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9" r:id="rId3"/>
    <p:sldId id="257" r:id="rId4"/>
    <p:sldId id="258" r:id="rId5"/>
    <p:sldId id="260" r:id="rId6"/>
    <p:sldId id="261" r:id="rId7"/>
    <p:sldId id="262" r:id="rId8"/>
    <p:sldId id="263" r:id="rId9"/>
    <p:sldId id="264" r:id="rId10"/>
    <p:sldId id="269" r:id="rId11"/>
    <p:sldId id="270" r:id="rId12"/>
    <p:sldId id="266" r:id="rId13"/>
    <p:sldId id="271" r:id="rId14"/>
    <p:sldId id="265" r:id="rId15"/>
    <p:sldId id="268" r:id="rId16"/>
    <p:sldId id="291" r:id="rId17"/>
    <p:sldId id="272" r:id="rId18"/>
    <p:sldId id="267" r:id="rId19"/>
    <p:sldId id="274" r:id="rId20"/>
    <p:sldId id="275" r:id="rId21"/>
    <p:sldId id="276" r:id="rId22"/>
    <p:sldId id="277" r:id="rId23"/>
    <p:sldId id="273" r:id="rId24"/>
    <p:sldId id="278" r:id="rId25"/>
    <p:sldId id="279" r:id="rId26"/>
    <p:sldId id="280" r:id="rId27"/>
    <p:sldId id="281" r:id="rId28"/>
    <p:sldId id="282" r:id="rId29"/>
    <p:sldId id="283" r:id="rId30"/>
    <p:sldId id="284" r:id="rId31"/>
    <p:sldId id="285" r:id="rId32"/>
    <p:sldId id="286" r:id="rId33"/>
    <p:sldId id="292" r:id="rId34"/>
    <p:sldId id="287" r:id="rId35"/>
    <p:sldId id="293" r:id="rId36"/>
    <p:sldId id="289" r:id="rId37"/>
    <p:sldId id="288" r:id="rId38"/>
    <p:sldId id="290" r:id="rId39"/>
    <p:sldId id="294"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933"/>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80A4CD-3AAA-4CA6-9A45-2BC082698D2F}" v="30" dt="2023-03-27T22:11:12.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438"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ne Frost" userId="8a96b25e-df75-4989-8470-611efda41418" providerId="ADAL" clId="{6980A4CD-3AAA-4CA6-9A45-2BC082698D2F}"/>
    <pc:docChg chg="modSld">
      <pc:chgData name="Julianne Frost" userId="8a96b25e-df75-4989-8470-611efda41418" providerId="ADAL" clId="{6980A4CD-3AAA-4CA6-9A45-2BC082698D2F}" dt="2023-03-06T14:25:48.860" v="9" actId="20577"/>
      <pc:docMkLst>
        <pc:docMk/>
      </pc:docMkLst>
      <pc:sldChg chg="modSp mod">
        <pc:chgData name="Julianne Frost" userId="8a96b25e-df75-4989-8470-611efda41418" providerId="ADAL" clId="{6980A4CD-3AAA-4CA6-9A45-2BC082698D2F}" dt="2023-03-06T14:25:48.860" v="9" actId="20577"/>
        <pc:sldMkLst>
          <pc:docMk/>
          <pc:sldMk cId="3726475288" sldId="261"/>
        </pc:sldMkLst>
        <pc:spChg chg="mod">
          <ac:chgData name="Julianne Frost" userId="8a96b25e-df75-4989-8470-611efda41418" providerId="ADAL" clId="{6980A4CD-3AAA-4CA6-9A45-2BC082698D2F}" dt="2023-03-06T14:25:48.860" v="9" actId="20577"/>
          <ac:spMkLst>
            <pc:docMk/>
            <pc:sldMk cId="3726475288" sldId="261"/>
            <ac:spMk id="3" creationId="{669E1E1E-E949-73CE-E12F-A5BDFED631A9}"/>
          </ac:spMkLst>
        </pc:spChg>
      </pc:sldChg>
      <pc:sldChg chg="modSp mod">
        <pc:chgData name="Julianne Frost" userId="8a96b25e-df75-4989-8470-611efda41418" providerId="ADAL" clId="{6980A4CD-3AAA-4CA6-9A45-2BC082698D2F}" dt="2023-03-06T14:15:01.640" v="2" actId="20577"/>
        <pc:sldMkLst>
          <pc:docMk/>
          <pc:sldMk cId="3948043016" sldId="266"/>
        </pc:sldMkLst>
        <pc:spChg chg="mod">
          <ac:chgData name="Julianne Frost" userId="8a96b25e-df75-4989-8470-611efda41418" providerId="ADAL" clId="{6980A4CD-3AAA-4CA6-9A45-2BC082698D2F}" dt="2023-03-06T14:15:01.640" v="2" actId="20577"/>
          <ac:spMkLst>
            <pc:docMk/>
            <pc:sldMk cId="3948043016" sldId="266"/>
            <ac:spMk id="3" creationId="{669E1E1E-E949-73CE-E12F-A5BDFED631A9}"/>
          </ac:spMkLst>
        </pc:spChg>
      </pc:sldChg>
      <pc:sldChg chg="modSp mod">
        <pc:chgData name="Julianne Frost" userId="8a96b25e-df75-4989-8470-611efda41418" providerId="ADAL" clId="{6980A4CD-3AAA-4CA6-9A45-2BC082698D2F}" dt="2023-03-06T14:15:28.370" v="4" actId="20577"/>
        <pc:sldMkLst>
          <pc:docMk/>
          <pc:sldMk cId="3715444914" sldId="280"/>
        </pc:sldMkLst>
        <pc:spChg chg="mod">
          <ac:chgData name="Julianne Frost" userId="8a96b25e-df75-4989-8470-611efda41418" providerId="ADAL" clId="{6980A4CD-3AAA-4CA6-9A45-2BC082698D2F}" dt="2023-03-06T14:15:28.370" v="4" actId="20577"/>
          <ac:spMkLst>
            <pc:docMk/>
            <pc:sldMk cId="3715444914" sldId="280"/>
            <ac:spMk id="3" creationId="{669E1E1E-E949-73CE-E12F-A5BDFED631A9}"/>
          </ac:spMkLst>
        </pc:spChg>
      </pc:sldChg>
      <pc:sldChg chg="modSp mod">
        <pc:chgData name="Julianne Frost" userId="8a96b25e-df75-4989-8470-611efda41418" providerId="ADAL" clId="{6980A4CD-3AAA-4CA6-9A45-2BC082698D2F}" dt="2023-03-06T14:16:01.239" v="5" actId="20577"/>
        <pc:sldMkLst>
          <pc:docMk/>
          <pc:sldMk cId="1478734290" sldId="286"/>
        </pc:sldMkLst>
        <pc:spChg chg="mod">
          <ac:chgData name="Julianne Frost" userId="8a96b25e-df75-4989-8470-611efda41418" providerId="ADAL" clId="{6980A4CD-3AAA-4CA6-9A45-2BC082698D2F}" dt="2023-03-06T14:16:01.239" v="5" actId="20577"/>
          <ac:spMkLst>
            <pc:docMk/>
            <pc:sldMk cId="1478734290" sldId="286"/>
            <ac:spMk id="3" creationId="{669E1E1E-E949-73CE-E12F-A5BDFED631A9}"/>
          </ac:spMkLst>
        </pc:spChg>
      </pc:sldChg>
    </pc:docChg>
  </pc:docChgLst>
  <pc:docChgLst>
    <pc:chgData name="Frost, Julianne" userId="8a96b25e-df75-4989-8470-611efda41418" providerId="ADAL" clId="{6980A4CD-3AAA-4CA6-9A45-2BC082698D2F}"/>
    <pc:docChg chg="undo custSel addSld modSld sldOrd modShowInfo">
      <pc:chgData name="Frost, Julianne" userId="8a96b25e-df75-4989-8470-611efda41418" providerId="ADAL" clId="{6980A4CD-3AAA-4CA6-9A45-2BC082698D2F}" dt="2023-04-19T17:31:24.097" v="6925" actId="207"/>
      <pc:docMkLst>
        <pc:docMk/>
      </pc:docMkLst>
      <pc:sldChg chg="modSp mod">
        <pc:chgData name="Frost, Julianne" userId="8a96b25e-df75-4989-8470-611efda41418" providerId="ADAL" clId="{6980A4CD-3AAA-4CA6-9A45-2BC082698D2F}" dt="2023-04-19T17:31:24.097" v="6925" actId="207"/>
        <pc:sldMkLst>
          <pc:docMk/>
          <pc:sldMk cId="1778452835" sldId="256"/>
        </pc:sldMkLst>
        <pc:spChg chg="mod">
          <ac:chgData name="Frost, Julianne" userId="8a96b25e-df75-4989-8470-611efda41418" providerId="ADAL" clId="{6980A4CD-3AAA-4CA6-9A45-2BC082698D2F}" dt="2023-04-19T17:31:24.097" v="6925" actId="207"/>
          <ac:spMkLst>
            <pc:docMk/>
            <pc:sldMk cId="1778452835" sldId="256"/>
            <ac:spMk id="3" creationId="{E2DA2B88-DB91-925E-EF13-49E8AA58E33B}"/>
          </ac:spMkLst>
        </pc:spChg>
        <pc:spChg chg="mod">
          <ac:chgData name="Frost, Julianne" userId="8a96b25e-df75-4989-8470-611efda41418" providerId="ADAL" clId="{6980A4CD-3AAA-4CA6-9A45-2BC082698D2F}" dt="2023-03-05T23:10:14.107" v="557"/>
          <ac:spMkLst>
            <pc:docMk/>
            <pc:sldMk cId="1778452835" sldId="256"/>
            <ac:spMk id="11" creationId="{FB51B9FD-F451-4681-ADC5-EC9ADB783999}"/>
          </ac:spMkLst>
        </pc:spChg>
      </pc:sldChg>
      <pc:sldChg chg="modSp mod">
        <pc:chgData name="Frost, Julianne" userId="8a96b25e-df75-4989-8470-611efda41418" providerId="ADAL" clId="{6980A4CD-3AAA-4CA6-9A45-2BC082698D2F}" dt="2023-02-09T16:44:48.626" v="7" actId="20577"/>
        <pc:sldMkLst>
          <pc:docMk/>
          <pc:sldMk cId="1417429207" sldId="258"/>
        </pc:sldMkLst>
        <pc:spChg chg="mod">
          <ac:chgData name="Frost, Julianne" userId="8a96b25e-df75-4989-8470-611efda41418" providerId="ADAL" clId="{6980A4CD-3AAA-4CA6-9A45-2BC082698D2F}" dt="2023-02-09T16:44:48.626" v="7" actId="20577"/>
          <ac:spMkLst>
            <pc:docMk/>
            <pc:sldMk cId="1417429207" sldId="258"/>
            <ac:spMk id="3" creationId="{669E1E1E-E949-73CE-E12F-A5BDFED631A9}"/>
          </ac:spMkLst>
        </pc:spChg>
      </pc:sldChg>
      <pc:sldChg chg="addSp delSp modSp mod">
        <pc:chgData name="Frost, Julianne" userId="8a96b25e-df75-4989-8470-611efda41418" providerId="ADAL" clId="{6980A4CD-3AAA-4CA6-9A45-2BC082698D2F}" dt="2023-03-27T20:36:25.216" v="5147" actId="1076"/>
        <pc:sldMkLst>
          <pc:docMk/>
          <pc:sldMk cId="3809811954" sldId="259"/>
        </pc:sldMkLst>
        <pc:spChg chg="add del mod">
          <ac:chgData name="Frost, Julianne" userId="8a96b25e-df75-4989-8470-611efda41418" providerId="ADAL" clId="{6980A4CD-3AAA-4CA6-9A45-2BC082698D2F}" dt="2023-03-27T20:31:50.307" v="5110" actId="22"/>
          <ac:spMkLst>
            <pc:docMk/>
            <pc:sldMk cId="3809811954" sldId="259"/>
            <ac:spMk id="3" creationId="{C0297622-7B93-1976-F65A-B0D57EE79852}"/>
          </ac:spMkLst>
        </pc:spChg>
        <pc:spChg chg="add mod">
          <ac:chgData name="Frost, Julianne" userId="8a96b25e-df75-4989-8470-611efda41418" providerId="ADAL" clId="{6980A4CD-3AAA-4CA6-9A45-2BC082698D2F}" dt="2023-03-27T20:33:50.215" v="5132" actId="1076"/>
          <ac:spMkLst>
            <pc:docMk/>
            <pc:sldMk cId="3809811954" sldId="259"/>
            <ac:spMk id="12" creationId="{77B639CE-FD10-F635-3A42-08D05A97EAFB}"/>
          </ac:spMkLst>
        </pc:spChg>
        <pc:spChg chg="add mod">
          <ac:chgData name="Frost, Julianne" userId="8a96b25e-df75-4989-8470-611efda41418" providerId="ADAL" clId="{6980A4CD-3AAA-4CA6-9A45-2BC082698D2F}" dt="2023-03-27T20:33:18.177" v="5129" actId="14100"/>
          <ac:spMkLst>
            <pc:docMk/>
            <pc:sldMk cId="3809811954" sldId="259"/>
            <ac:spMk id="13" creationId="{18DAAE9C-E3A1-5837-51BF-DE86807E41FE}"/>
          </ac:spMkLst>
        </pc:spChg>
        <pc:spChg chg="add mod">
          <ac:chgData name="Frost, Julianne" userId="8a96b25e-df75-4989-8470-611efda41418" providerId="ADAL" clId="{6980A4CD-3AAA-4CA6-9A45-2BC082698D2F}" dt="2023-03-27T20:35:29.913" v="5137" actId="1076"/>
          <ac:spMkLst>
            <pc:docMk/>
            <pc:sldMk cId="3809811954" sldId="259"/>
            <ac:spMk id="14" creationId="{D4692E46-4A3C-60BF-86FD-C5021F6B8F9D}"/>
          </ac:spMkLst>
        </pc:spChg>
        <pc:spChg chg="del mod">
          <ac:chgData name="Frost, Julianne" userId="8a96b25e-df75-4989-8470-611efda41418" providerId="ADAL" clId="{6980A4CD-3AAA-4CA6-9A45-2BC082698D2F}" dt="2023-03-27T20:32:48.448" v="5124" actId="21"/>
          <ac:spMkLst>
            <pc:docMk/>
            <pc:sldMk cId="3809811954" sldId="259"/>
            <ac:spMk id="16" creationId="{981EF8DF-D9CC-4CD5-BED6-B43D5AC91557}"/>
          </ac:spMkLst>
        </pc:spChg>
        <pc:spChg chg="del mod">
          <ac:chgData name="Frost, Julianne" userId="8a96b25e-df75-4989-8470-611efda41418" providerId="ADAL" clId="{6980A4CD-3AAA-4CA6-9A45-2BC082698D2F}" dt="2023-03-27T20:36:10.602" v="5144" actId="21"/>
          <ac:spMkLst>
            <pc:docMk/>
            <pc:sldMk cId="3809811954" sldId="259"/>
            <ac:spMk id="18" creationId="{B25B82CB-DB47-49A9-9CD3-C2603D43AFB3}"/>
          </ac:spMkLst>
        </pc:spChg>
        <pc:spChg chg="del mod">
          <ac:chgData name="Frost, Julianne" userId="8a96b25e-df75-4989-8470-611efda41418" providerId="ADAL" clId="{6980A4CD-3AAA-4CA6-9A45-2BC082698D2F}" dt="2023-03-27T20:32:23.408" v="5117" actId="21"/>
          <ac:spMkLst>
            <pc:docMk/>
            <pc:sldMk cId="3809811954" sldId="259"/>
            <ac:spMk id="19" creationId="{35C3FAC8-CA5E-4FB3-8E6F-4A0AC82C6D23}"/>
          </ac:spMkLst>
        </pc:spChg>
        <pc:spChg chg="add mod">
          <ac:chgData name="Frost, Julianne" userId="8a96b25e-df75-4989-8470-611efda41418" providerId="ADAL" clId="{6980A4CD-3AAA-4CA6-9A45-2BC082698D2F}" dt="2023-03-27T20:36:17.203" v="5146" actId="1076"/>
          <ac:spMkLst>
            <pc:docMk/>
            <pc:sldMk cId="3809811954" sldId="259"/>
            <ac:spMk id="20" creationId="{E6097DA0-4C24-A445-EBF1-CEE016378BDE}"/>
          </ac:spMkLst>
        </pc:spChg>
        <pc:picChg chg="add mod ord">
          <ac:chgData name="Frost, Julianne" userId="8a96b25e-df75-4989-8470-611efda41418" providerId="ADAL" clId="{6980A4CD-3AAA-4CA6-9A45-2BC082698D2F}" dt="2023-03-27T20:33:43.865" v="5131" actId="1076"/>
          <ac:picMkLst>
            <pc:docMk/>
            <pc:sldMk cId="3809811954" sldId="259"/>
            <ac:picMk id="7" creationId="{CD013BE9-C127-BC2F-C3D4-CCD72B9D771D}"/>
          </ac:picMkLst>
        </pc:picChg>
        <pc:picChg chg="del mod">
          <ac:chgData name="Frost, Julianne" userId="8a96b25e-df75-4989-8470-611efda41418" providerId="ADAL" clId="{6980A4CD-3AAA-4CA6-9A45-2BC082698D2F}" dt="2023-03-27T20:31:45.240" v="5109" actId="478"/>
          <ac:picMkLst>
            <pc:docMk/>
            <pc:sldMk cId="3809811954" sldId="259"/>
            <ac:picMk id="11" creationId="{D9D7892F-324F-4981-95AD-C18825DF9ABE}"/>
          </ac:picMkLst>
        </pc:picChg>
        <pc:picChg chg="add mod">
          <ac:chgData name="Frost, Julianne" userId="8a96b25e-df75-4989-8470-611efda41418" providerId="ADAL" clId="{6980A4CD-3AAA-4CA6-9A45-2BC082698D2F}" dt="2023-03-27T20:36:25.216" v="5147" actId="1076"/>
          <ac:picMkLst>
            <pc:docMk/>
            <pc:sldMk cId="3809811954" sldId="259"/>
            <ac:picMk id="15" creationId="{DCFE0F55-ADD0-7F99-3CB7-E3507BEA7790}"/>
          </ac:picMkLst>
        </pc:picChg>
        <pc:picChg chg="del mod">
          <ac:chgData name="Frost, Julianne" userId="8a96b25e-df75-4989-8470-611efda41418" providerId="ADAL" clId="{6980A4CD-3AAA-4CA6-9A45-2BC082698D2F}" dt="2023-03-27T20:35:56.051" v="5139" actId="21"/>
          <ac:picMkLst>
            <pc:docMk/>
            <pc:sldMk cId="3809811954" sldId="259"/>
            <ac:picMk id="17" creationId="{FEC7D89C-FFC3-4AD4-A976-2708ACAAC1DB}"/>
          </ac:picMkLst>
        </pc:picChg>
      </pc:sldChg>
      <pc:sldChg chg="modSp mod">
        <pc:chgData name="Frost, Julianne" userId="8a96b25e-df75-4989-8470-611efda41418" providerId="ADAL" clId="{6980A4CD-3AAA-4CA6-9A45-2BC082698D2F}" dt="2023-02-09T16:45:01.680" v="11" actId="20577"/>
        <pc:sldMkLst>
          <pc:docMk/>
          <pc:sldMk cId="3726475288" sldId="261"/>
        </pc:sldMkLst>
        <pc:spChg chg="mod">
          <ac:chgData name="Frost, Julianne" userId="8a96b25e-df75-4989-8470-611efda41418" providerId="ADAL" clId="{6980A4CD-3AAA-4CA6-9A45-2BC082698D2F}" dt="2023-02-09T16:45:01.680" v="11" actId="20577"/>
          <ac:spMkLst>
            <pc:docMk/>
            <pc:sldMk cId="3726475288" sldId="261"/>
            <ac:spMk id="3" creationId="{669E1E1E-E949-73CE-E12F-A5BDFED631A9}"/>
          </ac:spMkLst>
        </pc:spChg>
      </pc:sldChg>
      <pc:sldChg chg="modSp mod">
        <pc:chgData name="Frost, Julianne" userId="8a96b25e-df75-4989-8470-611efda41418" providerId="ADAL" clId="{6980A4CD-3AAA-4CA6-9A45-2BC082698D2F}" dt="2023-03-24T17:48:46.081" v="4728" actId="20577"/>
        <pc:sldMkLst>
          <pc:docMk/>
          <pc:sldMk cId="3606467910" sldId="262"/>
        </pc:sldMkLst>
        <pc:spChg chg="mod">
          <ac:chgData name="Frost, Julianne" userId="8a96b25e-df75-4989-8470-611efda41418" providerId="ADAL" clId="{6980A4CD-3AAA-4CA6-9A45-2BC082698D2F}" dt="2023-03-24T17:48:46.081" v="4728" actId="20577"/>
          <ac:spMkLst>
            <pc:docMk/>
            <pc:sldMk cId="3606467910" sldId="262"/>
            <ac:spMk id="3" creationId="{669E1E1E-E949-73CE-E12F-A5BDFED631A9}"/>
          </ac:spMkLst>
        </pc:spChg>
      </pc:sldChg>
      <pc:sldChg chg="modSp mod">
        <pc:chgData name="Frost, Julianne" userId="8a96b25e-df75-4989-8470-611efda41418" providerId="ADAL" clId="{6980A4CD-3AAA-4CA6-9A45-2BC082698D2F}" dt="2023-03-16T13:46:45.464" v="890" actId="255"/>
        <pc:sldMkLst>
          <pc:docMk/>
          <pc:sldMk cId="456286277" sldId="263"/>
        </pc:sldMkLst>
        <pc:spChg chg="mod">
          <ac:chgData name="Frost, Julianne" userId="8a96b25e-df75-4989-8470-611efda41418" providerId="ADAL" clId="{6980A4CD-3AAA-4CA6-9A45-2BC082698D2F}" dt="2023-03-16T13:46:45.464" v="890" actId="255"/>
          <ac:spMkLst>
            <pc:docMk/>
            <pc:sldMk cId="456286277" sldId="263"/>
            <ac:spMk id="3" creationId="{669E1E1E-E949-73CE-E12F-A5BDFED631A9}"/>
          </ac:spMkLst>
        </pc:spChg>
      </pc:sldChg>
      <pc:sldChg chg="modSp mod">
        <pc:chgData name="Frost, Julianne" userId="8a96b25e-df75-4989-8470-611efda41418" providerId="ADAL" clId="{6980A4CD-3AAA-4CA6-9A45-2BC082698D2F}" dt="2023-03-24T17:49:36.680" v="4822" actId="20577"/>
        <pc:sldMkLst>
          <pc:docMk/>
          <pc:sldMk cId="1402235893" sldId="264"/>
        </pc:sldMkLst>
        <pc:spChg chg="mod">
          <ac:chgData name="Frost, Julianne" userId="8a96b25e-df75-4989-8470-611efda41418" providerId="ADAL" clId="{6980A4CD-3AAA-4CA6-9A45-2BC082698D2F}" dt="2023-03-24T17:49:36.680" v="4822" actId="20577"/>
          <ac:spMkLst>
            <pc:docMk/>
            <pc:sldMk cId="1402235893" sldId="264"/>
            <ac:spMk id="3" creationId="{669E1E1E-E949-73CE-E12F-A5BDFED631A9}"/>
          </ac:spMkLst>
        </pc:spChg>
      </pc:sldChg>
      <pc:sldChg chg="modSp mod">
        <pc:chgData name="Frost, Julianne" userId="8a96b25e-df75-4989-8470-611efda41418" providerId="ADAL" clId="{6980A4CD-3AAA-4CA6-9A45-2BC082698D2F}" dt="2023-03-27T20:40:17.619" v="5350" actId="20577"/>
        <pc:sldMkLst>
          <pc:docMk/>
          <pc:sldMk cId="2442782591" sldId="265"/>
        </pc:sldMkLst>
        <pc:spChg chg="mod">
          <ac:chgData name="Frost, Julianne" userId="8a96b25e-df75-4989-8470-611efda41418" providerId="ADAL" clId="{6980A4CD-3AAA-4CA6-9A45-2BC082698D2F}" dt="2023-03-27T20:40:17.619" v="5350" actId="20577"/>
          <ac:spMkLst>
            <pc:docMk/>
            <pc:sldMk cId="2442782591" sldId="265"/>
            <ac:spMk id="3" creationId="{669E1E1E-E949-73CE-E12F-A5BDFED631A9}"/>
          </ac:spMkLst>
        </pc:spChg>
      </pc:sldChg>
      <pc:sldChg chg="modSp mod">
        <pc:chgData name="Frost, Julianne" userId="8a96b25e-df75-4989-8470-611efda41418" providerId="ADAL" clId="{6980A4CD-3AAA-4CA6-9A45-2BC082698D2F}" dt="2023-03-05T23:14:35.180" v="621" actId="20577"/>
        <pc:sldMkLst>
          <pc:docMk/>
          <pc:sldMk cId="4193082571" sldId="267"/>
        </pc:sldMkLst>
        <pc:spChg chg="mod">
          <ac:chgData name="Frost, Julianne" userId="8a96b25e-df75-4989-8470-611efda41418" providerId="ADAL" clId="{6980A4CD-3AAA-4CA6-9A45-2BC082698D2F}" dt="2023-03-05T23:14:35.180" v="621" actId="20577"/>
          <ac:spMkLst>
            <pc:docMk/>
            <pc:sldMk cId="4193082571" sldId="267"/>
            <ac:spMk id="3" creationId="{669E1E1E-E949-73CE-E12F-A5BDFED631A9}"/>
          </ac:spMkLst>
        </pc:spChg>
      </pc:sldChg>
      <pc:sldChg chg="modSp mod">
        <pc:chgData name="Frost, Julianne" userId="8a96b25e-df75-4989-8470-611efda41418" providerId="ADAL" clId="{6980A4CD-3AAA-4CA6-9A45-2BC082698D2F}" dt="2023-03-05T23:13:01.107" v="583" actId="20577"/>
        <pc:sldMkLst>
          <pc:docMk/>
          <pc:sldMk cId="2540225062" sldId="268"/>
        </pc:sldMkLst>
        <pc:spChg chg="mod">
          <ac:chgData name="Frost, Julianne" userId="8a96b25e-df75-4989-8470-611efda41418" providerId="ADAL" clId="{6980A4CD-3AAA-4CA6-9A45-2BC082698D2F}" dt="2023-03-05T23:13:01.107" v="583" actId="20577"/>
          <ac:spMkLst>
            <pc:docMk/>
            <pc:sldMk cId="2540225062" sldId="268"/>
            <ac:spMk id="3" creationId="{669E1E1E-E949-73CE-E12F-A5BDFED631A9}"/>
          </ac:spMkLst>
        </pc:spChg>
      </pc:sldChg>
      <pc:sldChg chg="modSp mod modNotesTx">
        <pc:chgData name="Frost, Julianne" userId="8a96b25e-df75-4989-8470-611efda41418" providerId="ADAL" clId="{6980A4CD-3AAA-4CA6-9A45-2BC082698D2F}" dt="2023-03-24T17:54:53.970" v="5081" actId="20577"/>
        <pc:sldMkLst>
          <pc:docMk/>
          <pc:sldMk cId="2281822225" sldId="271"/>
        </pc:sldMkLst>
        <pc:spChg chg="mod">
          <ac:chgData name="Frost, Julianne" userId="8a96b25e-df75-4989-8470-611efda41418" providerId="ADAL" clId="{6980A4CD-3AAA-4CA6-9A45-2BC082698D2F}" dt="2023-03-24T17:54:15.189" v="5047" actId="20577"/>
          <ac:spMkLst>
            <pc:docMk/>
            <pc:sldMk cId="2281822225" sldId="271"/>
            <ac:spMk id="3" creationId="{669E1E1E-E949-73CE-E12F-A5BDFED631A9}"/>
          </ac:spMkLst>
        </pc:spChg>
      </pc:sldChg>
      <pc:sldChg chg="modSp mod">
        <pc:chgData name="Frost, Julianne" userId="8a96b25e-df75-4989-8470-611efda41418" providerId="ADAL" clId="{6980A4CD-3AAA-4CA6-9A45-2BC082698D2F}" dt="2023-03-24T17:55:34.785" v="5104" actId="20577"/>
        <pc:sldMkLst>
          <pc:docMk/>
          <pc:sldMk cId="3214543950" sldId="272"/>
        </pc:sldMkLst>
        <pc:spChg chg="mod">
          <ac:chgData name="Frost, Julianne" userId="8a96b25e-df75-4989-8470-611efda41418" providerId="ADAL" clId="{6980A4CD-3AAA-4CA6-9A45-2BC082698D2F}" dt="2023-03-24T17:55:34.785" v="5104" actId="20577"/>
          <ac:spMkLst>
            <pc:docMk/>
            <pc:sldMk cId="3214543950" sldId="272"/>
            <ac:spMk id="3" creationId="{669E1E1E-E949-73CE-E12F-A5BDFED631A9}"/>
          </ac:spMkLst>
        </pc:spChg>
        <pc:spChg chg="mod">
          <ac:chgData name="Frost, Julianne" userId="8a96b25e-df75-4989-8470-611efda41418" providerId="ADAL" clId="{6980A4CD-3AAA-4CA6-9A45-2BC082698D2F}" dt="2023-03-16T14:57:41.512" v="2122" actId="20577"/>
          <ac:spMkLst>
            <pc:docMk/>
            <pc:sldMk cId="3214543950" sldId="272"/>
            <ac:spMk id="8" creationId="{A804F263-647D-B621-4482-1E3E85654E28}"/>
          </ac:spMkLst>
        </pc:spChg>
      </pc:sldChg>
      <pc:sldChg chg="modSp mod">
        <pc:chgData name="Frost, Julianne" userId="8a96b25e-df75-4989-8470-611efda41418" providerId="ADAL" clId="{6980A4CD-3AAA-4CA6-9A45-2BC082698D2F}" dt="2023-03-05T23:15:32.660" v="622" actId="20577"/>
        <pc:sldMkLst>
          <pc:docMk/>
          <pc:sldMk cId="893054876" sldId="273"/>
        </pc:sldMkLst>
        <pc:spChg chg="mod">
          <ac:chgData name="Frost, Julianne" userId="8a96b25e-df75-4989-8470-611efda41418" providerId="ADAL" clId="{6980A4CD-3AAA-4CA6-9A45-2BC082698D2F}" dt="2023-03-05T23:15:32.660" v="622" actId="20577"/>
          <ac:spMkLst>
            <pc:docMk/>
            <pc:sldMk cId="893054876" sldId="273"/>
            <ac:spMk id="3" creationId="{669E1E1E-E949-73CE-E12F-A5BDFED631A9}"/>
          </ac:spMkLst>
        </pc:spChg>
      </pc:sldChg>
      <pc:sldChg chg="modSp mod">
        <pc:chgData name="Frost, Julianne" userId="8a96b25e-df75-4989-8470-611efda41418" providerId="ADAL" clId="{6980A4CD-3AAA-4CA6-9A45-2BC082698D2F}" dt="2023-03-01T18:29:23.335" v="202" actId="20577"/>
        <pc:sldMkLst>
          <pc:docMk/>
          <pc:sldMk cId="1230830011" sldId="274"/>
        </pc:sldMkLst>
        <pc:spChg chg="mod">
          <ac:chgData name="Frost, Julianne" userId="8a96b25e-df75-4989-8470-611efda41418" providerId="ADAL" clId="{6980A4CD-3AAA-4CA6-9A45-2BC082698D2F}" dt="2023-03-01T18:29:23.335" v="202" actId="20577"/>
          <ac:spMkLst>
            <pc:docMk/>
            <pc:sldMk cId="1230830011" sldId="274"/>
            <ac:spMk id="3" creationId="{669E1E1E-E949-73CE-E12F-A5BDFED631A9}"/>
          </ac:spMkLst>
        </pc:spChg>
      </pc:sldChg>
      <pc:sldChg chg="modSp mod">
        <pc:chgData name="Frost, Julianne" userId="8a96b25e-df75-4989-8470-611efda41418" providerId="ADAL" clId="{6980A4CD-3AAA-4CA6-9A45-2BC082698D2F}" dt="2023-03-05T23:17:07.471" v="667" actId="20577"/>
        <pc:sldMkLst>
          <pc:docMk/>
          <pc:sldMk cId="3715444914" sldId="280"/>
        </pc:sldMkLst>
        <pc:spChg chg="mod">
          <ac:chgData name="Frost, Julianne" userId="8a96b25e-df75-4989-8470-611efda41418" providerId="ADAL" clId="{6980A4CD-3AAA-4CA6-9A45-2BC082698D2F}" dt="2023-03-05T23:17:07.471" v="667" actId="20577"/>
          <ac:spMkLst>
            <pc:docMk/>
            <pc:sldMk cId="3715444914" sldId="280"/>
            <ac:spMk id="3" creationId="{669E1E1E-E949-73CE-E12F-A5BDFED631A9}"/>
          </ac:spMkLst>
        </pc:spChg>
      </pc:sldChg>
      <pc:sldChg chg="addSp delSp modSp mod">
        <pc:chgData name="Frost, Julianne" userId="8a96b25e-df75-4989-8470-611efda41418" providerId="ADAL" clId="{6980A4CD-3AAA-4CA6-9A45-2BC082698D2F}" dt="2023-03-05T22:55:36.510" v="555" actId="1076"/>
        <pc:sldMkLst>
          <pc:docMk/>
          <pc:sldMk cId="916428570" sldId="282"/>
        </pc:sldMkLst>
        <pc:spChg chg="mod">
          <ac:chgData name="Frost, Julianne" userId="8a96b25e-df75-4989-8470-611efda41418" providerId="ADAL" clId="{6980A4CD-3AAA-4CA6-9A45-2BC082698D2F}" dt="2023-03-05T22:55:25.071" v="553" actId="255"/>
          <ac:spMkLst>
            <pc:docMk/>
            <pc:sldMk cId="916428570" sldId="282"/>
            <ac:spMk id="3" creationId="{669E1E1E-E949-73CE-E12F-A5BDFED631A9}"/>
          </ac:spMkLst>
        </pc:spChg>
        <pc:spChg chg="mod">
          <ac:chgData name="Frost, Julianne" userId="8a96b25e-df75-4989-8470-611efda41418" providerId="ADAL" clId="{6980A4CD-3AAA-4CA6-9A45-2BC082698D2F}" dt="2023-03-05T22:55:36.510" v="555" actId="1076"/>
          <ac:spMkLst>
            <pc:docMk/>
            <pc:sldMk cId="916428570" sldId="282"/>
            <ac:spMk id="14" creationId="{8308ADF2-DECB-4B4C-9214-7BAEADCA8231}"/>
          </ac:spMkLst>
        </pc:spChg>
        <pc:picChg chg="add mod">
          <ac:chgData name="Frost, Julianne" userId="8a96b25e-df75-4989-8470-611efda41418" providerId="ADAL" clId="{6980A4CD-3AAA-4CA6-9A45-2BC082698D2F}" dt="2023-03-05T22:55:00.260" v="548" actId="1076"/>
          <ac:picMkLst>
            <pc:docMk/>
            <pc:sldMk cId="916428570" sldId="282"/>
            <ac:picMk id="7" creationId="{013FB63D-CC38-A618-2E77-F22CB8482F19}"/>
          </ac:picMkLst>
        </pc:picChg>
        <pc:picChg chg="del">
          <ac:chgData name="Frost, Julianne" userId="8a96b25e-df75-4989-8470-611efda41418" providerId="ADAL" clId="{6980A4CD-3AAA-4CA6-9A45-2BC082698D2F}" dt="2023-03-05T22:49:10.805" v="234" actId="478"/>
          <ac:picMkLst>
            <pc:docMk/>
            <pc:sldMk cId="916428570" sldId="282"/>
            <ac:picMk id="11" creationId="{EEC590AA-1769-45FE-A905-0D30A6D18C99}"/>
          </ac:picMkLst>
        </pc:picChg>
        <pc:picChg chg="mod">
          <ac:chgData name="Frost, Julianne" userId="8a96b25e-df75-4989-8470-611efda41418" providerId="ADAL" clId="{6980A4CD-3AAA-4CA6-9A45-2BC082698D2F}" dt="2023-03-05T22:55:33.259" v="554" actId="1076"/>
          <ac:picMkLst>
            <pc:docMk/>
            <pc:sldMk cId="916428570" sldId="282"/>
            <ac:picMk id="13" creationId="{D6519F14-478B-4A79-BCBA-C802931AE6F3}"/>
          </ac:picMkLst>
        </pc:picChg>
      </pc:sldChg>
      <pc:sldChg chg="addSp delSp modSp mod">
        <pc:chgData name="Frost, Julianne" userId="8a96b25e-df75-4989-8470-611efda41418" providerId="ADAL" clId="{6980A4CD-3AAA-4CA6-9A45-2BC082698D2F}" dt="2023-03-27T20:55:54.069" v="6070" actId="1076"/>
        <pc:sldMkLst>
          <pc:docMk/>
          <pc:sldMk cId="1675665102" sldId="283"/>
        </pc:sldMkLst>
        <pc:spChg chg="mod">
          <ac:chgData name="Frost, Julianne" userId="8a96b25e-df75-4989-8470-611efda41418" providerId="ADAL" clId="{6980A4CD-3AAA-4CA6-9A45-2BC082698D2F}" dt="2023-03-27T20:55:49.187" v="6069" actId="20577"/>
          <ac:spMkLst>
            <pc:docMk/>
            <pc:sldMk cId="1675665102" sldId="283"/>
            <ac:spMk id="3" creationId="{669E1E1E-E949-73CE-E12F-A5BDFED631A9}"/>
          </ac:spMkLst>
        </pc:spChg>
        <pc:spChg chg="del mod">
          <ac:chgData name="Frost, Julianne" userId="8a96b25e-df75-4989-8470-611efda41418" providerId="ADAL" clId="{6980A4CD-3AAA-4CA6-9A45-2BC082698D2F}" dt="2023-03-27T20:49:17.220" v="5646" actId="21"/>
          <ac:spMkLst>
            <pc:docMk/>
            <pc:sldMk cId="1675665102" sldId="283"/>
            <ac:spMk id="11" creationId="{F7E631AB-C045-4398-B3D0-82B920AFFA22}"/>
          </ac:spMkLst>
        </pc:spChg>
        <pc:spChg chg="add mod">
          <ac:chgData name="Frost, Julianne" userId="8a96b25e-df75-4989-8470-611efda41418" providerId="ADAL" clId="{6980A4CD-3AAA-4CA6-9A45-2BC082698D2F}" dt="2023-03-27T20:51:10.165" v="5785" actId="1076"/>
          <ac:spMkLst>
            <pc:docMk/>
            <pc:sldMk cId="1675665102" sldId="283"/>
            <ac:spMk id="14" creationId="{D4B07FCF-8459-487F-A22D-0CF268B13248}"/>
          </ac:spMkLst>
        </pc:spChg>
        <pc:spChg chg="add del mod">
          <ac:chgData name="Frost, Julianne" userId="8a96b25e-df75-4989-8470-611efda41418" providerId="ADAL" clId="{6980A4CD-3AAA-4CA6-9A45-2BC082698D2F}" dt="2023-03-27T20:53:51.838" v="5858" actId="767"/>
          <ac:spMkLst>
            <pc:docMk/>
            <pc:sldMk cId="1675665102" sldId="283"/>
            <ac:spMk id="15" creationId="{4ED0C426-84CA-8AFE-270A-14FCBE2806CA}"/>
          </ac:spMkLst>
        </pc:spChg>
        <pc:picChg chg="add mod">
          <ac:chgData name="Frost, Julianne" userId="8a96b25e-df75-4989-8470-611efda41418" providerId="ADAL" clId="{6980A4CD-3AAA-4CA6-9A45-2BC082698D2F}" dt="2023-03-27T20:45:57.404" v="5513" actId="14100"/>
          <ac:picMkLst>
            <pc:docMk/>
            <pc:sldMk cId="1675665102" sldId="283"/>
            <ac:picMk id="5" creationId="{895849AF-78E9-DCB4-4393-340BAFD0C519}"/>
          </ac:picMkLst>
        </pc:picChg>
        <pc:picChg chg="add mod">
          <ac:chgData name="Frost, Julianne" userId="8a96b25e-df75-4989-8470-611efda41418" providerId="ADAL" clId="{6980A4CD-3AAA-4CA6-9A45-2BC082698D2F}" dt="2023-03-27T20:55:54.069" v="6070" actId="1076"/>
          <ac:picMkLst>
            <pc:docMk/>
            <pc:sldMk cId="1675665102" sldId="283"/>
            <ac:picMk id="12" creationId="{2AE45163-B286-C25E-0A94-49B115CB60E3}"/>
          </ac:picMkLst>
        </pc:picChg>
        <pc:picChg chg="add mod">
          <ac:chgData name="Frost, Julianne" userId="8a96b25e-df75-4989-8470-611efda41418" providerId="ADAL" clId="{6980A4CD-3AAA-4CA6-9A45-2BC082698D2F}" dt="2023-03-27T20:51:06.962" v="5784" actId="1076"/>
          <ac:picMkLst>
            <pc:docMk/>
            <pc:sldMk cId="1675665102" sldId="283"/>
            <ac:picMk id="13" creationId="{28ACCE97-9FAD-5306-2A79-BD2E00CD1C3C}"/>
          </ac:picMkLst>
        </pc:picChg>
        <pc:picChg chg="del mod">
          <ac:chgData name="Frost, Julianne" userId="8a96b25e-df75-4989-8470-611efda41418" providerId="ADAL" clId="{6980A4CD-3AAA-4CA6-9A45-2BC082698D2F}" dt="2023-03-27T20:48:54.122" v="5641" actId="21"/>
          <ac:picMkLst>
            <pc:docMk/>
            <pc:sldMk cId="1675665102" sldId="283"/>
            <ac:picMk id="1027" creationId="{3BB504C0-93E5-4170-B1FF-EFAC9CD2ADF3}"/>
          </ac:picMkLst>
        </pc:picChg>
      </pc:sldChg>
      <pc:sldChg chg="modSp mod">
        <pc:chgData name="Frost, Julianne" userId="8a96b25e-df75-4989-8470-611efda41418" providerId="ADAL" clId="{6980A4CD-3AAA-4CA6-9A45-2BC082698D2F}" dt="2023-03-27T20:58:37.988" v="6150" actId="20577"/>
        <pc:sldMkLst>
          <pc:docMk/>
          <pc:sldMk cId="1421599231" sldId="284"/>
        </pc:sldMkLst>
        <pc:spChg chg="mod">
          <ac:chgData name="Frost, Julianne" userId="8a96b25e-df75-4989-8470-611efda41418" providerId="ADAL" clId="{6980A4CD-3AAA-4CA6-9A45-2BC082698D2F}" dt="2023-03-27T20:58:37.988" v="6150" actId="20577"/>
          <ac:spMkLst>
            <pc:docMk/>
            <pc:sldMk cId="1421599231" sldId="284"/>
            <ac:spMk id="3" creationId="{669E1E1E-E949-73CE-E12F-A5BDFED631A9}"/>
          </ac:spMkLst>
        </pc:spChg>
      </pc:sldChg>
      <pc:sldChg chg="addSp delSp modSp mod modNotesTx">
        <pc:chgData name="Frost, Julianne" userId="8a96b25e-df75-4989-8470-611efda41418" providerId="ADAL" clId="{6980A4CD-3AAA-4CA6-9A45-2BC082698D2F}" dt="2023-03-27T21:02:09.441" v="6316" actId="1076"/>
        <pc:sldMkLst>
          <pc:docMk/>
          <pc:sldMk cId="1539960703" sldId="285"/>
        </pc:sldMkLst>
        <pc:spChg chg="mod">
          <ac:chgData name="Frost, Julianne" userId="8a96b25e-df75-4989-8470-611efda41418" providerId="ADAL" clId="{6980A4CD-3AAA-4CA6-9A45-2BC082698D2F}" dt="2023-03-27T21:01:45.355" v="6310" actId="20577"/>
          <ac:spMkLst>
            <pc:docMk/>
            <pc:sldMk cId="1539960703" sldId="285"/>
            <ac:spMk id="3" creationId="{669E1E1E-E949-73CE-E12F-A5BDFED631A9}"/>
          </ac:spMkLst>
        </pc:spChg>
        <pc:picChg chg="add del mod">
          <ac:chgData name="Frost, Julianne" userId="8a96b25e-df75-4989-8470-611efda41418" providerId="ADAL" clId="{6980A4CD-3AAA-4CA6-9A45-2BC082698D2F}" dt="2023-03-27T21:02:03.864" v="6315" actId="478"/>
          <ac:picMkLst>
            <pc:docMk/>
            <pc:sldMk cId="1539960703" sldId="285"/>
            <ac:picMk id="5" creationId="{AE9D2572-1864-A9DB-C48D-F56F35F81D2C}"/>
          </ac:picMkLst>
        </pc:picChg>
        <pc:picChg chg="mod">
          <ac:chgData name="Frost, Julianne" userId="8a96b25e-df75-4989-8470-611efda41418" providerId="ADAL" clId="{6980A4CD-3AAA-4CA6-9A45-2BC082698D2F}" dt="2023-03-27T21:02:09.441" v="6316" actId="1076"/>
          <ac:picMkLst>
            <pc:docMk/>
            <pc:sldMk cId="1539960703" sldId="285"/>
            <ac:picMk id="11" creationId="{05F0D3B5-F832-44FA-94E2-7E00F76246F5}"/>
          </ac:picMkLst>
        </pc:picChg>
        <pc:picChg chg="add mod">
          <ac:chgData name="Frost, Julianne" userId="8a96b25e-df75-4989-8470-611efda41418" providerId="ADAL" clId="{6980A4CD-3AAA-4CA6-9A45-2BC082698D2F}" dt="2023-03-27T21:01:59.798" v="6314" actId="1076"/>
          <ac:picMkLst>
            <pc:docMk/>
            <pc:sldMk cId="1539960703" sldId="285"/>
            <ac:picMk id="12" creationId="{6232CE1F-31AC-EC9C-DB91-738786B62EF1}"/>
          </ac:picMkLst>
        </pc:picChg>
      </pc:sldChg>
      <pc:sldChg chg="ord modNotesTx">
        <pc:chgData name="Frost, Julianne" userId="8a96b25e-df75-4989-8470-611efda41418" providerId="ADAL" clId="{6980A4CD-3AAA-4CA6-9A45-2BC082698D2F}" dt="2023-03-24T17:56:25.487" v="5106"/>
        <pc:sldMkLst>
          <pc:docMk/>
          <pc:sldMk cId="1478734290" sldId="286"/>
        </pc:sldMkLst>
      </pc:sldChg>
      <pc:sldChg chg="modSp mod">
        <pc:chgData name="Frost, Julianne" userId="8a96b25e-df75-4989-8470-611efda41418" providerId="ADAL" clId="{6980A4CD-3AAA-4CA6-9A45-2BC082698D2F}" dt="2023-03-16T15:39:02.272" v="4442" actId="20577"/>
        <pc:sldMkLst>
          <pc:docMk/>
          <pc:sldMk cId="102684173" sldId="287"/>
        </pc:sldMkLst>
        <pc:spChg chg="mod">
          <ac:chgData name="Frost, Julianne" userId="8a96b25e-df75-4989-8470-611efda41418" providerId="ADAL" clId="{6980A4CD-3AAA-4CA6-9A45-2BC082698D2F}" dt="2023-03-16T15:39:02.272" v="4442" actId="20577"/>
          <ac:spMkLst>
            <pc:docMk/>
            <pc:sldMk cId="102684173" sldId="287"/>
            <ac:spMk id="3" creationId="{669E1E1E-E949-73CE-E12F-A5BDFED631A9}"/>
          </ac:spMkLst>
        </pc:spChg>
        <pc:spChg chg="mod">
          <ac:chgData name="Frost, Julianne" userId="8a96b25e-df75-4989-8470-611efda41418" providerId="ADAL" clId="{6980A4CD-3AAA-4CA6-9A45-2BC082698D2F}" dt="2023-03-16T15:29:00.298" v="3720" actId="20577"/>
          <ac:spMkLst>
            <pc:docMk/>
            <pc:sldMk cId="102684173" sldId="287"/>
            <ac:spMk id="8" creationId="{A804F263-647D-B621-4482-1E3E85654E28}"/>
          </ac:spMkLst>
        </pc:spChg>
      </pc:sldChg>
      <pc:sldChg chg="modSp mod modNotesTx">
        <pc:chgData name="Frost, Julianne" userId="8a96b25e-df75-4989-8470-611efda41418" providerId="ADAL" clId="{6980A4CD-3AAA-4CA6-9A45-2BC082698D2F}" dt="2023-03-27T22:13:11.166" v="6924" actId="113"/>
        <pc:sldMkLst>
          <pc:docMk/>
          <pc:sldMk cId="3489592489" sldId="288"/>
        </pc:sldMkLst>
        <pc:spChg chg="mod">
          <ac:chgData name="Frost, Julianne" userId="8a96b25e-df75-4989-8470-611efda41418" providerId="ADAL" clId="{6980A4CD-3AAA-4CA6-9A45-2BC082698D2F}" dt="2023-03-27T22:13:11.166" v="6924" actId="113"/>
          <ac:spMkLst>
            <pc:docMk/>
            <pc:sldMk cId="3489592489" sldId="288"/>
            <ac:spMk id="3" creationId="{669E1E1E-E949-73CE-E12F-A5BDFED631A9}"/>
          </ac:spMkLst>
        </pc:spChg>
      </pc:sldChg>
      <pc:sldChg chg="modSp mod">
        <pc:chgData name="Frost, Julianne" userId="8a96b25e-df75-4989-8470-611efda41418" providerId="ADAL" clId="{6980A4CD-3AAA-4CA6-9A45-2BC082698D2F}" dt="2023-03-27T21:06:18.051" v="6423" actId="20577"/>
        <pc:sldMkLst>
          <pc:docMk/>
          <pc:sldMk cId="1676526389" sldId="289"/>
        </pc:sldMkLst>
        <pc:spChg chg="mod">
          <ac:chgData name="Frost, Julianne" userId="8a96b25e-df75-4989-8470-611efda41418" providerId="ADAL" clId="{6980A4CD-3AAA-4CA6-9A45-2BC082698D2F}" dt="2023-03-27T21:06:18.051" v="6423" actId="20577"/>
          <ac:spMkLst>
            <pc:docMk/>
            <pc:sldMk cId="1676526389" sldId="289"/>
            <ac:spMk id="3" creationId="{669E1E1E-E949-73CE-E12F-A5BDFED631A9}"/>
          </ac:spMkLst>
        </pc:spChg>
      </pc:sldChg>
      <pc:sldChg chg="modSp mod modNotesTx">
        <pc:chgData name="Frost, Julianne" userId="8a96b25e-df75-4989-8470-611efda41418" providerId="ADAL" clId="{6980A4CD-3AAA-4CA6-9A45-2BC082698D2F}" dt="2023-03-16T15:28:12.508" v="3701" actId="20577"/>
        <pc:sldMkLst>
          <pc:docMk/>
          <pc:sldMk cId="3479567939" sldId="290"/>
        </pc:sldMkLst>
        <pc:spChg chg="mod">
          <ac:chgData name="Frost, Julianne" userId="8a96b25e-df75-4989-8470-611efda41418" providerId="ADAL" clId="{6980A4CD-3AAA-4CA6-9A45-2BC082698D2F}" dt="2023-03-05T23:19:01.613" v="672" actId="313"/>
          <ac:spMkLst>
            <pc:docMk/>
            <pc:sldMk cId="3479567939" sldId="290"/>
            <ac:spMk id="3" creationId="{669E1E1E-E949-73CE-E12F-A5BDFED631A9}"/>
          </ac:spMkLst>
        </pc:spChg>
      </pc:sldChg>
      <pc:sldChg chg="modSp add mod ord modNotesTx">
        <pc:chgData name="Frost, Julianne" userId="8a96b25e-df75-4989-8470-611efda41418" providerId="ADAL" clId="{6980A4CD-3AAA-4CA6-9A45-2BC082698D2F}" dt="2023-03-16T14:57:23.790" v="2121" actId="255"/>
        <pc:sldMkLst>
          <pc:docMk/>
          <pc:sldMk cId="4056223626" sldId="291"/>
        </pc:sldMkLst>
        <pc:spChg chg="mod">
          <ac:chgData name="Frost, Julianne" userId="8a96b25e-df75-4989-8470-611efda41418" providerId="ADAL" clId="{6980A4CD-3AAA-4CA6-9A45-2BC082698D2F}" dt="2023-03-16T14:57:23.790" v="2121" actId="255"/>
          <ac:spMkLst>
            <pc:docMk/>
            <pc:sldMk cId="4056223626" sldId="291"/>
            <ac:spMk id="3" creationId="{669E1E1E-E949-73CE-E12F-A5BDFED631A9}"/>
          </ac:spMkLst>
        </pc:spChg>
        <pc:spChg chg="mod">
          <ac:chgData name="Frost, Julianne" userId="8a96b25e-df75-4989-8470-611efda41418" providerId="ADAL" clId="{6980A4CD-3AAA-4CA6-9A45-2BC082698D2F}" dt="2023-03-16T13:47:56.663" v="915" actId="20577"/>
          <ac:spMkLst>
            <pc:docMk/>
            <pc:sldMk cId="4056223626" sldId="291"/>
            <ac:spMk id="8" creationId="{A804F263-647D-B621-4482-1E3E85654E28}"/>
          </ac:spMkLst>
        </pc:spChg>
      </pc:sldChg>
      <pc:sldChg chg="modSp add mod ord modNotesTx">
        <pc:chgData name="Frost, Julianne" userId="8a96b25e-df75-4989-8470-611efda41418" providerId="ADAL" clId="{6980A4CD-3AAA-4CA6-9A45-2BC082698D2F}" dt="2023-03-27T21:04:10.919" v="6402" actId="20577"/>
        <pc:sldMkLst>
          <pc:docMk/>
          <pc:sldMk cId="3011253839" sldId="292"/>
        </pc:sldMkLst>
        <pc:spChg chg="mod">
          <ac:chgData name="Frost, Julianne" userId="8a96b25e-df75-4989-8470-611efda41418" providerId="ADAL" clId="{6980A4CD-3AAA-4CA6-9A45-2BC082698D2F}" dt="2023-03-27T21:04:10.919" v="6402" actId="20577"/>
          <ac:spMkLst>
            <pc:docMk/>
            <pc:sldMk cId="3011253839" sldId="292"/>
            <ac:spMk id="3" creationId="{669E1E1E-E949-73CE-E12F-A5BDFED631A9}"/>
          </ac:spMkLst>
        </pc:spChg>
        <pc:spChg chg="mod">
          <ac:chgData name="Frost, Julianne" userId="8a96b25e-df75-4989-8470-611efda41418" providerId="ADAL" clId="{6980A4CD-3AAA-4CA6-9A45-2BC082698D2F}" dt="2023-03-16T15:12:02.649" v="3453" actId="20577"/>
          <ac:spMkLst>
            <pc:docMk/>
            <pc:sldMk cId="3011253839" sldId="292"/>
            <ac:spMk id="8" creationId="{A804F263-647D-B621-4482-1E3E85654E28}"/>
          </ac:spMkLst>
        </pc:spChg>
      </pc:sldChg>
      <pc:sldChg chg="modSp add mod">
        <pc:chgData name="Frost, Julianne" userId="8a96b25e-df75-4989-8470-611efda41418" providerId="ADAL" clId="{6980A4CD-3AAA-4CA6-9A45-2BC082698D2F}" dt="2023-03-27T21:05:44.397" v="6420" actId="255"/>
        <pc:sldMkLst>
          <pc:docMk/>
          <pc:sldMk cId="1369578183" sldId="293"/>
        </pc:sldMkLst>
        <pc:spChg chg="mod">
          <ac:chgData name="Frost, Julianne" userId="8a96b25e-df75-4989-8470-611efda41418" providerId="ADAL" clId="{6980A4CD-3AAA-4CA6-9A45-2BC082698D2F}" dt="2023-03-27T21:05:44.397" v="6420" actId="255"/>
          <ac:spMkLst>
            <pc:docMk/>
            <pc:sldMk cId="1369578183" sldId="293"/>
            <ac:spMk id="3" creationId="{669E1E1E-E949-73CE-E12F-A5BDFED631A9}"/>
          </ac:spMkLst>
        </pc:spChg>
      </pc:sldChg>
      <pc:sldChg chg="addSp modSp add mod modNotesTx">
        <pc:chgData name="Frost, Julianne" userId="8a96b25e-df75-4989-8470-611efda41418" providerId="ADAL" clId="{6980A4CD-3AAA-4CA6-9A45-2BC082698D2F}" dt="2023-03-17T15:02:51.811" v="4543" actId="20577"/>
        <pc:sldMkLst>
          <pc:docMk/>
          <pc:sldMk cId="3847551316" sldId="294"/>
        </pc:sldMkLst>
        <pc:spChg chg="mod">
          <ac:chgData name="Frost, Julianne" userId="8a96b25e-df75-4989-8470-611efda41418" providerId="ADAL" clId="{6980A4CD-3AAA-4CA6-9A45-2BC082698D2F}" dt="2023-03-17T15:01:05.777" v="4526" actId="20577"/>
          <ac:spMkLst>
            <pc:docMk/>
            <pc:sldMk cId="3847551316" sldId="294"/>
            <ac:spMk id="3" creationId="{669E1E1E-E949-73CE-E12F-A5BDFED631A9}"/>
          </ac:spMkLst>
        </pc:spChg>
        <pc:spChg chg="mod">
          <ac:chgData name="Frost, Julianne" userId="8a96b25e-df75-4989-8470-611efda41418" providerId="ADAL" clId="{6980A4CD-3AAA-4CA6-9A45-2BC082698D2F}" dt="2023-03-17T15:02:40.205" v="4542" actId="20577"/>
          <ac:spMkLst>
            <pc:docMk/>
            <pc:sldMk cId="3847551316" sldId="294"/>
            <ac:spMk id="8" creationId="{A804F263-647D-B621-4482-1E3E85654E28}"/>
          </ac:spMkLst>
        </pc:spChg>
        <pc:picChg chg="add mod">
          <ac:chgData name="Frost, Julianne" userId="8a96b25e-df75-4989-8470-611efda41418" providerId="ADAL" clId="{6980A4CD-3AAA-4CA6-9A45-2BC082698D2F}" dt="2023-03-17T15:02:15.956" v="4532" actId="1076"/>
          <ac:picMkLst>
            <pc:docMk/>
            <pc:sldMk cId="3847551316" sldId="294"/>
            <ac:picMk id="5" creationId="{1CB9B932-C861-21CF-306C-71C9FFCF061F}"/>
          </ac:picMkLst>
        </pc:picChg>
      </pc:sldChg>
    </pc:docChg>
  </pc:docChgLst>
  <pc:docChgLst>
    <pc:chgData name="Frost, Julianne" userId="8a96b25e-df75-4989-8470-611efda41418" providerId="ADAL" clId="{5F103EC6-5D77-418D-9BF6-0C581A5BD499}"/>
    <pc:docChg chg="undo custSel addSld delSld modSld sldOrd">
      <pc:chgData name="Frost, Julianne" userId="8a96b25e-df75-4989-8470-611efda41418" providerId="ADAL" clId="{5F103EC6-5D77-418D-9BF6-0C581A5BD499}" dt="2023-01-11T14:05:46.847" v="9951" actId="1076"/>
      <pc:docMkLst>
        <pc:docMk/>
      </pc:docMkLst>
      <pc:sldChg chg="addSp delSp modSp mod modNotesTx">
        <pc:chgData name="Frost, Julianne" userId="8a96b25e-df75-4989-8470-611efda41418" providerId="ADAL" clId="{5F103EC6-5D77-418D-9BF6-0C581A5BD499}" dt="2023-01-01T21:05:01.582" v="248" actId="1076"/>
        <pc:sldMkLst>
          <pc:docMk/>
          <pc:sldMk cId="505352876" sldId="257"/>
        </pc:sldMkLst>
        <pc:spChg chg="add del mod">
          <ac:chgData name="Frost, Julianne" userId="8a96b25e-df75-4989-8470-611efda41418" providerId="ADAL" clId="{5F103EC6-5D77-418D-9BF6-0C581A5BD499}" dt="2023-01-01T21:03:39.821" v="240" actId="22"/>
          <ac:spMkLst>
            <pc:docMk/>
            <pc:sldMk cId="505352876" sldId="257"/>
            <ac:spMk id="2" creationId="{AD58316A-A08C-4C0F-80E9-AF51250D1B14}"/>
          </ac:spMkLst>
        </pc:spChg>
        <pc:spChg chg="del">
          <ac:chgData name="Frost, Julianne" userId="8a96b25e-df75-4989-8470-611efda41418" providerId="ADAL" clId="{5F103EC6-5D77-418D-9BF6-0C581A5BD499}" dt="2023-01-01T20:55:46.053" v="139"/>
          <ac:spMkLst>
            <pc:docMk/>
            <pc:sldMk cId="505352876" sldId="257"/>
            <ac:spMk id="3" creationId="{669E1E1E-E949-73CE-E12F-A5BDFED631A9}"/>
          </ac:spMkLst>
        </pc:spChg>
        <pc:spChg chg="mod">
          <ac:chgData name="Frost, Julianne" userId="8a96b25e-df75-4989-8470-611efda41418" providerId="ADAL" clId="{5F103EC6-5D77-418D-9BF6-0C581A5BD499}" dt="2023-01-01T20:55:33.566" v="138" actId="20577"/>
          <ac:spMkLst>
            <pc:docMk/>
            <pc:sldMk cId="505352876" sldId="257"/>
            <ac:spMk id="8" creationId="{A804F263-647D-B621-4482-1E3E85654E28}"/>
          </ac:spMkLst>
        </pc:spChg>
        <pc:spChg chg="add mod">
          <ac:chgData name="Frost, Julianne" userId="8a96b25e-df75-4989-8470-611efda41418" providerId="ADAL" clId="{5F103EC6-5D77-418D-9BF6-0C581A5BD499}" dt="2023-01-01T21:05:01.582" v="248" actId="1076"/>
          <ac:spMkLst>
            <pc:docMk/>
            <pc:sldMk cId="505352876" sldId="257"/>
            <ac:spMk id="12" creationId="{13728861-472B-4986-9F60-A29C6AD6DF5D}"/>
          </ac:spMkLst>
        </pc:spChg>
        <pc:picChg chg="add mod ord">
          <ac:chgData name="Frost, Julianne" userId="8a96b25e-df75-4989-8470-611efda41418" providerId="ADAL" clId="{5F103EC6-5D77-418D-9BF6-0C581A5BD499}" dt="2023-01-01T21:04:45.006" v="247" actId="1076"/>
          <ac:picMkLst>
            <pc:docMk/>
            <pc:sldMk cId="505352876" sldId="257"/>
            <ac:picMk id="7" creationId="{C26D9CD6-1AC5-42BE-8813-0F3BEC5EB512}"/>
          </ac:picMkLst>
        </pc:picChg>
        <pc:picChg chg="mod">
          <ac:chgData name="Frost, Julianne" userId="8a96b25e-df75-4989-8470-611efda41418" providerId="ADAL" clId="{5F103EC6-5D77-418D-9BF6-0C581A5BD499}" dt="2023-01-01T20:47:20.125" v="4" actId="1076"/>
          <ac:picMkLst>
            <pc:docMk/>
            <pc:sldMk cId="505352876" sldId="257"/>
            <ac:picMk id="9" creationId="{12FAEDCF-1DFC-03E7-7D3A-E026782901BC}"/>
          </ac:picMkLst>
        </pc:picChg>
        <pc:picChg chg="mod">
          <ac:chgData name="Frost, Julianne" userId="8a96b25e-df75-4989-8470-611efda41418" providerId="ADAL" clId="{5F103EC6-5D77-418D-9BF6-0C581A5BD499}" dt="2023-01-01T20:47:27.652" v="6" actId="1076"/>
          <ac:picMkLst>
            <pc:docMk/>
            <pc:sldMk cId="505352876" sldId="257"/>
            <ac:picMk id="10" creationId="{DB738A62-3A74-4FF1-8BE3-21DBAC8F1CCF}"/>
          </ac:picMkLst>
        </pc:picChg>
        <pc:picChg chg="add del mod">
          <ac:chgData name="Frost, Julianne" userId="8a96b25e-df75-4989-8470-611efda41418" providerId="ADAL" clId="{5F103EC6-5D77-418D-9BF6-0C581A5BD499}" dt="2023-01-01T21:03:37.152" v="239" actId="478"/>
          <ac:picMkLst>
            <pc:docMk/>
            <pc:sldMk cId="505352876" sldId="257"/>
            <ac:picMk id="11" creationId="{4434414A-97BC-4BD6-B880-D6577506DA94}"/>
          </ac:picMkLst>
        </pc:picChg>
      </pc:sldChg>
      <pc:sldChg chg="del">
        <pc:chgData name="Frost, Julianne" userId="8a96b25e-df75-4989-8470-611efda41418" providerId="ADAL" clId="{5F103EC6-5D77-418D-9BF6-0C581A5BD499}" dt="2023-01-01T20:48:48.300" v="12" actId="2696"/>
        <pc:sldMkLst>
          <pc:docMk/>
          <pc:sldMk cId="74862335" sldId="258"/>
        </pc:sldMkLst>
      </pc:sldChg>
      <pc:sldChg chg="modSp add mod modNotesTx">
        <pc:chgData name="Frost, Julianne" userId="8a96b25e-df75-4989-8470-611efda41418" providerId="ADAL" clId="{5F103EC6-5D77-418D-9BF6-0C581A5BD499}" dt="2023-01-01T21:21:45.875" v="429"/>
        <pc:sldMkLst>
          <pc:docMk/>
          <pc:sldMk cId="1417429207" sldId="258"/>
        </pc:sldMkLst>
        <pc:spChg chg="mod">
          <ac:chgData name="Frost, Julianne" userId="8a96b25e-df75-4989-8470-611efda41418" providerId="ADAL" clId="{5F103EC6-5D77-418D-9BF6-0C581A5BD499}" dt="2023-01-01T21:14:17.675" v="312" actId="255"/>
          <ac:spMkLst>
            <pc:docMk/>
            <pc:sldMk cId="1417429207" sldId="258"/>
            <ac:spMk id="3" creationId="{669E1E1E-E949-73CE-E12F-A5BDFED631A9}"/>
          </ac:spMkLst>
        </pc:spChg>
        <pc:spChg chg="mod">
          <ac:chgData name="Frost, Julianne" userId="8a96b25e-df75-4989-8470-611efda41418" providerId="ADAL" clId="{5F103EC6-5D77-418D-9BF6-0C581A5BD499}" dt="2023-01-01T21:13:10.841" v="303" actId="20577"/>
          <ac:spMkLst>
            <pc:docMk/>
            <pc:sldMk cId="1417429207" sldId="258"/>
            <ac:spMk id="8" creationId="{A804F263-647D-B621-4482-1E3E85654E28}"/>
          </ac:spMkLst>
        </pc:spChg>
      </pc:sldChg>
      <pc:sldChg chg="del">
        <pc:chgData name="Frost, Julianne" userId="8a96b25e-df75-4989-8470-611efda41418" providerId="ADAL" clId="{5F103EC6-5D77-418D-9BF6-0C581A5BD499}" dt="2023-01-01T20:49:04.266" v="19" actId="2696"/>
        <pc:sldMkLst>
          <pc:docMk/>
          <pc:sldMk cId="1268692017" sldId="259"/>
        </pc:sldMkLst>
      </pc:sldChg>
      <pc:sldChg chg="addSp delSp modSp add mod ord modNotesTx">
        <pc:chgData name="Frost, Julianne" userId="8a96b25e-df75-4989-8470-611efda41418" providerId="ADAL" clId="{5F103EC6-5D77-418D-9BF6-0C581A5BD499}" dt="2023-01-07T20:12:31.638" v="9851" actId="1076"/>
        <pc:sldMkLst>
          <pc:docMk/>
          <pc:sldMk cId="3809811954" sldId="259"/>
        </pc:sldMkLst>
        <pc:spChg chg="add del mod">
          <ac:chgData name="Frost, Julianne" userId="8a96b25e-df75-4989-8470-611efda41418" providerId="ADAL" clId="{5F103EC6-5D77-418D-9BF6-0C581A5BD499}" dt="2023-01-01T20:57:50.248" v="195" actId="22"/>
          <ac:spMkLst>
            <pc:docMk/>
            <pc:sldMk cId="3809811954" sldId="259"/>
            <ac:spMk id="2" creationId="{56F21603-7906-4D5D-B6BB-022090442AAF}"/>
          </ac:spMkLst>
        </pc:spChg>
        <pc:spChg chg="del">
          <ac:chgData name="Frost, Julianne" userId="8a96b25e-df75-4989-8470-611efda41418" providerId="ADAL" clId="{5F103EC6-5D77-418D-9BF6-0C581A5BD499}" dt="2023-01-01T20:53:39.197" v="22"/>
          <ac:spMkLst>
            <pc:docMk/>
            <pc:sldMk cId="3809811954" sldId="259"/>
            <ac:spMk id="3" creationId="{669E1E1E-E949-73CE-E12F-A5BDFED631A9}"/>
          </ac:spMkLst>
        </pc:spChg>
        <pc:spChg chg="add del mod">
          <ac:chgData name="Frost, Julianne" userId="8a96b25e-df75-4989-8470-611efda41418" providerId="ADAL" clId="{5F103EC6-5D77-418D-9BF6-0C581A5BD499}" dt="2023-01-07T20:11:00.414" v="9832" actId="22"/>
          <ac:spMkLst>
            <pc:docMk/>
            <pc:sldMk cId="3809811954" sldId="259"/>
            <ac:spMk id="3" creationId="{F6803BD1-2FAD-49A9-A7D7-B611CF1A7F0D}"/>
          </ac:spMkLst>
        </pc:spChg>
        <pc:spChg chg="mod">
          <ac:chgData name="Frost, Julianne" userId="8a96b25e-df75-4989-8470-611efda41418" providerId="ADAL" clId="{5F103EC6-5D77-418D-9BF6-0C581A5BD499}" dt="2023-01-01T21:08:44.916" v="256" actId="14100"/>
          <ac:spMkLst>
            <pc:docMk/>
            <pc:sldMk cId="3809811954" sldId="259"/>
            <ac:spMk id="4" creationId="{CD1DD081-359D-0492-2A89-6A9F62ECC9C7}"/>
          </ac:spMkLst>
        </pc:spChg>
        <pc:spChg chg="mod">
          <ac:chgData name="Frost, Julianne" userId="8a96b25e-df75-4989-8470-611efda41418" providerId="ADAL" clId="{5F103EC6-5D77-418D-9BF6-0C581A5BD499}" dt="2023-01-01T20:55:15.192" v="111" actId="20577"/>
          <ac:spMkLst>
            <pc:docMk/>
            <pc:sldMk cId="3809811954" sldId="259"/>
            <ac:spMk id="8" creationId="{A804F263-647D-B621-4482-1E3E85654E28}"/>
          </ac:spMkLst>
        </pc:spChg>
        <pc:spChg chg="add del mod">
          <ac:chgData name="Frost, Julianne" userId="8a96b25e-df75-4989-8470-611efda41418" providerId="ADAL" clId="{5F103EC6-5D77-418D-9BF6-0C581A5BD499}" dt="2023-01-01T20:58:13.361" v="200" actId="21"/>
          <ac:spMkLst>
            <pc:docMk/>
            <pc:sldMk cId="3809811954" sldId="259"/>
            <ac:spMk id="12" creationId="{3BA46826-2F6F-481C-8A9C-37800329A298}"/>
          </ac:spMkLst>
        </pc:spChg>
        <pc:spChg chg="add del mod">
          <ac:chgData name="Frost, Julianne" userId="8a96b25e-df75-4989-8470-611efda41418" providerId="ADAL" clId="{5F103EC6-5D77-418D-9BF6-0C581A5BD499}" dt="2023-01-07T20:11:57.498" v="9844" actId="478"/>
          <ac:spMkLst>
            <pc:docMk/>
            <pc:sldMk cId="3809811954" sldId="259"/>
            <ac:spMk id="13" creationId="{C99D0246-2355-44A1-9810-D0A15573FB6B}"/>
          </ac:spMkLst>
        </pc:spChg>
        <pc:spChg chg="add del mod">
          <ac:chgData name="Frost, Julianne" userId="8a96b25e-df75-4989-8470-611efda41418" providerId="ADAL" clId="{5F103EC6-5D77-418D-9BF6-0C581A5BD499}" dt="2023-01-01T21:00:30.787" v="232" actId="21"/>
          <ac:spMkLst>
            <pc:docMk/>
            <pc:sldMk cId="3809811954" sldId="259"/>
            <ac:spMk id="14" creationId="{B363B3E3-724F-43B3-A08A-E5AA32942FD0}"/>
          </ac:spMkLst>
        </pc:spChg>
        <pc:spChg chg="add del mod">
          <ac:chgData name="Frost, Julianne" userId="8a96b25e-df75-4989-8470-611efda41418" providerId="ADAL" clId="{5F103EC6-5D77-418D-9BF6-0C581A5BD499}" dt="2023-01-07T20:12:16.828" v="9848" actId="478"/>
          <ac:spMkLst>
            <pc:docMk/>
            <pc:sldMk cId="3809811954" sldId="259"/>
            <ac:spMk id="15" creationId="{BB60C8DF-5F28-415D-9320-BAFA99E7535A}"/>
          </ac:spMkLst>
        </pc:spChg>
        <pc:spChg chg="add mod">
          <ac:chgData name="Frost, Julianne" userId="8a96b25e-df75-4989-8470-611efda41418" providerId="ADAL" clId="{5F103EC6-5D77-418D-9BF6-0C581A5BD499}" dt="2023-01-07T20:11:55.298" v="9843" actId="1076"/>
          <ac:spMkLst>
            <pc:docMk/>
            <pc:sldMk cId="3809811954" sldId="259"/>
            <ac:spMk id="16" creationId="{981EF8DF-D9CC-4CD5-BED6-B43D5AC91557}"/>
          </ac:spMkLst>
        </pc:spChg>
        <pc:spChg chg="add mod">
          <ac:chgData name="Frost, Julianne" userId="8a96b25e-df75-4989-8470-611efda41418" providerId="ADAL" clId="{5F103EC6-5D77-418D-9BF6-0C581A5BD499}" dt="2023-01-07T20:12:31.638" v="9851" actId="1076"/>
          <ac:spMkLst>
            <pc:docMk/>
            <pc:sldMk cId="3809811954" sldId="259"/>
            <ac:spMk id="18" creationId="{B25B82CB-DB47-49A9-9CD3-C2603D43AFB3}"/>
          </ac:spMkLst>
        </pc:spChg>
        <pc:spChg chg="add mod">
          <ac:chgData name="Frost, Julianne" userId="8a96b25e-df75-4989-8470-611efda41418" providerId="ADAL" clId="{5F103EC6-5D77-418D-9BF6-0C581A5BD499}" dt="2023-01-07T20:12:15.117" v="9847" actId="1076"/>
          <ac:spMkLst>
            <pc:docMk/>
            <pc:sldMk cId="3809811954" sldId="259"/>
            <ac:spMk id="19" creationId="{35C3FAC8-CA5E-4FB3-8E6F-4A0AC82C6D23}"/>
          </ac:spMkLst>
        </pc:spChg>
        <pc:picChg chg="add del mod ord">
          <ac:chgData name="Frost, Julianne" userId="8a96b25e-df75-4989-8470-611efda41418" providerId="ADAL" clId="{5F103EC6-5D77-418D-9BF6-0C581A5BD499}" dt="2023-01-07T20:10:56.926" v="9831" actId="478"/>
          <ac:picMkLst>
            <pc:docMk/>
            <pc:sldMk cId="3809811954" sldId="259"/>
            <ac:picMk id="7" creationId="{A73652D9-9BF5-4700-B902-F4A85F98D6EB}"/>
          </ac:picMkLst>
        </pc:picChg>
        <pc:picChg chg="add del mod">
          <ac:chgData name="Frost, Julianne" userId="8a96b25e-df75-4989-8470-611efda41418" providerId="ADAL" clId="{5F103EC6-5D77-418D-9BF6-0C581A5BD499}" dt="2023-01-01T20:57:48.364" v="194" actId="478"/>
          <ac:picMkLst>
            <pc:docMk/>
            <pc:sldMk cId="3809811954" sldId="259"/>
            <ac:picMk id="11" creationId="{0E04E601-B00C-49C8-A8E8-A03FF363B6F5}"/>
          </ac:picMkLst>
        </pc:picChg>
        <pc:picChg chg="add mod ord">
          <ac:chgData name="Frost, Julianne" userId="8a96b25e-df75-4989-8470-611efda41418" providerId="ADAL" clId="{5F103EC6-5D77-418D-9BF6-0C581A5BD499}" dt="2023-01-07T20:11:29.830" v="9840" actId="1076"/>
          <ac:picMkLst>
            <pc:docMk/>
            <pc:sldMk cId="3809811954" sldId="259"/>
            <ac:picMk id="11" creationId="{D9D7892F-324F-4981-95AD-C18825DF9ABE}"/>
          </ac:picMkLst>
        </pc:picChg>
        <pc:picChg chg="add mod">
          <ac:chgData name="Frost, Julianne" userId="8a96b25e-df75-4989-8470-611efda41418" providerId="ADAL" clId="{5F103EC6-5D77-418D-9BF6-0C581A5BD499}" dt="2023-01-07T20:12:28.175" v="9850" actId="1076"/>
          <ac:picMkLst>
            <pc:docMk/>
            <pc:sldMk cId="3809811954" sldId="259"/>
            <ac:picMk id="17" creationId="{FEC7D89C-FFC3-4AD4-A976-2708ACAAC1DB}"/>
          </ac:picMkLst>
        </pc:picChg>
      </pc:sldChg>
      <pc:sldChg chg="modSp add mod">
        <pc:chgData name="Frost, Julianne" userId="8a96b25e-df75-4989-8470-611efda41418" providerId="ADAL" clId="{5F103EC6-5D77-418D-9BF6-0C581A5BD499}" dt="2023-01-01T21:15:46.754" v="331" actId="404"/>
        <pc:sldMkLst>
          <pc:docMk/>
          <pc:sldMk cId="1550016640" sldId="260"/>
        </pc:sldMkLst>
        <pc:spChg chg="mod">
          <ac:chgData name="Frost, Julianne" userId="8a96b25e-df75-4989-8470-611efda41418" providerId="ADAL" clId="{5F103EC6-5D77-418D-9BF6-0C581A5BD499}" dt="2023-01-01T21:15:46.754" v="331" actId="404"/>
          <ac:spMkLst>
            <pc:docMk/>
            <pc:sldMk cId="1550016640" sldId="260"/>
            <ac:spMk id="3" creationId="{669E1E1E-E949-73CE-E12F-A5BDFED631A9}"/>
          </ac:spMkLst>
        </pc:spChg>
        <pc:spChg chg="mod">
          <ac:chgData name="Frost, Julianne" userId="8a96b25e-df75-4989-8470-611efda41418" providerId="ADAL" clId="{5F103EC6-5D77-418D-9BF6-0C581A5BD499}" dt="2023-01-01T21:15:06.587" v="327" actId="404"/>
          <ac:spMkLst>
            <pc:docMk/>
            <pc:sldMk cId="1550016640" sldId="260"/>
            <ac:spMk id="8" creationId="{A804F263-647D-B621-4482-1E3E85654E28}"/>
          </ac:spMkLst>
        </pc:spChg>
      </pc:sldChg>
      <pc:sldChg chg="del">
        <pc:chgData name="Frost, Julianne" userId="8a96b25e-df75-4989-8470-611efda41418" providerId="ADAL" clId="{5F103EC6-5D77-418D-9BF6-0C581A5BD499}" dt="2023-01-01T20:49:01.508" v="18" actId="2696"/>
        <pc:sldMkLst>
          <pc:docMk/>
          <pc:sldMk cId="2452437533" sldId="260"/>
        </pc:sldMkLst>
      </pc:sldChg>
      <pc:sldChg chg="modSp add mod modNotesTx">
        <pc:chgData name="Frost, Julianne" userId="8a96b25e-df75-4989-8470-611efda41418" providerId="ADAL" clId="{5F103EC6-5D77-418D-9BF6-0C581A5BD499}" dt="2023-01-01T21:22:57.290" v="533" actId="20577"/>
        <pc:sldMkLst>
          <pc:docMk/>
          <pc:sldMk cId="3726475288" sldId="261"/>
        </pc:sldMkLst>
        <pc:spChg chg="mod">
          <ac:chgData name="Frost, Julianne" userId="8a96b25e-df75-4989-8470-611efda41418" providerId="ADAL" clId="{5F103EC6-5D77-418D-9BF6-0C581A5BD499}" dt="2023-01-01T21:20:57.030" v="428" actId="20577"/>
          <ac:spMkLst>
            <pc:docMk/>
            <pc:sldMk cId="3726475288" sldId="261"/>
            <ac:spMk id="3" creationId="{669E1E1E-E949-73CE-E12F-A5BDFED631A9}"/>
          </ac:spMkLst>
        </pc:spChg>
        <pc:spChg chg="mod">
          <ac:chgData name="Frost, Julianne" userId="8a96b25e-df75-4989-8470-611efda41418" providerId="ADAL" clId="{5F103EC6-5D77-418D-9BF6-0C581A5BD499}" dt="2023-01-01T21:16:19.997" v="363" actId="20577"/>
          <ac:spMkLst>
            <pc:docMk/>
            <pc:sldMk cId="3726475288" sldId="261"/>
            <ac:spMk id="8" creationId="{A804F263-647D-B621-4482-1E3E85654E28}"/>
          </ac:spMkLst>
        </pc:spChg>
      </pc:sldChg>
      <pc:sldChg chg="del">
        <pc:chgData name="Frost, Julianne" userId="8a96b25e-df75-4989-8470-611efda41418" providerId="ADAL" clId="{5F103EC6-5D77-418D-9BF6-0C581A5BD499}" dt="2023-01-01T20:48:59.205" v="17" actId="2696"/>
        <pc:sldMkLst>
          <pc:docMk/>
          <pc:sldMk cId="3962104135" sldId="261"/>
        </pc:sldMkLst>
      </pc:sldChg>
      <pc:sldChg chg="del">
        <pc:chgData name="Frost, Julianne" userId="8a96b25e-df75-4989-8470-611efda41418" providerId="ADAL" clId="{5F103EC6-5D77-418D-9BF6-0C581A5BD499}" dt="2023-01-01T20:48:57.283" v="16" actId="2696"/>
        <pc:sldMkLst>
          <pc:docMk/>
          <pc:sldMk cId="2522113888" sldId="262"/>
        </pc:sldMkLst>
      </pc:sldChg>
      <pc:sldChg chg="modSp add mod ord modNotesTx">
        <pc:chgData name="Frost, Julianne" userId="8a96b25e-df75-4989-8470-611efda41418" providerId="ADAL" clId="{5F103EC6-5D77-418D-9BF6-0C581A5BD499}" dt="2023-01-01T21:25:42.213" v="595"/>
        <pc:sldMkLst>
          <pc:docMk/>
          <pc:sldMk cId="3606467910" sldId="262"/>
        </pc:sldMkLst>
        <pc:spChg chg="mod">
          <ac:chgData name="Frost, Julianne" userId="8a96b25e-df75-4989-8470-611efda41418" providerId="ADAL" clId="{5F103EC6-5D77-418D-9BF6-0C581A5BD499}" dt="2023-01-01T21:25:16.902" v="594" actId="255"/>
          <ac:spMkLst>
            <pc:docMk/>
            <pc:sldMk cId="3606467910" sldId="262"/>
            <ac:spMk id="3" creationId="{669E1E1E-E949-73CE-E12F-A5BDFED631A9}"/>
          </ac:spMkLst>
        </pc:spChg>
        <pc:spChg chg="mod">
          <ac:chgData name="Frost, Julianne" userId="8a96b25e-df75-4989-8470-611efda41418" providerId="ADAL" clId="{5F103EC6-5D77-418D-9BF6-0C581A5BD499}" dt="2023-01-01T21:23:29.767" v="557" actId="20577"/>
          <ac:spMkLst>
            <pc:docMk/>
            <pc:sldMk cId="3606467910" sldId="262"/>
            <ac:spMk id="8" creationId="{A804F263-647D-B621-4482-1E3E85654E28}"/>
          </ac:spMkLst>
        </pc:spChg>
      </pc:sldChg>
      <pc:sldChg chg="modSp add mod modNotesTx">
        <pc:chgData name="Frost, Julianne" userId="8a96b25e-df75-4989-8470-611efda41418" providerId="ADAL" clId="{5F103EC6-5D77-418D-9BF6-0C581A5BD499}" dt="2023-01-01T21:26:49.230" v="614"/>
        <pc:sldMkLst>
          <pc:docMk/>
          <pc:sldMk cId="456286277" sldId="263"/>
        </pc:sldMkLst>
        <pc:spChg chg="mod">
          <ac:chgData name="Frost, Julianne" userId="8a96b25e-df75-4989-8470-611efda41418" providerId="ADAL" clId="{5F103EC6-5D77-418D-9BF6-0C581A5BD499}" dt="2023-01-01T21:26:36.394" v="613" actId="255"/>
          <ac:spMkLst>
            <pc:docMk/>
            <pc:sldMk cId="456286277" sldId="263"/>
            <ac:spMk id="3" creationId="{669E1E1E-E949-73CE-E12F-A5BDFED631A9}"/>
          </ac:spMkLst>
        </pc:spChg>
        <pc:spChg chg="mod">
          <ac:chgData name="Frost, Julianne" userId="8a96b25e-df75-4989-8470-611efda41418" providerId="ADAL" clId="{5F103EC6-5D77-418D-9BF6-0C581A5BD499}" dt="2023-01-01T21:26:08.134" v="610" actId="404"/>
          <ac:spMkLst>
            <pc:docMk/>
            <pc:sldMk cId="456286277" sldId="263"/>
            <ac:spMk id="8" creationId="{A804F263-647D-B621-4482-1E3E85654E28}"/>
          </ac:spMkLst>
        </pc:spChg>
      </pc:sldChg>
      <pc:sldChg chg="del">
        <pc:chgData name="Frost, Julianne" userId="8a96b25e-df75-4989-8470-611efda41418" providerId="ADAL" clId="{5F103EC6-5D77-418D-9BF6-0C581A5BD499}" dt="2023-01-01T20:48:54.889" v="15" actId="2696"/>
        <pc:sldMkLst>
          <pc:docMk/>
          <pc:sldMk cId="4277093966" sldId="263"/>
        </pc:sldMkLst>
      </pc:sldChg>
      <pc:sldChg chg="modSp add mod modNotesTx">
        <pc:chgData name="Frost, Julianne" userId="8a96b25e-df75-4989-8470-611efda41418" providerId="ADAL" clId="{5F103EC6-5D77-418D-9BF6-0C581A5BD499}" dt="2023-01-01T21:29:54.748" v="755"/>
        <pc:sldMkLst>
          <pc:docMk/>
          <pc:sldMk cId="1402235893" sldId="264"/>
        </pc:sldMkLst>
        <pc:spChg chg="mod">
          <ac:chgData name="Frost, Julianne" userId="8a96b25e-df75-4989-8470-611efda41418" providerId="ADAL" clId="{5F103EC6-5D77-418D-9BF6-0C581A5BD499}" dt="2023-01-01T21:29:27.975" v="754" actId="114"/>
          <ac:spMkLst>
            <pc:docMk/>
            <pc:sldMk cId="1402235893" sldId="264"/>
            <ac:spMk id="3" creationId="{669E1E1E-E949-73CE-E12F-A5BDFED631A9}"/>
          </ac:spMkLst>
        </pc:spChg>
        <pc:spChg chg="mod">
          <ac:chgData name="Frost, Julianne" userId="8a96b25e-df75-4989-8470-611efda41418" providerId="ADAL" clId="{5F103EC6-5D77-418D-9BF6-0C581A5BD499}" dt="2023-01-01T21:27:15.397" v="646" actId="20577"/>
          <ac:spMkLst>
            <pc:docMk/>
            <pc:sldMk cId="1402235893" sldId="264"/>
            <ac:spMk id="8" creationId="{A804F263-647D-B621-4482-1E3E85654E28}"/>
          </ac:spMkLst>
        </pc:spChg>
      </pc:sldChg>
      <pc:sldChg chg="del">
        <pc:chgData name="Frost, Julianne" userId="8a96b25e-df75-4989-8470-611efda41418" providerId="ADAL" clId="{5F103EC6-5D77-418D-9BF6-0C581A5BD499}" dt="2023-01-01T20:48:52.729" v="14" actId="2696"/>
        <pc:sldMkLst>
          <pc:docMk/>
          <pc:sldMk cId="2061978891" sldId="264"/>
        </pc:sldMkLst>
      </pc:sldChg>
      <pc:sldChg chg="del">
        <pc:chgData name="Frost, Julianne" userId="8a96b25e-df75-4989-8470-611efda41418" providerId="ADAL" clId="{5F103EC6-5D77-418D-9BF6-0C581A5BD499}" dt="2023-01-01T20:48:50.318" v="13" actId="2696"/>
        <pc:sldMkLst>
          <pc:docMk/>
          <pc:sldMk cId="1441114867" sldId="265"/>
        </pc:sldMkLst>
      </pc:sldChg>
      <pc:sldChg chg="modSp add mod ord modNotesTx">
        <pc:chgData name="Frost, Julianne" userId="8a96b25e-df75-4989-8470-611efda41418" providerId="ADAL" clId="{5F103EC6-5D77-418D-9BF6-0C581A5BD499}" dt="2023-01-09T21:22:54.922" v="9920"/>
        <pc:sldMkLst>
          <pc:docMk/>
          <pc:sldMk cId="2442782591" sldId="265"/>
        </pc:sldMkLst>
        <pc:spChg chg="mod">
          <ac:chgData name="Frost, Julianne" userId="8a96b25e-df75-4989-8470-611efda41418" providerId="ADAL" clId="{5F103EC6-5D77-418D-9BF6-0C581A5BD499}" dt="2023-01-07T20:16:31.895" v="9852" actId="20577"/>
          <ac:spMkLst>
            <pc:docMk/>
            <pc:sldMk cId="2442782591" sldId="265"/>
            <ac:spMk id="3" creationId="{669E1E1E-E949-73CE-E12F-A5BDFED631A9}"/>
          </ac:spMkLst>
        </pc:spChg>
        <pc:spChg chg="mod">
          <ac:chgData name="Frost, Julianne" userId="8a96b25e-df75-4989-8470-611efda41418" providerId="ADAL" clId="{5F103EC6-5D77-418D-9BF6-0C581A5BD499}" dt="2023-01-01T21:30:41.673" v="758" actId="1076"/>
          <ac:spMkLst>
            <pc:docMk/>
            <pc:sldMk cId="2442782591" sldId="265"/>
            <ac:spMk id="4" creationId="{CD1DD081-359D-0492-2A89-6A9F62ECC9C7}"/>
          </ac:spMkLst>
        </pc:spChg>
        <pc:spChg chg="mod">
          <ac:chgData name="Frost, Julianne" userId="8a96b25e-df75-4989-8470-611efda41418" providerId="ADAL" clId="{5F103EC6-5D77-418D-9BF6-0C581A5BD499}" dt="2023-01-01T21:30:58.887" v="783" actId="20577"/>
          <ac:spMkLst>
            <pc:docMk/>
            <pc:sldMk cId="2442782591" sldId="265"/>
            <ac:spMk id="8" creationId="{A804F263-647D-B621-4482-1E3E85654E28}"/>
          </ac:spMkLst>
        </pc:spChg>
      </pc:sldChg>
      <pc:sldChg chg="modSp add mod ord modNotesTx">
        <pc:chgData name="Frost, Julianne" userId="8a96b25e-df75-4989-8470-611efda41418" providerId="ADAL" clId="{5F103EC6-5D77-418D-9BF6-0C581A5BD499}" dt="2023-01-09T21:22:36.984" v="9916"/>
        <pc:sldMkLst>
          <pc:docMk/>
          <pc:sldMk cId="3948043016" sldId="266"/>
        </pc:sldMkLst>
        <pc:spChg chg="mod">
          <ac:chgData name="Frost, Julianne" userId="8a96b25e-df75-4989-8470-611efda41418" providerId="ADAL" clId="{5F103EC6-5D77-418D-9BF6-0C581A5BD499}" dt="2023-01-01T21:40:21.652" v="1092" actId="20577"/>
          <ac:spMkLst>
            <pc:docMk/>
            <pc:sldMk cId="3948043016" sldId="266"/>
            <ac:spMk id="3" creationId="{669E1E1E-E949-73CE-E12F-A5BDFED631A9}"/>
          </ac:spMkLst>
        </pc:spChg>
        <pc:spChg chg="mod">
          <ac:chgData name="Frost, Julianne" userId="8a96b25e-df75-4989-8470-611efda41418" providerId="ADAL" clId="{5F103EC6-5D77-418D-9BF6-0C581A5BD499}" dt="2023-01-01T21:34:33.026" v="866" actId="20577"/>
          <ac:spMkLst>
            <pc:docMk/>
            <pc:sldMk cId="3948043016" sldId="266"/>
            <ac:spMk id="8" creationId="{A804F263-647D-B621-4482-1E3E85654E28}"/>
          </ac:spMkLst>
        </pc:spChg>
        <pc:cxnChg chg="mod">
          <ac:chgData name="Frost, Julianne" userId="8a96b25e-df75-4989-8470-611efda41418" providerId="ADAL" clId="{5F103EC6-5D77-418D-9BF6-0C581A5BD499}" dt="2023-01-01T21:39:17.739" v="1079" actId="1076"/>
          <ac:cxnSpMkLst>
            <pc:docMk/>
            <pc:sldMk cId="3948043016" sldId="266"/>
            <ac:cxnSpMk id="6" creationId="{0A9356DA-20D2-569A-0971-EA22E92059E4}"/>
          </ac:cxnSpMkLst>
        </pc:cxnChg>
      </pc:sldChg>
      <pc:sldChg chg="modSp add mod ord modNotesTx">
        <pc:chgData name="Frost, Julianne" userId="8a96b25e-df75-4989-8470-611efda41418" providerId="ADAL" clId="{5F103EC6-5D77-418D-9BF6-0C581A5BD499}" dt="2023-01-01T21:48:22.612" v="1698" actId="20577"/>
        <pc:sldMkLst>
          <pc:docMk/>
          <pc:sldMk cId="4193082571" sldId="267"/>
        </pc:sldMkLst>
        <pc:spChg chg="mod">
          <ac:chgData name="Frost, Julianne" userId="8a96b25e-df75-4989-8470-611efda41418" providerId="ADAL" clId="{5F103EC6-5D77-418D-9BF6-0C581A5BD499}" dt="2023-01-01T21:48:22.612" v="1698" actId="20577"/>
          <ac:spMkLst>
            <pc:docMk/>
            <pc:sldMk cId="4193082571" sldId="267"/>
            <ac:spMk id="3" creationId="{669E1E1E-E949-73CE-E12F-A5BDFED631A9}"/>
          </ac:spMkLst>
        </pc:spChg>
        <pc:spChg chg="mod">
          <ac:chgData name="Frost, Julianne" userId="8a96b25e-df75-4989-8470-611efda41418" providerId="ADAL" clId="{5F103EC6-5D77-418D-9BF6-0C581A5BD499}" dt="2023-01-01T21:41:04.866" v="1123" actId="20577"/>
          <ac:spMkLst>
            <pc:docMk/>
            <pc:sldMk cId="4193082571" sldId="267"/>
            <ac:spMk id="8" creationId="{A804F263-647D-B621-4482-1E3E85654E28}"/>
          </ac:spMkLst>
        </pc:spChg>
      </pc:sldChg>
      <pc:sldChg chg="modSp add mod ord modNotesTx">
        <pc:chgData name="Frost, Julianne" userId="8a96b25e-df75-4989-8470-611efda41418" providerId="ADAL" clId="{5F103EC6-5D77-418D-9BF6-0C581A5BD499}" dt="2023-01-09T21:22:58.342" v="9922"/>
        <pc:sldMkLst>
          <pc:docMk/>
          <pc:sldMk cId="2540225062" sldId="268"/>
        </pc:sldMkLst>
        <pc:spChg chg="mod">
          <ac:chgData name="Frost, Julianne" userId="8a96b25e-df75-4989-8470-611efda41418" providerId="ADAL" clId="{5F103EC6-5D77-418D-9BF6-0C581A5BD499}" dt="2023-01-01T22:13:13.924" v="3485" actId="12"/>
          <ac:spMkLst>
            <pc:docMk/>
            <pc:sldMk cId="2540225062" sldId="268"/>
            <ac:spMk id="3" creationId="{669E1E1E-E949-73CE-E12F-A5BDFED631A9}"/>
          </ac:spMkLst>
        </pc:spChg>
        <pc:spChg chg="mod">
          <ac:chgData name="Frost, Julianne" userId="8a96b25e-df75-4989-8470-611efda41418" providerId="ADAL" clId="{5F103EC6-5D77-418D-9BF6-0C581A5BD499}" dt="2023-01-01T21:49:25.226" v="1727" actId="20577"/>
          <ac:spMkLst>
            <pc:docMk/>
            <pc:sldMk cId="2540225062" sldId="268"/>
            <ac:spMk id="8" creationId="{A804F263-647D-B621-4482-1E3E85654E28}"/>
          </ac:spMkLst>
        </pc:spChg>
      </pc:sldChg>
      <pc:sldChg chg="modSp add mod ord modNotesTx">
        <pc:chgData name="Frost, Julianne" userId="8a96b25e-df75-4989-8470-611efda41418" providerId="ADAL" clId="{5F103EC6-5D77-418D-9BF6-0C581A5BD499}" dt="2023-01-09T21:19:39.755" v="9896"/>
        <pc:sldMkLst>
          <pc:docMk/>
          <pc:sldMk cId="1908291239" sldId="269"/>
        </pc:sldMkLst>
        <pc:spChg chg="mod">
          <ac:chgData name="Frost, Julianne" userId="8a96b25e-df75-4989-8470-611efda41418" providerId="ADAL" clId="{5F103EC6-5D77-418D-9BF6-0C581A5BD499}" dt="2023-01-07T20:18:28.712" v="9853" actId="115"/>
          <ac:spMkLst>
            <pc:docMk/>
            <pc:sldMk cId="1908291239" sldId="269"/>
            <ac:spMk id="3" creationId="{669E1E1E-E949-73CE-E12F-A5BDFED631A9}"/>
          </ac:spMkLst>
        </pc:spChg>
        <pc:spChg chg="mod">
          <ac:chgData name="Frost, Julianne" userId="8a96b25e-df75-4989-8470-611efda41418" providerId="ADAL" clId="{5F103EC6-5D77-418D-9BF6-0C581A5BD499}" dt="2023-01-01T22:05:07.637" v="3059" actId="20577"/>
          <ac:spMkLst>
            <pc:docMk/>
            <pc:sldMk cId="1908291239" sldId="269"/>
            <ac:spMk id="8" creationId="{A804F263-647D-B621-4482-1E3E85654E28}"/>
          </ac:spMkLst>
        </pc:spChg>
      </pc:sldChg>
      <pc:sldChg chg="modSp add mod ord modNotesTx">
        <pc:chgData name="Frost, Julianne" userId="8a96b25e-df75-4989-8470-611efda41418" providerId="ADAL" clId="{5F103EC6-5D77-418D-9BF6-0C581A5BD499}" dt="2023-01-09T21:22:18.625" v="9914"/>
        <pc:sldMkLst>
          <pc:docMk/>
          <pc:sldMk cId="1602454516" sldId="270"/>
        </pc:sldMkLst>
        <pc:spChg chg="mod">
          <ac:chgData name="Frost, Julianne" userId="8a96b25e-df75-4989-8470-611efda41418" providerId="ADAL" clId="{5F103EC6-5D77-418D-9BF6-0C581A5BD499}" dt="2023-01-01T22:13:35.509" v="3486" actId="20577"/>
          <ac:spMkLst>
            <pc:docMk/>
            <pc:sldMk cId="1602454516" sldId="270"/>
            <ac:spMk id="3" creationId="{669E1E1E-E949-73CE-E12F-A5BDFED631A9}"/>
          </ac:spMkLst>
        </pc:spChg>
      </pc:sldChg>
      <pc:sldChg chg="modSp add mod ord modNotesTx">
        <pc:chgData name="Frost, Julianne" userId="8a96b25e-df75-4989-8470-611efda41418" providerId="ADAL" clId="{5F103EC6-5D77-418D-9BF6-0C581A5BD499}" dt="2023-01-09T21:22:49.906" v="9918"/>
        <pc:sldMkLst>
          <pc:docMk/>
          <pc:sldMk cId="2281822225" sldId="271"/>
        </pc:sldMkLst>
        <pc:spChg chg="mod">
          <ac:chgData name="Frost, Julianne" userId="8a96b25e-df75-4989-8470-611efda41418" providerId="ADAL" clId="{5F103EC6-5D77-418D-9BF6-0C581A5BD499}" dt="2023-01-01T22:14:46.840" v="3535" actId="255"/>
          <ac:spMkLst>
            <pc:docMk/>
            <pc:sldMk cId="2281822225" sldId="271"/>
            <ac:spMk id="3" creationId="{669E1E1E-E949-73CE-E12F-A5BDFED631A9}"/>
          </ac:spMkLst>
        </pc:spChg>
        <pc:spChg chg="mod">
          <ac:chgData name="Frost, Julianne" userId="8a96b25e-df75-4989-8470-611efda41418" providerId="ADAL" clId="{5F103EC6-5D77-418D-9BF6-0C581A5BD499}" dt="2023-01-01T22:14:22.514" v="3533" actId="20577"/>
          <ac:spMkLst>
            <pc:docMk/>
            <pc:sldMk cId="2281822225" sldId="271"/>
            <ac:spMk id="8" creationId="{A804F263-647D-B621-4482-1E3E85654E28}"/>
          </ac:spMkLst>
        </pc:spChg>
      </pc:sldChg>
      <pc:sldChg chg="modSp add mod ord modNotesTx">
        <pc:chgData name="Frost, Julianne" userId="8a96b25e-df75-4989-8470-611efda41418" providerId="ADAL" clId="{5F103EC6-5D77-418D-9BF6-0C581A5BD499}" dt="2023-01-09T21:20:02.701" v="9902"/>
        <pc:sldMkLst>
          <pc:docMk/>
          <pc:sldMk cId="3214543950" sldId="272"/>
        </pc:sldMkLst>
        <pc:spChg chg="mod">
          <ac:chgData name="Frost, Julianne" userId="8a96b25e-df75-4989-8470-611efda41418" providerId="ADAL" clId="{5F103EC6-5D77-418D-9BF6-0C581A5BD499}" dt="2023-01-07T20:19:55.294" v="9877" actId="20577"/>
          <ac:spMkLst>
            <pc:docMk/>
            <pc:sldMk cId="3214543950" sldId="272"/>
            <ac:spMk id="3" creationId="{669E1E1E-E949-73CE-E12F-A5BDFED631A9}"/>
          </ac:spMkLst>
        </pc:spChg>
        <pc:spChg chg="mod">
          <ac:chgData name="Frost, Julianne" userId="8a96b25e-df75-4989-8470-611efda41418" providerId="ADAL" clId="{5F103EC6-5D77-418D-9BF6-0C581A5BD499}" dt="2023-01-01T22:16:59.577" v="3590" actId="20577"/>
          <ac:spMkLst>
            <pc:docMk/>
            <pc:sldMk cId="3214543950" sldId="272"/>
            <ac:spMk id="8" creationId="{A804F263-647D-B621-4482-1E3E85654E28}"/>
          </ac:spMkLst>
        </pc:spChg>
      </pc:sldChg>
      <pc:sldChg chg="modSp add mod ord">
        <pc:chgData name="Frost, Julianne" userId="8a96b25e-df75-4989-8470-611efda41418" providerId="ADAL" clId="{5F103EC6-5D77-418D-9BF6-0C581A5BD499}" dt="2023-01-09T21:23:47.579" v="9930"/>
        <pc:sldMkLst>
          <pc:docMk/>
          <pc:sldMk cId="893054876" sldId="273"/>
        </pc:sldMkLst>
        <pc:spChg chg="mod">
          <ac:chgData name="Frost, Julianne" userId="8a96b25e-df75-4989-8470-611efda41418" providerId="ADAL" clId="{5F103EC6-5D77-418D-9BF6-0C581A5BD499}" dt="2023-01-01T22:25:49.663" v="4340" actId="255"/>
          <ac:spMkLst>
            <pc:docMk/>
            <pc:sldMk cId="893054876" sldId="273"/>
            <ac:spMk id="3" creationId="{669E1E1E-E949-73CE-E12F-A5BDFED631A9}"/>
          </ac:spMkLst>
        </pc:spChg>
        <pc:spChg chg="mod">
          <ac:chgData name="Frost, Julianne" userId="8a96b25e-df75-4989-8470-611efda41418" providerId="ADAL" clId="{5F103EC6-5D77-418D-9BF6-0C581A5BD499}" dt="2023-01-01T22:20:34.290" v="3784" actId="20577"/>
          <ac:spMkLst>
            <pc:docMk/>
            <pc:sldMk cId="893054876" sldId="273"/>
            <ac:spMk id="8" creationId="{A804F263-647D-B621-4482-1E3E85654E28}"/>
          </ac:spMkLst>
        </pc:spChg>
      </pc:sldChg>
      <pc:sldChg chg="modSp add mod ord modNotesTx">
        <pc:chgData name="Frost, Julianne" userId="8a96b25e-df75-4989-8470-611efda41418" providerId="ADAL" clId="{5F103EC6-5D77-418D-9BF6-0C581A5BD499}" dt="2023-01-09T21:23:28.628" v="9924"/>
        <pc:sldMkLst>
          <pc:docMk/>
          <pc:sldMk cId="1230830011" sldId="274"/>
        </pc:sldMkLst>
        <pc:spChg chg="mod">
          <ac:chgData name="Frost, Julianne" userId="8a96b25e-df75-4989-8470-611efda41418" providerId="ADAL" clId="{5F103EC6-5D77-418D-9BF6-0C581A5BD499}" dt="2023-01-01T22:26:47.809" v="4379" actId="255"/>
          <ac:spMkLst>
            <pc:docMk/>
            <pc:sldMk cId="1230830011" sldId="274"/>
            <ac:spMk id="3" creationId="{669E1E1E-E949-73CE-E12F-A5BDFED631A9}"/>
          </ac:spMkLst>
        </pc:spChg>
        <pc:spChg chg="mod">
          <ac:chgData name="Frost, Julianne" userId="8a96b25e-df75-4989-8470-611efda41418" providerId="ADAL" clId="{5F103EC6-5D77-418D-9BF6-0C581A5BD499}" dt="2023-01-01T22:26:23.393" v="4376" actId="20577"/>
          <ac:spMkLst>
            <pc:docMk/>
            <pc:sldMk cId="1230830011" sldId="274"/>
            <ac:spMk id="8" creationId="{A804F263-647D-B621-4482-1E3E85654E28}"/>
          </ac:spMkLst>
        </pc:spChg>
      </pc:sldChg>
      <pc:sldChg chg="addSp modSp add mod ord modNotesTx">
        <pc:chgData name="Frost, Julianne" userId="8a96b25e-df75-4989-8470-611efda41418" providerId="ADAL" clId="{5F103EC6-5D77-418D-9BF6-0C581A5BD499}" dt="2023-01-09T21:23:31.653" v="9926"/>
        <pc:sldMkLst>
          <pc:docMk/>
          <pc:sldMk cId="1054077073" sldId="275"/>
        </pc:sldMkLst>
        <pc:spChg chg="mod">
          <ac:chgData name="Frost, Julianne" userId="8a96b25e-df75-4989-8470-611efda41418" providerId="ADAL" clId="{5F103EC6-5D77-418D-9BF6-0C581A5BD499}" dt="2023-01-01T22:32:44.826" v="4528" actId="20577"/>
          <ac:spMkLst>
            <pc:docMk/>
            <pc:sldMk cId="1054077073" sldId="275"/>
            <ac:spMk id="3" creationId="{669E1E1E-E949-73CE-E12F-A5BDFED631A9}"/>
          </ac:spMkLst>
        </pc:spChg>
        <pc:spChg chg="mod">
          <ac:chgData name="Frost, Julianne" userId="8a96b25e-df75-4989-8470-611efda41418" providerId="ADAL" clId="{5F103EC6-5D77-418D-9BF6-0C581A5BD499}" dt="2023-01-01T22:27:34.769" v="4394" actId="255"/>
          <ac:spMkLst>
            <pc:docMk/>
            <pc:sldMk cId="1054077073" sldId="275"/>
            <ac:spMk id="8" creationId="{A804F263-647D-B621-4482-1E3E85654E28}"/>
          </ac:spMkLst>
        </pc:spChg>
        <pc:picChg chg="add mod">
          <ac:chgData name="Frost, Julianne" userId="8a96b25e-df75-4989-8470-611efda41418" providerId="ADAL" clId="{5F103EC6-5D77-418D-9BF6-0C581A5BD499}" dt="2023-01-01T22:33:50.203" v="4531" actId="1076"/>
          <ac:picMkLst>
            <pc:docMk/>
            <pc:sldMk cId="1054077073" sldId="275"/>
            <ac:picMk id="5" creationId="{467D7BD8-BA42-4B21-8E7C-5EA2FF66AB40}"/>
          </ac:picMkLst>
        </pc:picChg>
      </pc:sldChg>
      <pc:sldChg chg="addSp delSp modSp add mod modNotesTx">
        <pc:chgData name="Frost, Julianne" userId="8a96b25e-df75-4989-8470-611efda41418" providerId="ADAL" clId="{5F103EC6-5D77-418D-9BF6-0C581A5BD499}" dt="2023-01-01T22:41:24.172" v="5056" actId="20577"/>
        <pc:sldMkLst>
          <pc:docMk/>
          <pc:sldMk cId="128252131" sldId="276"/>
        </pc:sldMkLst>
        <pc:spChg chg="mod">
          <ac:chgData name="Frost, Julianne" userId="8a96b25e-df75-4989-8470-611efda41418" providerId="ADAL" clId="{5F103EC6-5D77-418D-9BF6-0C581A5BD499}" dt="2023-01-01T22:40:16.230" v="4959" actId="20577"/>
          <ac:spMkLst>
            <pc:docMk/>
            <pc:sldMk cId="128252131" sldId="276"/>
            <ac:spMk id="3" creationId="{669E1E1E-E949-73CE-E12F-A5BDFED631A9}"/>
          </ac:spMkLst>
        </pc:spChg>
        <pc:spChg chg="mod">
          <ac:chgData name="Frost, Julianne" userId="8a96b25e-df75-4989-8470-611efda41418" providerId="ADAL" clId="{5F103EC6-5D77-418D-9BF6-0C581A5BD499}" dt="2023-01-01T22:34:21.451" v="4546" actId="20577"/>
          <ac:spMkLst>
            <pc:docMk/>
            <pc:sldMk cId="128252131" sldId="276"/>
            <ac:spMk id="8" creationId="{A804F263-647D-B621-4482-1E3E85654E28}"/>
          </ac:spMkLst>
        </pc:spChg>
        <pc:picChg chg="del">
          <ac:chgData name="Frost, Julianne" userId="8a96b25e-df75-4989-8470-611efda41418" providerId="ADAL" clId="{5F103EC6-5D77-418D-9BF6-0C581A5BD499}" dt="2023-01-01T22:35:39.612" v="4548" actId="478"/>
          <ac:picMkLst>
            <pc:docMk/>
            <pc:sldMk cId="128252131" sldId="276"/>
            <ac:picMk id="5" creationId="{467D7BD8-BA42-4B21-8E7C-5EA2FF66AB40}"/>
          </ac:picMkLst>
        </pc:picChg>
        <pc:picChg chg="add mod">
          <ac:chgData name="Frost, Julianne" userId="8a96b25e-df75-4989-8470-611efda41418" providerId="ADAL" clId="{5F103EC6-5D77-418D-9BF6-0C581A5BD499}" dt="2023-01-01T22:37:33.060" v="4562" actId="1076"/>
          <ac:picMkLst>
            <pc:docMk/>
            <pc:sldMk cId="128252131" sldId="276"/>
            <ac:picMk id="7" creationId="{BD72632F-C061-4F99-AF87-83122D4791FB}"/>
          </ac:picMkLst>
        </pc:picChg>
        <pc:picChg chg="add mod">
          <ac:chgData name="Frost, Julianne" userId="8a96b25e-df75-4989-8470-611efda41418" providerId="ADAL" clId="{5F103EC6-5D77-418D-9BF6-0C581A5BD499}" dt="2023-01-01T22:40:37.665" v="4960" actId="1076"/>
          <ac:picMkLst>
            <pc:docMk/>
            <pc:sldMk cId="128252131" sldId="276"/>
            <ac:picMk id="12" creationId="{B7EEBC52-B800-442F-AEF3-52678026D859}"/>
          </ac:picMkLst>
        </pc:picChg>
      </pc:sldChg>
      <pc:sldChg chg="modSp add mod ord modNotesTx">
        <pc:chgData name="Frost, Julianne" userId="8a96b25e-df75-4989-8470-611efda41418" providerId="ADAL" clId="{5F103EC6-5D77-418D-9BF6-0C581A5BD499}" dt="2023-01-07T20:21:22.850" v="9880" actId="20577"/>
        <pc:sldMkLst>
          <pc:docMk/>
          <pc:sldMk cId="2187943540" sldId="277"/>
        </pc:sldMkLst>
        <pc:spChg chg="mod">
          <ac:chgData name="Frost, Julianne" userId="8a96b25e-df75-4989-8470-611efda41418" providerId="ADAL" clId="{5F103EC6-5D77-418D-9BF6-0C581A5BD499}" dt="2023-01-07T20:21:22.850" v="9880" actId="20577"/>
          <ac:spMkLst>
            <pc:docMk/>
            <pc:sldMk cId="2187943540" sldId="277"/>
            <ac:spMk id="3" creationId="{669E1E1E-E949-73CE-E12F-A5BDFED631A9}"/>
          </ac:spMkLst>
        </pc:spChg>
        <pc:spChg chg="mod">
          <ac:chgData name="Frost, Julianne" userId="8a96b25e-df75-4989-8470-611efda41418" providerId="ADAL" clId="{5F103EC6-5D77-418D-9BF6-0C581A5BD499}" dt="2023-01-01T22:42:01.820" v="5085" actId="20577"/>
          <ac:spMkLst>
            <pc:docMk/>
            <pc:sldMk cId="2187943540" sldId="277"/>
            <ac:spMk id="8" creationId="{A804F263-647D-B621-4482-1E3E85654E28}"/>
          </ac:spMkLst>
        </pc:spChg>
      </pc:sldChg>
      <pc:sldChg chg="modSp add mod modNotesTx">
        <pc:chgData name="Frost, Julianne" userId="8a96b25e-df75-4989-8470-611efda41418" providerId="ADAL" clId="{5F103EC6-5D77-418D-9BF6-0C581A5BD499}" dt="2023-01-07T20:21:52.208" v="9890" actId="20577"/>
        <pc:sldMkLst>
          <pc:docMk/>
          <pc:sldMk cId="1945493331" sldId="278"/>
        </pc:sldMkLst>
        <pc:spChg chg="mod">
          <ac:chgData name="Frost, Julianne" userId="8a96b25e-df75-4989-8470-611efda41418" providerId="ADAL" clId="{5F103EC6-5D77-418D-9BF6-0C581A5BD499}" dt="2023-01-07T20:21:52.208" v="9890" actId="20577"/>
          <ac:spMkLst>
            <pc:docMk/>
            <pc:sldMk cId="1945493331" sldId="278"/>
            <ac:spMk id="3" creationId="{669E1E1E-E949-73CE-E12F-A5BDFED631A9}"/>
          </ac:spMkLst>
        </pc:spChg>
        <pc:spChg chg="mod">
          <ac:chgData name="Frost, Julianne" userId="8a96b25e-df75-4989-8470-611efda41418" providerId="ADAL" clId="{5F103EC6-5D77-418D-9BF6-0C581A5BD499}" dt="2023-01-01T22:44:34.901" v="5200" actId="20577"/>
          <ac:spMkLst>
            <pc:docMk/>
            <pc:sldMk cId="1945493331" sldId="278"/>
            <ac:spMk id="8" creationId="{A804F263-647D-B621-4482-1E3E85654E28}"/>
          </ac:spMkLst>
        </pc:spChg>
      </pc:sldChg>
      <pc:sldChg chg="modSp add mod modNotesTx">
        <pc:chgData name="Frost, Julianne" userId="8a96b25e-df75-4989-8470-611efda41418" providerId="ADAL" clId="{5F103EC6-5D77-418D-9BF6-0C581A5BD499}" dt="2023-01-01T22:49:54.083" v="5336"/>
        <pc:sldMkLst>
          <pc:docMk/>
          <pc:sldMk cId="3452058096" sldId="279"/>
        </pc:sldMkLst>
        <pc:spChg chg="mod">
          <ac:chgData name="Frost, Julianne" userId="8a96b25e-df75-4989-8470-611efda41418" providerId="ADAL" clId="{5F103EC6-5D77-418D-9BF6-0C581A5BD499}" dt="2023-01-01T22:49:24.338" v="5335" actId="20577"/>
          <ac:spMkLst>
            <pc:docMk/>
            <pc:sldMk cId="3452058096" sldId="279"/>
            <ac:spMk id="3" creationId="{669E1E1E-E949-73CE-E12F-A5BDFED631A9}"/>
          </ac:spMkLst>
        </pc:spChg>
        <pc:spChg chg="mod">
          <ac:chgData name="Frost, Julianne" userId="8a96b25e-df75-4989-8470-611efda41418" providerId="ADAL" clId="{5F103EC6-5D77-418D-9BF6-0C581A5BD499}" dt="2023-01-01T22:46:34.189" v="5236" actId="20577"/>
          <ac:spMkLst>
            <pc:docMk/>
            <pc:sldMk cId="3452058096" sldId="279"/>
            <ac:spMk id="8" creationId="{A804F263-647D-B621-4482-1E3E85654E28}"/>
          </ac:spMkLst>
        </pc:spChg>
      </pc:sldChg>
      <pc:sldChg chg="modSp add mod modNotesTx">
        <pc:chgData name="Frost, Julianne" userId="8a96b25e-df75-4989-8470-611efda41418" providerId="ADAL" clId="{5F103EC6-5D77-418D-9BF6-0C581A5BD499}" dt="2023-01-01T22:51:57.335" v="5367"/>
        <pc:sldMkLst>
          <pc:docMk/>
          <pc:sldMk cId="3715444914" sldId="280"/>
        </pc:sldMkLst>
        <pc:spChg chg="mod">
          <ac:chgData name="Frost, Julianne" userId="8a96b25e-df75-4989-8470-611efda41418" providerId="ADAL" clId="{5F103EC6-5D77-418D-9BF6-0C581A5BD499}" dt="2023-01-01T22:51:41.217" v="5366" actId="20577"/>
          <ac:spMkLst>
            <pc:docMk/>
            <pc:sldMk cId="3715444914" sldId="280"/>
            <ac:spMk id="3" creationId="{669E1E1E-E949-73CE-E12F-A5BDFED631A9}"/>
          </ac:spMkLst>
        </pc:spChg>
        <pc:spChg chg="mod">
          <ac:chgData name="Frost, Julianne" userId="8a96b25e-df75-4989-8470-611efda41418" providerId="ADAL" clId="{5F103EC6-5D77-418D-9BF6-0C581A5BD499}" dt="2023-01-01T22:50:12.185" v="5353" actId="20577"/>
          <ac:spMkLst>
            <pc:docMk/>
            <pc:sldMk cId="3715444914" sldId="280"/>
            <ac:spMk id="8" creationId="{A804F263-647D-B621-4482-1E3E85654E28}"/>
          </ac:spMkLst>
        </pc:spChg>
      </pc:sldChg>
      <pc:sldChg chg="modSp add mod modNotesTx">
        <pc:chgData name="Frost, Julianne" userId="8a96b25e-df75-4989-8470-611efda41418" providerId="ADAL" clId="{5F103EC6-5D77-418D-9BF6-0C581A5BD499}" dt="2023-01-01T23:00:02.056" v="6133" actId="20577"/>
        <pc:sldMkLst>
          <pc:docMk/>
          <pc:sldMk cId="2193463116" sldId="281"/>
        </pc:sldMkLst>
        <pc:spChg chg="mod">
          <ac:chgData name="Frost, Julianne" userId="8a96b25e-df75-4989-8470-611efda41418" providerId="ADAL" clId="{5F103EC6-5D77-418D-9BF6-0C581A5BD499}" dt="2023-01-01T22:59:31.365" v="6132" actId="20577"/>
          <ac:spMkLst>
            <pc:docMk/>
            <pc:sldMk cId="2193463116" sldId="281"/>
            <ac:spMk id="3" creationId="{669E1E1E-E949-73CE-E12F-A5BDFED631A9}"/>
          </ac:spMkLst>
        </pc:spChg>
        <pc:spChg chg="mod">
          <ac:chgData name="Frost, Julianne" userId="8a96b25e-df75-4989-8470-611efda41418" providerId="ADAL" clId="{5F103EC6-5D77-418D-9BF6-0C581A5BD499}" dt="2023-01-01T22:52:11.704" v="5387" actId="20577"/>
          <ac:spMkLst>
            <pc:docMk/>
            <pc:sldMk cId="2193463116" sldId="281"/>
            <ac:spMk id="8" creationId="{A804F263-647D-B621-4482-1E3E85654E28}"/>
          </ac:spMkLst>
        </pc:spChg>
      </pc:sldChg>
      <pc:sldChg chg="addSp modSp add mod">
        <pc:chgData name="Frost, Julianne" userId="8a96b25e-df75-4989-8470-611efda41418" providerId="ADAL" clId="{5F103EC6-5D77-418D-9BF6-0C581A5BD499}" dt="2023-01-01T23:11:23.870" v="6425" actId="20577"/>
        <pc:sldMkLst>
          <pc:docMk/>
          <pc:sldMk cId="916428570" sldId="282"/>
        </pc:sldMkLst>
        <pc:spChg chg="mod">
          <ac:chgData name="Frost, Julianne" userId="8a96b25e-df75-4989-8470-611efda41418" providerId="ADAL" clId="{5F103EC6-5D77-418D-9BF6-0C581A5BD499}" dt="2023-01-01T23:11:23.870" v="6425" actId="20577"/>
          <ac:spMkLst>
            <pc:docMk/>
            <pc:sldMk cId="916428570" sldId="282"/>
            <ac:spMk id="3" creationId="{669E1E1E-E949-73CE-E12F-A5BDFED631A9}"/>
          </ac:spMkLst>
        </pc:spChg>
        <pc:spChg chg="mod">
          <ac:chgData name="Frost, Julianne" userId="8a96b25e-df75-4989-8470-611efda41418" providerId="ADAL" clId="{5F103EC6-5D77-418D-9BF6-0C581A5BD499}" dt="2023-01-01T23:10:58.542" v="6421" actId="20577"/>
          <ac:spMkLst>
            <pc:docMk/>
            <pc:sldMk cId="916428570" sldId="282"/>
            <ac:spMk id="8" creationId="{A804F263-647D-B621-4482-1E3E85654E28}"/>
          </ac:spMkLst>
        </pc:spChg>
        <pc:spChg chg="add mod">
          <ac:chgData name="Frost, Julianne" userId="8a96b25e-df75-4989-8470-611efda41418" providerId="ADAL" clId="{5F103EC6-5D77-418D-9BF6-0C581A5BD499}" dt="2023-01-01T23:11:14.401" v="6424" actId="1076"/>
          <ac:spMkLst>
            <pc:docMk/>
            <pc:sldMk cId="916428570" sldId="282"/>
            <ac:spMk id="14" creationId="{8308ADF2-DECB-4B4C-9214-7BAEADCA8231}"/>
          </ac:spMkLst>
        </pc:spChg>
        <pc:spChg chg="add mod">
          <ac:chgData name="Frost, Julianne" userId="8a96b25e-df75-4989-8470-611efda41418" providerId="ADAL" clId="{5F103EC6-5D77-418D-9BF6-0C581A5BD499}" dt="2023-01-01T23:11:09.656" v="6423" actId="1076"/>
          <ac:spMkLst>
            <pc:docMk/>
            <pc:sldMk cId="916428570" sldId="282"/>
            <ac:spMk id="15" creationId="{21B02EAC-E974-4327-B051-0482F65596D9}"/>
          </ac:spMkLst>
        </pc:spChg>
        <pc:picChg chg="add mod">
          <ac:chgData name="Frost, Julianne" userId="8a96b25e-df75-4989-8470-611efda41418" providerId="ADAL" clId="{5F103EC6-5D77-418D-9BF6-0C581A5BD499}" dt="2023-01-01T23:11:06.967" v="6422" actId="1076"/>
          <ac:picMkLst>
            <pc:docMk/>
            <pc:sldMk cId="916428570" sldId="282"/>
            <ac:picMk id="5" creationId="{F437F15C-DF57-4E12-AC8E-1BEA21ECE36A}"/>
          </ac:picMkLst>
        </pc:picChg>
        <pc:picChg chg="add mod">
          <ac:chgData name="Frost, Julianne" userId="8a96b25e-df75-4989-8470-611efda41418" providerId="ADAL" clId="{5F103EC6-5D77-418D-9BF6-0C581A5BD499}" dt="2023-01-01T23:06:57.278" v="6367" actId="1076"/>
          <ac:picMkLst>
            <pc:docMk/>
            <pc:sldMk cId="916428570" sldId="282"/>
            <ac:picMk id="11" creationId="{EEC590AA-1769-45FE-A905-0D30A6D18C99}"/>
          </ac:picMkLst>
        </pc:picChg>
        <pc:picChg chg="add mod">
          <ac:chgData name="Frost, Julianne" userId="8a96b25e-df75-4989-8470-611efda41418" providerId="ADAL" clId="{5F103EC6-5D77-418D-9BF6-0C581A5BD499}" dt="2023-01-01T23:08:04.998" v="6373" actId="1076"/>
          <ac:picMkLst>
            <pc:docMk/>
            <pc:sldMk cId="916428570" sldId="282"/>
            <ac:picMk id="13" creationId="{D6519F14-478B-4A79-BCBA-C802931AE6F3}"/>
          </ac:picMkLst>
        </pc:picChg>
      </pc:sldChg>
      <pc:sldChg chg="addSp delSp modSp add mod ord">
        <pc:chgData name="Frost, Julianne" userId="8a96b25e-df75-4989-8470-611efda41418" providerId="ADAL" clId="{5F103EC6-5D77-418D-9BF6-0C581A5BD499}" dt="2023-01-11T14:05:46.847" v="9951" actId="1076"/>
        <pc:sldMkLst>
          <pc:docMk/>
          <pc:sldMk cId="1675665102" sldId="283"/>
        </pc:sldMkLst>
        <pc:spChg chg="mod">
          <ac:chgData name="Frost, Julianne" userId="8a96b25e-df75-4989-8470-611efda41418" providerId="ADAL" clId="{5F103EC6-5D77-418D-9BF6-0C581A5BD499}" dt="2023-01-11T14:05:32.412" v="9948" actId="255"/>
          <ac:spMkLst>
            <pc:docMk/>
            <pc:sldMk cId="1675665102" sldId="283"/>
            <ac:spMk id="3" creationId="{669E1E1E-E949-73CE-E12F-A5BDFED631A9}"/>
          </ac:spMkLst>
        </pc:spChg>
        <pc:spChg chg="mod">
          <ac:chgData name="Frost, Julianne" userId="8a96b25e-df75-4989-8470-611efda41418" providerId="ADAL" clId="{5F103EC6-5D77-418D-9BF6-0C581A5BD499}" dt="2023-01-07T18:58:14.371" v="6485" actId="20577"/>
          <ac:spMkLst>
            <pc:docMk/>
            <pc:sldMk cId="1675665102" sldId="283"/>
            <ac:spMk id="8" creationId="{A804F263-647D-B621-4482-1E3E85654E28}"/>
          </ac:spMkLst>
        </pc:spChg>
        <pc:spChg chg="add mod">
          <ac:chgData name="Frost, Julianne" userId="8a96b25e-df75-4989-8470-611efda41418" providerId="ADAL" clId="{5F103EC6-5D77-418D-9BF6-0C581A5BD499}" dt="2023-01-11T14:05:46.847" v="9951" actId="1076"/>
          <ac:spMkLst>
            <pc:docMk/>
            <pc:sldMk cId="1675665102" sldId="283"/>
            <ac:spMk id="11" creationId="{F7E631AB-C045-4398-B3D0-82B920AFFA22}"/>
          </ac:spMkLst>
        </pc:spChg>
        <pc:picChg chg="add del mod">
          <ac:chgData name="Frost, Julianne" userId="8a96b25e-df75-4989-8470-611efda41418" providerId="ADAL" clId="{5F103EC6-5D77-418D-9BF6-0C581A5BD499}" dt="2023-01-11T14:04:11.915" v="9931" actId="478"/>
          <ac:picMkLst>
            <pc:docMk/>
            <pc:sldMk cId="1675665102" sldId="283"/>
            <ac:picMk id="5" creationId="{71C80FED-4069-44FD-8973-88387254E42C}"/>
          </ac:picMkLst>
        </pc:picChg>
        <pc:picChg chg="add del">
          <ac:chgData name="Frost, Julianne" userId="8a96b25e-df75-4989-8470-611efda41418" providerId="ADAL" clId="{5F103EC6-5D77-418D-9BF6-0C581A5BD499}" dt="2023-01-11T14:04:21.802" v="9933"/>
          <ac:picMkLst>
            <pc:docMk/>
            <pc:sldMk cId="1675665102" sldId="283"/>
            <ac:picMk id="1026" creationId="{614A19FF-C13B-4506-B0C5-EBB2C7D8E0EF}"/>
          </ac:picMkLst>
        </pc:picChg>
        <pc:picChg chg="add mod">
          <ac:chgData name="Frost, Julianne" userId="8a96b25e-df75-4989-8470-611efda41418" providerId="ADAL" clId="{5F103EC6-5D77-418D-9BF6-0C581A5BD499}" dt="2023-01-11T14:05:40.656" v="9950" actId="14100"/>
          <ac:picMkLst>
            <pc:docMk/>
            <pc:sldMk cId="1675665102" sldId="283"/>
            <ac:picMk id="1027" creationId="{3BB504C0-93E5-4170-B1FF-EFAC9CD2ADF3}"/>
          </ac:picMkLst>
        </pc:picChg>
      </pc:sldChg>
      <pc:sldChg chg="modSp add mod ord modNotesTx">
        <pc:chgData name="Frost, Julianne" userId="8a96b25e-df75-4989-8470-611efda41418" providerId="ADAL" clId="{5F103EC6-5D77-418D-9BF6-0C581A5BD499}" dt="2023-01-07T19:28:49.358" v="7663" actId="20577"/>
        <pc:sldMkLst>
          <pc:docMk/>
          <pc:sldMk cId="1421599231" sldId="284"/>
        </pc:sldMkLst>
        <pc:spChg chg="mod">
          <ac:chgData name="Frost, Julianne" userId="8a96b25e-df75-4989-8470-611efda41418" providerId="ADAL" clId="{5F103EC6-5D77-418D-9BF6-0C581A5BD499}" dt="2023-01-07T19:28:49.358" v="7663" actId="20577"/>
          <ac:spMkLst>
            <pc:docMk/>
            <pc:sldMk cId="1421599231" sldId="284"/>
            <ac:spMk id="3" creationId="{669E1E1E-E949-73CE-E12F-A5BDFED631A9}"/>
          </ac:spMkLst>
        </pc:spChg>
        <pc:spChg chg="mod">
          <ac:chgData name="Frost, Julianne" userId="8a96b25e-df75-4989-8470-611efda41418" providerId="ADAL" clId="{5F103EC6-5D77-418D-9BF6-0C581A5BD499}" dt="2023-01-07T19:08:59.111" v="6669" actId="20577"/>
          <ac:spMkLst>
            <pc:docMk/>
            <pc:sldMk cId="1421599231" sldId="284"/>
            <ac:spMk id="8" creationId="{A804F263-647D-B621-4482-1E3E85654E28}"/>
          </ac:spMkLst>
        </pc:spChg>
      </pc:sldChg>
      <pc:sldChg chg="addSp modSp add mod modNotesTx">
        <pc:chgData name="Frost, Julianne" userId="8a96b25e-df75-4989-8470-611efda41418" providerId="ADAL" clId="{5F103EC6-5D77-418D-9BF6-0C581A5BD499}" dt="2023-01-07T19:44:09.900" v="8961" actId="20577"/>
        <pc:sldMkLst>
          <pc:docMk/>
          <pc:sldMk cId="1539960703" sldId="285"/>
        </pc:sldMkLst>
        <pc:spChg chg="mod">
          <ac:chgData name="Frost, Julianne" userId="8a96b25e-df75-4989-8470-611efda41418" providerId="ADAL" clId="{5F103EC6-5D77-418D-9BF6-0C581A5BD499}" dt="2023-01-07T19:44:09.900" v="8961" actId="20577"/>
          <ac:spMkLst>
            <pc:docMk/>
            <pc:sldMk cId="1539960703" sldId="285"/>
            <ac:spMk id="3" creationId="{669E1E1E-E949-73CE-E12F-A5BDFED631A9}"/>
          </ac:spMkLst>
        </pc:spChg>
        <pc:spChg chg="mod">
          <ac:chgData name="Frost, Julianne" userId="8a96b25e-df75-4989-8470-611efda41418" providerId="ADAL" clId="{5F103EC6-5D77-418D-9BF6-0C581A5BD499}" dt="2023-01-07T19:29:28.714" v="7680" actId="20577"/>
          <ac:spMkLst>
            <pc:docMk/>
            <pc:sldMk cId="1539960703" sldId="285"/>
            <ac:spMk id="8" creationId="{A804F263-647D-B621-4482-1E3E85654E28}"/>
          </ac:spMkLst>
        </pc:spChg>
        <pc:picChg chg="add mod">
          <ac:chgData name="Frost, Julianne" userId="8a96b25e-df75-4989-8470-611efda41418" providerId="ADAL" clId="{5F103EC6-5D77-418D-9BF6-0C581A5BD499}" dt="2023-01-07T19:37:26.898" v="8318" actId="14100"/>
          <ac:picMkLst>
            <pc:docMk/>
            <pc:sldMk cId="1539960703" sldId="285"/>
            <ac:picMk id="11" creationId="{05F0D3B5-F832-44FA-94E2-7E00F76246F5}"/>
          </ac:picMkLst>
        </pc:picChg>
      </pc:sldChg>
      <pc:sldChg chg="delSp modSp add mod modNotesTx">
        <pc:chgData name="Frost, Julianne" userId="8a96b25e-df75-4989-8470-611efda41418" providerId="ADAL" clId="{5F103EC6-5D77-418D-9BF6-0C581A5BD499}" dt="2023-01-07T20:06:37.010" v="9746" actId="20577"/>
        <pc:sldMkLst>
          <pc:docMk/>
          <pc:sldMk cId="1478734290" sldId="286"/>
        </pc:sldMkLst>
        <pc:spChg chg="mod">
          <ac:chgData name="Frost, Julianne" userId="8a96b25e-df75-4989-8470-611efda41418" providerId="ADAL" clId="{5F103EC6-5D77-418D-9BF6-0C581A5BD499}" dt="2023-01-07T20:06:37.010" v="9746" actId="20577"/>
          <ac:spMkLst>
            <pc:docMk/>
            <pc:sldMk cId="1478734290" sldId="286"/>
            <ac:spMk id="3" creationId="{669E1E1E-E949-73CE-E12F-A5BDFED631A9}"/>
          </ac:spMkLst>
        </pc:spChg>
        <pc:spChg chg="mod">
          <ac:chgData name="Frost, Julianne" userId="8a96b25e-df75-4989-8470-611efda41418" providerId="ADAL" clId="{5F103EC6-5D77-418D-9BF6-0C581A5BD499}" dt="2023-01-07T19:45:58.624" v="9053" actId="20577"/>
          <ac:spMkLst>
            <pc:docMk/>
            <pc:sldMk cId="1478734290" sldId="286"/>
            <ac:spMk id="8" creationId="{A804F263-647D-B621-4482-1E3E85654E28}"/>
          </ac:spMkLst>
        </pc:spChg>
        <pc:picChg chg="del">
          <ac:chgData name="Frost, Julianne" userId="8a96b25e-df75-4989-8470-611efda41418" providerId="ADAL" clId="{5F103EC6-5D77-418D-9BF6-0C581A5BD499}" dt="2023-01-07T19:45:31.421" v="9035" actId="21"/>
          <ac:picMkLst>
            <pc:docMk/>
            <pc:sldMk cId="1478734290" sldId="286"/>
            <ac:picMk id="11" creationId="{05F0D3B5-F832-44FA-94E2-7E00F76246F5}"/>
          </ac:picMkLst>
        </pc:picChg>
      </pc:sldChg>
      <pc:sldChg chg="modSp add mod">
        <pc:chgData name="Frost, Julianne" userId="8a96b25e-df75-4989-8470-611efda41418" providerId="ADAL" clId="{5F103EC6-5D77-418D-9BF6-0C581A5BD499}" dt="2023-01-07T20:08:13.405" v="9790" actId="20577"/>
        <pc:sldMkLst>
          <pc:docMk/>
          <pc:sldMk cId="102684173" sldId="287"/>
        </pc:sldMkLst>
        <pc:spChg chg="mod">
          <ac:chgData name="Frost, Julianne" userId="8a96b25e-df75-4989-8470-611efda41418" providerId="ADAL" clId="{5F103EC6-5D77-418D-9BF6-0C581A5BD499}" dt="2023-01-07T20:08:13.405" v="9790" actId="20577"/>
          <ac:spMkLst>
            <pc:docMk/>
            <pc:sldMk cId="102684173" sldId="287"/>
            <ac:spMk id="3" creationId="{669E1E1E-E949-73CE-E12F-A5BDFED631A9}"/>
          </ac:spMkLst>
        </pc:spChg>
        <pc:spChg chg="mod">
          <ac:chgData name="Frost, Julianne" userId="8a96b25e-df75-4989-8470-611efda41418" providerId="ADAL" clId="{5F103EC6-5D77-418D-9BF6-0C581A5BD499}" dt="2023-01-07T20:07:36.904" v="9785" actId="20577"/>
          <ac:spMkLst>
            <pc:docMk/>
            <pc:sldMk cId="102684173" sldId="287"/>
            <ac:spMk id="8" creationId="{A804F263-647D-B621-4482-1E3E85654E28}"/>
          </ac:spMkLst>
        </pc:spChg>
      </pc:sldChg>
      <pc:sldChg chg="modSp add mod modNotesTx">
        <pc:chgData name="Frost, Julianne" userId="8a96b25e-df75-4989-8470-611efda41418" providerId="ADAL" clId="{5F103EC6-5D77-418D-9BF6-0C581A5BD499}" dt="2023-01-07T20:09:25.892" v="9828"/>
        <pc:sldMkLst>
          <pc:docMk/>
          <pc:sldMk cId="3489592489" sldId="288"/>
        </pc:sldMkLst>
        <pc:spChg chg="mod">
          <ac:chgData name="Frost, Julianne" userId="8a96b25e-df75-4989-8470-611efda41418" providerId="ADAL" clId="{5F103EC6-5D77-418D-9BF6-0C581A5BD499}" dt="2023-01-07T20:09:06.509" v="9827" actId="20577"/>
          <ac:spMkLst>
            <pc:docMk/>
            <pc:sldMk cId="3489592489" sldId="288"/>
            <ac:spMk id="3" creationId="{669E1E1E-E949-73CE-E12F-A5BDFED631A9}"/>
          </ac:spMkLst>
        </pc:spChg>
        <pc:spChg chg="mod">
          <ac:chgData name="Frost, Julianne" userId="8a96b25e-df75-4989-8470-611efda41418" providerId="ADAL" clId="{5F103EC6-5D77-418D-9BF6-0C581A5BD499}" dt="2023-01-07T20:08:46.555" v="9825" actId="20577"/>
          <ac:spMkLst>
            <pc:docMk/>
            <pc:sldMk cId="3489592489" sldId="288"/>
            <ac:spMk id="8" creationId="{A804F263-647D-B621-4482-1E3E85654E28}"/>
          </ac:spMkLst>
        </pc:spChg>
      </pc:sldChg>
    </pc:docChg>
  </pc:docChgLst>
  <pc:docChgLst>
    <pc:chgData name="Ricciardi, Kaylan" userId="d70df68b-b895-42a6-9bb7-ca2e0639a94c" providerId="ADAL" clId="{E9B3744A-2A61-4DB6-929D-AB378F878026}"/>
    <pc:docChg chg="modNotesMaster">
      <pc:chgData name="Ricciardi, Kaylan" userId="d70df68b-b895-42a6-9bb7-ca2e0639a94c" providerId="ADAL" clId="{E9B3744A-2A61-4DB6-929D-AB378F878026}" dt="2023-03-21T17:28:38.052"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771D796-58DA-45F8-BCEF-A95444F6945F}" type="datetimeFigureOut">
              <a:rPr lang="en-US" smtClean="0"/>
              <a:t>4/19/2023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7C9127F-BD16-4126-8BF6-940D1BAAD1CD}" type="slidenum">
              <a:rPr lang="en-US" smtClean="0"/>
              <a:t>‹#›</a:t>
            </a:fld>
            <a:endParaRPr lang="en-US"/>
          </a:p>
        </p:txBody>
      </p:sp>
    </p:spTree>
    <p:extLst>
      <p:ext uri="{BB962C8B-B14F-4D97-AF65-F5344CB8AC3E}">
        <p14:creationId xmlns:p14="http://schemas.microsoft.com/office/powerpoint/2010/main" val="804894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C9127F-BD16-4126-8BF6-940D1BAAD1CD}" type="slidenum">
              <a:rPr lang="en-US" smtClean="0"/>
              <a:t>1</a:t>
            </a:fld>
            <a:endParaRPr lang="en-US"/>
          </a:p>
        </p:txBody>
      </p:sp>
    </p:spTree>
    <p:extLst>
      <p:ext uri="{BB962C8B-B14F-4D97-AF65-F5344CB8AC3E}">
        <p14:creationId xmlns:p14="http://schemas.microsoft.com/office/powerpoint/2010/main" val="3613428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 If position is part-time (less than 0.5 FTE), two consecutive 90-Day Certificates will be required.</a:t>
            </a:r>
          </a:p>
          <a:p>
            <a:r>
              <a:rPr lang="en-US" altLang="en-US"/>
              <a:t>-  Currently applicable to OHE ARC and Charter Oak (some older Relay graduates)</a:t>
            </a:r>
          </a:p>
        </p:txBody>
      </p:sp>
      <p:sp>
        <p:nvSpPr>
          <p:cNvPr id="4" name="Slide Number Placeholder 3"/>
          <p:cNvSpPr>
            <a:spLocks noGrp="1"/>
          </p:cNvSpPr>
          <p:nvPr>
            <p:ph type="sldNum" sz="quarter" idx="5"/>
          </p:nvPr>
        </p:nvSpPr>
        <p:spPr/>
        <p:txBody>
          <a:bodyPr/>
          <a:lstStyle/>
          <a:p>
            <a:fld id="{07C9127F-BD16-4126-8BF6-940D1BAAD1CD}" type="slidenum">
              <a:rPr lang="en-US" smtClean="0"/>
              <a:t>10</a:t>
            </a:fld>
            <a:endParaRPr lang="en-US"/>
          </a:p>
        </p:txBody>
      </p:sp>
    </p:spTree>
    <p:extLst>
      <p:ext uri="{BB962C8B-B14F-4D97-AF65-F5344CB8AC3E}">
        <p14:creationId xmlns:p14="http://schemas.microsoft.com/office/powerpoint/2010/main" val="478672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Candidates may start as teacher of record or in other position but must serve as teacher for at least one year to transition to Initial.</a:t>
            </a:r>
          </a:p>
          <a:p>
            <a:r>
              <a:rPr lang="en-US" altLang="en-US"/>
              <a:t>Currently: Relay and CREC Residency (available to all EPPs who have established a residency format)</a:t>
            </a:r>
          </a:p>
        </p:txBody>
      </p:sp>
      <p:sp>
        <p:nvSpPr>
          <p:cNvPr id="4" name="Slide Number Placeholder 3"/>
          <p:cNvSpPr>
            <a:spLocks noGrp="1"/>
          </p:cNvSpPr>
          <p:nvPr>
            <p:ph type="sldNum" sz="quarter" idx="5"/>
          </p:nvPr>
        </p:nvSpPr>
        <p:spPr/>
        <p:txBody>
          <a:bodyPr/>
          <a:lstStyle/>
          <a:p>
            <a:fld id="{07C9127F-BD16-4126-8BF6-940D1BAAD1CD}" type="slidenum">
              <a:rPr lang="en-US" smtClean="0"/>
              <a:t>11</a:t>
            </a:fld>
            <a:endParaRPr lang="en-US"/>
          </a:p>
        </p:txBody>
      </p:sp>
    </p:spTree>
    <p:extLst>
      <p:ext uri="{BB962C8B-B14F-4D97-AF65-F5344CB8AC3E}">
        <p14:creationId xmlns:p14="http://schemas.microsoft.com/office/powerpoint/2010/main" val="399621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t>PLEASE confirm required qualifications have been met before requesting DSAP.</a:t>
            </a:r>
          </a:p>
          <a:p>
            <a:endParaRPr lang="en-US" altLang="en-US"/>
          </a:p>
          <a:p>
            <a:r>
              <a:rPr lang="en-US" altLang="en-US"/>
              <a:t>* 062 DSAP, the 12 credits must be at the graduate level unless candidate is enrolled in ARCLMS (ACES).</a:t>
            </a:r>
          </a:p>
          <a:p>
            <a:r>
              <a:rPr lang="en-US" altLang="en-US"/>
              <a:t>* 102, 112 and 113 endorsements require enrollment in planned program even though they are cross-endorsements.</a:t>
            </a:r>
          </a:p>
          <a:p>
            <a:r>
              <a:rPr lang="en-US" altLang="en-US"/>
              <a:t>* Administrative DSAPs (092, 097) requires enrollment in approved planned program – admin endorsements are issued separately; they are not cross-endorsements.</a:t>
            </a:r>
          </a:p>
          <a:p>
            <a:r>
              <a:rPr lang="en-US" altLang="en-US"/>
              <a:t>* DSAP may be issued for out-of-state programs</a:t>
            </a:r>
          </a:p>
          <a:p>
            <a:r>
              <a:rPr lang="en-US" altLang="en-US"/>
              <a:t>* May be requested in any subject area	</a:t>
            </a:r>
            <a:endParaRPr lang="en-US" altLang="en-US" b="1"/>
          </a:p>
        </p:txBody>
      </p:sp>
      <p:sp>
        <p:nvSpPr>
          <p:cNvPr id="4" name="Slide Number Placeholder 3"/>
          <p:cNvSpPr>
            <a:spLocks noGrp="1"/>
          </p:cNvSpPr>
          <p:nvPr>
            <p:ph type="sldNum" sz="quarter" idx="5"/>
          </p:nvPr>
        </p:nvSpPr>
        <p:spPr/>
        <p:txBody>
          <a:bodyPr/>
          <a:lstStyle/>
          <a:p>
            <a:fld id="{07C9127F-BD16-4126-8BF6-940D1BAAD1CD}" type="slidenum">
              <a:rPr lang="en-US" smtClean="0"/>
              <a:t>12</a:t>
            </a:fld>
            <a:endParaRPr lang="en-US"/>
          </a:p>
        </p:txBody>
      </p:sp>
    </p:spTree>
    <p:extLst>
      <p:ext uri="{BB962C8B-B14F-4D97-AF65-F5344CB8AC3E}">
        <p14:creationId xmlns:p14="http://schemas.microsoft.com/office/powerpoint/2010/main" val="896253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FFFFFF"/>
                </a:solidFill>
              </a:rPr>
              <a:t>For the teacher to stay beyond the 4 years allowed, they must meet all requirements for full teacher certification.</a:t>
            </a:r>
          </a:p>
          <a:p>
            <a:r>
              <a:rPr lang="en-US" altLang="en-US" dirty="0">
                <a:solidFill>
                  <a:srgbClr val="FFFFFF"/>
                </a:solidFill>
                <a:latin typeface="Segoe UI" panose="020B0502040204020203" pitchFamily="34" charset="0"/>
              </a:rPr>
              <a:t>Cannot be issued for </a:t>
            </a:r>
            <a:r>
              <a:rPr lang="en-US" altLang="en-US" dirty="0" err="1">
                <a:solidFill>
                  <a:srgbClr val="FFFFFF"/>
                </a:solidFill>
                <a:latin typeface="Segoe UI" panose="020B0502040204020203" pitchFamily="34" charset="0"/>
              </a:rPr>
              <a:t>SpEd</a:t>
            </a:r>
            <a:endParaRPr lang="en-US" altLang="en-US" dirty="0">
              <a:solidFill>
                <a:srgbClr val="FFFFFF"/>
              </a:solidFill>
              <a:latin typeface="Segoe UI" panose="020B0502040204020203" pitchFamily="34" charset="0"/>
            </a:endParaRPr>
          </a:p>
          <a:p>
            <a:r>
              <a:rPr lang="en-US" altLang="en-US" dirty="0">
                <a:solidFill>
                  <a:srgbClr val="FFFFFF"/>
                </a:solidFill>
                <a:latin typeface="Segoe UI" panose="020B0502040204020203" pitchFamily="34" charset="0"/>
              </a:rPr>
              <a:t> </a:t>
            </a:r>
          </a:p>
          <a:p>
            <a:r>
              <a:rPr lang="en-US" altLang="en-US" dirty="0">
                <a:solidFill>
                  <a:srgbClr val="FFFFFF"/>
                </a:solidFill>
              </a:rPr>
              <a:t>PROCESS:</a:t>
            </a:r>
            <a:endParaRPr lang="en-US" altLang="en-US" dirty="0">
              <a:solidFill>
                <a:srgbClr val="FFFFFF"/>
              </a:solidFill>
              <a:latin typeface="Segoe UI" panose="020B0502040204020203" pitchFamily="34" charset="0"/>
            </a:endParaRPr>
          </a:p>
          <a:p>
            <a:r>
              <a:rPr lang="en-US" altLang="en-US" dirty="0">
                <a:solidFill>
                  <a:srgbClr val="FFFFFF"/>
                </a:solidFill>
              </a:rPr>
              <a:t>Submit an ED 170 with “Visiting International Teacher Permit” written at the top.  No fee required. Must be accompanied by a letter signed by the superintendent, requesting the VITP for the specific individual.</a:t>
            </a:r>
            <a:r>
              <a:rPr lang="en-US" altLang="en-US" dirty="0">
                <a:solidFill>
                  <a:srgbClr val="FFFFFF"/>
                </a:solidFill>
                <a:latin typeface="Segoe UI" panose="020B0502040204020203" pitchFamily="34" charset="0"/>
              </a:rPr>
              <a:t> </a:t>
            </a:r>
            <a:r>
              <a:rPr lang="en-US" altLang="en-US" dirty="0">
                <a:solidFill>
                  <a:srgbClr val="FFFFFF"/>
                </a:solidFill>
              </a:rPr>
              <a:t>Letter must include</a:t>
            </a:r>
            <a:r>
              <a:rPr lang="en-US" altLang="en-US" dirty="0">
                <a:solidFill>
                  <a:srgbClr val="FFFFFF"/>
                </a:solidFill>
                <a:latin typeface="Segoe UI" panose="020B0502040204020203" pitchFamily="34" charset="0"/>
              </a:rPr>
              <a:t> </a:t>
            </a:r>
            <a:r>
              <a:rPr lang="en-US" altLang="en-US" dirty="0">
                <a:solidFill>
                  <a:srgbClr val="FFFFFF"/>
                </a:solidFill>
              </a:rPr>
              <a:t>Specific dates of service;</a:t>
            </a:r>
            <a:r>
              <a:rPr lang="en-US" altLang="en-US" dirty="0">
                <a:solidFill>
                  <a:srgbClr val="FFFFFF"/>
                </a:solidFill>
                <a:latin typeface="Segoe UI" panose="020B0502040204020203" pitchFamily="34" charset="0"/>
              </a:rPr>
              <a:t> </a:t>
            </a:r>
            <a:r>
              <a:rPr lang="en-US" altLang="en-US" dirty="0">
                <a:solidFill>
                  <a:srgbClr val="FFFFFF"/>
                </a:solidFill>
              </a:rPr>
              <a:t>Description of the position and specifically what the educator will be teaching at which grade levels;</a:t>
            </a:r>
            <a:r>
              <a:rPr lang="en-US" altLang="en-US" dirty="0">
                <a:solidFill>
                  <a:srgbClr val="FFFFFF"/>
                </a:solidFill>
                <a:latin typeface="Segoe UI" panose="020B0502040204020203" pitchFamily="34" charset="0"/>
              </a:rPr>
              <a:t> </a:t>
            </a:r>
            <a:r>
              <a:rPr lang="en-US" altLang="en-US" dirty="0">
                <a:solidFill>
                  <a:srgbClr val="FFFFFF"/>
                </a:solidFill>
              </a:rPr>
              <a:t>Statement that district support will be provided to the visiting teacher. </a:t>
            </a:r>
            <a:endParaRPr lang="en-US" altLang="en-US" dirty="0">
              <a:solidFill>
                <a:srgbClr val="FFFFFF"/>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07C9127F-BD16-4126-8BF6-940D1BAAD1CD}" type="slidenum">
              <a:rPr lang="en-US" smtClean="0"/>
              <a:t>13</a:t>
            </a:fld>
            <a:endParaRPr lang="en-US"/>
          </a:p>
        </p:txBody>
      </p:sp>
    </p:spTree>
    <p:extLst>
      <p:ext uri="{BB962C8B-B14F-4D97-AF65-F5344CB8AC3E}">
        <p14:creationId xmlns:p14="http://schemas.microsoft.com/office/powerpoint/2010/main" val="3359137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t>PLEASE confirm required qualifications have been met before requesting LTS.</a:t>
            </a:r>
          </a:p>
        </p:txBody>
      </p:sp>
      <p:sp>
        <p:nvSpPr>
          <p:cNvPr id="4" name="Slide Number Placeholder 3"/>
          <p:cNvSpPr>
            <a:spLocks noGrp="1"/>
          </p:cNvSpPr>
          <p:nvPr>
            <p:ph type="sldNum" sz="quarter" idx="5"/>
          </p:nvPr>
        </p:nvSpPr>
        <p:spPr/>
        <p:txBody>
          <a:bodyPr/>
          <a:lstStyle/>
          <a:p>
            <a:fld id="{07C9127F-BD16-4126-8BF6-940D1BAAD1CD}" type="slidenum">
              <a:rPr lang="en-US" smtClean="0"/>
              <a:t>14</a:t>
            </a:fld>
            <a:endParaRPr lang="en-US"/>
          </a:p>
        </p:txBody>
      </p:sp>
    </p:spTree>
    <p:extLst>
      <p:ext uri="{BB962C8B-B14F-4D97-AF65-F5344CB8AC3E}">
        <p14:creationId xmlns:p14="http://schemas.microsoft.com/office/powerpoint/2010/main" val="2374159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TAMA used primarily in middle and secondary schools where subjects are departmentalized.</a:t>
            </a:r>
          </a:p>
        </p:txBody>
      </p:sp>
      <p:sp>
        <p:nvSpPr>
          <p:cNvPr id="4" name="Slide Number Placeholder 3"/>
          <p:cNvSpPr>
            <a:spLocks noGrp="1"/>
          </p:cNvSpPr>
          <p:nvPr>
            <p:ph type="sldNum" sz="quarter" idx="5"/>
          </p:nvPr>
        </p:nvSpPr>
        <p:spPr/>
        <p:txBody>
          <a:bodyPr/>
          <a:lstStyle/>
          <a:p>
            <a:fld id="{07C9127F-BD16-4126-8BF6-940D1BAAD1CD}" type="slidenum">
              <a:rPr lang="en-US" smtClean="0"/>
              <a:t>15</a:t>
            </a:fld>
            <a:endParaRPr lang="en-US"/>
          </a:p>
        </p:txBody>
      </p:sp>
    </p:spTree>
    <p:extLst>
      <p:ext uri="{BB962C8B-B14F-4D97-AF65-F5344CB8AC3E}">
        <p14:creationId xmlns:p14="http://schemas.microsoft.com/office/powerpoint/2010/main" val="4011888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b="1"/>
          </a:p>
        </p:txBody>
      </p:sp>
      <p:sp>
        <p:nvSpPr>
          <p:cNvPr id="4" name="Slide Number Placeholder 3"/>
          <p:cNvSpPr>
            <a:spLocks noGrp="1"/>
          </p:cNvSpPr>
          <p:nvPr>
            <p:ph type="sldNum" sz="quarter" idx="5"/>
          </p:nvPr>
        </p:nvSpPr>
        <p:spPr/>
        <p:txBody>
          <a:bodyPr/>
          <a:lstStyle/>
          <a:p>
            <a:fld id="{07C9127F-BD16-4126-8BF6-940D1BAAD1CD}" type="slidenum">
              <a:rPr lang="en-US" smtClean="0"/>
              <a:t>16</a:t>
            </a:fld>
            <a:endParaRPr lang="en-US"/>
          </a:p>
        </p:txBody>
      </p:sp>
    </p:spTree>
    <p:extLst>
      <p:ext uri="{BB962C8B-B14F-4D97-AF65-F5344CB8AC3E}">
        <p14:creationId xmlns:p14="http://schemas.microsoft.com/office/powerpoint/2010/main" val="198923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solidFill>
                <a:srgbClr val="FFFFFF"/>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07C9127F-BD16-4126-8BF6-940D1BAAD1CD}" type="slidenum">
              <a:rPr lang="en-US" smtClean="0"/>
              <a:t>17</a:t>
            </a:fld>
            <a:endParaRPr lang="en-US"/>
          </a:p>
        </p:txBody>
      </p:sp>
    </p:spTree>
    <p:extLst>
      <p:ext uri="{BB962C8B-B14F-4D97-AF65-F5344CB8AC3E}">
        <p14:creationId xmlns:p14="http://schemas.microsoft.com/office/powerpoint/2010/main" val="1016241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altLang="en-US"/>
              <a:t>20 months under a #165 CSEP is also applicable.</a:t>
            </a:r>
          </a:p>
          <a:p>
            <a:endParaRPr lang="en-US"/>
          </a:p>
        </p:txBody>
      </p:sp>
      <p:sp>
        <p:nvSpPr>
          <p:cNvPr id="4" name="Slide Number Placeholder 3"/>
          <p:cNvSpPr>
            <a:spLocks noGrp="1"/>
          </p:cNvSpPr>
          <p:nvPr>
            <p:ph type="sldNum" sz="quarter" idx="5"/>
          </p:nvPr>
        </p:nvSpPr>
        <p:spPr/>
        <p:txBody>
          <a:bodyPr/>
          <a:lstStyle/>
          <a:p>
            <a:fld id="{07C9127F-BD16-4126-8BF6-940D1BAAD1CD}" type="slidenum">
              <a:rPr lang="en-US" smtClean="0"/>
              <a:t>18</a:t>
            </a:fld>
            <a:endParaRPr lang="en-US"/>
          </a:p>
        </p:txBody>
      </p:sp>
    </p:spTree>
    <p:extLst>
      <p:ext uri="{BB962C8B-B14F-4D97-AF65-F5344CB8AC3E}">
        <p14:creationId xmlns:p14="http://schemas.microsoft.com/office/powerpoint/2010/main" val="196375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a:t>Applicants will receive closest comparable CT endorsement – some states offer endorsements for which CT does not have a comparable endorsement</a:t>
            </a:r>
          </a:p>
          <a:p>
            <a:pPr>
              <a:defRPr/>
            </a:pPr>
            <a:endParaRPr lang="en-US" altLang="en-US"/>
          </a:p>
          <a:p>
            <a:pPr>
              <a:defRPr/>
            </a:pPr>
            <a:r>
              <a:rPr lang="en-US" altLang="en-US"/>
              <a:t>Examples : </a:t>
            </a:r>
          </a:p>
          <a:p>
            <a:pPr>
              <a:defRPr/>
            </a:pPr>
            <a:r>
              <a:rPr lang="en-US" altLang="en-US"/>
              <a:t>Elementary 1-8 program may result in issuance of our Elementary 1-6 endorsement.</a:t>
            </a:r>
          </a:p>
          <a:p>
            <a:pPr>
              <a:defRPr/>
            </a:pPr>
            <a:r>
              <a:rPr lang="en-US" altLang="en-US"/>
              <a:t>PK-3 program may result in Elementary, 1-6 (not necessarily #113)</a:t>
            </a:r>
          </a:p>
          <a:p>
            <a:endParaRPr lang="en-US" altLang="en-US">
              <a:solidFill>
                <a:srgbClr val="FFFFFF"/>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07C9127F-BD16-4126-8BF6-940D1BAAD1CD}" type="slidenum">
              <a:rPr lang="en-US" smtClean="0"/>
              <a:t>19</a:t>
            </a:fld>
            <a:endParaRPr lang="en-US"/>
          </a:p>
        </p:txBody>
      </p:sp>
    </p:spTree>
    <p:extLst>
      <p:ext uri="{BB962C8B-B14F-4D97-AF65-F5344CB8AC3E}">
        <p14:creationId xmlns:p14="http://schemas.microsoft.com/office/powerpoint/2010/main" val="3940183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Home Page</a:t>
            </a:r>
          </a:p>
        </p:txBody>
      </p:sp>
      <p:sp>
        <p:nvSpPr>
          <p:cNvPr id="4" name="Slide Number Placeholder 3"/>
          <p:cNvSpPr>
            <a:spLocks noGrp="1"/>
          </p:cNvSpPr>
          <p:nvPr>
            <p:ph type="sldNum" sz="quarter" idx="5"/>
          </p:nvPr>
        </p:nvSpPr>
        <p:spPr/>
        <p:txBody>
          <a:bodyPr/>
          <a:lstStyle/>
          <a:p>
            <a:fld id="{07C9127F-BD16-4126-8BF6-940D1BAAD1CD}" type="slidenum">
              <a:rPr lang="en-US" smtClean="0"/>
              <a:t>2</a:t>
            </a:fld>
            <a:endParaRPr lang="en-US"/>
          </a:p>
        </p:txBody>
      </p:sp>
    </p:spTree>
    <p:extLst>
      <p:ext uri="{BB962C8B-B14F-4D97-AF65-F5344CB8AC3E}">
        <p14:creationId xmlns:p14="http://schemas.microsoft.com/office/powerpoint/2010/main" val="900138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a:t>Applicants will receive closest comparable CT endorsement, based on their out-of-state program.  </a:t>
            </a:r>
          </a:p>
          <a:p>
            <a:pPr>
              <a:defRPr/>
            </a:pPr>
            <a:r>
              <a:rPr lang="en-US" altLang="en-US"/>
              <a:t>Programs must be reviewed by our consultants on a case-by-case basis. </a:t>
            </a:r>
          </a:p>
          <a:p>
            <a:pPr marL="174708" indent="-174708">
              <a:buFont typeface="Wingdings" panose="05000000000000000000" pitchFamily="2" charset="2"/>
              <a:buChar char="Ø"/>
              <a:defRPr/>
            </a:pPr>
            <a:r>
              <a:rPr lang="en-US" altLang="en-US"/>
              <a:t>Examples : Elementary 1-8 program may result in issuance of our Elementary 1-6 endorsement.</a:t>
            </a:r>
          </a:p>
          <a:p>
            <a:pPr marL="640594" lvl="1" indent="-174708">
              <a:buFont typeface="Wingdings" panose="05000000000000000000" pitchFamily="2" charset="2"/>
              <a:buChar char="Ø"/>
              <a:defRPr/>
            </a:pPr>
            <a:r>
              <a:rPr lang="en-US" altLang="en-US"/>
              <a:t>PK-3 program may result in Elementary, 1-6 (not necessarily #113)</a:t>
            </a:r>
          </a:p>
          <a:p>
            <a:endParaRPr lang="en-US" altLang="en-US">
              <a:solidFill>
                <a:srgbClr val="FFFFFF"/>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07C9127F-BD16-4126-8BF6-940D1BAAD1CD}" type="slidenum">
              <a:rPr lang="en-US" smtClean="0"/>
              <a:t>20</a:t>
            </a:fld>
            <a:endParaRPr lang="en-US"/>
          </a:p>
        </p:txBody>
      </p:sp>
    </p:spTree>
    <p:extLst>
      <p:ext uri="{BB962C8B-B14F-4D97-AF65-F5344CB8AC3E}">
        <p14:creationId xmlns:p14="http://schemas.microsoft.com/office/powerpoint/2010/main" val="853168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solidFill>
                  <a:srgbClr val="FFFFFF"/>
                </a:solidFill>
                <a:latin typeface="Segoe UI" panose="020B0502040204020203" pitchFamily="34" charset="0"/>
              </a:rPr>
              <a:t>Transcript analysis is required for ALL permits, including those that only need a HS diploma</a:t>
            </a:r>
          </a:p>
        </p:txBody>
      </p:sp>
      <p:sp>
        <p:nvSpPr>
          <p:cNvPr id="4" name="Slide Number Placeholder 3"/>
          <p:cNvSpPr>
            <a:spLocks noGrp="1"/>
          </p:cNvSpPr>
          <p:nvPr>
            <p:ph type="sldNum" sz="quarter" idx="5"/>
          </p:nvPr>
        </p:nvSpPr>
        <p:spPr/>
        <p:txBody>
          <a:bodyPr/>
          <a:lstStyle/>
          <a:p>
            <a:fld id="{07C9127F-BD16-4126-8BF6-940D1BAAD1CD}" type="slidenum">
              <a:rPr lang="en-US" smtClean="0"/>
              <a:t>21</a:t>
            </a:fld>
            <a:endParaRPr lang="en-US"/>
          </a:p>
        </p:txBody>
      </p:sp>
    </p:spTree>
    <p:extLst>
      <p:ext uri="{BB962C8B-B14F-4D97-AF65-F5344CB8AC3E}">
        <p14:creationId xmlns:p14="http://schemas.microsoft.com/office/powerpoint/2010/main" val="779024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solidFill>
                <a:srgbClr val="FFFFFF"/>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07C9127F-BD16-4126-8BF6-940D1BAAD1CD}" type="slidenum">
              <a:rPr lang="en-US" smtClean="0"/>
              <a:t>22</a:t>
            </a:fld>
            <a:endParaRPr lang="en-US"/>
          </a:p>
        </p:txBody>
      </p:sp>
    </p:spTree>
    <p:extLst>
      <p:ext uri="{BB962C8B-B14F-4D97-AF65-F5344CB8AC3E}">
        <p14:creationId xmlns:p14="http://schemas.microsoft.com/office/powerpoint/2010/main" val="3365873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solidFill>
                <a:srgbClr val="FFFFFF"/>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07C9127F-BD16-4126-8BF6-940D1BAAD1CD}" type="slidenum">
              <a:rPr lang="en-US" smtClean="0"/>
              <a:t>23</a:t>
            </a:fld>
            <a:endParaRPr lang="en-US"/>
          </a:p>
        </p:txBody>
      </p:sp>
    </p:spTree>
    <p:extLst>
      <p:ext uri="{BB962C8B-B14F-4D97-AF65-F5344CB8AC3E}">
        <p14:creationId xmlns:p14="http://schemas.microsoft.com/office/powerpoint/2010/main" val="1554288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a:t>Strict guidelines </a:t>
            </a:r>
            <a:r>
              <a:rPr lang="en-US" altLang="en-US"/>
              <a:t>– for an educator to serve outside their area(s) of certification – </a:t>
            </a:r>
            <a:r>
              <a:rPr lang="en-US" altLang="en-US" b="1"/>
              <a:t>even for one period </a:t>
            </a:r>
            <a:r>
              <a:rPr lang="en-US" altLang="en-US"/>
              <a:t>– they must hold an appropriate authorization.</a:t>
            </a:r>
          </a:p>
          <a:p>
            <a:endParaRPr lang="en-US" altLang="en-US">
              <a:solidFill>
                <a:srgbClr val="FFFFFF"/>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07C9127F-BD16-4126-8BF6-940D1BAAD1CD}" type="slidenum">
              <a:rPr lang="en-US" smtClean="0"/>
              <a:t>24</a:t>
            </a:fld>
            <a:endParaRPr lang="en-US"/>
          </a:p>
        </p:txBody>
      </p:sp>
    </p:spTree>
    <p:extLst>
      <p:ext uri="{BB962C8B-B14F-4D97-AF65-F5344CB8AC3E}">
        <p14:creationId xmlns:p14="http://schemas.microsoft.com/office/powerpoint/2010/main" val="1016693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altLang="en-US"/>
              <a:t>Current middle school endorsements are subject-specific</a:t>
            </a:r>
          </a:p>
          <a:p>
            <a:pPr marL="174708" indent="-174708">
              <a:buFontTx/>
              <a:buChar char="•"/>
            </a:pPr>
            <a:r>
              <a:rPr lang="en-US" altLang="en-US"/>
              <a:t>Former endorsements authorize the teaching of all academic subjects.</a:t>
            </a:r>
          </a:p>
          <a:p>
            <a:endParaRPr lang="en-US" altLang="en-US">
              <a:solidFill>
                <a:srgbClr val="FFFFFF"/>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07C9127F-BD16-4126-8BF6-940D1BAAD1CD}" type="slidenum">
              <a:rPr lang="en-US" smtClean="0"/>
              <a:t>25</a:t>
            </a:fld>
            <a:endParaRPr lang="en-US"/>
          </a:p>
        </p:txBody>
      </p:sp>
    </p:spTree>
    <p:extLst>
      <p:ext uri="{BB962C8B-B14F-4D97-AF65-F5344CB8AC3E}">
        <p14:creationId xmlns:p14="http://schemas.microsoft.com/office/powerpoint/2010/main" val="1823069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t>APPLY EARLY </a:t>
            </a:r>
            <a:r>
              <a:rPr lang="en-US" altLang="en-US"/>
              <a:t>– do not wait until right before season starts!  Background checks often take at least 4 weeks to clear.</a:t>
            </a:r>
          </a:p>
          <a:p>
            <a:r>
              <a:rPr lang="en-US" altLang="en-US" b="1"/>
              <a:t>NOTE: </a:t>
            </a:r>
            <a:r>
              <a:rPr lang="en-US" altLang="en-US"/>
              <a:t>Current CPR/First Aid is required to </a:t>
            </a:r>
            <a:r>
              <a:rPr lang="en-US" altLang="en-US" u="sng"/>
              <a:t>obtain</a:t>
            </a:r>
            <a:r>
              <a:rPr lang="en-US" altLang="en-US"/>
              <a:t> the five year permit; however, most CPR/First Aid must be renewed every two years.  Be certain your coaches are keeping these up-to-date as well.</a:t>
            </a:r>
          </a:p>
          <a:p>
            <a:endParaRPr lang="en-US" altLang="en-US">
              <a:solidFill>
                <a:srgbClr val="FFFFFF"/>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07C9127F-BD16-4126-8BF6-940D1BAAD1CD}" type="slidenum">
              <a:rPr lang="en-US" smtClean="0"/>
              <a:t>26</a:t>
            </a:fld>
            <a:endParaRPr lang="en-US"/>
          </a:p>
        </p:txBody>
      </p:sp>
    </p:spTree>
    <p:extLst>
      <p:ext uri="{BB962C8B-B14F-4D97-AF65-F5344CB8AC3E}">
        <p14:creationId xmlns:p14="http://schemas.microsoft.com/office/powerpoint/2010/main" val="41681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solidFill>
                <a:srgbClr val="FFFFFF"/>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07C9127F-BD16-4126-8BF6-940D1BAAD1CD}" type="slidenum">
              <a:rPr lang="en-US" smtClean="0"/>
              <a:t>27</a:t>
            </a:fld>
            <a:endParaRPr lang="en-US"/>
          </a:p>
        </p:txBody>
      </p:sp>
    </p:spTree>
    <p:extLst>
      <p:ext uri="{BB962C8B-B14F-4D97-AF65-F5344CB8AC3E}">
        <p14:creationId xmlns:p14="http://schemas.microsoft.com/office/powerpoint/2010/main" val="3713826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solidFill>
                <a:srgbClr val="FFFFFF"/>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07C9127F-BD16-4126-8BF6-940D1BAAD1CD}" type="slidenum">
              <a:rPr lang="en-US" smtClean="0"/>
              <a:t>28</a:t>
            </a:fld>
            <a:endParaRPr lang="en-US"/>
          </a:p>
        </p:txBody>
      </p:sp>
    </p:spTree>
    <p:extLst>
      <p:ext uri="{BB962C8B-B14F-4D97-AF65-F5344CB8AC3E}">
        <p14:creationId xmlns:p14="http://schemas.microsoft.com/office/powerpoint/2010/main" val="437184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solidFill>
                <a:srgbClr val="FFFFFF"/>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07C9127F-BD16-4126-8BF6-940D1BAAD1CD}" type="slidenum">
              <a:rPr lang="en-US" smtClean="0"/>
              <a:t>29</a:t>
            </a:fld>
            <a:endParaRPr lang="en-US"/>
          </a:p>
        </p:txBody>
      </p:sp>
    </p:spTree>
    <p:extLst>
      <p:ext uri="{BB962C8B-B14F-4D97-AF65-F5344CB8AC3E}">
        <p14:creationId xmlns:p14="http://schemas.microsoft.com/office/powerpoint/2010/main" val="3823181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New District Resources page</a:t>
            </a:r>
          </a:p>
        </p:txBody>
      </p:sp>
      <p:sp>
        <p:nvSpPr>
          <p:cNvPr id="4" name="Slide Number Placeholder 3"/>
          <p:cNvSpPr>
            <a:spLocks noGrp="1"/>
          </p:cNvSpPr>
          <p:nvPr>
            <p:ph type="sldNum" sz="quarter" idx="5"/>
          </p:nvPr>
        </p:nvSpPr>
        <p:spPr/>
        <p:txBody>
          <a:bodyPr/>
          <a:lstStyle/>
          <a:p>
            <a:fld id="{07C9127F-BD16-4126-8BF6-940D1BAAD1CD}" type="slidenum">
              <a:rPr lang="en-US" smtClean="0"/>
              <a:t>3</a:t>
            </a:fld>
            <a:endParaRPr lang="en-US"/>
          </a:p>
        </p:txBody>
      </p:sp>
    </p:spTree>
    <p:extLst>
      <p:ext uri="{BB962C8B-B14F-4D97-AF65-F5344CB8AC3E}">
        <p14:creationId xmlns:p14="http://schemas.microsoft.com/office/powerpoint/2010/main" val="323366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solidFill>
                  <a:srgbClr val="FFFFFF"/>
                </a:solidFill>
                <a:latin typeface="Segoe UI" panose="020B0502040204020203" pitchFamily="34" charset="0"/>
              </a:rPr>
              <a:t>Accuracy is vital, as it impacts educators’ certification and retirement contributions.</a:t>
            </a:r>
          </a:p>
        </p:txBody>
      </p:sp>
      <p:sp>
        <p:nvSpPr>
          <p:cNvPr id="4" name="Slide Number Placeholder 3"/>
          <p:cNvSpPr>
            <a:spLocks noGrp="1"/>
          </p:cNvSpPr>
          <p:nvPr>
            <p:ph type="sldNum" sz="quarter" idx="5"/>
          </p:nvPr>
        </p:nvSpPr>
        <p:spPr/>
        <p:txBody>
          <a:bodyPr/>
          <a:lstStyle/>
          <a:p>
            <a:fld id="{07C9127F-BD16-4126-8BF6-940D1BAAD1CD}" type="slidenum">
              <a:rPr lang="en-US" smtClean="0"/>
              <a:t>30</a:t>
            </a:fld>
            <a:endParaRPr lang="en-US"/>
          </a:p>
        </p:txBody>
      </p:sp>
    </p:spTree>
    <p:extLst>
      <p:ext uri="{BB962C8B-B14F-4D97-AF65-F5344CB8AC3E}">
        <p14:creationId xmlns:p14="http://schemas.microsoft.com/office/powerpoint/2010/main" val="1762311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solidFill>
                  <a:srgbClr val="FFFFFF"/>
                </a:solidFill>
                <a:latin typeface="Segoe UI" panose="020B0502040204020203" pitchFamily="34" charset="0"/>
              </a:rPr>
              <a:t>Accuracy is vital, as it impacts educators’ certification and retirement contributions.</a:t>
            </a:r>
          </a:p>
          <a:p>
            <a:endParaRPr lang="en-US" altLang="en-US">
              <a:solidFill>
                <a:srgbClr val="FFFFFF"/>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07C9127F-BD16-4126-8BF6-940D1BAAD1CD}" type="slidenum">
              <a:rPr lang="en-US" smtClean="0"/>
              <a:t>31</a:t>
            </a:fld>
            <a:endParaRPr lang="en-US"/>
          </a:p>
        </p:txBody>
      </p:sp>
    </p:spTree>
    <p:extLst>
      <p:ext uri="{BB962C8B-B14F-4D97-AF65-F5344CB8AC3E}">
        <p14:creationId xmlns:p14="http://schemas.microsoft.com/office/powerpoint/2010/main" val="1661528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solidFill>
                  <a:srgbClr val="FFFFFF"/>
                </a:solidFill>
                <a:latin typeface="Segoe UI" panose="020B0502040204020203" pitchFamily="34" charset="0"/>
              </a:rPr>
              <a:t>Requested less often now that successful service is verified in the EDS</a:t>
            </a:r>
          </a:p>
        </p:txBody>
      </p:sp>
      <p:sp>
        <p:nvSpPr>
          <p:cNvPr id="4" name="Slide Number Placeholder 3"/>
          <p:cNvSpPr>
            <a:spLocks noGrp="1"/>
          </p:cNvSpPr>
          <p:nvPr>
            <p:ph type="sldNum" sz="quarter" idx="5"/>
          </p:nvPr>
        </p:nvSpPr>
        <p:spPr/>
        <p:txBody>
          <a:bodyPr/>
          <a:lstStyle/>
          <a:p>
            <a:fld id="{07C9127F-BD16-4126-8BF6-940D1BAAD1CD}" type="slidenum">
              <a:rPr lang="en-US" smtClean="0"/>
              <a:t>32</a:t>
            </a:fld>
            <a:endParaRPr lang="en-US"/>
          </a:p>
        </p:txBody>
      </p:sp>
    </p:spTree>
    <p:extLst>
      <p:ext uri="{BB962C8B-B14F-4D97-AF65-F5344CB8AC3E}">
        <p14:creationId xmlns:p14="http://schemas.microsoft.com/office/powerpoint/2010/main" val="3085769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solidFill>
                  <a:srgbClr val="FFFFFF"/>
                </a:solidFill>
                <a:latin typeface="Segoe UI" panose="020B0502040204020203" pitchFamily="34" charset="0"/>
              </a:rPr>
              <a:t>Accuracy is vital, as it impacts educators’ certification and retirement contributions.  </a:t>
            </a:r>
          </a:p>
        </p:txBody>
      </p:sp>
      <p:sp>
        <p:nvSpPr>
          <p:cNvPr id="4" name="Slide Number Placeholder 3"/>
          <p:cNvSpPr>
            <a:spLocks noGrp="1"/>
          </p:cNvSpPr>
          <p:nvPr>
            <p:ph type="sldNum" sz="quarter" idx="5"/>
          </p:nvPr>
        </p:nvSpPr>
        <p:spPr/>
        <p:txBody>
          <a:bodyPr/>
          <a:lstStyle/>
          <a:p>
            <a:fld id="{07C9127F-BD16-4126-8BF6-940D1BAAD1CD}" type="slidenum">
              <a:rPr lang="en-US" smtClean="0"/>
              <a:t>33</a:t>
            </a:fld>
            <a:endParaRPr lang="en-US"/>
          </a:p>
        </p:txBody>
      </p:sp>
    </p:spTree>
    <p:extLst>
      <p:ext uri="{BB962C8B-B14F-4D97-AF65-F5344CB8AC3E}">
        <p14:creationId xmlns:p14="http://schemas.microsoft.com/office/powerpoint/2010/main" val="973938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solidFill>
                <a:srgbClr val="FFFFFF"/>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07C9127F-BD16-4126-8BF6-940D1BAAD1CD}" type="slidenum">
              <a:rPr lang="en-US" smtClean="0"/>
              <a:t>34</a:t>
            </a:fld>
            <a:endParaRPr lang="en-US"/>
          </a:p>
        </p:txBody>
      </p:sp>
    </p:spTree>
    <p:extLst>
      <p:ext uri="{BB962C8B-B14F-4D97-AF65-F5344CB8AC3E}">
        <p14:creationId xmlns:p14="http://schemas.microsoft.com/office/powerpoint/2010/main" val="1958679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solidFill>
                <a:srgbClr val="FFFFFF"/>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07C9127F-BD16-4126-8BF6-940D1BAAD1CD}" type="slidenum">
              <a:rPr lang="en-US" smtClean="0"/>
              <a:t>35</a:t>
            </a:fld>
            <a:endParaRPr lang="en-US"/>
          </a:p>
        </p:txBody>
      </p:sp>
    </p:spTree>
    <p:extLst>
      <p:ext uri="{BB962C8B-B14F-4D97-AF65-F5344CB8AC3E}">
        <p14:creationId xmlns:p14="http://schemas.microsoft.com/office/powerpoint/2010/main" val="2332891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solidFill>
                  <a:srgbClr val="FFFFFF"/>
                </a:solidFill>
                <a:latin typeface="Segoe UI" panose="020B0502040204020203" pitchFamily="34" charset="0"/>
              </a:rPr>
              <a:t>Second bullet: ED 177 first, then ED 175. we will use the original submission date. </a:t>
            </a:r>
          </a:p>
        </p:txBody>
      </p:sp>
      <p:sp>
        <p:nvSpPr>
          <p:cNvPr id="4" name="Slide Number Placeholder 3"/>
          <p:cNvSpPr>
            <a:spLocks noGrp="1"/>
          </p:cNvSpPr>
          <p:nvPr>
            <p:ph type="sldNum" sz="quarter" idx="5"/>
          </p:nvPr>
        </p:nvSpPr>
        <p:spPr/>
        <p:txBody>
          <a:bodyPr/>
          <a:lstStyle/>
          <a:p>
            <a:fld id="{07C9127F-BD16-4126-8BF6-940D1BAAD1CD}" type="slidenum">
              <a:rPr lang="en-US" smtClean="0"/>
              <a:t>36</a:t>
            </a:fld>
            <a:endParaRPr lang="en-US"/>
          </a:p>
        </p:txBody>
      </p:sp>
    </p:spTree>
    <p:extLst>
      <p:ext uri="{BB962C8B-B14F-4D97-AF65-F5344CB8AC3E}">
        <p14:creationId xmlns:p14="http://schemas.microsoft.com/office/powerpoint/2010/main" val="3115491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solidFill>
                <a:srgbClr val="FFFFFF"/>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07C9127F-BD16-4126-8BF6-940D1BAAD1CD}" type="slidenum">
              <a:rPr lang="en-US" smtClean="0"/>
              <a:t>37</a:t>
            </a:fld>
            <a:endParaRPr lang="en-US"/>
          </a:p>
        </p:txBody>
      </p:sp>
    </p:spTree>
    <p:extLst>
      <p:ext uri="{BB962C8B-B14F-4D97-AF65-F5344CB8AC3E}">
        <p14:creationId xmlns:p14="http://schemas.microsoft.com/office/powerpoint/2010/main" val="311549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solidFill>
                  <a:srgbClr val="FFFFFF"/>
                </a:solidFill>
                <a:latin typeface="Segoe UI" panose="020B0502040204020203" pitchFamily="34" charset="0"/>
              </a:rPr>
              <a:t>Superintendents are given designated numbers to then share with whom they choose.</a:t>
            </a:r>
          </a:p>
        </p:txBody>
      </p:sp>
      <p:sp>
        <p:nvSpPr>
          <p:cNvPr id="4" name="Slide Number Placeholder 3"/>
          <p:cNvSpPr>
            <a:spLocks noGrp="1"/>
          </p:cNvSpPr>
          <p:nvPr>
            <p:ph type="sldNum" sz="quarter" idx="5"/>
          </p:nvPr>
        </p:nvSpPr>
        <p:spPr/>
        <p:txBody>
          <a:bodyPr/>
          <a:lstStyle/>
          <a:p>
            <a:fld id="{07C9127F-BD16-4126-8BF6-940D1BAAD1CD}" type="slidenum">
              <a:rPr lang="en-US" smtClean="0"/>
              <a:t>38</a:t>
            </a:fld>
            <a:endParaRPr lang="en-US"/>
          </a:p>
        </p:txBody>
      </p:sp>
    </p:spTree>
    <p:extLst>
      <p:ext uri="{BB962C8B-B14F-4D97-AF65-F5344CB8AC3E}">
        <p14:creationId xmlns:p14="http://schemas.microsoft.com/office/powerpoint/2010/main" val="33852229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solidFill>
                <a:srgbClr val="FFFFFF"/>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07C9127F-BD16-4126-8BF6-940D1BAAD1CD}" type="slidenum">
              <a:rPr lang="en-US" smtClean="0"/>
              <a:t>39</a:t>
            </a:fld>
            <a:endParaRPr lang="en-US"/>
          </a:p>
        </p:txBody>
      </p:sp>
    </p:spTree>
    <p:extLst>
      <p:ext uri="{BB962C8B-B14F-4D97-AF65-F5344CB8AC3E}">
        <p14:creationId xmlns:p14="http://schemas.microsoft.com/office/powerpoint/2010/main" val="384046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a:t>District may choose to start candidate as a short-term substitute…but this is only acceptable for </a:t>
            </a:r>
            <a:r>
              <a:rPr lang="en-US" altLang="en-US" b="1"/>
              <a:t>40 days</a:t>
            </a:r>
            <a:r>
              <a:rPr lang="en-US" altLang="en-US"/>
              <a:t>.  </a:t>
            </a:r>
          </a:p>
          <a:p>
            <a:endParaRPr lang="en-US"/>
          </a:p>
        </p:txBody>
      </p:sp>
      <p:sp>
        <p:nvSpPr>
          <p:cNvPr id="4" name="Slide Number Placeholder 3"/>
          <p:cNvSpPr>
            <a:spLocks noGrp="1"/>
          </p:cNvSpPr>
          <p:nvPr>
            <p:ph type="sldNum" sz="quarter" idx="5"/>
          </p:nvPr>
        </p:nvSpPr>
        <p:spPr/>
        <p:txBody>
          <a:bodyPr/>
          <a:lstStyle/>
          <a:p>
            <a:fld id="{07C9127F-BD16-4126-8BF6-940D1BAAD1CD}" type="slidenum">
              <a:rPr lang="en-US" smtClean="0"/>
              <a:t>4</a:t>
            </a:fld>
            <a:endParaRPr lang="en-US"/>
          </a:p>
        </p:txBody>
      </p:sp>
    </p:spTree>
    <p:extLst>
      <p:ext uri="{BB962C8B-B14F-4D97-AF65-F5344CB8AC3E}">
        <p14:creationId xmlns:p14="http://schemas.microsoft.com/office/powerpoint/2010/main" val="2809983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C9127F-BD16-4126-8BF6-940D1BAAD1CD}" type="slidenum">
              <a:rPr lang="en-US" smtClean="0"/>
              <a:t>5</a:t>
            </a:fld>
            <a:endParaRPr lang="en-US"/>
          </a:p>
        </p:txBody>
      </p:sp>
    </p:spTree>
    <p:extLst>
      <p:ext uri="{BB962C8B-B14F-4D97-AF65-F5344CB8AC3E}">
        <p14:creationId xmlns:p14="http://schemas.microsoft.com/office/powerpoint/2010/main" val="3042414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**Keep this in mind when district applies for authorizations (DSAP, coaching permits, LTS)</a:t>
            </a:r>
          </a:p>
        </p:txBody>
      </p:sp>
      <p:sp>
        <p:nvSpPr>
          <p:cNvPr id="4" name="Slide Number Placeholder 3"/>
          <p:cNvSpPr>
            <a:spLocks noGrp="1"/>
          </p:cNvSpPr>
          <p:nvPr>
            <p:ph type="sldNum" sz="quarter" idx="5"/>
          </p:nvPr>
        </p:nvSpPr>
        <p:spPr/>
        <p:txBody>
          <a:bodyPr/>
          <a:lstStyle/>
          <a:p>
            <a:fld id="{07C9127F-BD16-4126-8BF6-940D1BAAD1CD}" type="slidenum">
              <a:rPr lang="en-US" smtClean="0"/>
              <a:t>6</a:t>
            </a:fld>
            <a:endParaRPr lang="en-US"/>
          </a:p>
        </p:txBody>
      </p:sp>
    </p:spTree>
    <p:extLst>
      <p:ext uri="{BB962C8B-B14F-4D97-AF65-F5344CB8AC3E}">
        <p14:creationId xmlns:p14="http://schemas.microsoft.com/office/powerpoint/2010/main" val="94133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An application must be submitted </a:t>
            </a:r>
            <a:r>
              <a:rPr lang="en-US" altLang="en-US" b="1"/>
              <a:t>PRIOR TO EXPIRATION </a:t>
            </a:r>
            <a:r>
              <a:rPr lang="en-US" altLang="en-US"/>
              <a:t>of existing certificate to prevent lapse.</a:t>
            </a:r>
          </a:p>
          <a:p>
            <a:endParaRPr lang="en-US"/>
          </a:p>
        </p:txBody>
      </p:sp>
      <p:sp>
        <p:nvSpPr>
          <p:cNvPr id="4" name="Slide Number Placeholder 3"/>
          <p:cNvSpPr>
            <a:spLocks noGrp="1"/>
          </p:cNvSpPr>
          <p:nvPr>
            <p:ph type="sldNum" sz="quarter" idx="5"/>
          </p:nvPr>
        </p:nvSpPr>
        <p:spPr/>
        <p:txBody>
          <a:bodyPr/>
          <a:lstStyle/>
          <a:p>
            <a:fld id="{07C9127F-BD16-4126-8BF6-940D1BAAD1CD}" type="slidenum">
              <a:rPr lang="en-US" smtClean="0"/>
              <a:t>7</a:t>
            </a:fld>
            <a:endParaRPr lang="en-US"/>
          </a:p>
        </p:txBody>
      </p:sp>
    </p:spTree>
    <p:extLst>
      <p:ext uri="{BB962C8B-B14F-4D97-AF65-F5344CB8AC3E}">
        <p14:creationId xmlns:p14="http://schemas.microsoft.com/office/powerpoint/2010/main" val="413756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t>Details on each of these certificates to follow – forms for these authorization are on District Resources page</a:t>
            </a:r>
          </a:p>
          <a:p>
            <a:endParaRPr lang="en-US"/>
          </a:p>
        </p:txBody>
      </p:sp>
      <p:sp>
        <p:nvSpPr>
          <p:cNvPr id="4" name="Slide Number Placeholder 3"/>
          <p:cNvSpPr>
            <a:spLocks noGrp="1"/>
          </p:cNvSpPr>
          <p:nvPr>
            <p:ph type="sldNum" sz="quarter" idx="5"/>
          </p:nvPr>
        </p:nvSpPr>
        <p:spPr/>
        <p:txBody>
          <a:bodyPr/>
          <a:lstStyle/>
          <a:p>
            <a:fld id="{07C9127F-BD16-4126-8BF6-940D1BAAD1CD}" type="slidenum">
              <a:rPr lang="en-US" smtClean="0"/>
              <a:t>8</a:t>
            </a:fld>
            <a:endParaRPr lang="en-US"/>
          </a:p>
        </p:txBody>
      </p:sp>
    </p:spTree>
    <p:extLst>
      <p:ext uri="{BB962C8B-B14F-4D97-AF65-F5344CB8AC3E}">
        <p14:creationId xmlns:p14="http://schemas.microsoft.com/office/powerpoint/2010/main" val="2582977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altLang="en-US"/>
              <a:t>If interim certificate expires before test requirements have been met, a new application will be required.</a:t>
            </a:r>
          </a:p>
          <a:p>
            <a:pPr marL="174708" indent="-174708">
              <a:buFontTx/>
              <a:buChar char="-"/>
            </a:pPr>
            <a:r>
              <a:rPr lang="en-US" altLang="en-US"/>
              <a:t>Districts should monitor educators holding nonrenewable certificates.</a:t>
            </a:r>
          </a:p>
          <a:p>
            <a:endParaRPr lang="en-US"/>
          </a:p>
        </p:txBody>
      </p:sp>
      <p:sp>
        <p:nvSpPr>
          <p:cNvPr id="4" name="Slide Number Placeholder 3"/>
          <p:cNvSpPr>
            <a:spLocks noGrp="1"/>
          </p:cNvSpPr>
          <p:nvPr>
            <p:ph type="sldNum" sz="quarter" idx="5"/>
          </p:nvPr>
        </p:nvSpPr>
        <p:spPr/>
        <p:txBody>
          <a:bodyPr/>
          <a:lstStyle/>
          <a:p>
            <a:fld id="{07C9127F-BD16-4126-8BF6-940D1BAAD1CD}" type="slidenum">
              <a:rPr lang="en-US" smtClean="0"/>
              <a:t>9</a:t>
            </a:fld>
            <a:endParaRPr lang="en-US"/>
          </a:p>
        </p:txBody>
      </p:sp>
    </p:spTree>
    <p:extLst>
      <p:ext uri="{BB962C8B-B14F-4D97-AF65-F5344CB8AC3E}">
        <p14:creationId xmlns:p14="http://schemas.microsoft.com/office/powerpoint/2010/main" val="1693016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59CEF-8E7F-546C-E587-9CC80A6C74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86A290-F69F-1BAC-4659-7D5422F09F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460FD8-AECF-E74F-B15F-2CF5C5800E80}"/>
              </a:ext>
            </a:extLst>
          </p:cNvPr>
          <p:cNvSpPr>
            <a:spLocks noGrp="1"/>
          </p:cNvSpPr>
          <p:nvPr>
            <p:ph type="dt" sz="half" idx="10"/>
          </p:nvPr>
        </p:nvSpPr>
        <p:spPr/>
        <p:txBody>
          <a:bodyPr/>
          <a:lstStyle/>
          <a:p>
            <a:fld id="{6EB3D0AF-832A-2B44-865A-921BCDF915E3}" type="datetimeFigureOut">
              <a:rPr lang="en-US" smtClean="0"/>
              <a:t>4/19/2023</a:t>
            </a:fld>
            <a:endParaRPr lang="en-US"/>
          </a:p>
        </p:txBody>
      </p:sp>
      <p:sp>
        <p:nvSpPr>
          <p:cNvPr id="5" name="Footer Placeholder 4">
            <a:extLst>
              <a:ext uri="{FF2B5EF4-FFF2-40B4-BE49-F238E27FC236}">
                <a16:creationId xmlns:a16="http://schemas.microsoft.com/office/drawing/2014/main" id="{1696FD92-4850-DC67-1B06-5AE704794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9B13B-54BD-E0C5-8D4A-76B793399F84}"/>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284841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72F6-1D5F-B6DC-E2AD-855742C8FF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632AB8-BA95-99E4-04F3-E4DA48435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51701-A176-F719-3950-CB62FFCAB6AC}"/>
              </a:ext>
            </a:extLst>
          </p:cNvPr>
          <p:cNvSpPr>
            <a:spLocks noGrp="1"/>
          </p:cNvSpPr>
          <p:nvPr>
            <p:ph type="dt" sz="half" idx="10"/>
          </p:nvPr>
        </p:nvSpPr>
        <p:spPr/>
        <p:txBody>
          <a:bodyPr/>
          <a:lstStyle/>
          <a:p>
            <a:fld id="{6EB3D0AF-832A-2B44-865A-921BCDF915E3}" type="datetimeFigureOut">
              <a:rPr lang="en-US" smtClean="0"/>
              <a:t>4/19/2023</a:t>
            </a:fld>
            <a:endParaRPr lang="en-US"/>
          </a:p>
        </p:txBody>
      </p:sp>
      <p:sp>
        <p:nvSpPr>
          <p:cNvPr id="5" name="Footer Placeholder 4">
            <a:extLst>
              <a:ext uri="{FF2B5EF4-FFF2-40B4-BE49-F238E27FC236}">
                <a16:creationId xmlns:a16="http://schemas.microsoft.com/office/drawing/2014/main" id="{8B755A61-811C-8596-B16C-9823A9CCD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A362-247D-62AA-18E4-318BCAF02619}"/>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371068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6730FA-B97D-F477-6ECB-EBA4A132DD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FE3793-E6AA-7E18-7DE6-81A1DA556D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92C41-6DF7-2E87-4A3C-4AA730F8E312}"/>
              </a:ext>
            </a:extLst>
          </p:cNvPr>
          <p:cNvSpPr>
            <a:spLocks noGrp="1"/>
          </p:cNvSpPr>
          <p:nvPr>
            <p:ph type="dt" sz="half" idx="10"/>
          </p:nvPr>
        </p:nvSpPr>
        <p:spPr/>
        <p:txBody>
          <a:bodyPr/>
          <a:lstStyle/>
          <a:p>
            <a:fld id="{6EB3D0AF-832A-2B44-865A-921BCDF915E3}" type="datetimeFigureOut">
              <a:rPr lang="en-US" smtClean="0"/>
              <a:t>4/19/2023</a:t>
            </a:fld>
            <a:endParaRPr lang="en-US"/>
          </a:p>
        </p:txBody>
      </p:sp>
      <p:sp>
        <p:nvSpPr>
          <p:cNvPr id="5" name="Footer Placeholder 4">
            <a:extLst>
              <a:ext uri="{FF2B5EF4-FFF2-40B4-BE49-F238E27FC236}">
                <a16:creationId xmlns:a16="http://schemas.microsoft.com/office/drawing/2014/main" id="{3A27067D-E095-B36A-539C-D61814524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E550C-6FD5-7401-D2AC-E56FDFF86883}"/>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428673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E79F-35D9-7E00-D3E0-E638E6EFC8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A364B3-E5E3-77B9-E623-3A958D25EE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60721-D0C5-2A6A-6CE2-7A43F35AF8B1}"/>
              </a:ext>
            </a:extLst>
          </p:cNvPr>
          <p:cNvSpPr>
            <a:spLocks noGrp="1"/>
          </p:cNvSpPr>
          <p:nvPr>
            <p:ph type="dt" sz="half" idx="10"/>
          </p:nvPr>
        </p:nvSpPr>
        <p:spPr/>
        <p:txBody>
          <a:bodyPr/>
          <a:lstStyle/>
          <a:p>
            <a:fld id="{6EB3D0AF-832A-2B44-865A-921BCDF915E3}" type="datetimeFigureOut">
              <a:rPr lang="en-US" smtClean="0"/>
              <a:t>4/19/2023</a:t>
            </a:fld>
            <a:endParaRPr lang="en-US"/>
          </a:p>
        </p:txBody>
      </p:sp>
      <p:sp>
        <p:nvSpPr>
          <p:cNvPr id="5" name="Footer Placeholder 4">
            <a:extLst>
              <a:ext uri="{FF2B5EF4-FFF2-40B4-BE49-F238E27FC236}">
                <a16:creationId xmlns:a16="http://schemas.microsoft.com/office/drawing/2014/main" id="{72D3A8CF-A140-66A1-D4E1-90AE78229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8E0597-FEB6-F234-C232-67ACEAAEBB83}"/>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232998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0E7C-48F5-504E-2689-081B17F697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6CC3DE-773B-37E0-200B-09E0D8C57B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832FDD-2830-AA9A-E00D-FA46BE158039}"/>
              </a:ext>
            </a:extLst>
          </p:cNvPr>
          <p:cNvSpPr>
            <a:spLocks noGrp="1"/>
          </p:cNvSpPr>
          <p:nvPr>
            <p:ph type="dt" sz="half" idx="10"/>
          </p:nvPr>
        </p:nvSpPr>
        <p:spPr/>
        <p:txBody>
          <a:bodyPr/>
          <a:lstStyle/>
          <a:p>
            <a:fld id="{6EB3D0AF-832A-2B44-865A-921BCDF915E3}" type="datetimeFigureOut">
              <a:rPr lang="en-US" smtClean="0"/>
              <a:t>4/19/2023</a:t>
            </a:fld>
            <a:endParaRPr lang="en-US"/>
          </a:p>
        </p:txBody>
      </p:sp>
      <p:sp>
        <p:nvSpPr>
          <p:cNvPr id="5" name="Footer Placeholder 4">
            <a:extLst>
              <a:ext uri="{FF2B5EF4-FFF2-40B4-BE49-F238E27FC236}">
                <a16:creationId xmlns:a16="http://schemas.microsoft.com/office/drawing/2014/main" id="{03A04CA4-C938-69B6-38A7-BDD5CC713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258FED-6B76-EBDE-C475-F9EBCC0C669E}"/>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2104464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504C2-655D-4BF7-AF7D-C8EE385F1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5E21C-C209-640D-00A5-318AA7C5D3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C69373-31BB-6F22-D3E1-9BC00AD3E1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3C66EB-AB47-DEF0-FEAC-190B3404B449}"/>
              </a:ext>
            </a:extLst>
          </p:cNvPr>
          <p:cNvSpPr>
            <a:spLocks noGrp="1"/>
          </p:cNvSpPr>
          <p:nvPr>
            <p:ph type="dt" sz="half" idx="10"/>
          </p:nvPr>
        </p:nvSpPr>
        <p:spPr/>
        <p:txBody>
          <a:bodyPr/>
          <a:lstStyle/>
          <a:p>
            <a:fld id="{6EB3D0AF-832A-2B44-865A-921BCDF915E3}" type="datetimeFigureOut">
              <a:rPr lang="en-US" smtClean="0"/>
              <a:t>4/19/2023</a:t>
            </a:fld>
            <a:endParaRPr lang="en-US"/>
          </a:p>
        </p:txBody>
      </p:sp>
      <p:sp>
        <p:nvSpPr>
          <p:cNvPr id="6" name="Footer Placeholder 5">
            <a:extLst>
              <a:ext uri="{FF2B5EF4-FFF2-40B4-BE49-F238E27FC236}">
                <a16:creationId xmlns:a16="http://schemas.microsoft.com/office/drawing/2014/main" id="{60852453-5EE3-0920-3786-103FD26A57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9974A4-8DF6-EE98-3FA9-C3054BB456F0}"/>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1617712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4639-7512-4ABD-D7C5-128FB5E8AE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1E6608-5A4A-1E35-38F9-F0F0AB6C5A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1F2248-19E2-8051-467B-5B084CFA44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C9A79C-EC95-5293-653C-3A7D17E24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3ED625-A640-AE57-E525-EAEFB5AEDD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8C9CCD-2685-D91D-6E76-E762FEC5D838}"/>
              </a:ext>
            </a:extLst>
          </p:cNvPr>
          <p:cNvSpPr>
            <a:spLocks noGrp="1"/>
          </p:cNvSpPr>
          <p:nvPr>
            <p:ph type="dt" sz="half" idx="10"/>
          </p:nvPr>
        </p:nvSpPr>
        <p:spPr/>
        <p:txBody>
          <a:bodyPr/>
          <a:lstStyle/>
          <a:p>
            <a:fld id="{6EB3D0AF-832A-2B44-865A-921BCDF915E3}" type="datetimeFigureOut">
              <a:rPr lang="en-US" smtClean="0"/>
              <a:t>4/19/2023</a:t>
            </a:fld>
            <a:endParaRPr lang="en-US"/>
          </a:p>
        </p:txBody>
      </p:sp>
      <p:sp>
        <p:nvSpPr>
          <p:cNvPr id="8" name="Footer Placeholder 7">
            <a:extLst>
              <a:ext uri="{FF2B5EF4-FFF2-40B4-BE49-F238E27FC236}">
                <a16:creationId xmlns:a16="http://schemas.microsoft.com/office/drawing/2014/main" id="{29D977F5-D306-6DEE-8AFA-C7E08CDF86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D4B341-EC51-6C2C-0512-A705ED96B81A}"/>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2682435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E3E27-A15C-CB69-DBA0-ADDA72FBB9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A0D403-5C1C-F692-0FBC-F621DEA552BE}"/>
              </a:ext>
            </a:extLst>
          </p:cNvPr>
          <p:cNvSpPr>
            <a:spLocks noGrp="1"/>
          </p:cNvSpPr>
          <p:nvPr>
            <p:ph type="dt" sz="half" idx="10"/>
          </p:nvPr>
        </p:nvSpPr>
        <p:spPr/>
        <p:txBody>
          <a:bodyPr/>
          <a:lstStyle/>
          <a:p>
            <a:fld id="{6EB3D0AF-832A-2B44-865A-921BCDF915E3}" type="datetimeFigureOut">
              <a:rPr lang="en-US" smtClean="0"/>
              <a:t>4/19/2023</a:t>
            </a:fld>
            <a:endParaRPr lang="en-US"/>
          </a:p>
        </p:txBody>
      </p:sp>
      <p:sp>
        <p:nvSpPr>
          <p:cNvPr id="4" name="Footer Placeholder 3">
            <a:extLst>
              <a:ext uri="{FF2B5EF4-FFF2-40B4-BE49-F238E27FC236}">
                <a16:creationId xmlns:a16="http://schemas.microsoft.com/office/drawing/2014/main" id="{3FB5C799-F0DA-FC48-2BB9-F8B2F32368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73C83D-9AB7-7B9A-AB51-8682AC35E748}"/>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99077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C6FAF-B447-1268-3FB1-B060FE10FD22}"/>
              </a:ext>
            </a:extLst>
          </p:cNvPr>
          <p:cNvSpPr>
            <a:spLocks noGrp="1"/>
          </p:cNvSpPr>
          <p:nvPr>
            <p:ph type="dt" sz="half" idx="10"/>
          </p:nvPr>
        </p:nvSpPr>
        <p:spPr/>
        <p:txBody>
          <a:bodyPr/>
          <a:lstStyle/>
          <a:p>
            <a:fld id="{6EB3D0AF-832A-2B44-865A-921BCDF915E3}" type="datetimeFigureOut">
              <a:rPr lang="en-US" smtClean="0"/>
              <a:t>4/19/2023</a:t>
            </a:fld>
            <a:endParaRPr lang="en-US"/>
          </a:p>
        </p:txBody>
      </p:sp>
      <p:sp>
        <p:nvSpPr>
          <p:cNvPr id="3" name="Footer Placeholder 2">
            <a:extLst>
              <a:ext uri="{FF2B5EF4-FFF2-40B4-BE49-F238E27FC236}">
                <a16:creationId xmlns:a16="http://schemas.microsoft.com/office/drawing/2014/main" id="{9F728188-5E78-FFCD-5811-6BF887BCC3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0A4639-FBC6-7151-B619-A0557F9599FA}"/>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249895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925B-ED23-2DE9-592E-8CACB805F7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FC1099-D78A-FE32-C1EA-6493639B2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92E5C2-876F-29C8-DD59-77FFBB76F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C79888-AB4B-30E8-D32C-03DC6A5808C3}"/>
              </a:ext>
            </a:extLst>
          </p:cNvPr>
          <p:cNvSpPr>
            <a:spLocks noGrp="1"/>
          </p:cNvSpPr>
          <p:nvPr>
            <p:ph type="dt" sz="half" idx="10"/>
          </p:nvPr>
        </p:nvSpPr>
        <p:spPr/>
        <p:txBody>
          <a:bodyPr/>
          <a:lstStyle/>
          <a:p>
            <a:fld id="{6EB3D0AF-832A-2B44-865A-921BCDF915E3}" type="datetimeFigureOut">
              <a:rPr lang="en-US" smtClean="0"/>
              <a:t>4/19/2023</a:t>
            </a:fld>
            <a:endParaRPr lang="en-US"/>
          </a:p>
        </p:txBody>
      </p:sp>
      <p:sp>
        <p:nvSpPr>
          <p:cNvPr id="6" name="Footer Placeholder 5">
            <a:extLst>
              <a:ext uri="{FF2B5EF4-FFF2-40B4-BE49-F238E27FC236}">
                <a16:creationId xmlns:a16="http://schemas.microsoft.com/office/drawing/2014/main" id="{A47121FA-8BF1-CD25-1C97-C584F0E6A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C2E3EF-1AEE-9AAE-3BEB-7C19C36B210A}"/>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160096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648F2-076E-980E-0451-975B296C71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BDAD13-8619-292B-DC45-C7D1393F9D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9C2FA9-700F-6AD8-CD6A-7F6F3BD9B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C82A1B-B75E-20F3-6AF2-2D2D1DBF06CE}"/>
              </a:ext>
            </a:extLst>
          </p:cNvPr>
          <p:cNvSpPr>
            <a:spLocks noGrp="1"/>
          </p:cNvSpPr>
          <p:nvPr>
            <p:ph type="dt" sz="half" idx="10"/>
          </p:nvPr>
        </p:nvSpPr>
        <p:spPr/>
        <p:txBody>
          <a:bodyPr/>
          <a:lstStyle/>
          <a:p>
            <a:fld id="{6EB3D0AF-832A-2B44-865A-921BCDF915E3}" type="datetimeFigureOut">
              <a:rPr lang="en-US" smtClean="0"/>
              <a:t>4/19/2023</a:t>
            </a:fld>
            <a:endParaRPr lang="en-US"/>
          </a:p>
        </p:txBody>
      </p:sp>
      <p:sp>
        <p:nvSpPr>
          <p:cNvPr id="6" name="Footer Placeholder 5">
            <a:extLst>
              <a:ext uri="{FF2B5EF4-FFF2-40B4-BE49-F238E27FC236}">
                <a16:creationId xmlns:a16="http://schemas.microsoft.com/office/drawing/2014/main" id="{A0466455-38EF-992A-4EC1-32EF5DFBB1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90645C-8664-D661-F0E9-A0CDBE4590F4}"/>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2456541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9F5DAC-79C9-CA60-DF8D-CD6DA67055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AE9C6B-3ECB-7D87-D7BB-B8421B91F4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0DB0C-2794-7186-8315-25337AEA97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3D0AF-832A-2B44-865A-921BCDF915E3}" type="datetimeFigureOut">
              <a:rPr lang="en-US" smtClean="0"/>
              <a:t>4/19/2023</a:t>
            </a:fld>
            <a:endParaRPr lang="en-US"/>
          </a:p>
        </p:txBody>
      </p:sp>
      <p:sp>
        <p:nvSpPr>
          <p:cNvPr id="5" name="Footer Placeholder 4">
            <a:extLst>
              <a:ext uri="{FF2B5EF4-FFF2-40B4-BE49-F238E27FC236}">
                <a16:creationId xmlns:a16="http://schemas.microsoft.com/office/drawing/2014/main" id="{41E21D1F-6983-EE35-D2D9-6EF3C2168A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5F8782-0652-701A-4265-4D32F74B5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96B1A-CBF2-C54D-B723-E625441D0ED7}" type="slidenum">
              <a:rPr lang="en-US" smtClean="0"/>
              <a:t>‹#›</a:t>
            </a:fld>
            <a:endParaRPr lang="en-US"/>
          </a:p>
        </p:txBody>
      </p:sp>
    </p:spTree>
    <p:extLst>
      <p:ext uri="{BB962C8B-B14F-4D97-AF65-F5344CB8AC3E}">
        <p14:creationId xmlns:p14="http://schemas.microsoft.com/office/powerpoint/2010/main" val="3069530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hyperlink" Target="mailto:Wendy.Harwin@ct.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hyperlink" Target="http://www.ct.gov/sde/cert"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hyperlink" Target="mailto:JulianneFrost@ct.gov" TargetMode="External"/><Relationship Id="rId7"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hyperlink" Target="mailto:SDEdistricts.cert@ct.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hyperlink" Target="http://www.ct.gov/sde/cert" TargetMode="External"/><Relationship Id="rId7" Type="http://schemas.openxmlformats.org/officeDocument/2006/relationships/image" Target="../media/image1.e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teacher.etranscript@ct.gov" TargetMode="External"/><Relationship Id="rId4" Type="http://schemas.openxmlformats.org/officeDocument/2006/relationships/hyperlink" Target="mailto:teacher.cert@ct.gov"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portal.ct.gov/sdecertification/Districts?language=en_U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2.png"/><Relationship Id="rId4" Type="http://schemas.openxmlformats.org/officeDocument/2006/relationships/hyperlink" Target="mailto:SDEDistricts.Cert@ct.gov"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E567D7-BC2A-3930-33D4-9416EC044C09}"/>
              </a:ext>
            </a:extLst>
          </p:cNvPr>
          <p:cNvSpPr/>
          <p:nvPr/>
        </p:nvSpPr>
        <p:spPr>
          <a:xfrm>
            <a:off x="0" y="15388"/>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45182F-95AA-1EB6-C481-6219A933B23F}"/>
              </a:ext>
            </a:extLst>
          </p:cNvPr>
          <p:cNvSpPr>
            <a:spLocks noGrp="1"/>
          </p:cNvSpPr>
          <p:nvPr>
            <p:ph type="ctrTitle"/>
          </p:nvPr>
        </p:nvSpPr>
        <p:spPr>
          <a:xfrm>
            <a:off x="1274190" y="45715"/>
            <a:ext cx="9643620" cy="1754326"/>
          </a:xfrm>
        </p:spPr>
        <p:txBody>
          <a:bodyPr wrap="square">
            <a:spAutoFit/>
          </a:bodyPr>
          <a:lstStyle/>
          <a:p>
            <a:pPr>
              <a:lnSpc>
                <a:spcPct val="100000"/>
              </a:lnSpc>
              <a:spcBef>
                <a:spcPts val="300"/>
              </a:spcBef>
            </a:pPr>
            <a:br>
              <a:rPr lang="en-US" sz="3600" spc="100">
                <a:solidFill>
                  <a:srgbClr val="FEC933"/>
                </a:solidFill>
                <a:latin typeface="Times New Roman"/>
                <a:cs typeface="Times New Roman"/>
              </a:rPr>
            </a:br>
            <a:r>
              <a:rPr lang="en-US" sz="3200" spc="100">
                <a:solidFill>
                  <a:srgbClr val="FEC933"/>
                </a:solidFill>
                <a:latin typeface="Arial" panose="020B0604020202020204" pitchFamily="34" charset="0"/>
                <a:cs typeface="Arial" panose="020B0604020202020204" pitchFamily="34" charset="0"/>
              </a:rPr>
              <a:t>Connecticut State Department of Education</a:t>
            </a:r>
            <a:br>
              <a:rPr lang="en-US" sz="3600" spc="100">
                <a:solidFill>
                  <a:srgbClr val="FEC933"/>
                </a:solidFill>
                <a:latin typeface="Times New Roman"/>
                <a:cs typeface="Times New Roman"/>
              </a:rPr>
            </a:br>
            <a:endParaRPr lang="en-US" sz="3600" b="1">
              <a:solidFill>
                <a:srgbClr val="FEC933"/>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2DA2B88-DB91-925E-EF13-49E8AA58E33B}"/>
              </a:ext>
            </a:extLst>
          </p:cNvPr>
          <p:cNvSpPr>
            <a:spLocks noGrp="1"/>
          </p:cNvSpPr>
          <p:nvPr>
            <p:ph type="subTitle" idx="1"/>
          </p:nvPr>
        </p:nvSpPr>
        <p:spPr>
          <a:xfrm>
            <a:off x="1524000" y="5186218"/>
            <a:ext cx="9144000" cy="1960537"/>
          </a:xfrm>
        </p:spPr>
        <p:txBody>
          <a:bodyPr>
            <a:spAutoFit/>
          </a:bodyPr>
          <a:lstStyle/>
          <a:p>
            <a:pPr>
              <a:lnSpc>
                <a:spcPct val="100000"/>
              </a:lnSpc>
              <a:spcBef>
                <a:spcPts val="600"/>
              </a:spcBef>
            </a:pPr>
            <a:endParaRPr lang="en-US" sz="1800" b="1" dirty="0">
              <a:solidFill>
                <a:schemeClr val="bg1"/>
              </a:solidFill>
              <a:latin typeface="Arial" panose="020B0604020202020204" pitchFamily="34" charset="0"/>
              <a:cs typeface="Arial" panose="020B0604020202020204" pitchFamily="34" charset="0"/>
            </a:endParaRPr>
          </a:p>
          <a:p>
            <a:pPr>
              <a:lnSpc>
                <a:spcPct val="100000"/>
              </a:lnSpc>
              <a:spcBef>
                <a:spcPts val="600"/>
              </a:spcBef>
            </a:pPr>
            <a:r>
              <a:rPr lang="en-US" sz="1800" dirty="0">
                <a:solidFill>
                  <a:schemeClr val="bg1"/>
                </a:solidFill>
                <a:latin typeface="Arial" panose="020B0604020202020204" pitchFamily="34" charset="0"/>
                <a:cs typeface="Arial" panose="020B0604020202020204" pitchFamily="34" charset="0"/>
              </a:rPr>
              <a:t>Bureau of Educator Standards and Certification</a:t>
            </a:r>
          </a:p>
          <a:p>
            <a:pPr algn="ctr">
              <a:buFont typeface="Wingdings" pitchFamily="2" charset="2"/>
              <a:buNone/>
              <a:defRPr/>
            </a:pPr>
            <a:r>
              <a:rPr lang="en-US" sz="1200" i="1" dirty="0">
                <a:solidFill>
                  <a:schemeClr val="bg1"/>
                </a:solidFill>
                <a:latin typeface="Arial" panose="020B0604020202020204" pitchFamily="34" charset="0"/>
                <a:cs typeface="Arial" panose="020B0604020202020204" pitchFamily="34" charset="0"/>
              </a:rPr>
              <a:t>Material provided is subject to change.            </a:t>
            </a:r>
          </a:p>
          <a:p>
            <a:pPr algn="ctr">
              <a:buFont typeface="Wingdings" pitchFamily="2" charset="2"/>
              <a:buNone/>
              <a:defRPr/>
            </a:pPr>
            <a:r>
              <a:rPr lang="en-US" sz="1200" i="1" dirty="0">
                <a:solidFill>
                  <a:schemeClr val="bg1"/>
                </a:solidFill>
                <a:latin typeface="Arial" panose="020B0604020202020204" pitchFamily="34" charset="0"/>
                <a:cs typeface="Arial" panose="020B0604020202020204" pitchFamily="34" charset="0"/>
              </a:rPr>
              <a:t>Please check for updates by visiting the State Department of Education website</a:t>
            </a:r>
          </a:p>
          <a:p>
            <a:pPr algn="ctr">
              <a:buFont typeface="Wingdings" pitchFamily="2" charset="2"/>
              <a:buNone/>
              <a:defRPr/>
            </a:pPr>
            <a:r>
              <a:rPr lang="en-US" sz="1200" i="1" dirty="0">
                <a:solidFill>
                  <a:schemeClr val="bg1"/>
                </a:solidFill>
                <a:latin typeface="Arial" panose="020B0604020202020204" pitchFamily="34" charset="0"/>
                <a:cs typeface="Arial" panose="020B0604020202020204" pitchFamily="34" charset="0"/>
              </a:rPr>
              <a:t> and/or contacting our department.</a:t>
            </a:r>
          </a:p>
          <a:p>
            <a:pPr>
              <a:lnSpc>
                <a:spcPct val="100000"/>
              </a:lnSpc>
              <a:spcBef>
                <a:spcPts val="600"/>
              </a:spcBef>
            </a:pPr>
            <a:endParaRPr lang="en-US" sz="1800" dirty="0">
              <a:solidFill>
                <a:schemeClr val="bg1"/>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E6DD654F-3EFD-9C22-878D-5F70C333D1F0}"/>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945D843-46C4-48F4-AE8E-BA55C1157E45}"/>
              </a:ext>
            </a:extLst>
          </p:cNvPr>
          <p:cNvPicPr>
            <a:picLocks noChangeAspect="1"/>
          </p:cNvPicPr>
          <p:nvPr/>
        </p:nvPicPr>
        <p:blipFill>
          <a:blip r:embed="rId3"/>
          <a:srcRect/>
          <a:stretch/>
        </p:blipFill>
        <p:spPr>
          <a:xfrm>
            <a:off x="10668000" y="353386"/>
            <a:ext cx="1310349" cy="1100294"/>
          </a:xfrm>
          <a:prstGeom prst="rect">
            <a:avLst/>
          </a:prstGeom>
        </p:spPr>
      </p:pic>
      <p:pic>
        <p:nvPicPr>
          <p:cNvPr id="9" name="Picture 8">
            <a:extLst>
              <a:ext uri="{FF2B5EF4-FFF2-40B4-BE49-F238E27FC236}">
                <a16:creationId xmlns:a16="http://schemas.microsoft.com/office/drawing/2014/main" id="{838C4720-5AEC-4A86-B91A-05BF3CDD3E5F}"/>
              </a:ext>
            </a:extLst>
          </p:cNvPr>
          <p:cNvPicPr>
            <a:picLocks noChangeAspect="1"/>
          </p:cNvPicPr>
          <p:nvPr/>
        </p:nvPicPr>
        <p:blipFill>
          <a:blip r:embed="rId4"/>
          <a:srcRect/>
          <a:stretch/>
        </p:blipFill>
        <p:spPr>
          <a:xfrm>
            <a:off x="213651" y="194492"/>
            <a:ext cx="1310349" cy="1310349"/>
          </a:xfrm>
          <a:prstGeom prst="rect">
            <a:avLst/>
          </a:prstGeom>
        </p:spPr>
      </p:pic>
      <p:sp>
        <p:nvSpPr>
          <p:cNvPr id="11" name="TextBox 10">
            <a:extLst>
              <a:ext uri="{FF2B5EF4-FFF2-40B4-BE49-F238E27FC236}">
                <a16:creationId xmlns:a16="http://schemas.microsoft.com/office/drawing/2014/main" id="{FB51B9FD-F451-4681-ADC5-EC9ADB783999}"/>
              </a:ext>
            </a:extLst>
          </p:cNvPr>
          <p:cNvSpPr txBox="1"/>
          <p:nvPr/>
        </p:nvSpPr>
        <p:spPr>
          <a:xfrm>
            <a:off x="1611984" y="2253010"/>
            <a:ext cx="9373006" cy="2308324"/>
          </a:xfrm>
          <a:prstGeom prst="rect">
            <a:avLst/>
          </a:prstGeom>
          <a:noFill/>
        </p:spPr>
        <p:txBody>
          <a:bodyPr wrap="square">
            <a:spAutoFit/>
          </a:bodyPr>
          <a:lstStyle/>
          <a:p>
            <a:pPr algn="ctr"/>
            <a:r>
              <a:rPr lang="en-US" sz="4800" spc="100">
                <a:solidFill>
                  <a:schemeClr val="bg1"/>
                </a:solidFill>
                <a:latin typeface="Arial" panose="020B0604020202020204" pitchFamily="34" charset="0"/>
                <a:cs typeface="Arial" panose="020B0604020202020204" pitchFamily="34" charset="0"/>
              </a:rPr>
              <a:t>Connecticut Certification Overview for Human Resources </a:t>
            </a:r>
          </a:p>
          <a:p>
            <a:pPr algn="ctr"/>
            <a:r>
              <a:rPr lang="en-US" sz="4800" spc="100">
                <a:solidFill>
                  <a:schemeClr val="bg1"/>
                </a:solidFill>
                <a:latin typeface="Arial" panose="020B0604020202020204" pitchFamily="34" charset="0"/>
                <a:cs typeface="Arial" panose="020B0604020202020204" pitchFamily="34" charset="0"/>
              </a:rPr>
              <a:t>2023</a:t>
            </a:r>
            <a:endParaRPr lang="en-US" sz="48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45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0" indent="0" algn="ctr" eaLnBrk="1" fontAlgn="auto" hangingPunct="1">
              <a:lnSpc>
                <a:spcPct val="90000"/>
              </a:lnSpc>
              <a:spcAft>
                <a:spcPts val="0"/>
              </a:spcAft>
              <a:buFont typeface="Arial" charset="0"/>
              <a:buNone/>
              <a:defRPr/>
            </a:pPr>
            <a:r>
              <a:rPr lang="en-US" sz="2400" b="1">
                <a:solidFill>
                  <a:schemeClr val="tx1"/>
                </a:solidFill>
                <a:latin typeface="Cambria" panose="02040503050406030204" pitchFamily="18" charset="0"/>
              </a:rPr>
              <a:t>Temporary</a:t>
            </a:r>
            <a:r>
              <a:rPr lang="en-US" sz="2800" b="1">
                <a:solidFill>
                  <a:schemeClr val="tx1"/>
                </a:solidFill>
                <a:latin typeface="Cambria" panose="02040503050406030204" pitchFamily="18" charset="0"/>
              </a:rPr>
              <a:t> 90-Day Permit</a:t>
            </a:r>
          </a:p>
          <a:p>
            <a:pPr marL="0" indent="0" eaLnBrk="1" fontAlgn="auto" hangingPunct="1">
              <a:lnSpc>
                <a:spcPct val="90000"/>
              </a:lnSpc>
              <a:spcAft>
                <a:spcPts val="0"/>
              </a:spcAft>
              <a:buFont typeface="Arial" charset="0"/>
              <a:buNone/>
              <a:defRPr/>
            </a:pPr>
            <a:endParaRPr lang="en-US" sz="1200">
              <a:solidFill>
                <a:schemeClr val="tx1"/>
              </a:solidFill>
              <a:latin typeface="Cambria" panose="02040503050406030204" pitchFamily="18" charset="0"/>
            </a:endParaRPr>
          </a:p>
          <a:p>
            <a:pPr marL="0" indent="0" eaLnBrk="1" fontAlgn="auto" hangingPunct="1">
              <a:lnSpc>
                <a:spcPct val="90000"/>
              </a:lnSpc>
              <a:spcAft>
                <a:spcPts val="0"/>
              </a:spcAft>
              <a:buFont typeface="Arial" charset="0"/>
              <a:buNone/>
              <a:defRPr/>
            </a:pPr>
            <a:r>
              <a:rPr lang="en-US" sz="2000">
                <a:solidFill>
                  <a:schemeClr val="tx1"/>
                </a:solidFill>
                <a:latin typeface="Cambria" panose="02040503050406030204" pitchFamily="18" charset="0"/>
              </a:rPr>
              <a:t>Issued to candidates who have completed an approved Connecticut alternate route to certification program:</a:t>
            </a:r>
          </a:p>
          <a:p>
            <a:pPr marL="365760" lvl="1" indent="0" eaLnBrk="1" fontAlgn="auto" hangingPunct="1">
              <a:lnSpc>
                <a:spcPct val="110000"/>
              </a:lnSpc>
              <a:spcBef>
                <a:spcPts val="0"/>
              </a:spcBef>
              <a:spcAft>
                <a:spcPts val="0"/>
              </a:spcAft>
              <a:buClr>
                <a:srgbClr val="000066"/>
              </a:buClr>
              <a:buFont typeface="Wingdings" panose="05000000000000000000" pitchFamily="2" charset="2"/>
              <a:buNone/>
              <a:defRPr/>
            </a:pPr>
            <a:endParaRPr lang="en-US" sz="2000">
              <a:solidFill>
                <a:schemeClr val="tx1"/>
              </a:solidFill>
              <a:latin typeface="Cambria" panose="02040503050406030204" pitchFamily="18" charset="0"/>
            </a:endParaRPr>
          </a:p>
          <a:p>
            <a:pPr marL="822960" lvl="1" indent="-457200" eaLnBrk="1" fontAlgn="auto" hangingPunct="1">
              <a:lnSpc>
                <a:spcPct val="160000"/>
              </a:lnSpc>
              <a:spcBef>
                <a:spcPts val="0"/>
              </a:spcBef>
              <a:spcAft>
                <a:spcPts val="300"/>
              </a:spcAft>
              <a:buClr>
                <a:srgbClr val="990000"/>
              </a:buClr>
              <a:buFont typeface="Arial" panose="020B0604020202020204" pitchFamily="34" charset="0"/>
              <a:buChar char="•"/>
              <a:defRPr/>
            </a:pPr>
            <a:r>
              <a:rPr lang="en-US" sz="1800">
                <a:solidFill>
                  <a:schemeClr val="tx1"/>
                </a:solidFill>
                <a:latin typeface="Cambria" panose="02040503050406030204" pitchFamily="18" charset="0"/>
              </a:rPr>
              <a:t>Requires district request (ED 172); candidate must be entered in EDS</a:t>
            </a:r>
          </a:p>
          <a:p>
            <a:pPr marL="822960" lvl="1" indent="-457200" eaLnBrk="1" fontAlgn="auto" hangingPunct="1">
              <a:lnSpc>
                <a:spcPct val="160000"/>
              </a:lnSpc>
              <a:spcBef>
                <a:spcPts val="0"/>
              </a:spcBef>
              <a:spcAft>
                <a:spcPts val="300"/>
              </a:spcAft>
              <a:buClr>
                <a:srgbClr val="990000"/>
              </a:buClr>
              <a:buFont typeface="Arial" panose="020B0604020202020204" pitchFamily="34" charset="0"/>
              <a:buChar char="•"/>
              <a:defRPr/>
            </a:pPr>
            <a:r>
              <a:rPr lang="en-US" sz="1800">
                <a:latin typeface="Cambria" panose="02040503050406030204" pitchFamily="18" charset="0"/>
              </a:rPr>
              <a:t>90-Day period can start no earlier than date the application is submitted to CSDE</a:t>
            </a:r>
          </a:p>
          <a:p>
            <a:pPr marL="822960" lvl="1" indent="-457200" eaLnBrk="1" fontAlgn="auto" hangingPunct="1">
              <a:lnSpc>
                <a:spcPct val="160000"/>
              </a:lnSpc>
              <a:spcBef>
                <a:spcPts val="0"/>
              </a:spcBef>
              <a:spcAft>
                <a:spcPts val="300"/>
              </a:spcAft>
              <a:buClr>
                <a:srgbClr val="990000"/>
              </a:buClr>
              <a:buFont typeface="Arial" panose="020B0604020202020204" pitchFamily="34" charset="0"/>
              <a:buChar char="•"/>
              <a:defRPr/>
            </a:pPr>
            <a:r>
              <a:rPr lang="en-US" sz="1800">
                <a:solidFill>
                  <a:schemeClr val="tx1"/>
                </a:solidFill>
                <a:latin typeface="Cambria" panose="02040503050406030204" pitchFamily="18" charset="0"/>
              </a:rPr>
              <a:t>When calculating 90</a:t>
            </a:r>
            <a:r>
              <a:rPr lang="en-US" sz="1800">
                <a:latin typeface="Cambria" panose="02040503050406030204" pitchFamily="18" charset="0"/>
              </a:rPr>
              <a:t>-</a:t>
            </a:r>
            <a:r>
              <a:rPr lang="en-US" sz="1800">
                <a:solidFill>
                  <a:schemeClr val="tx1"/>
                </a:solidFill>
                <a:latin typeface="Cambria" panose="02040503050406030204" pitchFamily="18" charset="0"/>
              </a:rPr>
              <a:t>day period, do not include holidays or weekends</a:t>
            </a:r>
          </a:p>
          <a:p>
            <a:pPr marL="822960" lvl="1" indent="-457200" eaLnBrk="1" fontAlgn="auto" hangingPunct="1">
              <a:lnSpc>
                <a:spcPct val="120000"/>
              </a:lnSpc>
              <a:spcBef>
                <a:spcPts val="0"/>
              </a:spcBef>
              <a:spcAft>
                <a:spcPts val="300"/>
              </a:spcAft>
              <a:buClr>
                <a:srgbClr val="990000"/>
              </a:buClr>
              <a:buFont typeface="Arial" panose="020B0604020202020204" pitchFamily="34" charset="0"/>
              <a:buChar char="•"/>
              <a:defRPr/>
            </a:pPr>
            <a:r>
              <a:rPr lang="en-US" sz="1800">
                <a:solidFill>
                  <a:schemeClr val="tx1"/>
                </a:solidFill>
                <a:latin typeface="Cambria" panose="02040503050406030204" pitchFamily="18" charset="0"/>
              </a:rPr>
              <a:t>Position should ideally be one expected to extend beyond the 90-day period</a:t>
            </a:r>
          </a:p>
          <a:p>
            <a:pPr marL="822960" lvl="1" indent="-457200" eaLnBrk="1" fontAlgn="auto" hangingPunct="1">
              <a:lnSpc>
                <a:spcPct val="120000"/>
              </a:lnSpc>
              <a:spcBef>
                <a:spcPts val="0"/>
              </a:spcBef>
              <a:spcAft>
                <a:spcPts val="300"/>
              </a:spcAft>
              <a:buClr>
                <a:srgbClr val="990000"/>
              </a:buClr>
              <a:buFont typeface="Arial" panose="020B0604020202020204" pitchFamily="34" charset="0"/>
              <a:buChar char="•"/>
              <a:defRPr/>
            </a:pPr>
            <a:r>
              <a:rPr lang="en-US" sz="1800">
                <a:solidFill>
                  <a:schemeClr val="tx1"/>
                </a:solidFill>
                <a:latin typeface="Cambria" panose="02040503050406030204" pitchFamily="18" charset="0"/>
              </a:rPr>
              <a:t>All assessment requirements must be met; no testing deferrals</a:t>
            </a:r>
          </a:p>
          <a:p>
            <a:pPr marL="822960" lvl="1" indent="-457200" eaLnBrk="1" fontAlgn="auto" hangingPunct="1">
              <a:lnSpc>
                <a:spcPct val="100000"/>
              </a:lnSpc>
              <a:spcBef>
                <a:spcPts val="0"/>
              </a:spcBef>
              <a:spcAft>
                <a:spcPts val="600"/>
              </a:spcAft>
              <a:buClr>
                <a:srgbClr val="990000"/>
              </a:buClr>
              <a:buFont typeface="Arial" panose="020B0604020202020204" pitchFamily="34" charset="0"/>
              <a:buChar char="•"/>
              <a:defRPr/>
            </a:pPr>
            <a:r>
              <a:rPr lang="en-US" sz="1800">
                <a:solidFill>
                  <a:schemeClr val="tx1"/>
                </a:solidFill>
                <a:latin typeface="Cambria" panose="02040503050406030204" pitchFamily="18" charset="0"/>
              </a:rPr>
              <a:t>Following the successful 90-day period, candidate applies for Initial Educator Certificate (ED 172A); district a</a:t>
            </a:r>
            <a:r>
              <a:rPr lang="en-US" altLang="en-US" sz="1800">
                <a:solidFill>
                  <a:schemeClr val="tx1"/>
                </a:solidFill>
                <a:latin typeface="Cambria" panose="02040503050406030204" pitchFamily="18" charset="0"/>
              </a:rPr>
              <a:t>ttestation to successful service under 90-Day Certificate should be signed </a:t>
            </a:r>
            <a:r>
              <a:rPr lang="en-US" altLang="en-US" sz="1800" u="sng">
                <a:solidFill>
                  <a:schemeClr val="tx1"/>
                </a:solidFill>
                <a:latin typeface="Cambria" panose="02040503050406030204" pitchFamily="18" charset="0"/>
              </a:rPr>
              <a:t>no earlier</a:t>
            </a:r>
            <a:r>
              <a:rPr lang="en-US" altLang="en-US" sz="1800">
                <a:solidFill>
                  <a:schemeClr val="tx1"/>
                </a:solidFill>
                <a:latin typeface="Cambria" panose="02040503050406030204" pitchFamily="18" charset="0"/>
              </a:rPr>
              <a:t> than two weeks prior to the expiration of the 90-Day Certificate</a:t>
            </a:r>
          </a:p>
          <a:p>
            <a:pPr marL="0" indent="0" algn="ctr">
              <a:buNone/>
            </a:pP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Transitional Certification</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1908291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0" indent="0" algn="ctr" eaLnBrk="1" fontAlgn="auto" hangingPunct="1">
              <a:spcBef>
                <a:spcPts val="0"/>
              </a:spcBef>
              <a:spcAft>
                <a:spcPts val="0"/>
              </a:spcAft>
              <a:buFont typeface="Arial" charset="0"/>
              <a:buNone/>
              <a:defRPr/>
            </a:pPr>
            <a:r>
              <a:rPr lang="en-US" sz="2400" b="1">
                <a:solidFill>
                  <a:schemeClr val="tx1"/>
                </a:solidFill>
                <a:latin typeface="Cambria" panose="02040503050406030204" pitchFamily="18" charset="0"/>
              </a:rPr>
              <a:t>Resident Educator Certificate</a:t>
            </a:r>
          </a:p>
          <a:p>
            <a:pPr marL="0" indent="0" eaLnBrk="1" fontAlgn="auto" hangingPunct="1">
              <a:spcBef>
                <a:spcPts val="0"/>
              </a:spcBef>
              <a:spcAft>
                <a:spcPts val="0"/>
              </a:spcAft>
              <a:buFont typeface="Arial" charset="0"/>
              <a:buNone/>
              <a:defRPr/>
            </a:pPr>
            <a:endParaRPr lang="en-US" sz="2800" b="1">
              <a:solidFill>
                <a:schemeClr val="tx1"/>
              </a:solidFill>
              <a:latin typeface="Cambria" panose="02040503050406030204" pitchFamily="18" charset="0"/>
            </a:endParaRPr>
          </a:p>
          <a:p>
            <a:pPr marL="0" indent="0" eaLnBrk="1" fontAlgn="auto" hangingPunct="1">
              <a:spcBef>
                <a:spcPts val="0"/>
              </a:spcBef>
              <a:spcAft>
                <a:spcPts val="0"/>
              </a:spcAft>
              <a:buFont typeface="Arial" charset="0"/>
              <a:buNone/>
              <a:defRPr/>
            </a:pPr>
            <a:r>
              <a:rPr lang="en-US" sz="2000">
                <a:solidFill>
                  <a:schemeClr val="tx1"/>
                </a:solidFill>
                <a:latin typeface="Cambria" panose="02040503050406030204" pitchFamily="18" charset="0"/>
              </a:rPr>
              <a:t>Available to candidates enrolled in an approved program with an established residency model:</a:t>
            </a:r>
          </a:p>
          <a:p>
            <a:pPr marL="0" indent="0" eaLnBrk="1" fontAlgn="auto" hangingPunct="1">
              <a:spcBef>
                <a:spcPts val="0"/>
              </a:spcBef>
              <a:spcAft>
                <a:spcPts val="0"/>
              </a:spcAft>
              <a:buFont typeface="Arial" charset="0"/>
              <a:buNone/>
              <a:defRPr/>
            </a:pPr>
            <a:endParaRPr lang="en-US" sz="1000">
              <a:solidFill>
                <a:schemeClr val="tx1"/>
              </a:solidFill>
              <a:latin typeface="Cambria" panose="02040503050406030204" pitchFamily="18" charset="0"/>
            </a:endParaRPr>
          </a:p>
          <a:p>
            <a:pPr marL="822960" lvl="1" indent="-457200" eaLnBrk="1" fontAlgn="auto" hangingPunct="1">
              <a:lnSpc>
                <a:spcPct val="160000"/>
              </a:lnSpc>
              <a:spcBef>
                <a:spcPts val="0"/>
              </a:spcBef>
              <a:spcAft>
                <a:spcPts val="0"/>
              </a:spcAft>
              <a:buClr>
                <a:srgbClr val="990000"/>
              </a:buClr>
              <a:buFont typeface="Arial" panose="020B0604020202020204" pitchFamily="34" charset="0"/>
              <a:buChar char="•"/>
              <a:defRPr/>
            </a:pPr>
            <a:r>
              <a:rPr lang="en-US" sz="1800">
                <a:solidFill>
                  <a:schemeClr val="tx1"/>
                </a:solidFill>
                <a:latin typeface="Cambria" panose="02040503050406030204" pitchFamily="18" charset="0"/>
              </a:rPr>
              <a:t>Valid for two years; may be extended for one additional year</a:t>
            </a:r>
          </a:p>
          <a:p>
            <a:pPr marL="822960" lvl="1" indent="-457200" eaLnBrk="1" fontAlgn="auto" hangingPunct="1">
              <a:lnSpc>
                <a:spcPct val="160000"/>
              </a:lnSpc>
              <a:spcBef>
                <a:spcPts val="0"/>
              </a:spcBef>
              <a:spcAft>
                <a:spcPts val="0"/>
              </a:spcAft>
              <a:buClr>
                <a:srgbClr val="990000"/>
              </a:buClr>
              <a:buFont typeface="Arial" panose="020B0604020202020204" pitchFamily="34" charset="0"/>
              <a:buChar char="•"/>
              <a:defRPr/>
            </a:pPr>
            <a:r>
              <a:rPr lang="en-US" sz="1800">
                <a:solidFill>
                  <a:schemeClr val="tx1"/>
                </a:solidFill>
                <a:latin typeface="Cambria" panose="02040503050406030204" pitchFamily="18" charset="0"/>
              </a:rPr>
              <a:t>Requires district submission of form ED 199 and program submission of ED 199 Attachment</a:t>
            </a:r>
          </a:p>
          <a:p>
            <a:pPr marL="822960" lvl="1" indent="-457200" eaLnBrk="1" fontAlgn="auto" hangingPunct="1">
              <a:lnSpc>
                <a:spcPct val="160000"/>
              </a:lnSpc>
              <a:spcBef>
                <a:spcPts val="0"/>
              </a:spcBef>
              <a:spcAft>
                <a:spcPts val="0"/>
              </a:spcAft>
              <a:buClr>
                <a:srgbClr val="990000"/>
              </a:buClr>
              <a:buFont typeface="Arial" panose="020B0604020202020204" pitchFamily="34" charset="0"/>
              <a:buChar char="•"/>
              <a:defRPr/>
            </a:pPr>
            <a:r>
              <a:rPr lang="en-US" sz="1800">
                <a:solidFill>
                  <a:schemeClr val="tx1"/>
                </a:solidFill>
                <a:latin typeface="Cambria" panose="02040503050406030204" pitchFamily="18" charset="0"/>
              </a:rPr>
              <a:t>Requires at least one of the following:</a:t>
            </a:r>
          </a:p>
          <a:p>
            <a:pPr marL="1097597" lvl="2" indent="-457200" eaLnBrk="1" fontAlgn="auto" hangingPunct="1">
              <a:lnSpc>
                <a:spcPct val="160000"/>
              </a:lnSpc>
              <a:spcBef>
                <a:spcPts val="0"/>
              </a:spcBef>
              <a:spcAft>
                <a:spcPts val="0"/>
              </a:spcAft>
              <a:buClr>
                <a:srgbClr val="002060"/>
              </a:buClr>
              <a:buFont typeface="Arial" panose="020B0604020202020204" pitchFamily="34" charset="0"/>
              <a:buChar char="•"/>
              <a:defRPr/>
            </a:pPr>
            <a:r>
              <a:rPr lang="en-US" sz="1800">
                <a:solidFill>
                  <a:schemeClr val="tx1"/>
                </a:solidFill>
                <a:latin typeface="Cambria" panose="02040503050406030204" pitchFamily="18" charset="0"/>
              </a:rPr>
              <a:t>Passing scores on all assessments required for endorsement; or</a:t>
            </a:r>
          </a:p>
          <a:p>
            <a:pPr marL="1097597" lvl="2" indent="-457200" eaLnBrk="1" fontAlgn="auto" hangingPunct="1">
              <a:lnSpc>
                <a:spcPct val="160000"/>
              </a:lnSpc>
              <a:spcBef>
                <a:spcPts val="0"/>
              </a:spcBef>
              <a:spcAft>
                <a:spcPts val="0"/>
              </a:spcAft>
              <a:buClr>
                <a:srgbClr val="002060"/>
              </a:buClr>
              <a:buFont typeface="Arial" panose="020B0604020202020204" pitchFamily="34" charset="0"/>
              <a:buChar char="•"/>
              <a:defRPr/>
            </a:pPr>
            <a:r>
              <a:rPr lang="en-US" sz="1800">
                <a:solidFill>
                  <a:schemeClr val="tx1"/>
                </a:solidFill>
                <a:latin typeface="Cambria" panose="02040503050406030204" pitchFamily="18" charset="0"/>
              </a:rPr>
              <a:t>Major or 30 credits in endorsement area; or</a:t>
            </a:r>
          </a:p>
          <a:p>
            <a:pPr marL="1097597" lvl="2" indent="-457200" eaLnBrk="1" fontAlgn="auto" hangingPunct="1">
              <a:lnSpc>
                <a:spcPct val="160000"/>
              </a:lnSpc>
              <a:spcBef>
                <a:spcPts val="0"/>
              </a:spcBef>
              <a:spcAft>
                <a:spcPts val="0"/>
              </a:spcAft>
              <a:buClr>
                <a:srgbClr val="002060"/>
              </a:buClr>
              <a:buFont typeface="Arial" panose="020B0604020202020204" pitchFamily="34" charset="0"/>
              <a:buChar char="•"/>
              <a:defRPr/>
            </a:pPr>
            <a:r>
              <a:rPr lang="en-US" sz="1800">
                <a:solidFill>
                  <a:schemeClr val="tx1"/>
                </a:solidFill>
                <a:latin typeface="Cambria" panose="02040503050406030204" pitchFamily="18" charset="0"/>
              </a:rPr>
              <a:t>Completion of at least one year in the residency program</a:t>
            </a:r>
          </a:p>
          <a:p>
            <a:pPr marL="822960" lvl="1" indent="-457200" eaLnBrk="1" fontAlgn="auto" hangingPunct="1">
              <a:lnSpc>
                <a:spcPct val="160000"/>
              </a:lnSpc>
              <a:spcBef>
                <a:spcPts val="0"/>
              </a:spcBef>
              <a:spcAft>
                <a:spcPts val="0"/>
              </a:spcAft>
              <a:buClr>
                <a:srgbClr val="990000"/>
              </a:buClr>
              <a:buFont typeface="Arial" panose="020B0604020202020204" pitchFamily="34" charset="0"/>
              <a:buChar char="•"/>
              <a:defRPr/>
            </a:pPr>
            <a:r>
              <a:rPr lang="en-US" sz="1800">
                <a:solidFill>
                  <a:schemeClr val="tx1"/>
                </a:solidFill>
                <a:latin typeface="Cambria" panose="02040503050406030204" pitchFamily="18" charset="0"/>
              </a:rPr>
              <a:t>Following at least one year of successful service as teacher of record under Resident Educator Certificate, candidate then applies for Initial Educator Certificate with form ED 170A</a:t>
            </a:r>
          </a:p>
          <a:p>
            <a:pPr marL="0" indent="0" algn="ctr">
              <a:buNone/>
            </a:pP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Transitional Certification</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1602454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678068"/>
            <a:ext cx="12192000" cy="5179932"/>
          </a:xfrm>
        </p:spPr>
        <p:txBody>
          <a:bodyPr>
            <a:noAutofit/>
          </a:bodyPr>
          <a:lstStyle/>
          <a:p>
            <a:pPr marL="45720" indent="0" eaLnBrk="1" fontAlgn="auto" hangingPunct="1">
              <a:lnSpc>
                <a:spcPct val="120000"/>
              </a:lnSpc>
              <a:spcAft>
                <a:spcPts val="0"/>
              </a:spcAft>
              <a:buClr>
                <a:srgbClr val="990000"/>
              </a:buClr>
              <a:buFont typeface="Wingdings 2" panose="05020102010507070707" pitchFamily="18" charset="2"/>
              <a:buNone/>
              <a:defRPr/>
            </a:pPr>
            <a:r>
              <a:rPr lang="en-US" sz="1800" b="1">
                <a:solidFill>
                  <a:schemeClr val="tx1"/>
                </a:solidFill>
                <a:latin typeface="Cambria" panose="02040503050406030204" pitchFamily="18" charset="0"/>
              </a:rPr>
              <a:t>Required Qualifications</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400">
                <a:solidFill>
                  <a:schemeClr val="tx1"/>
                </a:solidFill>
                <a:latin typeface="Cambria" panose="02040503050406030204" pitchFamily="18" charset="0"/>
              </a:rPr>
              <a:t>Bachelor’s degree from an accredited institution</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400">
                <a:solidFill>
                  <a:schemeClr val="tx1"/>
                </a:solidFill>
                <a:latin typeface="Cambria" panose="02040503050406030204" pitchFamily="18" charset="0"/>
              </a:rPr>
              <a:t>12 semester hours of credit in the subject/endorsement area sought</a:t>
            </a:r>
          </a:p>
          <a:p>
            <a:pPr marL="548640" lvl="1" indent="-182880" eaLnBrk="1" fontAlgn="auto" hangingPunct="1">
              <a:lnSpc>
                <a:spcPct val="120000"/>
              </a:lnSpc>
              <a:spcAft>
                <a:spcPts val="0"/>
              </a:spcAft>
              <a:buClr>
                <a:srgbClr val="990000"/>
              </a:buClr>
              <a:buFont typeface="Arial" panose="020B0604020202020204" pitchFamily="34" charset="0"/>
              <a:buChar char="•"/>
              <a:defRPr/>
            </a:pPr>
            <a:r>
              <a:rPr lang="en-US" sz="1400">
                <a:solidFill>
                  <a:schemeClr val="tx1"/>
                </a:solidFill>
                <a:latin typeface="Cambria" panose="02040503050406030204" pitchFamily="18" charset="0"/>
              </a:rPr>
              <a:t>Enrollment in approved certification program, if required (many cross endorsements do not require enrollment in a program)</a:t>
            </a:r>
          </a:p>
          <a:p>
            <a:pPr marL="548640" lvl="1" indent="-182880" eaLnBrk="1" fontAlgn="auto" hangingPunct="1">
              <a:lnSpc>
                <a:spcPct val="120000"/>
              </a:lnSpc>
              <a:spcAft>
                <a:spcPts val="0"/>
              </a:spcAft>
              <a:buClr>
                <a:srgbClr val="990000"/>
              </a:buClr>
              <a:buFont typeface="Arial" panose="020B0604020202020204" pitchFamily="34" charset="0"/>
              <a:buChar char="•"/>
              <a:defRPr/>
            </a:pPr>
            <a:r>
              <a:rPr lang="en-US" sz="1400">
                <a:latin typeface="Cambria" panose="02040503050406030204" pitchFamily="18" charset="0"/>
              </a:rPr>
              <a:t>District must apply for the DSAP</a:t>
            </a:r>
          </a:p>
          <a:p>
            <a:pPr marL="1005840" lvl="2" indent="-182880">
              <a:lnSpc>
                <a:spcPct val="120000"/>
              </a:lnSpc>
              <a:buClr>
                <a:srgbClr val="990000"/>
              </a:buClr>
              <a:defRPr/>
            </a:pPr>
            <a:r>
              <a:rPr lang="en-US" sz="1200">
                <a:solidFill>
                  <a:schemeClr val="tx1"/>
                </a:solidFill>
                <a:latin typeface="Cambria" panose="02040503050406030204" pitchFamily="18" charset="0"/>
              </a:rPr>
              <a:t>Application ED 177</a:t>
            </a:r>
          </a:p>
          <a:p>
            <a:pPr marL="1005840" lvl="2" indent="-182880">
              <a:lnSpc>
                <a:spcPct val="120000"/>
              </a:lnSpc>
              <a:buClr>
                <a:srgbClr val="990000"/>
              </a:buClr>
              <a:defRPr/>
            </a:pPr>
            <a:r>
              <a:rPr lang="en-US" sz="1200">
                <a:latin typeface="Cambria" panose="02040503050406030204" pitchFamily="18" charset="0"/>
              </a:rPr>
              <a:t>ED 177 Attachment (evidence of enrollment) requires signature of both the district and the certification officer</a:t>
            </a:r>
            <a:endParaRPr lang="en-US" sz="1200">
              <a:solidFill>
                <a:schemeClr val="tx1"/>
              </a:solidFill>
              <a:latin typeface="Cambria" panose="02040503050406030204" pitchFamily="18" charset="0"/>
            </a:endParaRPr>
          </a:p>
          <a:p>
            <a:pPr marL="365760" lvl="1" indent="0" eaLnBrk="1" fontAlgn="auto" hangingPunct="1">
              <a:lnSpc>
                <a:spcPct val="90000"/>
              </a:lnSpc>
              <a:spcAft>
                <a:spcPts val="0"/>
              </a:spcAft>
              <a:buClr>
                <a:srgbClr val="990000"/>
              </a:buClr>
              <a:buFont typeface="Wingdings" panose="05000000000000000000" pitchFamily="2" charset="2"/>
              <a:buNone/>
              <a:defRPr/>
            </a:pPr>
            <a:endParaRPr lang="en-US" sz="400">
              <a:solidFill>
                <a:schemeClr val="tx1"/>
              </a:solidFill>
              <a:latin typeface="Cambria" panose="02040503050406030204" pitchFamily="18" charset="0"/>
            </a:endParaRPr>
          </a:p>
          <a:p>
            <a:pPr marL="45720" indent="0" eaLnBrk="1" fontAlgn="auto" hangingPunct="1">
              <a:lnSpc>
                <a:spcPct val="90000"/>
              </a:lnSpc>
              <a:spcAft>
                <a:spcPts val="0"/>
              </a:spcAft>
              <a:buClr>
                <a:srgbClr val="990000"/>
              </a:buClr>
              <a:buNone/>
              <a:defRPr/>
            </a:pPr>
            <a:r>
              <a:rPr lang="en-US" sz="1800" b="1">
                <a:solidFill>
                  <a:schemeClr val="tx1"/>
                </a:solidFill>
                <a:latin typeface="Cambria" panose="02040503050406030204" pitchFamily="18" charset="0"/>
              </a:rPr>
              <a:t>Option for first issuance without support of institution</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400">
                <a:solidFill>
                  <a:schemeClr val="tx1"/>
                </a:solidFill>
                <a:latin typeface="Cambria" panose="02040503050406030204" pitchFamily="18" charset="0"/>
              </a:rPr>
              <a:t>Not ideal; be very thoughtful in considering</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400">
                <a:solidFill>
                  <a:schemeClr val="tx1"/>
                </a:solidFill>
                <a:latin typeface="Cambria" panose="02040503050406030204" pitchFamily="18" charset="0"/>
              </a:rPr>
              <a:t>In lieu of ED 177 Attachment, candidate must confirm enrollment and provide a full plan of study toward program completion</a:t>
            </a:r>
          </a:p>
          <a:p>
            <a:pPr marL="45720" indent="0" eaLnBrk="1" fontAlgn="auto" hangingPunct="1">
              <a:lnSpc>
                <a:spcPct val="90000"/>
              </a:lnSpc>
              <a:spcAft>
                <a:spcPts val="0"/>
              </a:spcAft>
              <a:buClr>
                <a:srgbClr val="990000"/>
              </a:buClr>
              <a:buFont typeface="Wingdings 2" panose="05020102010507070707" pitchFamily="18" charset="2"/>
              <a:buNone/>
              <a:defRPr/>
            </a:pPr>
            <a:endParaRPr lang="en-US" sz="400" b="1">
              <a:solidFill>
                <a:schemeClr val="tx1"/>
              </a:solidFill>
              <a:latin typeface="Cambria" panose="02040503050406030204" pitchFamily="18" charset="0"/>
            </a:endParaRPr>
          </a:p>
          <a:p>
            <a:pPr marL="45720" indent="0" eaLnBrk="1" fontAlgn="auto" hangingPunct="1">
              <a:lnSpc>
                <a:spcPct val="90000"/>
              </a:lnSpc>
              <a:spcAft>
                <a:spcPts val="0"/>
              </a:spcAft>
              <a:buClr>
                <a:srgbClr val="990000"/>
              </a:buClr>
              <a:buFont typeface="Wingdings 2" panose="05020102010507070707" pitchFamily="18" charset="2"/>
              <a:buNone/>
              <a:defRPr/>
            </a:pPr>
            <a:r>
              <a:rPr lang="en-US" sz="1800" b="1">
                <a:solidFill>
                  <a:schemeClr val="tx1"/>
                </a:solidFill>
                <a:latin typeface="Cambria" panose="02040503050406030204" pitchFamily="18" charset="0"/>
              </a:rPr>
              <a:t>Only valid for service in the requesting district</a:t>
            </a:r>
          </a:p>
          <a:p>
            <a:pPr marL="45720" indent="0" eaLnBrk="1" fontAlgn="auto" hangingPunct="1">
              <a:lnSpc>
                <a:spcPct val="90000"/>
              </a:lnSpc>
              <a:spcAft>
                <a:spcPts val="0"/>
              </a:spcAft>
              <a:buClr>
                <a:srgbClr val="990000"/>
              </a:buClr>
              <a:buFont typeface="Wingdings 2" panose="05020102010507070707" pitchFamily="18" charset="2"/>
              <a:buNone/>
              <a:defRPr/>
            </a:pPr>
            <a:endParaRPr lang="en-US" sz="400">
              <a:solidFill>
                <a:schemeClr val="tx1"/>
              </a:solidFill>
              <a:latin typeface="Cambria" panose="02040503050406030204" pitchFamily="18" charset="0"/>
            </a:endParaRPr>
          </a:p>
          <a:p>
            <a:pPr marL="45720" indent="0" eaLnBrk="1" fontAlgn="auto" hangingPunct="1">
              <a:lnSpc>
                <a:spcPct val="120000"/>
              </a:lnSpc>
              <a:spcAft>
                <a:spcPts val="0"/>
              </a:spcAft>
              <a:buClr>
                <a:srgbClr val="990000"/>
              </a:buClr>
              <a:buFont typeface="Wingdings 2" panose="05020102010507070707" pitchFamily="18" charset="2"/>
              <a:buNone/>
              <a:defRPr/>
            </a:pPr>
            <a:r>
              <a:rPr lang="en-US" sz="1800" b="1">
                <a:solidFill>
                  <a:schemeClr val="tx1"/>
                </a:solidFill>
                <a:latin typeface="Cambria" panose="02040503050406030204" pitchFamily="18" charset="0"/>
              </a:rPr>
              <a:t>May be renewed twice if</a:t>
            </a:r>
            <a:r>
              <a:rPr lang="en-US" sz="1800">
                <a:solidFill>
                  <a:schemeClr val="tx1"/>
                </a:solidFill>
                <a:latin typeface="Cambria" panose="02040503050406030204" pitchFamily="18" charset="0"/>
              </a:rPr>
              <a:t>:</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400">
                <a:solidFill>
                  <a:schemeClr val="tx1"/>
                </a:solidFill>
                <a:latin typeface="Cambria" panose="02040503050406030204" pitchFamily="18" charset="0"/>
              </a:rPr>
              <a:t>District submits new ED 177 requesting reissuance</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400">
                <a:solidFill>
                  <a:schemeClr val="tx1"/>
                </a:solidFill>
                <a:latin typeface="Cambria" panose="02040503050406030204" pitchFamily="18" charset="0"/>
              </a:rPr>
              <a:t>Candidate has made progress in program (completed an additional nine credits during previous DSAP period)</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400">
                <a:solidFill>
                  <a:schemeClr val="tx1"/>
                </a:solidFill>
                <a:latin typeface="Cambria" panose="02040503050406030204" pitchFamily="18" charset="0"/>
              </a:rPr>
              <a:t>Note: Renewal of DSAP for Special Education (#165) requires passing score on the Praxis II Special Education test</a:t>
            </a:r>
          </a:p>
          <a:p>
            <a:pPr marL="0" indent="0" algn="ctr">
              <a:buNone/>
            </a:pP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Durational Shortage Area Permits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3948043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651510" lvl="1" indent="-285750" eaLnBrk="1" fontAlgn="auto" hangingPunct="1">
              <a:lnSpc>
                <a:spcPct val="110000"/>
              </a:lnSpc>
              <a:spcBef>
                <a:spcPts val="0"/>
              </a:spcBef>
              <a:spcAft>
                <a:spcPts val="0"/>
              </a:spcAft>
              <a:buClr>
                <a:srgbClr val="990000"/>
              </a:buClr>
              <a:buFont typeface="Arial" panose="020B0604020202020204" pitchFamily="34" charset="0"/>
              <a:buChar char="•"/>
              <a:defRPr/>
            </a:pPr>
            <a:r>
              <a:rPr lang="en-US" sz="2000" dirty="0">
                <a:solidFill>
                  <a:schemeClr val="tx1"/>
                </a:solidFill>
                <a:latin typeface="Cambria" panose="02040503050406030204" pitchFamily="18" charset="0"/>
              </a:rPr>
              <a:t>Issued for one year – renewable up to four times, as long as the candidate holds the J-1 visa</a:t>
            </a:r>
          </a:p>
          <a:p>
            <a:pPr marL="651510" lvl="1" indent="-285750" eaLnBrk="1" fontAlgn="auto" hangingPunct="1">
              <a:lnSpc>
                <a:spcPct val="110000"/>
              </a:lnSpc>
              <a:spcBef>
                <a:spcPts val="0"/>
              </a:spcBef>
              <a:spcAft>
                <a:spcPts val="0"/>
              </a:spcAft>
              <a:buClr>
                <a:srgbClr val="990000"/>
              </a:buClr>
              <a:buFont typeface="Arial" panose="020B0604020202020204" pitchFamily="34" charset="0"/>
              <a:buChar char="•"/>
              <a:defRPr/>
            </a:pPr>
            <a:endParaRPr lang="en-US" sz="1600" dirty="0">
              <a:solidFill>
                <a:schemeClr val="tx1"/>
              </a:solidFill>
              <a:latin typeface="Cambria" panose="02040503050406030204" pitchFamily="18" charset="0"/>
            </a:endParaRPr>
          </a:p>
          <a:p>
            <a:pPr marL="651510" lvl="1" indent="-285750" eaLnBrk="1" fontAlgn="auto" hangingPunct="1">
              <a:lnSpc>
                <a:spcPct val="110000"/>
              </a:lnSpc>
              <a:spcBef>
                <a:spcPts val="0"/>
              </a:spcBef>
              <a:spcAft>
                <a:spcPts val="0"/>
              </a:spcAft>
              <a:buClr>
                <a:srgbClr val="990000"/>
              </a:buClr>
              <a:buFont typeface="Arial" panose="020B0604020202020204" pitchFamily="34" charset="0"/>
              <a:buChar char="•"/>
              <a:defRPr/>
            </a:pPr>
            <a:r>
              <a:rPr lang="en-US" sz="2000" dirty="0">
                <a:solidFill>
                  <a:schemeClr val="tx1"/>
                </a:solidFill>
                <a:latin typeface="Cambria" panose="02040503050406030204" pitchFamily="18" charset="0"/>
              </a:rPr>
              <a:t>Teachers come from Spain, China and other countries via approved US Dept of State exchange programs under J-1 Visas</a:t>
            </a:r>
          </a:p>
          <a:p>
            <a:pPr marL="651510" lvl="1" indent="-285750" eaLnBrk="1" fontAlgn="auto" hangingPunct="1">
              <a:lnSpc>
                <a:spcPct val="110000"/>
              </a:lnSpc>
              <a:spcBef>
                <a:spcPts val="0"/>
              </a:spcBef>
              <a:spcAft>
                <a:spcPts val="0"/>
              </a:spcAft>
              <a:buClr>
                <a:srgbClr val="990000"/>
              </a:buClr>
              <a:buFont typeface="Arial" panose="020B0604020202020204" pitchFamily="34" charset="0"/>
              <a:buChar char="•"/>
              <a:defRPr/>
            </a:pPr>
            <a:endParaRPr lang="en-US" sz="1600" dirty="0">
              <a:solidFill>
                <a:schemeClr val="tx1"/>
              </a:solidFill>
              <a:latin typeface="Cambria" panose="02040503050406030204" pitchFamily="18" charset="0"/>
            </a:endParaRPr>
          </a:p>
          <a:p>
            <a:pPr marL="651510" lvl="1" indent="-285750" eaLnBrk="1" fontAlgn="auto" hangingPunct="1">
              <a:lnSpc>
                <a:spcPct val="110000"/>
              </a:lnSpc>
              <a:spcBef>
                <a:spcPts val="0"/>
              </a:spcBef>
              <a:spcAft>
                <a:spcPts val="0"/>
              </a:spcAft>
              <a:buClr>
                <a:srgbClr val="990000"/>
              </a:buClr>
              <a:buFont typeface="Arial" panose="020B0604020202020204" pitchFamily="34" charset="0"/>
              <a:buChar char="•"/>
              <a:defRPr/>
            </a:pPr>
            <a:r>
              <a:rPr lang="en-US" sz="2000" dirty="0">
                <a:latin typeface="Cambria" panose="02040503050406030204" pitchFamily="18" charset="0"/>
              </a:rPr>
              <a:t>Issued only in academic content areas designated as shortage areas, and in bilingual education</a:t>
            </a:r>
            <a:endParaRPr lang="en-US" sz="2000" dirty="0">
              <a:solidFill>
                <a:schemeClr val="tx1"/>
              </a:solidFill>
              <a:latin typeface="Cambria" panose="02040503050406030204" pitchFamily="18" charset="0"/>
            </a:endParaRPr>
          </a:p>
          <a:p>
            <a:pPr marL="651510" lvl="1" indent="-285750" eaLnBrk="1" fontAlgn="auto" hangingPunct="1">
              <a:lnSpc>
                <a:spcPct val="110000"/>
              </a:lnSpc>
              <a:spcBef>
                <a:spcPts val="0"/>
              </a:spcBef>
              <a:spcAft>
                <a:spcPts val="0"/>
              </a:spcAft>
              <a:buClr>
                <a:srgbClr val="990000"/>
              </a:buClr>
              <a:buFont typeface="Arial" panose="020B0604020202020204" pitchFamily="34" charset="0"/>
              <a:buChar char="•"/>
              <a:defRPr/>
            </a:pPr>
            <a:endParaRPr lang="en-US" sz="1600" dirty="0">
              <a:solidFill>
                <a:schemeClr val="tx1"/>
              </a:solidFill>
              <a:latin typeface="Cambria" panose="02040503050406030204" pitchFamily="18" charset="0"/>
            </a:endParaRPr>
          </a:p>
          <a:p>
            <a:pPr marL="651510" lvl="1" indent="-285750" eaLnBrk="1" fontAlgn="auto" hangingPunct="1">
              <a:lnSpc>
                <a:spcPct val="110000"/>
              </a:lnSpc>
              <a:spcBef>
                <a:spcPts val="0"/>
              </a:spcBef>
              <a:spcAft>
                <a:spcPts val="0"/>
              </a:spcAft>
              <a:buClr>
                <a:srgbClr val="990000"/>
              </a:buClr>
              <a:buFont typeface="Arial" panose="020B0604020202020204" pitchFamily="34" charset="0"/>
              <a:buChar char="•"/>
              <a:defRPr/>
            </a:pPr>
            <a:r>
              <a:rPr lang="en-US" sz="2000" dirty="0">
                <a:solidFill>
                  <a:schemeClr val="tx1"/>
                </a:solidFill>
                <a:latin typeface="Cambria" panose="02040503050406030204" pitchFamily="18" charset="0"/>
              </a:rPr>
              <a:t>Candidates are fully certified in their home country, most have master’s degrees and at least 2 years of teaching experience</a:t>
            </a:r>
          </a:p>
          <a:p>
            <a:pPr marL="651510" lvl="1" indent="-285750" eaLnBrk="1" fontAlgn="auto" hangingPunct="1">
              <a:lnSpc>
                <a:spcPct val="110000"/>
              </a:lnSpc>
              <a:spcBef>
                <a:spcPts val="0"/>
              </a:spcBef>
              <a:spcAft>
                <a:spcPts val="0"/>
              </a:spcAft>
              <a:buClr>
                <a:srgbClr val="990000"/>
              </a:buClr>
              <a:buFont typeface="Arial" panose="020B0604020202020204" pitchFamily="34" charset="0"/>
              <a:buChar char="•"/>
              <a:defRPr/>
            </a:pPr>
            <a:endParaRPr lang="en-US" sz="1600" dirty="0">
              <a:solidFill>
                <a:schemeClr val="tx1"/>
              </a:solidFill>
              <a:latin typeface="Cambria" panose="02040503050406030204" pitchFamily="18" charset="0"/>
            </a:endParaRPr>
          </a:p>
          <a:p>
            <a:pPr marL="651510" lvl="1" indent="-285750" eaLnBrk="1" fontAlgn="auto" hangingPunct="1">
              <a:lnSpc>
                <a:spcPct val="110000"/>
              </a:lnSpc>
              <a:spcBef>
                <a:spcPts val="0"/>
              </a:spcBef>
              <a:spcAft>
                <a:spcPts val="0"/>
              </a:spcAft>
              <a:buClr>
                <a:srgbClr val="990000"/>
              </a:buClr>
              <a:buFont typeface="Arial" panose="020B0604020202020204" pitchFamily="34" charset="0"/>
              <a:buChar char="•"/>
              <a:defRPr/>
            </a:pPr>
            <a:r>
              <a:rPr lang="en-US" sz="2000" dirty="0">
                <a:solidFill>
                  <a:schemeClr val="tx1"/>
                </a:solidFill>
                <a:latin typeface="Cambria" panose="02040503050406030204" pitchFamily="18" charset="0"/>
              </a:rPr>
              <a:t>Passing scores on ACTFL OPI in English or approved equivalent required</a:t>
            </a:r>
          </a:p>
          <a:p>
            <a:pPr marL="651510" lvl="1" indent="-285750" eaLnBrk="1" fontAlgn="auto" hangingPunct="1">
              <a:lnSpc>
                <a:spcPct val="110000"/>
              </a:lnSpc>
              <a:spcBef>
                <a:spcPts val="0"/>
              </a:spcBef>
              <a:spcAft>
                <a:spcPts val="0"/>
              </a:spcAft>
              <a:buClr>
                <a:srgbClr val="990000"/>
              </a:buClr>
              <a:buFont typeface="Arial" panose="020B0604020202020204" pitchFamily="34" charset="0"/>
              <a:buChar char="•"/>
              <a:defRPr/>
            </a:pPr>
            <a:endParaRPr lang="en-US" sz="1600" dirty="0">
              <a:solidFill>
                <a:schemeClr val="tx1"/>
              </a:solidFill>
              <a:latin typeface="Cambria" panose="02040503050406030204" pitchFamily="18" charset="0"/>
            </a:endParaRPr>
          </a:p>
          <a:p>
            <a:pPr marL="651510" lvl="1" indent="-285750" eaLnBrk="1" fontAlgn="auto" hangingPunct="1">
              <a:lnSpc>
                <a:spcPct val="110000"/>
              </a:lnSpc>
              <a:spcBef>
                <a:spcPts val="0"/>
              </a:spcBef>
              <a:spcAft>
                <a:spcPts val="0"/>
              </a:spcAft>
              <a:buClr>
                <a:srgbClr val="990000"/>
              </a:buClr>
              <a:buFont typeface="Arial" panose="020B0604020202020204" pitchFamily="34" charset="0"/>
              <a:buChar char="•"/>
              <a:defRPr/>
            </a:pPr>
            <a:r>
              <a:rPr lang="en-US" sz="2000" dirty="0">
                <a:solidFill>
                  <a:schemeClr val="tx1"/>
                </a:solidFill>
                <a:latin typeface="Cambria" panose="02040503050406030204" pitchFamily="18" charset="0"/>
              </a:rPr>
              <a:t>District Responsibility: work with sponsoring agency, provide salary and benefits, provide mentoring, support and professional development</a:t>
            </a:r>
            <a:endParaRPr lang="en-US" sz="1600" i="1" dirty="0">
              <a:solidFill>
                <a:schemeClr val="tx1"/>
              </a:solidFill>
              <a:latin typeface="Cambria" panose="02040503050406030204" pitchFamily="18" charset="0"/>
            </a:endParaRPr>
          </a:p>
          <a:p>
            <a:pPr marL="365760" lvl="1" indent="0" algn="ctr" eaLnBrk="1" fontAlgn="auto" hangingPunct="1">
              <a:lnSpc>
                <a:spcPct val="110000"/>
              </a:lnSpc>
              <a:spcBef>
                <a:spcPts val="0"/>
              </a:spcBef>
              <a:spcAft>
                <a:spcPts val="0"/>
              </a:spcAft>
              <a:buClr>
                <a:srgbClr val="990000"/>
              </a:buClr>
              <a:buFont typeface="Wingdings" panose="05000000000000000000" pitchFamily="2" charset="2"/>
              <a:buNone/>
              <a:defRPr/>
            </a:pPr>
            <a:endParaRPr lang="en-US" sz="1600" i="1" dirty="0">
              <a:solidFill>
                <a:schemeClr val="tx1"/>
              </a:solidFill>
              <a:latin typeface="Cambria" panose="02040503050406030204" pitchFamily="18" charset="0"/>
            </a:endParaRPr>
          </a:p>
          <a:p>
            <a:pPr marL="365760" lvl="1" indent="0" algn="ctr" eaLnBrk="1" fontAlgn="auto" hangingPunct="1">
              <a:lnSpc>
                <a:spcPct val="110000"/>
              </a:lnSpc>
              <a:spcBef>
                <a:spcPts val="0"/>
              </a:spcBef>
              <a:spcAft>
                <a:spcPts val="0"/>
              </a:spcAft>
              <a:buClr>
                <a:srgbClr val="990000"/>
              </a:buClr>
              <a:buFont typeface="Wingdings" panose="05000000000000000000" pitchFamily="2" charset="2"/>
              <a:buNone/>
              <a:defRPr/>
            </a:pPr>
            <a:r>
              <a:rPr lang="en-US" sz="1600" i="1" dirty="0">
                <a:solidFill>
                  <a:schemeClr val="tx1"/>
                </a:solidFill>
                <a:latin typeface="Cambria" panose="02040503050406030204" pitchFamily="18" charset="0"/>
              </a:rPr>
              <a:t>For additional information, email </a:t>
            </a:r>
            <a:r>
              <a:rPr lang="en-US" sz="1600" i="1" dirty="0">
                <a:solidFill>
                  <a:schemeClr val="tx1"/>
                </a:solidFill>
                <a:latin typeface="Cambria" panose="02040503050406030204" pitchFamily="18" charset="0"/>
                <a:hlinkClick r:id="rId3"/>
              </a:rPr>
              <a:t>Wendy.Harwin@ct.gov</a:t>
            </a:r>
            <a:endParaRPr lang="en-US" sz="1600" i="1" dirty="0">
              <a:solidFill>
                <a:schemeClr val="tx1"/>
              </a:solidFill>
              <a:latin typeface="Cambria" panose="02040503050406030204" pitchFamily="18" charset="0"/>
            </a:endParaRPr>
          </a:p>
          <a:p>
            <a:pPr marL="0" indent="0" algn="ctr">
              <a:buNone/>
            </a:pP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Visiting International Teacher Permit (VITP)</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4"/>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5"/>
          <a:srcRect/>
          <a:stretch/>
        </p:blipFill>
        <p:spPr>
          <a:xfrm>
            <a:off x="10823172" y="302432"/>
            <a:ext cx="1101238" cy="924704"/>
          </a:xfrm>
          <a:prstGeom prst="rect">
            <a:avLst/>
          </a:prstGeom>
        </p:spPr>
      </p:pic>
    </p:spTree>
    <p:extLst>
      <p:ext uri="{BB962C8B-B14F-4D97-AF65-F5344CB8AC3E}">
        <p14:creationId xmlns:p14="http://schemas.microsoft.com/office/powerpoint/2010/main" val="2281822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45720" indent="0" eaLnBrk="1" fontAlgn="auto" hangingPunct="1">
              <a:lnSpc>
                <a:spcPct val="120000"/>
              </a:lnSpc>
              <a:spcAft>
                <a:spcPts val="0"/>
              </a:spcAft>
              <a:buClr>
                <a:srgbClr val="990000"/>
              </a:buClr>
              <a:buFont typeface="Wingdings 2" panose="05020102010507070707" pitchFamily="18" charset="2"/>
              <a:buNone/>
              <a:defRPr/>
            </a:pPr>
            <a:r>
              <a:rPr lang="en-US" sz="1800" b="1" dirty="0">
                <a:solidFill>
                  <a:schemeClr val="tx1"/>
                </a:solidFill>
                <a:latin typeface="Cambria" panose="02040503050406030204" pitchFamily="18" charset="0"/>
              </a:rPr>
              <a:t>Daily Substitutes w/Bachelors Degree</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600" dirty="0">
                <a:solidFill>
                  <a:schemeClr val="tx1"/>
                </a:solidFill>
                <a:latin typeface="Cambria" panose="02040503050406030204" pitchFamily="18" charset="0"/>
              </a:rPr>
              <a:t>Hired at the local level; require </a:t>
            </a:r>
            <a:r>
              <a:rPr lang="en-US" sz="1600" u="sng" dirty="0">
                <a:solidFill>
                  <a:schemeClr val="tx1"/>
                </a:solidFill>
                <a:latin typeface="Cambria" panose="02040503050406030204" pitchFamily="18" charset="0"/>
              </a:rPr>
              <a:t>no</a:t>
            </a:r>
            <a:r>
              <a:rPr lang="en-US" sz="1600" dirty="0">
                <a:solidFill>
                  <a:schemeClr val="tx1"/>
                </a:solidFill>
                <a:latin typeface="Cambria" panose="02040503050406030204" pitchFamily="18" charset="0"/>
              </a:rPr>
              <a:t> authorization from CSDE</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600" dirty="0">
                <a:solidFill>
                  <a:schemeClr val="tx1"/>
                </a:solidFill>
                <a:latin typeface="Cambria" panose="02040503050406030204" pitchFamily="18" charset="0"/>
              </a:rPr>
              <a:t>Cannot exceed 40 days in the same assignment during the school year* </a:t>
            </a:r>
          </a:p>
          <a:p>
            <a:pPr marL="365760" lvl="1" indent="0" eaLnBrk="1" fontAlgn="auto" hangingPunct="1">
              <a:lnSpc>
                <a:spcPct val="120000"/>
              </a:lnSpc>
              <a:spcBef>
                <a:spcPts val="0"/>
              </a:spcBef>
              <a:spcAft>
                <a:spcPts val="0"/>
              </a:spcAft>
              <a:buClr>
                <a:srgbClr val="990000"/>
              </a:buClr>
              <a:buFont typeface="Wingdings" panose="05000000000000000000" pitchFamily="2" charset="2"/>
              <a:buNone/>
              <a:defRPr/>
            </a:pPr>
            <a:r>
              <a:rPr lang="en-US" sz="1600" dirty="0">
                <a:solidFill>
                  <a:schemeClr val="tx1"/>
                </a:solidFill>
                <a:latin typeface="Cambria" panose="02040503050406030204" pitchFamily="18" charset="0"/>
              </a:rPr>
              <a:t>                             *Can only serve as “Ms. Smith, grade 4” for 40 days in the academic year</a:t>
            </a:r>
          </a:p>
          <a:p>
            <a:pPr marL="365760" lvl="1" indent="0" eaLnBrk="1" fontAlgn="auto" hangingPunct="1">
              <a:lnSpc>
                <a:spcPct val="90000"/>
              </a:lnSpc>
              <a:spcAft>
                <a:spcPts val="0"/>
              </a:spcAft>
              <a:buFont typeface="Wingdings" panose="05000000000000000000" pitchFamily="2" charset="2"/>
              <a:buNone/>
              <a:defRPr/>
            </a:pPr>
            <a:endParaRPr lang="en-US" sz="800" dirty="0">
              <a:solidFill>
                <a:schemeClr val="tx1"/>
              </a:solidFill>
              <a:latin typeface="Cambria" panose="02040503050406030204" pitchFamily="18" charset="0"/>
            </a:endParaRPr>
          </a:p>
          <a:p>
            <a:pPr marL="45720" indent="0" eaLnBrk="1" fontAlgn="auto" hangingPunct="1">
              <a:lnSpc>
                <a:spcPct val="120000"/>
              </a:lnSpc>
              <a:spcAft>
                <a:spcPts val="0"/>
              </a:spcAft>
              <a:buClr>
                <a:srgbClr val="990000"/>
              </a:buClr>
              <a:buFont typeface="Wingdings 2" panose="05020102010507070707" pitchFamily="18" charset="2"/>
              <a:buNone/>
              <a:defRPr/>
            </a:pPr>
            <a:r>
              <a:rPr lang="en-US" sz="1800" b="1" dirty="0">
                <a:solidFill>
                  <a:schemeClr val="tx1"/>
                </a:solidFill>
                <a:latin typeface="Cambria" panose="02040503050406030204" pitchFamily="18" charset="0"/>
              </a:rPr>
              <a:t>Daily Substitutes w/out a Bachelors Degree</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600" dirty="0">
                <a:solidFill>
                  <a:schemeClr val="tx1"/>
                </a:solidFill>
                <a:latin typeface="Cambria" panose="02040503050406030204" pitchFamily="18" charset="0"/>
              </a:rPr>
              <a:t>Minimum requirements: At least 18 years old, high school diploma or equivalent, and experience with school-age children</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600" dirty="0">
                <a:solidFill>
                  <a:schemeClr val="tx1"/>
                </a:solidFill>
                <a:latin typeface="Cambria" panose="02040503050406030204" pitchFamily="18" charset="0"/>
              </a:rPr>
              <a:t>Cannot exceed 40 days in the same assignment</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600" dirty="0">
                <a:solidFill>
                  <a:schemeClr val="tx1"/>
                </a:solidFill>
                <a:latin typeface="Cambria" panose="02040503050406030204" pitchFamily="18" charset="0"/>
              </a:rPr>
              <a:t>Districts apply directly through website (Qualtrics Survey)</a:t>
            </a:r>
          </a:p>
          <a:p>
            <a:pPr marL="45720" indent="0" eaLnBrk="1" fontAlgn="auto" hangingPunct="1">
              <a:lnSpc>
                <a:spcPct val="90000"/>
              </a:lnSpc>
              <a:spcAft>
                <a:spcPts val="0"/>
              </a:spcAft>
              <a:buClr>
                <a:srgbClr val="990000"/>
              </a:buClr>
              <a:buFont typeface="Wingdings 2" panose="05020102010507070707" pitchFamily="18" charset="2"/>
              <a:buNone/>
              <a:defRPr/>
            </a:pPr>
            <a:endParaRPr lang="en-US" sz="800" dirty="0">
              <a:solidFill>
                <a:schemeClr val="tx1"/>
              </a:solidFill>
              <a:latin typeface="Cambria" panose="02040503050406030204" pitchFamily="18" charset="0"/>
            </a:endParaRPr>
          </a:p>
          <a:p>
            <a:pPr marL="45720" indent="0" eaLnBrk="1" fontAlgn="auto" hangingPunct="1">
              <a:lnSpc>
                <a:spcPct val="120000"/>
              </a:lnSpc>
              <a:spcAft>
                <a:spcPts val="0"/>
              </a:spcAft>
              <a:buClr>
                <a:srgbClr val="990000"/>
              </a:buClr>
              <a:buFont typeface="Wingdings 2" panose="05020102010507070707" pitchFamily="18" charset="2"/>
              <a:buNone/>
              <a:defRPr/>
            </a:pPr>
            <a:r>
              <a:rPr lang="en-US" sz="1800" b="1" dirty="0">
                <a:solidFill>
                  <a:schemeClr val="tx1"/>
                </a:solidFill>
                <a:latin typeface="Cambria" panose="02040503050406030204" pitchFamily="18" charset="0"/>
              </a:rPr>
              <a:t>Long-Term Substitute Teacher Authorization</a:t>
            </a:r>
          </a:p>
          <a:p>
            <a:pPr marL="548640" lvl="1" indent="-182880" eaLnBrk="1" fontAlgn="auto" hangingPunct="1">
              <a:lnSpc>
                <a:spcPct val="100000"/>
              </a:lnSpc>
              <a:spcAft>
                <a:spcPts val="0"/>
              </a:spcAft>
              <a:buClr>
                <a:srgbClr val="990000"/>
              </a:buClr>
              <a:buFont typeface="Arial" panose="020B0604020202020204" pitchFamily="34" charset="0"/>
              <a:buChar char="•"/>
              <a:defRPr/>
            </a:pPr>
            <a:r>
              <a:rPr lang="en-US" sz="1600" dirty="0">
                <a:solidFill>
                  <a:schemeClr val="tx1"/>
                </a:solidFill>
                <a:latin typeface="Cambria" panose="02040503050406030204" pitchFamily="18" charset="0"/>
              </a:rPr>
              <a:t>For service in the </a:t>
            </a:r>
            <a:r>
              <a:rPr lang="en-US" sz="1600" u="sng" dirty="0">
                <a:solidFill>
                  <a:schemeClr val="tx1"/>
                </a:solidFill>
                <a:latin typeface="Cambria" panose="02040503050406030204" pitchFamily="18" charset="0"/>
              </a:rPr>
              <a:t>same</a:t>
            </a:r>
            <a:r>
              <a:rPr lang="en-US" sz="1600" dirty="0">
                <a:solidFill>
                  <a:schemeClr val="tx1"/>
                </a:solidFill>
                <a:latin typeface="Cambria" panose="02040503050406030204" pitchFamily="18" charset="0"/>
              </a:rPr>
              <a:t> assignment for 40+ days in a given school year</a:t>
            </a:r>
          </a:p>
          <a:p>
            <a:pPr marL="548640" lvl="1" indent="-182880" eaLnBrk="1" fontAlgn="auto" hangingPunct="1">
              <a:lnSpc>
                <a:spcPct val="100000"/>
              </a:lnSpc>
              <a:spcAft>
                <a:spcPts val="0"/>
              </a:spcAft>
              <a:buClr>
                <a:srgbClr val="990000"/>
              </a:buClr>
              <a:buFont typeface="Arial" panose="020B0604020202020204" pitchFamily="34" charset="0"/>
              <a:buChar char="•"/>
              <a:defRPr/>
            </a:pPr>
            <a:r>
              <a:rPr lang="en-US" sz="1600" dirty="0">
                <a:latin typeface="Cambria" panose="02040503050406030204" pitchFamily="18" charset="0"/>
              </a:rPr>
              <a:t>You cannot </a:t>
            </a:r>
            <a:r>
              <a:rPr lang="en-US" sz="1600" dirty="0">
                <a:solidFill>
                  <a:schemeClr val="tx1"/>
                </a:solidFill>
                <a:latin typeface="Cambria" panose="02040503050406030204" pitchFamily="18" charset="0"/>
              </a:rPr>
              <a:t>remove someone after 39 days and then place them back in the same position for another 40 days</a:t>
            </a:r>
          </a:p>
          <a:p>
            <a:pPr marL="548640" lvl="1" indent="-182880" eaLnBrk="1" fontAlgn="auto" hangingPunct="1">
              <a:lnSpc>
                <a:spcPct val="100000"/>
              </a:lnSpc>
              <a:spcAft>
                <a:spcPts val="0"/>
              </a:spcAft>
              <a:buClr>
                <a:srgbClr val="990000"/>
              </a:buClr>
              <a:buFont typeface="Arial" panose="020B0604020202020204" pitchFamily="34" charset="0"/>
              <a:buChar char="•"/>
              <a:defRPr/>
            </a:pPr>
            <a:r>
              <a:rPr lang="en-US" sz="1600" dirty="0">
                <a:solidFill>
                  <a:schemeClr val="tx1"/>
                </a:solidFill>
                <a:latin typeface="Cambria" panose="02040503050406030204" pitchFamily="18" charset="0"/>
              </a:rPr>
              <a:t>Requires bachelor’s degree and 12 credits in the subject area</a:t>
            </a:r>
          </a:p>
          <a:p>
            <a:pPr marL="548640" lvl="1" indent="-182880" eaLnBrk="1" fontAlgn="auto" hangingPunct="1">
              <a:lnSpc>
                <a:spcPct val="100000"/>
              </a:lnSpc>
              <a:spcAft>
                <a:spcPts val="0"/>
              </a:spcAft>
              <a:buClr>
                <a:srgbClr val="990000"/>
              </a:buClr>
              <a:buFont typeface="Arial" panose="020B0604020202020204" pitchFamily="34" charset="0"/>
              <a:buChar char="•"/>
              <a:defRPr/>
            </a:pPr>
            <a:r>
              <a:rPr lang="en-US" sz="1600" dirty="0">
                <a:solidFill>
                  <a:schemeClr val="tx1"/>
                </a:solidFill>
                <a:latin typeface="Cambria" panose="02040503050406030204" pitchFamily="18" charset="0"/>
              </a:rPr>
              <a:t>Cannot be issued for special service or administrative endorsements</a:t>
            </a:r>
          </a:p>
          <a:p>
            <a:pPr marL="548640" lvl="1" indent="-182880" eaLnBrk="1" fontAlgn="auto" hangingPunct="1">
              <a:lnSpc>
                <a:spcPct val="100000"/>
              </a:lnSpc>
              <a:spcAft>
                <a:spcPts val="0"/>
              </a:spcAft>
              <a:buClr>
                <a:srgbClr val="990000"/>
              </a:buClr>
              <a:buFont typeface="Arial" panose="020B0604020202020204" pitchFamily="34" charset="0"/>
              <a:buChar char="•"/>
              <a:defRPr/>
            </a:pPr>
            <a:r>
              <a:rPr lang="en-US" sz="1600" dirty="0">
                <a:solidFill>
                  <a:schemeClr val="tx1"/>
                </a:solidFill>
                <a:latin typeface="Cambria" panose="02040503050406030204" pitchFamily="18" charset="0"/>
              </a:rPr>
              <a:t>Form ED 175 </a:t>
            </a:r>
          </a:p>
          <a:p>
            <a:pPr marL="0" indent="0" algn="ctr">
              <a:buNone/>
            </a:pP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Substitute Authorizations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2442782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45720" indent="0" eaLnBrk="1" fontAlgn="auto" hangingPunct="1">
              <a:lnSpc>
                <a:spcPct val="120000"/>
              </a:lnSpc>
              <a:spcBef>
                <a:spcPts val="0"/>
              </a:spcBef>
              <a:spcAft>
                <a:spcPts val="0"/>
              </a:spcAft>
              <a:buClr>
                <a:srgbClr val="990000"/>
              </a:buClr>
              <a:buFont typeface="Wingdings 2" panose="05020102010507070707" pitchFamily="18" charset="2"/>
              <a:buNone/>
              <a:defRPr/>
            </a:pPr>
            <a:r>
              <a:rPr lang="en-US" sz="2000" b="1">
                <a:solidFill>
                  <a:schemeClr val="tx1"/>
                </a:solidFill>
                <a:latin typeface="Cambria" panose="02040503050406030204" pitchFamily="18" charset="0"/>
              </a:rPr>
              <a:t>Emergency Endorsements (2023-24 will only be available to Provisional &amp; Professional cert holders)</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800">
                <a:solidFill>
                  <a:schemeClr val="tx1"/>
                </a:solidFill>
                <a:latin typeface="Cambria" panose="02040503050406030204" pitchFamily="18" charset="0"/>
              </a:rPr>
              <a:t>Available only to educators who hold a valid Initial, Provisional, or Professional teaching certificate</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800">
                <a:latin typeface="Cambria" panose="02040503050406030204" pitchFamily="18" charset="0"/>
              </a:rPr>
              <a:t>District must provide rationale and supports that will be made available to the teacher</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800">
                <a:latin typeface="Cambria" panose="02040503050406030204" pitchFamily="18" charset="0"/>
              </a:rPr>
              <a:t>Service under an Emergency Endorsement is applicable for TRB credit</a:t>
            </a:r>
            <a:endParaRPr lang="en-US" sz="1800">
              <a:solidFill>
                <a:schemeClr val="tx1"/>
              </a:solidFill>
              <a:latin typeface="Cambria" panose="02040503050406030204" pitchFamily="18" charset="0"/>
            </a:endParaRP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800">
                <a:latin typeface="Cambria" panose="02040503050406030204" pitchFamily="18" charset="0"/>
              </a:rPr>
              <a:t>Types:</a:t>
            </a:r>
          </a:p>
          <a:p>
            <a:pPr marL="1005840" lvl="2" indent="-182880">
              <a:lnSpc>
                <a:spcPct val="120000"/>
              </a:lnSpc>
              <a:spcBef>
                <a:spcPts val="0"/>
              </a:spcBef>
              <a:buClr>
                <a:srgbClr val="011893"/>
              </a:buClr>
              <a:defRPr/>
            </a:pPr>
            <a:r>
              <a:rPr lang="en-US" sz="1600">
                <a:latin typeface="Cambria" panose="02040503050406030204" pitchFamily="18" charset="0"/>
              </a:rPr>
              <a:t>Emergency Generalist, PK-8 (#201) – extends EC, </a:t>
            </a:r>
            <a:r>
              <a:rPr lang="en-US" sz="1600" err="1">
                <a:latin typeface="Cambria" panose="02040503050406030204" pitchFamily="18" charset="0"/>
              </a:rPr>
              <a:t>elem</a:t>
            </a:r>
            <a:r>
              <a:rPr lang="en-US" sz="1600">
                <a:latin typeface="Cambria" panose="02040503050406030204" pitchFamily="18" charset="0"/>
              </a:rPr>
              <a:t>, or middle school endorsement to cover all content in grades PreK-8</a:t>
            </a:r>
          </a:p>
          <a:p>
            <a:pPr marL="1005840" lvl="2" indent="-182880">
              <a:lnSpc>
                <a:spcPct val="120000"/>
              </a:lnSpc>
              <a:spcBef>
                <a:spcPts val="0"/>
              </a:spcBef>
              <a:buClr>
                <a:srgbClr val="011893"/>
              </a:buClr>
              <a:defRPr/>
            </a:pPr>
            <a:r>
              <a:rPr lang="en-US" sz="1600">
                <a:latin typeface="Cambria" panose="02040503050406030204" pitchFamily="18" charset="0"/>
              </a:rPr>
              <a:t>Emergency Generalist, 7-12 (#202) – extends middle school or secondary endorsement to cover all subject areas (grades 5-12)</a:t>
            </a:r>
          </a:p>
          <a:p>
            <a:pPr marL="1005840" lvl="2" indent="-182880">
              <a:lnSpc>
                <a:spcPct val="120000"/>
              </a:lnSpc>
              <a:spcBef>
                <a:spcPts val="0"/>
              </a:spcBef>
              <a:buClr>
                <a:srgbClr val="011893"/>
              </a:buClr>
              <a:defRPr/>
            </a:pPr>
            <a:r>
              <a:rPr lang="en-US" sz="1600">
                <a:latin typeface="Cambria" panose="02040503050406030204" pitchFamily="18" charset="0"/>
              </a:rPr>
              <a:t>Emergency Teacher of English Language Learner (#204) – allows TESOL, World Language, or Bilingual certified educators to teach bilingual education and/or TESOL</a:t>
            </a:r>
          </a:p>
          <a:p>
            <a:pPr marL="1005840" lvl="2" indent="-182880">
              <a:lnSpc>
                <a:spcPct val="120000"/>
              </a:lnSpc>
              <a:spcBef>
                <a:spcPts val="0"/>
              </a:spcBef>
              <a:buClr>
                <a:srgbClr val="011893"/>
              </a:buClr>
              <a:defRPr/>
            </a:pPr>
            <a:r>
              <a:rPr lang="en-US" sz="1600">
                <a:latin typeface="Cambria" panose="02040503050406030204" pitchFamily="18" charset="0"/>
              </a:rPr>
              <a:t>Emergency PreK Authorization for Comprehensive Special Education (#205) – extends K-12 Special Ed endorsement to PreK</a:t>
            </a:r>
          </a:p>
          <a:p>
            <a:pPr marL="45720" indent="0" eaLnBrk="1" fontAlgn="auto" hangingPunct="1">
              <a:lnSpc>
                <a:spcPct val="120000"/>
              </a:lnSpc>
              <a:spcBef>
                <a:spcPts val="0"/>
              </a:spcBef>
              <a:spcAft>
                <a:spcPts val="0"/>
              </a:spcAft>
              <a:buClr>
                <a:srgbClr val="990000"/>
              </a:buClr>
              <a:buFont typeface="Wingdings 2" panose="05020102010507070707" pitchFamily="18" charset="2"/>
              <a:buNone/>
              <a:defRPr/>
            </a:pPr>
            <a:endParaRPr lang="en-US" sz="1100" b="1">
              <a:solidFill>
                <a:schemeClr val="tx1"/>
              </a:solidFill>
              <a:latin typeface="Cambria" panose="02040503050406030204" pitchFamily="18" charset="0"/>
            </a:endParaRPr>
          </a:p>
          <a:p>
            <a:pPr marL="45720" indent="0" eaLnBrk="1" fontAlgn="auto" hangingPunct="1">
              <a:lnSpc>
                <a:spcPct val="120000"/>
              </a:lnSpc>
              <a:spcBef>
                <a:spcPts val="0"/>
              </a:spcBef>
              <a:spcAft>
                <a:spcPts val="0"/>
              </a:spcAft>
              <a:buClr>
                <a:srgbClr val="990000"/>
              </a:buClr>
              <a:buFont typeface="Wingdings 2" panose="05020102010507070707" pitchFamily="18" charset="2"/>
              <a:buNone/>
              <a:defRPr/>
            </a:pPr>
            <a:r>
              <a:rPr lang="en-US" sz="2000" b="1">
                <a:solidFill>
                  <a:schemeClr val="tx1"/>
                </a:solidFill>
                <a:latin typeface="Cambria" panose="02040503050406030204" pitchFamily="18" charset="0"/>
              </a:rPr>
              <a:t>Temporary Authorization for Minor Assignment (TAMA)</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600">
                <a:solidFill>
                  <a:schemeClr val="tx1"/>
                </a:solidFill>
                <a:latin typeface="Cambria" panose="02040503050406030204" pitchFamily="18" charset="0"/>
              </a:rPr>
              <a:t>Candidate must have a primary assignment in the district in an area for which they hold a valid certificate</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600">
                <a:solidFill>
                  <a:schemeClr val="tx1"/>
                </a:solidFill>
                <a:latin typeface="Cambria" panose="02040503050406030204" pitchFamily="18" charset="0"/>
              </a:rPr>
              <a:t>Authorizes educator to teach </a:t>
            </a:r>
            <a:r>
              <a:rPr lang="en-US" sz="1600" i="1">
                <a:solidFill>
                  <a:schemeClr val="tx1"/>
                </a:solidFill>
                <a:latin typeface="Cambria" panose="02040503050406030204" pitchFamily="18" charset="0"/>
              </a:rPr>
              <a:t>up to 2 periods per day </a:t>
            </a:r>
            <a:r>
              <a:rPr lang="en-US" sz="1600">
                <a:solidFill>
                  <a:schemeClr val="tx1"/>
                </a:solidFill>
                <a:latin typeface="Cambria" panose="02040503050406030204" pitchFamily="18" charset="0"/>
              </a:rPr>
              <a:t>in separate subject area</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600">
                <a:solidFill>
                  <a:schemeClr val="tx1"/>
                </a:solidFill>
                <a:latin typeface="Cambria" panose="02040503050406030204" pitchFamily="18" charset="0"/>
              </a:rPr>
              <a:t>Requires 12 credits (6 with good cause) in subject area for which the minor assignment is requested </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600">
                <a:solidFill>
                  <a:schemeClr val="tx1"/>
                </a:solidFill>
                <a:latin typeface="Cambria" panose="02040503050406030204" pitchFamily="18" charset="0"/>
              </a:rPr>
              <a:t>Educators who hold only elementary certification are not eligible</a:t>
            </a:r>
          </a:p>
          <a:p>
            <a:pPr marL="0" indent="0" algn="ctr">
              <a:buNone/>
            </a:pP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Special Authorizations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2540225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45720" indent="0" eaLnBrk="1" fontAlgn="auto" hangingPunct="1">
              <a:lnSpc>
                <a:spcPct val="120000"/>
              </a:lnSpc>
              <a:spcAft>
                <a:spcPts val="0"/>
              </a:spcAft>
              <a:buClr>
                <a:srgbClr val="990000"/>
              </a:buClr>
              <a:buFont typeface="Wingdings 2" panose="05020102010507070707" pitchFamily="18" charset="2"/>
              <a:buNone/>
              <a:defRPr/>
            </a:pPr>
            <a:endParaRPr lang="en-US" sz="500" b="1">
              <a:latin typeface="Cambria" panose="02040503050406030204" pitchFamily="18" charset="0"/>
            </a:endParaRPr>
          </a:p>
          <a:p>
            <a:pPr marL="45720" indent="0" eaLnBrk="1" fontAlgn="auto" hangingPunct="1">
              <a:lnSpc>
                <a:spcPct val="120000"/>
              </a:lnSpc>
              <a:spcAft>
                <a:spcPts val="0"/>
              </a:spcAft>
              <a:buClr>
                <a:srgbClr val="990000"/>
              </a:buClr>
              <a:buFont typeface="Wingdings 2" panose="05020102010507070707" pitchFamily="18" charset="2"/>
              <a:buNone/>
              <a:defRPr/>
            </a:pPr>
            <a:r>
              <a:rPr lang="en-US" sz="1800" b="1">
                <a:solidFill>
                  <a:schemeClr val="tx1"/>
                </a:solidFill>
                <a:latin typeface="Cambria" panose="02040503050406030204" pitchFamily="18" charset="0"/>
              </a:rPr>
              <a:t>Charter School Educator Permit (CSEP)</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600">
                <a:solidFill>
                  <a:schemeClr val="tx1"/>
                </a:solidFill>
                <a:latin typeface="Cambria" panose="02040503050406030204" pitchFamily="18" charset="0"/>
              </a:rPr>
              <a:t>Only authorizes service in a specific charter school – noted on permit</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600">
                <a:latin typeface="Cambria" panose="02040503050406030204" pitchFamily="18" charset="0"/>
              </a:rPr>
              <a:t>Requires a bachelor’s degree and passing scores on all tests corresponding to the endorsement sought</a:t>
            </a:r>
            <a:endParaRPr lang="en-US" sz="1600">
              <a:solidFill>
                <a:schemeClr val="tx1"/>
              </a:solidFill>
              <a:latin typeface="Cambria" panose="02040503050406030204" pitchFamily="18" charset="0"/>
            </a:endParaRP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600">
                <a:latin typeface="Cambria" panose="02040503050406030204" pitchFamily="18" charset="0"/>
              </a:rPr>
              <a:t>Length of permit aligns with the school’s charter dates</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600">
                <a:solidFill>
                  <a:schemeClr val="tx1"/>
                </a:solidFill>
                <a:latin typeface="Cambria" panose="02040503050406030204" pitchFamily="18" charset="0"/>
              </a:rPr>
              <a:t>Experience under a </a:t>
            </a:r>
            <a:r>
              <a:rPr lang="en-US" sz="1600">
                <a:latin typeface="Cambria" panose="02040503050406030204" pitchFamily="18" charset="0"/>
              </a:rPr>
              <a:t>CSEP cannot be accepted to waive recommendation for regular certificate</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600">
                <a:solidFill>
                  <a:schemeClr val="tx1"/>
                </a:solidFill>
                <a:latin typeface="Cambria" panose="02040503050406030204" pitchFamily="18" charset="0"/>
              </a:rPr>
              <a:t>Educators serving under CSEP cannot contribute to TRB</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1600">
                <a:latin typeface="Cambria" panose="02040503050406030204" pitchFamily="18" charset="0"/>
              </a:rPr>
              <a:t>No more than 30% of staff in a charter school may serve under a CSEP</a:t>
            </a:r>
            <a:endParaRPr lang="en-US" sz="1000">
              <a:solidFill>
                <a:schemeClr val="tx1"/>
              </a:solidFill>
              <a:latin typeface="Cambria" panose="02040503050406030204" pitchFamily="18" charset="0"/>
            </a:endParaRPr>
          </a:p>
          <a:p>
            <a:pPr marL="45720" indent="0" eaLnBrk="1" fontAlgn="auto" hangingPunct="1">
              <a:lnSpc>
                <a:spcPct val="90000"/>
              </a:lnSpc>
              <a:spcAft>
                <a:spcPts val="0"/>
              </a:spcAft>
              <a:buClr>
                <a:srgbClr val="990000"/>
              </a:buClr>
              <a:buFont typeface="Wingdings 2" panose="05020102010507070707" pitchFamily="18" charset="2"/>
              <a:buNone/>
              <a:defRPr/>
            </a:pPr>
            <a:endParaRPr lang="en-US" sz="1000">
              <a:solidFill>
                <a:schemeClr val="tx1"/>
              </a:solidFill>
              <a:latin typeface="Cambria" panose="02040503050406030204" pitchFamily="18" charset="0"/>
            </a:endParaRPr>
          </a:p>
          <a:p>
            <a:pPr marL="45720" indent="0" eaLnBrk="1" fontAlgn="auto" hangingPunct="1">
              <a:lnSpc>
                <a:spcPct val="120000"/>
              </a:lnSpc>
              <a:spcAft>
                <a:spcPts val="0"/>
              </a:spcAft>
              <a:buClr>
                <a:srgbClr val="990000"/>
              </a:buClr>
              <a:buFont typeface="Wingdings 2" panose="05020102010507070707" pitchFamily="18" charset="2"/>
              <a:buNone/>
              <a:defRPr/>
            </a:pPr>
            <a:r>
              <a:rPr lang="en-US" sz="1800" b="1">
                <a:solidFill>
                  <a:schemeClr val="tx1"/>
                </a:solidFill>
                <a:latin typeface="Cambria" panose="02040503050406030204" pitchFamily="18" charset="0"/>
              </a:rPr>
              <a:t>Military Spouse Teacher Permit</a:t>
            </a:r>
          </a:p>
          <a:p>
            <a:pPr marL="548640" lvl="1" indent="-182880" eaLnBrk="1" fontAlgn="auto" hangingPunct="1">
              <a:lnSpc>
                <a:spcPct val="120000"/>
              </a:lnSpc>
              <a:spcAft>
                <a:spcPts val="0"/>
              </a:spcAft>
              <a:buClr>
                <a:srgbClr val="990000"/>
              </a:buClr>
              <a:buFont typeface="Arial" panose="020B0604020202020204" pitchFamily="34" charset="0"/>
              <a:buChar char="•"/>
              <a:defRPr/>
            </a:pPr>
            <a:r>
              <a:rPr lang="en-US" sz="1600">
                <a:solidFill>
                  <a:schemeClr val="tx1"/>
                </a:solidFill>
                <a:latin typeface="Cambria" panose="02040503050406030204" pitchFamily="18" charset="0"/>
              </a:rPr>
              <a:t>Available to educators whose spouses have military orders directing them to Connecticut</a:t>
            </a:r>
          </a:p>
          <a:p>
            <a:pPr marL="548640" lvl="1" indent="-182880" eaLnBrk="1" fontAlgn="auto" hangingPunct="1">
              <a:lnSpc>
                <a:spcPct val="120000"/>
              </a:lnSpc>
              <a:spcAft>
                <a:spcPts val="0"/>
              </a:spcAft>
              <a:buClr>
                <a:srgbClr val="990000"/>
              </a:buClr>
              <a:buFont typeface="Arial" panose="020B0604020202020204" pitchFamily="34" charset="0"/>
              <a:buChar char="•"/>
              <a:defRPr/>
            </a:pPr>
            <a:r>
              <a:rPr lang="en-US" sz="1600">
                <a:solidFill>
                  <a:schemeClr val="tx1"/>
                </a:solidFill>
                <a:latin typeface="Cambria" panose="02040503050406030204" pitchFamily="18" charset="0"/>
              </a:rPr>
              <a:t>Educator must document at least two years of successful teaching experience in another state, under a valid certificate</a:t>
            </a:r>
          </a:p>
          <a:p>
            <a:pPr marL="548640" lvl="1" indent="-182880" eaLnBrk="1" fontAlgn="auto" hangingPunct="1">
              <a:lnSpc>
                <a:spcPct val="120000"/>
              </a:lnSpc>
              <a:spcAft>
                <a:spcPts val="0"/>
              </a:spcAft>
              <a:buClr>
                <a:srgbClr val="990000"/>
              </a:buClr>
              <a:buFont typeface="Arial" panose="020B0604020202020204" pitchFamily="34" charset="0"/>
              <a:buChar char="•"/>
              <a:defRPr/>
            </a:pPr>
            <a:r>
              <a:rPr lang="en-US" sz="1600">
                <a:latin typeface="Cambria" panose="02040503050406030204" pitchFamily="18" charset="0"/>
              </a:rPr>
              <a:t>Valid for a period of three years</a:t>
            </a:r>
          </a:p>
          <a:p>
            <a:pPr marL="548640" lvl="1" indent="-182880" eaLnBrk="1" fontAlgn="auto" hangingPunct="1">
              <a:lnSpc>
                <a:spcPct val="120000"/>
              </a:lnSpc>
              <a:spcAft>
                <a:spcPts val="0"/>
              </a:spcAft>
              <a:buClr>
                <a:srgbClr val="990000"/>
              </a:buClr>
              <a:buFont typeface="Arial" panose="020B0604020202020204" pitchFamily="34" charset="0"/>
              <a:buChar char="•"/>
              <a:defRPr/>
            </a:pPr>
            <a:r>
              <a:rPr lang="en-US" sz="1600">
                <a:latin typeface="Cambria" panose="02040503050406030204" pitchFamily="18" charset="0"/>
              </a:rPr>
              <a:t>Does not require Connecticut assessments to be met</a:t>
            </a:r>
            <a:endParaRPr lang="en-US" sz="1600">
              <a:solidFill>
                <a:schemeClr val="tx1"/>
              </a:solidFill>
              <a:latin typeface="Cambria" panose="02040503050406030204" pitchFamily="18" charset="0"/>
            </a:endParaRPr>
          </a:p>
          <a:p>
            <a:pPr marL="548640" lvl="1" indent="-182880" eaLnBrk="1" fontAlgn="auto" hangingPunct="1">
              <a:lnSpc>
                <a:spcPct val="120000"/>
              </a:lnSpc>
              <a:spcAft>
                <a:spcPts val="0"/>
              </a:spcAft>
              <a:buClr>
                <a:srgbClr val="990000"/>
              </a:buClr>
              <a:buFont typeface="Arial" panose="020B0604020202020204" pitchFamily="34" charset="0"/>
              <a:buChar char="•"/>
              <a:defRPr/>
            </a:pPr>
            <a:r>
              <a:rPr lang="en-US" sz="1600">
                <a:latin typeface="Cambria" panose="02040503050406030204" pitchFamily="18" charset="0"/>
              </a:rPr>
              <a:t>May be renewed, as long as educator documents completion of the 36 clock-hour course of study in special education</a:t>
            </a:r>
            <a:endParaRPr lang="en-US" sz="1600">
              <a:solidFill>
                <a:schemeClr val="tx1"/>
              </a:solidFill>
              <a:latin typeface="Cambria" panose="02040503050406030204" pitchFamily="18" charset="0"/>
            </a:endParaRPr>
          </a:p>
          <a:p>
            <a:pPr marL="0" indent="0" algn="ctr">
              <a:buNone/>
            </a:pP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Additional Authorizations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405622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342900" indent="-342900" eaLnBrk="1" fontAlgn="auto" hangingPunct="1">
              <a:lnSpc>
                <a:spcPct val="120000"/>
              </a:lnSpc>
              <a:spcAft>
                <a:spcPts val="0"/>
              </a:spcAft>
              <a:buClr>
                <a:srgbClr val="990000"/>
              </a:buClr>
              <a:buFont typeface="Arial" panose="020B0604020202020204" pitchFamily="34" charset="0"/>
              <a:buChar char="•"/>
              <a:defRPr/>
            </a:pPr>
            <a:endParaRPr lang="en-US" altLang="en-US" sz="2000" b="1" dirty="0">
              <a:solidFill>
                <a:schemeClr val="tx1"/>
              </a:solidFill>
              <a:latin typeface="Cambria" panose="02040503050406030204" pitchFamily="18" charset="0"/>
              <a:cs typeface="Arial" panose="020B0604020202020204" pitchFamily="34" charset="0"/>
            </a:endParaRPr>
          </a:p>
          <a:p>
            <a:pPr marL="342900" indent="-342900" eaLnBrk="1" fontAlgn="auto" hangingPunct="1">
              <a:lnSpc>
                <a:spcPct val="120000"/>
              </a:lnSpc>
              <a:spcAft>
                <a:spcPts val="0"/>
              </a:spcAft>
              <a:buClr>
                <a:srgbClr val="990000"/>
              </a:buClr>
              <a:buFont typeface="Arial" panose="020B0604020202020204" pitchFamily="34" charset="0"/>
              <a:buChar char="•"/>
              <a:defRPr/>
            </a:pPr>
            <a:r>
              <a:rPr lang="en-US" altLang="en-US" sz="2000" b="1" dirty="0">
                <a:solidFill>
                  <a:schemeClr val="tx1"/>
                </a:solidFill>
                <a:latin typeface="Cambria" panose="02040503050406030204" pitchFamily="18" charset="0"/>
                <a:cs typeface="Arial" panose="020B0604020202020204" pitchFamily="34" charset="0"/>
              </a:rPr>
              <a:t>Kindergarten Authorization and Birth to Three Authorization</a:t>
            </a:r>
          </a:p>
          <a:p>
            <a:pPr marL="617538" lvl="1" indent="-342900" eaLnBrk="1" fontAlgn="auto" hangingPunct="1">
              <a:lnSpc>
                <a:spcPct val="120000"/>
              </a:lnSpc>
              <a:spcAft>
                <a:spcPts val="0"/>
              </a:spcAft>
              <a:buClr>
                <a:srgbClr val="002060"/>
              </a:buClr>
              <a:buFont typeface="Arial" panose="020B0604020202020204" pitchFamily="34" charset="0"/>
              <a:buChar char="•"/>
              <a:defRPr/>
            </a:pPr>
            <a:r>
              <a:rPr lang="en-US" altLang="en-US" sz="1800" dirty="0">
                <a:solidFill>
                  <a:schemeClr val="tx1"/>
                </a:solidFill>
                <a:latin typeface="Cambria" panose="02040503050406030204" pitchFamily="18" charset="0"/>
                <a:cs typeface="Arial" panose="020B0604020202020204" pitchFamily="34" charset="0"/>
              </a:rPr>
              <a:t>Educators who hold an Elementary, 1-6 (#305) certificate can request approval from Commissioner to serve in kindergarten for one school year</a:t>
            </a:r>
          </a:p>
          <a:p>
            <a:pPr marL="617538" lvl="1" indent="-342900" eaLnBrk="1" fontAlgn="auto" hangingPunct="1">
              <a:lnSpc>
                <a:spcPct val="120000"/>
              </a:lnSpc>
              <a:spcAft>
                <a:spcPts val="0"/>
              </a:spcAft>
              <a:buClr>
                <a:srgbClr val="002060"/>
              </a:buClr>
              <a:buFont typeface="Arial" panose="020B0604020202020204" pitchFamily="34" charset="0"/>
              <a:buChar char="•"/>
              <a:defRPr/>
            </a:pPr>
            <a:r>
              <a:rPr lang="en-US" altLang="en-US" sz="1800" dirty="0">
                <a:solidFill>
                  <a:schemeClr val="tx1"/>
                </a:solidFill>
                <a:latin typeface="Cambria" panose="02040503050406030204" pitchFamily="18" charset="0"/>
                <a:cs typeface="Arial" panose="020B0604020202020204" pitchFamily="34" charset="0"/>
              </a:rPr>
              <a:t>Educators who hold a </a:t>
            </a:r>
            <a:r>
              <a:rPr lang="en-US" sz="1800" b="0" dirty="0">
                <a:effectLst/>
                <a:latin typeface="Cambria" panose="02040503050406030204" pitchFamily="18" charset="0"/>
                <a:ea typeface="Cambria" panose="02040503050406030204" pitchFamily="18" charset="0"/>
              </a:rPr>
              <a:t>comprehensive special education, integrated early childhood and special education, partially sighted, blind, or hard of hearing </a:t>
            </a:r>
            <a:r>
              <a:rPr lang="en-US" sz="1800" b="0" dirty="0">
                <a:effectLst/>
                <a:latin typeface="Cambria" panose="02040503050406030204" pitchFamily="18" charset="0"/>
                <a:ea typeface="Cambria" panose="02040503050406030204" pitchFamily="18" charset="0"/>
                <a:cs typeface="Arial" panose="020B0604020202020204" pitchFamily="34" charset="0"/>
              </a:rPr>
              <a:t>endorsement </a:t>
            </a:r>
            <a:r>
              <a:rPr lang="en-US" altLang="en-US" sz="1800" dirty="0">
                <a:solidFill>
                  <a:schemeClr val="tx1"/>
                </a:solidFill>
                <a:latin typeface="Cambria" panose="02040503050406030204" pitchFamily="18" charset="0"/>
                <a:cs typeface="Arial" panose="020B0604020202020204" pitchFamily="34" charset="0"/>
              </a:rPr>
              <a:t>can request approval from Commissioner to serve in a Connecticut Birth-to-Three program </a:t>
            </a:r>
          </a:p>
          <a:p>
            <a:pPr marL="617538" lvl="1" indent="-342900" eaLnBrk="1" fontAlgn="auto" hangingPunct="1">
              <a:lnSpc>
                <a:spcPct val="120000"/>
              </a:lnSpc>
              <a:spcAft>
                <a:spcPts val="0"/>
              </a:spcAft>
              <a:buClr>
                <a:srgbClr val="002060"/>
              </a:buClr>
              <a:buFont typeface="Arial" panose="020B0604020202020204" pitchFamily="34" charset="0"/>
              <a:buChar char="•"/>
              <a:defRPr/>
            </a:pPr>
            <a:r>
              <a:rPr lang="en-US" altLang="en-US" sz="1800" dirty="0">
                <a:latin typeface="Cambria" panose="02040503050406030204" pitchFamily="18" charset="0"/>
                <a:cs typeface="Arial" panose="020B0604020202020204" pitchFamily="34" charset="0"/>
              </a:rPr>
              <a:t>Online application is available on District Resources page (Qualtrics Survey)</a:t>
            </a:r>
            <a:endParaRPr lang="en-US" altLang="en-US" sz="1800" dirty="0">
              <a:solidFill>
                <a:schemeClr val="tx1"/>
              </a:solidFill>
              <a:latin typeface="Cambria" panose="02040503050406030204" pitchFamily="18" charset="0"/>
              <a:cs typeface="Arial" panose="020B0604020202020204" pitchFamily="34" charset="0"/>
            </a:endParaRPr>
          </a:p>
          <a:p>
            <a:pPr marL="342900" indent="-342900" eaLnBrk="1" fontAlgn="auto" hangingPunct="1">
              <a:lnSpc>
                <a:spcPct val="120000"/>
              </a:lnSpc>
              <a:spcAft>
                <a:spcPts val="0"/>
              </a:spcAft>
              <a:buClr>
                <a:srgbClr val="990000"/>
              </a:buClr>
              <a:buFont typeface="Arial" panose="020B0604020202020204" pitchFamily="34" charset="0"/>
              <a:buChar char="•"/>
              <a:defRPr/>
            </a:pPr>
            <a:endParaRPr lang="en-US" altLang="en-US" sz="2000" b="1" dirty="0">
              <a:solidFill>
                <a:schemeClr val="tx1"/>
              </a:solidFill>
              <a:latin typeface="Cambria" panose="02040503050406030204" pitchFamily="18" charset="0"/>
              <a:cs typeface="Arial" panose="020B0604020202020204" pitchFamily="34" charset="0"/>
            </a:endParaRPr>
          </a:p>
          <a:p>
            <a:pPr marL="342900" indent="-342900" eaLnBrk="1" fontAlgn="auto" hangingPunct="1">
              <a:lnSpc>
                <a:spcPct val="120000"/>
              </a:lnSpc>
              <a:spcAft>
                <a:spcPts val="0"/>
              </a:spcAft>
              <a:buClr>
                <a:srgbClr val="990000"/>
              </a:buClr>
              <a:buFont typeface="Arial" panose="020B0604020202020204" pitchFamily="34" charset="0"/>
              <a:buChar char="•"/>
              <a:defRPr/>
            </a:pPr>
            <a:r>
              <a:rPr lang="en-US" altLang="en-US" sz="2000" b="1" dirty="0">
                <a:solidFill>
                  <a:schemeClr val="tx1"/>
                </a:solidFill>
                <a:latin typeface="Cambria" panose="02040503050406030204" pitchFamily="18" charset="0"/>
                <a:cs typeface="Arial" panose="020B0604020202020204" pitchFamily="34" charset="0"/>
              </a:rPr>
              <a:t>Science Crosswalk </a:t>
            </a:r>
            <a:r>
              <a:rPr lang="en-US" altLang="en-US" sz="1600" dirty="0">
                <a:solidFill>
                  <a:schemeClr val="tx1"/>
                </a:solidFill>
                <a:latin typeface="Cambria" panose="02040503050406030204" pitchFamily="18" charset="0"/>
                <a:cs typeface="Arial" panose="020B0604020202020204" pitchFamily="34" charset="0"/>
              </a:rPr>
              <a:t>– </a:t>
            </a:r>
            <a:r>
              <a:rPr lang="en-US" altLang="en-US" sz="1800" dirty="0">
                <a:solidFill>
                  <a:schemeClr val="tx1"/>
                </a:solidFill>
                <a:latin typeface="Cambria" panose="02040503050406030204" pitchFamily="18" charset="0"/>
                <a:cs typeface="Arial" panose="020B0604020202020204" pitchFamily="34" charset="0"/>
              </a:rPr>
              <a:t>Explains which science endorsements authorize the teaching of various science classes</a:t>
            </a:r>
            <a:endParaRPr lang="en-US" altLang="en-US" sz="1600" dirty="0">
              <a:solidFill>
                <a:schemeClr val="tx1"/>
              </a:solidFill>
              <a:latin typeface="Cambria" panose="0204050305040603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Certification Flexibility</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3214543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0" indent="0" eaLnBrk="1" fontAlgn="auto" hangingPunct="1">
              <a:lnSpc>
                <a:spcPct val="120000"/>
              </a:lnSpc>
              <a:spcBef>
                <a:spcPts val="0"/>
              </a:spcBef>
              <a:spcAft>
                <a:spcPts val="0"/>
              </a:spcAft>
              <a:buClr>
                <a:srgbClr val="990000"/>
              </a:buClr>
              <a:buFont typeface="Wingdings 2" panose="05020102010507070707" pitchFamily="18" charset="2"/>
              <a:buNone/>
              <a:defRPr/>
            </a:pPr>
            <a:endParaRPr lang="en-US" sz="1000" b="1">
              <a:solidFill>
                <a:schemeClr val="tx1"/>
              </a:solidFill>
              <a:latin typeface="Cambria" panose="02040503050406030204" pitchFamily="18" charset="0"/>
            </a:endParaRPr>
          </a:p>
          <a:p>
            <a:pPr marL="45720" indent="0" eaLnBrk="1" fontAlgn="auto" hangingPunct="1">
              <a:lnSpc>
                <a:spcPct val="120000"/>
              </a:lnSpc>
              <a:spcBef>
                <a:spcPts val="0"/>
              </a:spcBef>
              <a:spcAft>
                <a:spcPts val="0"/>
              </a:spcAft>
              <a:buClr>
                <a:srgbClr val="990000"/>
              </a:buClr>
              <a:buFont typeface="Wingdings 2" panose="05020102010507070707" pitchFamily="18" charset="2"/>
              <a:buNone/>
              <a:defRPr/>
            </a:pPr>
            <a:r>
              <a:rPr lang="en-US" sz="2400" b="1">
                <a:solidFill>
                  <a:schemeClr val="tx1"/>
                </a:solidFill>
                <a:latin typeface="Cambria" panose="02040503050406030204" pitchFamily="18" charset="0"/>
              </a:rPr>
              <a:t>Paraeducator Equivalency for Temporary Special Education Authorizations</a:t>
            </a:r>
          </a:p>
          <a:p>
            <a:pPr marL="45720" indent="0" eaLnBrk="1" fontAlgn="auto" hangingPunct="1">
              <a:lnSpc>
                <a:spcPct val="120000"/>
              </a:lnSpc>
              <a:spcBef>
                <a:spcPts val="0"/>
              </a:spcBef>
              <a:spcAft>
                <a:spcPts val="0"/>
              </a:spcAft>
              <a:buClr>
                <a:srgbClr val="990000"/>
              </a:buClr>
              <a:buFont typeface="Wingdings 2" panose="05020102010507070707" pitchFamily="18" charset="2"/>
              <a:buNone/>
              <a:defRPr/>
            </a:pPr>
            <a:endParaRPr lang="en-US" sz="2400" b="1">
              <a:latin typeface="Cambria" panose="02040503050406030204" pitchFamily="18" charset="0"/>
            </a:endParaRPr>
          </a:p>
          <a:p>
            <a:pPr marL="45720" indent="0" eaLnBrk="1" fontAlgn="auto" hangingPunct="1">
              <a:lnSpc>
                <a:spcPct val="120000"/>
              </a:lnSpc>
              <a:spcBef>
                <a:spcPts val="0"/>
              </a:spcBef>
              <a:spcAft>
                <a:spcPts val="0"/>
              </a:spcAft>
              <a:buClr>
                <a:srgbClr val="990000"/>
              </a:buClr>
              <a:buFont typeface="Wingdings 2" panose="05020102010507070707" pitchFamily="18" charset="2"/>
              <a:buNone/>
              <a:defRPr/>
            </a:pPr>
            <a:r>
              <a:rPr lang="en-US" sz="2000">
                <a:solidFill>
                  <a:schemeClr val="tx1"/>
                </a:solidFill>
                <a:latin typeface="Cambria" panose="02040503050406030204" pitchFamily="18" charset="0"/>
              </a:rPr>
              <a:t>A district may pursue a Temporary Authorization (Long Term Substitute or Durational Shortage Area Permit) in special education for </a:t>
            </a:r>
            <a:r>
              <a:rPr lang="en-US" sz="2000">
                <a:latin typeface="Cambria" panose="02040503050406030204" pitchFamily="18" charset="0"/>
              </a:rPr>
              <a:t>someone </a:t>
            </a:r>
            <a:r>
              <a:rPr lang="en-US" sz="2000">
                <a:solidFill>
                  <a:schemeClr val="tx1"/>
                </a:solidFill>
                <a:latin typeface="Cambria" panose="02040503050406030204" pitchFamily="18" charset="0"/>
              </a:rPr>
              <a:t>who has served successfully for at least 20 months as a special education paraeducator.</a:t>
            </a:r>
          </a:p>
          <a:p>
            <a:pPr marL="45720" indent="0" eaLnBrk="1" fontAlgn="auto" hangingPunct="1">
              <a:lnSpc>
                <a:spcPct val="120000"/>
              </a:lnSpc>
              <a:spcBef>
                <a:spcPts val="0"/>
              </a:spcBef>
              <a:spcAft>
                <a:spcPts val="0"/>
              </a:spcAft>
              <a:buClr>
                <a:srgbClr val="990000"/>
              </a:buClr>
              <a:buFont typeface="Wingdings 2" panose="05020102010507070707" pitchFamily="18" charset="2"/>
              <a:buNone/>
              <a:defRPr/>
            </a:pPr>
            <a:endParaRPr lang="en-US" sz="2000">
              <a:solidFill>
                <a:schemeClr val="tx1"/>
              </a:solidFill>
              <a:latin typeface="Cambria" panose="02040503050406030204" pitchFamily="18" charset="0"/>
            </a:endParaRPr>
          </a:p>
          <a:p>
            <a:pPr marL="548640" lvl="1" indent="-182880">
              <a:lnSpc>
                <a:spcPct val="120000"/>
              </a:lnSpc>
              <a:spcBef>
                <a:spcPts val="0"/>
              </a:spcBef>
              <a:buClr>
                <a:srgbClr val="990000"/>
              </a:buClr>
              <a:defRPr/>
            </a:pPr>
            <a:r>
              <a:rPr lang="en-US" sz="2000">
                <a:latin typeface="Cambria" panose="02040503050406030204" pitchFamily="18" charset="0"/>
              </a:rPr>
              <a:t>Candidate must m</a:t>
            </a:r>
            <a:r>
              <a:rPr lang="en-US" sz="2000">
                <a:solidFill>
                  <a:schemeClr val="tx1"/>
                </a:solidFill>
                <a:latin typeface="Cambria" panose="02040503050406030204" pitchFamily="18" charset="0"/>
              </a:rPr>
              <a:t>eet all other requirements for corresponding temporary authorization (e.g., hold a bachelor’s degree, enrolled in an approved program)</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2000">
                <a:latin typeface="Cambria" panose="02040503050406030204" pitchFamily="18" charset="0"/>
              </a:rPr>
              <a:t>Para e</a:t>
            </a:r>
            <a:r>
              <a:rPr lang="en-US" sz="2000">
                <a:solidFill>
                  <a:schemeClr val="tx1"/>
                </a:solidFill>
                <a:latin typeface="Cambria" panose="02040503050406030204" pitchFamily="18" charset="0"/>
              </a:rPr>
              <a:t>xperience can be accepted in lieu of the 12 credits normally required for issuance of a DSAP or LTS </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sz="2000">
                <a:latin typeface="Cambria" panose="02040503050406030204" pitchFamily="18" charset="0"/>
              </a:rPr>
              <a:t>Recommending institution does not accept e</a:t>
            </a:r>
            <a:r>
              <a:rPr lang="en-US" sz="2000">
                <a:solidFill>
                  <a:schemeClr val="tx1"/>
                </a:solidFill>
                <a:latin typeface="Cambria" panose="02040503050406030204" pitchFamily="18" charset="0"/>
              </a:rPr>
              <a:t>xperience toward requirements for full certificate</a:t>
            </a:r>
          </a:p>
          <a:p>
            <a:pPr marL="0" indent="0" algn="ctr">
              <a:buNone/>
            </a:pP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err="1">
                <a:solidFill>
                  <a:srgbClr val="FEC933"/>
                </a:solidFill>
                <a:effectLst>
                  <a:outerShdw blurRad="38100" dist="38100" dir="2700000" algn="tl">
                    <a:srgbClr val="000000">
                      <a:alpha val="43137"/>
                    </a:srgbClr>
                  </a:outerShdw>
                </a:effectLst>
                <a:latin typeface="Arial"/>
                <a:cs typeface="Arial"/>
              </a:rPr>
              <a:t>ParaEducator</a:t>
            </a:r>
            <a:r>
              <a:rPr lang="en-US" sz="3200" b="1">
                <a:solidFill>
                  <a:srgbClr val="FEC933"/>
                </a:solidFill>
                <a:effectLst>
                  <a:outerShdw blurRad="38100" dist="38100" dir="2700000" algn="tl">
                    <a:srgbClr val="000000">
                      <a:alpha val="43137"/>
                    </a:srgbClr>
                  </a:outerShdw>
                </a:effectLst>
                <a:latin typeface="Arial"/>
                <a:cs typeface="Arial"/>
              </a:rPr>
              <a:t> Equivalency</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419308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0" indent="0" eaLnBrk="1" fontAlgn="auto" hangingPunct="1">
              <a:lnSpc>
                <a:spcPct val="110000"/>
              </a:lnSpc>
              <a:spcBef>
                <a:spcPts val="0"/>
              </a:spcBef>
              <a:spcAft>
                <a:spcPts val="0"/>
              </a:spcAft>
              <a:buClrTx/>
              <a:buFont typeface="Wingdings 2" panose="05020102010507070707" pitchFamily="18" charset="2"/>
              <a:buNone/>
              <a:defRPr/>
            </a:pPr>
            <a:r>
              <a:rPr lang="en-US" altLang="en-US" sz="2400" b="1">
                <a:solidFill>
                  <a:schemeClr val="tx1"/>
                </a:solidFill>
                <a:latin typeface="Cambria" panose="02040503050406030204" pitchFamily="18" charset="0"/>
                <a:cs typeface="Arial" charset="0"/>
              </a:rPr>
              <a:t>RECIPROCITY</a:t>
            </a:r>
            <a:r>
              <a:rPr lang="en-US" altLang="en-US" sz="2600" b="1">
                <a:solidFill>
                  <a:schemeClr val="tx1"/>
                </a:solidFill>
                <a:latin typeface="Cambria" panose="02040503050406030204" pitchFamily="18" charset="0"/>
                <a:cs typeface="Arial" charset="0"/>
              </a:rPr>
              <a:t> AGREEMENT</a:t>
            </a:r>
          </a:p>
          <a:p>
            <a:pPr marL="274320" lvl="1" indent="0" eaLnBrk="1" fontAlgn="auto" hangingPunct="1">
              <a:lnSpc>
                <a:spcPct val="110000"/>
              </a:lnSpc>
              <a:spcBef>
                <a:spcPts val="0"/>
              </a:spcBef>
              <a:spcAft>
                <a:spcPts val="0"/>
              </a:spcAft>
              <a:buClr>
                <a:srgbClr val="990000"/>
              </a:buClr>
              <a:buNone/>
              <a:defRPr/>
            </a:pPr>
            <a:endParaRPr lang="en-US" altLang="en-US" sz="800">
              <a:solidFill>
                <a:schemeClr val="tx1"/>
              </a:solidFill>
              <a:latin typeface="Cambria" panose="02040503050406030204" pitchFamily="18" charset="0"/>
              <a:cs typeface="Arial" charset="0"/>
            </a:endParaRPr>
          </a:p>
          <a:p>
            <a:pPr marL="731520" lvl="1" indent="-457200" eaLnBrk="1" fontAlgn="auto" hangingPunct="1">
              <a:spcBef>
                <a:spcPts val="0"/>
              </a:spcBef>
              <a:spcAft>
                <a:spcPts val="0"/>
              </a:spcAft>
              <a:buClr>
                <a:srgbClr val="990000"/>
              </a:buClr>
              <a:buFont typeface="Arial" panose="020B0604020202020204" pitchFamily="34" charset="0"/>
              <a:buChar char="•"/>
              <a:defRPr/>
            </a:pPr>
            <a:r>
              <a:rPr lang="en-US" altLang="en-US" sz="2000">
                <a:solidFill>
                  <a:schemeClr val="tx1"/>
                </a:solidFill>
                <a:latin typeface="Cambria" panose="02040503050406030204" pitchFamily="18" charset="0"/>
                <a:cs typeface="Arial" charset="0"/>
              </a:rPr>
              <a:t>Applicable to Delaware, District of Columbia, Maine, Maryland, Massachusetts, New Hampshire, New Jersey, New York, Pennsylvania, Puerto Rico, Rhode Island, Vermont, and Virginia</a:t>
            </a:r>
          </a:p>
          <a:p>
            <a:pPr marL="731520" lvl="1" indent="-457200" eaLnBrk="1" fontAlgn="auto" hangingPunct="1">
              <a:spcBef>
                <a:spcPts val="0"/>
              </a:spcBef>
              <a:spcAft>
                <a:spcPts val="0"/>
              </a:spcAft>
              <a:buClr>
                <a:srgbClr val="990000"/>
              </a:buClr>
              <a:buFont typeface="Arial" panose="020B0604020202020204" pitchFamily="34" charset="0"/>
              <a:buChar char="•"/>
              <a:defRPr/>
            </a:pPr>
            <a:endParaRPr lang="en-US" altLang="en-US" sz="2000">
              <a:solidFill>
                <a:schemeClr val="tx1"/>
              </a:solidFill>
              <a:latin typeface="Cambria" panose="02040503050406030204" pitchFamily="18" charset="0"/>
              <a:cs typeface="Arial" charset="0"/>
            </a:endParaRPr>
          </a:p>
          <a:p>
            <a:pPr marL="731520" lvl="1" indent="-457200" eaLnBrk="1" fontAlgn="auto" hangingPunct="1">
              <a:lnSpc>
                <a:spcPct val="110000"/>
              </a:lnSpc>
              <a:spcBef>
                <a:spcPts val="0"/>
              </a:spcBef>
              <a:spcAft>
                <a:spcPts val="0"/>
              </a:spcAft>
              <a:buClr>
                <a:srgbClr val="990000"/>
              </a:buClr>
              <a:buFont typeface="Arial" panose="020B0604020202020204" pitchFamily="34" charset="0"/>
              <a:buChar char="•"/>
              <a:defRPr/>
            </a:pPr>
            <a:r>
              <a:rPr lang="en-US" altLang="en-US" sz="2000">
                <a:solidFill>
                  <a:schemeClr val="tx1"/>
                </a:solidFill>
                <a:latin typeface="Cambria" panose="02040503050406030204" pitchFamily="18" charset="0"/>
                <a:cs typeface="Arial" charset="0"/>
              </a:rPr>
              <a:t>Candidate must hold valid certificate in other state that is equivalent to at least our Initial Certificate</a:t>
            </a:r>
          </a:p>
          <a:p>
            <a:pPr marL="731520" lvl="1" indent="-457200" eaLnBrk="1" fontAlgn="auto" hangingPunct="1">
              <a:lnSpc>
                <a:spcPct val="110000"/>
              </a:lnSpc>
              <a:spcBef>
                <a:spcPts val="0"/>
              </a:spcBef>
              <a:spcAft>
                <a:spcPts val="0"/>
              </a:spcAft>
              <a:buClr>
                <a:srgbClr val="990000"/>
              </a:buClr>
              <a:buFont typeface="Arial" panose="020B0604020202020204" pitchFamily="34" charset="0"/>
              <a:buChar char="•"/>
              <a:defRPr/>
            </a:pPr>
            <a:endParaRPr lang="en-US" altLang="en-US" sz="2000">
              <a:solidFill>
                <a:schemeClr val="tx1"/>
              </a:solidFill>
              <a:latin typeface="Cambria" panose="02040503050406030204" pitchFamily="18" charset="0"/>
              <a:cs typeface="Arial" charset="0"/>
            </a:endParaRPr>
          </a:p>
          <a:p>
            <a:pPr marL="731520" lvl="1" indent="-457200" eaLnBrk="1" fontAlgn="auto" hangingPunct="1">
              <a:lnSpc>
                <a:spcPct val="110000"/>
              </a:lnSpc>
              <a:spcBef>
                <a:spcPts val="0"/>
              </a:spcBef>
              <a:spcAft>
                <a:spcPts val="0"/>
              </a:spcAft>
              <a:buClr>
                <a:srgbClr val="990000"/>
              </a:buClr>
              <a:buFont typeface="Arial" panose="020B0604020202020204" pitchFamily="34" charset="0"/>
              <a:buChar char="•"/>
              <a:defRPr/>
            </a:pPr>
            <a:r>
              <a:rPr lang="en-US" altLang="en-US" sz="2000">
                <a:solidFill>
                  <a:schemeClr val="tx1"/>
                </a:solidFill>
                <a:latin typeface="Cambria" panose="02040503050406030204" pitchFamily="18" charset="0"/>
                <a:cs typeface="Arial" charset="0"/>
              </a:rPr>
              <a:t>Allows for issuance of closest equivalent endorsement (e.g., Elem, PK-6 in other state = Elem, 1-6 in CT)</a:t>
            </a:r>
          </a:p>
          <a:p>
            <a:pPr marL="731520" lvl="1" indent="-457200" eaLnBrk="1" fontAlgn="auto" hangingPunct="1">
              <a:lnSpc>
                <a:spcPct val="110000"/>
              </a:lnSpc>
              <a:spcBef>
                <a:spcPts val="0"/>
              </a:spcBef>
              <a:spcAft>
                <a:spcPts val="0"/>
              </a:spcAft>
              <a:buClr>
                <a:srgbClr val="990000"/>
              </a:buClr>
              <a:buFont typeface="Arial" panose="020B0604020202020204" pitchFamily="34" charset="0"/>
              <a:buChar char="•"/>
              <a:defRPr/>
            </a:pPr>
            <a:endParaRPr lang="en-US" altLang="en-US" sz="2000">
              <a:solidFill>
                <a:schemeClr val="tx1"/>
              </a:solidFill>
              <a:latin typeface="Cambria" panose="02040503050406030204" pitchFamily="18" charset="0"/>
              <a:cs typeface="Arial" charset="0"/>
            </a:endParaRPr>
          </a:p>
          <a:p>
            <a:pPr marL="731520" lvl="1" indent="-457200" eaLnBrk="1" fontAlgn="auto" hangingPunct="1">
              <a:lnSpc>
                <a:spcPct val="110000"/>
              </a:lnSpc>
              <a:spcBef>
                <a:spcPts val="0"/>
              </a:spcBef>
              <a:spcAft>
                <a:spcPts val="0"/>
              </a:spcAft>
              <a:buClr>
                <a:srgbClr val="990000"/>
              </a:buClr>
              <a:buFont typeface="Arial" panose="020B0604020202020204" pitchFamily="34" charset="0"/>
              <a:buChar char="•"/>
              <a:defRPr/>
            </a:pPr>
            <a:r>
              <a:rPr lang="en-US" altLang="en-US" sz="2000">
                <a:solidFill>
                  <a:schemeClr val="tx1"/>
                </a:solidFill>
                <a:latin typeface="Cambria" panose="02040503050406030204" pitchFamily="18" charset="0"/>
                <a:cs typeface="Arial" charset="0"/>
              </a:rPr>
              <a:t>Exempts educator from Connecticut testing</a:t>
            </a:r>
          </a:p>
          <a:p>
            <a:pPr marL="731520" lvl="1" indent="-457200" eaLnBrk="1" fontAlgn="auto" hangingPunct="1">
              <a:lnSpc>
                <a:spcPct val="110000"/>
              </a:lnSpc>
              <a:spcBef>
                <a:spcPts val="0"/>
              </a:spcBef>
              <a:spcAft>
                <a:spcPts val="0"/>
              </a:spcAft>
              <a:buClr>
                <a:srgbClr val="990000"/>
              </a:buClr>
              <a:buFont typeface="Arial" panose="020B0604020202020204" pitchFamily="34" charset="0"/>
              <a:buChar char="•"/>
              <a:defRPr/>
            </a:pPr>
            <a:endParaRPr lang="en-US" altLang="en-US" sz="2000">
              <a:solidFill>
                <a:schemeClr val="tx1"/>
              </a:solidFill>
              <a:latin typeface="Cambria" panose="02040503050406030204" pitchFamily="18" charset="0"/>
              <a:cs typeface="Arial" charset="0"/>
            </a:endParaRPr>
          </a:p>
          <a:p>
            <a:pPr marL="731520" lvl="1" indent="-457200" eaLnBrk="1" fontAlgn="auto" hangingPunct="1">
              <a:lnSpc>
                <a:spcPct val="110000"/>
              </a:lnSpc>
              <a:spcBef>
                <a:spcPts val="0"/>
              </a:spcBef>
              <a:spcAft>
                <a:spcPts val="0"/>
              </a:spcAft>
              <a:buClr>
                <a:srgbClr val="990000"/>
              </a:buClr>
              <a:buFont typeface="Arial" panose="020B0604020202020204" pitchFamily="34" charset="0"/>
              <a:buChar char="•"/>
              <a:defRPr/>
            </a:pPr>
            <a:r>
              <a:rPr lang="en-US" altLang="en-US" sz="2000">
                <a:solidFill>
                  <a:schemeClr val="tx1"/>
                </a:solidFill>
                <a:latin typeface="Cambria" panose="02040503050406030204" pitchFamily="18" charset="0"/>
                <a:cs typeface="Arial" charset="0"/>
              </a:rPr>
              <a:t>Administration and special service candidates must verify applicable graduate degree</a:t>
            </a:r>
          </a:p>
          <a:p>
            <a:pPr marL="731520" lvl="1" indent="-457200" eaLnBrk="1" fontAlgn="auto" hangingPunct="1">
              <a:lnSpc>
                <a:spcPct val="110000"/>
              </a:lnSpc>
              <a:spcBef>
                <a:spcPts val="0"/>
              </a:spcBef>
              <a:spcAft>
                <a:spcPts val="0"/>
              </a:spcAft>
              <a:buClr>
                <a:srgbClr val="990000"/>
              </a:buClr>
              <a:buFont typeface="Arial" panose="020B0604020202020204" pitchFamily="34" charset="0"/>
              <a:buChar char="•"/>
              <a:defRPr/>
            </a:pPr>
            <a:endParaRPr lang="en-US" altLang="en-US" sz="2000">
              <a:solidFill>
                <a:schemeClr val="tx1"/>
              </a:solidFill>
              <a:latin typeface="Cambria" panose="02040503050406030204" pitchFamily="18" charset="0"/>
              <a:cs typeface="Arial" charset="0"/>
            </a:endParaRPr>
          </a:p>
          <a:p>
            <a:pPr marL="731520" lvl="1" indent="-457200" eaLnBrk="1" fontAlgn="auto" hangingPunct="1">
              <a:lnSpc>
                <a:spcPct val="110000"/>
              </a:lnSpc>
              <a:spcBef>
                <a:spcPts val="0"/>
              </a:spcBef>
              <a:spcAft>
                <a:spcPts val="0"/>
              </a:spcAft>
              <a:buClr>
                <a:srgbClr val="990000"/>
              </a:buClr>
              <a:buFont typeface="Arial" panose="020B0604020202020204" pitchFamily="34" charset="0"/>
              <a:buChar char="•"/>
              <a:defRPr/>
            </a:pPr>
            <a:r>
              <a:rPr lang="en-US" altLang="en-US" sz="2000">
                <a:solidFill>
                  <a:schemeClr val="tx1"/>
                </a:solidFill>
                <a:latin typeface="Cambria" panose="02040503050406030204" pitchFamily="18" charset="0"/>
                <a:cs typeface="Arial" charset="0"/>
              </a:rPr>
              <a:t>Experience in other state required to determine level of Connecticut certificate</a:t>
            </a:r>
          </a:p>
          <a:p>
            <a:pPr marL="0" indent="0" algn="ctr">
              <a:buNone/>
            </a:pP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Out-of-State Applicants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123083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Bureau of Educator Standards &amp; Certification</a:t>
            </a:r>
            <a:br>
              <a:rPr lang="en-US" sz="2800" b="1">
                <a:latin typeface="Arial"/>
                <a:cs typeface="Arial"/>
              </a:rPr>
            </a:br>
            <a:r>
              <a:rPr lang="en-US" sz="2800">
                <a:solidFill>
                  <a:schemeClr val="bg1"/>
                </a:solidFill>
                <a:hlinkClick r:id="rId3">
                  <a:extLst>
                    <a:ext uri="{A12FA001-AC4F-418D-AE19-62706E023703}">
                      <ahyp:hlinkClr xmlns:ahyp="http://schemas.microsoft.com/office/drawing/2018/hyperlinkcolor" val="tx"/>
                    </a:ext>
                  </a:extLst>
                </a:hlinkClick>
              </a:rPr>
              <a:t>www.ct.gov/sde/cert</a:t>
            </a:r>
            <a:r>
              <a:rPr lang="en-US" sz="2800">
                <a:solidFill>
                  <a:schemeClr val="bg1"/>
                </a:solidFill>
              </a:rPr>
              <a:t> </a:t>
            </a:r>
            <a:endParaRPr lang="en-US" sz="3200" b="1">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4"/>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5"/>
          <a:srcRect/>
          <a:stretch/>
        </p:blipFill>
        <p:spPr>
          <a:xfrm>
            <a:off x="10823172" y="302432"/>
            <a:ext cx="1101238" cy="924704"/>
          </a:xfrm>
          <a:prstGeom prst="rect">
            <a:avLst/>
          </a:prstGeom>
        </p:spPr>
      </p:pic>
      <p:pic>
        <p:nvPicPr>
          <p:cNvPr id="7" name="Content Placeholder 6">
            <a:extLst>
              <a:ext uri="{FF2B5EF4-FFF2-40B4-BE49-F238E27FC236}">
                <a16:creationId xmlns:a16="http://schemas.microsoft.com/office/drawing/2014/main" id="{CD013BE9-C127-BC2F-C3D4-CCD72B9D771D}"/>
              </a:ext>
            </a:extLst>
          </p:cNvPr>
          <p:cNvPicPr>
            <a:picLocks noGrp="1" noChangeAspect="1"/>
          </p:cNvPicPr>
          <p:nvPr>
            <p:ph idx="1"/>
          </p:nvPr>
        </p:nvPicPr>
        <p:blipFill>
          <a:blip r:embed="rId6"/>
          <a:stretch>
            <a:fillRect/>
          </a:stretch>
        </p:blipFill>
        <p:spPr>
          <a:xfrm>
            <a:off x="1594975" y="1767190"/>
            <a:ext cx="10515600" cy="4123627"/>
          </a:xfrm>
        </p:spPr>
      </p:pic>
      <p:sp>
        <p:nvSpPr>
          <p:cNvPr id="12" name="Oval 11">
            <a:extLst>
              <a:ext uri="{FF2B5EF4-FFF2-40B4-BE49-F238E27FC236}">
                <a16:creationId xmlns:a16="http://schemas.microsoft.com/office/drawing/2014/main" id="{77B639CE-FD10-F635-3A42-08D05A97EAFB}"/>
              </a:ext>
            </a:extLst>
          </p:cNvPr>
          <p:cNvSpPr/>
          <p:nvPr/>
        </p:nvSpPr>
        <p:spPr>
          <a:xfrm>
            <a:off x="2289092" y="4429625"/>
            <a:ext cx="1009821" cy="58446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18DAAE9C-E3A1-5837-51BF-DE86807E41FE}"/>
              </a:ext>
            </a:extLst>
          </p:cNvPr>
          <p:cNvSpPr/>
          <p:nvPr/>
        </p:nvSpPr>
        <p:spPr>
          <a:xfrm>
            <a:off x="4061992" y="2206975"/>
            <a:ext cx="915361" cy="42310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D4692E46-4A3C-60BF-86FD-C5021F6B8F9D}"/>
              </a:ext>
            </a:extLst>
          </p:cNvPr>
          <p:cNvSpPr/>
          <p:nvPr/>
        </p:nvSpPr>
        <p:spPr>
          <a:xfrm>
            <a:off x="6529009" y="2206975"/>
            <a:ext cx="915361" cy="42310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5" name="Picture 14">
            <a:extLst>
              <a:ext uri="{FF2B5EF4-FFF2-40B4-BE49-F238E27FC236}">
                <a16:creationId xmlns:a16="http://schemas.microsoft.com/office/drawing/2014/main" id="{DCFE0F55-ADD0-7F99-3CB7-E3507BEA7790}"/>
              </a:ext>
            </a:extLst>
          </p:cNvPr>
          <p:cNvPicPr>
            <a:picLocks noChangeAspect="1"/>
          </p:cNvPicPr>
          <p:nvPr/>
        </p:nvPicPr>
        <p:blipFill>
          <a:blip r:embed="rId7"/>
          <a:stretch>
            <a:fillRect/>
          </a:stretch>
        </p:blipFill>
        <p:spPr>
          <a:xfrm>
            <a:off x="0" y="4260933"/>
            <a:ext cx="2199064" cy="2479796"/>
          </a:xfrm>
          <a:prstGeom prst="rect">
            <a:avLst/>
          </a:prstGeom>
        </p:spPr>
      </p:pic>
      <p:sp>
        <p:nvSpPr>
          <p:cNvPr id="20" name="Arrow: Down 19">
            <a:extLst>
              <a:ext uri="{FF2B5EF4-FFF2-40B4-BE49-F238E27FC236}">
                <a16:creationId xmlns:a16="http://schemas.microsoft.com/office/drawing/2014/main" id="{E6097DA0-4C24-A445-EBF1-CEE016378BDE}"/>
              </a:ext>
            </a:extLst>
          </p:cNvPr>
          <p:cNvSpPr/>
          <p:nvPr/>
        </p:nvSpPr>
        <p:spPr>
          <a:xfrm>
            <a:off x="342838" y="4041381"/>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811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0" indent="0" eaLnBrk="1" fontAlgn="auto" hangingPunct="1">
              <a:lnSpc>
                <a:spcPct val="110000"/>
              </a:lnSpc>
              <a:spcBef>
                <a:spcPts val="0"/>
              </a:spcBef>
              <a:spcAft>
                <a:spcPts val="0"/>
              </a:spcAft>
              <a:buClrTx/>
              <a:buFont typeface="Wingdings 2" panose="05020102010507070707" pitchFamily="18" charset="2"/>
              <a:buNone/>
              <a:defRPr/>
            </a:pPr>
            <a:r>
              <a:rPr lang="en-US" altLang="en-US" sz="2400" b="1">
                <a:solidFill>
                  <a:schemeClr val="tx1"/>
                </a:solidFill>
                <a:latin typeface="Cambria" panose="02040503050406030204" pitchFamily="18" charset="0"/>
                <a:cs typeface="Arial" charset="0"/>
              </a:rPr>
              <a:t>INTERSTATE AGREEMENT</a:t>
            </a:r>
          </a:p>
          <a:p>
            <a:pPr marL="731520" lvl="1" indent="-457200" eaLnBrk="1" fontAlgn="auto" hangingPunct="1">
              <a:lnSpc>
                <a:spcPct val="110000"/>
              </a:lnSpc>
              <a:spcBef>
                <a:spcPts val="0"/>
              </a:spcBef>
              <a:spcAft>
                <a:spcPts val="0"/>
              </a:spcAft>
              <a:buClr>
                <a:srgbClr val="990000"/>
              </a:buClr>
              <a:buFont typeface="Arial" panose="020B0604020202020204" pitchFamily="34" charset="0"/>
              <a:buChar char="•"/>
              <a:defRPr/>
            </a:pPr>
            <a:endParaRPr lang="en-US" altLang="en-US" sz="800">
              <a:solidFill>
                <a:schemeClr val="tx1"/>
              </a:solidFill>
              <a:latin typeface="Cambria" panose="02040503050406030204" pitchFamily="18" charset="0"/>
              <a:cs typeface="Arial" charset="0"/>
            </a:endParaRPr>
          </a:p>
          <a:p>
            <a:pPr marL="731520" lvl="1" indent="-457200" eaLnBrk="1" fontAlgn="auto" hangingPunct="1">
              <a:lnSpc>
                <a:spcPct val="110000"/>
              </a:lnSpc>
              <a:spcBef>
                <a:spcPts val="0"/>
              </a:spcBef>
              <a:spcAft>
                <a:spcPts val="0"/>
              </a:spcAft>
              <a:buClr>
                <a:srgbClr val="990000"/>
              </a:buClr>
              <a:buFont typeface="Arial" panose="020B0604020202020204" pitchFamily="34" charset="0"/>
              <a:buChar char="•"/>
              <a:defRPr/>
            </a:pPr>
            <a:r>
              <a:rPr lang="en-US" altLang="en-US" sz="2000">
                <a:solidFill>
                  <a:schemeClr val="tx1"/>
                </a:solidFill>
                <a:latin typeface="Cambria" panose="02040503050406030204" pitchFamily="18" charset="0"/>
                <a:cs typeface="Arial" charset="0"/>
              </a:rPr>
              <a:t>Facilitates certification of </a:t>
            </a:r>
            <a:r>
              <a:rPr lang="en-US" altLang="en-US" sz="2000" u="sng">
                <a:solidFill>
                  <a:schemeClr val="tx1"/>
                </a:solidFill>
                <a:latin typeface="Cambria" panose="02040503050406030204" pitchFamily="18" charset="0"/>
                <a:cs typeface="Arial" charset="0"/>
              </a:rPr>
              <a:t>teachers and special service educators</a:t>
            </a:r>
            <a:r>
              <a:rPr lang="en-US" altLang="en-US" sz="2000">
                <a:solidFill>
                  <a:schemeClr val="tx1"/>
                </a:solidFill>
                <a:latin typeface="Cambria" panose="02040503050406030204" pitchFamily="18" charset="0"/>
                <a:cs typeface="Arial" charset="0"/>
              </a:rPr>
              <a:t> from other states</a:t>
            </a:r>
          </a:p>
          <a:p>
            <a:pPr marL="731520" lvl="1" indent="-457200" eaLnBrk="1" fontAlgn="auto" hangingPunct="1">
              <a:lnSpc>
                <a:spcPct val="110000"/>
              </a:lnSpc>
              <a:spcBef>
                <a:spcPts val="0"/>
              </a:spcBef>
              <a:spcAft>
                <a:spcPts val="0"/>
              </a:spcAft>
              <a:buClr>
                <a:srgbClr val="990000"/>
              </a:buClr>
              <a:buFont typeface="Arial" panose="020B0604020202020204" pitchFamily="34" charset="0"/>
              <a:buChar char="•"/>
              <a:defRPr/>
            </a:pPr>
            <a:endParaRPr lang="en-US" altLang="en-US" sz="1000">
              <a:solidFill>
                <a:schemeClr val="tx1"/>
              </a:solidFill>
              <a:latin typeface="Cambria" panose="02040503050406030204" pitchFamily="18" charset="0"/>
              <a:cs typeface="Arial" charset="0"/>
            </a:endParaRPr>
          </a:p>
          <a:p>
            <a:pPr marL="731520" lvl="1" indent="-457200" eaLnBrk="1" fontAlgn="auto" hangingPunct="1">
              <a:spcBef>
                <a:spcPts val="0"/>
              </a:spcBef>
              <a:spcAft>
                <a:spcPts val="0"/>
              </a:spcAft>
              <a:buClr>
                <a:srgbClr val="990000"/>
              </a:buClr>
              <a:buFont typeface="Arial" panose="020B0604020202020204" pitchFamily="34" charset="0"/>
              <a:buChar char="•"/>
              <a:defRPr/>
            </a:pPr>
            <a:r>
              <a:rPr lang="en-US" altLang="en-US" sz="2000">
                <a:solidFill>
                  <a:schemeClr val="tx1"/>
                </a:solidFill>
                <a:latin typeface="Cambria" panose="02040503050406030204" pitchFamily="18" charset="0"/>
                <a:cs typeface="Arial" charset="0"/>
              </a:rPr>
              <a:t>Applicable to all 50 states, D.C. and Puerto Rico</a:t>
            </a:r>
          </a:p>
          <a:p>
            <a:pPr marL="731520" lvl="1" indent="-457200" eaLnBrk="1" fontAlgn="auto" hangingPunct="1">
              <a:spcBef>
                <a:spcPts val="0"/>
              </a:spcBef>
              <a:spcAft>
                <a:spcPts val="0"/>
              </a:spcAft>
              <a:buClr>
                <a:srgbClr val="990000"/>
              </a:buClr>
              <a:buFont typeface="Arial" panose="020B0604020202020204" pitchFamily="34" charset="0"/>
              <a:buChar char="•"/>
              <a:defRPr/>
            </a:pPr>
            <a:endParaRPr lang="en-US" altLang="en-US" sz="1000">
              <a:solidFill>
                <a:schemeClr val="tx1"/>
              </a:solidFill>
              <a:latin typeface="Cambria" panose="02040503050406030204" pitchFamily="18" charset="0"/>
              <a:cs typeface="Arial" charset="0"/>
            </a:endParaRPr>
          </a:p>
          <a:p>
            <a:pPr marL="731520" lvl="1" indent="-457200" eaLnBrk="1" fontAlgn="auto" hangingPunct="1">
              <a:lnSpc>
                <a:spcPct val="110000"/>
              </a:lnSpc>
              <a:spcBef>
                <a:spcPts val="0"/>
              </a:spcBef>
              <a:spcAft>
                <a:spcPts val="0"/>
              </a:spcAft>
              <a:buClr>
                <a:srgbClr val="990000"/>
              </a:buClr>
              <a:buFont typeface="Arial" panose="020B0604020202020204" pitchFamily="34" charset="0"/>
              <a:buChar char="•"/>
              <a:defRPr/>
            </a:pPr>
            <a:r>
              <a:rPr lang="en-US" altLang="en-US" sz="2000">
                <a:solidFill>
                  <a:schemeClr val="tx1"/>
                </a:solidFill>
                <a:latin typeface="Cambria" panose="02040503050406030204" pitchFamily="18" charset="0"/>
                <a:cs typeface="Arial" charset="0"/>
              </a:rPr>
              <a:t>Does not waive degree, experience, or assessment requirements, although some out-of-state tests may be accepted as equivalent and/or assessments may be deferred for three years</a:t>
            </a:r>
          </a:p>
          <a:p>
            <a:pPr marL="731520" lvl="1" indent="-457200" eaLnBrk="1" fontAlgn="auto" hangingPunct="1">
              <a:lnSpc>
                <a:spcPct val="110000"/>
              </a:lnSpc>
              <a:spcBef>
                <a:spcPts val="0"/>
              </a:spcBef>
              <a:spcAft>
                <a:spcPts val="0"/>
              </a:spcAft>
              <a:buClr>
                <a:srgbClr val="990000"/>
              </a:buClr>
              <a:buFont typeface="Arial" panose="020B0604020202020204" pitchFamily="34" charset="0"/>
              <a:buChar char="•"/>
              <a:defRPr/>
            </a:pPr>
            <a:endParaRPr lang="en-US" altLang="en-US" sz="1000">
              <a:solidFill>
                <a:schemeClr val="tx1"/>
              </a:solidFill>
              <a:latin typeface="Cambria" panose="02040503050406030204" pitchFamily="18" charset="0"/>
              <a:cs typeface="Arial" charset="0"/>
            </a:endParaRPr>
          </a:p>
          <a:p>
            <a:pPr marL="731520" lvl="1" indent="-457200" eaLnBrk="1" fontAlgn="auto" hangingPunct="1">
              <a:lnSpc>
                <a:spcPct val="110000"/>
              </a:lnSpc>
              <a:spcBef>
                <a:spcPts val="0"/>
              </a:spcBef>
              <a:spcAft>
                <a:spcPts val="0"/>
              </a:spcAft>
              <a:buClr>
                <a:srgbClr val="990000"/>
              </a:buClr>
              <a:buFont typeface="Arial" panose="020B0604020202020204" pitchFamily="34" charset="0"/>
              <a:buChar char="•"/>
              <a:defRPr/>
            </a:pPr>
            <a:r>
              <a:rPr lang="en-US" altLang="en-US" sz="2000">
                <a:solidFill>
                  <a:schemeClr val="tx1"/>
                </a:solidFill>
                <a:latin typeface="Cambria" panose="02040503050406030204" pitchFamily="18" charset="0"/>
                <a:cs typeface="Arial" charset="0"/>
              </a:rPr>
              <a:t>Agreement does </a:t>
            </a:r>
            <a:r>
              <a:rPr lang="en-US" altLang="en-US" sz="2000" u="sng">
                <a:solidFill>
                  <a:schemeClr val="tx1"/>
                </a:solidFill>
                <a:latin typeface="Cambria" panose="02040503050406030204" pitchFamily="18" charset="0"/>
                <a:cs typeface="Arial" charset="0"/>
              </a:rPr>
              <a:t>not</a:t>
            </a:r>
            <a:r>
              <a:rPr lang="en-US" altLang="en-US" sz="2000">
                <a:solidFill>
                  <a:schemeClr val="tx1"/>
                </a:solidFill>
                <a:latin typeface="Cambria" panose="02040503050406030204" pitchFamily="18" charset="0"/>
                <a:cs typeface="Arial" charset="0"/>
              </a:rPr>
              <a:t> apply to administrative certificates</a:t>
            </a:r>
          </a:p>
          <a:p>
            <a:pPr marL="731520" lvl="1" indent="-457200" eaLnBrk="1" fontAlgn="auto" hangingPunct="1">
              <a:lnSpc>
                <a:spcPct val="110000"/>
              </a:lnSpc>
              <a:spcBef>
                <a:spcPts val="0"/>
              </a:spcBef>
              <a:spcAft>
                <a:spcPts val="0"/>
              </a:spcAft>
              <a:buClr>
                <a:srgbClr val="990000"/>
              </a:buClr>
              <a:buFont typeface="Arial" panose="020B0604020202020204" pitchFamily="34" charset="0"/>
              <a:buChar char="•"/>
              <a:defRPr/>
            </a:pPr>
            <a:endParaRPr lang="en-US" altLang="en-US" sz="1000">
              <a:solidFill>
                <a:schemeClr val="tx1"/>
              </a:solidFill>
              <a:latin typeface="Cambria" panose="02040503050406030204" pitchFamily="18" charset="0"/>
              <a:cs typeface="Arial" charset="0"/>
            </a:endParaRPr>
          </a:p>
          <a:p>
            <a:pPr marL="731520" lvl="1" indent="-457200" eaLnBrk="1" fontAlgn="auto" hangingPunct="1">
              <a:lnSpc>
                <a:spcPct val="110000"/>
              </a:lnSpc>
              <a:spcBef>
                <a:spcPts val="0"/>
              </a:spcBef>
              <a:spcAft>
                <a:spcPts val="0"/>
              </a:spcAft>
              <a:buClr>
                <a:srgbClr val="990000"/>
              </a:buClr>
              <a:buFont typeface="Arial" panose="020B0604020202020204" pitchFamily="34" charset="0"/>
              <a:buChar char="•"/>
              <a:defRPr/>
            </a:pPr>
            <a:r>
              <a:rPr lang="en-US" altLang="en-US" sz="2000">
                <a:latin typeface="Cambria" panose="02040503050406030204" pitchFamily="18" charset="0"/>
                <a:cs typeface="Arial" charset="0"/>
              </a:rPr>
              <a:t>You may d</a:t>
            </a:r>
            <a:r>
              <a:rPr lang="en-US" altLang="en-US" sz="2000">
                <a:solidFill>
                  <a:schemeClr val="tx1"/>
                </a:solidFill>
                <a:latin typeface="Cambria" panose="02040503050406030204" pitchFamily="18" charset="0"/>
                <a:cs typeface="Arial" charset="0"/>
              </a:rPr>
              <a:t>irect candidates to the “Out of State Educators” section of the website </a:t>
            </a:r>
          </a:p>
          <a:p>
            <a:pPr marL="0" indent="0" algn="ctr">
              <a:buNone/>
            </a:pP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Out-of-State Applicants</a:t>
            </a:r>
          </a:p>
          <a:p>
            <a:pPr algn="ctr">
              <a:lnSpc>
                <a:spcPct val="100000"/>
              </a:lnSpc>
              <a:spcBef>
                <a:spcPts val="300"/>
              </a:spcBef>
            </a:pPr>
            <a:r>
              <a:rPr lang="en-US" sz="2400" b="1">
                <a:solidFill>
                  <a:srgbClr val="FEC933"/>
                </a:solidFill>
                <a:effectLst>
                  <a:outerShdw blurRad="38100" dist="38100" dir="2700000" algn="tl">
                    <a:srgbClr val="000000">
                      <a:alpha val="43137"/>
                    </a:srgbClr>
                  </a:outerShdw>
                </a:effectLst>
                <a:latin typeface="Arial"/>
                <a:cs typeface="Arial"/>
              </a:rPr>
              <a:t>(Continued)</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pic>
        <p:nvPicPr>
          <p:cNvPr id="5" name="Picture 4">
            <a:extLst>
              <a:ext uri="{FF2B5EF4-FFF2-40B4-BE49-F238E27FC236}">
                <a16:creationId xmlns:a16="http://schemas.microsoft.com/office/drawing/2014/main" id="{467D7BD8-BA42-4B21-8E7C-5EA2FF66AB40}"/>
              </a:ext>
            </a:extLst>
          </p:cNvPr>
          <p:cNvPicPr>
            <a:picLocks noChangeAspect="1"/>
          </p:cNvPicPr>
          <p:nvPr/>
        </p:nvPicPr>
        <p:blipFill>
          <a:blip r:embed="rId5"/>
          <a:stretch>
            <a:fillRect/>
          </a:stretch>
        </p:blipFill>
        <p:spPr>
          <a:xfrm>
            <a:off x="3195374" y="5117148"/>
            <a:ext cx="7221939" cy="1537866"/>
          </a:xfrm>
          <a:prstGeom prst="rect">
            <a:avLst/>
          </a:prstGeom>
        </p:spPr>
      </p:pic>
    </p:spTree>
    <p:extLst>
      <p:ext uri="{BB962C8B-B14F-4D97-AF65-F5344CB8AC3E}">
        <p14:creationId xmlns:p14="http://schemas.microsoft.com/office/powerpoint/2010/main" val="1054077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731520" lvl="1" indent="-457200" eaLnBrk="1" fontAlgn="auto" hangingPunct="1">
              <a:lnSpc>
                <a:spcPct val="110000"/>
              </a:lnSpc>
              <a:spcBef>
                <a:spcPts val="0"/>
              </a:spcBef>
              <a:spcAft>
                <a:spcPts val="0"/>
              </a:spcAft>
              <a:buClr>
                <a:srgbClr val="990000"/>
              </a:buClr>
              <a:buFont typeface="Arial" panose="020B0604020202020204" pitchFamily="34" charset="0"/>
              <a:buChar char="•"/>
              <a:defRPr/>
            </a:pPr>
            <a:r>
              <a:rPr lang="en-US" altLang="en-US" sz="1800">
                <a:solidFill>
                  <a:schemeClr val="tx1"/>
                </a:solidFill>
                <a:latin typeface="Cambria" panose="02040503050406030204" pitchFamily="18" charset="0"/>
                <a:cs typeface="Arial" charset="0"/>
              </a:rPr>
              <a:t>Information is available under the “Educators” tab                                                                                                                                  on the main page of our website</a:t>
            </a:r>
          </a:p>
          <a:p>
            <a:pPr marL="731520" lvl="1" indent="-457200" eaLnBrk="1" fontAlgn="auto" hangingPunct="1">
              <a:lnSpc>
                <a:spcPct val="110000"/>
              </a:lnSpc>
              <a:spcBef>
                <a:spcPts val="0"/>
              </a:spcBef>
              <a:spcAft>
                <a:spcPts val="0"/>
              </a:spcAft>
              <a:buClr>
                <a:srgbClr val="990000"/>
              </a:buClr>
              <a:buFont typeface="Arial" panose="020B0604020202020204" pitchFamily="34" charset="0"/>
              <a:buChar char="•"/>
              <a:defRPr/>
            </a:pPr>
            <a:r>
              <a:rPr lang="en-US" altLang="en-US" sz="1800">
                <a:latin typeface="Cambria" panose="02040503050406030204" pitchFamily="18" charset="0"/>
                <a:cs typeface="Arial" charset="0"/>
              </a:rPr>
              <a:t>Foreign credential analysis is mandatory for review</a:t>
            </a:r>
            <a:endParaRPr lang="en-US" altLang="en-US" sz="1800">
              <a:solidFill>
                <a:schemeClr val="tx1"/>
              </a:solidFill>
              <a:latin typeface="Cambria" panose="02040503050406030204" pitchFamily="18" charset="0"/>
              <a:cs typeface="Arial" charset="0"/>
            </a:endParaRPr>
          </a:p>
          <a:p>
            <a:pPr marL="731520" lvl="1" indent="-457200" eaLnBrk="1" fontAlgn="auto" hangingPunct="1">
              <a:lnSpc>
                <a:spcPct val="110000"/>
              </a:lnSpc>
              <a:spcBef>
                <a:spcPts val="0"/>
              </a:spcBef>
              <a:spcAft>
                <a:spcPts val="0"/>
              </a:spcAft>
              <a:buClr>
                <a:srgbClr val="990000"/>
              </a:buClr>
              <a:buFont typeface="Arial" panose="020B0604020202020204" pitchFamily="34" charset="0"/>
              <a:buChar char="•"/>
              <a:defRPr/>
            </a:pPr>
            <a:r>
              <a:rPr lang="en-US" altLang="en-US" sz="1800">
                <a:latin typeface="Cambria" panose="02040503050406030204" pitchFamily="18" charset="0"/>
                <a:cs typeface="Arial" charset="0"/>
              </a:rPr>
              <a:t>Be aware that processing will take longer</a:t>
            </a:r>
            <a:endParaRPr lang="en-US" altLang="en-US" sz="1800">
              <a:solidFill>
                <a:schemeClr val="tx1"/>
              </a:solidFill>
              <a:latin typeface="Cambria" panose="02040503050406030204" pitchFamily="18" charset="0"/>
              <a:cs typeface="Arial" charset="0"/>
            </a:endParaRPr>
          </a:p>
          <a:p>
            <a:pPr marL="0" indent="0" algn="ctr">
              <a:buNone/>
            </a:pP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International Applicants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pic>
        <p:nvPicPr>
          <p:cNvPr id="7" name="Picture 6">
            <a:extLst>
              <a:ext uri="{FF2B5EF4-FFF2-40B4-BE49-F238E27FC236}">
                <a16:creationId xmlns:a16="http://schemas.microsoft.com/office/drawing/2014/main" id="{BD72632F-C061-4F99-AF87-83122D4791FB}"/>
              </a:ext>
            </a:extLst>
          </p:cNvPr>
          <p:cNvPicPr>
            <a:picLocks noChangeAspect="1"/>
          </p:cNvPicPr>
          <p:nvPr/>
        </p:nvPicPr>
        <p:blipFill>
          <a:blip r:embed="rId5"/>
          <a:stretch>
            <a:fillRect/>
          </a:stretch>
        </p:blipFill>
        <p:spPr>
          <a:xfrm>
            <a:off x="566057" y="3124013"/>
            <a:ext cx="5432231" cy="3049673"/>
          </a:xfrm>
          <a:prstGeom prst="rect">
            <a:avLst/>
          </a:prstGeom>
        </p:spPr>
      </p:pic>
      <p:pic>
        <p:nvPicPr>
          <p:cNvPr id="12" name="Picture 11">
            <a:extLst>
              <a:ext uri="{FF2B5EF4-FFF2-40B4-BE49-F238E27FC236}">
                <a16:creationId xmlns:a16="http://schemas.microsoft.com/office/drawing/2014/main" id="{B7EEBC52-B800-442F-AEF3-52678026D859}"/>
              </a:ext>
            </a:extLst>
          </p:cNvPr>
          <p:cNvPicPr>
            <a:picLocks noChangeAspect="1"/>
          </p:cNvPicPr>
          <p:nvPr/>
        </p:nvPicPr>
        <p:blipFill>
          <a:blip r:embed="rId6"/>
          <a:stretch>
            <a:fillRect/>
          </a:stretch>
        </p:blipFill>
        <p:spPr>
          <a:xfrm>
            <a:off x="7421838" y="1752175"/>
            <a:ext cx="4502572" cy="5092944"/>
          </a:xfrm>
          <a:prstGeom prst="rect">
            <a:avLst/>
          </a:prstGeom>
        </p:spPr>
      </p:pic>
    </p:spTree>
    <p:extLst>
      <p:ext uri="{BB962C8B-B14F-4D97-AF65-F5344CB8AC3E}">
        <p14:creationId xmlns:p14="http://schemas.microsoft.com/office/powerpoint/2010/main" val="128252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lvl="1" eaLnBrk="1" hangingPunct="1">
              <a:spcBef>
                <a:spcPct val="20000"/>
              </a:spcBef>
              <a:buClr>
                <a:srgbClr val="990000"/>
              </a:buClr>
              <a:buFont typeface="Arial" panose="020B0604020202020204" pitchFamily="34" charset="0"/>
              <a:buChar char="•"/>
              <a:defRPr/>
            </a:pPr>
            <a:endParaRPr lang="en-US" altLang="en-US" sz="2000" dirty="0">
              <a:solidFill>
                <a:schemeClr val="tx1"/>
              </a:solidFill>
              <a:latin typeface="Cambria" panose="02040503050406030204" pitchFamily="18" charset="0"/>
            </a:endParaRPr>
          </a:p>
          <a:p>
            <a:pPr lvl="1" eaLnBrk="1" hangingPunct="1">
              <a:spcBef>
                <a:spcPct val="20000"/>
              </a:spcBef>
              <a:buClr>
                <a:srgbClr val="990000"/>
              </a:buClr>
              <a:buFont typeface="Arial" panose="020B0604020202020204" pitchFamily="34" charset="0"/>
              <a:buChar char="•"/>
              <a:defRPr/>
            </a:pPr>
            <a:endParaRPr lang="en-US" altLang="en-US" sz="2000" dirty="0">
              <a:latin typeface="Cambria" panose="02040503050406030204" pitchFamily="18" charset="0"/>
            </a:endParaRPr>
          </a:p>
          <a:p>
            <a:pPr lvl="1" eaLnBrk="1" hangingPunct="1">
              <a:spcBef>
                <a:spcPct val="20000"/>
              </a:spcBef>
              <a:buClr>
                <a:srgbClr val="990000"/>
              </a:buClr>
              <a:buFont typeface="Arial" panose="020B0604020202020204" pitchFamily="34" charset="0"/>
              <a:buChar char="•"/>
              <a:defRPr/>
            </a:pPr>
            <a:endParaRPr lang="en-US" altLang="en-US" sz="2000" dirty="0">
              <a:solidFill>
                <a:schemeClr val="tx1"/>
              </a:solidFill>
              <a:latin typeface="Cambria" panose="02040503050406030204" pitchFamily="18" charset="0"/>
            </a:endParaRPr>
          </a:p>
          <a:p>
            <a:pPr lvl="1" eaLnBrk="1" hangingPunct="1">
              <a:spcBef>
                <a:spcPct val="20000"/>
              </a:spcBef>
              <a:buClr>
                <a:srgbClr val="990000"/>
              </a:buClr>
              <a:buFont typeface="Arial" panose="020B0604020202020204" pitchFamily="34" charset="0"/>
              <a:buChar char="•"/>
              <a:defRPr/>
            </a:pPr>
            <a:r>
              <a:rPr lang="en-US" altLang="en-US" sz="2000" dirty="0">
                <a:solidFill>
                  <a:schemeClr val="tx1"/>
                </a:solidFill>
                <a:latin typeface="Cambria" panose="02040503050406030204" pitchFamily="18" charset="0"/>
              </a:rPr>
              <a:t>For out-of-state applicants who do not qualify for certification via enhanced reciprocity</a:t>
            </a:r>
          </a:p>
          <a:p>
            <a:pPr lvl="1" eaLnBrk="1" hangingPunct="1">
              <a:spcBef>
                <a:spcPct val="20000"/>
              </a:spcBef>
              <a:buClr>
                <a:srgbClr val="990000"/>
              </a:buClr>
              <a:buFont typeface="Arial" panose="020B0604020202020204" pitchFamily="34" charset="0"/>
              <a:buChar char="•"/>
              <a:defRPr/>
            </a:pPr>
            <a:endParaRPr lang="en-US" altLang="en-US" sz="2000" dirty="0">
              <a:solidFill>
                <a:schemeClr val="tx1"/>
              </a:solidFill>
              <a:latin typeface="Cambria" panose="02040503050406030204" pitchFamily="18" charset="0"/>
            </a:endParaRPr>
          </a:p>
          <a:p>
            <a:pPr lvl="1" eaLnBrk="1" hangingPunct="1">
              <a:spcBef>
                <a:spcPct val="20000"/>
              </a:spcBef>
              <a:buClr>
                <a:srgbClr val="990000"/>
              </a:buClr>
              <a:buFont typeface="Arial" panose="020B0604020202020204" pitchFamily="34" charset="0"/>
              <a:buChar char="•"/>
              <a:defRPr/>
            </a:pPr>
            <a:r>
              <a:rPr lang="en-US" altLang="en-US" sz="2000" dirty="0">
                <a:solidFill>
                  <a:schemeClr val="tx1"/>
                </a:solidFill>
                <a:latin typeface="Cambria" panose="02040503050406030204" pitchFamily="18" charset="0"/>
              </a:rPr>
              <a:t>Educator must hold a valid certificate in another state (equivalent to at least a CT Initial Educator Certificate); </a:t>
            </a:r>
            <a:r>
              <a:rPr lang="en-US" altLang="en-US" sz="2000" b="1" dirty="0">
                <a:solidFill>
                  <a:schemeClr val="tx1"/>
                </a:solidFill>
                <a:latin typeface="Cambria" panose="02040503050406030204" pitchFamily="18" charset="0"/>
              </a:rPr>
              <a:t>and</a:t>
            </a:r>
            <a:r>
              <a:rPr lang="en-US" altLang="en-US" sz="2000" dirty="0">
                <a:solidFill>
                  <a:schemeClr val="tx1"/>
                </a:solidFill>
                <a:latin typeface="Cambria" panose="02040503050406030204" pitchFamily="18" charset="0"/>
              </a:rPr>
              <a:t> have </a:t>
            </a:r>
            <a:r>
              <a:rPr lang="en-US" altLang="en-US" sz="2000" u="sng" dirty="0">
                <a:solidFill>
                  <a:schemeClr val="tx1"/>
                </a:solidFill>
                <a:latin typeface="Cambria" panose="02040503050406030204" pitchFamily="18" charset="0"/>
              </a:rPr>
              <a:t>one</a:t>
            </a:r>
            <a:r>
              <a:rPr lang="en-US" altLang="en-US" sz="2000" dirty="0">
                <a:solidFill>
                  <a:schemeClr val="tx1"/>
                </a:solidFill>
                <a:latin typeface="Cambria" panose="02040503050406030204" pitchFamily="18" charset="0"/>
              </a:rPr>
              <a:t> of the following:</a:t>
            </a:r>
          </a:p>
          <a:p>
            <a:pPr marL="457200" lvl="1" indent="0" eaLnBrk="1" hangingPunct="1">
              <a:spcBef>
                <a:spcPct val="20000"/>
              </a:spcBef>
              <a:buClr>
                <a:srgbClr val="990000"/>
              </a:buClr>
              <a:buFont typeface="Wingdings" panose="05000000000000000000" pitchFamily="2" charset="2"/>
              <a:buNone/>
              <a:defRPr/>
            </a:pPr>
            <a:endParaRPr lang="en-US" altLang="en-US" sz="1000" dirty="0">
              <a:solidFill>
                <a:schemeClr val="tx1"/>
              </a:solidFill>
              <a:latin typeface="Cambria" panose="02040503050406030204" pitchFamily="18" charset="0"/>
            </a:endParaRPr>
          </a:p>
          <a:p>
            <a:pPr lvl="2" eaLnBrk="1" hangingPunct="1">
              <a:spcBef>
                <a:spcPct val="20000"/>
              </a:spcBef>
              <a:buClr>
                <a:srgbClr val="000066"/>
              </a:buClr>
              <a:buFont typeface="Arial" panose="020B0604020202020204" pitchFamily="34" charset="0"/>
              <a:buChar char="•"/>
              <a:defRPr/>
            </a:pPr>
            <a:r>
              <a:rPr lang="en-US" altLang="en-US" sz="1800" dirty="0">
                <a:solidFill>
                  <a:schemeClr val="tx1"/>
                </a:solidFill>
                <a:latin typeface="Cambria" panose="02040503050406030204" pitchFamily="18" charset="0"/>
              </a:rPr>
              <a:t>Three years of successful, full-time, appropriately licensed teaching experience in the endorsement area sought, within the past 10 years; </a:t>
            </a:r>
            <a:r>
              <a:rPr lang="en-US" altLang="en-US" sz="1800" b="1" dirty="0">
                <a:solidFill>
                  <a:schemeClr val="tx1"/>
                </a:solidFill>
                <a:latin typeface="Cambria" panose="02040503050406030204" pitchFamily="18" charset="0"/>
              </a:rPr>
              <a:t>or</a:t>
            </a:r>
          </a:p>
          <a:p>
            <a:pPr marL="914400" lvl="2" indent="0" eaLnBrk="1" hangingPunct="1">
              <a:spcBef>
                <a:spcPct val="20000"/>
              </a:spcBef>
              <a:buClr>
                <a:srgbClr val="000066"/>
              </a:buClr>
              <a:buFont typeface="Wingdings" panose="05000000000000000000" pitchFamily="2" charset="2"/>
              <a:buNone/>
              <a:defRPr/>
            </a:pPr>
            <a:endParaRPr lang="en-US" altLang="en-US" sz="1800" b="1" dirty="0">
              <a:solidFill>
                <a:schemeClr val="tx1"/>
              </a:solidFill>
              <a:latin typeface="Cambria" panose="02040503050406030204" pitchFamily="18" charset="0"/>
            </a:endParaRPr>
          </a:p>
          <a:p>
            <a:pPr lvl="2" eaLnBrk="1" hangingPunct="1">
              <a:spcBef>
                <a:spcPct val="20000"/>
              </a:spcBef>
              <a:buClr>
                <a:srgbClr val="000066"/>
              </a:buClr>
              <a:buFont typeface="Arial" panose="020B0604020202020204" pitchFamily="34" charset="0"/>
              <a:buChar char="•"/>
              <a:defRPr/>
            </a:pPr>
            <a:r>
              <a:rPr lang="en-US" altLang="en-US" sz="1800" dirty="0">
                <a:solidFill>
                  <a:schemeClr val="tx1"/>
                </a:solidFill>
                <a:latin typeface="Cambria" panose="02040503050406030204" pitchFamily="18" charset="0"/>
              </a:rPr>
              <a:t>A master’s degree in the academic subject area for which certification is sought. Note: Pedagogical degrees (elementary education, special education, etc.) are </a:t>
            </a:r>
            <a:r>
              <a:rPr lang="en-US" altLang="en-US" sz="1800" b="1" dirty="0">
                <a:solidFill>
                  <a:schemeClr val="tx1"/>
                </a:solidFill>
                <a:latin typeface="Cambria" panose="02040503050406030204" pitchFamily="18" charset="0"/>
              </a:rPr>
              <a:t>not</a:t>
            </a:r>
            <a:r>
              <a:rPr lang="en-US" altLang="en-US" sz="1800" dirty="0">
                <a:solidFill>
                  <a:schemeClr val="tx1"/>
                </a:solidFill>
                <a:latin typeface="Cambria" panose="02040503050406030204" pitchFamily="18" charset="0"/>
              </a:rPr>
              <a:t> applicable.</a:t>
            </a:r>
          </a:p>
          <a:p>
            <a:pPr marL="0" indent="0" algn="ctr">
              <a:buNone/>
            </a:pP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Assessment Exemption</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2187943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44450" indent="0">
              <a:buClr>
                <a:srgbClr val="C00000"/>
              </a:buClr>
              <a:buNone/>
              <a:defRPr/>
            </a:pPr>
            <a:endParaRPr lang="en-US" sz="2000">
              <a:solidFill>
                <a:schemeClr val="tx1"/>
              </a:solidFill>
              <a:latin typeface="Cambria" panose="02040503050406030204" pitchFamily="18" charset="0"/>
              <a:ea typeface="Cambria" panose="02040503050406030204" pitchFamily="18" charset="0"/>
            </a:endParaRPr>
          </a:p>
          <a:p>
            <a:pPr marL="387350" indent="-342900">
              <a:buClr>
                <a:srgbClr val="C00000"/>
              </a:buClr>
              <a:defRPr/>
            </a:pPr>
            <a:r>
              <a:rPr lang="en-US" sz="2000">
                <a:solidFill>
                  <a:schemeClr val="tx1"/>
                </a:solidFill>
                <a:latin typeface="Cambria" panose="02040503050406030204" pitchFamily="18" charset="0"/>
                <a:ea typeface="Cambria" panose="02040503050406030204" pitchFamily="18" charset="0"/>
              </a:rPr>
              <a:t>Designated Subject Shortage Areas* only require passing Praxis II/ACTFL scores to be eligible for the  cross-endorsement:</a:t>
            </a:r>
          </a:p>
          <a:p>
            <a:pPr lvl="1">
              <a:buClr>
                <a:srgbClr val="011893"/>
              </a:buClr>
              <a:defRPr/>
            </a:pPr>
            <a:r>
              <a:rPr lang="en-US" sz="1800">
                <a:solidFill>
                  <a:schemeClr val="tx1"/>
                </a:solidFill>
                <a:latin typeface="Cambria" panose="02040503050406030204" pitchFamily="18" charset="0"/>
                <a:ea typeface="Cambria" panose="02040503050406030204" pitchFamily="18" charset="0"/>
              </a:rPr>
              <a:t>Mathematics (middle and secondary)</a:t>
            </a:r>
          </a:p>
          <a:p>
            <a:pPr lvl="1">
              <a:buClr>
                <a:srgbClr val="011893"/>
              </a:buClr>
              <a:defRPr/>
            </a:pPr>
            <a:r>
              <a:rPr lang="en-US" sz="1800">
                <a:solidFill>
                  <a:schemeClr val="tx1"/>
                </a:solidFill>
                <a:latin typeface="Cambria" panose="02040503050406030204" pitchFamily="18" charset="0"/>
                <a:ea typeface="Cambria" panose="02040503050406030204" pitchFamily="18" charset="0"/>
              </a:rPr>
              <a:t>Science (middles and secondary)</a:t>
            </a:r>
          </a:p>
          <a:p>
            <a:pPr lvl="1">
              <a:buClr>
                <a:srgbClr val="011893"/>
              </a:buClr>
              <a:defRPr/>
            </a:pPr>
            <a:r>
              <a:rPr lang="en-US" sz="1800">
                <a:solidFill>
                  <a:schemeClr val="tx1"/>
                </a:solidFill>
                <a:latin typeface="Cambria" panose="02040503050406030204" pitchFamily="18" charset="0"/>
                <a:ea typeface="Cambria" panose="02040503050406030204" pitchFamily="18" charset="0"/>
              </a:rPr>
              <a:t>World Languages (secondary)</a:t>
            </a:r>
          </a:p>
          <a:p>
            <a:pPr lvl="1">
              <a:buClr>
                <a:srgbClr val="011893"/>
              </a:buClr>
              <a:defRPr/>
            </a:pPr>
            <a:r>
              <a:rPr lang="en-US" sz="1800">
                <a:solidFill>
                  <a:schemeClr val="tx1"/>
                </a:solidFill>
                <a:latin typeface="Cambria" panose="02040503050406030204" pitchFamily="18" charset="0"/>
                <a:ea typeface="Cambria" panose="02040503050406030204" pitchFamily="18" charset="0"/>
              </a:rPr>
              <a:t>Technology Education (PK-12)</a:t>
            </a:r>
          </a:p>
          <a:p>
            <a:pPr lvl="1">
              <a:buClr>
                <a:srgbClr val="011893"/>
              </a:buClr>
              <a:defRPr/>
            </a:pPr>
            <a:r>
              <a:rPr lang="en-US" sz="1800">
                <a:solidFill>
                  <a:schemeClr val="tx1"/>
                </a:solidFill>
                <a:latin typeface="Cambria" panose="02040503050406030204" pitchFamily="18" charset="0"/>
                <a:ea typeface="Cambria" panose="02040503050406030204" pitchFamily="18" charset="0"/>
              </a:rPr>
              <a:t>Computer Science (P.A. 19-128)</a:t>
            </a:r>
          </a:p>
          <a:p>
            <a:pPr lvl="1">
              <a:buClr>
                <a:srgbClr val="011893"/>
              </a:buClr>
              <a:defRPr/>
            </a:pPr>
            <a:r>
              <a:rPr lang="en-US" sz="1800">
                <a:solidFill>
                  <a:schemeClr val="tx1"/>
                </a:solidFill>
                <a:latin typeface="Cambria" panose="02040503050406030204" pitchFamily="18" charset="0"/>
                <a:ea typeface="Cambria" panose="02040503050406030204" pitchFamily="18" charset="0"/>
              </a:rPr>
              <a:t>History &amp; Social Studies (middle and secondary as of July 1, 2023)</a:t>
            </a:r>
          </a:p>
          <a:p>
            <a:pPr marL="457200" lvl="1" indent="0">
              <a:buClr>
                <a:srgbClr val="011893"/>
              </a:buClr>
              <a:buNone/>
              <a:defRPr/>
            </a:pPr>
            <a:r>
              <a:rPr lang="en-US" sz="1800">
                <a:solidFill>
                  <a:schemeClr val="tx1"/>
                </a:solidFill>
                <a:latin typeface="Cambria" panose="02040503050406030204" pitchFamily="18" charset="0"/>
                <a:ea typeface="Cambria" panose="02040503050406030204" pitchFamily="18" charset="0"/>
              </a:rPr>
              <a:t>*Not applicable to: Special Education, TESOL, School Library Media, Bilingual or Special Service areas</a:t>
            </a:r>
          </a:p>
          <a:p>
            <a:pPr marL="457200" lvl="1" indent="0">
              <a:buClr>
                <a:srgbClr val="011893"/>
              </a:buClr>
              <a:buNone/>
              <a:defRPr/>
            </a:pPr>
            <a:endParaRPr lang="en-US" sz="800">
              <a:solidFill>
                <a:schemeClr val="tx1"/>
              </a:solidFill>
              <a:latin typeface="Cambria" panose="02040503050406030204" pitchFamily="18" charset="0"/>
              <a:ea typeface="Cambria" panose="02040503050406030204" pitchFamily="18" charset="0"/>
            </a:endParaRPr>
          </a:p>
          <a:p>
            <a:pPr marL="387350" indent="-342900">
              <a:buClr>
                <a:srgbClr val="C00000"/>
              </a:buClr>
              <a:defRPr/>
            </a:pPr>
            <a:r>
              <a:rPr lang="en-US" sz="1800">
                <a:latin typeface="Cambria" panose="02040503050406030204" pitchFamily="18" charset="0"/>
                <a:ea typeface="Cambria" panose="02040503050406030204" pitchFamily="18" charset="0"/>
              </a:rPr>
              <a:t>Requirements to add other endorsement areas include both coursework and testing</a:t>
            </a:r>
          </a:p>
          <a:p>
            <a:pPr marL="387350" indent="-342900">
              <a:buClr>
                <a:srgbClr val="C00000"/>
              </a:buClr>
              <a:defRPr/>
            </a:pPr>
            <a:r>
              <a:rPr lang="en-US" sz="1800">
                <a:solidFill>
                  <a:schemeClr val="tx1"/>
                </a:solidFill>
                <a:latin typeface="Cambria" panose="02040503050406030204" pitchFamily="18" charset="0"/>
                <a:ea typeface="Cambria" panose="02040503050406030204" pitchFamily="18" charset="0"/>
              </a:rPr>
              <a:t>To add one of the integrated early childhood endorsements or the remedial reading endorsement, completion of a</a:t>
            </a:r>
            <a:r>
              <a:rPr lang="en-US" sz="1800">
                <a:latin typeface="Cambria" panose="02040503050406030204" pitchFamily="18" charset="0"/>
                <a:ea typeface="Cambria" panose="02040503050406030204" pitchFamily="18" charset="0"/>
              </a:rPr>
              <a:t>n approved program (leading to institutional recommendation) is required</a:t>
            </a:r>
          </a:p>
          <a:p>
            <a:pPr marL="387350" indent="-342900">
              <a:buClr>
                <a:srgbClr val="C00000"/>
              </a:buClr>
              <a:defRPr/>
            </a:pPr>
            <a:r>
              <a:rPr lang="en-US" sz="1800">
                <a:solidFill>
                  <a:schemeClr val="tx1"/>
                </a:solidFill>
                <a:latin typeface="Cambria" panose="02040503050406030204" pitchFamily="18" charset="0"/>
                <a:ea typeface="Cambria" panose="02040503050406030204" pitchFamily="18" charset="0"/>
              </a:rPr>
              <a:t>Special service and administrative</a:t>
            </a:r>
            <a:r>
              <a:rPr lang="en-US" sz="1800">
                <a:latin typeface="Cambria" panose="02040503050406030204" pitchFamily="18" charset="0"/>
                <a:ea typeface="Cambria" panose="02040503050406030204" pitchFamily="18" charset="0"/>
              </a:rPr>
              <a:t> certificates are issued separately and cannot be added as a cross-endorsement</a:t>
            </a:r>
            <a:endParaRPr lang="en-US" sz="1900">
              <a:solidFill>
                <a:schemeClr val="tx1"/>
              </a:solidFill>
              <a:latin typeface="Cambria" panose="02040503050406030204" pitchFamily="18" charset="0"/>
              <a:ea typeface="Cambria" panose="02040503050406030204" pitchFamily="18" charset="0"/>
            </a:endParaRPr>
          </a:p>
          <a:p>
            <a:pPr marL="365125" lvl="1" indent="0">
              <a:buFont typeface="Wingdings" panose="05000000000000000000" pitchFamily="2" charset="2"/>
              <a:buNone/>
              <a:defRPr/>
            </a:pPr>
            <a:endParaRPr lang="en-US" sz="1900">
              <a:solidFill>
                <a:schemeClr val="tx1"/>
              </a:solidFill>
              <a:latin typeface="Cambria" panose="02040503050406030204" pitchFamily="18" charset="0"/>
              <a:ea typeface="Cambria" panose="02040503050406030204" pitchFamily="18" charset="0"/>
            </a:endParaRPr>
          </a:p>
          <a:p>
            <a:pPr marL="0" indent="0" algn="ctr">
              <a:buNone/>
            </a:pP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Cross-Endorsements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893054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45720" indent="0" eaLnBrk="1" fontAlgn="auto" hangingPunct="1">
              <a:lnSpc>
                <a:spcPct val="110000"/>
              </a:lnSpc>
              <a:spcBef>
                <a:spcPts val="0"/>
              </a:spcBef>
              <a:spcAft>
                <a:spcPts val="0"/>
              </a:spcAft>
              <a:buClr>
                <a:srgbClr val="990000"/>
              </a:buClr>
              <a:buFont typeface="Wingdings 2" panose="05020102010507070707" pitchFamily="18" charset="2"/>
              <a:buNone/>
              <a:defRPr/>
            </a:pPr>
            <a:r>
              <a:rPr lang="en-US" altLang="en-US" sz="2000" b="1">
                <a:solidFill>
                  <a:schemeClr val="tx1"/>
                </a:solidFill>
                <a:latin typeface="Cambria" panose="02040503050406030204" pitchFamily="18" charset="0"/>
              </a:rPr>
              <a:t>Integrated Early Childhood/Special Education:</a:t>
            </a:r>
          </a:p>
          <a:p>
            <a:pPr marL="937895" lvl="2" indent="-342900" eaLnBrk="1" fontAlgn="auto" hangingPunct="1">
              <a:lnSpc>
                <a:spcPct val="110000"/>
              </a:lnSpc>
              <a:spcBef>
                <a:spcPts val="0"/>
              </a:spcBef>
              <a:spcAft>
                <a:spcPts val="0"/>
              </a:spcAft>
              <a:buClr>
                <a:srgbClr val="990000"/>
              </a:buClr>
              <a:buFont typeface="Arial" panose="020B0604020202020204" pitchFamily="34" charset="0"/>
              <a:buChar char="•"/>
              <a:defRPr/>
            </a:pPr>
            <a:r>
              <a:rPr lang="en-US" altLang="en-US" sz="1500">
                <a:solidFill>
                  <a:schemeClr val="tx1"/>
                </a:solidFill>
                <a:latin typeface="Cambria" panose="02040503050406030204" pitchFamily="18" charset="0"/>
              </a:rPr>
              <a:t>#112 authorizes regular and/or special education in Birth to K settings</a:t>
            </a:r>
          </a:p>
          <a:p>
            <a:pPr marL="937895" lvl="2" indent="-342900" eaLnBrk="1" fontAlgn="auto" hangingPunct="1">
              <a:lnSpc>
                <a:spcPct val="110000"/>
              </a:lnSpc>
              <a:spcBef>
                <a:spcPts val="0"/>
              </a:spcBef>
              <a:spcAft>
                <a:spcPts val="0"/>
              </a:spcAft>
              <a:buClr>
                <a:srgbClr val="990000"/>
              </a:buClr>
              <a:buFont typeface="Arial" panose="020B0604020202020204" pitchFamily="34" charset="0"/>
              <a:buChar char="•"/>
              <a:defRPr/>
            </a:pPr>
            <a:r>
              <a:rPr lang="en-US" altLang="en-US" sz="1500">
                <a:solidFill>
                  <a:schemeClr val="tx1"/>
                </a:solidFill>
                <a:latin typeface="Cambria" panose="02040503050406030204" pitchFamily="18" charset="0"/>
              </a:rPr>
              <a:t>#113 authorizes regular education in PreK – grade 3 and special education </a:t>
            </a:r>
            <a:r>
              <a:rPr lang="en-US" altLang="en-US" sz="1500" b="1">
                <a:solidFill>
                  <a:schemeClr val="tx1"/>
                </a:solidFill>
                <a:latin typeface="Cambria" panose="02040503050406030204" pitchFamily="18" charset="0"/>
              </a:rPr>
              <a:t>only</a:t>
            </a:r>
            <a:r>
              <a:rPr lang="en-US" altLang="en-US" sz="1500">
                <a:solidFill>
                  <a:schemeClr val="tx1"/>
                </a:solidFill>
                <a:latin typeface="Cambria" panose="02040503050406030204" pitchFamily="18" charset="0"/>
              </a:rPr>
              <a:t> in grades PreK/K</a:t>
            </a:r>
          </a:p>
          <a:p>
            <a:pPr marL="594995" lvl="2" indent="0" eaLnBrk="1" fontAlgn="auto" hangingPunct="1">
              <a:lnSpc>
                <a:spcPct val="110000"/>
              </a:lnSpc>
              <a:spcBef>
                <a:spcPts val="0"/>
              </a:spcBef>
              <a:spcAft>
                <a:spcPts val="0"/>
              </a:spcAft>
              <a:buClr>
                <a:srgbClr val="990000"/>
              </a:buClr>
              <a:buFont typeface="Wingdings" panose="05000000000000000000" pitchFamily="2" charset="2"/>
              <a:buNone/>
              <a:defRPr/>
            </a:pPr>
            <a:endParaRPr lang="en-US" altLang="en-US" sz="1000">
              <a:solidFill>
                <a:schemeClr val="tx1"/>
              </a:solidFill>
              <a:latin typeface="Cambria" panose="02040503050406030204" pitchFamily="18" charset="0"/>
            </a:endParaRPr>
          </a:p>
          <a:p>
            <a:pPr marL="45720" indent="0" eaLnBrk="1" fontAlgn="auto" hangingPunct="1">
              <a:lnSpc>
                <a:spcPct val="110000"/>
              </a:lnSpc>
              <a:spcBef>
                <a:spcPts val="0"/>
              </a:spcBef>
              <a:spcAft>
                <a:spcPts val="0"/>
              </a:spcAft>
              <a:buClr>
                <a:srgbClr val="990000"/>
              </a:buClr>
              <a:buFont typeface="Wingdings 2" panose="05020102010507070707" pitchFamily="18" charset="2"/>
              <a:buNone/>
              <a:defRPr/>
            </a:pPr>
            <a:r>
              <a:rPr lang="en-US" altLang="en-US" sz="2000" b="1">
                <a:solidFill>
                  <a:schemeClr val="tx1"/>
                </a:solidFill>
                <a:latin typeface="Cambria" panose="02040503050406030204" pitchFamily="18" charset="0"/>
              </a:rPr>
              <a:t>Elementary and Middle Grades endorsements:</a:t>
            </a:r>
          </a:p>
          <a:p>
            <a:pPr marL="822960" lvl="2" indent="-182880" eaLnBrk="1" fontAlgn="auto" hangingPunct="1">
              <a:lnSpc>
                <a:spcPct val="110000"/>
              </a:lnSpc>
              <a:spcBef>
                <a:spcPts val="0"/>
              </a:spcBef>
              <a:spcAft>
                <a:spcPts val="0"/>
              </a:spcAft>
              <a:buClr>
                <a:srgbClr val="990000"/>
              </a:buClr>
              <a:buFont typeface="Arial" panose="020B0604020202020204" pitchFamily="34" charset="0"/>
              <a:buChar char="•"/>
              <a:defRPr/>
            </a:pPr>
            <a:r>
              <a:rPr lang="en-US" altLang="en-US" sz="1500">
                <a:solidFill>
                  <a:schemeClr val="tx1"/>
                </a:solidFill>
                <a:latin typeface="Cambria" panose="02040503050406030204" pitchFamily="18" charset="0"/>
              </a:rPr>
              <a:t>May teach </a:t>
            </a:r>
            <a:r>
              <a:rPr lang="en-US" altLang="en-US" sz="1500" u="sng">
                <a:solidFill>
                  <a:schemeClr val="tx1"/>
                </a:solidFill>
                <a:latin typeface="Cambria" panose="02040503050406030204" pitchFamily="18" charset="0"/>
              </a:rPr>
              <a:t>only</a:t>
            </a:r>
            <a:r>
              <a:rPr lang="en-US" altLang="en-US" sz="1500">
                <a:solidFill>
                  <a:schemeClr val="tx1"/>
                </a:solidFill>
                <a:latin typeface="Cambria" panose="02040503050406030204" pitchFamily="18" charset="0"/>
              </a:rPr>
              <a:t> grades and subject area(s) covered by the certificate</a:t>
            </a:r>
          </a:p>
          <a:p>
            <a:pPr marL="822960" lvl="2" indent="-182880" eaLnBrk="1" fontAlgn="auto" hangingPunct="1">
              <a:spcAft>
                <a:spcPts val="0"/>
              </a:spcAft>
              <a:buClr>
                <a:srgbClr val="990000"/>
              </a:buClr>
              <a:buFont typeface="Arial" panose="020B0604020202020204" pitchFamily="34" charset="0"/>
              <a:buChar char="•"/>
              <a:defRPr/>
            </a:pPr>
            <a:r>
              <a:rPr lang="en-US" altLang="en-US" sz="1500">
                <a:solidFill>
                  <a:schemeClr val="tx1"/>
                </a:solidFill>
                <a:latin typeface="Cambria" panose="02040503050406030204" pitchFamily="18" charset="0"/>
              </a:rPr>
              <a:t>May </a:t>
            </a:r>
            <a:r>
              <a:rPr lang="en-US" altLang="en-US" sz="1500" u="sng">
                <a:solidFill>
                  <a:schemeClr val="tx1"/>
                </a:solidFill>
                <a:latin typeface="Cambria" panose="02040503050406030204" pitchFamily="18" charset="0"/>
              </a:rPr>
              <a:t>not</a:t>
            </a:r>
            <a:r>
              <a:rPr lang="en-US" altLang="en-US" sz="1500">
                <a:solidFill>
                  <a:schemeClr val="tx1"/>
                </a:solidFill>
                <a:latin typeface="Cambria" panose="02040503050406030204" pitchFamily="18" charset="0"/>
              </a:rPr>
              <a:t> teach up or down a grade level</a:t>
            </a:r>
          </a:p>
          <a:p>
            <a:pPr marL="640080" lvl="2" indent="0" eaLnBrk="1" fontAlgn="auto" hangingPunct="1">
              <a:spcAft>
                <a:spcPts val="0"/>
              </a:spcAft>
              <a:buClr>
                <a:srgbClr val="990000"/>
              </a:buClr>
              <a:buFont typeface="Wingdings" panose="05000000000000000000" pitchFamily="2" charset="2"/>
              <a:buNone/>
              <a:defRPr/>
            </a:pPr>
            <a:endParaRPr lang="en-US" altLang="en-US" sz="800">
              <a:solidFill>
                <a:schemeClr val="tx1"/>
              </a:solidFill>
              <a:latin typeface="Cambria" panose="02040503050406030204" pitchFamily="18" charset="0"/>
            </a:endParaRPr>
          </a:p>
          <a:p>
            <a:pPr marL="822960" lvl="2" indent="-182880" eaLnBrk="1" fontAlgn="auto" hangingPunct="1">
              <a:spcAft>
                <a:spcPts val="0"/>
              </a:spcAft>
              <a:buClr>
                <a:srgbClr val="000066"/>
              </a:buClr>
              <a:buFont typeface="Wingdings" panose="05000000000000000000" pitchFamily="2" charset="2"/>
              <a:buChar char="Ø"/>
              <a:defRPr/>
            </a:pPr>
            <a:r>
              <a:rPr lang="en-US" altLang="en-US" sz="1500" b="1" i="1">
                <a:solidFill>
                  <a:schemeClr val="tx1"/>
                </a:solidFill>
                <a:latin typeface="Cambria" panose="02040503050406030204" pitchFamily="18" charset="0"/>
              </a:rPr>
              <a:t>Elementary (#013) authorizes K-6 only</a:t>
            </a:r>
          </a:p>
          <a:p>
            <a:pPr marL="822960" lvl="2" indent="-182880" eaLnBrk="1" fontAlgn="auto" hangingPunct="1">
              <a:spcAft>
                <a:spcPts val="0"/>
              </a:spcAft>
              <a:buClr>
                <a:srgbClr val="000066"/>
              </a:buClr>
              <a:buFont typeface="Wingdings" panose="05000000000000000000" pitchFamily="2" charset="2"/>
              <a:buChar char="Ø"/>
              <a:defRPr/>
            </a:pPr>
            <a:r>
              <a:rPr lang="en-US" altLang="en-US" sz="1500" b="1" i="1">
                <a:solidFill>
                  <a:schemeClr val="tx1"/>
                </a:solidFill>
                <a:latin typeface="Cambria" panose="02040503050406030204" pitchFamily="18" charset="0"/>
              </a:rPr>
              <a:t>Elementary (#305) authorizes 1-6 only</a:t>
            </a:r>
          </a:p>
          <a:p>
            <a:pPr marL="640080" lvl="2" indent="0" eaLnBrk="1" fontAlgn="auto" hangingPunct="1">
              <a:spcAft>
                <a:spcPts val="0"/>
              </a:spcAft>
              <a:buClr>
                <a:srgbClr val="000066"/>
              </a:buClr>
              <a:buFont typeface="Wingdings" panose="05000000000000000000" pitchFamily="2" charset="2"/>
              <a:buNone/>
              <a:defRPr/>
            </a:pPr>
            <a:endParaRPr lang="en-US" altLang="en-US" sz="1000">
              <a:solidFill>
                <a:schemeClr val="tx1"/>
              </a:solidFill>
              <a:latin typeface="Cambria" panose="02040503050406030204" pitchFamily="18" charset="0"/>
            </a:endParaRPr>
          </a:p>
          <a:p>
            <a:pPr marL="45720" indent="0" eaLnBrk="1" fontAlgn="auto" hangingPunct="1">
              <a:spcAft>
                <a:spcPts val="0"/>
              </a:spcAft>
              <a:buClr>
                <a:srgbClr val="990000"/>
              </a:buClr>
              <a:buFont typeface="Wingdings 2" panose="05020102010507070707" pitchFamily="18" charset="2"/>
              <a:buNone/>
              <a:defRPr/>
            </a:pPr>
            <a:r>
              <a:rPr lang="en-US" altLang="en-US" sz="2000" b="1">
                <a:solidFill>
                  <a:schemeClr val="tx1"/>
                </a:solidFill>
                <a:latin typeface="Cambria" panose="02040503050406030204" pitchFamily="18" charset="0"/>
              </a:rPr>
              <a:t>Elementary Bilingual (#902):</a:t>
            </a:r>
            <a:endParaRPr lang="en-US" altLang="en-US" b="1">
              <a:solidFill>
                <a:schemeClr val="tx1"/>
              </a:solidFill>
              <a:latin typeface="Cambria" panose="02040503050406030204" pitchFamily="18" charset="0"/>
            </a:endParaRPr>
          </a:p>
          <a:p>
            <a:pPr marL="822960" lvl="2" indent="-182880" eaLnBrk="1" fontAlgn="auto" hangingPunct="1">
              <a:spcAft>
                <a:spcPts val="0"/>
              </a:spcAft>
              <a:buClr>
                <a:srgbClr val="000066"/>
              </a:buClr>
              <a:buFont typeface="Arial" panose="020B0604020202020204" pitchFamily="34" charset="0"/>
              <a:buChar char="•"/>
              <a:defRPr/>
            </a:pPr>
            <a:r>
              <a:rPr lang="en-US" altLang="en-US" sz="1400">
                <a:solidFill>
                  <a:schemeClr val="tx1"/>
                </a:solidFill>
                <a:latin typeface="Cambria" panose="02040503050406030204" pitchFamily="18" charset="0"/>
              </a:rPr>
              <a:t>Authorizes teaching in grades K-9</a:t>
            </a:r>
          </a:p>
          <a:p>
            <a:pPr marL="640080" lvl="2" indent="0" eaLnBrk="1" fontAlgn="auto" hangingPunct="1">
              <a:spcAft>
                <a:spcPts val="0"/>
              </a:spcAft>
              <a:buClr>
                <a:srgbClr val="000066"/>
              </a:buClr>
              <a:buFont typeface="Wingdings" panose="05000000000000000000" pitchFamily="2" charset="2"/>
              <a:buNone/>
              <a:defRPr/>
            </a:pPr>
            <a:endParaRPr lang="en-US" altLang="en-US" sz="1000">
              <a:solidFill>
                <a:schemeClr val="tx1"/>
              </a:solidFill>
              <a:latin typeface="Cambria" panose="02040503050406030204" pitchFamily="18" charset="0"/>
            </a:endParaRPr>
          </a:p>
          <a:p>
            <a:pPr marL="45720" indent="0" eaLnBrk="1" fontAlgn="auto" hangingPunct="1">
              <a:spcAft>
                <a:spcPts val="0"/>
              </a:spcAft>
              <a:buClr>
                <a:srgbClr val="990000"/>
              </a:buClr>
              <a:buFont typeface="Wingdings 2" panose="05020102010507070707" pitchFamily="18" charset="2"/>
              <a:buNone/>
              <a:defRPr/>
            </a:pPr>
            <a:r>
              <a:rPr lang="en-US" altLang="en-US" sz="2000" b="1">
                <a:solidFill>
                  <a:schemeClr val="tx1"/>
                </a:solidFill>
                <a:latin typeface="Cambria" panose="02040503050406030204" pitchFamily="18" charset="0"/>
              </a:rPr>
              <a:t>Secondary Subjects, Grades 7-12:</a:t>
            </a:r>
          </a:p>
          <a:p>
            <a:pPr marL="822960" lvl="2" indent="-182880" eaLnBrk="1" fontAlgn="auto" hangingPunct="1">
              <a:spcAft>
                <a:spcPts val="0"/>
              </a:spcAft>
              <a:buClr>
                <a:srgbClr val="000066"/>
              </a:buClr>
              <a:buFont typeface="Arial" panose="020B0604020202020204" pitchFamily="34" charset="0"/>
              <a:buChar char="•"/>
              <a:defRPr/>
            </a:pPr>
            <a:r>
              <a:rPr lang="en-US" altLang="en-US" sz="1400">
                <a:solidFill>
                  <a:schemeClr val="tx1"/>
                </a:solidFill>
                <a:latin typeface="Cambria" panose="02040503050406030204" pitchFamily="18" charset="0"/>
              </a:rPr>
              <a:t>May teach subject down to grade 5 in a departmentalized setting</a:t>
            </a:r>
          </a:p>
          <a:p>
            <a:pPr marL="822960" lvl="2" indent="-182880" eaLnBrk="1" fontAlgn="auto" hangingPunct="1">
              <a:spcAft>
                <a:spcPts val="0"/>
              </a:spcAft>
              <a:buClr>
                <a:srgbClr val="000066"/>
              </a:buClr>
              <a:buFont typeface="Arial" panose="020B0604020202020204" pitchFamily="34" charset="0"/>
              <a:buChar char="•"/>
              <a:defRPr/>
            </a:pPr>
            <a:r>
              <a:rPr lang="en-US" altLang="en-US" sz="1400">
                <a:solidFill>
                  <a:schemeClr val="tx1"/>
                </a:solidFill>
                <a:latin typeface="Cambria" panose="02040503050406030204" pitchFamily="18" charset="0"/>
              </a:rPr>
              <a:t>World language endorsements authorize teaching of the language down to grade 4</a:t>
            </a:r>
          </a:p>
          <a:p>
            <a:pPr marL="0" indent="0" algn="ctr">
              <a:buNone/>
            </a:pP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Validity of Certificates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1945493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45720" indent="0" algn="ctr" eaLnBrk="1" fontAlgn="auto" hangingPunct="1">
              <a:lnSpc>
                <a:spcPct val="50000"/>
              </a:lnSpc>
              <a:spcAft>
                <a:spcPts val="600"/>
              </a:spcAft>
              <a:buFont typeface="Wingdings 2" panose="05020102010507070707" pitchFamily="18" charset="2"/>
              <a:buNone/>
              <a:defRPr/>
            </a:pPr>
            <a:endParaRPr lang="en-US" altLang="en-US" sz="2400" b="1">
              <a:solidFill>
                <a:schemeClr val="tx1"/>
              </a:solidFill>
              <a:latin typeface="Cambria" panose="02040503050406030204" pitchFamily="18" charset="0"/>
            </a:endParaRPr>
          </a:p>
          <a:p>
            <a:pPr marL="45720" indent="0" algn="ctr" eaLnBrk="1" fontAlgn="auto" hangingPunct="1">
              <a:lnSpc>
                <a:spcPct val="50000"/>
              </a:lnSpc>
              <a:spcAft>
                <a:spcPts val="600"/>
              </a:spcAft>
              <a:buFont typeface="Wingdings 2" panose="05020102010507070707" pitchFamily="18" charset="2"/>
              <a:buNone/>
              <a:defRPr/>
            </a:pPr>
            <a:r>
              <a:rPr lang="en-US" altLang="en-US" sz="2400" b="1">
                <a:solidFill>
                  <a:schemeClr val="tx1"/>
                </a:solidFill>
                <a:latin typeface="Cambria" panose="02040503050406030204" pitchFamily="18" charset="0"/>
              </a:rPr>
              <a:t>PK-8 (001)</a:t>
            </a:r>
          </a:p>
          <a:p>
            <a:pPr marL="45720" indent="0" algn="ctr" eaLnBrk="1" fontAlgn="auto" hangingPunct="1">
              <a:lnSpc>
                <a:spcPct val="50000"/>
              </a:lnSpc>
              <a:spcAft>
                <a:spcPts val="600"/>
              </a:spcAft>
              <a:buFont typeface="Wingdings 2" panose="05020102010507070707" pitchFamily="18" charset="2"/>
              <a:buNone/>
              <a:defRPr/>
            </a:pPr>
            <a:r>
              <a:rPr lang="en-US" altLang="en-US" sz="2400" b="1">
                <a:latin typeface="Cambria" panose="02040503050406030204" pitchFamily="18" charset="0"/>
              </a:rPr>
              <a:t>PK-6 (002)</a:t>
            </a:r>
          </a:p>
          <a:p>
            <a:pPr marL="45720" indent="0" algn="ctr" eaLnBrk="1" fontAlgn="auto" hangingPunct="1">
              <a:lnSpc>
                <a:spcPct val="50000"/>
              </a:lnSpc>
              <a:spcAft>
                <a:spcPts val="600"/>
              </a:spcAft>
              <a:buFont typeface="Wingdings 2" panose="05020102010507070707" pitchFamily="18" charset="2"/>
              <a:buNone/>
              <a:defRPr/>
            </a:pPr>
            <a:r>
              <a:rPr lang="en-US" altLang="en-US" sz="2400" b="1">
                <a:solidFill>
                  <a:schemeClr val="tx1"/>
                </a:solidFill>
                <a:latin typeface="Cambria" panose="02040503050406030204" pitchFamily="18" charset="0"/>
              </a:rPr>
              <a:t>PK-3 (003)</a:t>
            </a:r>
          </a:p>
          <a:p>
            <a:pPr marL="45720" indent="0" algn="ctr" eaLnBrk="1" fontAlgn="auto" hangingPunct="1">
              <a:lnSpc>
                <a:spcPct val="50000"/>
              </a:lnSpc>
              <a:spcAft>
                <a:spcPts val="600"/>
              </a:spcAft>
              <a:buFont typeface="Wingdings 2" panose="05020102010507070707" pitchFamily="18" charset="2"/>
              <a:buNone/>
              <a:defRPr/>
            </a:pPr>
            <a:r>
              <a:rPr lang="en-US" altLang="en-US" sz="2400" b="1">
                <a:latin typeface="Cambria" panose="02040503050406030204" pitchFamily="18" charset="0"/>
              </a:rPr>
              <a:t>Grades 1-8 (004)</a:t>
            </a:r>
          </a:p>
          <a:p>
            <a:pPr marL="45720" indent="0" algn="ctr" eaLnBrk="1" fontAlgn="auto" hangingPunct="1">
              <a:lnSpc>
                <a:spcPct val="50000"/>
              </a:lnSpc>
              <a:spcAft>
                <a:spcPts val="600"/>
              </a:spcAft>
              <a:buFont typeface="Wingdings 2" panose="05020102010507070707" pitchFamily="18" charset="2"/>
              <a:buNone/>
              <a:defRPr/>
            </a:pPr>
            <a:r>
              <a:rPr lang="en-US" altLang="en-US" sz="2400" b="1">
                <a:solidFill>
                  <a:schemeClr val="tx1"/>
                </a:solidFill>
                <a:latin typeface="Cambria" panose="02040503050406030204" pitchFamily="18" charset="0"/>
              </a:rPr>
              <a:t>Elementary K-6 (013)</a:t>
            </a:r>
          </a:p>
          <a:p>
            <a:pPr marL="45720" indent="0" algn="ctr" eaLnBrk="1" fontAlgn="auto" hangingPunct="1">
              <a:lnSpc>
                <a:spcPct val="50000"/>
              </a:lnSpc>
              <a:spcAft>
                <a:spcPts val="600"/>
              </a:spcAft>
              <a:buFont typeface="Wingdings 2" panose="05020102010507070707" pitchFamily="18" charset="2"/>
              <a:buNone/>
              <a:defRPr/>
            </a:pPr>
            <a:r>
              <a:rPr lang="en-US" altLang="en-US" sz="2400" b="1">
                <a:latin typeface="Cambria" panose="02040503050406030204" pitchFamily="18" charset="0"/>
              </a:rPr>
              <a:t>Middle Grades 4-8 (006)</a:t>
            </a:r>
            <a:endParaRPr lang="en-US" altLang="en-US" sz="1400">
              <a:solidFill>
                <a:schemeClr val="tx1"/>
              </a:solidFill>
              <a:latin typeface="Cambria" panose="02040503050406030204" pitchFamily="18" charset="0"/>
            </a:endParaRPr>
          </a:p>
          <a:p>
            <a:pPr marL="45720" indent="0" algn="ctr" eaLnBrk="1" fontAlgn="auto" hangingPunct="1">
              <a:spcAft>
                <a:spcPts val="0"/>
              </a:spcAft>
              <a:buFont typeface="Wingdings 2" panose="05020102010507070707" pitchFamily="18" charset="2"/>
              <a:buNone/>
              <a:defRPr/>
            </a:pPr>
            <a:r>
              <a:rPr lang="en-US" altLang="en-US" sz="1600">
                <a:solidFill>
                  <a:schemeClr val="tx1"/>
                </a:solidFill>
                <a:latin typeface="Cambria" panose="02040503050406030204" pitchFamily="18" charset="0"/>
              </a:rPr>
              <a:t>Although no longer issued to new educators, these endorsements still authorize the teaching of all academic subject areas in grades listed</a:t>
            </a:r>
          </a:p>
          <a:p>
            <a:pPr marL="45720" indent="0" algn="ctr" eaLnBrk="1" fontAlgn="auto" hangingPunct="1">
              <a:spcAft>
                <a:spcPts val="0"/>
              </a:spcAft>
              <a:buFont typeface="Wingdings 2" panose="05020102010507070707" pitchFamily="18" charset="2"/>
              <a:buNone/>
              <a:defRPr/>
            </a:pPr>
            <a:endParaRPr lang="en-US" altLang="en-US" sz="2400">
              <a:solidFill>
                <a:schemeClr val="tx1"/>
              </a:solidFill>
              <a:latin typeface="Cambria" panose="02040503050406030204" pitchFamily="18" charset="0"/>
            </a:endParaRPr>
          </a:p>
          <a:p>
            <a:pPr marL="45720" indent="0" algn="ctr" eaLnBrk="1" fontAlgn="auto" hangingPunct="1">
              <a:spcBef>
                <a:spcPts val="0"/>
              </a:spcBef>
              <a:spcAft>
                <a:spcPts val="0"/>
              </a:spcAft>
              <a:buFont typeface="Wingdings 2" panose="05020102010507070707" pitchFamily="18" charset="2"/>
              <a:buNone/>
              <a:defRPr/>
            </a:pPr>
            <a:r>
              <a:rPr lang="en-US" altLang="en-US" sz="2400" b="1">
                <a:solidFill>
                  <a:schemeClr val="tx1"/>
                </a:solidFill>
                <a:latin typeface="Cambria" panose="02040503050406030204" pitchFamily="18" charset="0"/>
              </a:rPr>
              <a:t>Bilingual, PreK-12 (009)</a:t>
            </a:r>
            <a:endParaRPr lang="en-US" altLang="en-US" sz="1400">
              <a:solidFill>
                <a:schemeClr val="tx1"/>
              </a:solidFill>
              <a:latin typeface="Cambria" panose="02040503050406030204" pitchFamily="18" charset="0"/>
            </a:endParaRPr>
          </a:p>
          <a:p>
            <a:pPr marL="45720" indent="0" algn="ctr" eaLnBrk="1" fontAlgn="auto" hangingPunct="1">
              <a:spcAft>
                <a:spcPts val="0"/>
              </a:spcAft>
              <a:buFont typeface="Wingdings 2" panose="05020102010507070707" pitchFamily="18" charset="2"/>
              <a:buNone/>
              <a:defRPr/>
            </a:pPr>
            <a:r>
              <a:rPr lang="en-US" altLang="en-US" sz="1600">
                <a:solidFill>
                  <a:schemeClr val="tx1"/>
                </a:solidFill>
                <a:latin typeface="Cambria" panose="02040503050406030204" pitchFamily="18" charset="0"/>
              </a:rPr>
              <a:t>Although no longer issued to new educators, this endorsement still authorizes the teaching of all academic subject areas to bilingual students</a:t>
            </a:r>
          </a:p>
          <a:p>
            <a:pPr marL="0" indent="0" algn="ctr">
              <a:buNone/>
            </a:pP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Obsolete Endorsements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3452058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45720" indent="0" algn="ctr" eaLnBrk="1" fontAlgn="auto" hangingPunct="1">
              <a:lnSpc>
                <a:spcPct val="50000"/>
              </a:lnSpc>
              <a:spcAft>
                <a:spcPts val="600"/>
              </a:spcAft>
              <a:buFont typeface="Wingdings 2" panose="05020102010507070707" pitchFamily="18" charset="2"/>
              <a:buNone/>
              <a:defRPr/>
            </a:pPr>
            <a:endParaRPr lang="en-US" altLang="en-US" sz="2400" b="1">
              <a:solidFill>
                <a:schemeClr val="tx1"/>
              </a:solidFill>
              <a:latin typeface="Cambria" panose="02040503050406030204" pitchFamily="18" charset="0"/>
            </a:endParaRPr>
          </a:p>
          <a:p>
            <a:pPr marL="45720" indent="0" algn="ctr" eaLnBrk="1" fontAlgn="auto" hangingPunct="1">
              <a:lnSpc>
                <a:spcPct val="120000"/>
              </a:lnSpc>
              <a:spcBef>
                <a:spcPts val="0"/>
              </a:spcBef>
              <a:spcAft>
                <a:spcPts val="0"/>
              </a:spcAft>
              <a:buFont typeface="Wingdings 2" panose="05020102010507070707" pitchFamily="18" charset="2"/>
              <a:buNone/>
              <a:defRPr/>
            </a:pPr>
            <a:r>
              <a:rPr lang="en-US" altLang="en-US" sz="1800">
                <a:solidFill>
                  <a:schemeClr val="tx1"/>
                </a:solidFill>
                <a:latin typeface="Cambria" panose="02040503050406030204" pitchFamily="18" charset="0"/>
              </a:rPr>
              <a:t>Any athletic coach of intramural or interscholastic athletics in elementary, middle or high schools, </a:t>
            </a:r>
            <a:r>
              <a:rPr lang="en-US" altLang="en-US" sz="1800" u="sng">
                <a:solidFill>
                  <a:schemeClr val="tx1"/>
                </a:solidFill>
                <a:latin typeface="Cambria" panose="02040503050406030204" pitchFamily="18" charset="0"/>
              </a:rPr>
              <a:t>must</a:t>
            </a:r>
            <a:r>
              <a:rPr lang="en-US" altLang="en-US" sz="1800">
                <a:solidFill>
                  <a:schemeClr val="tx1"/>
                </a:solidFill>
                <a:latin typeface="Cambria" panose="02040503050406030204" pitchFamily="18" charset="0"/>
              </a:rPr>
              <a:t> hold a valid coaching permit,</a:t>
            </a:r>
            <a:r>
              <a:rPr lang="en-US" altLang="en-US" sz="1800" b="1">
                <a:solidFill>
                  <a:schemeClr val="tx1"/>
                </a:solidFill>
                <a:latin typeface="Cambria" panose="02040503050406030204" pitchFamily="18" charset="0"/>
              </a:rPr>
              <a:t> regardless of coaching assignment or compensation</a:t>
            </a:r>
            <a:r>
              <a:rPr lang="en-US" altLang="en-US" sz="1800">
                <a:solidFill>
                  <a:schemeClr val="tx1"/>
                </a:solidFill>
                <a:latin typeface="Cambria" panose="02040503050406030204" pitchFamily="18" charset="0"/>
              </a:rPr>
              <a:t>.</a:t>
            </a:r>
          </a:p>
          <a:p>
            <a:pPr marL="45720" indent="0" algn="ctr" eaLnBrk="1" fontAlgn="auto" hangingPunct="1">
              <a:lnSpc>
                <a:spcPct val="80000"/>
              </a:lnSpc>
              <a:spcAft>
                <a:spcPts val="0"/>
              </a:spcAft>
              <a:buFont typeface="Wingdings 2" panose="05020102010507070707" pitchFamily="18" charset="2"/>
              <a:buNone/>
              <a:defRPr/>
            </a:pPr>
            <a:endParaRPr lang="en-US" altLang="en-US" sz="1000">
              <a:solidFill>
                <a:schemeClr val="tx1"/>
              </a:solidFill>
              <a:latin typeface="Cambria" panose="02040503050406030204" pitchFamily="18" charset="0"/>
            </a:endParaRPr>
          </a:p>
          <a:p>
            <a:pPr marL="502920" indent="-457200" eaLnBrk="1" fontAlgn="auto" hangingPunct="1">
              <a:lnSpc>
                <a:spcPct val="120000"/>
              </a:lnSpc>
              <a:spcBef>
                <a:spcPts val="0"/>
              </a:spcBef>
              <a:spcAft>
                <a:spcPts val="0"/>
              </a:spcAft>
              <a:buClr>
                <a:srgbClr val="990000"/>
              </a:buClr>
              <a:buFont typeface="Arial" panose="020B0604020202020204" pitchFamily="34" charset="0"/>
              <a:buChar char="•"/>
              <a:defRPr/>
            </a:pPr>
            <a:r>
              <a:rPr lang="en-US" altLang="en-US" sz="1800" b="1">
                <a:solidFill>
                  <a:schemeClr val="tx1"/>
                </a:solidFill>
                <a:latin typeface="Cambria" panose="02040503050406030204" pitchFamily="18" charset="0"/>
              </a:rPr>
              <a:t>Five-Year Renewable Coaching Permit</a:t>
            </a:r>
          </a:p>
          <a:p>
            <a:pPr marL="777558" lvl="1" indent="-457200" eaLnBrk="1" fontAlgn="auto" hangingPunct="1">
              <a:lnSpc>
                <a:spcPct val="120000"/>
              </a:lnSpc>
              <a:spcBef>
                <a:spcPts val="0"/>
              </a:spcBef>
              <a:spcAft>
                <a:spcPts val="0"/>
              </a:spcAft>
              <a:buClr>
                <a:srgbClr val="000066"/>
              </a:buClr>
              <a:buFont typeface="Arial" panose="020B0604020202020204" pitchFamily="34" charset="0"/>
              <a:buChar char="•"/>
              <a:defRPr/>
            </a:pPr>
            <a:r>
              <a:rPr lang="en-US" altLang="en-US" sz="1400">
                <a:solidFill>
                  <a:schemeClr val="tx1"/>
                </a:solidFill>
                <a:latin typeface="Cambria" panose="02040503050406030204" pitchFamily="18" charset="0"/>
              </a:rPr>
              <a:t>Requested by candidate (ED 185)</a:t>
            </a:r>
          </a:p>
          <a:p>
            <a:pPr marL="777558" lvl="1" indent="-457200" eaLnBrk="1" fontAlgn="auto" hangingPunct="1">
              <a:lnSpc>
                <a:spcPct val="120000"/>
              </a:lnSpc>
              <a:spcBef>
                <a:spcPts val="0"/>
              </a:spcBef>
              <a:spcAft>
                <a:spcPts val="0"/>
              </a:spcAft>
              <a:buClr>
                <a:srgbClr val="000066"/>
              </a:buClr>
              <a:buFont typeface="Arial" panose="020B0604020202020204" pitchFamily="34" charset="0"/>
              <a:buChar char="•"/>
              <a:defRPr/>
            </a:pPr>
            <a:r>
              <a:rPr lang="en-US" altLang="en-US" sz="1400">
                <a:solidFill>
                  <a:schemeClr val="tx1"/>
                </a:solidFill>
                <a:latin typeface="Cambria" panose="02040503050406030204" pitchFamily="18" charset="0"/>
              </a:rPr>
              <a:t>Requires a valid CT Educator Certificate or completion of approved 45-clock hour coaching course</a:t>
            </a:r>
          </a:p>
          <a:p>
            <a:pPr marL="777558" lvl="1" indent="-457200" eaLnBrk="1" fontAlgn="auto" hangingPunct="1">
              <a:lnSpc>
                <a:spcPct val="120000"/>
              </a:lnSpc>
              <a:spcBef>
                <a:spcPts val="0"/>
              </a:spcBef>
              <a:spcAft>
                <a:spcPts val="0"/>
              </a:spcAft>
              <a:buClr>
                <a:srgbClr val="000066"/>
              </a:buClr>
              <a:buFont typeface="Arial" panose="020B0604020202020204" pitchFamily="34" charset="0"/>
              <a:buChar char="•"/>
              <a:defRPr/>
            </a:pPr>
            <a:r>
              <a:rPr lang="en-US" altLang="en-US" sz="1400">
                <a:solidFill>
                  <a:schemeClr val="tx1"/>
                </a:solidFill>
                <a:latin typeface="Cambria" panose="02040503050406030204" pitchFamily="18" charset="0"/>
              </a:rPr>
              <a:t>Valid First Aid and CPR (online only not acceptable)</a:t>
            </a:r>
          </a:p>
          <a:p>
            <a:pPr marL="777558" lvl="1" indent="-457200" eaLnBrk="1" fontAlgn="auto" hangingPunct="1">
              <a:lnSpc>
                <a:spcPct val="120000"/>
              </a:lnSpc>
              <a:spcBef>
                <a:spcPts val="0"/>
              </a:spcBef>
              <a:spcAft>
                <a:spcPts val="0"/>
              </a:spcAft>
              <a:buClr>
                <a:srgbClr val="000066"/>
              </a:buClr>
              <a:buFont typeface="Arial" panose="020B0604020202020204" pitchFamily="34" charset="0"/>
              <a:buChar char="•"/>
              <a:defRPr/>
            </a:pPr>
            <a:r>
              <a:rPr lang="en-US" altLang="en-US" sz="1400">
                <a:solidFill>
                  <a:schemeClr val="tx1"/>
                </a:solidFill>
                <a:latin typeface="Cambria" panose="02040503050406030204" pitchFamily="18" charset="0"/>
              </a:rPr>
              <a:t>Renewal requires 15 clock hours in workshops, seminars or coursework</a:t>
            </a:r>
          </a:p>
          <a:p>
            <a:pPr marL="320358" lvl="1" indent="0" eaLnBrk="1" fontAlgn="auto" hangingPunct="1">
              <a:lnSpc>
                <a:spcPct val="120000"/>
              </a:lnSpc>
              <a:spcBef>
                <a:spcPts val="0"/>
              </a:spcBef>
              <a:spcAft>
                <a:spcPts val="0"/>
              </a:spcAft>
              <a:buFont typeface="Wingdings" panose="05000000000000000000" pitchFamily="2" charset="2"/>
              <a:buNone/>
              <a:defRPr/>
            </a:pPr>
            <a:endParaRPr lang="en-US" altLang="en-US" sz="1000">
              <a:solidFill>
                <a:schemeClr val="tx1"/>
              </a:solidFill>
              <a:latin typeface="Cambria" panose="02040503050406030204" pitchFamily="18" charset="0"/>
            </a:endParaRPr>
          </a:p>
          <a:p>
            <a:pPr marL="502920" indent="-457200" eaLnBrk="1" fontAlgn="auto" hangingPunct="1">
              <a:lnSpc>
                <a:spcPct val="120000"/>
              </a:lnSpc>
              <a:spcBef>
                <a:spcPts val="0"/>
              </a:spcBef>
              <a:spcAft>
                <a:spcPts val="0"/>
              </a:spcAft>
              <a:buClr>
                <a:srgbClr val="990000"/>
              </a:buClr>
              <a:buFont typeface="Arial" panose="020B0604020202020204" pitchFamily="34" charset="0"/>
              <a:buChar char="•"/>
              <a:defRPr/>
            </a:pPr>
            <a:r>
              <a:rPr lang="en-US" altLang="en-US" sz="1800" b="1">
                <a:solidFill>
                  <a:schemeClr val="tx1"/>
                </a:solidFill>
                <a:latin typeface="Cambria" panose="02040503050406030204" pitchFamily="18" charset="0"/>
              </a:rPr>
              <a:t>Temporary Emergency Coaching Permit</a:t>
            </a:r>
          </a:p>
          <a:p>
            <a:pPr marL="777558" lvl="1" indent="-457200" eaLnBrk="1" fontAlgn="auto" hangingPunct="1">
              <a:lnSpc>
                <a:spcPct val="120000"/>
              </a:lnSpc>
              <a:spcBef>
                <a:spcPts val="0"/>
              </a:spcBef>
              <a:spcAft>
                <a:spcPts val="0"/>
              </a:spcAft>
              <a:buClr>
                <a:srgbClr val="000066"/>
              </a:buClr>
              <a:buFont typeface="Arial" panose="020B0604020202020204" pitchFamily="34" charset="0"/>
              <a:buChar char="•"/>
              <a:defRPr/>
            </a:pPr>
            <a:r>
              <a:rPr lang="en-US" altLang="en-US" sz="1400">
                <a:solidFill>
                  <a:schemeClr val="tx1"/>
                </a:solidFill>
                <a:latin typeface="Cambria" panose="02040503050406030204" pitchFamily="18" charset="0"/>
              </a:rPr>
              <a:t>Requested by district (ED 186)</a:t>
            </a:r>
          </a:p>
          <a:p>
            <a:pPr marL="777558" lvl="1" indent="-457200" eaLnBrk="1" fontAlgn="auto" hangingPunct="1">
              <a:lnSpc>
                <a:spcPct val="120000"/>
              </a:lnSpc>
              <a:spcBef>
                <a:spcPts val="0"/>
              </a:spcBef>
              <a:spcAft>
                <a:spcPts val="0"/>
              </a:spcAft>
              <a:buClr>
                <a:srgbClr val="000066"/>
              </a:buClr>
              <a:buFont typeface="Arial" panose="020B0604020202020204" pitchFamily="34" charset="0"/>
              <a:buChar char="•"/>
              <a:defRPr/>
            </a:pPr>
            <a:r>
              <a:rPr lang="en-US" altLang="en-US" sz="1400">
                <a:solidFill>
                  <a:schemeClr val="tx1"/>
                </a:solidFill>
                <a:latin typeface="Cambria" panose="02040503050406030204" pitchFamily="18" charset="0"/>
              </a:rPr>
              <a:t>Valid for service in requesting district only</a:t>
            </a:r>
          </a:p>
          <a:p>
            <a:pPr marL="777558" lvl="1" indent="-457200" eaLnBrk="1" fontAlgn="auto" hangingPunct="1">
              <a:lnSpc>
                <a:spcPct val="120000"/>
              </a:lnSpc>
              <a:spcBef>
                <a:spcPts val="0"/>
              </a:spcBef>
              <a:spcAft>
                <a:spcPts val="0"/>
              </a:spcAft>
              <a:buClr>
                <a:srgbClr val="000066"/>
              </a:buClr>
              <a:buFont typeface="Arial" panose="020B0604020202020204" pitchFamily="34" charset="0"/>
              <a:buChar char="•"/>
              <a:defRPr/>
            </a:pPr>
            <a:r>
              <a:rPr lang="en-US" altLang="en-US" sz="1400">
                <a:solidFill>
                  <a:schemeClr val="tx1"/>
                </a:solidFill>
                <a:latin typeface="Cambria" panose="02040503050406030204" pitchFamily="18" charset="0"/>
              </a:rPr>
              <a:t>May be reissued one time with proof of enrollment in a coaching course </a:t>
            </a:r>
            <a:endParaRPr lang="en-US" altLang="en-US" sz="1400">
              <a:latin typeface="Cambria" panose="02040503050406030204" pitchFamily="18" charset="0"/>
            </a:endParaRPr>
          </a:p>
          <a:p>
            <a:pPr marL="777558" lvl="1" indent="-457200" eaLnBrk="1" fontAlgn="auto" hangingPunct="1">
              <a:lnSpc>
                <a:spcPct val="120000"/>
              </a:lnSpc>
              <a:spcBef>
                <a:spcPts val="0"/>
              </a:spcBef>
              <a:spcAft>
                <a:spcPts val="0"/>
              </a:spcAft>
              <a:buClr>
                <a:srgbClr val="000066"/>
              </a:buClr>
              <a:buFont typeface="Arial" panose="020B0604020202020204" pitchFamily="34" charset="0"/>
              <a:buChar char="•"/>
              <a:defRPr/>
            </a:pPr>
            <a:r>
              <a:rPr lang="en-US" altLang="en-US" sz="1400">
                <a:solidFill>
                  <a:schemeClr val="tx1"/>
                </a:solidFill>
                <a:latin typeface="Cambria" panose="02040503050406030204" pitchFamily="18" charset="0"/>
              </a:rPr>
              <a:t>First Aid and CPR </a:t>
            </a:r>
            <a:r>
              <a:rPr lang="en-US" altLang="en-US" sz="1400" u="sng">
                <a:solidFill>
                  <a:schemeClr val="tx1"/>
                </a:solidFill>
                <a:latin typeface="Cambria" panose="02040503050406030204" pitchFamily="18" charset="0"/>
              </a:rPr>
              <a:t>completed within one year of application</a:t>
            </a:r>
            <a:r>
              <a:rPr lang="en-US" altLang="en-US" sz="1400">
                <a:solidFill>
                  <a:schemeClr val="tx1"/>
                </a:solidFill>
                <a:latin typeface="Cambria" panose="02040503050406030204" pitchFamily="18" charset="0"/>
              </a:rPr>
              <a:t> (online only is not acceptable)</a:t>
            </a:r>
            <a:endParaRPr lang="en-US" altLang="en-US" sz="1400" u="sng">
              <a:solidFill>
                <a:schemeClr val="tx1"/>
              </a:solidFill>
              <a:latin typeface="Cambria" panose="02040503050406030204" pitchFamily="18" charset="0"/>
            </a:endParaRPr>
          </a:p>
          <a:p>
            <a:pPr marL="320358" lvl="1" indent="0" eaLnBrk="1" fontAlgn="auto" hangingPunct="1">
              <a:lnSpc>
                <a:spcPct val="80000"/>
              </a:lnSpc>
              <a:spcAft>
                <a:spcPts val="0"/>
              </a:spcAft>
              <a:buFont typeface="Wingdings" panose="05000000000000000000" pitchFamily="2" charset="2"/>
              <a:buNone/>
              <a:defRPr/>
            </a:pPr>
            <a:endParaRPr lang="en-US" altLang="en-US" sz="1000">
              <a:solidFill>
                <a:schemeClr val="tx1"/>
              </a:solidFill>
              <a:latin typeface="Cambria" panose="02040503050406030204" pitchFamily="18" charset="0"/>
            </a:endParaRPr>
          </a:p>
          <a:p>
            <a:pPr marL="320358" lvl="1" indent="0" algn="ctr" eaLnBrk="1" fontAlgn="auto" hangingPunct="1">
              <a:lnSpc>
                <a:spcPct val="120000"/>
              </a:lnSpc>
              <a:spcBef>
                <a:spcPts val="0"/>
              </a:spcBef>
              <a:spcAft>
                <a:spcPts val="0"/>
              </a:spcAft>
              <a:buFont typeface="Wingdings" panose="05000000000000000000" pitchFamily="2" charset="2"/>
              <a:buNone/>
              <a:defRPr/>
            </a:pPr>
            <a:r>
              <a:rPr lang="en-US" altLang="en-US" sz="1600" b="1" i="1">
                <a:solidFill>
                  <a:schemeClr val="tx1"/>
                </a:solidFill>
                <a:latin typeface="Cambria" panose="02040503050406030204" pitchFamily="18" charset="0"/>
              </a:rPr>
              <a:t>All coaching permits require concussion and head injury training (module 15) from CIAC.</a:t>
            </a:r>
          </a:p>
          <a:p>
            <a:pPr marL="320358" lvl="1" indent="0" algn="ctr" eaLnBrk="1" fontAlgn="auto" hangingPunct="1">
              <a:lnSpc>
                <a:spcPct val="120000"/>
              </a:lnSpc>
              <a:spcBef>
                <a:spcPts val="0"/>
              </a:spcBef>
              <a:spcAft>
                <a:spcPts val="0"/>
              </a:spcAft>
              <a:buFont typeface="Wingdings" panose="05000000000000000000" pitchFamily="2" charset="2"/>
              <a:buNone/>
              <a:defRPr/>
            </a:pPr>
            <a:r>
              <a:rPr lang="en-US" altLang="en-US" sz="1600" b="1" i="1">
                <a:solidFill>
                  <a:schemeClr val="tx1"/>
                </a:solidFill>
                <a:latin typeface="Cambria" panose="02040503050406030204" pitchFamily="18" charset="0"/>
              </a:rPr>
              <a:t>Concussion refresher module required every five years.</a:t>
            </a:r>
          </a:p>
          <a:p>
            <a:pPr marL="0" indent="0" algn="ctr">
              <a:buNone/>
            </a:pP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Coaching Permits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3715444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45720" indent="0" algn="ctr" eaLnBrk="1" fontAlgn="auto" hangingPunct="1">
              <a:lnSpc>
                <a:spcPct val="50000"/>
              </a:lnSpc>
              <a:spcAft>
                <a:spcPts val="600"/>
              </a:spcAft>
              <a:buFont typeface="Wingdings 2" panose="05020102010507070707" pitchFamily="18" charset="2"/>
              <a:buNone/>
              <a:defRPr/>
            </a:pPr>
            <a:endParaRPr lang="en-US" altLang="en-US" sz="2400" b="1">
              <a:solidFill>
                <a:schemeClr val="tx1"/>
              </a:solidFill>
              <a:latin typeface="Cambria" panose="02040503050406030204" pitchFamily="18" charset="0"/>
            </a:endParaRPr>
          </a:p>
          <a:p>
            <a:pPr marL="44450" indent="0" algn="ctr">
              <a:buFont typeface="Wingdings 2" panose="05020102010507070707" pitchFamily="18" charset="2"/>
              <a:buNone/>
              <a:defRPr/>
            </a:pPr>
            <a:r>
              <a:rPr lang="en-US" sz="2000" b="1">
                <a:solidFill>
                  <a:schemeClr val="tx1"/>
                </a:solidFill>
                <a:latin typeface="Cambria" panose="02040503050406030204" pitchFamily="18" charset="0"/>
              </a:rPr>
              <a:t>Encourage all certified staff to monitor their certificates to avoid a lapse</a:t>
            </a:r>
          </a:p>
          <a:p>
            <a:pPr marL="44450" indent="0" algn="ctr">
              <a:buFont typeface="Wingdings 2" panose="05020102010507070707" pitchFamily="18" charset="2"/>
              <a:buNone/>
              <a:defRPr/>
            </a:pPr>
            <a:r>
              <a:rPr lang="en-US" sz="2000" b="1">
                <a:latin typeface="Cambria" panose="02040503050406030204" pitchFamily="18" charset="0"/>
              </a:rPr>
              <a:t>Encourage all certified staff to regularly confirm contact information is correct in the CECS</a:t>
            </a:r>
          </a:p>
          <a:p>
            <a:pPr marL="44450" indent="0" algn="ctr">
              <a:buFont typeface="Wingdings 2" panose="05020102010507070707" pitchFamily="18" charset="2"/>
              <a:buNone/>
              <a:defRPr/>
            </a:pPr>
            <a:endParaRPr lang="en-US" sz="1800">
              <a:solidFill>
                <a:schemeClr val="tx1"/>
              </a:solidFill>
              <a:latin typeface="Cambria" panose="02040503050406030204" pitchFamily="18" charset="0"/>
            </a:endParaRPr>
          </a:p>
          <a:p>
            <a:pPr marL="44450" indent="0">
              <a:buClr>
                <a:srgbClr val="990000"/>
              </a:buClr>
              <a:buFont typeface="Wingdings 2" panose="05020102010507070707" pitchFamily="18" charset="2"/>
              <a:buNone/>
              <a:defRPr/>
            </a:pPr>
            <a:r>
              <a:rPr lang="en-US" sz="2000">
                <a:solidFill>
                  <a:schemeClr val="tx1"/>
                </a:solidFill>
                <a:latin typeface="Cambria" panose="02040503050406030204" pitchFamily="18" charset="0"/>
              </a:rPr>
              <a:t>Lapse in certification may result in:</a:t>
            </a:r>
            <a:endParaRPr lang="en-US" sz="1800">
              <a:solidFill>
                <a:schemeClr val="tx1"/>
              </a:solidFill>
              <a:latin typeface="Cambria" panose="02040503050406030204" pitchFamily="18" charset="0"/>
            </a:endParaRPr>
          </a:p>
          <a:p>
            <a:pPr marL="215900" indent="-171450">
              <a:buClr>
                <a:srgbClr val="990000"/>
              </a:buClr>
              <a:defRPr/>
            </a:pPr>
            <a:r>
              <a:rPr lang="en-US" sz="1800">
                <a:solidFill>
                  <a:schemeClr val="tx1"/>
                </a:solidFill>
                <a:latin typeface="Cambria" panose="02040503050406030204" pitchFamily="18" charset="0"/>
              </a:rPr>
              <a:t>Testing to regain endorsement</a:t>
            </a:r>
          </a:p>
          <a:p>
            <a:pPr>
              <a:buClr>
                <a:srgbClr val="990000"/>
              </a:buClr>
              <a:buFont typeface="Arial" panose="020B0604020202020204" pitchFamily="34" charset="0"/>
              <a:buChar char="•"/>
              <a:defRPr/>
            </a:pPr>
            <a:r>
              <a:rPr lang="en-US" sz="1800">
                <a:solidFill>
                  <a:schemeClr val="tx1"/>
                </a:solidFill>
                <a:latin typeface="Cambria" panose="02040503050406030204" pitchFamily="18" charset="0"/>
              </a:rPr>
              <a:t>A change in endorsement (may lose authorization to teach certain grades)</a:t>
            </a:r>
          </a:p>
          <a:p>
            <a:pPr>
              <a:buClr>
                <a:srgbClr val="990000"/>
              </a:buClr>
              <a:buFont typeface="Arial" panose="020B0604020202020204" pitchFamily="34" charset="0"/>
              <a:buChar char="•"/>
              <a:defRPr/>
            </a:pPr>
            <a:r>
              <a:rPr lang="en-US" sz="1800">
                <a:solidFill>
                  <a:schemeClr val="tx1"/>
                </a:solidFill>
                <a:latin typeface="Cambria" panose="02040503050406030204" pitchFamily="18" charset="0"/>
              </a:rPr>
              <a:t>An impact on teacher retirement contributions</a:t>
            </a:r>
          </a:p>
          <a:p>
            <a:pPr>
              <a:buClr>
                <a:srgbClr val="990000"/>
              </a:buClr>
              <a:buFont typeface="Arial" panose="020B0604020202020204" pitchFamily="34" charset="0"/>
              <a:buChar char="•"/>
              <a:defRPr/>
            </a:pPr>
            <a:r>
              <a:rPr lang="en-US" sz="1800">
                <a:solidFill>
                  <a:schemeClr val="tx1"/>
                </a:solidFill>
                <a:latin typeface="Cambria" panose="02040503050406030204" pitchFamily="18" charset="0"/>
              </a:rPr>
              <a:t>Compliance issues for the district</a:t>
            </a:r>
          </a:p>
          <a:p>
            <a:pPr>
              <a:buClr>
                <a:srgbClr val="990000"/>
              </a:buClr>
              <a:buFont typeface="Arial" panose="020B0604020202020204" pitchFamily="34" charset="0"/>
              <a:buChar char="•"/>
              <a:defRPr/>
            </a:pPr>
            <a:endParaRPr lang="en-US" sz="1800">
              <a:solidFill>
                <a:schemeClr val="tx1"/>
              </a:solidFill>
              <a:latin typeface="Cambria" panose="02040503050406030204" pitchFamily="18" charset="0"/>
            </a:endParaRPr>
          </a:p>
          <a:p>
            <a:pPr marL="44450" indent="0" algn="ctr">
              <a:buClr>
                <a:srgbClr val="990000"/>
              </a:buClr>
              <a:buFont typeface="Wingdings 2" panose="05020102010507070707" pitchFamily="18" charset="2"/>
              <a:buNone/>
              <a:defRPr/>
            </a:pPr>
            <a:r>
              <a:rPr lang="en-US" sz="1800" i="1">
                <a:solidFill>
                  <a:schemeClr val="tx1"/>
                </a:solidFill>
                <a:latin typeface="Cambria" panose="02040503050406030204" pitchFamily="18" charset="0"/>
              </a:rPr>
              <a:t>Educators are responsible for maintaining their certificates (renewing and/or advancing </a:t>
            </a:r>
            <a:r>
              <a:rPr lang="en-US" sz="1800" i="1">
                <a:latin typeface="Cambria" panose="02040503050406030204" pitchFamily="18" charset="0"/>
              </a:rPr>
              <a:t>the</a:t>
            </a:r>
            <a:r>
              <a:rPr lang="en-US" sz="1800" i="1">
                <a:solidFill>
                  <a:schemeClr val="tx1"/>
                </a:solidFill>
                <a:latin typeface="Cambria" panose="02040503050406030204" pitchFamily="18" charset="0"/>
              </a:rPr>
              <a:t> certificate)</a:t>
            </a:r>
          </a:p>
          <a:p>
            <a:pPr marL="44450" indent="0" algn="ctr">
              <a:buClr>
                <a:srgbClr val="990000"/>
              </a:buClr>
              <a:buFont typeface="Wingdings 2" panose="05020102010507070707" pitchFamily="18" charset="2"/>
              <a:buNone/>
              <a:defRPr/>
            </a:pPr>
            <a:r>
              <a:rPr lang="en-US" sz="1800" i="1">
                <a:latin typeface="Cambria" panose="02040503050406030204" pitchFamily="18" charset="0"/>
              </a:rPr>
              <a:t>Districts are encouraged to monitor certification status by running report for “expiring certificates”</a:t>
            </a:r>
            <a:endParaRPr lang="en-US" sz="1800" i="1">
              <a:solidFill>
                <a:schemeClr val="tx1"/>
              </a:solidFill>
              <a:latin typeface="Cambria" panose="02040503050406030204" pitchFamily="18" charset="0"/>
            </a:endParaRPr>
          </a:p>
          <a:p>
            <a:pPr marL="0" indent="0" algn="ctr">
              <a:buNone/>
            </a:pP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Lapsed Certificates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2193463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0" indent="0" eaLnBrk="1" fontAlgn="auto" hangingPunct="1">
              <a:lnSpc>
                <a:spcPct val="90000"/>
              </a:lnSpc>
              <a:spcAft>
                <a:spcPts val="0"/>
              </a:spcAft>
              <a:buFont typeface="Arial" charset="0"/>
              <a:buNone/>
              <a:defRPr/>
            </a:pPr>
            <a:endParaRPr lang="en-US" altLang="en-US" sz="2400">
              <a:solidFill>
                <a:schemeClr val="tx1"/>
              </a:solidFill>
              <a:latin typeface="Cambria" panose="02040503050406030204" pitchFamily="18" charset="0"/>
            </a:endParaRPr>
          </a:p>
          <a:p>
            <a:pPr marL="0" indent="0" eaLnBrk="1" fontAlgn="auto" hangingPunct="1">
              <a:lnSpc>
                <a:spcPct val="90000"/>
              </a:lnSpc>
              <a:spcAft>
                <a:spcPts val="0"/>
              </a:spcAft>
              <a:buFont typeface="Arial" charset="0"/>
              <a:buNone/>
              <a:defRPr/>
            </a:pPr>
            <a:r>
              <a:rPr lang="en-US" altLang="en-US" sz="2200">
                <a:latin typeface="Cambria" panose="02040503050406030204" pitchFamily="18" charset="0"/>
              </a:rPr>
              <a:t>Public Look-Up</a:t>
            </a:r>
            <a:r>
              <a:rPr lang="en-US" altLang="en-US" sz="2200">
                <a:solidFill>
                  <a:schemeClr val="tx1"/>
                </a:solidFill>
                <a:latin typeface="Cambria" panose="02040503050406030204" pitchFamily="18" charset="0"/>
              </a:rPr>
              <a:t> is located at the bottom of the Certification Main Page</a:t>
            </a:r>
          </a:p>
          <a:p>
            <a:pPr marL="0" indent="0" algn="ctr">
              <a:buNone/>
            </a:pPr>
            <a:endParaRPr lang="en-US">
              <a:latin typeface="Arial" panose="020B0604020202020204" pitchFamily="34" charset="0"/>
              <a:cs typeface="Arial" panose="020B0604020202020204" pitchFamily="34" charset="0"/>
            </a:endParaRPr>
          </a:p>
          <a:p>
            <a:pPr marL="0" indent="0">
              <a:buNone/>
            </a:pPr>
            <a:endParaRPr lang="en-US" sz="2400">
              <a:latin typeface="Cambria" panose="02040503050406030204" pitchFamily="18" charset="0"/>
              <a:ea typeface="Cambria" panose="02040503050406030204" pitchFamily="18" charset="0"/>
              <a:cs typeface="Arial" panose="020B0604020202020204" pitchFamily="34" charset="0"/>
            </a:endParaRPr>
          </a:p>
          <a:p>
            <a:pPr marL="0" indent="0">
              <a:buNone/>
            </a:pPr>
            <a:endParaRPr lang="en-US" sz="2400">
              <a:latin typeface="Cambria" panose="02040503050406030204" pitchFamily="18" charset="0"/>
              <a:ea typeface="Cambria" panose="02040503050406030204" pitchFamily="18" charset="0"/>
              <a:cs typeface="Arial" panose="020B0604020202020204" pitchFamily="34" charset="0"/>
            </a:endParaRPr>
          </a:p>
          <a:p>
            <a:pPr marL="0" indent="0">
              <a:buNone/>
            </a:pPr>
            <a:endParaRPr lang="en-US" sz="2400">
              <a:latin typeface="Cambria" panose="02040503050406030204" pitchFamily="18" charset="0"/>
              <a:ea typeface="Cambria" panose="02040503050406030204" pitchFamily="18" charset="0"/>
              <a:cs typeface="Arial" panose="020B0604020202020204" pitchFamily="34" charset="0"/>
            </a:endParaRPr>
          </a:p>
          <a:p>
            <a:pPr marL="0" indent="0">
              <a:buNone/>
            </a:pPr>
            <a:endParaRPr lang="en-US" altLang="en-US">
              <a:latin typeface="Cambria" panose="02040503050406030204" pitchFamily="18" charset="0"/>
            </a:endParaRPr>
          </a:p>
          <a:p>
            <a:pPr marL="0" indent="0">
              <a:buNone/>
            </a:pPr>
            <a:r>
              <a:rPr lang="en-US" altLang="en-US" sz="2200">
                <a:latin typeface="Cambria" panose="02040503050406030204" pitchFamily="18" charset="0"/>
              </a:rPr>
              <a:t>District Look-Up is located at the top of the      		                                                                             	District Resources page and allows you							   	to print a copy of the certificate</a:t>
            </a:r>
            <a:endParaRPr lang="en-US" sz="2200">
              <a:latin typeface="Cambria" panose="02040503050406030204" pitchFamily="18" charset="0"/>
              <a:ea typeface="Cambria" panose="0204050305040603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Educator Certification Look-Up</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pic>
        <p:nvPicPr>
          <p:cNvPr id="5" name="Picture 4">
            <a:extLst>
              <a:ext uri="{FF2B5EF4-FFF2-40B4-BE49-F238E27FC236}">
                <a16:creationId xmlns:a16="http://schemas.microsoft.com/office/drawing/2014/main" id="{F437F15C-DF57-4E12-AC8E-1BEA21ECE36A}"/>
              </a:ext>
            </a:extLst>
          </p:cNvPr>
          <p:cNvPicPr>
            <a:picLocks noChangeAspect="1"/>
          </p:cNvPicPr>
          <p:nvPr/>
        </p:nvPicPr>
        <p:blipFill>
          <a:blip r:embed="rId5"/>
          <a:stretch>
            <a:fillRect/>
          </a:stretch>
        </p:blipFill>
        <p:spPr>
          <a:xfrm>
            <a:off x="8947009" y="1765055"/>
            <a:ext cx="2108785" cy="2487967"/>
          </a:xfrm>
          <a:prstGeom prst="rect">
            <a:avLst/>
          </a:prstGeom>
        </p:spPr>
      </p:pic>
      <p:pic>
        <p:nvPicPr>
          <p:cNvPr id="13" name="Picture 12">
            <a:extLst>
              <a:ext uri="{FF2B5EF4-FFF2-40B4-BE49-F238E27FC236}">
                <a16:creationId xmlns:a16="http://schemas.microsoft.com/office/drawing/2014/main" id="{D6519F14-478B-4A79-BCBA-C802931AE6F3}"/>
              </a:ext>
            </a:extLst>
          </p:cNvPr>
          <p:cNvPicPr>
            <a:picLocks noChangeAspect="1"/>
          </p:cNvPicPr>
          <p:nvPr/>
        </p:nvPicPr>
        <p:blipFill>
          <a:blip r:embed="rId6"/>
          <a:stretch>
            <a:fillRect/>
          </a:stretch>
        </p:blipFill>
        <p:spPr>
          <a:xfrm>
            <a:off x="166838" y="3343564"/>
            <a:ext cx="7213882" cy="1597197"/>
          </a:xfrm>
          <a:prstGeom prst="rect">
            <a:avLst/>
          </a:prstGeom>
        </p:spPr>
      </p:pic>
      <p:sp>
        <p:nvSpPr>
          <p:cNvPr id="14" name="Oval 13">
            <a:extLst>
              <a:ext uri="{FF2B5EF4-FFF2-40B4-BE49-F238E27FC236}">
                <a16:creationId xmlns:a16="http://schemas.microsoft.com/office/drawing/2014/main" id="{8308ADF2-DECB-4B4C-9214-7BAEADCA8231}"/>
              </a:ext>
            </a:extLst>
          </p:cNvPr>
          <p:cNvSpPr/>
          <p:nvPr/>
        </p:nvSpPr>
        <p:spPr>
          <a:xfrm>
            <a:off x="2566041" y="4408109"/>
            <a:ext cx="1356238" cy="423704"/>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Oval 14">
            <a:extLst>
              <a:ext uri="{FF2B5EF4-FFF2-40B4-BE49-F238E27FC236}">
                <a16:creationId xmlns:a16="http://schemas.microsoft.com/office/drawing/2014/main" id="{21B02EAC-E974-4327-B051-0482F65596D9}"/>
              </a:ext>
            </a:extLst>
          </p:cNvPr>
          <p:cNvSpPr/>
          <p:nvPr/>
        </p:nvSpPr>
        <p:spPr>
          <a:xfrm>
            <a:off x="8947009" y="3807100"/>
            <a:ext cx="1356238" cy="423704"/>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6">
            <a:extLst>
              <a:ext uri="{FF2B5EF4-FFF2-40B4-BE49-F238E27FC236}">
                <a16:creationId xmlns:a16="http://schemas.microsoft.com/office/drawing/2014/main" id="{013FB63D-CC38-A618-2E77-F22CB8482F19}"/>
              </a:ext>
            </a:extLst>
          </p:cNvPr>
          <p:cNvPicPr>
            <a:picLocks noChangeAspect="1"/>
          </p:cNvPicPr>
          <p:nvPr/>
        </p:nvPicPr>
        <p:blipFill>
          <a:blip r:embed="rId7"/>
          <a:stretch>
            <a:fillRect/>
          </a:stretch>
        </p:blipFill>
        <p:spPr>
          <a:xfrm>
            <a:off x="5830116" y="4715773"/>
            <a:ext cx="4993056" cy="1876142"/>
          </a:xfrm>
          <a:prstGeom prst="rect">
            <a:avLst/>
          </a:prstGeom>
        </p:spPr>
      </p:pic>
    </p:spTree>
    <p:extLst>
      <p:ext uri="{BB962C8B-B14F-4D97-AF65-F5344CB8AC3E}">
        <p14:creationId xmlns:p14="http://schemas.microsoft.com/office/powerpoint/2010/main" val="916428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1" y="1765056"/>
            <a:ext cx="12192000" cy="5092944"/>
          </a:xfrm>
        </p:spPr>
        <p:txBody>
          <a:bodyPr>
            <a:noAutofit/>
          </a:bodyPr>
          <a:lstStyle/>
          <a:p>
            <a:pPr marL="44450" indent="0" algn="ctr">
              <a:buFont typeface="Wingdings 2" panose="05020102010507070707" pitchFamily="18" charset="2"/>
              <a:buNone/>
              <a:defRPr/>
            </a:pPr>
            <a:r>
              <a:rPr lang="en-US" sz="1000" b="1" dirty="0">
                <a:latin typeface="Cambria" panose="02040503050406030204" pitchFamily="18" charset="0"/>
              </a:rPr>
              <a:t>		</a:t>
            </a:r>
          </a:p>
          <a:p>
            <a:pPr marL="44450" indent="0" algn="ctr">
              <a:buFont typeface="Wingdings 2" panose="05020102010507070707" pitchFamily="18" charset="2"/>
              <a:buNone/>
              <a:defRPr/>
            </a:pPr>
            <a:r>
              <a:rPr lang="en-US" sz="2000" dirty="0">
                <a:latin typeface="Cambria" panose="02040503050406030204" pitchFamily="18" charset="0"/>
              </a:rPr>
              <a:t>					     	     To create a list of certified educators for the purpose of 						  recruitment, start on the main </a:t>
            </a:r>
            <a:r>
              <a:rPr lang="en-US" sz="2000" dirty="0" err="1">
                <a:latin typeface="Cambria" panose="02040503050406030204" pitchFamily="18" charset="0"/>
              </a:rPr>
              <a:t>EdSight</a:t>
            </a:r>
            <a:r>
              <a:rPr lang="en-US" sz="2000" dirty="0">
                <a:latin typeface="Cambria" panose="02040503050406030204" pitchFamily="18" charset="0"/>
              </a:rPr>
              <a:t> page.  </a:t>
            </a:r>
          </a:p>
          <a:p>
            <a:pPr marL="44450" indent="0">
              <a:buFont typeface="Wingdings 2" panose="05020102010507070707" pitchFamily="18" charset="2"/>
              <a:buNone/>
              <a:defRPr/>
            </a:pPr>
            <a:r>
              <a:rPr lang="en-US" sz="2000" dirty="0">
                <a:latin typeface="Cambria" panose="02040503050406030204" pitchFamily="18" charset="0"/>
              </a:rPr>
              <a:t>															     																																																																																								         </a:t>
            </a:r>
          </a:p>
          <a:p>
            <a:pPr marL="44450" indent="0">
              <a:buFont typeface="Wingdings 2" panose="05020102010507070707" pitchFamily="18" charset="2"/>
              <a:buNone/>
              <a:defRPr/>
            </a:pPr>
            <a:r>
              <a:rPr lang="en-US" sz="2000" dirty="0">
                <a:latin typeface="Cambria" panose="02040503050406030204" pitchFamily="18" charset="0"/>
              </a:rPr>
              <a:t>    The login for </a:t>
            </a:r>
            <a:r>
              <a:rPr lang="en-US" sz="2000" dirty="0" err="1">
                <a:latin typeface="Cambria" panose="02040503050406030204" pitchFamily="18" charset="0"/>
              </a:rPr>
              <a:t>EdSight</a:t>
            </a:r>
            <a:r>
              <a:rPr lang="en-US" sz="2000" dirty="0">
                <a:latin typeface="Cambria" panose="02040503050406030204" pitchFamily="18" charset="0"/>
              </a:rPr>
              <a:t> Secure 										is at the bottom of the page.			</a:t>
            </a: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err="1">
                <a:solidFill>
                  <a:srgbClr val="FEC933"/>
                </a:solidFill>
                <a:effectLst>
                  <a:outerShdw blurRad="38100" dist="38100" dir="2700000" algn="tl">
                    <a:srgbClr val="000000">
                      <a:alpha val="43137"/>
                    </a:srgbClr>
                  </a:outerShdw>
                </a:effectLst>
                <a:latin typeface="Arial"/>
                <a:cs typeface="Arial"/>
              </a:rPr>
              <a:t>EdSight</a:t>
            </a:r>
            <a:r>
              <a:rPr lang="en-US" sz="3200" b="1">
                <a:solidFill>
                  <a:srgbClr val="FEC933"/>
                </a:solidFill>
                <a:effectLst>
                  <a:outerShdw blurRad="38100" dist="38100" dir="2700000" algn="tl">
                    <a:srgbClr val="000000">
                      <a:alpha val="43137"/>
                    </a:srgbClr>
                  </a:outerShdw>
                </a:effectLst>
                <a:latin typeface="Arial"/>
                <a:cs typeface="Arial"/>
              </a:rPr>
              <a:t> Secure – Active Certificate Search</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pic>
        <p:nvPicPr>
          <p:cNvPr id="5" name="Picture 4">
            <a:extLst>
              <a:ext uri="{FF2B5EF4-FFF2-40B4-BE49-F238E27FC236}">
                <a16:creationId xmlns:a16="http://schemas.microsoft.com/office/drawing/2014/main" id="{895849AF-78E9-DCB4-4393-340BAFD0C519}"/>
              </a:ext>
            </a:extLst>
          </p:cNvPr>
          <p:cNvPicPr>
            <a:picLocks noChangeAspect="1"/>
          </p:cNvPicPr>
          <p:nvPr/>
        </p:nvPicPr>
        <p:blipFill>
          <a:blip r:embed="rId5"/>
          <a:stretch>
            <a:fillRect/>
          </a:stretch>
        </p:blipFill>
        <p:spPr>
          <a:xfrm>
            <a:off x="306604" y="1821359"/>
            <a:ext cx="5443748" cy="2077919"/>
          </a:xfrm>
          <a:prstGeom prst="rect">
            <a:avLst/>
          </a:prstGeom>
        </p:spPr>
      </p:pic>
      <p:pic>
        <p:nvPicPr>
          <p:cNvPr id="12" name="Picture 11">
            <a:extLst>
              <a:ext uri="{FF2B5EF4-FFF2-40B4-BE49-F238E27FC236}">
                <a16:creationId xmlns:a16="http://schemas.microsoft.com/office/drawing/2014/main" id="{2AE45163-B286-C25E-0A94-49B115CB60E3}"/>
              </a:ext>
            </a:extLst>
          </p:cNvPr>
          <p:cNvPicPr>
            <a:picLocks noChangeAspect="1"/>
          </p:cNvPicPr>
          <p:nvPr/>
        </p:nvPicPr>
        <p:blipFill>
          <a:blip r:embed="rId6"/>
          <a:stretch>
            <a:fillRect/>
          </a:stretch>
        </p:blipFill>
        <p:spPr>
          <a:xfrm>
            <a:off x="895173" y="4376618"/>
            <a:ext cx="2386320" cy="598154"/>
          </a:xfrm>
          <a:prstGeom prst="rect">
            <a:avLst/>
          </a:prstGeom>
        </p:spPr>
      </p:pic>
      <p:pic>
        <p:nvPicPr>
          <p:cNvPr id="13" name="Picture 4">
            <a:extLst>
              <a:ext uri="{FF2B5EF4-FFF2-40B4-BE49-F238E27FC236}">
                <a16:creationId xmlns:a16="http://schemas.microsoft.com/office/drawing/2014/main" id="{28ACCE97-9FAD-5306-2A79-BD2E00CD1C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8953" y="3429000"/>
            <a:ext cx="6789007" cy="336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id="{D4B07FCF-8459-487F-A22D-0CF268B13248}"/>
              </a:ext>
            </a:extLst>
          </p:cNvPr>
          <p:cNvSpPr/>
          <p:nvPr/>
        </p:nvSpPr>
        <p:spPr>
          <a:xfrm>
            <a:off x="6947554" y="4515440"/>
            <a:ext cx="1199346" cy="320511"/>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75665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Certification Resources for Districts</a:t>
            </a:r>
            <a:endParaRPr lang="en-US" sz="3200" b="1">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pic>
        <p:nvPicPr>
          <p:cNvPr id="7" name="Content Placeholder 6">
            <a:extLst>
              <a:ext uri="{FF2B5EF4-FFF2-40B4-BE49-F238E27FC236}">
                <a16:creationId xmlns:a16="http://schemas.microsoft.com/office/drawing/2014/main" id="{C26D9CD6-1AC5-42BE-8813-0F3BEC5EB512}"/>
              </a:ext>
            </a:extLst>
          </p:cNvPr>
          <p:cNvPicPr>
            <a:picLocks noGrp="1" noChangeAspect="1"/>
          </p:cNvPicPr>
          <p:nvPr>
            <p:ph idx="1"/>
          </p:nvPr>
        </p:nvPicPr>
        <p:blipFill>
          <a:blip r:embed="rId5"/>
          <a:stretch>
            <a:fillRect/>
          </a:stretch>
        </p:blipFill>
        <p:spPr>
          <a:xfrm>
            <a:off x="2410781" y="1825627"/>
            <a:ext cx="7154130" cy="5032373"/>
          </a:xfrm>
        </p:spPr>
      </p:pic>
      <p:sp>
        <p:nvSpPr>
          <p:cNvPr id="12" name="Oval 11">
            <a:extLst>
              <a:ext uri="{FF2B5EF4-FFF2-40B4-BE49-F238E27FC236}">
                <a16:creationId xmlns:a16="http://schemas.microsoft.com/office/drawing/2014/main" id="{13728861-472B-4986-9F60-A29C6AD6DF5D}"/>
              </a:ext>
            </a:extLst>
          </p:cNvPr>
          <p:cNvSpPr/>
          <p:nvPr/>
        </p:nvSpPr>
        <p:spPr>
          <a:xfrm>
            <a:off x="6489289" y="6076334"/>
            <a:ext cx="1086337" cy="54385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05352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45720" indent="0" algn="ctr" eaLnBrk="1" fontAlgn="auto" hangingPunct="1">
              <a:lnSpc>
                <a:spcPct val="50000"/>
              </a:lnSpc>
              <a:spcAft>
                <a:spcPts val="600"/>
              </a:spcAft>
              <a:buFont typeface="Wingdings 2" panose="05020102010507070707" pitchFamily="18" charset="2"/>
              <a:buNone/>
              <a:defRPr/>
            </a:pPr>
            <a:endParaRPr lang="en-US" altLang="en-US" sz="1000" b="1" dirty="0">
              <a:solidFill>
                <a:schemeClr val="tx1"/>
              </a:solidFill>
              <a:latin typeface="Cambria" panose="02040503050406030204" pitchFamily="18" charset="0"/>
            </a:endParaRPr>
          </a:p>
          <a:p>
            <a:pPr marL="0" indent="0" algn="ctr" eaLnBrk="1" fontAlgn="auto" hangingPunct="1">
              <a:lnSpc>
                <a:spcPct val="100000"/>
              </a:lnSpc>
              <a:spcAft>
                <a:spcPts val="0"/>
              </a:spcAft>
              <a:buFont typeface="Arial" charset="0"/>
              <a:buNone/>
              <a:defRPr/>
            </a:pPr>
            <a:r>
              <a:rPr lang="en-US" altLang="en-US" sz="1600" dirty="0">
                <a:solidFill>
                  <a:schemeClr val="tx1"/>
                </a:solidFill>
                <a:latin typeface="Cambria" panose="02040503050406030204" pitchFamily="18" charset="0"/>
              </a:rPr>
              <a:t>Annual Certified Staff File Information (EDS)</a:t>
            </a:r>
          </a:p>
          <a:p>
            <a:pPr marL="0" indent="0" algn="ctr" eaLnBrk="1" fontAlgn="auto" hangingPunct="1">
              <a:lnSpc>
                <a:spcPct val="100000"/>
              </a:lnSpc>
              <a:spcAft>
                <a:spcPts val="0"/>
              </a:spcAft>
              <a:buFont typeface="Arial" charset="0"/>
              <a:buNone/>
              <a:defRPr/>
            </a:pPr>
            <a:r>
              <a:rPr lang="en-US" altLang="en-US" sz="1600" dirty="0">
                <a:solidFill>
                  <a:schemeClr val="tx1"/>
                </a:solidFill>
                <a:latin typeface="Cambria" panose="02040503050406030204" pitchFamily="18" charset="0"/>
              </a:rPr>
              <a:t>+</a:t>
            </a:r>
          </a:p>
          <a:p>
            <a:pPr marL="0" indent="0" algn="ctr" eaLnBrk="1" fontAlgn="auto" hangingPunct="1">
              <a:lnSpc>
                <a:spcPct val="100000"/>
              </a:lnSpc>
              <a:spcAft>
                <a:spcPts val="0"/>
              </a:spcAft>
              <a:buFont typeface="Arial" charset="0"/>
              <a:buNone/>
              <a:defRPr/>
            </a:pPr>
            <a:r>
              <a:rPr lang="en-US" altLang="en-US" sz="1600" dirty="0">
                <a:solidFill>
                  <a:schemeClr val="tx1"/>
                </a:solidFill>
                <a:latin typeface="Cambria" panose="02040503050406030204" pitchFamily="18" charset="0"/>
              </a:rPr>
              <a:t>Annual Certification Database Information (CECS)</a:t>
            </a:r>
          </a:p>
          <a:p>
            <a:pPr marL="0" indent="0" algn="ctr" eaLnBrk="1" fontAlgn="auto" hangingPunct="1">
              <a:lnSpc>
                <a:spcPct val="100000"/>
              </a:lnSpc>
              <a:spcAft>
                <a:spcPts val="0"/>
              </a:spcAft>
              <a:buFont typeface="Arial" charset="0"/>
              <a:buNone/>
              <a:defRPr/>
            </a:pPr>
            <a:r>
              <a:rPr lang="en-US" altLang="en-US" sz="1600" dirty="0">
                <a:solidFill>
                  <a:schemeClr val="tx1"/>
                </a:solidFill>
                <a:latin typeface="Cambria" panose="02040503050406030204" pitchFamily="18" charset="0"/>
              </a:rPr>
              <a:t>=</a:t>
            </a:r>
          </a:p>
          <a:p>
            <a:pPr marL="0" indent="0" algn="ctr" eaLnBrk="1" fontAlgn="auto" hangingPunct="1">
              <a:lnSpc>
                <a:spcPct val="100000"/>
              </a:lnSpc>
              <a:spcBef>
                <a:spcPts val="0"/>
              </a:spcBef>
              <a:spcAft>
                <a:spcPts val="0"/>
              </a:spcAft>
              <a:buFont typeface="Arial" charset="0"/>
              <a:buNone/>
              <a:defRPr/>
            </a:pPr>
            <a:r>
              <a:rPr lang="en-US" altLang="en-US" sz="1600" dirty="0">
                <a:solidFill>
                  <a:schemeClr val="tx1"/>
                </a:solidFill>
                <a:latin typeface="Cambria" panose="02040503050406030204" pitchFamily="18" charset="0"/>
              </a:rPr>
              <a:t>Annual Compliance Report</a:t>
            </a:r>
          </a:p>
          <a:p>
            <a:pPr marL="0" indent="0" algn="ctr" eaLnBrk="1" fontAlgn="auto" hangingPunct="1">
              <a:lnSpc>
                <a:spcPct val="100000"/>
              </a:lnSpc>
              <a:spcBef>
                <a:spcPts val="0"/>
              </a:spcBef>
              <a:spcAft>
                <a:spcPts val="0"/>
              </a:spcAft>
              <a:buFont typeface="Arial" charset="0"/>
              <a:buNone/>
              <a:defRPr/>
            </a:pPr>
            <a:r>
              <a:rPr lang="en-US" altLang="en-US" sz="1600" dirty="0">
                <a:solidFill>
                  <a:schemeClr val="tx1"/>
                </a:solidFill>
                <a:latin typeface="Cambria" panose="02040503050406030204" pitchFamily="18" charset="0"/>
              </a:rPr>
              <a:t>(Certification Verification Survey)</a:t>
            </a:r>
          </a:p>
          <a:p>
            <a:pPr marL="457200" indent="-457200" eaLnBrk="1" fontAlgn="auto" hangingPunct="1">
              <a:spcAft>
                <a:spcPts val="0"/>
              </a:spcAft>
              <a:buFont typeface="Arial" panose="020B0604020202020204" pitchFamily="34" charset="0"/>
              <a:buChar char="•"/>
              <a:defRPr/>
            </a:pPr>
            <a:endParaRPr lang="en-US" altLang="en-US" sz="1800" dirty="0">
              <a:solidFill>
                <a:schemeClr val="tx1"/>
              </a:solidFill>
              <a:latin typeface="Cambria" panose="02040503050406030204" pitchFamily="18" charset="0"/>
            </a:endParaRPr>
          </a:p>
          <a:p>
            <a:pPr marL="457200" indent="-457200" eaLnBrk="1" fontAlgn="auto" hangingPunct="1">
              <a:lnSpc>
                <a:spcPct val="120000"/>
              </a:lnSpc>
              <a:spcBef>
                <a:spcPts val="0"/>
              </a:spcBef>
              <a:spcAft>
                <a:spcPts val="0"/>
              </a:spcAft>
              <a:buClr>
                <a:srgbClr val="990000"/>
              </a:buClr>
              <a:buFont typeface="Arial" panose="020B0604020202020204" pitchFamily="34" charset="0"/>
              <a:buChar char="•"/>
              <a:defRPr/>
            </a:pPr>
            <a:r>
              <a:rPr lang="en-US" altLang="en-US" sz="1600" dirty="0">
                <a:solidFill>
                  <a:schemeClr val="tx1"/>
                </a:solidFill>
                <a:latin typeface="Cambria" panose="02040503050406030204" pitchFamily="18" charset="0"/>
              </a:rPr>
              <a:t>Educators </a:t>
            </a:r>
            <a:r>
              <a:rPr lang="en-US" altLang="en-US" sz="1600" b="1" dirty="0">
                <a:solidFill>
                  <a:schemeClr val="tx1"/>
                </a:solidFill>
                <a:latin typeface="Cambria" panose="02040503050406030204" pitchFamily="18" charset="0"/>
              </a:rPr>
              <a:t>must</a:t>
            </a:r>
            <a:r>
              <a:rPr lang="en-US" altLang="en-US" sz="1600" dirty="0">
                <a:solidFill>
                  <a:schemeClr val="tx1"/>
                </a:solidFill>
                <a:latin typeface="Cambria" panose="02040503050406030204" pitchFamily="18" charset="0"/>
              </a:rPr>
              <a:t> hold an appropriate certificate for the position(s) in which they are serving. </a:t>
            </a:r>
          </a:p>
          <a:p>
            <a:pPr marL="457200" indent="-457200" eaLnBrk="1" fontAlgn="auto" hangingPunct="1">
              <a:lnSpc>
                <a:spcPct val="120000"/>
              </a:lnSpc>
              <a:spcBef>
                <a:spcPts val="0"/>
              </a:spcBef>
              <a:spcAft>
                <a:spcPts val="0"/>
              </a:spcAft>
              <a:buClr>
                <a:srgbClr val="990000"/>
              </a:buClr>
              <a:buFont typeface="Arial" panose="020B0604020202020204" pitchFamily="34" charset="0"/>
              <a:buChar char="•"/>
              <a:defRPr/>
            </a:pPr>
            <a:r>
              <a:rPr lang="en-US" altLang="en-US" sz="1600" b="1" dirty="0">
                <a:latin typeface="Cambria" panose="02040503050406030204" pitchFamily="18" charset="0"/>
              </a:rPr>
              <a:t>The CSDE no longer sends a fall report to districts, as compliance status is continuously available in the EDS.</a:t>
            </a:r>
          </a:p>
          <a:p>
            <a:pPr marL="457200" indent="-457200">
              <a:lnSpc>
                <a:spcPct val="120000"/>
              </a:lnSpc>
              <a:spcBef>
                <a:spcPts val="0"/>
              </a:spcBef>
              <a:buClr>
                <a:srgbClr val="990000"/>
              </a:buClr>
              <a:defRPr/>
            </a:pPr>
            <a:r>
              <a:rPr lang="en-US" altLang="en-US" sz="1600" dirty="0">
                <a:solidFill>
                  <a:schemeClr val="tx1"/>
                </a:solidFill>
                <a:latin typeface="Cambria" panose="02040503050406030204" pitchFamily="18" charset="0"/>
              </a:rPr>
              <a:t>Use the appropriate assignment code to reflect educator’s position. </a:t>
            </a:r>
          </a:p>
          <a:p>
            <a:pPr marL="457200" indent="-457200">
              <a:lnSpc>
                <a:spcPct val="120000"/>
              </a:lnSpc>
              <a:spcBef>
                <a:spcPts val="0"/>
              </a:spcBef>
              <a:buClr>
                <a:srgbClr val="990000"/>
              </a:buClr>
              <a:defRPr/>
            </a:pPr>
            <a:r>
              <a:rPr lang="en-US" altLang="en-US" sz="1600" dirty="0">
                <a:solidFill>
                  <a:schemeClr val="tx1"/>
                </a:solidFill>
                <a:latin typeface="Cambria" panose="02040503050406030204" pitchFamily="18" charset="0"/>
              </a:rPr>
              <a:t>Districts with educators serving in “unlisted teaching” or “unlisted non-teaching” positions are listed under separate 90990/90995 report.  Use of these assignment codes requires prior authorization from the CSDE.</a:t>
            </a:r>
          </a:p>
          <a:p>
            <a:pPr marL="457200" indent="-457200" eaLnBrk="1" fontAlgn="auto" hangingPunct="1">
              <a:lnSpc>
                <a:spcPct val="120000"/>
              </a:lnSpc>
              <a:spcBef>
                <a:spcPts val="0"/>
              </a:spcBef>
              <a:spcAft>
                <a:spcPts val="0"/>
              </a:spcAft>
              <a:buClr>
                <a:srgbClr val="990000"/>
              </a:buClr>
              <a:buFont typeface="Arial" panose="020B0604020202020204" pitchFamily="34" charset="0"/>
              <a:buChar char="•"/>
              <a:defRPr/>
            </a:pPr>
            <a:r>
              <a:rPr lang="en-US" altLang="en-US" sz="1600" dirty="0">
                <a:solidFill>
                  <a:schemeClr val="tx1"/>
                </a:solidFill>
                <a:latin typeface="Cambria" panose="02040503050406030204" pitchFamily="18" charset="0"/>
              </a:rPr>
              <a:t>Districts are expected to regularly </a:t>
            </a:r>
            <a:r>
              <a:rPr lang="en-US" altLang="en-US" sz="1600" dirty="0">
                <a:latin typeface="Cambria" panose="02040503050406030204" pitchFamily="18" charset="0"/>
              </a:rPr>
              <a:t>monitor compliance status throughout the entire school year.</a:t>
            </a:r>
          </a:p>
          <a:p>
            <a:pPr marL="457200" indent="-457200" eaLnBrk="1" fontAlgn="auto" hangingPunct="1">
              <a:lnSpc>
                <a:spcPct val="120000"/>
              </a:lnSpc>
              <a:spcBef>
                <a:spcPts val="0"/>
              </a:spcBef>
              <a:spcAft>
                <a:spcPts val="0"/>
              </a:spcAft>
              <a:buClr>
                <a:srgbClr val="990000"/>
              </a:buClr>
              <a:buFont typeface="Arial" panose="020B0604020202020204" pitchFamily="34" charset="0"/>
              <a:buChar char="•"/>
              <a:defRPr/>
            </a:pPr>
            <a:r>
              <a:rPr lang="en-US" altLang="en-US" sz="1600" dirty="0">
                <a:latin typeface="Cambria" panose="02040503050406030204" pitchFamily="18" charset="0"/>
              </a:rPr>
              <a:t>Educators who remain out of compliance will be notified in the spring, in writing.  If compliance is not resolved, both the district and TRB will be formally notified of this noncompliance at the end of the school year.</a:t>
            </a:r>
            <a:endParaRPr lang="en-US" altLang="en-US" sz="1600" dirty="0">
              <a:solidFill>
                <a:schemeClr val="tx1"/>
              </a:solidFill>
              <a:latin typeface="Cambria" panose="02040503050406030204" pitchFamily="18" charset="0"/>
            </a:endParaRPr>
          </a:p>
          <a:p>
            <a:pPr marL="0" indent="0" eaLnBrk="1" fontAlgn="auto" hangingPunct="1">
              <a:spcAft>
                <a:spcPts val="0"/>
              </a:spcAft>
              <a:buFont typeface="Arial" charset="0"/>
              <a:buNone/>
              <a:defRPr/>
            </a:pPr>
            <a:endParaRPr lang="en-US" sz="1200" dirty="0">
              <a:solidFill>
                <a:schemeClr val="tx1"/>
              </a:solidFill>
              <a:latin typeface="Cambria" panose="02040503050406030204" pitchFamily="18" charset="0"/>
            </a:endParaRPr>
          </a:p>
          <a:p>
            <a:pPr marL="0" indent="0" algn="ctr">
              <a:buNone/>
            </a:pP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Annual Compliance Review</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1421599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45720" indent="0" algn="ctr" eaLnBrk="1" fontAlgn="auto" hangingPunct="1">
              <a:lnSpc>
                <a:spcPct val="50000"/>
              </a:lnSpc>
              <a:spcAft>
                <a:spcPts val="600"/>
              </a:spcAft>
              <a:buFont typeface="Wingdings 2" panose="05020102010507070707" pitchFamily="18" charset="2"/>
              <a:buNone/>
              <a:defRPr/>
            </a:pPr>
            <a:endParaRPr lang="en-US" altLang="en-US" sz="2400" b="1" dirty="0">
              <a:solidFill>
                <a:schemeClr val="tx1"/>
              </a:solidFill>
              <a:latin typeface="Cambria" panose="02040503050406030204" pitchFamily="18" charset="0"/>
            </a:endParaRPr>
          </a:p>
          <a:p>
            <a:pPr marL="0" indent="0" eaLnBrk="1" fontAlgn="auto" hangingPunct="1">
              <a:spcAft>
                <a:spcPts val="0"/>
              </a:spcAft>
              <a:buClr>
                <a:srgbClr val="990000"/>
              </a:buClr>
              <a:buFont typeface="Wingdings 2" panose="05020102010507070707" pitchFamily="18" charset="2"/>
              <a:buNone/>
              <a:defRPr/>
            </a:pPr>
            <a:r>
              <a:rPr lang="en-US" altLang="en-US" sz="2000" dirty="0">
                <a:solidFill>
                  <a:schemeClr val="tx1"/>
                </a:solidFill>
                <a:latin typeface="Cambria" panose="02040503050406030204" pitchFamily="18" charset="0"/>
              </a:rPr>
              <a:t>Each certified staff member should be entered into the EDS with the assignment code(s) that </a:t>
            </a:r>
            <a:r>
              <a:rPr lang="en-US" altLang="en-US" sz="2000" u="sng" dirty="0">
                <a:solidFill>
                  <a:schemeClr val="tx1"/>
                </a:solidFill>
                <a:latin typeface="Cambria" panose="02040503050406030204" pitchFamily="18" charset="0"/>
              </a:rPr>
              <a:t>best represents</a:t>
            </a:r>
            <a:r>
              <a:rPr lang="en-US" altLang="en-US" sz="2000" dirty="0">
                <a:solidFill>
                  <a:schemeClr val="tx1"/>
                </a:solidFill>
                <a:latin typeface="Cambria" panose="02040503050406030204" pitchFamily="18" charset="0"/>
              </a:rPr>
              <a:t> their particular position(s).  </a:t>
            </a:r>
            <a:endParaRPr lang="en-US" altLang="en-US" sz="2000" i="1" dirty="0">
              <a:solidFill>
                <a:schemeClr val="tx1"/>
              </a:solidFill>
              <a:latin typeface="Cambria" panose="02040503050406030204" pitchFamily="18" charset="0"/>
            </a:endParaRPr>
          </a:p>
          <a:p>
            <a:pPr marL="342900" indent="-342900" eaLnBrk="1" fontAlgn="auto" hangingPunct="1">
              <a:spcAft>
                <a:spcPts val="0"/>
              </a:spcAft>
              <a:buClr>
                <a:srgbClr val="990000"/>
              </a:buClr>
              <a:buFont typeface="Arial" panose="020B0604020202020204" pitchFamily="34" charset="0"/>
              <a:buChar char="•"/>
              <a:defRPr/>
            </a:pPr>
            <a:r>
              <a:rPr lang="en-US" altLang="en-US" sz="1800" dirty="0">
                <a:solidFill>
                  <a:schemeClr val="tx1"/>
                </a:solidFill>
                <a:latin typeface="Cambria" panose="02040503050406030204" pitchFamily="18" charset="0"/>
              </a:rPr>
              <a:t>Please refer to assignment code descriptions list for guidance</a:t>
            </a:r>
            <a:r>
              <a:rPr lang="en-US" altLang="en-US" sz="1800" dirty="0">
                <a:latin typeface="Cambria" panose="02040503050406030204" pitchFamily="18" charset="0"/>
              </a:rPr>
              <a:t> (located under “Compliance” link                                                  	on District Resources page of the website).</a:t>
            </a:r>
            <a:endParaRPr lang="en-US" altLang="en-US" sz="1800" dirty="0">
              <a:solidFill>
                <a:schemeClr val="tx1"/>
              </a:solidFill>
              <a:latin typeface="Cambria" panose="02040503050406030204" pitchFamily="18" charset="0"/>
            </a:endParaRPr>
          </a:p>
          <a:p>
            <a:pPr marL="342900" indent="-342900" eaLnBrk="1" fontAlgn="auto" hangingPunct="1">
              <a:spcAft>
                <a:spcPts val="0"/>
              </a:spcAft>
              <a:buClr>
                <a:srgbClr val="990000"/>
              </a:buClr>
              <a:buFont typeface="Arial" panose="020B0604020202020204" pitchFamily="34" charset="0"/>
              <a:buChar char="•"/>
              <a:defRPr/>
            </a:pPr>
            <a:r>
              <a:rPr lang="en-US" altLang="en-US" sz="1800" dirty="0">
                <a:latin typeface="Cambria" panose="02040503050406030204" pitchFamily="18" charset="0"/>
              </a:rPr>
              <a:t>Review the assignment codes each year, as additional categories are often added.</a:t>
            </a:r>
            <a:endParaRPr lang="en-US" altLang="en-US" sz="1800" dirty="0">
              <a:solidFill>
                <a:schemeClr val="tx1"/>
              </a:solidFill>
              <a:latin typeface="Cambria" panose="02040503050406030204" pitchFamily="18" charset="0"/>
            </a:endParaRPr>
          </a:p>
          <a:p>
            <a:pPr marL="342900" indent="-342900" eaLnBrk="1" fontAlgn="auto" hangingPunct="1">
              <a:spcAft>
                <a:spcPts val="0"/>
              </a:spcAft>
              <a:buClr>
                <a:srgbClr val="990000"/>
              </a:buClr>
              <a:buFont typeface="Arial" panose="020B0604020202020204" pitchFamily="34" charset="0"/>
              <a:buChar char="•"/>
              <a:defRPr/>
            </a:pPr>
            <a:r>
              <a:rPr lang="en-US" altLang="en-US" sz="1800" dirty="0">
                <a:solidFill>
                  <a:schemeClr val="tx1"/>
                </a:solidFill>
                <a:latin typeface="Cambria" panose="02040503050406030204" pitchFamily="18" charset="0"/>
              </a:rPr>
              <a:t>If unsure of correct code, email full job description to </a:t>
            </a:r>
            <a:r>
              <a:rPr lang="en-US" altLang="en-US" sz="1800" dirty="0">
                <a:solidFill>
                  <a:schemeClr val="tx1"/>
                </a:solidFill>
                <a:latin typeface="Cambria" panose="02040503050406030204" pitchFamily="18" charset="0"/>
                <a:hlinkClick r:id="rId3"/>
              </a:rPr>
              <a:t>juliannefrost@ct.gov</a:t>
            </a:r>
            <a:r>
              <a:rPr lang="en-US" altLang="en-US" sz="1800" dirty="0">
                <a:solidFill>
                  <a:schemeClr val="tx1"/>
                </a:solidFill>
                <a:latin typeface="Cambria" panose="02040503050406030204" pitchFamily="18" charset="0"/>
              </a:rPr>
              <a:t> for review.</a:t>
            </a:r>
          </a:p>
          <a:p>
            <a:pPr marL="0" indent="0" eaLnBrk="1" fontAlgn="auto" hangingPunct="1">
              <a:spcBef>
                <a:spcPts val="0"/>
              </a:spcBef>
              <a:spcAft>
                <a:spcPts val="0"/>
              </a:spcAft>
              <a:buClr>
                <a:srgbClr val="990000"/>
              </a:buClr>
              <a:buFont typeface="Wingdings 2" panose="05020102010507070707" pitchFamily="18" charset="2"/>
              <a:buNone/>
              <a:defRPr/>
            </a:pPr>
            <a:endParaRPr lang="en-US" altLang="en-US" sz="1400" dirty="0">
              <a:solidFill>
                <a:schemeClr val="tx1"/>
              </a:solidFill>
              <a:latin typeface="Cambria" panose="02040503050406030204" pitchFamily="18" charset="0"/>
            </a:endParaRPr>
          </a:p>
          <a:p>
            <a:pPr marL="0" indent="0" eaLnBrk="1" fontAlgn="auto" hangingPunct="1">
              <a:spcBef>
                <a:spcPts val="0"/>
              </a:spcBef>
              <a:spcAft>
                <a:spcPts val="0"/>
              </a:spcAft>
              <a:buClr>
                <a:srgbClr val="990000"/>
              </a:buClr>
              <a:buFont typeface="Wingdings 2" panose="05020102010507070707" pitchFamily="18" charset="2"/>
              <a:buNone/>
              <a:defRPr/>
            </a:pPr>
            <a:r>
              <a:rPr lang="en-US" altLang="en-US" sz="2000" dirty="0">
                <a:solidFill>
                  <a:schemeClr val="tx1"/>
                </a:solidFill>
                <a:latin typeface="Cambria" panose="02040503050406030204" pitchFamily="18" charset="0"/>
              </a:rPr>
              <a:t>Information in the EDS must align with information provided to the                                                                                      Bureau of Educator Standards and Certification on ED 126 forms. </a:t>
            </a:r>
          </a:p>
          <a:p>
            <a:pPr marL="0" indent="0" eaLnBrk="1" fontAlgn="auto" hangingPunct="1">
              <a:spcBef>
                <a:spcPts val="0"/>
              </a:spcBef>
              <a:spcAft>
                <a:spcPts val="0"/>
              </a:spcAft>
              <a:buClr>
                <a:srgbClr val="990000"/>
              </a:buClr>
              <a:buFont typeface="Wingdings 2" panose="05020102010507070707" pitchFamily="18" charset="2"/>
              <a:buNone/>
              <a:defRPr/>
            </a:pPr>
            <a:r>
              <a:rPr lang="en-US" altLang="en-US" sz="2000" dirty="0">
                <a:solidFill>
                  <a:schemeClr val="tx1"/>
                </a:solidFill>
                <a:latin typeface="Cambria" panose="02040503050406030204" pitchFamily="18" charset="0"/>
              </a:rPr>
              <a:t>                       </a:t>
            </a:r>
          </a:p>
          <a:p>
            <a:pPr marL="342900" indent="-342900">
              <a:spcBef>
                <a:spcPts val="0"/>
              </a:spcBef>
              <a:buClr>
                <a:srgbClr val="990000"/>
              </a:buClr>
              <a:defRPr/>
            </a:pPr>
            <a:r>
              <a:rPr lang="en-US" altLang="en-US" sz="1800" dirty="0">
                <a:latin typeface="Cambria" panose="02040503050406030204" pitchFamily="18" charset="0"/>
              </a:rPr>
              <a:t>The CSDE relies on accurate entries in the EDS to determine both educator compliance                                                            and their eligibility to obtain, maintain, and advance certificates.</a:t>
            </a:r>
          </a:p>
          <a:p>
            <a:pPr marL="0" indent="0">
              <a:spcBef>
                <a:spcPts val="0"/>
              </a:spcBef>
              <a:buClr>
                <a:srgbClr val="990000"/>
              </a:buClr>
              <a:buNone/>
              <a:defRPr/>
            </a:pPr>
            <a:endParaRPr lang="en-US" altLang="en-US" sz="800" dirty="0">
              <a:latin typeface="Cambria" panose="02040503050406030204" pitchFamily="18" charset="0"/>
            </a:endParaRPr>
          </a:p>
          <a:p>
            <a:pPr marL="342900" indent="-342900" eaLnBrk="1" fontAlgn="auto" hangingPunct="1">
              <a:spcBef>
                <a:spcPts val="0"/>
              </a:spcBef>
              <a:spcAft>
                <a:spcPts val="0"/>
              </a:spcAft>
              <a:buClr>
                <a:srgbClr val="990000"/>
              </a:buClr>
              <a:buFont typeface="Arial" panose="020B0604020202020204" pitchFamily="34" charset="0"/>
              <a:buChar char="•"/>
              <a:defRPr/>
            </a:pPr>
            <a:r>
              <a:rPr lang="en-US" altLang="en-US" sz="1800" dirty="0">
                <a:latin typeface="Cambria" panose="02040503050406030204" pitchFamily="18" charset="0"/>
              </a:rPr>
              <a:t>A written </a:t>
            </a:r>
            <a:r>
              <a:rPr lang="en-US" altLang="en-US" sz="1800" dirty="0">
                <a:solidFill>
                  <a:schemeClr val="tx1"/>
                </a:solidFill>
                <a:latin typeface="Cambria" panose="02040503050406030204" pitchFamily="18" charset="0"/>
              </a:rPr>
              <a:t>explanation will be required from the district if there are inconsistencies                                                          between the assignment in the EDS and the position listed on ED 126. </a:t>
            </a:r>
            <a:endParaRPr lang="en-US" sz="1200" dirty="0">
              <a:solidFill>
                <a:schemeClr val="tx1"/>
              </a:solidFill>
              <a:latin typeface="Cambria" panose="02040503050406030204" pitchFamily="18" charset="0"/>
            </a:endParaRPr>
          </a:p>
          <a:p>
            <a:pPr marL="0" indent="0" algn="ctr">
              <a:buNone/>
            </a:pP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Assignment Codes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4"/>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5"/>
          <a:srcRect/>
          <a:stretch/>
        </p:blipFill>
        <p:spPr>
          <a:xfrm>
            <a:off x="10823172" y="302432"/>
            <a:ext cx="1101238" cy="924704"/>
          </a:xfrm>
          <a:prstGeom prst="rect">
            <a:avLst/>
          </a:prstGeom>
        </p:spPr>
      </p:pic>
      <p:pic>
        <p:nvPicPr>
          <p:cNvPr id="11" name="Picture 5" descr="ED 126">
            <a:extLst>
              <a:ext uri="{FF2B5EF4-FFF2-40B4-BE49-F238E27FC236}">
                <a16:creationId xmlns:a16="http://schemas.microsoft.com/office/drawing/2014/main" id="{05F0D3B5-F832-44FA-94E2-7E00F76246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9880" y="3719699"/>
            <a:ext cx="2393911" cy="313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6232CE1F-31AC-EC9C-DB91-738786B62EF1}"/>
              </a:ext>
            </a:extLst>
          </p:cNvPr>
          <p:cNvPicPr>
            <a:picLocks noChangeAspect="1"/>
          </p:cNvPicPr>
          <p:nvPr/>
        </p:nvPicPr>
        <p:blipFill>
          <a:blip r:embed="rId7"/>
          <a:stretch>
            <a:fillRect/>
          </a:stretch>
        </p:blipFill>
        <p:spPr>
          <a:xfrm>
            <a:off x="9811647" y="2648383"/>
            <a:ext cx="915806" cy="721107"/>
          </a:xfrm>
          <a:prstGeom prst="rect">
            <a:avLst/>
          </a:prstGeom>
        </p:spPr>
      </p:pic>
    </p:spTree>
    <p:extLst>
      <p:ext uri="{BB962C8B-B14F-4D97-AF65-F5344CB8AC3E}">
        <p14:creationId xmlns:p14="http://schemas.microsoft.com/office/powerpoint/2010/main" val="1539960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678068"/>
            <a:ext cx="12192000" cy="5179932"/>
          </a:xfrm>
        </p:spPr>
        <p:txBody>
          <a:bodyPr>
            <a:noAutofit/>
          </a:bodyPr>
          <a:lstStyle/>
          <a:p>
            <a:pPr marL="331470" indent="-285750">
              <a:lnSpc>
                <a:spcPct val="100000"/>
              </a:lnSpc>
              <a:spcBef>
                <a:spcPts val="0"/>
              </a:spcBef>
              <a:buClr>
                <a:srgbClr val="990000"/>
              </a:buClr>
              <a:defRPr/>
            </a:pPr>
            <a:endParaRPr lang="en-US" altLang="en-US" sz="400">
              <a:solidFill>
                <a:schemeClr val="tx1"/>
              </a:solidFill>
              <a:latin typeface="Cambria" panose="02040503050406030204" pitchFamily="18" charset="0"/>
              <a:cs typeface="Arial" charset="0"/>
            </a:endParaRPr>
          </a:p>
          <a:p>
            <a:pPr marL="331470" indent="-285750">
              <a:lnSpc>
                <a:spcPct val="100000"/>
              </a:lnSpc>
              <a:spcBef>
                <a:spcPts val="0"/>
              </a:spcBef>
              <a:buClr>
                <a:srgbClr val="990000"/>
              </a:buClr>
              <a:defRPr/>
            </a:pPr>
            <a:r>
              <a:rPr lang="en-US" altLang="en-US" sz="1800">
                <a:solidFill>
                  <a:schemeClr val="tx1"/>
                </a:solidFill>
                <a:latin typeface="Cambria" panose="02040503050406030204" pitchFamily="18" charset="0"/>
                <a:cs typeface="Arial" charset="0"/>
              </a:rPr>
              <a:t>List </a:t>
            </a:r>
            <a:r>
              <a:rPr lang="en-US" altLang="en-US" sz="1800" b="1">
                <a:solidFill>
                  <a:schemeClr val="tx1"/>
                </a:solidFill>
                <a:latin typeface="Cambria" panose="02040503050406030204" pitchFamily="18" charset="0"/>
                <a:cs typeface="Arial" charset="0"/>
              </a:rPr>
              <a:t>only</a:t>
            </a:r>
            <a:r>
              <a:rPr lang="en-US" altLang="en-US" sz="1800">
                <a:solidFill>
                  <a:schemeClr val="tx1"/>
                </a:solidFill>
                <a:latin typeface="Cambria" panose="02040503050406030204" pitchFamily="18" charset="0"/>
                <a:cs typeface="Arial" charset="0"/>
              </a:rPr>
              <a:t> endorsement(s) under which the educator has served; educator will not lose an endorsement because they haven’t worked under it.</a:t>
            </a:r>
          </a:p>
          <a:p>
            <a:pPr marL="388620" indent="-342900" eaLnBrk="1" fontAlgn="auto" hangingPunct="1">
              <a:lnSpc>
                <a:spcPct val="100000"/>
              </a:lnSpc>
              <a:spcBef>
                <a:spcPts val="0"/>
              </a:spcBef>
              <a:spcAft>
                <a:spcPts val="0"/>
              </a:spcAft>
              <a:buClr>
                <a:srgbClr val="990000"/>
              </a:buClr>
              <a:buFont typeface="Arial" panose="020B0604020202020204" pitchFamily="34" charset="0"/>
              <a:buChar char="•"/>
              <a:defRPr/>
            </a:pPr>
            <a:endParaRPr lang="en-US" altLang="en-US" sz="400">
              <a:solidFill>
                <a:schemeClr val="tx1"/>
              </a:solidFill>
              <a:latin typeface="Cambria" panose="02040503050406030204" pitchFamily="18" charset="0"/>
              <a:cs typeface="Arial" charset="0"/>
            </a:endParaRPr>
          </a:p>
          <a:p>
            <a:pPr marL="388620" indent="-342900" eaLnBrk="1" fontAlgn="auto" hangingPunct="1">
              <a:lnSpc>
                <a:spcPct val="100000"/>
              </a:lnSpc>
              <a:spcBef>
                <a:spcPts val="0"/>
              </a:spcBef>
              <a:spcAft>
                <a:spcPts val="0"/>
              </a:spcAft>
              <a:buClr>
                <a:srgbClr val="990000"/>
              </a:buClr>
              <a:buFont typeface="Arial" panose="020B0604020202020204" pitchFamily="34" charset="0"/>
              <a:buChar char="•"/>
              <a:defRPr/>
            </a:pPr>
            <a:r>
              <a:rPr lang="en-US" altLang="en-US" sz="1800">
                <a:solidFill>
                  <a:schemeClr val="tx1"/>
                </a:solidFill>
                <a:latin typeface="Cambria" panose="02040503050406030204" pitchFamily="18" charset="0"/>
                <a:cs typeface="Arial" charset="0"/>
              </a:rPr>
              <a:t>If educator served in multiple assignments, each should be reflected in the EDS, and district </a:t>
            </a:r>
            <a:r>
              <a:rPr lang="en-US" altLang="en-US" sz="1800">
                <a:latin typeface="Cambria" panose="02040503050406030204" pitchFamily="18" charset="0"/>
                <a:cs typeface="Arial" charset="0"/>
              </a:rPr>
              <a:t>should </a:t>
            </a:r>
            <a:r>
              <a:rPr lang="en-US" altLang="en-US" sz="1800">
                <a:solidFill>
                  <a:schemeClr val="tx1"/>
                </a:solidFill>
                <a:latin typeface="Cambria" panose="02040503050406030204" pitchFamily="18" charset="0"/>
                <a:cs typeface="Arial" charset="0"/>
              </a:rPr>
              <a:t>list experience on a separate line of the  ED 126 form (e</a:t>
            </a:r>
            <a:r>
              <a:rPr lang="en-US" altLang="en-US" sz="1800">
                <a:latin typeface="Cambria" panose="02040503050406030204" pitchFamily="18" charset="0"/>
                <a:cs typeface="Arial" charset="0"/>
              </a:rPr>
              <a:t>.g., classroom teacher and department chair).   </a:t>
            </a:r>
          </a:p>
          <a:p>
            <a:pPr marL="45720" indent="0" eaLnBrk="1" fontAlgn="auto" hangingPunct="1">
              <a:lnSpc>
                <a:spcPct val="100000"/>
              </a:lnSpc>
              <a:spcBef>
                <a:spcPts val="0"/>
              </a:spcBef>
              <a:spcAft>
                <a:spcPts val="0"/>
              </a:spcAft>
              <a:buClr>
                <a:srgbClr val="990000"/>
              </a:buClr>
              <a:buNone/>
              <a:defRPr/>
            </a:pPr>
            <a:endParaRPr lang="en-US" altLang="en-US" sz="400">
              <a:latin typeface="Cambria" panose="02040503050406030204" pitchFamily="18" charset="0"/>
              <a:cs typeface="Arial" charset="0"/>
            </a:endParaRPr>
          </a:p>
          <a:p>
            <a:pPr marL="388620" indent="-342900" eaLnBrk="1" fontAlgn="auto" hangingPunct="1">
              <a:lnSpc>
                <a:spcPct val="100000"/>
              </a:lnSpc>
              <a:spcBef>
                <a:spcPts val="0"/>
              </a:spcBef>
              <a:spcAft>
                <a:spcPts val="0"/>
              </a:spcAft>
              <a:buClr>
                <a:srgbClr val="990000"/>
              </a:buClr>
              <a:buFont typeface="Arial" panose="020B0604020202020204" pitchFamily="34" charset="0"/>
              <a:buChar char="•"/>
              <a:defRPr/>
            </a:pPr>
            <a:r>
              <a:rPr lang="en-US" altLang="en-US" sz="1800">
                <a:latin typeface="Cambria" panose="02040503050406030204" pitchFamily="18" charset="0"/>
                <a:cs typeface="Arial" charset="0"/>
              </a:rPr>
              <a:t>I</a:t>
            </a:r>
            <a:r>
              <a:rPr lang="en-US" altLang="en-US" sz="1800">
                <a:solidFill>
                  <a:schemeClr val="tx1"/>
                </a:solidFill>
                <a:latin typeface="Cambria" panose="02040503050406030204" pitchFamily="18" charset="0"/>
                <a:cs typeface="Arial" charset="0"/>
              </a:rPr>
              <a:t>nclude percentage of time for each assignment (FT = 0.5 FTE or greater / PT = less than 0.5 FTE)</a:t>
            </a:r>
          </a:p>
          <a:p>
            <a:pPr marL="388620" indent="-342900" eaLnBrk="1" fontAlgn="auto" hangingPunct="1">
              <a:lnSpc>
                <a:spcPct val="100000"/>
              </a:lnSpc>
              <a:spcBef>
                <a:spcPts val="0"/>
              </a:spcBef>
              <a:spcAft>
                <a:spcPts val="0"/>
              </a:spcAft>
              <a:buClr>
                <a:srgbClr val="990000"/>
              </a:buClr>
              <a:buFont typeface="Arial" panose="020B0604020202020204" pitchFamily="34" charset="0"/>
              <a:buChar char="•"/>
              <a:defRPr/>
            </a:pPr>
            <a:endParaRPr lang="en-US" altLang="en-US" sz="400">
              <a:solidFill>
                <a:schemeClr val="tx1"/>
              </a:solidFill>
              <a:latin typeface="Cambria" panose="02040503050406030204" pitchFamily="18" charset="0"/>
              <a:cs typeface="Arial" charset="0"/>
            </a:endParaRPr>
          </a:p>
          <a:p>
            <a:pPr marL="388620" indent="-342900" eaLnBrk="1" fontAlgn="auto" hangingPunct="1">
              <a:lnSpc>
                <a:spcPct val="100000"/>
              </a:lnSpc>
              <a:spcBef>
                <a:spcPts val="0"/>
              </a:spcBef>
              <a:spcAft>
                <a:spcPts val="0"/>
              </a:spcAft>
              <a:buClr>
                <a:srgbClr val="990000"/>
              </a:buClr>
              <a:buFont typeface="Arial" panose="020B0604020202020204" pitchFamily="34" charset="0"/>
              <a:buChar char="•"/>
              <a:defRPr/>
            </a:pPr>
            <a:r>
              <a:rPr lang="en-US" altLang="en-US" sz="1800">
                <a:solidFill>
                  <a:schemeClr val="tx1"/>
                </a:solidFill>
                <a:latin typeface="Cambria" panose="02040503050406030204" pitchFamily="18" charset="0"/>
                <a:cs typeface="Arial" charset="0"/>
              </a:rPr>
              <a:t>List leave of absence on a separate line of the ED 126 form.</a:t>
            </a:r>
          </a:p>
          <a:p>
            <a:pPr marL="388620" indent="-342900" eaLnBrk="1" fontAlgn="auto" hangingPunct="1">
              <a:lnSpc>
                <a:spcPct val="100000"/>
              </a:lnSpc>
              <a:spcBef>
                <a:spcPts val="0"/>
              </a:spcBef>
              <a:spcAft>
                <a:spcPts val="0"/>
              </a:spcAft>
              <a:buClr>
                <a:srgbClr val="990000"/>
              </a:buClr>
              <a:buFont typeface="Arial" panose="020B0604020202020204" pitchFamily="34" charset="0"/>
              <a:buChar char="•"/>
              <a:defRPr/>
            </a:pPr>
            <a:endParaRPr lang="en-US" altLang="en-US" sz="400">
              <a:solidFill>
                <a:schemeClr val="tx1"/>
              </a:solidFill>
              <a:latin typeface="Cambria" panose="02040503050406030204" pitchFamily="18" charset="0"/>
              <a:cs typeface="Arial" charset="0"/>
            </a:endParaRPr>
          </a:p>
          <a:p>
            <a:pPr marL="388620" indent="-342900" eaLnBrk="1" fontAlgn="auto" hangingPunct="1">
              <a:lnSpc>
                <a:spcPct val="100000"/>
              </a:lnSpc>
              <a:spcBef>
                <a:spcPts val="0"/>
              </a:spcBef>
              <a:spcAft>
                <a:spcPts val="0"/>
              </a:spcAft>
              <a:buClr>
                <a:srgbClr val="990000"/>
              </a:buClr>
              <a:buFont typeface="Arial" panose="020B0604020202020204" pitchFamily="34" charset="0"/>
              <a:buChar char="•"/>
              <a:defRPr/>
            </a:pPr>
            <a:r>
              <a:rPr lang="en-US" altLang="en-US" sz="1800">
                <a:solidFill>
                  <a:schemeClr val="tx1"/>
                </a:solidFill>
                <a:latin typeface="Cambria" panose="02040503050406030204" pitchFamily="18" charset="0"/>
                <a:cs typeface="Arial" charset="0"/>
              </a:rPr>
              <a:t>ED 126 grid should </a:t>
            </a:r>
            <a:r>
              <a:rPr lang="en-US" altLang="en-US" sz="1800" b="1">
                <a:solidFill>
                  <a:schemeClr val="tx1"/>
                </a:solidFill>
                <a:latin typeface="Cambria" panose="02040503050406030204" pitchFamily="18" charset="0"/>
                <a:cs typeface="Arial" charset="0"/>
              </a:rPr>
              <a:t>not</a:t>
            </a:r>
            <a:r>
              <a:rPr lang="en-US" altLang="en-US" sz="1800">
                <a:solidFill>
                  <a:schemeClr val="tx1"/>
                </a:solidFill>
                <a:latin typeface="Cambria" panose="02040503050406030204" pitchFamily="18" charset="0"/>
                <a:cs typeface="Arial" charset="0"/>
              </a:rPr>
              <a:t> be completed by the educator; central office must provide all information</a:t>
            </a:r>
          </a:p>
          <a:p>
            <a:pPr marL="388620" indent="-342900" eaLnBrk="1" fontAlgn="auto" hangingPunct="1">
              <a:lnSpc>
                <a:spcPct val="100000"/>
              </a:lnSpc>
              <a:spcBef>
                <a:spcPts val="0"/>
              </a:spcBef>
              <a:spcAft>
                <a:spcPts val="0"/>
              </a:spcAft>
              <a:buClr>
                <a:srgbClr val="990000"/>
              </a:buClr>
              <a:buFont typeface="Arial" panose="020B0604020202020204" pitchFamily="34" charset="0"/>
              <a:buChar char="•"/>
              <a:defRPr/>
            </a:pPr>
            <a:endParaRPr lang="en-US" altLang="en-US" sz="400">
              <a:solidFill>
                <a:schemeClr val="tx1"/>
              </a:solidFill>
              <a:latin typeface="Cambria" panose="02040503050406030204" pitchFamily="18" charset="0"/>
              <a:cs typeface="Arial" charset="0"/>
            </a:endParaRPr>
          </a:p>
          <a:p>
            <a:pPr marL="388620" indent="-342900" eaLnBrk="1" fontAlgn="auto" hangingPunct="1">
              <a:lnSpc>
                <a:spcPct val="100000"/>
              </a:lnSpc>
              <a:spcBef>
                <a:spcPts val="0"/>
              </a:spcBef>
              <a:spcAft>
                <a:spcPts val="0"/>
              </a:spcAft>
              <a:buClr>
                <a:srgbClr val="990000"/>
              </a:buClr>
              <a:buFont typeface="Arial" panose="020B0604020202020204" pitchFamily="34" charset="0"/>
              <a:buChar char="•"/>
              <a:defRPr/>
            </a:pPr>
            <a:r>
              <a:rPr lang="en-US" altLang="en-US" sz="1800">
                <a:solidFill>
                  <a:schemeClr val="tx1"/>
                </a:solidFill>
                <a:latin typeface="Cambria" panose="02040503050406030204" pitchFamily="18" charset="0"/>
                <a:cs typeface="Arial" charset="0"/>
              </a:rPr>
              <a:t>Must include signature of Superintendent unless a letter authorizing another designee is on file with the CSDE</a:t>
            </a:r>
          </a:p>
          <a:p>
            <a:pPr marL="388620" indent="-342900" eaLnBrk="1" fontAlgn="auto" hangingPunct="1">
              <a:lnSpc>
                <a:spcPct val="100000"/>
              </a:lnSpc>
              <a:spcBef>
                <a:spcPts val="0"/>
              </a:spcBef>
              <a:spcAft>
                <a:spcPts val="0"/>
              </a:spcAft>
              <a:buClr>
                <a:srgbClr val="990000"/>
              </a:buClr>
              <a:buFont typeface="Arial" panose="020B0604020202020204" pitchFamily="34" charset="0"/>
              <a:buChar char="•"/>
              <a:defRPr/>
            </a:pPr>
            <a:endParaRPr lang="en-US" altLang="en-US" sz="400">
              <a:solidFill>
                <a:schemeClr val="tx1"/>
              </a:solidFill>
              <a:latin typeface="Cambria" panose="02040503050406030204" pitchFamily="18" charset="0"/>
              <a:cs typeface="Arial" charset="0"/>
            </a:endParaRPr>
          </a:p>
          <a:p>
            <a:pPr marL="388620" indent="-342900">
              <a:lnSpc>
                <a:spcPct val="100000"/>
              </a:lnSpc>
              <a:spcBef>
                <a:spcPts val="0"/>
              </a:spcBef>
              <a:buClr>
                <a:srgbClr val="990000"/>
              </a:buClr>
              <a:defRPr/>
            </a:pPr>
            <a:r>
              <a:rPr lang="en-US" altLang="en-US" sz="1800">
                <a:solidFill>
                  <a:schemeClr val="tx1"/>
                </a:solidFill>
                <a:latin typeface="Cambria" panose="02040503050406030204" pitchFamily="18" charset="0"/>
                <a:cs typeface="Arial" charset="0"/>
              </a:rPr>
              <a:t>Remember to indicate successful/unsuccessful service</a:t>
            </a:r>
          </a:p>
          <a:p>
            <a:pPr marL="388620" indent="-342900">
              <a:lnSpc>
                <a:spcPct val="100000"/>
              </a:lnSpc>
              <a:spcBef>
                <a:spcPts val="0"/>
              </a:spcBef>
              <a:buClr>
                <a:srgbClr val="990000"/>
              </a:buClr>
              <a:defRPr/>
            </a:pPr>
            <a:endParaRPr lang="en-US" altLang="en-US" sz="400">
              <a:solidFill>
                <a:schemeClr val="tx1"/>
              </a:solidFill>
              <a:latin typeface="Cambria" panose="02040503050406030204" pitchFamily="18" charset="0"/>
              <a:cs typeface="Arial" charset="0"/>
            </a:endParaRPr>
          </a:p>
          <a:p>
            <a:pPr marL="388620" indent="-342900" eaLnBrk="1" fontAlgn="auto" hangingPunct="1">
              <a:lnSpc>
                <a:spcPct val="100000"/>
              </a:lnSpc>
              <a:spcBef>
                <a:spcPts val="0"/>
              </a:spcBef>
              <a:spcAft>
                <a:spcPts val="0"/>
              </a:spcAft>
              <a:buClr>
                <a:srgbClr val="990000"/>
              </a:buClr>
              <a:buFont typeface="Arial" panose="020B0604020202020204" pitchFamily="34" charset="0"/>
              <a:buChar char="•"/>
              <a:defRPr/>
            </a:pPr>
            <a:r>
              <a:rPr lang="en-US" altLang="en-US" sz="1800">
                <a:solidFill>
                  <a:schemeClr val="tx1"/>
                </a:solidFill>
                <a:latin typeface="Cambria" panose="02040503050406030204" pitchFamily="18" charset="0"/>
                <a:cs typeface="Arial" charset="0"/>
              </a:rPr>
              <a:t>May be submitted by district to </a:t>
            </a:r>
            <a:r>
              <a:rPr lang="en-US" altLang="en-US" sz="1800">
                <a:solidFill>
                  <a:schemeClr val="tx1"/>
                </a:solidFill>
                <a:latin typeface="Cambria" panose="02040503050406030204" pitchFamily="18" charset="0"/>
                <a:cs typeface="Arial" charset="0"/>
                <a:hlinkClick r:id="rId3"/>
              </a:rPr>
              <a:t>SDEdistricts.cert@ct.gov</a:t>
            </a:r>
            <a:r>
              <a:rPr lang="en-US" altLang="en-US" sz="1800">
                <a:solidFill>
                  <a:schemeClr val="tx1"/>
                </a:solidFill>
                <a:latin typeface="Cambria" panose="02040503050406030204" pitchFamily="18" charset="0"/>
                <a:cs typeface="Arial" charset="0"/>
              </a:rPr>
              <a:t> </a:t>
            </a:r>
          </a:p>
          <a:p>
            <a:pPr marL="388620" indent="-342900" eaLnBrk="1" fontAlgn="auto" hangingPunct="1">
              <a:spcBef>
                <a:spcPts val="0"/>
              </a:spcBef>
              <a:spcAft>
                <a:spcPts val="0"/>
              </a:spcAft>
              <a:buClr>
                <a:srgbClr val="990000"/>
              </a:buClr>
              <a:buFont typeface="Arial" panose="020B0604020202020204" pitchFamily="34" charset="0"/>
              <a:buChar char="•"/>
              <a:defRPr/>
            </a:pPr>
            <a:endParaRPr lang="en-US" altLang="en-US" sz="1800">
              <a:solidFill>
                <a:schemeClr val="tx1"/>
              </a:solidFill>
              <a:latin typeface="Cambria" panose="02040503050406030204" pitchFamily="18" charset="0"/>
              <a:cs typeface="Arial" charset="0"/>
            </a:endParaRPr>
          </a:p>
          <a:p>
            <a:pPr marL="45720" indent="0" eaLnBrk="1" fontAlgn="auto" hangingPunct="1">
              <a:spcBef>
                <a:spcPts val="0"/>
              </a:spcBef>
              <a:spcAft>
                <a:spcPts val="0"/>
              </a:spcAft>
              <a:buClr>
                <a:srgbClr val="990000"/>
              </a:buClr>
              <a:buFont typeface="Wingdings 2" panose="05020102010507070707" pitchFamily="18" charset="2"/>
              <a:buNone/>
              <a:defRPr/>
            </a:pPr>
            <a:r>
              <a:rPr lang="en-US" altLang="en-US" sz="1800">
                <a:solidFill>
                  <a:schemeClr val="tx1"/>
                </a:solidFill>
                <a:latin typeface="Cambria" panose="02040503050406030204" pitchFamily="18" charset="0"/>
                <a:cs typeface="Arial" charset="0"/>
              </a:rPr>
              <a:t>Successful vs. Unsuccessful Service:</a:t>
            </a:r>
          </a:p>
          <a:p>
            <a:pPr marL="45720" indent="0" eaLnBrk="1" fontAlgn="auto" hangingPunct="1">
              <a:spcBef>
                <a:spcPts val="0"/>
              </a:spcBef>
              <a:spcAft>
                <a:spcPts val="0"/>
              </a:spcAft>
              <a:buClr>
                <a:srgbClr val="990000"/>
              </a:buClr>
              <a:buFont typeface="Wingdings 2" panose="05020102010507070707" pitchFamily="18" charset="2"/>
              <a:buNone/>
              <a:defRPr/>
            </a:pPr>
            <a:endParaRPr lang="en-US" altLang="en-US" sz="900">
              <a:solidFill>
                <a:schemeClr val="tx1"/>
              </a:solidFill>
              <a:latin typeface="Cambria" panose="02040503050406030204" pitchFamily="18" charset="0"/>
              <a:cs typeface="Arial" charset="0"/>
            </a:endParaRPr>
          </a:p>
          <a:p>
            <a:pPr marL="788670" lvl="1" indent="-285750">
              <a:spcBef>
                <a:spcPts val="0"/>
              </a:spcBef>
              <a:buClr>
                <a:srgbClr val="990000"/>
              </a:buClr>
              <a:defRPr/>
            </a:pPr>
            <a:r>
              <a:rPr lang="en-US" altLang="en-US" sz="1600">
                <a:solidFill>
                  <a:schemeClr val="tx1"/>
                </a:solidFill>
                <a:latin typeface="Cambria" panose="02040503050406030204" pitchFamily="18" charset="0"/>
                <a:cs typeface="Arial" charset="0"/>
              </a:rPr>
              <a:t>District determines whether service was successful or unsuccessful</a:t>
            </a:r>
          </a:p>
          <a:p>
            <a:pPr marL="788670" lvl="1" indent="-285750">
              <a:spcBef>
                <a:spcPts val="0"/>
              </a:spcBef>
              <a:buClr>
                <a:srgbClr val="990000"/>
              </a:buClr>
              <a:defRPr/>
            </a:pPr>
            <a:endParaRPr lang="en-US" altLang="en-US" sz="400">
              <a:solidFill>
                <a:schemeClr val="tx1"/>
              </a:solidFill>
              <a:latin typeface="Cambria" panose="02040503050406030204" pitchFamily="18" charset="0"/>
              <a:cs typeface="Arial" charset="0"/>
            </a:endParaRPr>
          </a:p>
          <a:p>
            <a:pPr marL="788670" lvl="1" indent="-285750">
              <a:spcBef>
                <a:spcPts val="0"/>
              </a:spcBef>
              <a:buClr>
                <a:srgbClr val="990000"/>
              </a:buClr>
              <a:defRPr/>
            </a:pPr>
            <a:r>
              <a:rPr lang="en-US" altLang="en-US" sz="1600">
                <a:solidFill>
                  <a:schemeClr val="tx1"/>
                </a:solidFill>
                <a:latin typeface="Cambria" panose="02040503050406030204" pitchFamily="18" charset="0"/>
                <a:cs typeface="Arial" charset="0"/>
              </a:rPr>
              <a:t>Examples of unsuccessful service</a:t>
            </a:r>
            <a:r>
              <a:rPr lang="en-US" altLang="en-US" sz="1600">
                <a:latin typeface="Cambria" panose="02040503050406030204" pitchFamily="18" charset="0"/>
                <a:cs typeface="Arial" charset="0"/>
              </a:rPr>
              <a:t>: m</a:t>
            </a:r>
            <a:r>
              <a:rPr lang="en-US" altLang="en-US" sz="1600">
                <a:solidFill>
                  <a:schemeClr val="tx1"/>
                </a:solidFill>
                <a:latin typeface="Cambria" panose="02040503050406030204" pitchFamily="18" charset="0"/>
                <a:cs typeface="Arial" charset="0"/>
              </a:rPr>
              <a:t>isconduct</a:t>
            </a:r>
            <a:r>
              <a:rPr lang="en-US" altLang="en-US" sz="1600">
                <a:latin typeface="Cambria" panose="02040503050406030204" pitchFamily="18" charset="0"/>
                <a:cs typeface="Arial" charset="0"/>
              </a:rPr>
              <a:t>;</a:t>
            </a:r>
            <a:r>
              <a:rPr lang="en-US" altLang="en-US" sz="1600">
                <a:solidFill>
                  <a:schemeClr val="tx1"/>
                </a:solidFill>
                <a:latin typeface="Cambria" panose="02040503050406030204" pitchFamily="18" charset="0"/>
                <a:cs typeface="Arial" charset="0"/>
              </a:rPr>
              <a:t> failure to meet district expectations</a:t>
            </a:r>
          </a:p>
          <a:p>
            <a:pPr marL="45720" indent="0" eaLnBrk="1" fontAlgn="auto" hangingPunct="1">
              <a:spcBef>
                <a:spcPts val="0"/>
              </a:spcBef>
              <a:spcAft>
                <a:spcPts val="0"/>
              </a:spcAft>
              <a:buClr>
                <a:srgbClr val="990000"/>
              </a:buClr>
              <a:buFont typeface="Wingdings 2" panose="05020102010507070707" pitchFamily="18" charset="2"/>
              <a:buNone/>
              <a:defRPr/>
            </a:pPr>
            <a:endParaRPr lang="en-US" altLang="en-US" sz="400">
              <a:solidFill>
                <a:schemeClr val="tx1"/>
              </a:solidFill>
              <a:latin typeface="Cambria" panose="02040503050406030204" pitchFamily="18" charset="0"/>
              <a:cs typeface="Arial" charset="0"/>
            </a:endParaRPr>
          </a:p>
          <a:p>
            <a:pPr marL="788670" lvl="1" indent="-285750">
              <a:spcBef>
                <a:spcPts val="0"/>
              </a:spcBef>
              <a:buClr>
                <a:srgbClr val="990000"/>
              </a:buClr>
              <a:defRPr/>
            </a:pPr>
            <a:r>
              <a:rPr lang="en-US" altLang="en-US" sz="1600">
                <a:solidFill>
                  <a:schemeClr val="tx1"/>
                </a:solidFill>
                <a:latin typeface="Cambria" panose="02040503050406030204" pitchFamily="18" charset="0"/>
                <a:cs typeface="Arial" charset="0"/>
              </a:rPr>
              <a:t>Unsuccessful service will require written district explanation</a:t>
            </a:r>
          </a:p>
          <a:p>
            <a:pPr marL="788670" lvl="1" indent="-285750">
              <a:spcBef>
                <a:spcPts val="0"/>
              </a:spcBef>
              <a:buClr>
                <a:srgbClr val="990000"/>
              </a:buClr>
              <a:defRPr/>
            </a:pPr>
            <a:endParaRPr lang="en-US" altLang="en-US" sz="400">
              <a:solidFill>
                <a:schemeClr val="tx1"/>
              </a:solidFill>
              <a:latin typeface="Cambria" panose="02040503050406030204" pitchFamily="18" charset="0"/>
              <a:cs typeface="Arial" charset="0"/>
            </a:endParaRPr>
          </a:p>
          <a:p>
            <a:pPr marL="788670" lvl="1" indent="-285750">
              <a:spcBef>
                <a:spcPts val="0"/>
              </a:spcBef>
              <a:buClr>
                <a:srgbClr val="990000"/>
              </a:buClr>
              <a:defRPr/>
            </a:pPr>
            <a:r>
              <a:rPr lang="en-US" altLang="en-US" sz="1600">
                <a:solidFill>
                  <a:schemeClr val="tx1"/>
                </a:solidFill>
                <a:latin typeface="Cambria" panose="02040503050406030204" pitchFamily="18" charset="0"/>
                <a:cs typeface="Arial" charset="0"/>
              </a:rPr>
              <a:t>Unsuccessful service is not counted for advancement but will not necessarily result in loss of certificate</a:t>
            </a: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Statement of Professional Experience (ED 126)</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4"/>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5"/>
          <a:srcRect/>
          <a:stretch/>
        </p:blipFill>
        <p:spPr>
          <a:xfrm>
            <a:off x="10823172" y="302432"/>
            <a:ext cx="1101238" cy="924704"/>
          </a:xfrm>
          <a:prstGeom prst="rect">
            <a:avLst/>
          </a:prstGeom>
        </p:spPr>
      </p:pic>
    </p:spTree>
    <p:extLst>
      <p:ext uri="{BB962C8B-B14F-4D97-AF65-F5344CB8AC3E}">
        <p14:creationId xmlns:p14="http://schemas.microsoft.com/office/powerpoint/2010/main" val="1478734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a:lnSpc>
                <a:spcPct val="120000"/>
              </a:lnSpc>
              <a:spcBef>
                <a:spcPts val="0"/>
              </a:spcBef>
              <a:buClr>
                <a:srgbClr val="990000"/>
              </a:buClr>
              <a:defRPr/>
            </a:pPr>
            <a:endParaRPr lang="en-US" altLang="en-US" sz="800" dirty="0">
              <a:solidFill>
                <a:schemeClr val="tx1"/>
              </a:solidFill>
              <a:latin typeface="Cambria" panose="02040503050406030204" pitchFamily="18" charset="0"/>
            </a:endParaRPr>
          </a:p>
          <a:p>
            <a:pPr>
              <a:lnSpc>
                <a:spcPct val="120000"/>
              </a:lnSpc>
              <a:spcBef>
                <a:spcPts val="0"/>
              </a:spcBef>
              <a:buClr>
                <a:srgbClr val="990000"/>
              </a:buClr>
              <a:defRPr/>
            </a:pPr>
            <a:r>
              <a:rPr lang="en-US" altLang="en-US" sz="1800" dirty="0">
                <a:solidFill>
                  <a:schemeClr val="tx1"/>
                </a:solidFill>
                <a:latin typeface="Cambria" panose="02040503050406030204" pitchFamily="18" charset="0"/>
              </a:rPr>
              <a:t>Check that the assignment code and grade levels are in agreement (e.g. “elementary” assignment code cannot be used for   </a:t>
            </a:r>
          </a:p>
          <a:p>
            <a:pPr marL="0" indent="0">
              <a:lnSpc>
                <a:spcPct val="120000"/>
              </a:lnSpc>
              <a:spcBef>
                <a:spcPts val="0"/>
              </a:spcBef>
              <a:buClr>
                <a:srgbClr val="990000"/>
              </a:buClr>
              <a:buNone/>
              <a:defRPr/>
            </a:pPr>
            <a:r>
              <a:rPr lang="en-US" altLang="en-US" sz="1800" dirty="0">
                <a:latin typeface="Cambria" panose="02040503050406030204" pitchFamily="18" charset="0"/>
              </a:rPr>
              <a:t>         </a:t>
            </a:r>
            <a:r>
              <a:rPr lang="en-US" altLang="en-US" sz="1800" dirty="0">
                <a:solidFill>
                  <a:schemeClr val="tx1"/>
                </a:solidFill>
                <a:latin typeface="Cambria" panose="02040503050406030204" pitchFamily="18" charset="0"/>
              </a:rPr>
              <a:t>kindergarten or grade 7 position)</a:t>
            </a:r>
          </a:p>
          <a:p>
            <a:pPr>
              <a:lnSpc>
                <a:spcPct val="120000"/>
              </a:lnSpc>
              <a:spcBef>
                <a:spcPts val="0"/>
              </a:spcBef>
              <a:buClr>
                <a:srgbClr val="990000"/>
              </a:buClr>
              <a:defRPr/>
            </a:pPr>
            <a:r>
              <a:rPr lang="en-US" altLang="en-US" sz="1800" dirty="0">
                <a:solidFill>
                  <a:schemeClr val="tx1"/>
                </a:solidFill>
                <a:latin typeface="Cambria" panose="02040503050406030204" pitchFamily="18" charset="0"/>
              </a:rPr>
              <a:t>Pay attention to the endorsement </a:t>
            </a:r>
            <a:r>
              <a:rPr lang="en-US" altLang="en-US" sz="1800" dirty="0">
                <a:latin typeface="Cambria" panose="02040503050406030204" pitchFamily="18" charset="0"/>
              </a:rPr>
              <a:t>that authorizes the position (e.g. an elementary certified educator teaching math in  </a:t>
            </a:r>
          </a:p>
          <a:p>
            <a:pPr marL="0" indent="0">
              <a:lnSpc>
                <a:spcPct val="120000"/>
              </a:lnSpc>
              <a:spcBef>
                <a:spcPts val="0"/>
              </a:spcBef>
              <a:buClr>
                <a:srgbClr val="990000"/>
              </a:buClr>
              <a:buNone/>
              <a:defRPr/>
            </a:pPr>
            <a:r>
              <a:rPr lang="en-US" altLang="en-US" sz="1800" dirty="0">
                <a:latin typeface="Cambria" panose="02040503050406030204" pitchFamily="18" charset="0"/>
              </a:rPr>
              <a:t>         grade six should be entered with “elementary” assignment code, while a middle or secondary math certified educator  </a:t>
            </a:r>
          </a:p>
          <a:p>
            <a:pPr marL="0" indent="0">
              <a:lnSpc>
                <a:spcPct val="120000"/>
              </a:lnSpc>
              <a:spcBef>
                <a:spcPts val="0"/>
              </a:spcBef>
              <a:buClr>
                <a:srgbClr val="990000"/>
              </a:buClr>
              <a:buNone/>
              <a:defRPr/>
            </a:pPr>
            <a:r>
              <a:rPr lang="en-US" altLang="en-US" sz="1800" dirty="0">
                <a:latin typeface="Cambria" panose="02040503050406030204" pitchFamily="18" charset="0"/>
              </a:rPr>
              <a:t>         teaching math in grade six should be entered with the “mathematics” assignment code)</a:t>
            </a:r>
          </a:p>
          <a:p>
            <a:pPr>
              <a:lnSpc>
                <a:spcPct val="120000"/>
              </a:lnSpc>
              <a:spcBef>
                <a:spcPts val="0"/>
              </a:spcBef>
              <a:buClr>
                <a:srgbClr val="990000"/>
              </a:buClr>
              <a:defRPr/>
            </a:pPr>
            <a:r>
              <a:rPr lang="en-US" altLang="en-US" sz="1800" dirty="0">
                <a:solidFill>
                  <a:schemeClr val="tx1"/>
                </a:solidFill>
                <a:latin typeface="Cambria" panose="02040503050406030204" pitchFamily="18" charset="0"/>
              </a:rPr>
              <a:t>Use of “S” for grade level indicates a systemwide administrative position.  If educator is providing service across all </a:t>
            </a:r>
          </a:p>
          <a:p>
            <a:pPr marL="0" indent="0">
              <a:lnSpc>
                <a:spcPct val="120000"/>
              </a:lnSpc>
              <a:spcBef>
                <a:spcPts val="0"/>
              </a:spcBef>
              <a:buClr>
                <a:srgbClr val="990000"/>
              </a:buClr>
              <a:buNone/>
              <a:defRPr/>
            </a:pPr>
            <a:r>
              <a:rPr lang="en-US" altLang="en-US" sz="1800" dirty="0">
                <a:solidFill>
                  <a:schemeClr val="tx1"/>
                </a:solidFill>
                <a:latin typeface="Cambria" panose="02040503050406030204" pitchFamily="18" charset="0"/>
              </a:rPr>
              <a:t>         grades levels, list all of the grades</a:t>
            </a:r>
          </a:p>
          <a:p>
            <a:pPr>
              <a:lnSpc>
                <a:spcPct val="120000"/>
              </a:lnSpc>
              <a:spcBef>
                <a:spcPts val="0"/>
              </a:spcBef>
              <a:buClr>
                <a:srgbClr val="990000"/>
              </a:buClr>
              <a:defRPr/>
            </a:pPr>
            <a:r>
              <a:rPr lang="en-US" altLang="en-US" sz="1800" dirty="0">
                <a:solidFill>
                  <a:schemeClr val="tx1"/>
                </a:solidFill>
                <a:latin typeface="Cambria" panose="02040503050406030204" pitchFamily="18" charset="0"/>
              </a:rPr>
              <a:t>Educators serving in multiple roles will likely have more than one assignment listed (e.g. teaching 0.8 FTE and </a:t>
            </a:r>
          </a:p>
          <a:p>
            <a:pPr marL="0" indent="0">
              <a:lnSpc>
                <a:spcPct val="120000"/>
              </a:lnSpc>
              <a:spcBef>
                <a:spcPts val="0"/>
              </a:spcBef>
              <a:buClr>
                <a:srgbClr val="990000"/>
              </a:buClr>
              <a:buNone/>
              <a:defRPr/>
            </a:pPr>
            <a:r>
              <a:rPr lang="en-US" altLang="en-US" sz="1800" dirty="0">
                <a:solidFill>
                  <a:schemeClr val="tx1"/>
                </a:solidFill>
                <a:latin typeface="Cambria" panose="02040503050406030204" pitchFamily="18" charset="0"/>
              </a:rPr>
              <a:t>        department chair 0.2 FTE)</a:t>
            </a:r>
          </a:p>
          <a:p>
            <a:pPr>
              <a:lnSpc>
                <a:spcPct val="120000"/>
              </a:lnSpc>
              <a:spcBef>
                <a:spcPts val="0"/>
              </a:spcBef>
              <a:buClr>
                <a:srgbClr val="990000"/>
              </a:buClr>
              <a:defRPr/>
            </a:pPr>
            <a:r>
              <a:rPr lang="en-US" altLang="en-US" sz="1800" dirty="0">
                <a:latin typeface="Cambria" panose="02040503050406030204" pitchFamily="18" charset="0"/>
              </a:rPr>
              <a:t>Intervention/Academic Support is authorized under grade </a:t>
            </a:r>
            <a:r>
              <a:rPr lang="en-US" altLang="en-US" sz="1800" b="1" dirty="0">
                <a:latin typeface="Cambria" panose="02040503050406030204" pitchFamily="18" charset="0"/>
              </a:rPr>
              <a:t>or</a:t>
            </a:r>
            <a:r>
              <a:rPr lang="en-US" altLang="en-US" sz="1800" dirty="0">
                <a:latin typeface="Cambria" panose="02040503050406030204" pitchFamily="18" charset="0"/>
              </a:rPr>
              <a:t> subject-appropriate endorsement</a:t>
            </a:r>
          </a:p>
          <a:p>
            <a:pPr>
              <a:lnSpc>
                <a:spcPct val="120000"/>
              </a:lnSpc>
              <a:spcBef>
                <a:spcPts val="0"/>
              </a:spcBef>
              <a:buClr>
                <a:srgbClr val="990000"/>
              </a:buClr>
              <a:defRPr/>
            </a:pPr>
            <a:r>
              <a:rPr lang="en-US" altLang="en-US" sz="1800" dirty="0">
                <a:solidFill>
                  <a:schemeClr val="tx1"/>
                </a:solidFill>
                <a:latin typeface="Cambria" panose="02040503050406030204" pitchFamily="18" charset="0"/>
              </a:rPr>
              <a:t>Administrative endorsements do not authorize teaching</a:t>
            </a:r>
          </a:p>
          <a:p>
            <a:pPr>
              <a:lnSpc>
                <a:spcPct val="120000"/>
              </a:lnSpc>
              <a:spcBef>
                <a:spcPts val="0"/>
              </a:spcBef>
              <a:buClr>
                <a:srgbClr val="990000"/>
              </a:buClr>
              <a:defRPr/>
            </a:pPr>
            <a:r>
              <a:rPr lang="en-US" altLang="en-US" sz="1800" dirty="0">
                <a:latin typeface="Cambria" panose="02040503050406030204" pitchFamily="18" charset="0"/>
              </a:rPr>
              <a:t>Take note of “remedial reading” vs. “non-remedial reading” assignment codes (remedial reading requires #102)</a:t>
            </a:r>
          </a:p>
          <a:p>
            <a:pPr>
              <a:lnSpc>
                <a:spcPct val="120000"/>
              </a:lnSpc>
              <a:spcBef>
                <a:spcPts val="0"/>
              </a:spcBef>
              <a:buClr>
                <a:srgbClr val="990000"/>
              </a:buClr>
              <a:defRPr/>
            </a:pPr>
            <a:r>
              <a:rPr lang="en-US" altLang="en-US" sz="1800" dirty="0">
                <a:latin typeface="Cambria" panose="02040503050406030204" pitchFamily="18" charset="0"/>
              </a:rPr>
              <a:t>Curriculum/Program Director (#092) vs. Reading Consultant (#097)</a:t>
            </a:r>
          </a:p>
          <a:p>
            <a:pPr>
              <a:lnSpc>
                <a:spcPct val="120000"/>
              </a:lnSpc>
              <a:spcBef>
                <a:spcPts val="0"/>
              </a:spcBef>
              <a:buClr>
                <a:srgbClr val="990000"/>
              </a:buClr>
              <a:defRPr/>
            </a:pPr>
            <a:r>
              <a:rPr lang="en-US" altLang="en-US" sz="1800" dirty="0">
                <a:latin typeface="Cambria" panose="02040503050406030204" pitchFamily="18" charset="0"/>
              </a:rPr>
              <a:t>Occupational Subjects (#098) vs. Technology Education (#047)</a:t>
            </a:r>
          </a:p>
          <a:p>
            <a:pPr marL="457200" indent="-457200" eaLnBrk="1" fontAlgn="auto" hangingPunct="1">
              <a:lnSpc>
                <a:spcPct val="120000"/>
              </a:lnSpc>
              <a:spcBef>
                <a:spcPts val="0"/>
              </a:spcBef>
              <a:spcAft>
                <a:spcPts val="0"/>
              </a:spcAft>
              <a:buClr>
                <a:srgbClr val="990000"/>
              </a:buClr>
              <a:buFont typeface="Arial" panose="020B0604020202020204" pitchFamily="34" charset="0"/>
              <a:buChar char="•"/>
              <a:defRPr/>
            </a:pPr>
            <a:endParaRPr lang="en-US" altLang="en-US" sz="1800" dirty="0">
              <a:solidFill>
                <a:schemeClr val="tx1"/>
              </a:solidFill>
              <a:latin typeface="Cambria" panose="02040503050406030204" pitchFamily="18" charset="0"/>
            </a:endParaRPr>
          </a:p>
          <a:p>
            <a:pPr marL="0" indent="0" eaLnBrk="1" fontAlgn="auto" hangingPunct="1">
              <a:spcAft>
                <a:spcPts val="0"/>
              </a:spcAft>
              <a:buFont typeface="Arial" charset="0"/>
              <a:buNone/>
              <a:defRPr/>
            </a:pPr>
            <a:endParaRPr lang="en-US" sz="1200" dirty="0">
              <a:solidFill>
                <a:schemeClr val="tx1"/>
              </a:solidFill>
              <a:latin typeface="Cambria" panose="02040503050406030204" pitchFamily="18" charset="0"/>
            </a:endParaRPr>
          </a:p>
          <a:p>
            <a:pPr marL="0" indent="0" algn="ctr">
              <a:buNone/>
            </a:pP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Common Compliance Errors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3011253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678068"/>
            <a:ext cx="12192000" cy="5179932"/>
          </a:xfrm>
        </p:spPr>
        <p:txBody>
          <a:bodyPr>
            <a:noAutofit/>
          </a:bodyPr>
          <a:lstStyle/>
          <a:p>
            <a:pPr marL="331470" indent="-285750">
              <a:lnSpc>
                <a:spcPct val="100000"/>
              </a:lnSpc>
              <a:spcBef>
                <a:spcPts val="0"/>
              </a:spcBef>
              <a:buClr>
                <a:srgbClr val="990000"/>
              </a:buClr>
              <a:defRPr/>
            </a:pPr>
            <a:endParaRPr lang="en-US" altLang="en-US" sz="400">
              <a:solidFill>
                <a:schemeClr val="tx1"/>
              </a:solidFill>
              <a:latin typeface="Cambria" panose="02040503050406030204" pitchFamily="18" charset="0"/>
              <a:cs typeface="Arial" charset="0"/>
            </a:endParaRPr>
          </a:p>
          <a:p>
            <a:pPr marL="0" indent="0" eaLnBrk="1" fontAlgn="auto" hangingPunct="1">
              <a:lnSpc>
                <a:spcPct val="120000"/>
              </a:lnSpc>
              <a:spcAft>
                <a:spcPts val="0"/>
              </a:spcAft>
              <a:buFont typeface="Wingdings 2" panose="05020102010507070707" pitchFamily="18" charset="2"/>
              <a:buNone/>
              <a:defRPr/>
            </a:pPr>
            <a:endParaRPr lang="en-US" altLang="en-US" sz="1400">
              <a:solidFill>
                <a:schemeClr val="tx1"/>
              </a:solidFill>
              <a:latin typeface="Cambria" panose="02040503050406030204" pitchFamily="18" charset="0"/>
              <a:cs typeface="Arial" panose="020B0604020202020204" pitchFamily="34" charset="0"/>
            </a:endParaRPr>
          </a:p>
          <a:p>
            <a:pPr marL="342900" indent="-342900">
              <a:lnSpc>
                <a:spcPct val="120000"/>
              </a:lnSpc>
              <a:buClr>
                <a:srgbClr val="990000"/>
              </a:buClr>
              <a:defRPr/>
            </a:pPr>
            <a:r>
              <a:rPr lang="en-US" altLang="en-US" sz="2400">
                <a:solidFill>
                  <a:schemeClr val="tx1"/>
                </a:solidFill>
                <a:latin typeface="Cambria" panose="02040503050406030204" pitchFamily="18" charset="0"/>
                <a:cs typeface="Arial" panose="020B0604020202020204" pitchFamily="34" charset="0"/>
              </a:rPr>
              <a:t>District-based forms can only be accepted if signed by the Superintendent/Executive Director or someone who has been appointed as a designee</a:t>
            </a:r>
          </a:p>
          <a:p>
            <a:pPr marL="342900" indent="-342900">
              <a:lnSpc>
                <a:spcPct val="120000"/>
              </a:lnSpc>
              <a:buClr>
                <a:srgbClr val="990000"/>
              </a:buClr>
              <a:defRPr/>
            </a:pPr>
            <a:r>
              <a:rPr lang="en-US" altLang="en-US" sz="2400">
                <a:latin typeface="Cambria" panose="02040503050406030204" pitchFamily="18" charset="0"/>
                <a:cs typeface="Arial" panose="020B0604020202020204" pitchFamily="34" charset="0"/>
              </a:rPr>
              <a:t>CSDE maintains a list of approved designees for each district; notify us of any changes  (i.e. authorized staff no longer serving in the district should be removed/newly appointed designees should be added)</a:t>
            </a:r>
          </a:p>
          <a:p>
            <a:pPr marL="342900" indent="-342900">
              <a:lnSpc>
                <a:spcPct val="120000"/>
              </a:lnSpc>
              <a:buClr>
                <a:srgbClr val="990000"/>
              </a:buClr>
              <a:defRPr/>
            </a:pPr>
            <a:r>
              <a:rPr lang="en-US" altLang="en-US" sz="2400">
                <a:latin typeface="Cambria" panose="02040503050406030204" pitchFamily="18" charset="0"/>
                <a:cs typeface="Arial" panose="020B0604020202020204" pitchFamily="34" charset="0"/>
              </a:rPr>
              <a:t>The Superintendent or Executive Director should submit any designee changes in writing, to the designated district email address</a:t>
            </a:r>
          </a:p>
          <a:p>
            <a:pPr marL="342900" indent="-342900">
              <a:lnSpc>
                <a:spcPct val="120000"/>
              </a:lnSpc>
              <a:buClr>
                <a:srgbClr val="990000"/>
              </a:buClr>
              <a:defRPr/>
            </a:pPr>
            <a:endParaRPr lang="en-US" altLang="en-US" sz="2400">
              <a:solidFill>
                <a:schemeClr val="tx1"/>
              </a:solidFill>
              <a:latin typeface="Cambria" panose="02040503050406030204" pitchFamily="18" charset="0"/>
              <a:cs typeface="Arial" panose="020B0604020202020204" pitchFamily="34" charset="0"/>
            </a:endParaRPr>
          </a:p>
          <a:p>
            <a:pPr marL="342900" indent="-342900" eaLnBrk="1" fontAlgn="auto" hangingPunct="1">
              <a:lnSpc>
                <a:spcPct val="120000"/>
              </a:lnSpc>
              <a:spcAft>
                <a:spcPts val="0"/>
              </a:spcAft>
              <a:buClr>
                <a:srgbClr val="990000"/>
              </a:buClr>
              <a:buFont typeface="Arial" panose="020B0604020202020204" pitchFamily="34" charset="0"/>
              <a:buChar char="•"/>
              <a:defRPr/>
            </a:pPr>
            <a:endParaRPr lang="en-US" altLang="en-US" sz="2400">
              <a:solidFill>
                <a:schemeClr val="tx1"/>
              </a:solidFill>
              <a:latin typeface="Cambria" panose="0204050305040603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Approved Designees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102684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678068"/>
            <a:ext cx="12192000" cy="5179932"/>
          </a:xfrm>
        </p:spPr>
        <p:txBody>
          <a:bodyPr>
            <a:noAutofit/>
          </a:bodyPr>
          <a:lstStyle/>
          <a:p>
            <a:pPr marL="331470" indent="-285750">
              <a:lnSpc>
                <a:spcPct val="100000"/>
              </a:lnSpc>
              <a:spcBef>
                <a:spcPts val="0"/>
              </a:spcBef>
              <a:buClr>
                <a:srgbClr val="990000"/>
              </a:buClr>
              <a:defRPr/>
            </a:pPr>
            <a:endParaRPr lang="en-US" altLang="en-US" sz="400" dirty="0">
              <a:solidFill>
                <a:schemeClr val="tx1"/>
              </a:solidFill>
              <a:latin typeface="Cambria" panose="02040503050406030204" pitchFamily="18" charset="0"/>
              <a:cs typeface="Arial" charset="0"/>
            </a:endParaRPr>
          </a:p>
          <a:p>
            <a:pPr marL="0" indent="0" algn="ctr" eaLnBrk="1" fontAlgn="auto" hangingPunct="1">
              <a:lnSpc>
                <a:spcPct val="120000"/>
              </a:lnSpc>
              <a:spcAft>
                <a:spcPts val="0"/>
              </a:spcAft>
              <a:buFont typeface="Arial" charset="0"/>
              <a:buNone/>
              <a:defRPr/>
            </a:pPr>
            <a:endParaRPr lang="en-US" altLang="en-US" sz="2400" b="1" dirty="0">
              <a:solidFill>
                <a:schemeClr val="tx1"/>
              </a:solidFill>
              <a:latin typeface="Cambria" panose="02040503050406030204" pitchFamily="18" charset="0"/>
              <a:cs typeface="Arial" panose="020B0604020202020204" pitchFamily="34" charset="0"/>
            </a:endParaRPr>
          </a:p>
          <a:p>
            <a:pPr marL="0" indent="0" algn="ctr" eaLnBrk="1" fontAlgn="auto" hangingPunct="1">
              <a:lnSpc>
                <a:spcPct val="120000"/>
              </a:lnSpc>
              <a:spcAft>
                <a:spcPts val="0"/>
              </a:spcAft>
              <a:buFont typeface="Arial" charset="0"/>
              <a:buNone/>
              <a:defRPr/>
            </a:pPr>
            <a:r>
              <a:rPr lang="en-US" altLang="en-US" sz="2400" b="1" dirty="0">
                <a:solidFill>
                  <a:schemeClr val="tx1"/>
                </a:solidFill>
                <a:latin typeface="Cambria" panose="02040503050406030204" pitchFamily="18" charset="0"/>
                <a:cs typeface="Arial" panose="020B0604020202020204" pitchFamily="34" charset="0"/>
              </a:rPr>
              <a:t>Districts must notify the Connecticut State Department of Education and receive approval for any person serving as Superintendent or Interim Superintendent.</a:t>
            </a:r>
          </a:p>
          <a:p>
            <a:pPr marL="0" indent="0" eaLnBrk="1" fontAlgn="auto" hangingPunct="1">
              <a:lnSpc>
                <a:spcPct val="120000"/>
              </a:lnSpc>
              <a:spcAft>
                <a:spcPts val="0"/>
              </a:spcAft>
              <a:buFont typeface="Wingdings 2" panose="05020102010507070707" pitchFamily="18" charset="2"/>
              <a:buNone/>
              <a:defRPr/>
            </a:pPr>
            <a:endParaRPr lang="en-US" altLang="en-US" sz="1400" dirty="0">
              <a:solidFill>
                <a:schemeClr val="tx1"/>
              </a:solidFill>
              <a:latin typeface="Cambria" panose="02040503050406030204" pitchFamily="18" charset="0"/>
              <a:cs typeface="Arial" panose="020B0604020202020204" pitchFamily="34" charset="0"/>
            </a:endParaRPr>
          </a:p>
          <a:p>
            <a:pPr marL="0" indent="0" eaLnBrk="1" fontAlgn="auto" hangingPunct="1">
              <a:lnSpc>
                <a:spcPct val="120000"/>
              </a:lnSpc>
              <a:spcAft>
                <a:spcPts val="0"/>
              </a:spcAft>
              <a:buFont typeface="Wingdings 2" panose="05020102010507070707" pitchFamily="18" charset="2"/>
              <a:buNone/>
              <a:defRPr/>
            </a:pPr>
            <a:r>
              <a:rPr lang="en-US" altLang="en-US" sz="2400" dirty="0">
                <a:solidFill>
                  <a:schemeClr val="tx1"/>
                </a:solidFill>
                <a:latin typeface="Cambria" panose="02040503050406030204" pitchFamily="18" charset="0"/>
                <a:cs typeface="Arial" panose="020B0604020202020204" pitchFamily="34" charset="0"/>
              </a:rPr>
              <a:t>	Process of appointing new superintendent:</a:t>
            </a:r>
          </a:p>
          <a:p>
            <a:pPr marL="1257300" lvl="2" indent="-342900">
              <a:lnSpc>
                <a:spcPct val="120000"/>
              </a:lnSpc>
              <a:buClr>
                <a:srgbClr val="990000"/>
              </a:buClr>
              <a:defRPr/>
            </a:pPr>
            <a:r>
              <a:rPr lang="en-US" altLang="en-US" sz="2200" dirty="0">
                <a:solidFill>
                  <a:schemeClr val="tx1"/>
                </a:solidFill>
                <a:latin typeface="Cambria" panose="02040503050406030204" pitchFamily="18" charset="0"/>
                <a:cs typeface="Arial" panose="020B0604020202020204" pitchFamily="34" charset="0"/>
              </a:rPr>
              <a:t>District Board Chair submits letter to the Commissioner of Education</a:t>
            </a:r>
          </a:p>
          <a:p>
            <a:pPr marL="1257300" lvl="2" indent="-342900">
              <a:lnSpc>
                <a:spcPct val="120000"/>
              </a:lnSpc>
              <a:buClr>
                <a:srgbClr val="990000"/>
              </a:buClr>
              <a:defRPr/>
            </a:pPr>
            <a:r>
              <a:rPr lang="en-US" altLang="en-US" sz="2200" dirty="0">
                <a:solidFill>
                  <a:schemeClr val="tx1"/>
                </a:solidFill>
                <a:latin typeface="Cambria" panose="02040503050406030204" pitchFamily="18" charset="0"/>
                <a:cs typeface="Arial" panose="020B0604020202020204" pitchFamily="34" charset="0"/>
              </a:rPr>
              <a:t>Letter of approval is then sent to the Board Chair </a:t>
            </a: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Formal Appointment of a Superintendent</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1369578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678068"/>
            <a:ext cx="12192000" cy="5179932"/>
          </a:xfrm>
        </p:spPr>
        <p:txBody>
          <a:bodyPr>
            <a:noAutofit/>
          </a:bodyPr>
          <a:lstStyle/>
          <a:p>
            <a:pPr marL="388620" indent="-342900">
              <a:lnSpc>
                <a:spcPct val="100000"/>
              </a:lnSpc>
              <a:spcBef>
                <a:spcPts val="0"/>
              </a:spcBef>
              <a:buClr>
                <a:srgbClr val="990000"/>
              </a:buClr>
              <a:defRPr/>
            </a:pPr>
            <a:r>
              <a:rPr lang="en-US" altLang="en-US" sz="2400" dirty="0">
                <a:latin typeface="Cambria" panose="02040503050406030204" pitchFamily="18" charset="0"/>
                <a:cs typeface="Arial" charset="0"/>
              </a:rPr>
              <a:t>Designate time during the August and January professional development meetings for certified staff members to log into the CECS account to check certification status and update their contact information.</a:t>
            </a:r>
          </a:p>
          <a:p>
            <a:pPr marL="45720" indent="0">
              <a:lnSpc>
                <a:spcPct val="100000"/>
              </a:lnSpc>
              <a:spcBef>
                <a:spcPts val="0"/>
              </a:spcBef>
              <a:buClr>
                <a:srgbClr val="990000"/>
              </a:buClr>
              <a:buNone/>
              <a:defRPr/>
            </a:pPr>
            <a:r>
              <a:rPr lang="en-US" altLang="en-US" sz="2400" b="1" dirty="0">
                <a:latin typeface="Cambria" panose="02040503050406030204" pitchFamily="18" charset="0"/>
                <a:cs typeface="Arial" charset="0"/>
              </a:rPr>
              <a:t>	Note</a:t>
            </a:r>
            <a:r>
              <a:rPr lang="en-US" altLang="en-US" sz="2400" dirty="0">
                <a:latin typeface="Cambria" panose="02040503050406030204" pitchFamily="18" charset="0"/>
                <a:cs typeface="Arial" charset="0"/>
              </a:rPr>
              <a:t>: The CSDE no longer sends notification letters to educators regarding their 	certification’s expiration date.</a:t>
            </a:r>
          </a:p>
          <a:p>
            <a:pPr marL="45720" indent="0">
              <a:lnSpc>
                <a:spcPct val="100000"/>
              </a:lnSpc>
              <a:spcBef>
                <a:spcPts val="0"/>
              </a:spcBef>
              <a:buClr>
                <a:srgbClr val="990000"/>
              </a:buClr>
              <a:buNone/>
              <a:defRPr/>
            </a:pPr>
            <a:endParaRPr lang="en-US" altLang="en-US" sz="2400" dirty="0">
              <a:latin typeface="Cambria" panose="02040503050406030204" pitchFamily="18" charset="0"/>
              <a:cs typeface="Arial" charset="0"/>
            </a:endParaRPr>
          </a:p>
          <a:p>
            <a:pPr marL="388620" indent="-342900">
              <a:lnSpc>
                <a:spcPct val="100000"/>
              </a:lnSpc>
              <a:spcBef>
                <a:spcPts val="0"/>
              </a:spcBef>
              <a:buClr>
                <a:srgbClr val="990000"/>
              </a:buClr>
              <a:defRPr/>
            </a:pPr>
            <a:r>
              <a:rPr lang="en-US" altLang="en-US" sz="2400" dirty="0">
                <a:latin typeface="Cambria" panose="02040503050406030204" pitchFamily="18" charset="0"/>
                <a:cs typeface="Arial" charset="0"/>
              </a:rPr>
              <a:t>Contact our office to inquire about specific applicants for temporary authorizations, and the appropriate authorization to cover the assignment (e.g., LTS vs. DSAP).</a:t>
            </a:r>
          </a:p>
          <a:p>
            <a:pPr marL="45720" indent="0">
              <a:lnSpc>
                <a:spcPct val="100000"/>
              </a:lnSpc>
              <a:spcBef>
                <a:spcPts val="0"/>
              </a:spcBef>
              <a:buClr>
                <a:srgbClr val="990000"/>
              </a:buClr>
              <a:buNone/>
              <a:defRPr/>
            </a:pPr>
            <a:endParaRPr lang="en-US" altLang="en-US" sz="2400" dirty="0">
              <a:latin typeface="Cambria" panose="02040503050406030204" pitchFamily="18" charset="0"/>
              <a:cs typeface="Arial" charset="0"/>
            </a:endParaRPr>
          </a:p>
          <a:p>
            <a:pPr marL="388620" indent="-342900">
              <a:lnSpc>
                <a:spcPct val="100000"/>
              </a:lnSpc>
              <a:spcBef>
                <a:spcPts val="0"/>
              </a:spcBef>
              <a:buClr>
                <a:srgbClr val="990000"/>
              </a:buClr>
              <a:defRPr/>
            </a:pPr>
            <a:r>
              <a:rPr lang="en-US" altLang="en-US" sz="2400" dirty="0">
                <a:solidFill>
                  <a:schemeClr val="tx1"/>
                </a:solidFill>
                <a:latin typeface="Cambria" panose="02040503050406030204" pitchFamily="18" charset="0"/>
                <a:cs typeface="Arial" charset="0"/>
              </a:rPr>
              <a:t>Once cert</a:t>
            </a:r>
            <a:r>
              <a:rPr lang="en-US" altLang="en-US" sz="2400" dirty="0">
                <a:latin typeface="Cambria" panose="02040503050406030204" pitchFamily="18" charset="0"/>
                <a:cs typeface="Arial" charset="0"/>
              </a:rPr>
              <a:t>ification alerts are sent to superintendents, the CSDE also sends them directly to our district HR partners. Please ensure that we have the appropriate contact email to ensure these HR alerts are being received. </a:t>
            </a: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Human Resource Best Practices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1676526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678068"/>
            <a:ext cx="12192000" cy="5179932"/>
          </a:xfrm>
        </p:spPr>
        <p:txBody>
          <a:bodyPr>
            <a:noAutofit/>
          </a:bodyPr>
          <a:lstStyle/>
          <a:p>
            <a:pPr marL="0" indent="0" eaLnBrk="1" fontAlgn="auto" hangingPunct="1">
              <a:spcAft>
                <a:spcPts val="0"/>
              </a:spcAft>
              <a:buFont typeface="Arial" charset="0"/>
              <a:buNone/>
              <a:defRPr/>
            </a:pPr>
            <a:endParaRPr lang="en-US" sz="800" b="1" i="1" dirty="0">
              <a:latin typeface="Cambria" panose="02040503050406030204" pitchFamily="18" charset="0"/>
            </a:endParaRPr>
          </a:p>
          <a:p>
            <a:pPr marL="0" indent="0" eaLnBrk="1" fontAlgn="auto" hangingPunct="1">
              <a:spcAft>
                <a:spcPts val="0"/>
              </a:spcAft>
              <a:buFont typeface="Arial" charset="0"/>
              <a:buNone/>
              <a:defRPr/>
            </a:pPr>
            <a:r>
              <a:rPr lang="en-US" sz="2000" b="1" i="1" dirty="0">
                <a:solidFill>
                  <a:schemeClr val="tx1"/>
                </a:solidFill>
                <a:latin typeface="Cambria" panose="02040503050406030204" pitchFamily="18" charset="0"/>
              </a:rPr>
              <a:t> Website</a:t>
            </a:r>
            <a:r>
              <a:rPr lang="en-US" sz="2000" i="1" dirty="0">
                <a:solidFill>
                  <a:schemeClr val="tx1"/>
                </a:solidFill>
                <a:latin typeface="Cambria" panose="02040503050406030204" pitchFamily="18" charset="0"/>
              </a:rPr>
              <a:t>: </a:t>
            </a:r>
            <a:r>
              <a:rPr lang="en-US" sz="2000" i="1" dirty="0">
                <a:solidFill>
                  <a:schemeClr val="tx1"/>
                </a:solidFill>
                <a:latin typeface="Cambria" panose="02040503050406030204" pitchFamily="18" charset="0"/>
                <a:hlinkClick r:id="rId3"/>
              </a:rPr>
              <a:t>www.ct.gov/sde/cert</a:t>
            </a:r>
            <a:r>
              <a:rPr lang="en-US" sz="2000" i="1" dirty="0">
                <a:solidFill>
                  <a:schemeClr val="tx1"/>
                </a:solidFill>
                <a:latin typeface="Cambria" panose="02040503050406030204" pitchFamily="18" charset="0"/>
              </a:rPr>
              <a:t>               </a:t>
            </a:r>
            <a:r>
              <a:rPr lang="en-US" sz="2000" b="1" i="1" dirty="0">
                <a:solidFill>
                  <a:schemeClr val="tx1"/>
                </a:solidFill>
                <a:latin typeface="Cambria" panose="02040503050406030204" pitchFamily="18" charset="0"/>
              </a:rPr>
              <a:t>Email</a:t>
            </a:r>
            <a:r>
              <a:rPr lang="en-US" sz="2000" i="1" dirty="0">
                <a:solidFill>
                  <a:schemeClr val="tx1"/>
                </a:solidFill>
                <a:latin typeface="Cambria" panose="02040503050406030204" pitchFamily="18" charset="0"/>
              </a:rPr>
              <a:t>: </a:t>
            </a:r>
            <a:r>
              <a:rPr lang="en-US" sz="2000" i="1" dirty="0">
                <a:solidFill>
                  <a:schemeClr val="tx1"/>
                </a:solidFill>
                <a:latin typeface="Cambria" panose="02040503050406030204" pitchFamily="18" charset="0"/>
                <a:hlinkClick r:id="rId4"/>
              </a:rPr>
              <a:t>teacher.cert@ct.gov</a:t>
            </a:r>
            <a:r>
              <a:rPr lang="en-US" sz="2000" i="1" dirty="0">
                <a:solidFill>
                  <a:schemeClr val="tx1"/>
                </a:solidFill>
                <a:latin typeface="Cambria" panose="02040503050406030204" pitchFamily="18" charset="0"/>
              </a:rPr>
              <a:t>                          </a:t>
            </a:r>
            <a:r>
              <a:rPr lang="en-US" altLang="en-US" sz="2000" b="1" i="1" dirty="0">
                <a:solidFill>
                  <a:schemeClr val="tx1"/>
                </a:solidFill>
                <a:latin typeface="Cambria" panose="02040503050406030204" pitchFamily="18" charset="0"/>
              </a:rPr>
              <a:t>Telephone</a:t>
            </a:r>
            <a:r>
              <a:rPr lang="en-US" altLang="en-US" sz="2000" i="1" dirty="0">
                <a:solidFill>
                  <a:schemeClr val="tx1"/>
                </a:solidFill>
                <a:latin typeface="Cambria" panose="02040503050406030204" pitchFamily="18" charset="0"/>
              </a:rPr>
              <a:t>: 860-713-6969        									                 </a:t>
            </a:r>
            <a:r>
              <a:rPr lang="en-US" sz="1600" i="1" dirty="0">
                <a:solidFill>
                  <a:schemeClr val="tx1"/>
                </a:solidFill>
                <a:latin typeface="Cambria" panose="02040503050406030204" pitchFamily="18" charset="0"/>
              </a:rPr>
              <a:t>(Monday &amp; Thursday, Noon – 2:00 p.m.)</a:t>
            </a:r>
            <a:endParaRPr lang="en-US" sz="1800" i="1" dirty="0">
              <a:solidFill>
                <a:schemeClr val="tx1"/>
              </a:solidFill>
              <a:latin typeface="Cambria" panose="02040503050406030204" pitchFamily="18" charset="0"/>
            </a:endParaRPr>
          </a:p>
          <a:p>
            <a:pPr marL="0" indent="0" algn="ctr" eaLnBrk="1" fontAlgn="auto" hangingPunct="1">
              <a:spcAft>
                <a:spcPts val="0"/>
              </a:spcAft>
              <a:buFont typeface="Arial" charset="0"/>
              <a:buNone/>
              <a:defRPr/>
            </a:pPr>
            <a:endParaRPr lang="en-US" altLang="en-US" sz="1050" i="1" dirty="0">
              <a:latin typeface="Cambria" panose="02040503050406030204" pitchFamily="18" charset="0"/>
            </a:endParaRPr>
          </a:p>
          <a:p>
            <a:pPr marL="0" indent="0" algn="ctr" eaLnBrk="1" fontAlgn="auto" hangingPunct="1">
              <a:spcAft>
                <a:spcPts val="0"/>
              </a:spcAft>
              <a:buFont typeface="Arial" charset="0"/>
              <a:buNone/>
              <a:defRPr/>
            </a:pPr>
            <a:r>
              <a:rPr lang="en-US" altLang="en-US" sz="2000" u="sng" dirty="0">
                <a:latin typeface="Cambria" panose="02040503050406030204" pitchFamily="18" charset="0"/>
              </a:rPr>
              <a:t>Submission of Documents</a:t>
            </a:r>
          </a:p>
          <a:p>
            <a:pPr marL="0" indent="0" algn="ctr">
              <a:buNone/>
              <a:defRPr/>
            </a:pPr>
            <a:endParaRPr lang="en-US" sz="800" b="1" i="1" dirty="0">
              <a:solidFill>
                <a:schemeClr val="tx1"/>
              </a:solidFill>
              <a:latin typeface="Cambria" panose="02040503050406030204" pitchFamily="18" charset="0"/>
            </a:endParaRPr>
          </a:p>
          <a:p>
            <a:pPr marL="0" indent="0" algn="ctr">
              <a:buNone/>
              <a:defRPr/>
            </a:pPr>
            <a:r>
              <a:rPr lang="en-US" sz="2000" b="1" i="1" dirty="0">
                <a:solidFill>
                  <a:schemeClr val="tx1"/>
                </a:solidFill>
                <a:latin typeface="Cambria" panose="02040503050406030204" pitchFamily="18" charset="0"/>
              </a:rPr>
              <a:t>Electronic Transcripts</a:t>
            </a:r>
            <a:r>
              <a:rPr lang="en-US" sz="2000" i="1" dirty="0">
                <a:solidFill>
                  <a:schemeClr val="tx1"/>
                </a:solidFill>
                <a:latin typeface="Cambria" panose="02040503050406030204" pitchFamily="18" charset="0"/>
              </a:rPr>
              <a:t>: </a:t>
            </a:r>
            <a:r>
              <a:rPr lang="en-US" sz="2000" i="1" dirty="0">
                <a:solidFill>
                  <a:schemeClr val="tx1"/>
                </a:solidFill>
                <a:latin typeface="Cambria" panose="02040503050406030204" pitchFamily="18" charset="0"/>
                <a:hlinkClick r:id="rId5"/>
              </a:rPr>
              <a:t>teacher.etranscript@ct.gov</a:t>
            </a:r>
            <a:endParaRPr lang="en-US" sz="2000" i="1" dirty="0">
              <a:solidFill>
                <a:schemeClr val="tx1"/>
              </a:solidFill>
              <a:latin typeface="Cambria" panose="02040503050406030204" pitchFamily="18" charset="0"/>
            </a:endParaRPr>
          </a:p>
          <a:p>
            <a:pPr marL="0" indent="0" algn="ctr">
              <a:buNone/>
              <a:defRPr/>
            </a:pPr>
            <a:endParaRPr lang="en-US" sz="800" i="1" dirty="0">
              <a:solidFill>
                <a:schemeClr val="tx1"/>
              </a:solidFill>
              <a:latin typeface="Cambria" panose="02040503050406030204" pitchFamily="18" charset="0"/>
            </a:endParaRPr>
          </a:p>
          <a:p>
            <a:pPr marL="0" indent="0" algn="ctr" eaLnBrk="1" fontAlgn="auto" hangingPunct="1">
              <a:spcAft>
                <a:spcPts val="0"/>
              </a:spcAft>
              <a:buFont typeface="Arial" charset="0"/>
              <a:buNone/>
              <a:defRPr/>
            </a:pPr>
            <a:r>
              <a:rPr lang="en-US" altLang="en-US" sz="2000" b="1" i="1" dirty="0">
                <a:solidFill>
                  <a:schemeClr val="tx1"/>
                </a:solidFill>
                <a:latin typeface="Cambria" panose="02040503050406030204" pitchFamily="18" charset="0"/>
              </a:rPr>
              <a:t>Paper Transcripts, Signed Forms, and All Other Documents:</a:t>
            </a:r>
          </a:p>
          <a:p>
            <a:pPr marL="0" indent="0" eaLnBrk="1" fontAlgn="auto" hangingPunct="1">
              <a:spcAft>
                <a:spcPts val="0"/>
              </a:spcAft>
              <a:buFont typeface="Arial" charset="0"/>
              <a:buNone/>
              <a:defRPr/>
            </a:pPr>
            <a:r>
              <a:rPr lang="en-US" altLang="en-US" sz="2000" b="1" i="1" dirty="0">
                <a:solidFill>
                  <a:schemeClr val="tx1"/>
                </a:solidFill>
                <a:latin typeface="Cambria" panose="02040503050406030204" pitchFamily="18" charset="0"/>
              </a:rPr>
              <a:t>	</a:t>
            </a:r>
            <a:r>
              <a:rPr lang="en-US" altLang="en-US" sz="2000" dirty="0">
                <a:solidFill>
                  <a:schemeClr val="tx1"/>
                </a:solidFill>
                <a:latin typeface="Cambria" panose="02040503050406030204" pitchFamily="18" charset="0"/>
              </a:rPr>
              <a:t>Mailing Address</a:t>
            </a:r>
            <a:r>
              <a:rPr lang="en-US" altLang="en-US" sz="2000" i="1" dirty="0">
                <a:solidFill>
                  <a:schemeClr val="tx1"/>
                </a:solidFill>
                <a:latin typeface="Cambria" panose="02040503050406030204" pitchFamily="18" charset="0"/>
              </a:rPr>
              <a:t>: 				 </a:t>
            </a:r>
            <a:r>
              <a:rPr lang="en-US" altLang="en-US" sz="2000" dirty="0">
                <a:solidFill>
                  <a:schemeClr val="tx1"/>
                </a:solidFill>
                <a:latin typeface="Cambria" panose="02040503050406030204" pitchFamily="18" charset="0"/>
              </a:rPr>
              <a:t>Street Address</a:t>
            </a:r>
            <a:r>
              <a:rPr lang="en-US" altLang="en-US" sz="2000" i="1" dirty="0">
                <a:solidFill>
                  <a:schemeClr val="tx1"/>
                </a:solidFill>
                <a:latin typeface="Cambria" panose="02040503050406030204" pitchFamily="18" charset="0"/>
              </a:rPr>
              <a:t>: </a:t>
            </a:r>
          </a:p>
          <a:p>
            <a:pPr marL="0" indent="0" eaLnBrk="1" fontAlgn="auto" hangingPunct="1">
              <a:spcAft>
                <a:spcPts val="0"/>
              </a:spcAft>
              <a:buFont typeface="Arial" charset="0"/>
              <a:buNone/>
              <a:defRPr/>
            </a:pPr>
            <a:r>
              <a:rPr lang="en-US" altLang="en-US" sz="2000" i="1" dirty="0">
                <a:latin typeface="Cambria" panose="02040503050406030204" pitchFamily="18" charset="0"/>
              </a:rPr>
              <a:t>		</a:t>
            </a:r>
            <a:r>
              <a:rPr lang="en-US" altLang="en-US" sz="2000" dirty="0">
                <a:latin typeface="Cambria" panose="02040503050406030204" pitchFamily="18" charset="0"/>
              </a:rPr>
              <a:t>Bureau of Educator Certification 			 Bureau of Educator Certification </a:t>
            </a:r>
          </a:p>
          <a:p>
            <a:pPr marL="0" indent="0" eaLnBrk="1" fontAlgn="auto" hangingPunct="1">
              <a:spcAft>
                <a:spcPts val="0"/>
              </a:spcAft>
              <a:buFont typeface="Arial" charset="0"/>
              <a:buNone/>
              <a:defRPr/>
            </a:pPr>
            <a:r>
              <a:rPr lang="en-US" altLang="en-US" sz="2000" dirty="0">
                <a:solidFill>
                  <a:schemeClr val="tx1"/>
                </a:solidFill>
                <a:latin typeface="Cambria" panose="02040503050406030204" pitchFamily="18" charset="0"/>
              </a:rPr>
              <a:t>		P.O. Box 150471					 450 Columbus Boulevard</a:t>
            </a:r>
          </a:p>
          <a:p>
            <a:pPr marL="0" indent="0" eaLnBrk="1" fontAlgn="auto" hangingPunct="1">
              <a:spcAft>
                <a:spcPts val="0"/>
              </a:spcAft>
              <a:buFont typeface="Arial" charset="0"/>
              <a:buNone/>
              <a:defRPr/>
            </a:pPr>
            <a:r>
              <a:rPr lang="en-US" altLang="en-US" sz="2000" dirty="0">
                <a:solidFill>
                  <a:schemeClr val="tx1"/>
                </a:solidFill>
                <a:latin typeface="Cambria" panose="02040503050406030204" pitchFamily="18" charset="0"/>
              </a:rPr>
              <a:t>                      	Hartford, CT  06115				 Hartford, CT  06103                      </a:t>
            </a:r>
            <a:endParaRPr lang="en-US" altLang="en-US" sz="800" dirty="0">
              <a:solidFill>
                <a:schemeClr val="tx1"/>
              </a:solidFill>
              <a:latin typeface="Cambria" panose="02040503050406030204" pitchFamily="18" charset="0"/>
            </a:endParaRPr>
          </a:p>
          <a:p>
            <a:pPr marL="0" indent="0" algn="ctr" eaLnBrk="1" fontAlgn="auto" hangingPunct="1">
              <a:spcAft>
                <a:spcPts val="0"/>
              </a:spcAft>
              <a:buFont typeface="Wingdings 2" panose="05020102010507070707" pitchFamily="18" charset="2"/>
              <a:buNone/>
              <a:defRPr/>
            </a:pPr>
            <a:r>
              <a:rPr lang="en-US" sz="2000" i="1" dirty="0">
                <a:solidFill>
                  <a:schemeClr val="tx1"/>
                </a:solidFill>
                <a:latin typeface="Cambria" panose="02040503050406030204" pitchFamily="18" charset="0"/>
              </a:rPr>
              <a:t>						(</a:t>
            </a:r>
            <a:r>
              <a:rPr lang="en-US" sz="1400" i="1" dirty="0">
                <a:solidFill>
                  <a:schemeClr val="tx1"/>
                </a:solidFill>
                <a:latin typeface="Cambria" panose="02040503050406030204" pitchFamily="18" charset="0"/>
              </a:rPr>
              <a:t>Lobby Hours for leaving materials in SDE Drop Box:</a:t>
            </a:r>
          </a:p>
          <a:p>
            <a:pPr marL="0" indent="0" algn="ctr" eaLnBrk="1" fontAlgn="auto" hangingPunct="1">
              <a:spcAft>
                <a:spcPts val="0"/>
              </a:spcAft>
              <a:buFont typeface="Wingdings 2" panose="05020102010507070707" pitchFamily="18" charset="2"/>
              <a:buNone/>
              <a:defRPr/>
            </a:pPr>
            <a:r>
              <a:rPr lang="en-US" sz="1400" i="1" dirty="0">
                <a:solidFill>
                  <a:schemeClr val="tx1"/>
                </a:solidFill>
                <a:latin typeface="Cambria" panose="02040503050406030204" pitchFamily="18" charset="0"/>
              </a:rPr>
              <a:t>						Monday-Friday, 8:30 a.m.-4:30 p.m.)</a:t>
            </a: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Contact Information for the Public</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6"/>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7"/>
          <a:srcRect/>
          <a:stretch/>
        </p:blipFill>
        <p:spPr>
          <a:xfrm>
            <a:off x="10823172" y="302432"/>
            <a:ext cx="1101238" cy="924704"/>
          </a:xfrm>
          <a:prstGeom prst="rect">
            <a:avLst/>
          </a:prstGeom>
        </p:spPr>
      </p:pic>
    </p:spTree>
    <p:extLst>
      <p:ext uri="{BB962C8B-B14F-4D97-AF65-F5344CB8AC3E}">
        <p14:creationId xmlns:p14="http://schemas.microsoft.com/office/powerpoint/2010/main" val="3489592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678068"/>
            <a:ext cx="12192000" cy="5179932"/>
          </a:xfrm>
        </p:spPr>
        <p:txBody>
          <a:bodyPr>
            <a:noAutofit/>
          </a:bodyPr>
          <a:lstStyle/>
          <a:p>
            <a:pPr marL="331470" indent="-285750">
              <a:lnSpc>
                <a:spcPct val="100000"/>
              </a:lnSpc>
              <a:spcBef>
                <a:spcPts val="0"/>
              </a:spcBef>
              <a:buClr>
                <a:srgbClr val="990000"/>
              </a:buClr>
              <a:defRPr/>
            </a:pPr>
            <a:endParaRPr lang="en-US" altLang="en-US" sz="400">
              <a:solidFill>
                <a:schemeClr val="tx1"/>
              </a:solidFill>
              <a:latin typeface="Cambria" panose="02040503050406030204" pitchFamily="18" charset="0"/>
              <a:cs typeface="Arial" charset="0"/>
            </a:endParaRPr>
          </a:p>
          <a:p>
            <a:pPr marL="0" indent="0" algn="ctr" eaLnBrk="1" fontAlgn="auto" hangingPunct="1">
              <a:spcAft>
                <a:spcPts val="0"/>
              </a:spcAft>
              <a:buFont typeface="Arial" charset="0"/>
              <a:buNone/>
              <a:defRPr/>
            </a:pPr>
            <a:endParaRPr lang="en-US" sz="2400" b="1" i="1">
              <a:solidFill>
                <a:schemeClr val="tx1"/>
              </a:solidFill>
              <a:latin typeface="Cambria" panose="02040503050406030204" pitchFamily="18" charset="0"/>
            </a:endParaRPr>
          </a:p>
          <a:p>
            <a:pPr marL="0" indent="0" algn="ctr" eaLnBrk="1" fontAlgn="auto" hangingPunct="1">
              <a:spcAft>
                <a:spcPts val="0"/>
              </a:spcAft>
              <a:buFont typeface="Arial" charset="0"/>
              <a:buNone/>
              <a:defRPr/>
            </a:pPr>
            <a:r>
              <a:rPr lang="en-US" sz="2400" b="1" i="1">
                <a:solidFill>
                  <a:schemeClr val="tx1"/>
                </a:solidFill>
                <a:latin typeface="Cambria" panose="02040503050406030204" pitchFamily="18" charset="0"/>
              </a:rPr>
              <a:t>Website (District Resources)</a:t>
            </a:r>
            <a:r>
              <a:rPr lang="en-US" sz="2400" i="1">
                <a:solidFill>
                  <a:schemeClr val="tx1"/>
                </a:solidFill>
                <a:latin typeface="Cambria" panose="02040503050406030204" pitchFamily="18" charset="0"/>
              </a:rPr>
              <a:t>:</a:t>
            </a:r>
          </a:p>
          <a:p>
            <a:pPr marL="0" indent="0" algn="ctr" eaLnBrk="1" fontAlgn="auto" hangingPunct="1">
              <a:spcAft>
                <a:spcPts val="0"/>
              </a:spcAft>
              <a:buFont typeface="Arial" charset="0"/>
              <a:buNone/>
              <a:defRPr/>
            </a:pPr>
            <a:r>
              <a:rPr lang="en-US" sz="2400" i="1">
                <a:solidFill>
                  <a:schemeClr val="tx1"/>
                </a:solidFill>
                <a:latin typeface="Cambria" panose="02040503050406030204" pitchFamily="18" charset="0"/>
              </a:rPr>
              <a:t> </a:t>
            </a:r>
            <a:r>
              <a:rPr lang="en-US" sz="2400" i="1">
                <a:solidFill>
                  <a:schemeClr val="tx1"/>
                </a:solidFill>
                <a:latin typeface="Cambria" panose="02040503050406030204" pitchFamily="18" charset="0"/>
                <a:hlinkClick r:id="rId3"/>
              </a:rPr>
              <a:t>https://portal.ct.gov/sdecertification/Districts?language=en_US</a:t>
            </a:r>
            <a:r>
              <a:rPr lang="en-US" sz="2400" i="1">
                <a:solidFill>
                  <a:schemeClr val="tx1"/>
                </a:solidFill>
                <a:latin typeface="Cambria" panose="02040503050406030204" pitchFamily="18" charset="0"/>
              </a:rPr>
              <a:t> </a:t>
            </a:r>
          </a:p>
          <a:p>
            <a:pPr marL="0" indent="0" algn="ctr" eaLnBrk="1" fontAlgn="auto" hangingPunct="1">
              <a:spcAft>
                <a:spcPts val="0"/>
              </a:spcAft>
              <a:buFont typeface="Arial" charset="0"/>
              <a:buNone/>
              <a:defRPr/>
            </a:pPr>
            <a:endParaRPr lang="en-US" sz="2000" i="1">
              <a:solidFill>
                <a:schemeClr val="tx1"/>
              </a:solidFill>
              <a:latin typeface="Cambria" panose="02040503050406030204" pitchFamily="18" charset="0"/>
            </a:endParaRPr>
          </a:p>
          <a:p>
            <a:pPr marL="0" indent="0" algn="ctr" eaLnBrk="1" fontAlgn="auto" hangingPunct="1">
              <a:spcAft>
                <a:spcPts val="0"/>
              </a:spcAft>
              <a:buFont typeface="Arial" charset="0"/>
              <a:buNone/>
              <a:defRPr/>
            </a:pPr>
            <a:endParaRPr lang="en-US" sz="2000" i="1">
              <a:solidFill>
                <a:schemeClr val="tx1"/>
              </a:solidFill>
              <a:latin typeface="Cambria" panose="02040503050406030204" pitchFamily="18" charset="0"/>
            </a:endParaRPr>
          </a:p>
          <a:p>
            <a:pPr marL="0" indent="0" algn="ctr" eaLnBrk="1" fontAlgn="auto" hangingPunct="1">
              <a:spcAft>
                <a:spcPts val="0"/>
              </a:spcAft>
              <a:buFont typeface="Arial" charset="0"/>
              <a:buNone/>
              <a:defRPr/>
            </a:pPr>
            <a:r>
              <a:rPr lang="en-US" sz="2400" b="1" i="1">
                <a:solidFill>
                  <a:schemeClr val="tx1"/>
                </a:solidFill>
                <a:latin typeface="Cambria" panose="02040503050406030204" pitchFamily="18" charset="0"/>
              </a:rPr>
              <a:t>Email</a:t>
            </a:r>
            <a:r>
              <a:rPr lang="en-US" sz="2400" i="1">
                <a:solidFill>
                  <a:schemeClr val="tx1"/>
                </a:solidFill>
                <a:latin typeface="Cambria" panose="02040503050406030204" pitchFamily="18" charset="0"/>
              </a:rPr>
              <a:t>: </a:t>
            </a:r>
            <a:r>
              <a:rPr lang="fr-FR" sz="2400" i="1">
                <a:solidFill>
                  <a:schemeClr val="tx1"/>
                </a:solidFill>
                <a:latin typeface="Cambria" panose="02040503050406030204" pitchFamily="18" charset="0"/>
                <a:hlinkClick r:id="rId4"/>
              </a:rPr>
              <a:t>SDEDistricts.Cert@ct.gov</a:t>
            </a:r>
            <a:r>
              <a:rPr lang="fr-FR" sz="2400" i="1">
                <a:solidFill>
                  <a:schemeClr val="tx1"/>
                </a:solidFill>
                <a:latin typeface="Cambria" panose="02040503050406030204" pitchFamily="18" charset="0"/>
              </a:rPr>
              <a:t> </a:t>
            </a:r>
            <a:endParaRPr lang="en-US" sz="2400" i="1">
              <a:solidFill>
                <a:schemeClr val="tx1"/>
              </a:solidFill>
              <a:latin typeface="Cambria" panose="02040503050406030204" pitchFamily="18" charset="0"/>
            </a:endParaRPr>
          </a:p>
          <a:p>
            <a:pPr marL="0" indent="0" algn="ctr" eaLnBrk="1" fontAlgn="auto" hangingPunct="1">
              <a:spcAft>
                <a:spcPts val="0"/>
              </a:spcAft>
              <a:buFont typeface="Arial" charset="0"/>
              <a:buNone/>
              <a:defRPr/>
            </a:pPr>
            <a:endParaRPr lang="en-US" altLang="en-US" sz="2000" i="1">
              <a:solidFill>
                <a:schemeClr val="tx1"/>
              </a:solidFill>
              <a:latin typeface="Cambria" panose="02040503050406030204" pitchFamily="18" charset="0"/>
            </a:endParaRPr>
          </a:p>
          <a:p>
            <a:pPr marL="0" indent="0" algn="ctr" eaLnBrk="1" fontAlgn="auto" hangingPunct="1">
              <a:spcAft>
                <a:spcPts val="0"/>
              </a:spcAft>
              <a:buFont typeface="Arial" charset="0"/>
              <a:buNone/>
              <a:defRPr/>
            </a:pPr>
            <a:endParaRPr lang="en-US" altLang="en-US" sz="2000" i="1">
              <a:solidFill>
                <a:schemeClr val="tx1"/>
              </a:solidFill>
              <a:latin typeface="Cambria" panose="02040503050406030204" pitchFamily="18" charset="0"/>
            </a:endParaRPr>
          </a:p>
          <a:p>
            <a:pPr marL="0" indent="0" algn="ctr" eaLnBrk="1" fontAlgn="auto" hangingPunct="1">
              <a:spcBef>
                <a:spcPts val="0"/>
              </a:spcBef>
              <a:spcAft>
                <a:spcPts val="0"/>
              </a:spcAft>
              <a:buFont typeface="Wingdings 2" panose="05020102010507070707" pitchFamily="18" charset="2"/>
              <a:buNone/>
              <a:defRPr/>
            </a:pPr>
            <a:r>
              <a:rPr lang="en-US" altLang="en-US" sz="2400" b="1" i="1">
                <a:solidFill>
                  <a:schemeClr val="tx1"/>
                </a:solidFill>
                <a:latin typeface="Cambria" panose="02040503050406030204" pitchFamily="18" charset="0"/>
              </a:rPr>
              <a:t>Designated Superintendents’ Telephone Lines</a:t>
            </a:r>
          </a:p>
          <a:p>
            <a:pPr marL="0" indent="0" algn="ctr" eaLnBrk="1" fontAlgn="auto" hangingPunct="1">
              <a:spcBef>
                <a:spcPts val="0"/>
              </a:spcBef>
              <a:spcAft>
                <a:spcPts val="0"/>
              </a:spcAft>
              <a:buFont typeface="Wingdings 2" panose="05020102010507070707" pitchFamily="18" charset="2"/>
              <a:buNone/>
              <a:defRPr/>
            </a:pPr>
            <a:endParaRPr lang="en-US" altLang="en-US" sz="2400" i="1">
              <a:solidFill>
                <a:schemeClr val="tx1"/>
              </a:solidFill>
              <a:latin typeface="Cambria" panose="02040503050406030204" pitchFamily="18" charset="0"/>
            </a:endParaRPr>
          </a:p>
          <a:p>
            <a:pPr marL="0" indent="0" algn="ctr" eaLnBrk="1" fontAlgn="auto" hangingPunct="1">
              <a:spcAft>
                <a:spcPts val="0"/>
              </a:spcAft>
              <a:buFont typeface="Arial" charset="0"/>
              <a:buNone/>
              <a:defRPr/>
            </a:pPr>
            <a:endParaRPr lang="en-US" altLang="en-US" sz="1800" i="1">
              <a:solidFill>
                <a:schemeClr val="tx1"/>
              </a:solidFill>
              <a:latin typeface="Cambria" panose="02040503050406030204" pitchFamily="18" charset="0"/>
            </a:endParaRPr>
          </a:p>
          <a:p>
            <a:pPr marL="0" indent="0" algn="ctr" eaLnBrk="1" fontAlgn="auto" hangingPunct="1">
              <a:spcAft>
                <a:spcPts val="0"/>
              </a:spcAft>
              <a:buFont typeface="Arial" charset="0"/>
              <a:buNone/>
              <a:defRPr/>
            </a:pPr>
            <a:r>
              <a:rPr lang="en-US" altLang="en-US" sz="1800" b="1" i="1">
                <a:latin typeface="Cambria" panose="02040503050406030204" pitchFamily="18" charset="0"/>
              </a:rPr>
              <a:t>NOTE:</a:t>
            </a:r>
            <a:r>
              <a:rPr lang="en-US" altLang="en-US" sz="1800" i="1">
                <a:latin typeface="Cambria" panose="02040503050406030204" pitchFamily="18" charset="0"/>
              </a:rPr>
              <a:t> Please DO NOT share the designated district email address or designated phone numbers with the public</a:t>
            </a:r>
            <a:endParaRPr lang="en-US" altLang="en-US" sz="1800" i="1">
              <a:solidFill>
                <a:schemeClr val="tx1"/>
              </a:solidFill>
              <a:latin typeface="Cambria" panose="02040503050406030204" pitchFamily="18"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Contact Information for District Personnel</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5"/>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6"/>
          <a:srcRect/>
          <a:stretch/>
        </p:blipFill>
        <p:spPr>
          <a:xfrm>
            <a:off x="10823172" y="302432"/>
            <a:ext cx="1101238" cy="924704"/>
          </a:xfrm>
          <a:prstGeom prst="rect">
            <a:avLst/>
          </a:prstGeom>
        </p:spPr>
      </p:pic>
    </p:spTree>
    <p:extLst>
      <p:ext uri="{BB962C8B-B14F-4D97-AF65-F5344CB8AC3E}">
        <p14:creationId xmlns:p14="http://schemas.microsoft.com/office/powerpoint/2010/main" val="3479567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678068"/>
            <a:ext cx="12192000" cy="5179932"/>
          </a:xfrm>
        </p:spPr>
        <p:txBody>
          <a:bodyPr>
            <a:noAutofit/>
          </a:bodyPr>
          <a:lstStyle/>
          <a:p>
            <a:pPr marL="331470" indent="-285750">
              <a:lnSpc>
                <a:spcPct val="100000"/>
              </a:lnSpc>
              <a:spcBef>
                <a:spcPts val="0"/>
              </a:spcBef>
              <a:buClr>
                <a:srgbClr val="990000"/>
              </a:buClr>
              <a:defRPr/>
            </a:pPr>
            <a:endParaRPr lang="en-US" altLang="en-US" sz="400">
              <a:solidFill>
                <a:schemeClr val="tx1"/>
              </a:solidFill>
              <a:latin typeface="Cambria" panose="02040503050406030204" pitchFamily="18" charset="0"/>
              <a:cs typeface="Arial" charset="0"/>
            </a:endParaRPr>
          </a:p>
          <a:p>
            <a:pPr marL="0" indent="0" algn="ctr" eaLnBrk="1" fontAlgn="auto" hangingPunct="1">
              <a:spcAft>
                <a:spcPts val="0"/>
              </a:spcAft>
              <a:buFont typeface="Arial" charset="0"/>
              <a:buNone/>
              <a:defRPr/>
            </a:pPr>
            <a:endParaRPr lang="en-US" sz="2400" b="1" i="1">
              <a:solidFill>
                <a:schemeClr val="tx1"/>
              </a:solidFill>
              <a:latin typeface="Cambria" panose="02040503050406030204" pitchFamily="18" charset="0"/>
            </a:endParaRPr>
          </a:p>
          <a:p>
            <a:pPr marL="0" indent="0" algn="ctr" eaLnBrk="1" fontAlgn="auto" hangingPunct="1">
              <a:spcAft>
                <a:spcPts val="0"/>
              </a:spcAft>
              <a:buFont typeface="Arial" charset="0"/>
              <a:buNone/>
              <a:defRPr/>
            </a:pPr>
            <a:endParaRPr lang="en-US" altLang="en-US" sz="1800" i="1">
              <a:solidFill>
                <a:schemeClr val="tx1"/>
              </a:solidFill>
              <a:latin typeface="Cambria" panose="02040503050406030204" pitchFamily="18"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Questions?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pic>
        <p:nvPicPr>
          <p:cNvPr id="5" name="Picture 4">
            <a:extLst>
              <a:ext uri="{FF2B5EF4-FFF2-40B4-BE49-F238E27FC236}">
                <a16:creationId xmlns:a16="http://schemas.microsoft.com/office/drawing/2014/main" id="{1CB9B932-C861-21CF-306C-71C9FFCF061F}"/>
              </a:ext>
            </a:extLst>
          </p:cNvPr>
          <p:cNvPicPr>
            <a:picLocks noChangeAspect="1"/>
          </p:cNvPicPr>
          <p:nvPr/>
        </p:nvPicPr>
        <p:blipFill>
          <a:blip r:embed="rId5"/>
          <a:stretch>
            <a:fillRect/>
          </a:stretch>
        </p:blipFill>
        <p:spPr>
          <a:xfrm>
            <a:off x="2093962" y="2116428"/>
            <a:ext cx="7846839" cy="4333533"/>
          </a:xfrm>
          <a:prstGeom prst="rect">
            <a:avLst/>
          </a:prstGeom>
        </p:spPr>
      </p:pic>
    </p:spTree>
    <p:extLst>
      <p:ext uri="{BB962C8B-B14F-4D97-AF65-F5344CB8AC3E}">
        <p14:creationId xmlns:p14="http://schemas.microsoft.com/office/powerpoint/2010/main" val="3847551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45720" indent="0" eaLnBrk="1" fontAlgn="auto" hangingPunct="1">
              <a:lnSpc>
                <a:spcPct val="120000"/>
              </a:lnSpc>
              <a:spcBef>
                <a:spcPts val="0"/>
              </a:spcBef>
              <a:spcAft>
                <a:spcPts val="0"/>
              </a:spcAft>
              <a:buFont typeface="Wingdings 2" panose="05020102010507070707" pitchFamily="18" charset="2"/>
              <a:buNone/>
              <a:defRPr/>
            </a:pPr>
            <a:r>
              <a:rPr lang="en-US" altLang="en-US">
                <a:solidFill>
                  <a:schemeClr val="tx1"/>
                </a:solidFill>
                <a:latin typeface="Cambria" panose="02040503050406030204" pitchFamily="18" charset="0"/>
                <a:cs typeface="Arial" panose="020B0604020202020204" pitchFamily="34" charset="0"/>
              </a:rPr>
              <a:t>Connecticut General Statutes state:</a:t>
            </a:r>
          </a:p>
          <a:p>
            <a:pPr marL="274320" eaLnBrk="1" fontAlgn="auto" hangingPunct="1">
              <a:lnSpc>
                <a:spcPct val="120000"/>
              </a:lnSpc>
              <a:spcAft>
                <a:spcPts val="0"/>
              </a:spcAft>
              <a:buFont typeface="Wingdings 2" panose="05020102010507070707" pitchFamily="18" charset="2"/>
              <a:buNone/>
              <a:defRPr/>
            </a:pPr>
            <a:r>
              <a:rPr lang="en-US" altLang="en-US" sz="2800">
                <a:solidFill>
                  <a:schemeClr val="tx1"/>
                </a:solidFill>
                <a:latin typeface="Cambria" panose="02040503050406030204" pitchFamily="18" charset="0"/>
                <a:cs typeface="Arial" panose="020B0604020202020204" pitchFamily="34" charset="0"/>
              </a:rPr>
              <a:t>	</a:t>
            </a:r>
            <a:r>
              <a:rPr lang="en-US" altLang="en-US" sz="2400" i="1">
                <a:solidFill>
                  <a:schemeClr val="tx1"/>
                </a:solidFill>
                <a:latin typeface="Cambria" panose="02040503050406030204" pitchFamily="18" charset="0"/>
                <a:cs typeface="Arial" panose="020B0604020202020204" pitchFamily="34" charset="0"/>
              </a:rPr>
              <a:t>“No teacher, supervisor, administrator, special service staff member or school superintendent shall be employed in any of the schools of any local or regional board of education unless such person </a:t>
            </a:r>
            <a:r>
              <a:rPr lang="en-US" altLang="en-US" sz="2400" i="1" u="sng">
                <a:solidFill>
                  <a:srgbClr val="990000"/>
                </a:solidFill>
                <a:latin typeface="Cambria" panose="02040503050406030204" pitchFamily="18" charset="0"/>
                <a:cs typeface="Arial" panose="020B0604020202020204" pitchFamily="34" charset="0"/>
              </a:rPr>
              <a:t>possesses an appropriate state certificate</a:t>
            </a:r>
            <a:r>
              <a:rPr lang="en-US" altLang="en-US" sz="2400" i="1">
                <a:solidFill>
                  <a:srgbClr val="990000"/>
                </a:solidFill>
                <a:latin typeface="Cambria" panose="02040503050406030204" pitchFamily="18" charset="0"/>
                <a:cs typeface="Arial" panose="020B0604020202020204" pitchFamily="34" charset="0"/>
              </a:rPr>
              <a:t> </a:t>
            </a:r>
            <a:r>
              <a:rPr lang="en-US" altLang="en-US" sz="2400" i="1">
                <a:solidFill>
                  <a:schemeClr val="tx1"/>
                </a:solidFill>
                <a:latin typeface="Cambria" panose="02040503050406030204" pitchFamily="18" charset="0"/>
                <a:cs typeface="Arial" panose="020B0604020202020204" pitchFamily="34" charset="0"/>
              </a:rPr>
              <a:t>[CONNECTICUT] nor shall any such person be entitled to any salary unless such person can produce such certificate dated previous to or on the first day of employment.” (Sec. 10-145(a))</a:t>
            </a:r>
            <a:endParaRPr lang="en-US" altLang="en-US" sz="2800" i="1">
              <a:solidFill>
                <a:schemeClr val="tx1"/>
              </a:solidFill>
              <a:latin typeface="Cambria" panose="02040503050406030204" pitchFamily="18" charset="0"/>
              <a:cs typeface="Arial" panose="020B0604020202020204" pitchFamily="34" charset="0"/>
            </a:endParaRPr>
          </a:p>
          <a:p>
            <a:pPr marL="274320" eaLnBrk="1" fontAlgn="auto" hangingPunct="1">
              <a:lnSpc>
                <a:spcPct val="120000"/>
              </a:lnSpc>
              <a:spcBef>
                <a:spcPct val="0"/>
              </a:spcBef>
              <a:spcAft>
                <a:spcPts val="0"/>
              </a:spcAft>
              <a:buClrTx/>
              <a:buFontTx/>
              <a:buNone/>
              <a:defRPr/>
            </a:pPr>
            <a:endParaRPr lang="en-US" altLang="en-US" sz="4000">
              <a:solidFill>
                <a:schemeClr val="tx1"/>
              </a:solidFill>
              <a:latin typeface="Cambria" panose="02040503050406030204" pitchFamily="18" charset="0"/>
              <a:cs typeface="Arial" panose="020B0604020202020204" pitchFamily="34" charset="0"/>
            </a:endParaRPr>
          </a:p>
          <a:p>
            <a:pPr marL="45720" indent="0" algn="ctr" eaLnBrk="1" fontAlgn="auto" hangingPunct="1">
              <a:lnSpc>
                <a:spcPct val="120000"/>
              </a:lnSpc>
              <a:spcBef>
                <a:spcPct val="0"/>
              </a:spcBef>
              <a:spcAft>
                <a:spcPts val="0"/>
              </a:spcAft>
              <a:buClr>
                <a:srgbClr val="990000"/>
              </a:buClr>
              <a:buFont typeface="Wingdings 2" panose="05020102010507070707" pitchFamily="18" charset="2"/>
              <a:buNone/>
              <a:defRPr/>
            </a:pPr>
            <a:r>
              <a:rPr lang="en-US" altLang="en-US" sz="2200" b="1">
                <a:solidFill>
                  <a:schemeClr val="tx1"/>
                </a:solidFill>
                <a:latin typeface="Cambria" panose="02040503050406030204" pitchFamily="18" charset="0"/>
                <a:cs typeface="Arial" panose="020B0604020202020204" pitchFamily="34" charset="0"/>
              </a:rPr>
              <a:t>Appropriate authorization is required prior to signing a formal employment contract. </a:t>
            </a:r>
          </a:p>
          <a:p>
            <a:pPr marL="0" indent="0" algn="ctr">
              <a:buNone/>
            </a:pP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Statutory Requirements</a:t>
            </a:r>
            <a:endParaRPr lang="en-US" sz="3200" b="1">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1417429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0" indent="0" eaLnBrk="1" fontAlgn="auto" hangingPunct="1">
              <a:spcBef>
                <a:spcPts val="0"/>
              </a:spcBef>
              <a:spcAft>
                <a:spcPts val="0"/>
              </a:spcAft>
              <a:buClr>
                <a:srgbClr val="990000"/>
              </a:buClr>
              <a:buSzPct val="90000"/>
              <a:buFont typeface="Wingdings 2" panose="05020102010507070707" pitchFamily="18" charset="2"/>
              <a:buNone/>
              <a:defRPr/>
            </a:pPr>
            <a:r>
              <a:rPr lang="en-US">
                <a:solidFill>
                  <a:schemeClr val="tx1"/>
                </a:solidFill>
                <a:latin typeface="Cambria" panose="02040503050406030204" pitchFamily="18" charset="0"/>
              </a:rPr>
              <a:t>Connecticut General Statutes state:</a:t>
            </a:r>
          </a:p>
          <a:p>
            <a:pPr marL="0" indent="0" eaLnBrk="1" fontAlgn="auto" hangingPunct="1">
              <a:spcBef>
                <a:spcPts val="0"/>
              </a:spcBef>
              <a:spcAft>
                <a:spcPts val="0"/>
              </a:spcAft>
              <a:buClr>
                <a:srgbClr val="990000"/>
              </a:buClr>
              <a:buSzPct val="90000"/>
              <a:buFont typeface="Wingdings 2" panose="05020102010507070707" pitchFamily="18" charset="2"/>
              <a:buNone/>
              <a:defRPr/>
            </a:pPr>
            <a:endParaRPr lang="en-US" sz="3200">
              <a:solidFill>
                <a:schemeClr val="tx1"/>
              </a:solidFill>
              <a:latin typeface="Cambria" panose="02040503050406030204" pitchFamily="18" charset="0"/>
            </a:endParaRPr>
          </a:p>
          <a:p>
            <a:pPr marL="0" indent="0" eaLnBrk="1" fontAlgn="auto" hangingPunct="1">
              <a:spcBef>
                <a:spcPts val="0"/>
              </a:spcBef>
              <a:spcAft>
                <a:spcPts val="0"/>
              </a:spcAft>
              <a:buClr>
                <a:srgbClr val="990000"/>
              </a:buClr>
              <a:buSzPct val="90000"/>
              <a:buFont typeface="Wingdings 2" panose="05020102010507070707" pitchFamily="18" charset="2"/>
              <a:buNone/>
              <a:defRPr/>
            </a:pPr>
            <a:r>
              <a:rPr lang="en-US" sz="2400" i="1">
                <a:solidFill>
                  <a:schemeClr val="tx1"/>
                </a:solidFill>
                <a:latin typeface="Cambria" panose="02040503050406030204" pitchFamily="18" charset="0"/>
              </a:rPr>
              <a:t>“If the State Board of Education determines that a local or regional  board of education is not in compliance with any provisions of sections 10-144o to 10-149, inclusive, and section 10-220a, the State Board of Education may require the local or regional board of education to forfeit of the total sum which is paid to such a board of education from the State Treasury an amount to be determined by the State Board of Education...” (Sec. 10-145(b))</a:t>
            </a:r>
          </a:p>
          <a:p>
            <a:pPr marL="0" indent="0" eaLnBrk="1" fontAlgn="auto" hangingPunct="1">
              <a:spcBef>
                <a:spcPts val="0"/>
              </a:spcBef>
              <a:spcAft>
                <a:spcPts val="0"/>
              </a:spcAft>
              <a:buClr>
                <a:srgbClr val="990000"/>
              </a:buClr>
              <a:buSzPct val="90000"/>
              <a:buFont typeface="Wingdings 2" panose="05020102010507070707" pitchFamily="18" charset="2"/>
              <a:buNone/>
              <a:defRPr/>
            </a:pPr>
            <a:endParaRPr lang="en-US" sz="2000">
              <a:solidFill>
                <a:schemeClr val="tx1"/>
              </a:solidFill>
              <a:latin typeface="Cambria" panose="02040503050406030204" pitchFamily="18" charset="0"/>
            </a:endParaRPr>
          </a:p>
          <a:p>
            <a:pPr marL="0" indent="0" eaLnBrk="1" fontAlgn="auto" hangingPunct="1">
              <a:spcAft>
                <a:spcPts val="0"/>
              </a:spcAft>
              <a:buClr>
                <a:srgbClr val="990000"/>
              </a:buClr>
              <a:buSzPct val="90000"/>
              <a:buFont typeface="Wingdings 2" panose="05020102010507070707" pitchFamily="18" charset="2"/>
              <a:buNone/>
              <a:defRPr/>
            </a:pPr>
            <a:r>
              <a:rPr lang="en-US" sz="2400">
                <a:solidFill>
                  <a:schemeClr val="tx1"/>
                </a:solidFill>
                <a:latin typeface="Cambria" panose="02040503050406030204" pitchFamily="18" charset="0"/>
              </a:rPr>
              <a:t>Service without an active, grade/subject appropriate certificate places the teacher out-of-compliance and jeopardizes any potential Teacher Retirement Credit (TRB) as directed in Connecticut General Statutes, Section 10-183b(26).</a:t>
            </a:r>
            <a:r>
              <a:rPr lang="en-US">
                <a:solidFill>
                  <a:schemeClr val="tx1"/>
                </a:solidFill>
                <a:latin typeface="Cambria" panose="02040503050406030204" pitchFamily="18" charset="0"/>
              </a:rPr>
              <a:t>  </a:t>
            </a:r>
          </a:p>
          <a:p>
            <a:pPr marL="0" indent="0" algn="ctr">
              <a:buNone/>
            </a:pP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Statutory Requirements</a:t>
            </a:r>
          </a:p>
          <a:p>
            <a:pPr algn="ctr">
              <a:lnSpc>
                <a:spcPct val="100000"/>
              </a:lnSpc>
              <a:spcBef>
                <a:spcPts val="300"/>
              </a:spcBef>
            </a:pPr>
            <a:r>
              <a:rPr lang="en-US" sz="2400" b="1">
                <a:solidFill>
                  <a:srgbClr val="FEC933"/>
                </a:solidFill>
                <a:effectLst>
                  <a:outerShdw blurRad="38100" dist="38100" dir="2700000" algn="tl">
                    <a:srgbClr val="000000">
                      <a:alpha val="43137"/>
                    </a:srgbClr>
                  </a:outerShdw>
                </a:effectLst>
                <a:latin typeface="Arial"/>
                <a:cs typeface="Arial"/>
              </a:rPr>
              <a:t>(Continued)</a:t>
            </a:r>
            <a:endParaRPr lang="en-US" sz="2400" b="1">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1550016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0" indent="0" algn="ctr" eaLnBrk="1" fontAlgn="auto" hangingPunct="1">
              <a:lnSpc>
                <a:spcPct val="120000"/>
              </a:lnSpc>
              <a:spcAft>
                <a:spcPts val="0"/>
              </a:spcAft>
              <a:buFont typeface="Arial" charset="0"/>
              <a:buNone/>
              <a:defRPr/>
            </a:pPr>
            <a:r>
              <a:rPr lang="en-US" altLang="en-US" sz="1600" b="1">
                <a:solidFill>
                  <a:schemeClr val="tx1"/>
                </a:solidFill>
                <a:latin typeface="Cambria" panose="02040503050406030204" pitchFamily="18" charset="0"/>
                <a:cs typeface="Arial" panose="020B0604020202020204" pitchFamily="34" charset="0"/>
              </a:rPr>
              <a:t>CRIMINAL HISTORY</a:t>
            </a:r>
          </a:p>
          <a:p>
            <a:pPr marL="45720" indent="0" eaLnBrk="1" fontAlgn="auto" hangingPunct="1">
              <a:lnSpc>
                <a:spcPct val="120000"/>
              </a:lnSpc>
              <a:spcBef>
                <a:spcPts val="0"/>
              </a:spcBef>
              <a:spcAft>
                <a:spcPts val="0"/>
              </a:spcAft>
              <a:buFont typeface="Wingdings 2" panose="05020102010507070707" pitchFamily="18" charset="2"/>
              <a:buNone/>
              <a:defRPr/>
            </a:pPr>
            <a:r>
              <a:rPr lang="en-US" altLang="en-US" sz="1600">
                <a:solidFill>
                  <a:schemeClr val="tx1"/>
                </a:solidFill>
                <a:latin typeface="Cambria" panose="02040503050406030204" pitchFamily="18" charset="0"/>
                <a:cs typeface="Arial" panose="020B0604020202020204" pitchFamily="34" charset="0"/>
              </a:rPr>
              <a:t>A criminal history records check is conducted by the State Police on ALL applicants seeking certification. The Bureau has no control over the timeline for routine background checks</a:t>
            </a:r>
          </a:p>
          <a:p>
            <a:pPr marL="45720" indent="0" algn="ctr" eaLnBrk="1" fontAlgn="auto" hangingPunct="1">
              <a:lnSpc>
                <a:spcPct val="120000"/>
              </a:lnSpc>
              <a:spcAft>
                <a:spcPts val="0"/>
              </a:spcAft>
              <a:buFont typeface="Wingdings 2" panose="05020102010507070707" pitchFamily="18" charset="2"/>
              <a:buNone/>
              <a:defRPr/>
            </a:pPr>
            <a:endParaRPr lang="en-US" altLang="en-US" sz="800">
              <a:solidFill>
                <a:schemeClr val="tx1"/>
              </a:solidFill>
              <a:latin typeface="Cambria" panose="02040503050406030204" pitchFamily="18" charset="0"/>
              <a:cs typeface="Arial" panose="020B0604020202020204" pitchFamily="34" charset="0"/>
            </a:endParaRPr>
          </a:p>
          <a:p>
            <a:pPr marL="0" indent="0" algn="ctr" eaLnBrk="1" fontAlgn="auto" hangingPunct="1">
              <a:lnSpc>
                <a:spcPct val="120000"/>
              </a:lnSpc>
              <a:spcAft>
                <a:spcPts val="0"/>
              </a:spcAft>
              <a:buFont typeface="Wingdings 2" panose="05020102010507070707" pitchFamily="18" charset="2"/>
              <a:buNone/>
              <a:defRPr/>
            </a:pPr>
            <a:r>
              <a:rPr lang="en-US" altLang="en-US" sz="1600" b="1">
                <a:solidFill>
                  <a:schemeClr val="tx1"/>
                </a:solidFill>
                <a:latin typeface="Cambria" panose="02040503050406030204" pitchFamily="18" charset="0"/>
                <a:cs typeface="Arial" panose="020B0604020202020204" pitchFamily="34" charset="0"/>
              </a:rPr>
              <a:t>DEPARTMENT OF CHILDREN AND FAMILIES (DCF)</a:t>
            </a:r>
          </a:p>
          <a:p>
            <a:pPr marL="45720" indent="0" eaLnBrk="1" fontAlgn="auto" hangingPunct="1">
              <a:lnSpc>
                <a:spcPct val="120000"/>
              </a:lnSpc>
              <a:spcAft>
                <a:spcPts val="0"/>
              </a:spcAft>
              <a:buFont typeface="Wingdings 2" panose="05020102010507070707" pitchFamily="18" charset="2"/>
              <a:buNone/>
              <a:defRPr/>
            </a:pPr>
            <a:r>
              <a:rPr lang="en-US" altLang="en-US" sz="1600">
                <a:solidFill>
                  <a:schemeClr val="tx1"/>
                </a:solidFill>
                <a:latin typeface="Cambria" panose="02040503050406030204" pitchFamily="18" charset="0"/>
                <a:cs typeface="Arial" panose="020B0604020202020204" pitchFamily="34" charset="0"/>
              </a:rPr>
              <a:t>C.G.S. 10-221d(g) requires a records check for ALL applicants seeking certification. </a:t>
            </a:r>
            <a:r>
              <a:rPr lang="en-US" altLang="en-US" sz="1600">
                <a:solidFill>
                  <a:schemeClr val="tx1"/>
                </a:solidFill>
                <a:latin typeface="Cambria" panose="02040503050406030204" pitchFamily="18" charset="0"/>
                <a:cs typeface="Arial" charset="0"/>
              </a:rPr>
              <a:t>If notification is received that the applicant is listed on the DCF child abuse and neglect registry, the application for the certificate, authorization or permit </a:t>
            </a:r>
            <a:r>
              <a:rPr lang="en-US" altLang="en-US" sz="1600" u="sng">
                <a:solidFill>
                  <a:schemeClr val="tx1"/>
                </a:solidFill>
                <a:latin typeface="Cambria" panose="02040503050406030204" pitchFamily="18" charset="0"/>
                <a:cs typeface="Arial" charset="0"/>
              </a:rPr>
              <a:t>must</a:t>
            </a:r>
            <a:r>
              <a:rPr lang="en-US" altLang="en-US" sz="1600">
                <a:solidFill>
                  <a:schemeClr val="tx1"/>
                </a:solidFill>
                <a:latin typeface="Cambria" panose="02040503050406030204" pitchFamily="18" charset="0"/>
                <a:cs typeface="Arial" charset="0"/>
              </a:rPr>
              <a:t> be denied.</a:t>
            </a:r>
          </a:p>
          <a:p>
            <a:pPr marL="45720" indent="0" algn="ctr" eaLnBrk="1" fontAlgn="auto" hangingPunct="1">
              <a:lnSpc>
                <a:spcPct val="120000"/>
              </a:lnSpc>
              <a:spcAft>
                <a:spcPts val="0"/>
              </a:spcAft>
              <a:buFont typeface="Wingdings 2" panose="05020102010507070707" pitchFamily="18" charset="2"/>
              <a:buNone/>
              <a:defRPr/>
            </a:pPr>
            <a:endParaRPr lang="en-US" altLang="en-US" sz="800" b="1">
              <a:solidFill>
                <a:schemeClr val="tx1"/>
              </a:solidFill>
              <a:latin typeface="Cambria" panose="02040503050406030204" pitchFamily="18" charset="0"/>
              <a:cs typeface="Arial" charset="0"/>
            </a:endParaRPr>
          </a:p>
          <a:p>
            <a:pPr marL="45720" indent="0" algn="ctr" eaLnBrk="1" fontAlgn="auto" hangingPunct="1">
              <a:lnSpc>
                <a:spcPct val="120000"/>
              </a:lnSpc>
              <a:spcAft>
                <a:spcPts val="0"/>
              </a:spcAft>
              <a:buFont typeface="Wingdings 2" panose="05020102010507070707" pitchFamily="18" charset="2"/>
              <a:buNone/>
              <a:defRPr/>
            </a:pPr>
            <a:r>
              <a:rPr lang="en-US" altLang="en-US" sz="2000" b="1">
                <a:solidFill>
                  <a:schemeClr val="tx1"/>
                </a:solidFill>
                <a:latin typeface="Cambria" panose="02040503050406030204" pitchFamily="18" charset="0"/>
                <a:cs typeface="Arial" charset="0"/>
              </a:rPr>
              <a:t>DISTRICT RESPONSIBILITY</a:t>
            </a:r>
          </a:p>
          <a:p>
            <a:pPr marL="0" indent="-182880" eaLnBrk="1" fontAlgn="auto" hangingPunct="1">
              <a:lnSpc>
                <a:spcPct val="120000"/>
              </a:lnSpc>
              <a:spcAft>
                <a:spcPts val="0"/>
              </a:spcAft>
              <a:buClr>
                <a:srgbClr val="990000"/>
              </a:buClr>
              <a:buFont typeface="Arial" panose="020B0604020202020204" pitchFamily="34" charset="0"/>
              <a:buChar char="•"/>
              <a:defRPr/>
            </a:pPr>
            <a:r>
              <a:rPr lang="en-US" altLang="en-US" sz="2000">
                <a:solidFill>
                  <a:schemeClr val="tx1"/>
                </a:solidFill>
                <a:latin typeface="Cambria" panose="02040503050406030204" pitchFamily="18" charset="0"/>
                <a:cs typeface="Arial" charset="0"/>
              </a:rPr>
              <a:t> </a:t>
            </a:r>
            <a:r>
              <a:rPr lang="en-US" altLang="en-US" sz="1600">
                <a:solidFill>
                  <a:schemeClr val="tx1"/>
                </a:solidFill>
                <a:latin typeface="Cambria" panose="02040503050406030204" pitchFamily="18" charset="0"/>
                <a:cs typeface="Arial" charset="0"/>
              </a:rPr>
              <a:t>Required to fingerprint each person hired within </a:t>
            </a:r>
            <a:r>
              <a:rPr lang="en-US" altLang="en-US" sz="1600" b="1">
                <a:solidFill>
                  <a:schemeClr val="tx1"/>
                </a:solidFill>
                <a:latin typeface="Cambria" panose="02040503050406030204" pitchFamily="18" charset="0"/>
                <a:cs typeface="Arial" charset="0"/>
              </a:rPr>
              <a:t>30</a:t>
            </a:r>
            <a:r>
              <a:rPr lang="en-US" altLang="en-US" sz="1600">
                <a:solidFill>
                  <a:schemeClr val="tx1"/>
                </a:solidFill>
                <a:latin typeface="Cambria" panose="02040503050406030204" pitchFamily="18" charset="0"/>
                <a:cs typeface="Arial" charset="0"/>
              </a:rPr>
              <a:t> days of employment</a:t>
            </a:r>
            <a:r>
              <a:rPr lang="en-US" altLang="en-US" sz="1600">
                <a:solidFill>
                  <a:schemeClr val="tx1"/>
                </a:solidFill>
                <a:latin typeface="Cambria" panose="02040503050406030204" pitchFamily="18" charset="0"/>
              </a:rPr>
              <a:t>.</a:t>
            </a:r>
          </a:p>
          <a:p>
            <a:pPr marL="0" indent="-182880" eaLnBrk="1" fontAlgn="auto" hangingPunct="1">
              <a:lnSpc>
                <a:spcPct val="120000"/>
              </a:lnSpc>
              <a:spcAft>
                <a:spcPts val="0"/>
              </a:spcAft>
              <a:buClr>
                <a:srgbClr val="990000"/>
              </a:buClr>
              <a:buFont typeface="Arial" panose="020B0604020202020204" pitchFamily="34" charset="0"/>
              <a:buChar char="•"/>
              <a:defRPr/>
            </a:pPr>
            <a:r>
              <a:rPr lang="en-US" sz="1600">
                <a:solidFill>
                  <a:schemeClr val="tx1"/>
                </a:solidFill>
                <a:latin typeface="Cambria" panose="02040503050406030204" pitchFamily="18" charset="0"/>
              </a:rPr>
              <a:t> If the district receives notice of a conviction of a crime by a person holding a certificate, authorization or permit issued by the State Board of Education, the district </a:t>
            </a:r>
            <a:r>
              <a:rPr lang="en-US" sz="1600" u="sng">
                <a:solidFill>
                  <a:schemeClr val="tx1"/>
                </a:solidFill>
                <a:latin typeface="Cambria" panose="02040503050406030204" pitchFamily="18" charset="0"/>
              </a:rPr>
              <a:t>must notify</a:t>
            </a:r>
            <a:r>
              <a:rPr lang="en-US" sz="1600">
                <a:solidFill>
                  <a:schemeClr val="tx1"/>
                </a:solidFill>
                <a:latin typeface="Cambria" panose="02040503050406030204" pitchFamily="18" charset="0"/>
              </a:rPr>
              <a:t> the Bureau of Investigations and Professional Practices.</a:t>
            </a:r>
          </a:p>
          <a:p>
            <a:pPr marL="0" algn="ctr" eaLnBrk="1" fontAlgn="auto" hangingPunct="1">
              <a:lnSpc>
                <a:spcPct val="120000"/>
              </a:lnSpc>
              <a:spcBef>
                <a:spcPts val="0"/>
              </a:spcBef>
              <a:spcAft>
                <a:spcPts val="0"/>
              </a:spcAft>
              <a:buClr>
                <a:schemeClr val="folHlink"/>
              </a:buClr>
              <a:buSzPct val="60000"/>
              <a:buFont typeface="Wingdings" pitchFamily="2" charset="2"/>
              <a:buNone/>
              <a:defRPr/>
            </a:pPr>
            <a:endParaRPr lang="en-US" altLang="en-US" sz="800">
              <a:solidFill>
                <a:schemeClr val="tx1"/>
              </a:solidFill>
              <a:latin typeface="Cambria" panose="02040503050406030204" pitchFamily="18" charset="0"/>
            </a:endParaRPr>
          </a:p>
          <a:p>
            <a:pPr marL="0" algn="ctr" eaLnBrk="1" fontAlgn="auto" hangingPunct="1">
              <a:lnSpc>
                <a:spcPct val="120000"/>
              </a:lnSpc>
              <a:spcBef>
                <a:spcPts val="0"/>
              </a:spcBef>
              <a:spcAft>
                <a:spcPts val="0"/>
              </a:spcAft>
              <a:buClr>
                <a:schemeClr val="folHlink"/>
              </a:buClr>
              <a:buSzPct val="60000"/>
              <a:buFont typeface="Wingdings" pitchFamily="2" charset="2"/>
              <a:buNone/>
              <a:defRPr/>
            </a:pPr>
            <a:endParaRPr lang="en-US" altLang="en-US" sz="1400">
              <a:solidFill>
                <a:schemeClr val="tx1"/>
              </a:solidFill>
              <a:latin typeface="Cambria" panose="02040503050406030204" pitchFamily="18" charset="0"/>
            </a:endParaRPr>
          </a:p>
          <a:p>
            <a:pPr marL="0" algn="ctr" eaLnBrk="1" fontAlgn="auto" hangingPunct="1">
              <a:lnSpc>
                <a:spcPct val="120000"/>
              </a:lnSpc>
              <a:spcBef>
                <a:spcPts val="0"/>
              </a:spcBef>
              <a:spcAft>
                <a:spcPts val="0"/>
              </a:spcAft>
              <a:buClr>
                <a:schemeClr val="folHlink"/>
              </a:buClr>
              <a:buSzPct val="60000"/>
              <a:buFont typeface="Wingdings" pitchFamily="2" charset="2"/>
              <a:buNone/>
              <a:defRPr/>
            </a:pPr>
            <a:r>
              <a:rPr lang="en-US" altLang="en-US" sz="1400">
                <a:solidFill>
                  <a:schemeClr val="tx1"/>
                </a:solidFill>
                <a:latin typeface="Cambria" panose="02040503050406030204" pitchFamily="18" charset="0"/>
              </a:rPr>
              <a:t>Note: Educators on DCF registry may work directly with DCF to be removed from registry.</a:t>
            </a:r>
          </a:p>
          <a:p>
            <a:pPr marL="0" indent="0" algn="ctr">
              <a:buNone/>
            </a:pP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Mandated Background Checks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3726475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45720" indent="0" eaLnBrk="1" fontAlgn="auto" hangingPunct="1">
              <a:lnSpc>
                <a:spcPct val="80000"/>
              </a:lnSpc>
              <a:spcAft>
                <a:spcPts val="0"/>
              </a:spcAft>
              <a:buClr>
                <a:srgbClr val="990000"/>
              </a:buClr>
              <a:buFont typeface="Wingdings 2" panose="05020102010507070707" pitchFamily="18" charset="2"/>
              <a:buNone/>
              <a:defRPr/>
            </a:pPr>
            <a:r>
              <a:rPr lang="en-US" altLang="en-US" sz="2000" b="1" dirty="0">
                <a:solidFill>
                  <a:schemeClr val="tx1"/>
                </a:solidFill>
                <a:latin typeface="Cambria" panose="02040503050406030204" pitchFamily="18" charset="0"/>
              </a:rPr>
              <a:t>Initial Educator Certificate</a:t>
            </a:r>
          </a:p>
          <a:p>
            <a:pPr marL="45720" indent="0" eaLnBrk="1" fontAlgn="auto" hangingPunct="1">
              <a:lnSpc>
                <a:spcPct val="80000"/>
              </a:lnSpc>
              <a:spcAft>
                <a:spcPts val="0"/>
              </a:spcAft>
              <a:buClr>
                <a:srgbClr val="990000"/>
              </a:buClr>
              <a:buFont typeface="Wingdings 2" panose="05020102010507070707" pitchFamily="18" charset="2"/>
              <a:buNone/>
              <a:defRPr/>
            </a:pPr>
            <a:endParaRPr lang="en-US" altLang="en-US" sz="400" dirty="0">
              <a:solidFill>
                <a:schemeClr val="tx1"/>
              </a:solidFill>
              <a:latin typeface="Cambria" panose="02040503050406030204" pitchFamily="18" charset="0"/>
            </a:endParaRPr>
          </a:p>
          <a:p>
            <a:pPr marL="548640" lvl="1" indent="-182880" eaLnBrk="1" fontAlgn="auto" hangingPunct="1">
              <a:lnSpc>
                <a:spcPct val="80000"/>
              </a:lnSpc>
              <a:spcAft>
                <a:spcPts val="0"/>
              </a:spcAft>
              <a:buClr>
                <a:srgbClr val="990000"/>
              </a:buClr>
              <a:buFont typeface="Arial" panose="020B0604020202020204" pitchFamily="34" charset="0"/>
              <a:buChar char="•"/>
              <a:defRPr/>
            </a:pPr>
            <a:r>
              <a:rPr lang="en-US" altLang="en-US" sz="1600" dirty="0">
                <a:solidFill>
                  <a:schemeClr val="tx1"/>
                </a:solidFill>
                <a:latin typeface="Cambria" panose="02040503050406030204" pitchFamily="18" charset="0"/>
              </a:rPr>
              <a:t>Valid for three years</a:t>
            </a:r>
          </a:p>
          <a:p>
            <a:pPr marL="548640" lvl="1" indent="-182880" eaLnBrk="1" fontAlgn="auto" hangingPunct="1">
              <a:lnSpc>
                <a:spcPct val="110000"/>
              </a:lnSpc>
              <a:spcAft>
                <a:spcPts val="0"/>
              </a:spcAft>
              <a:buClr>
                <a:srgbClr val="990000"/>
              </a:buClr>
              <a:buFont typeface="Arial" panose="020B0604020202020204" pitchFamily="34" charset="0"/>
              <a:buChar char="•"/>
              <a:defRPr/>
            </a:pPr>
            <a:r>
              <a:rPr lang="en-US" altLang="en-US" sz="1600" dirty="0">
                <a:solidFill>
                  <a:schemeClr val="tx1"/>
                </a:solidFill>
                <a:latin typeface="Cambria" panose="02040503050406030204" pitchFamily="18" charset="0"/>
              </a:rPr>
              <a:t>To advance: 10 months of appropriate service under the Initial Certificate &amp; completion of TEAM; or 20 months of appropriate service in another state; or 30 months of appropriate service in an approved Connecticut nonpublic school</a:t>
            </a:r>
          </a:p>
          <a:p>
            <a:pPr marL="548640" lvl="1" indent="-182880" eaLnBrk="1" fontAlgn="auto" hangingPunct="1">
              <a:lnSpc>
                <a:spcPct val="110000"/>
              </a:lnSpc>
              <a:spcAft>
                <a:spcPts val="0"/>
              </a:spcAft>
              <a:buClr>
                <a:srgbClr val="990000"/>
              </a:buClr>
              <a:buFont typeface="Arial" panose="020B0604020202020204" pitchFamily="34" charset="0"/>
              <a:buChar char="•"/>
              <a:defRPr/>
            </a:pPr>
            <a:r>
              <a:rPr lang="en-US" altLang="en-US" sz="1600" dirty="0">
                <a:latin typeface="Cambria" panose="02040503050406030204" pitchFamily="18" charset="0"/>
              </a:rPr>
              <a:t>May be renewed if educator has not served under the certificate</a:t>
            </a:r>
            <a:endParaRPr lang="en-US" altLang="en-US" sz="1600" dirty="0">
              <a:solidFill>
                <a:schemeClr val="tx1"/>
              </a:solidFill>
              <a:latin typeface="Cambria" panose="02040503050406030204" pitchFamily="18" charset="0"/>
            </a:endParaRPr>
          </a:p>
          <a:p>
            <a:pPr marL="45720" indent="0" eaLnBrk="1" fontAlgn="auto" hangingPunct="1">
              <a:lnSpc>
                <a:spcPct val="80000"/>
              </a:lnSpc>
              <a:spcAft>
                <a:spcPts val="0"/>
              </a:spcAft>
              <a:buFont typeface="Wingdings 2" panose="05020102010507070707" pitchFamily="18" charset="2"/>
              <a:buNone/>
              <a:defRPr/>
            </a:pPr>
            <a:endParaRPr lang="en-US" altLang="en-US" sz="1000" dirty="0">
              <a:solidFill>
                <a:schemeClr val="tx1"/>
              </a:solidFill>
              <a:latin typeface="Cambria" panose="02040503050406030204" pitchFamily="18" charset="0"/>
            </a:endParaRPr>
          </a:p>
          <a:p>
            <a:pPr marL="45720" indent="0" eaLnBrk="1" fontAlgn="auto" hangingPunct="1">
              <a:lnSpc>
                <a:spcPct val="80000"/>
              </a:lnSpc>
              <a:spcAft>
                <a:spcPts val="0"/>
              </a:spcAft>
              <a:buClr>
                <a:srgbClr val="990000"/>
              </a:buClr>
              <a:buFont typeface="Wingdings 2" panose="05020102010507070707" pitchFamily="18" charset="2"/>
              <a:buNone/>
              <a:defRPr/>
            </a:pPr>
            <a:r>
              <a:rPr lang="en-US" altLang="en-US" sz="2000" b="1" dirty="0">
                <a:solidFill>
                  <a:schemeClr val="tx1"/>
                </a:solidFill>
                <a:latin typeface="Cambria" panose="02040503050406030204" pitchFamily="18" charset="0"/>
              </a:rPr>
              <a:t>Provisional Educator Certificate </a:t>
            </a:r>
          </a:p>
          <a:p>
            <a:pPr marL="45720" indent="0" eaLnBrk="1" fontAlgn="auto" hangingPunct="1">
              <a:lnSpc>
                <a:spcPct val="80000"/>
              </a:lnSpc>
              <a:spcAft>
                <a:spcPts val="0"/>
              </a:spcAft>
              <a:buClr>
                <a:srgbClr val="990000"/>
              </a:buClr>
              <a:buFont typeface="Wingdings 2" panose="05020102010507070707" pitchFamily="18" charset="2"/>
              <a:buNone/>
              <a:defRPr/>
            </a:pPr>
            <a:endParaRPr lang="en-US" altLang="en-US" sz="400" dirty="0">
              <a:solidFill>
                <a:schemeClr val="tx1"/>
              </a:solidFill>
              <a:latin typeface="Cambria" panose="02040503050406030204" pitchFamily="18" charset="0"/>
            </a:endParaRP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altLang="en-US" sz="1600" dirty="0">
                <a:solidFill>
                  <a:schemeClr val="tx1"/>
                </a:solidFill>
                <a:latin typeface="Cambria" panose="02040503050406030204" pitchFamily="18" charset="0"/>
              </a:rPr>
              <a:t>Valid for eight years</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altLang="en-US" sz="1600" dirty="0">
                <a:solidFill>
                  <a:schemeClr val="tx1"/>
                </a:solidFill>
                <a:latin typeface="Cambria" panose="02040503050406030204" pitchFamily="18" charset="0"/>
              </a:rPr>
              <a:t>To advance: 30 school months of successful service under the Provisional Certificate in Connecticut and advanced coursework</a:t>
            </a: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altLang="en-US" sz="1600" dirty="0">
                <a:latin typeface="Cambria" panose="02040503050406030204" pitchFamily="18" charset="0"/>
              </a:rPr>
              <a:t>May be renewed if educator has not met requirements to advance.</a:t>
            </a:r>
            <a:endParaRPr lang="en-US" altLang="en-US" sz="1600" dirty="0">
              <a:solidFill>
                <a:schemeClr val="tx1"/>
              </a:solidFill>
              <a:latin typeface="Cambria" panose="02040503050406030204" pitchFamily="18" charset="0"/>
            </a:endParaRPr>
          </a:p>
          <a:p>
            <a:pPr marL="548640" lvl="1" indent="-182880" eaLnBrk="1" fontAlgn="auto" hangingPunct="1">
              <a:lnSpc>
                <a:spcPct val="120000"/>
              </a:lnSpc>
              <a:spcBef>
                <a:spcPts val="0"/>
              </a:spcBef>
              <a:spcAft>
                <a:spcPts val="0"/>
              </a:spcAft>
              <a:buClr>
                <a:srgbClr val="990000"/>
              </a:buClr>
              <a:buFont typeface="Arial" panose="020B0604020202020204" pitchFamily="34" charset="0"/>
              <a:buChar char="•"/>
              <a:defRPr/>
            </a:pPr>
            <a:r>
              <a:rPr lang="en-US" altLang="en-US" sz="1600" dirty="0">
                <a:solidFill>
                  <a:schemeClr val="tx1"/>
                </a:solidFill>
                <a:latin typeface="Cambria" panose="02040503050406030204" pitchFamily="18" charset="0"/>
              </a:rPr>
              <a:t>Note: to advance an #092 certificate to professional requires 30 credits beyond master’s degree</a:t>
            </a:r>
          </a:p>
          <a:p>
            <a:pPr marL="365760" lvl="1" indent="0" eaLnBrk="1" fontAlgn="auto" hangingPunct="1">
              <a:lnSpc>
                <a:spcPct val="120000"/>
              </a:lnSpc>
              <a:spcBef>
                <a:spcPts val="0"/>
              </a:spcBef>
              <a:spcAft>
                <a:spcPts val="0"/>
              </a:spcAft>
              <a:buClr>
                <a:srgbClr val="990000"/>
              </a:buClr>
              <a:buNone/>
              <a:defRPr/>
            </a:pPr>
            <a:endParaRPr lang="en-US" altLang="en-US" sz="1000" dirty="0">
              <a:solidFill>
                <a:schemeClr val="tx1"/>
              </a:solidFill>
              <a:latin typeface="Cambria" panose="02040503050406030204" pitchFamily="18" charset="0"/>
            </a:endParaRPr>
          </a:p>
          <a:p>
            <a:pPr marL="45720" indent="0" eaLnBrk="1" fontAlgn="auto" hangingPunct="1">
              <a:lnSpc>
                <a:spcPct val="80000"/>
              </a:lnSpc>
              <a:spcAft>
                <a:spcPts val="0"/>
              </a:spcAft>
              <a:buClr>
                <a:srgbClr val="990000"/>
              </a:buClr>
              <a:buFont typeface="Wingdings 2" panose="05020102010507070707" pitchFamily="18" charset="2"/>
              <a:buNone/>
              <a:defRPr/>
            </a:pPr>
            <a:r>
              <a:rPr lang="en-US" altLang="en-US" sz="2000" b="1" dirty="0">
                <a:solidFill>
                  <a:schemeClr val="tx1"/>
                </a:solidFill>
                <a:latin typeface="Cambria" panose="02040503050406030204" pitchFamily="18" charset="0"/>
              </a:rPr>
              <a:t>Professional Educator Certificate</a:t>
            </a:r>
          </a:p>
          <a:p>
            <a:pPr marL="45720" indent="0" eaLnBrk="1" fontAlgn="auto" hangingPunct="1">
              <a:lnSpc>
                <a:spcPct val="80000"/>
              </a:lnSpc>
              <a:spcAft>
                <a:spcPts val="0"/>
              </a:spcAft>
              <a:buClr>
                <a:srgbClr val="990000"/>
              </a:buClr>
              <a:buFont typeface="Wingdings 2" panose="05020102010507070707" pitchFamily="18" charset="2"/>
              <a:buNone/>
              <a:defRPr/>
            </a:pPr>
            <a:endParaRPr lang="en-US" altLang="en-US" sz="400" dirty="0">
              <a:solidFill>
                <a:schemeClr val="tx1"/>
              </a:solidFill>
              <a:latin typeface="Cambria" panose="02040503050406030204" pitchFamily="18" charset="0"/>
            </a:endParaRPr>
          </a:p>
          <a:p>
            <a:pPr marL="548640" lvl="1" indent="-182880" eaLnBrk="1" fontAlgn="auto" hangingPunct="1">
              <a:lnSpc>
                <a:spcPct val="80000"/>
              </a:lnSpc>
              <a:spcAft>
                <a:spcPts val="0"/>
              </a:spcAft>
              <a:buClr>
                <a:srgbClr val="990000"/>
              </a:buClr>
              <a:buFont typeface="Arial" panose="020B0604020202020204" pitchFamily="34" charset="0"/>
              <a:buChar char="•"/>
              <a:defRPr/>
            </a:pPr>
            <a:r>
              <a:rPr lang="en-US" altLang="en-US" sz="1600" dirty="0">
                <a:solidFill>
                  <a:schemeClr val="tx1"/>
                </a:solidFill>
                <a:latin typeface="Cambria" panose="02040503050406030204" pitchFamily="18" charset="0"/>
              </a:rPr>
              <a:t>Valid for ten years</a:t>
            </a:r>
          </a:p>
          <a:p>
            <a:pPr marL="0" indent="0" algn="ctr">
              <a:buNone/>
            </a:pP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Types of Certificates</a:t>
            </a:r>
            <a:endParaRPr lang="en-US" sz="3200" b="1">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3606467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45720" indent="0" eaLnBrk="1" fontAlgn="auto" hangingPunct="1">
              <a:lnSpc>
                <a:spcPct val="80000"/>
              </a:lnSpc>
              <a:spcAft>
                <a:spcPts val="0"/>
              </a:spcAft>
              <a:buClr>
                <a:srgbClr val="990000"/>
              </a:buClr>
              <a:buFont typeface="Wingdings 2" panose="05020102010507070707" pitchFamily="18" charset="2"/>
              <a:buNone/>
              <a:defRPr/>
            </a:pPr>
            <a:r>
              <a:rPr lang="en-US" altLang="en-US" sz="2400" b="1">
                <a:solidFill>
                  <a:schemeClr val="tx1"/>
                </a:solidFill>
                <a:latin typeface="Cambria" panose="02040503050406030204" pitchFamily="18" charset="0"/>
              </a:rPr>
              <a:t>Temporary Certificates/Permits/Authorizations</a:t>
            </a:r>
          </a:p>
          <a:p>
            <a:pPr marL="45720" indent="0" eaLnBrk="1" fontAlgn="auto" hangingPunct="1">
              <a:lnSpc>
                <a:spcPct val="80000"/>
              </a:lnSpc>
              <a:spcAft>
                <a:spcPts val="0"/>
              </a:spcAft>
              <a:buClr>
                <a:srgbClr val="990000"/>
              </a:buClr>
              <a:buFont typeface="Wingdings 2" panose="05020102010507070707" pitchFamily="18" charset="2"/>
              <a:buNone/>
              <a:defRPr/>
            </a:pPr>
            <a:endParaRPr lang="en-US" altLang="en-US" sz="1000" b="1">
              <a:solidFill>
                <a:schemeClr val="tx1"/>
              </a:solidFill>
              <a:latin typeface="Cambria" panose="02040503050406030204" pitchFamily="18" charset="0"/>
            </a:endParaRPr>
          </a:p>
          <a:p>
            <a:pPr marL="548640" lvl="1" indent="-182880" eaLnBrk="1" fontAlgn="auto" hangingPunct="1">
              <a:lnSpc>
                <a:spcPct val="150000"/>
              </a:lnSpc>
              <a:spcBef>
                <a:spcPts val="600"/>
              </a:spcBef>
              <a:buClr>
                <a:srgbClr val="990000"/>
              </a:buClr>
              <a:buFont typeface="Arial" panose="020B0604020202020204" pitchFamily="34" charset="0"/>
              <a:buChar char="•"/>
              <a:defRPr/>
            </a:pPr>
            <a:r>
              <a:rPr lang="en-US" altLang="en-US" sz="1800">
                <a:solidFill>
                  <a:schemeClr val="tx1"/>
                </a:solidFill>
                <a:latin typeface="Cambria" panose="02040503050406030204" pitchFamily="18" charset="0"/>
              </a:rPr>
              <a:t>Nonrenewable Interim Educator Certificate</a:t>
            </a:r>
          </a:p>
          <a:p>
            <a:pPr marL="548640" lvl="1" indent="-182880" eaLnBrk="1" fontAlgn="auto" hangingPunct="1">
              <a:lnSpc>
                <a:spcPct val="150000"/>
              </a:lnSpc>
              <a:spcBef>
                <a:spcPts val="600"/>
              </a:spcBef>
              <a:buClr>
                <a:srgbClr val="990000"/>
              </a:buClr>
              <a:buFont typeface="Arial" panose="020B0604020202020204" pitchFamily="34" charset="0"/>
              <a:buChar char="•"/>
              <a:defRPr/>
            </a:pPr>
            <a:r>
              <a:rPr lang="en-US" altLang="en-US" sz="1800">
                <a:solidFill>
                  <a:schemeClr val="tx1"/>
                </a:solidFill>
                <a:latin typeface="Cambria" panose="02040503050406030204" pitchFamily="18" charset="0"/>
              </a:rPr>
              <a:t>Temporary 90-Day Certificate</a:t>
            </a:r>
          </a:p>
          <a:p>
            <a:pPr marL="548640" lvl="1" indent="-182880" eaLnBrk="1" fontAlgn="auto" hangingPunct="1">
              <a:lnSpc>
                <a:spcPct val="150000"/>
              </a:lnSpc>
              <a:spcBef>
                <a:spcPts val="600"/>
              </a:spcBef>
              <a:buClr>
                <a:srgbClr val="990000"/>
              </a:buClr>
              <a:buFont typeface="Arial" panose="020B0604020202020204" pitchFamily="34" charset="0"/>
              <a:buChar char="•"/>
              <a:defRPr/>
            </a:pPr>
            <a:r>
              <a:rPr lang="en-US" altLang="en-US" sz="1800">
                <a:solidFill>
                  <a:schemeClr val="tx1"/>
                </a:solidFill>
                <a:latin typeface="Cambria" panose="02040503050406030204" pitchFamily="18" charset="0"/>
              </a:rPr>
              <a:t>Resident Educator Certificate</a:t>
            </a:r>
          </a:p>
          <a:p>
            <a:pPr marL="548640" lvl="1" indent="-182880" eaLnBrk="1" fontAlgn="auto" hangingPunct="1">
              <a:lnSpc>
                <a:spcPct val="150000"/>
              </a:lnSpc>
              <a:spcBef>
                <a:spcPts val="600"/>
              </a:spcBef>
              <a:buClr>
                <a:srgbClr val="990000"/>
              </a:buClr>
              <a:buFont typeface="Arial" panose="020B0604020202020204" pitchFamily="34" charset="0"/>
              <a:buChar char="•"/>
              <a:defRPr/>
            </a:pPr>
            <a:r>
              <a:rPr lang="en-US" altLang="en-US" sz="1800">
                <a:solidFill>
                  <a:schemeClr val="tx1"/>
                </a:solidFill>
                <a:latin typeface="Cambria" panose="02040503050406030204" pitchFamily="18" charset="0"/>
              </a:rPr>
              <a:t>Durational Shortage Area Permit (DSAP)</a:t>
            </a:r>
          </a:p>
          <a:p>
            <a:pPr marL="548640" lvl="1" indent="-182880" eaLnBrk="1" fontAlgn="auto" hangingPunct="1">
              <a:lnSpc>
                <a:spcPct val="150000"/>
              </a:lnSpc>
              <a:spcBef>
                <a:spcPts val="600"/>
              </a:spcBef>
              <a:buClr>
                <a:srgbClr val="990000"/>
              </a:buClr>
              <a:buFont typeface="Arial" panose="020B0604020202020204" pitchFamily="34" charset="0"/>
              <a:buChar char="•"/>
              <a:defRPr/>
            </a:pPr>
            <a:r>
              <a:rPr lang="en-US" altLang="en-US" sz="1800">
                <a:solidFill>
                  <a:schemeClr val="tx1"/>
                </a:solidFill>
                <a:latin typeface="Cambria" panose="02040503050406030204" pitchFamily="18" charset="0"/>
              </a:rPr>
              <a:t>Visiting International Teacher Permit (VITP)</a:t>
            </a:r>
          </a:p>
          <a:p>
            <a:pPr marL="548640" lvl="1" indent="-182880" eaLnBrk="1" fontAlgn="auto" hangingPunct="1">
              <a:lnSpc>
                <a:spcPct val="150000"/>
              </a:lnSpc>
              <a:spcBef>
                <a:spcPts val="600"/>
              </a:spcBef>
              <a:buClr>
                <a:srgbClr val="990000"/>
              </a:buClr>
              <a:buFont typeface="Arial" panose="020B0604020202020204" pitchFamily="34" charset="0"/>
              <a:buChar char="•"/>
              <a:defRPr/>
            </a:pPr>
            <a:r>
              <a:rPr lang="en-US" altLang="en-US" sz="1800">
                <a:solidFill>
                  <a:schemeClr val="tx1"/>
                </a:solidFill>
                <a:latin typeface="Cambria" panose="02040503050406030204" pitchFamily="18" charset="0"/>
              </a:rPr>
              <a:t>Long-Term Substitute Authorization</a:t>
            </a:r>
          </a:p>
          <a:p>
            <a:pPr marL="548640" lvl="1" indent="-182880" eaLnBrk="1" fontAlgn="auto" hangingPunct="1">
              <a:lnSpc>
                <a:spcPct val="150000"/>
              </a:lnSpc>
              <a:spcBef>
                <a:spcPts val="600"/>
              </a:spcBef>
              <a:buClr>
                <a:srgbClr val="990000"/>
              </a:buClr>
              <a:buFont typeface="Arial" panose="020B0604020202020204" pitchFamily="34" charset="0"/>
              <a:buChar char="•"/>
              <a:defRPr/>
            </a:pPr>
            <a:r>
              <a:rPr lang="en-US" altLang="en-US" sz="1800">
                <a:solidFill>
                  <a:schemeClr val="tx1"/>
                </a:solidFill>
                <a:latin typeface="Cambria" panose="02040503050406030204" pitchFamily="18" charset="0"/>
              </a:rPr>
              <a:t>Temporary Authorization for Minor Assignment</a:t>
            </a:r>
          </a:p>
          <a:p>
            <a:pPr marL="548640" lvl="1" indent="-182880" eaLnBrk="1" fontAlgn="auto" hangingPunct="1">
              <a:lnSpc>
                <a:spcPct val="150000"/>
              </a:lnSpc>
              <a:spcBef>
                <a:spcPts val="600"/>
              </a:spcBef>
              <a:buClr>
                <a:srgbClr val="990000"/>
              </a:buClr>
              <a:buFont typeface="Arial" panose="020B0604020202020204" pitchFamily="34" charset="0"/>
              <a:buChar char="•"/>
              <a:defRPr/>
            </a:pPr>
            <a:r>
              <a:rPr lang="en-US" altLang="en-US" sz="1800">
                <a:latin typeface="Cambria" panose="02040503050406030204" pitchFamily="18" charset="0"/>
              </a:rPr>
              <a:t>Charter School Educator Permit (CSEP)</a:t>
            </a:r>
          </a:p>
          <a:p>
            <a:pPr marL="548640" lvl="1" indent="-182880" eaLnBrk="1" fontAlgn="auto" hangingPunct="1">
              <a:lnSpc>
                <a:spcPct val="150000"/>
              </a:lnSpc>
              <a:spcBef>
                <a:spcPts val="600"/>
              </a:spcBef>
              <a:buClr>
                <a:srgbClr val="990000"/>
              </a:buClr>
              <a:buFont typeface="Arial" panose="020B0604020202020204" pitchFamily="34" charset="0"/>
              <a:buChar char="•"/>
              <a:defRPr/>
            </a:pPr>
            <a:r>
              <a:rPr lang="en-US" altLang="en-US" sz="1800">
                <a:solidFill>
                  <a:schemeClr val="tx1"/>
                </a:solidFill>
                <a:latin typeface="Cambria" panose="02040503050406030204" pitchFamily="18" charset="0"/>
              </a:rPr>
              <a:t>Military Spouse Teacher Permit</a:t>
            </a:r>
          </a:p>
          <a:p>
            <a:pPr marL="0" indent="0" algn="ctr">
              <a:buNone/>
            </a:pP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Types of Certificates</a:t>
            </a:r>
          </a:p>
          <a:p>
            <a:pPr algn="ctr">
              <a:lnSpc>
                <a:spcPct val="100000"/>
              </a:lnSpc>
              <a:spcBef>
                <a:spcPts val="300"/>
              </a:spcBef>
            </a:pPr>
            <a:r>
              <a:rPr lang="en-US" sz="2400" b="1">
                <a:solidFill>
                  <a:srgbClr val="FEC933"/>
                </a:solidFill>
                <a:effectLst>
                  <a:outerShdw blurRad="38100" dist="38100" dir="2700000" algn="tl">
                    <a:srgbClr val="000000">
                      <a:alpha val="43137"/>
                    </a:srgbClr>
                  </a:outerShdw>
                </a:effectLst>
                <a:latin typeface="Arial"/>
                <a:cs typeface="Arial"/>
              </a:rPr>
              <a:t>(Continued)</a:t>
            </a:r>
            <a:endParaRPr lang="en-US" sz="2400" b="1">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456286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0" y="1765056"/>
            <a:ext cx="12192000" cy="5092944"/>
          </a:xfrm>
        </p:spPr>
        <p:txBody>
          <a:bodyPr>
            <a:noAutofit/>
          </a:bodyPr>
          <a:lstStyle/>
          <a:p>
            <a:pPr marL="0" indent="0" eaLnBrk="1" fontAlgn="auto" hangingPunct="1">
              <a:lnSpc>
                <a:spcPct val="120000"/>
              </a:lnSpc>
              <a:spcBef>
                <a:spcPts val="0"/>
              </a:spcBef>
              <a:spcAft>
                <a:spcPts val="0"/>
              </a:spcAft>
              <a:buClr>
                <a:srgbClr val="990000"/>
              </a:buClr>
              <a:buFont typeface="Wingdings 2" panose="05020102010507070707" pitchFamily="18" charset="2"/>
              <a:buNone/>
              <a:defRPr/>
            </a:pPr>
            <a:endParaRPr lang="en-US" sz="1000" b="1" dirty="0">
              <a:solidFill>
                <a:schemeClr val="tx1"/>
              </a:solidFill>
              <a:latin typeface="Cambria" panose="02040503050406030204" pitchFamily="18" charset="0"/>
            </a:endParaRPr>
          </a:p>
          <a:p>
            <a:pPr marL="0" indent="0" eaLnBrk="1" fontAlgn="auto" hangingPunct="1">
              <a:lnSpc>
                <a:spcPct val="120000"/>
              </a:lnSpc>
              <a:spcBef>
                <a:spcPts val="0"/>
              </a:spcBef>
              <a:spcAft>
                <a:spcPts val="0"/>
              </a:spcAft>
              <a:buClr>
                <a:srgbClr val="990000"/>
              </a:buClr>
              <a:buFont typeface="Wingdings 2" panose="05020102010507070707" pitchFamily="18" charset="2"/>
              <a:buNone/>
              <a:defRPr/>
            </a:pPr>
            <a:r>
              <a:rPr lang="en-US" sz="2400" b="1" dirty="0">
                <a:solidFill>
                  <a:schemeClr val="tx1"/>
                </a:solidFill>
                <a:latin typeface="Cambria" panose="02040503050406030204" pitchFamily="18" charset="0"/>
              </a:rPr>
              <a:t>Nonrenewable Interim Certificate </a:t>
            </a:r>
          </a:p>
          <a:p>
            <a:pPr marL="0" indent="0" eaLnBrk="1" fontAlgn="auto" hangingPunct="1">
              <a:lnSpc>
                <a:spcPct val="120000"/>
              </a:lnSpc>
              <a:spcBef>
                <a:spcPts val="0"/>
              </a:spcBef>
              <a:spcAft>
                <a:spcPts val="0"/>
              </a:spcAft>
              <a:buClr>
                <a:srgbClr val="990000"/>
              </a:buClr>
              <a:buFont typeface="Wingdings 2" panose="05020102010507070707" pitchFamily="18" charset="2"/>
              <a:buNone/>
              <a:defRPr/>
            </a:pPr>
            <a:endParaRPr lang="en-US" sz="800" b="1" dirty="0">
              <a:solidFill>
                <a:schemeClr val="tx1"/>
              </a:solidFill>
              <a:latin typeface="Cambria" panose="02040503050406030204" pitchFamily="18" charset="0"/>
            </a:endParaRPr>
          </a:p>
          <a:p>
            <a:pPr marL="342900" indent="-342900" eaLnBrk="1" fontAlgn="auto" hangingPunct="1">
              <a:lnSpc>
                <a:spcPct val="120000"/>
              </a:lnSpc>
              <a:spcBef>
                <a:spcPts val="0"/>
              </a:spcBef>
              <a:spcAft>
                <a:spcPts val="0"/>
              </a:spcAft>
              <a:buClr>
                <a:srgbClr val="990000"/>
              </a:buClr>
              <a:buFont typeface="Arial" panose="020B0604020202020204" pitchFamily="34" charset="0"/>
              <a:buChar char="•"/>
              <a:defRPr/>
            </a:pPr>
            <a:r>
              <a:rPr lang="en-US" sz="2000" dirty="0">
                <a:solidFill>
                  <a:schemeClr val="tx1"/>
                </a:solidFill>
                <a:latin typeface="Cambria" panose="02040503050406030204" pitchFamily="18" charset="0"/>
              </a:rPr>
              <a:t>Issued at the Initial or Provisional level</a:t>
            </a:r>
          </a:p>
          <a:p>
            <a:pPr marL="342900" indent="-342900" eaLnBrk="1" fontAlgn="auto" hangingPunct="1">
              <a:lnSpc>
                <a:spcPct val="120000"/>
              </a:lnSpc>
              <a:spcBef>
                <a:spcPts val="0"/>
              </a:spcBef>
              <a:spcAft>
                <a:spcPts val="0"/>
              </a:spcAft>
              <a:buClr>
                <a:srgbClr val="990000"/>
              </a:buClr>
              <a:buFont typeface="Arial" panose="020B0604020202020204" pitchFamily="34" charset="0"/>
              <a:buChar char="•"/>
              <a:defRPr/>
            </a:pPr>
            <a:r>
              <a:rPr lang="en-US" sz="2000" dirty="0">
                <a:solidFill>
                  <a:schemeClr val="tx1"/>
                </a:solidFill>
                <a:latin typeface="Cambria" panose="02040503050406030204" pitchFamily="18" charset="0"/>
              </a:rPr>
              <a:t>Must meet all certification requirements other than assessments</a:t>
            </a:r>
          </a:p>
          <a:p>
            <a:pPr marL="342900" indent="-342900" eaLnBrk="1" fontAlgn="auto" hangingPunct="1">
              <a:lnSpc>
                <a:spcPct val="120000"/>
              </a:lnSpc>
              <a:spcBef>
                <a:spcPts val="0"/>
              </a:spcBef>
              <a:spcAft>
                <a:spcPts val="0"/>
              </a:spcAft>
              <a:buClr>
                <a:srgbClr val="990000"/>
              </a:buClr>
              <a:buFont typeface="Arial" panose="020B0604020202020204" pitchFamily="34" charset="0"/>
              <a:buChar char="•"/>
              <a:defRPr/>
            </a:pPr>
            <a:r>
              <a:rPr lang="en-US" sz="2000" dirty="0">
                <a:solidFill>
                  <a:schemeClr val="tx1"/>
                </a:solidFill>
                <a:latin typeface="Cambria" panose="02040503050406030204" pitchFamily="18" charset="0"/>
              </a:rPr>
              <a:t>Valid for three years </a:t>
            </a:r>
          </a:p>
          <a:p>
            <a:pPr marL="342900" indent="-342900" eaLnBrk="1" fontAlgn="auto" hangingPunct="1">
              <a:lnSpc>
                <a:spcPct val="120000"/>
              </a:lnSpc>
              <a:spcBef>
                <a:spcPts val="0"/>
              </a:spcBef>
              <a:spcAft>
                <a:spcPts val="0"/>
              </a:spcAft>
              <a:buClr>
                <a:srgbClr val="990000"/>
              </a:buClr>
              <a:buFont typeface="Arial" panose="020B0604020202020204" pitchFamily="34" charset="0"/>
              <a:buChar char="•"/>
              <a:defRPr/>
            </a:pPr>
            <a:r>
              <a:rPr lang="en-US" sz="2000" dirty="0">
                <a:solidFill>
                  <a:schemeClr val="tx1"/>
                </a:solidFill>
                <a:latin typeface="Cambria" panose="02040503050406030204" pitchFamily="18" charset="0"/>
              </a:rPr>
              <a:t>Must pass all deferred assessments prior to the expiration date to prevent lapse in certification</a:t>
            </a:r>
          </a:p>
          <a:p>
            <a:pPr marL="342900" indent="-342900" eaLnBrk="1" fontAlgn="auto" hangingPunct="1">
              <a:lnSpc>
                <a:spcPct val="120000"/>
              </a:lnSpc>
              <a:spcBef>
                <a:spcPts val="0"/>
              </a:spcBef>
              <a:spcAft>
                <a:spcPts val="0"/>
              </a:spcAft>
              <a:buClr>
                <a:srgbClr val="990000"/>
              </a:buClr>
              <a:buFont typeface="Arial" panose="020B0604020202020204" pitchFamily="34" charset="0"/>
              <a:buChar char="•"/>
              <a:defRPr/>
            </a:pPr>
            <a:endParaRPr lang="en-US" sz="2400" dirty="0">
              <a:solidFill>
                <a:schemeClr val="tx1"/>
              </a:solidFill>
              <a:latin typeface="Cambria" panose="02040503050406030204" pitchFamily="18" charset="0"/>
            </a:endParaRPr>
          </a:p>
          <a:p>
            <a:pPr marL="0" indent="0" eaLnBrk="1" fontAlgn="auto" hangingPunct="1">
              <a:lnSpc>
                <a:spcPct val="120000"/>
              </a:lnSpc>
              <a:spcAft>
                <a:spcPts val="0"/>
              </a:spcAft>
              <a:buClr>
                <a:srgbClr val="990000"/>
              </a:buClr>
              <a:buFont typeface="Wingdings 2" panose="05020102010507070707" pitchFamily="18" charset="2"/>
              <a:buNone/>
              <a:defRPr/>
            </a:pPr>
            <a:r>
              <a:rPr lang="en-US" sz="2000" dirty="0">
                <a:solidFill>
                  <a:schemeClr val="tx1"/>
                </a:solidFill>
                <a:latin typeface="Cambria" panose="02040503050406030204" pitchFamily="18" charset="0"/>
              </a:rPr>
              <a:t>If </a:t>
            </a:r>
            <a:r>
              <a:rPr lang="en-US" sz="2000" u="sng" dirty="0">
                <a:solidFill>
                  <a:schemeClr val="tx1"/>
                </a:solidFill>
                <a:latin typeface="Cambria" panose="02040503050406030204" pitchFamily="18" charset="0"/>
              </a:rPr>
              <a:t>all</a:t>
            </a:r>
            <a:r>
              <a:rPr lang="en-US" sz="2000" dirty="0">
                <a:solidFill>
                  <a:schemeClr val="tx1"/>
                </a:solidFill>
                <a:latin typeface="Cambria" panose="02040503050406030204" pitchFamily="18" charset="0"/>
              </a:rPr>
              <a:t> deferred assessments are met prior to the expiration date of the interim certificate, deficiencies are removed, and a new certificate is issued.  If certificate expires prior to testing being met, a new application must be submitted.</a:t>
            </a:r>
            <a:endParaRPr lang="en-US" sz="2400" dirty="0">
              <a:solidFill>
                <a:schemeClr val="tx1"/>
              </a:solidFill>
              <a:latin typeface="Cambria" panose="02040503050406030204" pitchFamily="18" charset="0"/>
            </a:endParaRPr>
          </a:p>
          <a:p>
            <a:pPr marL="0" indent="0" algn="ctr" eaLnBrk="1" fontAlgn="auto" hangingPunct="1">
              <a:lnSpc>
                <a:spcPct val="120000"/>
              </a:lnSpc>
              <a:spcAft>
                <a:spcPts val="0"/>
              </a:spcAft>
              <a:buClr>
                <a:srgbClr val="990000"/>
              </a:buClr>
              <a:buFont typeface="Wingdings 2" panose="05020102010507070707" pitchFamily="18" charset="2"/>
              <a:buNone/>
              <a:defRPr/>
            </a:pPr>
            <a:r>
              <a:rPr lang="en-US" sz="1800" dirty="0">
                <a:solidFill>
                  <a:schemeClr val="tx1"/>
                </a:solidFill>
                <a:latin typeface="Cambria" panose="02040503050406030204" pitchFamily="18" charset="0"/>
              </a:rPr>
              <a:t>*</a:t>
            </a:r>
            <a:r>
              <a:rPr lang="en-US" sz="1800" i="1" dirty="0">
                <a:solidFill>
                  <a:schemeClr val="tx1"/>
                </a:solidFill>
                <a:latin typeface="Cambria" panose="02040503050406030204" pitchFamily="18" charset="0"/>
              </a:rPr>
              <a:t>Applicable to candidates who do not qualify for testing waiver</a:t>
            </a:r>
            <a:r>
              <a:rPr lang="en-US" sz="1800" dirty="0">
                <a:solidFill>
                  <a:schemeClr val="tx1"/>
                </a:solidFill>
                <a:latin typeface="Cambria" panose="02040503050406030204" pitchFamily="18" charset="0"/>
              </a:rPr>
              <a:t>*</a:t>
            </a:r>
          </a:p>
          <a:p>
            <a:pPr marL="0" indent="0" algn="ctr">
              <a:buNone/>
            </a:pP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effectLst>
                  <a:outerShdw blurRad="38100" dist="38100" dir="2700000" algn="tl">
                    <a:srgbClr val="000000">
                      <a:alpha val="43137"/>
                    </a:srgbClr>
                  </a:outerShdw>
                </a:effectLst>
                <a:latin typeface="Arial"/>
                <a:cs typeface="Arial"/>
              </a:rPr>
              <a:t>Assessment Deferral</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59748" y="408232"/>
            <a:ext cx="812618" cy="812618"/>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823172" y="302432"/>
            <a:ext cx="1101238" cy="924704"/>
          </a:xfrm>
          <a:prstGeom prst="rect">
            <a:avLst/>
          </a:prstGeom>
        </p:spPr>
      </p:pic>
    </p:spTree>
    <p:extLst>
      <p:ext uri="{BB962C8B-B14F-4D97-AF65-F5344CB8AC3E}">
        <p14:creationId xmlns:p14="http://schemas.microsoft.com/office/powerpoint/2010/main" val="1402235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B8BF48D-671F-A146-A55D-7CABDB44E97F}" vid="{C166C602-65CA-FB41-B2FD-8BFB94B9B1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TheSkyIsNotTheLimit_template</Template>
  <TotalTime>59</TotalTime>
  <Words>5141</Words>
  <Application>Microsoft Office PowerPoint</Application>
  <PresentationFormat>Widescreen</PresentationFormat>
  <Paragraphs>539</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Calibri Light</vt:lpstr>
      <vt:lpstr>Cambria</vt:lpstr>
      <vt:lpstr>Segoe UI</vt:lpstr>
      <vt:lpstr>Times New Roman</vt:lpstr>
      <vt:lpstr>Wingdings</vt:lpstr>
      <vt:lpstr>Wingdings 2</vt:lpstr>
      <vt:lpstr>Office Theme</vt:lpstr>
      <vt:lpstr> Connecticut State Department of Education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State Department of Education</dc:title>
  <dc:subject/>
  <dc:creator>Frost, Julianne</dc:creator>
  <cp:keywords/>
  <dc:description/>
  <cp:lastModifiedBy>Frost, Julianne</cp:lastModifiedBy>
  <cp:revision>1</cp:revision>
  <cp:lastPrinted>2023-03-21T17:28:40Z</cp:lastPrinted>
  <dcterms:created xsi:type="dcterms:W3CDTF">2023-01-01T20:31:08Z</dcterms:created>
  <dcterms:modified xsi:type="dcterms:W3CDTF">2023-04-19T17:31:33Z</dcterms:modified>
  <cp:category/>
</cp:coreProperties>
</file>