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06" autoAdjust="0"/>
    <p:restoredTop sz="94660"/>
  </p:normalViewPr>
  <p:slideViewPr>
    <p:cSldViewPr snapToGrid="0">
      <p:cViewPr varScale="1">
        <p:scale>
          <a:sx n="93" d="100"/>
          <a:sy n="93" d="100"/>
        </p:scale>
        <p:origin x="86" y="2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di.org/our-work/mental-health/trauma-informed-initiativ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Building Capacity for Trauma-Sensitive Districts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19,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17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9" y="1660310"/>
            <a:ext cx="2857500" cy="2819400"/>
          </a:xfrm>
        </p:spPr>
      </p:pic>
      <p:sp>
        <p:nvSpPr>
          <p:cNvPr id="7" name="TextBox 6"/>
          <p:cNvSpPr txBox="1"/>
          <p:nvPr/>
        </p:nvSpPr>
        <p:spPr>
          <a:xfrm>
            <a:off x="4036540" y="769610"/>
            <a:ext cx="6260757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Department of Children and Families</a:t>
            </a:r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Children’s Behavioral Health Plan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State agency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Providers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Families</a:t>
            </a:r>
          </a:p>
          <a:p>
            <a:endParaRPr lang="en-US" sz="2400" dirty="0" smtClean="0"/>
          </a:p>
          <a:p>
            <a:pPr algn="ctr"/>
            <a:r>
              <a:rPr lang="en-US" sz="2400" dirty="0" smtClean="0"/>
              <a:t>To allow for a holistic and family centered approach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91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Grant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To improve trauma-focused care for children in child welfare system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Workforce Development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Institutionalize Trauma Screening and Referral Procedures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Support Implementation of Evidence-based Interventions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Evaluation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Informed and Responsive Service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0414" y="864108"/>
            <a:ext cx="7315200" cy="5120640"/>
          </a:xfrm>
        </p:spPr>
        <p:txBody>
          <a:bodyPr/>
          <a:lstStyle/>
          <a:p>
            <a:r>
              <a:rPr lang="en-US" sz="1800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Child Trauma Screen (CTS)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Mobile Crisis (EMPS)</a:t>
            </a:r>
          </a:p>
          <a:p>
            <a:pPr marL="149543" indent="-285750"/>
            <a:r>
              <a:rPr lang="en-US" dirty="0">
                <a:solidFill>
                  <a:schemeClr val="tx1"/>
                </a:solidFill>
              </a:rPr>
              <a:t>Trauma Focused Cognitive Behavioral Therapy (TF-CBT)</a:t>
            </a:r>
          </a:p>
          <a:p>
            <a:pPr marL="149543" indent="-285750"/>
            <a:r>
              <a:rPr lang="en-US" dirty="0">
                <a:solidFill>
                  <a:schemeClr val="tx1"/>
                </a:solidFill>
              </a:rPr>
              <a:t>Child and Family Traumatic Stress Intervention (CFTSI)</a:t>
            </a:r>
          </a:p>
          <a:p>
            <a:pPr marL="149543" indent="-285750"/>
            <a:r>
              <a:rPr lang="en-US" dirty="0">
                <a:solidFill>
                  <a:schemeClr val="tx1"/>
                </a:solidFill>
              </a:rPr>
              <a:t>Modular Approach to Therapy for Children: Anxiety, Depression, </a:t>
            </a:r>
            <a:r>
              <a:rPr lang="en-US" dirty="0" smtClean="0">
                <a:solidFill>
                  <a:schemeClr val="tx1"/>
                </a:solidFill>
              </a:rPr>
              <a:t>  Trauma</a:t>
            </a:r>
            <a:r>
              <a:rPr lang="en-US" dirty="0">
                <a:solidFill>
                  <a:schemeClr val="tx1"/>
                </a:solidFill>
              </a:rPr>
              <a:t>, Conduct Disorder (MATCH-ADTC)</a:t>
            </a:r>
          </a:p>
          <a:p>
            <a:pPr marL="149543" indent="-285750"/>
            <a:r>
              <a:rPr lang="en-US" dirty="0">
                <a:solidFill>
                  <a:schemeClr val="tx1"/>
                </a:solidFill>
              </a:rPr>
              <a:t>Cognitive Behavioral Intervention for Trauma in Schools (CBITS)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://www.chdi.org/our-work/mental-health/trauma-informed-initiatives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5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growth of a trauma responsive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Since 2007 </a:t>
            </a:r>
          </a:p>
          <a:p>
            <a:pPr lvl="1"/>
            <a:r>
              <a:rPr lang="en-US" sz="2800" dirty="0"/>
              <a:t>More than 8,600 child serving professionals trained</a:t>
            </a:r>
          </a:p>
          <a:p>
            <a:pPr lvl="1"/>
            <a:r>
              <a:rPr lang="en-US" sz="2800" dirty="0"/>
              <a:t>More than 50,000 children screened for trauma exposure</a:t>
            </a:r>
          </a:p>
          <a:p>
            <a:pPr lvl="1"/>
            <a:r>
              <a:rPr lang="en-US" sz="2800" dirty="0"/>
              <a:t>More than 8,700 children have received trauma focused evidence based practices</a:t>
            </a:r>
          </a:p>
          <a:p>
            <a:pPr lvl="1"/>
            <a:r>
              <a:rPr lang="en-US" sz="2800" dirty="0"/>
              <a:t>Broad dissemination of TF-CBT and other trauma focused EBP’s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63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97708"/>
            <a:ext cx="8744530" cy="646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20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start?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Who are your partners?</a:t>
            </a:r>
          </a:p>
          <a:p>
            <a:r>
              <a:rPr lang="en-US" sz="2800" dirty="0" smtClean="0"/>
              <a:t>What resources exist in your community?</a:t>
            </a:r>
          </a:p>
          <a:p>
            <a:r>
              <a:rPr lang="en-US" sz="2800" dirty="0" smtClean="0"/>
              <a:t>How can partners outside of the school be helpful?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2115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Kristina </a:t>
            </a:r>
            <a:r>
              <a:rPr lang="en-US" dirty="0" err="1" smtClean="0"/>
              <a:t>Stevens,</a:t>
            </a:r>
            <a:r>
              <a:rPr lang="en-US" dirty="0" smtClean="0"/>
              <a:t> Deputy Commissioner</a:t>
            </a:r>
          </a:p>
          <a:p>
            <a:pPr marL="0" indent="0">
              <a:buNone/>
            </a:pPr>
            <a:r>
              <a:rPr lang="en-US" dirty="0" smtClean="0"/>
              <a:t>860.550.6657</a:t>
            </a:r>
          </a:p>
          <a:p>
            <a:pPr marL="0" indent="0">
              <a:buNone/>
            </a:pPr>
            <a:r>
              <a:rPr lang="en-US" dirty="0" smtClean="0"/>
              <a:t>Kristina.stevens@ct.gov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02985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345</TotalTime>
  <Words>204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Corbel</vt:lpstr>
      <vt:lpstr>Wingdings 2</vt:lpstr>
      <vt:lpstr>Frame</vt:lpstr>
      <vt:lpstr>   Building Capacity for Trauma-Sensitive Districts</vt:lpstr>
      <vt:lpstr>PowerPoint Presentation</vt:lpstr>
      <vt:lpstr>CONCEPT Grant 2011</vt:lpstr>
      <vt:lpstr>Trauma Informed and Responsive Service Array</vt:lpstr>
      <vt:lpstr>The growth of a trauma responsive system</vt:lpstr>
      <vt:lpstr>PowerPoint Presentation</vt:lpstr>
      <vt:lpstr>Where to start?</vt:lpstr>
      <vt:lpstr>Thank You!</vt:lpstr>
    </vt:vector>
  </TitlesOfParts>
  <Company>Department of Children and Families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Capacity for Trauma-Sensitive Districts</dc:title>
  <dc:creator>STEVENS, KRISTINA</dc:creator>
  <cp:lastModifiedBy>Jacobs-Vazquez, Shakira</cp:lastModifiedBy>
  <cp:revision>15</cp:revision>
  <dcterms:created xsi:type="dcterms:W3CDTF">2018-10-12T15:09:10Z</dcterms:created>
  <dcterms:modified xsi:type="dcterms:W3CDTF">2018-10-24T11:27:20Z</dcterms:modified>
</cp:coreProperties>
</file>