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9" r:id="rId1"/>
    <p:sldMasterId id="2147483737" r:id="rId2"/>
  </p:sldMasterIdLst>
  <p:notesMasterIdLst>
    <p:notesMasterId r:id="rId22"/>
  </p:notesMasterIdLst>
  <p:handoutMasterIdLst>
    <p:handoutMasterId r:id="rId23"/>
  </p:handoutMasterIdLst>
  <p:sldIdLst>
    <p:sldId id="751" r:id="rId3"/>
    <p:sldId id="742" r:id="rId4"/>
    <p:sldId id="769" r:id="rId5"/>
    <p:sldId id="759" r:id="rId6"/>
    <p:sldId id="741" r:id="rId7"/>
    <p:sldId id="600" r:id="rId8"/>
    <p:sldId id="454" r:id="rId9"/>
    <p:sldId id="630" r:id="rId10"/>
    <p:sldId id="601" r:id="rId11"/>
    <p:sldId id="703" r:id="rId12"/>
    <p:sldId id="706" r:id="rId13"/>
    <p:sldId id="723" r:id="rId14"/>
    <p:sldId id="811" r:id="rId15"/>
    <p:sldId id="795" r:id="rId16"/>
    <p:sldId id="787" r:id="rId17"/>
    <p:sldId id="790" r:id="rId18"/>
    <p:sldId id="791" r:id="rId19"/>
    <p:sldId id="792" r:id="rId20"/>
    <p:sldId id="817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0000"/>
    <a:srgbClr val="E3E4E5"/>
    <a:srgbClr val="A9A9A9"/>
    <a:srgbClr val="003366"/>
    <a:srgbClr val="000066"/>
    <a:srgbClr val="003399"/>
    <a:srgbClr val="D6D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19" autoAdjust="0"/>
    <p:restoredTop sz="96214" autoAdjust="0"/>
  </p:normalViewPr>
  <p:slideViewPr>
    <p:cSldViewPr>
      <p:cViewPr varScale="1">
        <p:scale>
          <a:sx n="72" d="100"/>
          <a:sy n="72" d="100"/>
        </p:scale>
        <p:origin x="68" y="260"/>
      </p:cViewPr>
      <p:guideLst>
        <p:guide orient="horz" pos="2160"/>
        <p:guide pos="13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096"/>
    </p:cViewPr>
  </p:sorterViewPr>
  <p:notesViewPr>
    <p:cSldViewPr>
      <p:cViewPr varScale="1">
        <p:scale>
          <a:sx n="39" d="100"/>
          <a:sy n="39" d="100"/>
        </p:scale>
        <p:origin x="-156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nreyes:Desktop:Workbook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873239436620363E-2"/>
          <c:y val="5.5350553505535104E-2"/>
          <c:w val="0.90704225352113266"/>
          <c:h val="0.822878228782287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rgbClr val="FF0000"/>
            </a:solidFill>
            <a:ln w="9570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19141">
                <a:noFill/>
              </a:ln>
            </c:spPr>
            <c:txPr>
              <a:bodyPr/>
              <a:lstStyle/>
              <a:p>
                <a:pPr>
                  <a:defRPr sz="1356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K-12</c:v>
                </c:pt>
                <c:pt idx="1">
                  <c:v>PreK</c:v>
                </c:pt>
                <c:pt idx="2">
                  <c:v>Child Care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2.1</c:v>
                </c:pt>
                <c:pt idx="1">
                  <c:v>6.7</c:v>
                </c:pt>
                <c:pt idx="2">
                  <c:v>27.4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D9-4065-83DF-55D12A99CC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7224584"/>
        <c:axId val="179926976"/>
      </c:barChart>
      <c:catAx>
        <c:axId val="147224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39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5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799269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9926976"/>
        <c:scaling>
          <c:orientation val="minMax"/>
        </c:scaling>
        <c:delete val="0"/>
        <c:axPos val="l"/>
        <c:majorGridlines>
          <c:spPr>
            <a:ln w="2393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39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56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47224584"/>
        <c:crosses val="autoZero"/>
        <c:crossBetween val="between"/>
      </c:valAx>
      <c:spPr>
        <a:noFill/>
        <a:ln w="957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56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33309274858901"/>
          <c:y val="2.46193348382398E-2"/>
          <c:w val="0.88202184667218897"/>
          <c:h val="0.8156469459963590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Avenir Medium"/>
                    <a:cs typeface="Avenir Medium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Sheet3!$A$2:$A$4</c:f>
              <c:strCache>
                <c:ptCount val="3"/>
                <c:pt idx="0">
                  <c:v>PreK</c:v>
                </c:pt>
                <c:pt idx="1">
                  <c:v>K-12</c:v>
                </c:pt>
                <c:pt idx="2">
                  <c:v>Adults</c:v>
                </c:pt>
              </c:strCache>
            </c:strRef>
          </c:cat>
          <c:val>
            <c:numRef>
              <c:f>Sheet3!$B$2:$B$4</c:f>
              <c:numCache>
                <c:formatCode>General</c:formatCode>
                <c:ptCount val="3"/>
                <c:pt idx="0">
                  <c:v>6.7</c:v>
                </c:pt>
                <c:pt idx="1">
                  <c:v>2.1</c:v>
                </c:pt>
                <c:pt idx="2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D9-4B3C-A2E0-88713E216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113032"/>
        <c:axId val="180113424"/>
      </c:barChart>
      <c:catAx>
        <c:axId val="180113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0113424"/>
        <c:crosses val="autoZero"/>
        <c:auto val="1"/>
        <c:lblAlgn val="ctr"/>
        <c:lblOffset val="100"/>
        <c:noMultiLvlLbl val="0"/>
      </c:catAx>
      <c:valAx>
        <c:axId val="1801134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Rate Per 1,000 Individuals</a:t>
                </a:r>
              </a:p>
            </c:rich>
          </c:tx>
          <c:layout>
            <c:manualLayout>
              <c:xMode val="edge"/>
              <c:yMode val="edge"/>
              <c:x val="7.0795405517300857E-3"/>
              <c:y val="0.144849586109428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0113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200992555831512E-2"/>
          <c:y val="5.7096247960848938E-2"/>
          <c:w val="0.91315136476426351"/>
          <c:h val="0.75040783034258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3366FF"/>
            </a:solidFill>
            <a:ln w="9374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9374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82-4935-981E-25024B3DE0C8}"/>
              </c:ext>
            </c:extLst>
          </c:dPt>
          <c:dLbls>
            <c:dLbl>
              <c:idx val="1"/>
              <c:layout>
                <c:manualLayout>
                  <c:x val="-6.0745101927048798E-3"/>
                  <c:y val="-1.85274182214904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82-4935-981E-25024B3DE0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82-4935-981E-25024B3DE0C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18748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No Access</c:v>
                </c:pt>
                <c:pt idx="1">
                  <c:v>On-Call Access</c:v>
                </c:pt>
                <c:pt idx="2">
                  <c:v>On-Site Access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>
                  <c:v>0.14300000000000004</c:v>
                </c:pt>
                <c:pt idx="1">
                  <c:v>0.10299999999999998</c:v>
                </c:pt>
                <c:pt idx="2">
                  <c:v>8.0000000000000043E-2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282-4935-981E-25024B3DE0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9233728"/>
        <c:axId val="179234120"/>
      </c:barChart>
      <c:catAx>
        <c:axId val="17923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3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792341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9234120"/>
        <c:scaling>
          <c:orientation val="minMax"/>
        </c:scaling>
        <c:delete val="1"/>
        <c:axPos val="l"/>
        <c:majorGridlines>
          <c:spPr>
            <a:ln w="234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100" b="0"/>
                  <a:t>% Classrooms Expelling</a:t>
                </a:r>
              </a:p>
            </c:rich>
          </c:tx>
          <c:layout>
            <c:manualLayout>
              <c:xMode val="edge"/>
              <c:yMode val="edge"/>
              <c:x val="4.9707922999875729E-3"/>
              <c:y val="0.15883888392097523"/>
            </c:manualLayout>
          </c:layout>
          <c:overlay val="0"/>
          <c:spPr>
            <a:noFill/>
            <a:ln w="18748">
              <a:noFill/>
            </a:ln>
          </c:spPr>
        </c:title>
        <c:numFmt formatCode="0.0%" sourceLinked="1"/>
        <c:majorTickMark val="out"/>
        <c:minorTickMark val="none"/>
        <c:tickLblPos val="none"/>
        <c:crossAx val="179233728"/>
        <c:crosses val="autoZero"/>
        <c:crossBetween val="between"/>
      </c:valAx>
      <c:spPr>
        <a:noFill/>
        <a:ln w="9374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2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0.25004</cdr:x>
      <cdr:y>0.8813</cdr:y>
    </cdr:from>
    <cdr:to>
      <cdr:x>0.28103</cdr:x>
      <cdr:y>0.92589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6127" y="4206762"/>
          <a:ext cx="243673" cy="212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a</a:t>
          </a:r>
        </a:p>
      </cdr:txBody>
    </cdr:sp>
  </cdr:relSizeAnchor>
  <cdr:relSizeAnchor xmlns:cdr="http://schemas.openxmlformats.org/drawingml/2006/chartDrawing">
    <cdr:from>
      <cdr:x>0.55237</cdr:x>
      <cdr:y>0.8813</cdr:y>
    </cdr:from>
    <cdr:to>
      <cdr:x>0.58336</cdr:x>
      <cdr:y>0.92589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343400" y="4206762"/>
          <a:ext cx="243673" cy="212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a</a:t>
          </a:r>
        </a:p>
      </cdr:txBody>
    </cdr:sp>
  </cdr:relSizeAnchor>
  <cdr:relSizeAnchor xmlns:cdr="http://schemas.openxmlformats.org/drawingml/2006/chartDrawing">
    <cdr:from>
      <cdr:x>0.90123</cdr:x>
      <cdr:y>0.8813</cdr:y>
    </cdr:from>
    <cdr:to>
      <cdr:x>0.93222</cdr:x>
      <cdr:y>0.92589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7086600" y="4206762"/>
          <a:ext cx="243673" cy="212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b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Helvetica" charset="0"/>
              </a:defRPr>
            </a:lvl1pPr>
          </a:lstStyle>
          <a:p>
            <a:pPr>
              <a:defRPr/>
            </a:pPr>
            <a:r>
              <a:rPr lang="en-US" altLang="en-US"/>
              <a:t>Information Technology Services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724400" y="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October 14, 2005</a:t>
            </a:r>
            <a:endParaRPr lang="en-US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Helvetica" charset="0"/>
              </a:defRPr>
            </a:lvl1pPr>
          </a:lstStyle>
          <a:p>
            <a:pPr>
              <a:defRPr/>
            </a:pPr>
            <a:r>
              <a:rPr lang="en-US" altLang="en-US"/>
              <a:t>(C) Copyright, 2000 Yale University. All rights reserved.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Helvetica" charset="0"/>
              </a:defRPr>
            </a:lvl1pPr>
          </a:lstStyle>
          <a:p>
            <a:pPr>
              <a:defRPr/>
            </a:pPr>
            <a:fld id="{6C8E690D-6E27-44F2-87B6-47B2659BC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0" y="6858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75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Information Technology Services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r>
              <a:rPr lang="en-US"/>
              <a:t>October 14, 2005</a:t>
            </a:r>
            <a:endParaRPr lang="en-US" alt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(C) Copyright, 2000 Yale University. All rights reserved.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E0132E-F69A-487A-BDC3-108A9AC09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631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F2CF13-675D-45FA-9026-86B54A20307A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4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Let’s put this into perspective: how does preschool</a:t>
            </a:r>
            <a:r>
              <a:rPr lang="en-US" sz="1200" baseline="0" dirty="0" smtClean="0"/>
              <a:t> expulsion compare to K-12 expulsion?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3 times greater than the K-12</a:t>
            </a:r>
            <a:r>
              <a:rPr lang="en-US" sz="1200" baseline="0" dirty="0" smtClean="0"/>
              <a:t> rate! (</a:t>
            </a:r>
            <a:r>
              <a:rPr lang="en-US" sz="1200" dirty="0" smtClean="0"/>
              <a:t>This rate hasn’t really changed</a:t>
            </a:r>
            <a:r>
              <a:rPr lang="en-US" sz="1200" baseline="0" dirty="0" smtClean="0"/>
              <a:t> much.)</a:t>
            </a:r>
          </a:p>
          <a:p>
            <a:pPr marL="171450" indent="-171450">
              <a:buFontTx/>
              <a:buChar char="-"/>
            </a:pPr>
            <a:endParaRPr lang="en-US" sz="1200" baseline="0" dirty="0" smtClean="0"/>
          </a:p>
          <a:p>
            <a:pPr marL="0" indent="0">
              <a:buFontTx/>
              <a:buNone/>
            </a:pPr>
            <a:r>
              <a:rPr lang="en-US" sz="1200" baseline="0" dirty="0" smtClean="0"/>
              <a:t>When you think about preschool expulsion, it’s a form of social exclusion—It’s what we do to children who “behave badly”.</a:t>
            </a:r>
          </a:p>
          <a:p>
            <a:pPr marL="0" indent="0">
              <a:buFontTx/>
              <a:buNone/>
            </a:pPr>
            <a:endParaRPr lang="en-US" sz="1200" baseline="0" dirty="0" smtClean="0"/>
          </a:p>
          <a:p>
            <a:pPr marL="0" indent="0">
              <a:buFontTx/>
              <a:buNone/>
            </a:pPr>
            <a:r>
              <a:rPr lang="en-US" sz="1200" baseline="0" dirty="0" smtClean="0"/>
              <a:t>Here’s something of interest: What does society do to adults who behave badly?</a:t>
            </a:r>
          </a:p>
          <a:p>
            <a:pPr marL="0" indent="0">
              <a:buFontTx/>
              <a:buNone/>
            </a:pPr>
            <a:r>
              <a:rPr lang="en-US" sz="1200" baseline="0" dirty="0" smtClean="0"/>
              <a:t>We incarcerate them.</a:t>
            </a:r>
          </a:p>
          <a:p>
            <a:pPr marL="171450" lvl="0" indent="-171450">
              <a:buFontTx/>
              <a:buChar char="-"/>
            </a:pPr>
            <a:r>
              <a:rPr lang="en-US" baseline="0" dirty="0" err="1" smtClean="0"/>
              <a:t>PreK</a:t>
            </a:r>
            <a:r>
              <a:rPr lang="en-US" baseline="0" dirty="0" smtClean="0"/>
              <a:t> expulsion rate is 6.7 (or approx. 7) per 1,000 preschoolers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US incarceration rate, deemed as highest in the world, is 7.16 (or </a:t>
            </a:r>
            <a:r>
              <a:rPr lang="en-US" baseline="0" dirty="0" err="1" smtClean="0"/>
              <a:t>approx</a:t>
            </a:r>
            <a:r>
              <a:rPr lang="en-US" baseline="0" dirty="0" smtClean="0"/>
              <a:t> 7) per 1,000 of the national population</a:t>
            </a:r>
          </a:p>
          <a:p>
            <a:pPr marL="0" indent="0">
              <a:buFontTx/>
              <a:buNone/>
            </a:pPr>
            <a:endParaRPr lang="en-US" sz="1200" dirty="0" smtClean="0"/>
          </a:p>
          <a:p>
            <a:pPr marL="0" indent="0">
              <a:buFontTx/>
              <a:buNone/>
            </a:pPr>
            <a:r>
              <a:rPr lang="en-US" sz="1200" dirty="0" smtClean="0"/>
              <a:t>---</a:t>
            </a:r>
          </a:p>
          <a:p>
            <a:pPr marL="0" indent="0">
              <a:buFontTx/>
              <a:buNone/>
            </a:pPr>
            <a:r>
              <a:rPr lang="en-US" sz="1200" dirty="0" smtClean="0"/>
              <a:t>Additional:</a:t>
            </a:r>
          </a:p>
          <a:p>
            <a:r>
              <a:rPr lang="en-US" sz="1200" dirty="0" smtClean="0"/>
              <a:t>CHILD CARE expulsion rates</a:t>
            </a:r>
          </a:p>
          <a:p>
            <a:r>
              <a:rPr lang="en-US" sz="1200" b="1" dirty="0" smtClean="0"/>
              <a:t>Child Rates</a:t>
            </a:r>
          </a:p>
          <a:p>
            <a:pPr lvl="1"/>
            <a:r>
              <a:rPr lang="en-US" sz="1200" dirty="0" smtClean="0"/>
              <a:t>Detroit, MI (</a:t>
            </a:r>
            <a:r>
              <a:rPr lang="en-US" sz="1200" dirty="0" err="1" smtClean="0"/>
              <a:t>Grannan</a:t>
            </a:r>
            <a:r>
              <a:rPr lang="en-US" sz="1200" dirty="0" smtClean="0"/>
              <a:t> et al., 1999; </a:t>
            </a:r>
            <a:r>
              <a:rPr lang="en-US" sz="1200" i="1" dirty="0" smtClean="0"/>
              <a:t>n</a:t>
            </a:r>
            <a:r>
              <a:rPr lang="en-US" sz="1200" dirty="0" smtClean="0"/>
              <a:t>=127; 28%)</a:t>
            </a:r>
          </a:p>
          <a:p>
            <a:pPr lvl="2"/>
            <a:r>
              <a:rPr lang="en-US" sz="1200" dirty="0" smtClean="0"/>
              <a:t>Rate = 28/1,000</a:t>
            </a:r>
          </a:p>
          <a:p>
            <a:pPr lvl="1"/>
            <a:r>
              <a:rPr lang="en-US" sz="1200" dirty="0" smtClean="0"/>
              <a:t>Massachusetts (Gilliam &amp; </a:t>
            </a:r>
            <a:r>
              <a:rPr lang="en-US" sz="1200" dirty="0" err="1" smtClean="0"/>
              <a:t>Shahar</a:t>
            </a:r>
            <a:r>
              <a:rPr lang="en-US" sz="1200" dirty="0" smtClean="0"/>
              <a:t>, 2006; </a:t>
            </a:r>
            <a:r>
              <a:rPr lang="en-US" sz="1200" i="1" dirty="0" smtClean="0"/>
              <a:t>n</a:t>
            </a:r>
            <a:r>
              <a:rPr lang="en-US" sz="1200" dirty="0" smtClean="0"/>
              <a:t>=119; 64%)</a:t>
            </a:r>
          </a:p>
          <a:p>
            <a:pPr lvl="2"/>
            <a:r>
              <a:rPr lang="en-US" sz="1200" dirty="0" smtClean="0"/>
              <a:t>Rate = 27/1,000 (39% Classes)</a:t>
            </a:r>
          </a:p>
          <a:p>
            <a:pPr lvl="1"/>
            <a:r>
              <a:rPr lang="en-US" sz="1200" dirty="0" smtClean="0"/>
              <a:t>Massachusetts (MA DOE, 2003; </a:t>
            </a:r>
            <a:r>
              <a:rPr lang="en-US" sz="1200" i="1" dirty="0" smtClean="0"/>
              <a:t>n</a:t>
            </a:r>
            <a:r>
              <a:rPr lang="en-US" sz="1200" dirty="0" smtClean="0"/>
              <a:t>=764; ?%)</a:t>
            </a:r>
          </a:p>
          <a:p>
            <a:pPr lvl="2"/>
            <a:r>
              <a:rPr lang="en-US" sz="1200" dirty="0" smtClean="0"/>
              <a:t>Rate = 2% expelled; 1% “suggested,” 1% transferred</a:t>
            </a:r>
          </a:p>
          <a:p>
            <a:pPr lvl="1"/>
            <a:r>
              <a:rPr lang="en-US" sz="1200" dirty="0" smtClean="0">
                <a:cs typeface="Times New Roman" pitchFamily="18" charset="0"/>
              </a:rPr>
              <a:t>Colorado (Hoover, 2006; </a:t>
            </a:r>
            <a:r>
              <a:rPr lang="en-US" sz="1200" i="1" dirty="0" smtClean="0">
                <a:cs typeface="Times New Roman" pitchFamily="18" charset="0"/>
              </a:rPr>
              <a:t>n</a:t>
            </a:r>
            <a:r>
              <a:rPr lang="en-US" sz="1200" dirty="0" smtClean="0">
                <a:cs typeface="Times New Roman" pitchFamily="18" charset="0"/>
              </a:rPr>
              <a:t>=1,075; 17%)</a:t>
            </a:r>
          </a:p>
          <a:p>
            <a:pPr lvl="2"/>
            <a:r>
              <a:rPr lang="en-US" sz="1200" dirty="0" smtClean="0">
                <a:cs typeface="Times New Roman" pitchFamily="18" charset="0"/>
              </a:rPr>
              <a:t>Rate =  10/1,000</a:t>
            </a:r>
            <a:r>
              <a:rPr lang="en-US" sz="1200" dirty="0" smtClean="0"/>
              <a:t> </a:t>
            </a:r>
          </a:p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E0132E-F69A-487A-BDC3-108A9AC0968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094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6951C-083F-4AEC-A56B-0451CF80C17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22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142FF-A3F4-4042-BAC9-AE4DA023F92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5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13877-8E73-439C-A7F7-27BC27D8B737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13877-8E73-439C-A7F7-27BC27D8B73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4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 revealed a main effect for race such that participants spent more time gazing at Black children, Wilks’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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=.693,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(1, 115)=50.87,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&lt;.001,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=1.33. No significant main effect was found for sex, Wilks’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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=.987,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(1, 115)=1.57,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=.213. We also found a significant sex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race interaction effect such that teachers spent more time gazing at Black boys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07A88-BB68-C84C-882E-18D6302EF1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9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76200"/>
            <a:ext cx="9144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11869"/>
            <a:ext cx="9144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57483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pic>
        <p:nvPicPr>
          <p:cNvPr id="11" name="Picture 12" descr="YSM_Shield_CMY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6144559"/>
            <a:ext cx="571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6393140"/>
            <a:ext cx="2971800" cy="217215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533400" y="990601"/>
            <a:ext cx="82296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514600"/>
            <a:ext cx="82296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657600"/>
            <a:ext cx="60198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3" y="6016265"/>
            <a:ext cx="2497009" cy="921185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6705603" y="3581406"/>
            <a:ext cx="2136775" cy="1643063"/>
            <a:chOff x="6705600" y="3581400"/>
            <a:chExt cx="2136775" cy="1643063"/>
          </a:xfrm>
        </p:grpSpPr>
        <p:sp>
          <p:nvSpPr>
            <p:cNvPr id="16" name="AutoShape 3"/>
            <p:cNvSpPr>
              <a:spLocks noChangeAspect="1" noTextEdit="1"/>
            </p:cNvSpPr>
            <p:nvPr/>
          </p:nvSpPr>
          <p:spPr bwMode="auto">
            <a:xfrm>
              <a:off x="6705600" y="3581400"/>
              <a:ext cx="2136775" cy="164306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705600" y="3581400"/>
              <a:ext cx="2136775" cy="1643063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6764338" y="4911725"/>
              <a:ext cx="122238" cy="109538"/>
            </a:xfrm>
            <a:custGeom>
              <a:avLst/>
              <a:gdLst>
                <a:gd name="T0" fmla="*/ 197 w 232"/>
                <a:gd name="T1" fmla="*/ 0 h 207"/>
                <a:gd name="T2" fmla="*/ 232 w 232"/>
                <a:gd name="T3" fmla="*/ 81 h 207"/>
                <a:gd name="T4" fmla="*/ 227 w 232"/>
                <a:gd name="T5" fmla="*/ 83 h 207"/>
                <a:gd name="T6" fmla="*/ 218 w 232"/>
                <a:gd name="T7" fmla="*/ 69 h 207"/>
                <a:gd name="T8" fmla="*/ 211 w 232"/>
                <a:gd name="T9" fmla="*/ 62 h 207"/>
                <a:gd name="T10" fmla="*/ 206 w 232"/>
                <a:gd name="T11" fmla="*/ 62 h 207"/>
                <a:gd name="T12" fmla="*/ 199 w 232"/>
                <a:gd name="T13" fmla="*/ 64 h 207"/>
                <a:gd name="T14" fmla="*/ 188 w 232"/>
                <a:gd name="T15" fmla="*/ 67 h 207"/>
                <a:gd name="T16" fmla="*/ 141 w 232"/>
                <a:gd name="T17" fmla="*/ 87 h 207"/>
                <a:gd name="T18" fmla="*/ 104 w 232"/>
                <a:gd name="T19" fmla="*/ 143 h 207"/>
                <a:gd name="T20" fmla="*/ 95 w 232"/>
                <a:gd name="T21" fmla="*/ 160 h 207"/>
                <a:gd name="T22" fmla="*/ 86 w 232"/>
                <a:gd name="T23" fmla="*/ 174 h 207"/>
                <a:gd name="T24" fmla="*/ 81 w 232"/>
                <a:gd name="T25" fmla="*/ 184 h 207"/>
                <a:gd name="T26" fmla="*/ 80 w 232"/>
                <a:gd name="T27" fmla="*/ 193 h 207"/>
                <a:gd name="T28" fmla="*/ 81 w 232"/>
                <a:gd name="T29" fmla="*/ 204 h 207"/>
                <a:gd name="T30" fmla="*/ 76 w 232"/>
                <a:gd name="T31" fmla="*/ 207 h 207"/>
                <a:gd name="T32" fmla="*/ 44 w 232"/>
                <a:gd name="T33" fmla="*/ 131 h 207"/>
                <a:gd name="T34" fmla="*/ 49 w 232"/>
                <a:gd name="T35" fmla="*/ 130 h 207"/>
                <a:gd name="T36" fmla="*/ 52 w 232"/>
                <a:gd name="T37" fmla="*/ 135 h 207"/>
                <a:gd name="T38" fmla="*/ 54 w 232"/>
                <a:gd name="T39" fmla="*/ 140 h 207"/>
                <a:gd name="T40" fmla="*/ 57 w 232"/>
                <a:gd name="T41" fmla="*/ 143 h 207"/>
                <a:gd name="T42" fmla="*/ 60 w 232"/>
                <a:gd name="T43" fmla="*/ 144 h 207"/>
                <a:gd name="T44" fmla="*/ 63 w 232"/>
                <a:gd name="T45" fmla="*/ 146 h 207"/>
                <a:gd name="T46" fmla="*/ 66 w 232"/>
                <a:gd name="T47" fmla="*/ 144 h 207"/>
                <a:gd name="T48" fmla="*/ 68 w 232"/>
                <a:gd name="T49" fmla="*/ 143 h 207"/>
                <a:gd name="T50" fmla="*/ 70 w 232"/>
                <a:gd name="T51" fmla="*/ 142 h 207"/>
                <a:gd name="T52" fmla="*/ 73 w 232"/>
                <a:gd name="T53" fmla="*/ 140 h 207"/>
                <a:gd name="T54" fmla="*/ 75 w 232"/>
                <a:gd name="T55" fmla="*/ 136 h 207"/>
                <a:gd name="T56" fmla="*/ 117 w 232"/>
                <a:gd name="T57" fmla="*/ 72 h 207"/>
                <a:gd name="T58" fmla="*/ 42 w 232"/>
                <a:gd name="T59" fmla="*/ 59 h 207"/>
                <a:gd name="T60" fmla="*/ 38 w 232"/>
                <a:gd name="T61" fmla="*/ 58 h 207"/>
                <a:gd name="T62" fmla="*/ 35 w 232"/>
                <a:gd name="T63" fmla="*/ 58 h 207"/>
                <a:gd name="T64" fmla="*/ 32 w 232"/>
                <a:gd name="T65" fmla="*/ 59 h 207"/>
                <a:gd name="T66" fmla="*/ 31 w 232"/>
                <a:gd name="T67" fmla="*/ 59 h 207"/>
                <a:gd name="T68" fmla="*/ 29 w 232"/>
                <a:gd name="T69" fmla="*/ 60 h 207"/>
                <a:gd name="T70" fmla="*/ 26 w 232"/>
                <a:gd name="T71" fmla="*/ 62 h 207"/>
                <a:gd name="T72" fmla="*/ 26 w 232"/>
                <a:gd name="T73" fmla="*/ 65 h 207"/>
                <a:gd name="T74" fmla="*/ 26 w 232"/>
                <a:gd name="T75" fmla="*/ 69 h 207"/>
                <a:gd name="T76" fmla="*/ 26 w 232"/>
                <a:gd name="T77" fmla="*/ 71 h 207"/>
                <a:gd name="T78" fmla="*/ 27 w 232"/>
                <a:gd name="T79" fmla="*/ 76 h 207"/>
                <a:gd name="T80" fmla="*/ 30 w 232"/>
                <a:gd name="T81" fmla="*/ 81 h 207"/>
                <a:gd name="T82" fmla="*/ 25 w 232"/>
                <a:gd name="T83" fmla="*/ 83 h 207"/>
                <a:gd name="T84" fmla="*/ 0 w 232"/>
                <a:gd name="T85" fmla="*/ 25 h 207"/>
                <a:gd name="T86" fmla="*/ 5 w 232"/>
                <a:gd name="T87" fmla="*/ 23 h 207"/>
                <a:gd name="T88" fmla="*/ 8 w 232"/>
                <a:gd name="T89" fmla="*/ 28 h 207"/>
                <a:gd name="T90" fmla="*/ 11 w 232"/>
                <a:gd name="T91" fmla="*/ 32 h 207"/>
                <a:gd name="T92" fmla="*/ 16 w 232"/>
                <a:gd name="T93" fmla="*/ 36 h 207"/>
                <a:gd name="T94" fmla="*/ 30 w 232"/>
                <a:gd name="T95" fmla="*/ 42 h 207"/>
                <a:gd name="T96" fmla="*/ 51 w 232"/>
                <a:gd name="T97" fmla="*/ 47 h 207"/>
                <a:gd name="T98" fmla="*/ 128 w 232"/>
                <a:gd name="T99" fmla="*/ 61 h 207"/>
                <a:gd name="T100" fmla="*/ 179 w 232"/>
                <a:gd name="T101" fmla="*/ 39 h 207"/>
                <a:gd name="T102" fmla="*/ 186 w 232"/>
                <a:gd name="T103" fmla="*/ 36 h 207"/>
                <a:gd name="T104" fmla="*/ 191 w 232"/>
                <a:gd name="T105" fmla="*/ 33 h 207"/>
                <a:gd name="T106" fmla="*/ 195 w 232"/>
                <a:gd name="T107" fmla="*/ 29 h 207"/>
                <a:gd name="T108" fmla="*/ 196 w 232"/>
                <a:gd name="T109" fmla="*/ 26 h 207"/>
                <a:gd name="T110" fmla="*/ 196 w 232"/>
                <a:gd name="T111" fmla="*/ 16 h 207"/>
                <a:gd name="T112" fmla="*/ 193 w 232"/>
                <a:gd name="T113" fmla="*/ 1 h 207"/>
                <a:gd name="T114" fmla="*/ 197 w 232"/>
                <a:gd name="T11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2" h="207">
                  <a:moveTo>
                    <a:pt x="197" y="0"/>
                  </a:moveTo>
                  <a:lnTo>
                    <a:pt x="232" y="81"/>
                  </a:lnTo>
                  <a:lnTo>
                    <a:pt x="227" y="83"/>
                  </a:lnTo>
                  <a:lnTo>
                    <a:pt x="218" y="69"/>
                  </a:lnTo>
                  <a:lnTo>
                    <a:pt x="211" y="62"/>
                  </a:lnTo>
                  <a:lnTo>
                    <a:pt x="206" y="62"/>
                  </a:lnTo>
                  <a:lnTo>
                    <a:pt x="199" y="64"/>
                  </a:lnTo>
                  <a:lnTo>
                    <a:pt x="188" y="67"/>
                  </a:lnTo>
                  <a:lnTo>
                    <a:pt x="141" y="87"/>
                  </a:lnTo>
                  <a:lnTo>
                    <a:pt x="104" y="143"/>
                  </a:lnTo>
                  <a:lnTo>
                    <a:pt x="95" y="160"/>
                  </a:lnTo>
                  <a:lnTo>
                    <a:pt x="86" y="174"/>
                  </a:lnTo>
                  <a:lnTo>
                    <a:pt x="81" y="184"/>
                  </a:lnTo>
                  <a:lnTo>
                    <a:pt x="80" y="193"/>
                  </a:lnTo>
                  <a:lnTo>
                    <a:pt x="81" y="204"/>
                  </a:lnTo>
                  <a:lnTo>
                    <a:pt x="76" y="207"/>
                  </a:lnTo>
                  <a:lnTo>
                    <a:pt x="44" y="131"/>
                  </a:lnTo>
                  <a:lnTo>
                    <a:pt x="49" y="130"/>
                  </a:lnTo>
                  <a:lnTo>
                    <a:pt x="52" y="135"/>
                  </a:lnTo>
                  <a:lnTo>
                    <a:pt x="54" y="140"/>
                  </a:lnTo>
                  <a:lnTo>
                    <a:pt x="57" y="143"/>
                  </a:lnTo>
                  <a:lnTo>
                    <a:pt x="60" y="144"/>
                  </a:lnTo>
                  <a:lnTo>
                    <a:pt x="63" y="146"/>
                  </a:lnTo>
                  <a:lnTo>
                    <a:pt x="66" y="144"/>
                  </a:lnTo>
                  <a:lnTo>
                    <a:pt x="68" y="143"/>
                  </a:lnTo>
                  <a:lnTo>
                    <a:pt x="70" y="142"/>
                  </a:lnTo>
                  <a:lnTo>
                    <a:pt x="73" y="140"/>
                  </a:lnTo>
                  <a:lnTo>
                    <a:pt x="75" y="136"/>
                  </a:lnTo>
                  <a:lnTo>
                    <a:pt x="117" y="72"/>
                  </a:lnTo>
                  <a:lnTo>
                    <a:pt x="42" y="59"/>
                  </a:lnTo>
                  <a:lnTo>
                    <a:pt x="38" y="58"/>
                  </a:lnTo>
                  <a:lnTo>
                    <a:pt x="35" y="58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29" y="60"/>
                  </a:lnTo>
                  <a:lnTo>
                    <a:pt x="26" y="62"/>
                  </a:lnTo>
                  <a:lnTo>
                    <a:pt x="26" y="65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7" y="76"/>
                  </a:lnTo>
                  <a:lnTo>
                    <a:pt x="30" y="81"/>
                  </a:lnTo>
                  <a:lnTo>
                    <a:pt x="25" y="83"/>
                  </a:lnTo>
                  <a:lnTo>
                    <a:pt x="0" y="25"/>
                  </a:lnTo>
                  <a:lnTo>
                    <a:pt x="5" y="23"/>
                  </a:lnTo>
                  <a:lnTo>
                    <a:pt x="8" y="28"/>
                  </a:lnTo>
                  <a:lnTo>
                    <a:pt x="11" y="32"/>
                  </a:lnTo>
                  <a:lnTo>
                    <a:pt x="16" y="36"/>
                  </a:lnTo>
                  <a:lnTo>
                    <a:pt x="30" y="42"/>
                  </a:lnTo>
                  <a:lnTo>
                    <a:pt x="51" y="47"/>
                  </a:lnTo>
                  <a:lnTo>
                    <a:pt x="128" y="61"/>
                  </a:lnTo>
                  <a:lnTo>
                    <a:pt x="179" y="39"/>
                  </a:lnTo>
                  <a:lnTo>
                    <a:pt x="186" y="36"/>
                  </a:lnTo>
                  <a:lnTo>
                    <a:pt x="191" y="33"/>
                  </a:lnTo>
                  <a:lnTo>
                    <a:pt x="195" y="29"/>
                  </a:lnTo>
                  <a:lnTo>
                    <a:pt x="196" y="26"/>
                  </a:lnTo>
                  <a:lnTo>
                    <a:pt x="196" y="16"/>
                  </a:lnTo>
                  <a:lnTo>
                    <a:pt x="193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6737350" y="4765675"/>
              <a:ext cx="114300" cy="101600"/>
            </a:xfrm>
            <a:custGeom>
              <a:avLst/>
              <a:gdLst>
                <a:gd name="T0" fmla="*/ 110 w 214"/>
                <a:gd name="T1" fmla="*/ 91 h 194"/>
                <a:gd name="T2" fmla="*/ 42 w 214"/>
                <a:gd name="T3" fmla="*/ 144 h 194"/>
                <a:gd name="T4" fmla="*/ 127 w 214"/>
                <a:gd name="T5" fmla="*/ 155 h 194"/>
                <a:gd name="T6" fmla="*/ 110 w 214"/>
                <a:gd name="T7" fmla="*/ 91 h 194"/>
                <a:gd name="T8" fmla="*/ 163 w 214"/>
                <a:gd name="T9" fmla="*/ 0 h 194"/>
                <a:gd name="T10" fmla="*/ 183 w 214"/>
                <a:gd name="T11" fmla="*/ 71 h 194"/>
                <a:gd name="T12" fmla="*/ 178 w 214"/>
                <a:gd name="T13" fmla="*/ 72 h 194"/>
                <a:gd name="T14" fmla="*/ 174 w 214"/>
                <a:gd name="T15" fmla="*/ 65 h 194"/>
                <a:gd name="T16" fmla="*/ 172 w 214"/>
                <a:gd name="T17" fmla="*/ 60 h 194"/>
                <a:gd name="T18" fmla="*/ 170 w 214"/>
                <a:gd name="T19" fmla="*/ 57 h 194"/>
                <a:gd name="T20" fmla="*/ 168 w 214"/>
                <a:gd name="T21" fmla="*/ 55 h 194"/>
                <a:gd name="T22" fmla="*/ 165 w 214"/>
                <a:gd name="T23" fmla="*/ 55 h 194"/>
                <a:gd name="T24" fmla="*/ 162 w 214"/>
                <a:gd name="T25" fmla="*/ 55 h 194"/>
                <a:gd name="T26" fmla="*/ 159 w 214"/>
                <a:gd name="T27" fmla="*/ 56 h 194"/>
                <a:gd name="T28" fmla="*/ 158 w 214"/>
                <a:gd name="T29" fmla="*/ 57 h 194"/>
                <a:gd name="T30" fmla="*/ 154 w 214"/>
                <a:gd name="T31" fmla="*/ 58 h 194"/>
                <a:gd name="T32" fmla="*/ 150 w 214"/>
                <a:gd name="T33" fmla="*/ 62 h 194"/>
                <a:gd name="T34" fmla="*/ 145 w 214"/>
                <a:gd name="T35" fmla="*/ 66 h 194"/>
                <a:gd name="T36" fmla="*/ 121 w 214"/>
                <a:gd name="T37" fmla="*/ 84 h 194"/>
                <a:gd name="T38" fmla="*/ 141 w 214"/>
                <a:gd name="T39" fmla="*/ 157 h 194"/>
                <a:gd name="T40" fmla="*/ 158 w 214"/>
                <a:gd name="T41" fmla="*/ 159 h 194"/>
                <a:gd name="T42" fmla="*/ 170 w 214"/>
                <a:gd name="T43" fmla="*/ 161 h 194"/>
                <a:gd name="T44" fmla="*/ 178 w 214"/>
                <a:gd name="T45" fmla="*/ 161 h 194"/>
                <a:gd name="T46" fmla="*/ 184 w 214"/>
                <a:gd name="T47" fmla="*/ 161 h 194"/>
                <a:gd name="T48" fmla="*/ 187 w 214"/>
                <a:gd name="T49" fmla="*/ 161 h 194"/>
                <a:gd name="T50" fmla="*/ 191 w 214"/>
                <a:gd name="T51" fmla="*/ 159 h 194"/>
                <a:gd name="T52" fmla="*/ 195 w 214"/>
                <a:gd name="T53" fmla="*/ 156 h 194"/>
                <a:gd name="T54" fmla="*/ 196 w 214"/>
                <a:gd name="T55" fmla="*/ 153 h 194"/>
                <a:gd name="T56" fmla="*/ 196 w 214"/>
                <a:gd name="T57" fmla="*/ 149 h 194"/>
                <a:gd name="T58" fmla="*/ 196 w 214"/>
                <a:gd name="T59" fmla="*/ 144 h 194"/>
                <a:gd name="T60" fmla="*/ 195 w 214"/>
                <a:gd name="T61" fmla="*/ 138 h 194"/>
                <a:gd name="T62" fmla="*/ 200 w 214"/>
                <a:gd name="T63" fmla="*/ 137 h 194"/>
                <a:gd name="T64" fmla="*/ 214 w 214"/>
                <a:gd name="T65" fmla="*/ 193 h 194"/>
                <a:gd name="T66" fmla="*/ 210 w 214"/>
                <a:gd name="T67" fmla="*/ 194 h 194"/>
                <a:gd name="T68" fmla="*/ 207 w 214"/>
                <a:gd name="T69" fmla="*/ 189 h 194"/>
                <a:gd name="T70" fmla="*/ 205 w 214"/>
                <a:gd name="T71" fmla="*/ 186 h 194"/>
                <a:gd name="T72" fmla="*/ 201 w 214"/>
                <a:gd name="T73" fmla="*/ 182 h 194"/>
                <a:gd name="T74" fmla="*/ 197 w 214"/>
                <a:gd name="T75" fmla="*/ 179 h 194"/>
                <a:gd name="T76" fmla="*/ 189 w 214"/>
                <a:gd name="T77" fmla="*/ 177 h 194"/>
                <a:gd name="T78" fmla="*/ 174 w 214"/>
                <a:gd name="T79" fmla="*/ 175 h 194"/>
                <a:gd name="T80" fmla="*/ 154 w 214"/>
                <a:gd name="T81" fmla="*/ 171 h 194"/>
                <a:gd name="T82" fmla="*/ 1 w 214"/>
                <a:gd name="T83" fmla="*/ 150 h 194"/>
                <a:gd name="T84" fmla="*/ 0 w 214"/>
                <a:gd name="T85" fmla="*/ 144 h 194"/>
                <a:gd name="T86" fmla="*/ 140 w 214"/>
                <a:gd name="T87" fmla="*/ 33 h 194"/>
                <a:gd name="T88" fmla="*/ 147 w 214"/>
                <a:gd name="T89" fmla="*/ 27 h 194"/>
                <a:gd name="T90" fmla="*/ 151 w 214"/>
                <a:gd name="T91" fmla="*/ 23 h 194"/>
                <a:gd name="T92" fmla="*/ 154 w 214"/>
                <a:gd name="T93" fmla="*/ 19 h 194"/>
                <a:gd name="T94" fmla="*/ 157 w 214"/>
                <a:gd name="T95" fmla="*/ 16 h 194"/>
                <a:gd name="T96" fmla="*/ 158 w 214"/>
                <a:gd name="T97" fmla="*/ 12 h 194"/>
                <a:gd name="T98" fmla="*/ 158 w 214"/>
                <a:gd name="T99" fmla="*/ 7 h 194"/>
                <a:gd name="T100" fmla="*/ 158 w 214"/>
                <a:gd name="T101" fmla="*/ 1 h 194"/>
                <a:gd name="T102" fmla="*/ 163 w 214"/>
                <a:gd name="T10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4" h="194">
                  <a:moveTo>
                    <a:pt x="110" y="91"/>
                  </a:moveTo>
                  <a:lnTo>
                    <a:pt x="42" y="144"/>
                  </a:lnTo>
                  <a:lnTo>
                    <a:pt x="127" y="155"/>
                  </a:lnTo>
                  <a:lnTo>
                    <a:pt x="110" y="91"/>
                  </a:lnTo>
                  <a:close/>
                  <a:moveTo>
                    <a:pt x="163" y="0"/>
                  </a:moveTo>
                  <a:lnTo>
                    <a:pt x="183" y="71"/>
                  </a:lnTo>
                  <a:lnTo>
                    <a:pt x="178" y="72"/>
                  </a:lnTo>
                  <a:lnTo>
                    <a:pt x="174" y="65"/>
                  </a:lnTo>
                  <a:lnTo>
                    <a:pt x="172" y="60"/>
                  </a:lnTo>
                  <a:lnTo>
                    <a:pt x="170" y="57"/>
                  </a:lnTo>
                  <a:lnTo>
                    <a:pt x="168" y="55"/>
                  </a:lnTo>
                  <a:lnTo>
                    <a:pt x="165" y="55"/>
                  </a:lnTo>
                  <a:lnTo>
                    <a:pt x="162" y="55"/>
                  </a:lnTo>
                  <a:lnTo>
                    <a:pt x="159" y="56"/>
                  </a:lnTo>
                  <a:lnTo>
                    <a:pt x="158" y="57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5" y="66"/>
                  </a:lnTo>
                  <a:lnTo>
                    <a:pt x="121" y="84"/>
                  </a:lnTo>
                  <a:lnTo>
                    <a:pt x="141" y="157"/>
                  </a:lnTo>
                  <a:lnTo>
                    <a:pt x="158" y="159"/>
                  </a:lnTo>
                  <a:lnTo>
                    <a:pt x="170" y="161"/>
                  </a:lnTo>
                  <a:lnTo>
                    <a:pt x="178" y="161"/>
                  </a:lnTo>
                  <a:lnTo>
                    <a:pt x="184" y="161"/>
                  </a:lnTo>
                  <a:lnTo>
                    <a:pt x="187" y="161"/>
                  </a:lnTo>
                  <a:lnTo>
                    <a:pt x="191" y="159"/>
                  </a:lnTo>
                  <a:lnTo>
                    <a:pt x="195" y="156"/>
                  </a:lnTo>
                  <a:lnTo>
                    <a:pt x="196" y="153"/>
                  </a:lnTo>
                  <a:lnTo>
                    <a:pt x="196" y="149"/>
                  </a:lnTo>
                  <a:lnTo>
                    <a:pt x="196" y="144"/>
                  </a:lnTo>
                  <a:lnTo>
                    <a:pt x="195" y="138"/>
                  </a:lnTo>
                  <a:lnTo>
                    <a:pt x="200" y="137"/>
                  </a:lnTo>
                  <a:lnTo>
                    <a:pt x="214" y="193"/>
                  </a:lnTo>
                  <a:lnTo>
                    <a:pt x="210" y="194"/>
                  </a:lnTo>
                  <a:lnTo>
                    <a:pt x="207" y="189"/>
                  </a:lnTo>
                  <a:lnTo>
                    <a:pt x="205" y="186"/>
                  </a:lnTo>
                  <a:lnTo>
                    <a:pt x="201" y="182"/>
                  </a:lnTo>
                  <a:lnTo>
                    <a:pt x="197" y="179"/>
                  </a:lnTo>
                  <a:lnTo>
                    <a:pt x="189" y="177"/>
                  </a:lnTo>
                  <a:lnTo>
                    <a:pt x="174" y="175"/>
                  </a:lnTo>
                  <a:lnTo>
                    <a:pt x="154" y="171"/>
                  </a:lnTo>
                  <a:lnTo>
                    <a:pt x="1" y="150"/>
                  </a:lnTo>
                  <a:lnTo>
                    <a:pt x="0" y="144"/>
                  </a:lnTo>
                  <a:lnTo>
                    <a:pt x="140" y="33"/>
                  </a:lnTo>
                  <a:lnTo>
                    <a:pt x="147" y="27"/>
                  </a:lnTo>
                  <a:lnTo>
                    <a:pt x="151" y="23"/>
                  </a:lnTo>
                  <a:lnTo>
                    <a:pt x="154" y="19"/>
                  </a:lnTo>
                  <a:lnTo>
                    <a:pt x="157" y="16"/>
                  </a:lnTo>
                  <a:lnTo>
                    <a:pt x="158" y="12"/>
                  </a:lnTo>
                  <a:lnTo>
                    <a:pt x="158" y="7"/>
                  </a:lnTo>
                  <a:lnTo>
                    <a:pt x="158" y="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6711950" y="4643438"/>
              <a:ext cx="106363" cy="98425"/>
            </a:xfrm>
            <a:custGeom>
              <a:avLst/>
              <a:gdLst>
                <a:gd name="T0" fmla="*/ 131 w 200"/>
                <a:gd name="T1" fmla="*/ 0 h 185"/>
                <a:gd name="T2" fmla="*/ 183 w 200"/>
                <a:gd name="T3" fmla="*/ 9 h 185"/>
                <a:gd name="T4" fmla="*/ 200 w 200"/>
                <a:gd name="T5" fmla="*/ 163 h 185"/>
                <a:gd name="T6" fmla="*/ 195 w 200"/>
                <a:gd name="T7" fmla="*/ 164 h 185"/>
                <a:gd name="T8" fmla="*/ 191 w 200"/>
                <a:gd name="T9" fmla="*/ 152 h 185"/>
                <a:gd name="T10" fmla="*/ 187 w 200"/>
                <a:gd name="T11" fmla="*/ 144 h 185"/>
                <a:gd name="T12" fmla="*/ 179 w 200"/>
                <a:gd name="T13" fmla="*/ 141 h 185"/>
                <a:gd name="T14" fmla="*/ 166 w 200"/>
                <a:gd name="T15" fmla="*/ 142 h 185"/>
                <a:gd name="T16" fmla="*/ 38 w 200"/>
                <a:gd name="T17" fmla="*/ 155 h 185"/>
                <a:gd name="T18" fmla="*/ 31 w 200"/>
                <a:gd name="T19" fmla="*/ 157 h 185"/>
                <a:gd name="T20" fmla="*/ 26 w 200"/>
                <a:gd name="T21" fmla="*/ 159 h 185"/>
                <a:gd name="T22" fmla="*/ 21 w 200"/>
                <a:gd name="T23" fmla="*/ 160 h 185"/>
                <a:gd name="T24" fmla="*/ 19 w 200"/>
                <a:gd name="T25" fmla="*/ 163 h 185"/>
                <a:gd name="T26" fmla="*/ 16 w 200"/>
                <a:gd name="T27" fmla="*/ 170 h 185"/>
                <a:gd name="T28" fmla="*/ 15 w 200"/>
                <a:gd name="T29" fmla="*/ 183 h 185"/>
                <a:gd name="T30" fmla="*/ 10 w 200"/>
                <a:gd name="T31" fmla="*/ 185 h 185"/>
                <a:gd name="T32" fmla="*/ 0 w 200"/>
                <a:gd name="T33" fmla="*/ 104 h 185"/>
                <a:gd name="T34" fmla="*/ 7 w 200"/>
                <a:gd name="T35" fmla="*/ 103 h 185"/>
                <a:gd name="T36" fmla="*/ 9 w 200"/>
                <a:gd name="T37" fmla="*/ 116 h 185"/>
                <a:gd name="T38" fmla="*/ 14 w 200"/>
                <a:gd name="T39" fmla="*/ 124 h 185"/>
                <a:gd name="T40" fmla="*/ 16 w 200"/>
                <a:gd name="T41" fmla="*/ 126 h 185"/>
                <a:gd name="T42" fmla="*/ 21 w 200"/>
                <a:gd name="T43" fmla="*/ 127 h 185"/>
                <a:gd name="T44" fmla="*/ 26 w 200"/>
                <a:gd name="T45" fmla="*/ 127 h 185"/>
                <a:gd name="T46" fmla="*/ 34 w 200"/>
                <a:gd name="T47" fmla="*/ 127 h 185"/>
                <a:gd name="T48" fmla="*/ 172 w 200"/>
                <a:gd name="T49" fmla="*/ 111 h 185"/>
                <a:gd name="T50" fmla="*/ 175 w 200"/>
                <a:gd name="T51" fmla="*/ 110 h 185"/>
                <a:gd name="T52" fmla="*/ 179 w 200"/>
                <a:gd name="T53" fmla="*/ 109 h 185"/>
                <a:gd name="T54" fmla="*/ 180 w 200"/>
                <a:gd name="T55" fmla="*/ 108 h 185"/>
                <a:gd name="T56" fmla="*/ 180 w 200"/>
                <a:gd name="T57" fmla="*/ 105 h 185"/>
                <a:gd name="T58" fmla="*/ 182 w 200"/>
                <a:gd name="T59" fmla="*/ 102 h 185"/>
                <a:gd name="T60" fmla="*/ 182 w 200"/>
                <a:gd name="T61" fmla="*/ 94 h 185"/>
                <a:gd name="T62" fmla="*/ 180 w 200"/>
                <a:gd name="T63" fmla="*/ 92 h 185"/>
                <a:gd name="T64" fmla="*/ 180 w 200"/>
                <a:gd name="T65" fmla="*/ 87 h 185"/>
                <a:gd name="T66" fmla="*/ 179 w 200"/>
                <a:gd name="T67" fmla="*/ 81 h 185"/>
                <a:gd name="T68" fmla="*/ 177 w 200"/>
                <a:gd name="T69" fmla="*/ 59 h 185"/>
                <a:gd name="T70" fmla="*/ 172 w 200"/>
                <a:gd name="T71" fmla="*/ 42 h 185"/>
                <a:gd name="T72" fmla="*/ 168 w 200"/>
                <a:gd name="T73" fmla="*/ 31 h 185"/>
                <a:gd name="T74" fmla="*/ 160 w 200"/>
                <a:gd name="T75" fmla="*/ 22 h 185"/>
                <a:gd name="T76" fmla="*/ 149 w 200"/>
                <a:gd name="T77" fmla="*/ 15 h 185"/>
                <a:gd name="T78" fmla="*/ 133 w 200"/>
                <a:gd name="T79" fmla="*/ 7 h 185"/>
                <a:gd name="T80" fmla="*/ 131 w 200"/>
                <a:gd name="T8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185">
                  <a:moveTo>
                    <a:pt x="131" y="0"/>
                  </a:moveTo>
                  <a:lnTo>
                    <a:pt x="183" y="9"/>
                  </a:lnTo>
                  <a:lnTo>
                    <a:pt x="200" y="163"/>
                  </a:lnTo>
                  <a:lnTo>
                    <a:pt x="195" y="164"/>
                  </a:lnTo>
                  <a:lnTo>
                    <a:pt x="191" y="152"/>
                  </a:lnTo>
                  <a:lnTo>
                    <a:pt x="187" y="144"/>
                  </a:lnTo>
                  <a:lnTo>
                    <a:pt x="179" y="141"/>
                  </a:lnTo>
                  <a:lnTo>
                    <a:pt x="166" y="142"/>
                  </a:lnTo>
                  <a:lnTo>
                    <a:pt x="38" y="155"/>
                  </a:lnTo>
                  <a:lnTo>
                    <a:pt x="31" y="157"/>
                  </a:lnTo>
                  <a:lnTo>
                    <a:pt x="26" y="159"/>
                  </a:lnTo>
                  <a:lnTo>
                    <a:pt x="21" y="160"/>
                  </a:lnTo>
                  <a:lnTo>
                    <a:pt x="19" y="163"/>
                  </a:lnTo>
                  <a:lnTo>
                    <a:pt x="16" y="170"/>
                  </a:lnTo>
                  <a:lnTo>
                    <a:pt x="15" y="183"/>
                  </a:lnTo>
                  <a:lnTo>
                    <a:pt x="10" y="185"/>
                  </a:lnTo>
                  <a:lnTo>
                    <a:pt x="0" y="104"/>
                  </a:lnTo>
                  <a:lnTo>
                    <a:pt x="7" y="103"/>
                  </a:lnTo>
                  <a:lnTo>
                    <a:pt x="9" y="116"/>
                  </a:lnTo>
                  <a:lnTo>
                    <a:pt x="14" y="124"/>
                  </a:lnTo>
                  <a:lnTo>
                    <a:pt x="16" y="126"/>
                  </a:lnTo>
                  <a:lnTo>
                    <a:pt x="21" y="127"/>
                  </a:lnTo>
                  <a:lnTo>
                    <a:pt x="26" y="127"/>
                  </a:lnTo>
                  <a:lnTo>
                    <a:pt x="34" y="127"/>
                  </a:lnTo>
                  <a:lnTo>
                    <a:pt x="172" y="111"/>
                  </a:lnTo>
                  <a:lnTo>
                    <a:pt x="175" y="110"/>
                  </a:lnTo>
                  <a:lnTo>
                    <a:pt x="179" y="109"/>
                  </a:lnTo>
                  <a:lnTo>
                    <a:pt x="180" y="108"/>
                  </a:lnTo>
                  <a:lnTo>
                    <a:pt x="180" y="105"/>
                  </a:lnTo>
                  <a:lnTo>
                    <a:pt x="182" y="102"/>
                  </a:lnTo>
                  <a:lnTo>
                    <a:pt x="182" y="94"/>
                  </a:lnTo>
                  <a:lnTo>
                    <a:pt x="180" y="92"/>
                  </a:lnTo>
                  <a:lnTo>
                    <a:pt x="180" y="87"/>
                  </a:lnTo>
                  <a:lnTo>
                    <a:pt x="179" y="81"/>
                  </a:lnTo>
                  <a:lnTo>
                    <a:pt x="177" y="59"/>
                  </a:lnTo>
                  <a:lnTo>
                    <a:pt x="172" y="42"/>
                  </a:lnTo>
                  <a:lnTo>
                    <a:pt x="168" y="31"/>
                  </a:lnTo>
                  <a:lnTo>
                    <a:pt x="160" y="22"/>
                  </a:lnTo>
                  <a:lnTo>
                    <a:pt x="149" y="15"/>
                  </a:lnTo>
                  <a:lnTo>
                    <a:pt x="133" y="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6705600" y="4516438"/>
              <a:ext cx="103188" cy="90488"/>
            </a:xfrm>
            <a:custGeom>
              <a:avLst/>
              <a:gdLst>
                <a:gd name="T0" fmla="*/ 147 w 196"/>
                <a:gd name="T1" fmla="*/ 0 h 171"/>
                <a:gd name="T2" fmla="*/ 196 w 196"/>
                <a:gd name="T3" fmla="*/ 15 h 171"/>
                <a:gd name="T4" fmla="*/ 192 w 196"/>
                <a:gd name="T5" fmla="*/ 171 h 171"/>
                <a:gd name="T6" fmla="*/ 186 w 196"/>
                <a:gd name="T7" fmla="*/ 170 h 171"/>
                <a:gd name="T8" fmla="*/ 185 w 196"/>
                <a:gd name="T9" fmla="*/ 158 h 171"/>
                <a:gd name="T10" fmla="*/ 181 w 196"/>
                <a:gd name="T11" fmla="*/ 149 h 171"/>
                <a:gd name="T12" fmla="*/ 174 w 196"/>
                <a:gd name="T13" fmla="*/ 146 h 171"/>
                <a:gd name="T14" fmla="*/ 160 w 196"/>
                <a:gd name="T15" fmla="*/ 144 h 171"/>
                <a:gd name="T16" fmla="*/ 32 w 196"/>
                <a:gd name="T17" fmla="*/ 141 h 171"/>
                <a:gd name="T18" fmla="*/ 20 w 196"/>
                <a:gd name="T19" fmla="*/ 142 h 171"/>
                <a:gd name="T20" fmla="*/ 12 w 196"/>
                <a:gd name="T21" fmla="*/ 146 h 171"/>
                <a:gd name="T22" fmla="*/ 7 w 196"/>
                <a:gd name="T23" fmla="*/ 153 h 171"/>
                <a:gd name="T24" fmla="*/ 5 w 196"/>
                <a:gd name="T25" fmla="*/ 165 h 171"/>
                <a:gd name="T26" fmla="*/ 0 w 196"/>
                <a:gd name="T27" fmla="*/ 165 h 171"/>
                <a:gd name="T28" fmla="*/ 4 w 196"/>
                <a:gd name="T29" fmla="*/ 12 h 171"/>
                <a:gd name="T30" fmla="*/ 45 w 196"/>
                <a:gd name="T31" fmla="*/ 12 h 171"/>
                <a:gd name="T32" fmla="*/ 45 w 196"/>
                <a:gd name="T33" fmla="*/ 20 h 171"/>
                <a:gd name="T34" fmla="*/ 29 w 196"/>
                <a:gd name="T35" fmla="*/ 23 h 171"/>
                <a:gd name="T36" fmla="*/ 21 w 196"/>
                <a:gd name="T37" fmla="*/ 29 h 171"/>
                <a:gd name="T38" fmla="*/ 17 w 196"/>
                <a:gd name="T39" fmla="*/ 37 h 171"/>
                <a:gd name="T40" fmla="*/ 15 w 196"/>
                <a:gd name="T41" fmla="*/ 48 h 171"/>
                <a:gd name="T42" fmla="*/ 13 w 196"/>
                <a:gd name="T43" fmla="*/ 62 h 171"/>
                <a:gd name="T44" fmla="*/ 12 w 196"/>
                <a:gd name="T45" fmla="*/ 102 h 171"/>
                <a:gd name="T46" fmla="*/ 12 w 196"/>
                <a:gd name="T47" fmla="*/ 105 h 171"/>
                <a:gd name="T48" fmla="*/ 13 w 196"/>
                <a:gd name="T49" fmla="*/ 108 h 171"/>
                <a:gd name="T50" fmla="*/ 15 w 196"/>
                <a:gd name="T51" fmla="*/ 110 h 171"/>
                <a:gd name="T52" fmla="*/ 16 w 196"/>
                <a:gd name="T53" fmla="*/ 110 h 171"/>
                <a:gd name="T54" fmla="*/ 18 w 196"/>
                <a:gd name="T55" fmla="*/ 111 h 171"/>
                <a:gd name="T56" fmla="*/ 22 w 196"/>
                <a:gd name="T57" fmla="*/ 111 h 171"/>
                <a:gd name="T58" fmla="*/ 87 w 196"/>
                <a:gd name="T59" fmla="*/ 113 h 171"/>
                <a:gd name="T60" fmla="*/ 88 w 196"/>
                <a:gd name="T61" fmla="*/ 69 h 171"/>
                <a:gd name="T62" fmla="*/ 87 w 196"/>
                <a:gd name="T63" fmla="*/ 53 h 171"/>
                <a:gd name="T64" fmla="*/ 83 w 196"/>
                <a:gd name="T65" fmla="*/ 44 h 171"/>
                <a:gd name="T66" fmla="*/ 75 w 196"/>
                <a:gd name="T67" fmla="*/ 39 h 171"/>
                <a:gd name="T68" fmla="*/ 61 w 196"/>
                <a:gd name="T69" fmla="*/ 36 h 171"/>
                <a:gd name="T70" fmla="*/ 61 w 196"/>
                <a:gd name="T71" fmla="*/ 29 h 171"/>
                <a:gd name="T72" fmla="*/ 129 w 196"/>
                <a:gd name="T73" fmla="*/ 31 h 171"/>
                <a:gd name="T74" fmla="*/ 129 w 196"/>
                <a:gd name="T75" fmla="*/ 38 h 171"/>
                <a:gd name="T76" fmla="*/ 114 w 196"/>
                <a:gd name="T77" fmla="*/ 40 h 171"/>
                <a:gd name="T78" fmla="*/ 105 w 196"/>
                <a:gd name="T79" fmla="*/ 45 h 171"/>
                <a:gd name="T80" fmla="*/ 102 w 196"/>
                <a:gd name="T81" fmla="*/ 54 h 171"/>
                <a:gd name="T82" fmla="*/ 99 w 196"/>
                <a:gd name="T83" fmla="*/ 69 h 171"/>
                <a:gd name="T84" fmla="*/ 98 w 196"/>
                <a:gd name="T85" fmla="*/ 114 h 171"/>
                <a:gd name="T86" fmla="*/ 170 w 196"/>
                <a:gd name="T87" fmla="*/ 115 h 171"/>
                <a:gd name="T88" fmla="*/ 174 w 196"/>
                <a:gd name="T89" fmla="*/ 115 h 171"/>
                <a:gd name="T90" fmla="*/ 177 w 196"/>
                <a:gd name="T91" fmla="*/ 114 h 171"/>
                <a:gd name="T92" fmla="*/ 179 w 196"/>
                <a:gd name="T93" fmla="*/ 113 h 171"/>
                <a:gd name="T94" fmla="*/ 180 w 196"/>
                <a:gd name="T95" fmla="*/ 110 h 171"/>
                <a:gd name="T96" fmla="*/ 181 w 196"/>
                <a:gd name="T97" fmla="*/ 104 h 171"/>
                <a:gd name="T98" fmla="*/ 182 w 196"/>
                <a:gd name="T99" fmla="*/ 93 h 171"/>
                <a:gd name="T100" fmla="*/ 182 w 196"/>
                <a:gd name="T101" fmla="*/ 77 h 171"/>
                <a:gd name="T102" fmla="*/ 182 w 196"/>
                <a:gd name="T103" fmla="*/ 60 h 171"/>
                <a:gd name="T104" fmla="*/ 181 w 196"/>
                <a:gd name="T105" fmla="*/ 45 h 171"/>
                <a:gd name="T106" fmla="*/ 177 w 196"/>
                <a:gd name="T107" fmla="*/ 34 h 171"/>
                <a:gd name="T108" fmla="*/ 171 w 196"/>
                <a:gd name="T109" fmla="*/ 25 h 171"/>
                <a:gd name="T110" fmla="*/ 162 w 196"/>
                <a:gd name="T111" fmla="*/ 16 h 171"/>
                <a:gd name="T112" fmla="*/ 147 w 196"/>
                <a:gd name="T113" fmla="*/ 7 h 171"/>
                <a:gd name="T114" fmla="*/ 147 w 196"/>
                <a:gd name="T11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6" h="171">
                  <a:moveTo>
                    <a:pt x="147" y="0"/>
                  </a:moveTo>
                  <a:lnTo>
                    <a:pt x="196" y="15"/>
                  </a:lnTo>
                  <a:lnTo>
                    <a:pt x="192" y="171"/>
                  </a:lnTo>
                  <a:lnTo>
                    <a:pt x="186" y="170"/>
                  </a:lnTo>
                  <a:lnTo>
                    <a:pt x="185" y="158"/>
                  </a:lnTo>
                  <a:lnTo>
                    <a:pt x="181" y="149"/>
                  </a:lnTo>
                  <a:lnTo>
                    <a:pt x="174" y="146"/>
                  </a:lnTo>
                  <a:lnTo>
                    <a:pt x="160" y="144"/>
                  </a:lnTo>
                  <a:lnTo>
                    <a:pt x="32" y="141"/>
                  </a:lnTo>
                  <a:lnTo>
                    <a:pt x="20" y="142"/>
                  </a:lnTo>
                  <a:lnTo>
                    <a:pt x="12" y="146"/>
                  </a:lnTo>
                  <a:lnTo>
                    <a:pt x="7" y="153"/>
                  </a:lnTo>
                  <a:lnTo>
                    <a:pt x="5" y="165"/>
                  </a:lnTo>
                  <a:lnTo>
                    <a:pt x="0" y="165"/>
                  </a:lnTo>
                  <a:lnTo>
                    <a:pt x="4" y="12"/>
                  </a:lnTo>
                  <a:lnTo>
                    <a:pt x="45" y="12"/>
                  </a:lnTo>
                  <a:lnTo>
                    <a:pt x="45" y="20"/>
                  </a:lnTo>
                  <a:lnTo>
                    <a:pt x="29" y="23"/>
                  </a:lnTo>
                  <a:lnTo>
                    <a:pt x="21" y="29"/>
                  </a:lnTo>
                  <a:lnTo>
                    <a:pt x="17" y="37"/>
                  </a:lnTo>
                  <a:lnTo>
                    <a:pt x="15" y="48"/>
                  </a:lnTo>
                  <a:lnTo>
                    <a:pt x="13" y="62"/>
                  </a:lnTo>
                  <a:lnTo>
                    <a:pt x="12" y="102"/>
                  </a:lnTo>
                  <a:lnTo>
                    <a:pt x="12" y="105"/>
                  </a:lnTo>
                  <a:lnTo>
                    <a:pt x="13" y="108"/>
                  </a:lnTo>
                  <a:lnTo>
                    <a:pt x="15" y="110"/>
                  </a:lnTo>
                  <a:lnTo>
                    <a:pt x="16" y="110"/>
                  </a:lnTo>
                  <a:lnTo>
                    <a:pt x="18" y="111"/>
                  </a:lnTo>
                  <a:lnTo>
                    <a:pt x="22" y="111"/>
                  </a:lnTo>
                  <a:lnTo>
                    <a:pt x="87" y="113"/>
                  </a:lnTo>
                  <a:lnTo>
                    <a:pt x="88" y="69"/>
                  </a:lnTo>
                  <a:lnTo>
                    <a:pt x="87" y="53"/>
                  </a:lnTo>
                  <a:lnTo>
                    <a:pt x="83" y="44"/>
                  </a:lnTo>
                  <a:lnTo>
                    <a:pt x="75" y="39"/>
                  </a:lnTo>
                  <a:lnTo>
                    <a:pt x="61" y="36"/>
                  </a:lnTo>
                  <a:lnTo>
                    <a:pt x="61" y="29"/>
                  </a:lnTo>
                  <a:lnTo>
                    <a:pt x="129" y="31"/>
                  </a:lnTo>
                  <a:lnTo>
                    <a:pt x="129" y="38"/>
                  </a:lnTo>
                  <a:lnTo>
                    <a:pt x="114" y="40"/>
                  </a:lnTo>
                  <a:lnTo>
                    <a:pt x="105" y="45"/>
                  </a:lnTo>
                  <a:lnTo>
                    <a:pt x="102" y="54"/>
                  </a:lnTo>
                  <a:lnTo>
                    <a:pt x="99" y="69"/>
                  </a:lnTo>
                  <a:lnTo>
                    <a:pt x="98" y="114"/>
                  </a:lnTo>
                  <a:lnTo>
                    <a:pt x="170" y="115"/>
                  </a:lnTo>
                  <a:lnTo>
                    <a:pt x="174" y="115"/>
                  </a:lnTo>
                  <a:lnTo>
                    <a:pt x="177" y="114"/>
                  </a:lnTo>
                  <a:lnTo>
                    <a:pt x="179" y="113"/>
                  </a:lnTo>
                  <a:lnTo>
                    <a:pt x="180" y="110"/>
                  </a:lnTo>
                  <a:lnTo>
                    <a:pt x="181" y="104"/>
                  </a:lnTo>
                  <a:lnTo>
                    <a:pt x="182" y="93"/>
                  </a:lnTo>
                  <a:lnTo>
                    <a:pt x="182" y="77"/>
                  </a:lnTo>
                  <a:lnTo>
                    <a:pt x="182" y="60"/>
                  </a:lnTo>
                  <a:lnTo>
                    <a:pt x="181" y="45"/>
                  </a:lnTo>
                  <a:lnTo>
                    <a:pt x="177" y="34"/>
                  </a:lnTo>
                  <a:lnTo>
                    <a:pt x="171" y="25"/>
                  </a:lnTo>
                  <a:lnTo>
                    <a:pt x="162" y="16"/>
                  </a:lnTo>
                  <a:lnTo>
                    <a:pt x="147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6734175" y="4300538"/>
              <a:ext cx="106363" cy="101600"/>
            </a:xfrm>
            <a:custGeom>
              <a:avLst/>
              <a:gdLst>
                <a:gd name="T0" fmla="*/ 21 w 201"/>
                <a:gd name="T1" fmla="*/ 0 h 192"/>
                <a:gd name="T2" fmla="*/ 84 w 201"/>
                <a:gd name="T3" fmla="*/ 13 h 192"/>
                <a:gd name="T4" fmla="*/ 83 w 201"/>
                <a:gd name="T5" fmla="*/ 19 h 192"/>
                <a:gd name="T6" fmla="*/ 65 w 201"/>
                <a:gd name="T7" fmla="*/ 22 h 192"/>
                <a:gd name="T8" fmla="*/ 49 w 201"/>
                <a:gd name="T9" fmla="*/ 27 h 192"/>
                <a:gd name="T10" fmla="*/ 34 w 201"/>
                <a:gd name="T11" fmla="*/ 36 h 192"/>
                <a:gd name="T12" fmla="*/ 23 w 201"/>
                <a:gd name="T13" fmla="*/ 50 h 192"/>
                <a:gd name="T14" fmla="*/ 16 w 201"/>
                <a:gd name="T15" fmla="*/ 68 h 192"/>
                <a:gd name="T16" fmla="*/ 13 w 201"/>
                <a:gd name="T17" fmla="*/ 86 h 192"/>
                <a:gd name="T18" fmla="*/ 17 w 201"/>
                <a:gd name="T19" fmla="*/ 105 h 192"/>
                <a:gd name="T20" fmla="*/ 27 w 201"/>
                <a:gd name="T21" fmla="*/ 122 h 192"/>
                <a:gd name="T22" fmla="*/ 41 w 201"/>
                <a:gd name="T23" fmla="*/ 137 h 192"/>
                <a:gd name="T24" fmla="*/ 62 w 201"/>
                <a:gd name="T25" fmla="*/ 148 h 192"/>
                <a:gd name="T26" fmla="*/ 87 w 201"/>
                <a:gd name="T27" fmla="*/ 156 h 192"/>
                <a:gd name="T28" fmla="*/ 110 w 201"/>
                <a:gd name="T29" fmla="*/ 160 h 192"/>
                <a:gd name="T30" fmla="*/ 132 w 201"/>
                <a:gd name="T31" fmla="*/ 159 h 192"/>
                <a:gd name="T32" fmla="*/ 152 w 201"/>
                <a:gd name="T33" fmla="*/ 153 h 192"/>
                <a:gd name="T34" fmla="*/ 168 w 201"/>
                <a:gd name="T35" fmla="*/ 140 h 192"/>
                <a:gd name="T36" fmla="*/ 180 w 201"/>
                <a:gd name="T37" fmla="*/ 126 h 192"/>
                <a:gd name="T38" fmla="*/ 187 w 201"/>
                <a:gd name="T39" fmla="*/ 107 h 192"/>
                <a:gd name="T40" fmla="*/ 190 w 201"/>
                <a:gd name="T41" fmla="*/ 86 h 192"/>
                <a:gd name="T42" fmla="*/ 186 w 201"/>
                <a:gd name="T43" fmla="*/ 66 h 192"/>
                <a:gd name="T44" fmla="*/ 181 w 201"/>
                <a:gd name="T45" fmla="*/ 52 h 192"/>
                <a:gd name="T46" fmla="*/ 174 w 201"/>
                <a:gd name="T47" fmla="*/ 38 h 192"/>
                <a:gd name="T48" fmla="*/ 181 w 201"/>
                <a:gd name="T49" fmla="*/ 34 h 192"/>
                <a:gd name="T50" fmla="*/ 190 w 201"/>
                <a:gd name="T51" fmla="*/ 47 h 192"/>
                <a:gd name="T52" fmla="*/ 196 w 201"/>
                <a:gd name="T53" fmla="*/ 62 h 192"/>
                <a:gd name="T54" fmla="*/ 201 w 201"/>
                <a:gd name="T55" fmla="*/ 89 h 192"/>
                <a:gd name="T56" fmla="*/ 198 w 201"/>
                <a:gd name="T57" fmla="*/ 117 h 192"/>
                <a:gd name="T58" fmla="*/ 191 w 201"/>
                <a:gd name="T59" fmla="*/ 138 h 192"/>
                <a:gd name="T60" fmla="*/ 180 w 201"/>
                <a:gd name="T61" fmla="*/ 155 h 192"/>
                <a:gd name="T62" fmla="*/ 168 w 201"/>
                <a:gd name="T63" fmla="*/ 170 h 192"/>
                <a:gd name="T64" fmla="*/ 150 w 201"/>
                <a:gd name="T65" fmla="*/ 181 h 192"/>
                <a:gd name="T66" fmla="*/ 128 w 201"/>
                <a:gd name="T67" fmla="*/ 190 h 192"/>
                <a:gd name="T68" fmla="*/ 104 w 201"/>
                <a:gd name="T69" fmla="*/ 192 h 192"/>
                <a:gd name="T70" fmla="*/ 78 w 201"/>
                <a:gd name="T71" fmla="*/ 189 h 192"/>
                <a:gd name="T72" fmla="*/ 52 w 201"/>
                <a:gd name="T73" fmla="*/ 179 h 192"/>
                <a:gd name="T74" fmla="*/ 32 w 201"/>
                <a:gd name="T75" fmla="*/ 165 h 192"/>
                <a:gd name="T76" fmla="*/ 16 w 201"/>
                <a:gd name="T77" fmla="*/ 145 h 192"/>
                <a:gd name="T78" fmla="*/ 5 w 201"/>
                <a:gd name="T79" fmla="*/ 122 h 192"/>
                <a:gd name="T80" fmla="*/ 0 w 201"/>
                <a:gd name="T81" fmla="*/ 96 h 192"/>
                <a:gd name="T82" fmla="*/ 4 w 201"/>
                <a:gd name="T83" fmla="*/ 68 h 192"/>
                <a:gd name="T84" fmla="*/ 10 w 201"/>
                <a:gd name="T85" fmla="*/ 52 h 192"/>
                <a:gd name="T86" fmla="*/ 17 w 201"/>
                <a:gd name="T87" fmla="*/ 38 h 192"/>
                <a:gd name="T88" fmla="*/ 19 w 201"/>
                <a:gd name="T89" fmla="*/ 33 h 192"/>
                <a:gd name="T90" fmla="*/ 22 w 201"/>
                <a:gd name="T91" fmla="*/ 28 h 192"/>
                <a:gd name="T92" fmla="*/ 24 w 201"/>
                <a:gd name="T93" fmla="*/ 24 h 192"/>
                <a:gd name="T94" fmla="*/ 24 w 201"/>
                <a:gd name="T95" fmla="*/ 22 h 192"/>
                <a:gd name="T96" fmla="*/ 26 w 201"/>
                <a:gd name="T97" fmla="*/ 20 h 192"/>
                <a:gd name="T98" fmla="*/ 26 w 201"/>
                <a:gd name="T99" fmla="*/ 17 h 192"/>
                <a:gd name="T100" fmla="*/ 26 w 201"/>
                <a:gd name="T101" fmla="*/ 13 h 192"/>
                <a:gd name="T102" fmla="*/ 23 w 201"/>
                <a:gd name="T103" fmla="*/ 9 h 192"/>
                <a:gd name="T104" fmla="*/ 19 w 201"/>
                <a:gd name="T105" fmla="*/ 6 h 192"/>
                <a:gd name="T106" fmla="*/ 21 w 201"/>
                <a:gd name="T10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192">
                  <a:moveTo>
                    <a:pt x="21" y="0"/>
                  </a:moveTo>
                  <a:lnTo>
                    <a:pt x="84" y="13"/>
                  </a:lnTo>
                  <a:lnTo>
                    <a:pt x="83" y="19"/>
                  </a:lnTo>
                  <a:lnTo>
                    <a:pt x="65" y="22"/>
                  </a:lnTo>
                  <a:lnTo>
                    <a:pt x="49" y="27"/>
                  </a:lnTo>
                  <a:lnTo>
                    <a:pt x="34" y="36"/>
                  </a:lnTo>
                  <a:lnTo>
                    <a:pt x="23" y="50"/>
                  </a:lnTo>
                  <a:lnTo>
                    <a:pt x="16" y="68"/>
                  </a:lnTo>
                  <a:lnTo>
                    <a:pt x="13" y="86"/>
                  </a:lnTo>
                  <a:lnTo>
                    <a:pt x="17" y="105"/>
                  </a:lnTo>
                  <a:lnTo>
                    <a:pt x="27" y="122"/>
                  </a:lnTo>
                  <a:lnTo>
                    <a:pt x="41" y="137"/>
                  </a:lnTo>
                  <a:lnTo>
                    <a:pt x="62" y="148"/>
                  </a:lnTo>
                  <a:lnTo>
                    <a:pt x="87" y="156"/>
                  </a:lnTo>
                  <a:lnTo>
                    <a:pt x="110" y="160"/>
                  </a:lnTo>
                  <a:lnTo>
                    <a:pt x="132" y="159"/>
                  </a:lnTo>
                  <a:lnTo>
                    <a:pt x="152" y="153"/>
                  </a:lnTo>
                  <a:lnTo>
                    <a:pt x="168" y="140"/>
                  </a:lnTo>
                  <a:lnTo>
                    <a:pt x="180" y="126"/>
                  </a:lnTo>
                  <a:lnTo>
                    <a:pt x="187" y="107"/>
                  </a:lnTo>
                  <a:lnTo>
                    <a:pt x="190" y="86"/>
                  </a:lnTo>
                  <a:lnTo>
                    <a:pt x="186" y="66"/>
                  </a:lnTo>
                  <a:lnTo>
                    <a:pt x="181" y="52"/>
                  </a:lnTo>
                  <a:lnTo>
                    <a:pt x="174" y="38"/>
                  </a:lnTo>
                  <a:lnTo>
                    <a:pt x="181" y="34"/>
                  </a:lnTo>
                  <a:lnTo>
                    <a:pt x="190" y="47"/>
                  </a:lnTo>
                  <a:lnTo>
                    <a:pt x="196" y="62"/>
                  </a:lnTo>
                  <a:lnTo>
                    <a:pt x="201" y="89"/>
                  </a:lnTo>
                  <a:lnTo>
                    <a:pt x="198" y="117"/>
                  </a:lnTo>
                  <a:lnTo>
                    <a:pt x="191" y="138"/>
                  </a:lnTo>
                  <a:lnTo>
                    <a:pt x="180" y="155"/>
                  </a:lnTo>
                  <a:lnTo>
                    <a:pt x="168" y="170"/>
                  </a:lnTo>
                  <a:lnTo>
                    <a:pt x="150" y="181"/>
                  </a:lnTo>
                  <a:lnTo>
                    <a:pt x="128" y="190"/>
                  </a:lnTo>
                  <a:lnTo>
                    <a:pt x="104" y="192"/>
                  </a:lnTo>
                  <a:lnTo>
                    <a:pt x="78" y="189"/>
                  </a:lnTo>
                  <a:lnTo>
                    <a:pt x="52" y="179"/>
                  </a:lnTo>
                  <a:lnTo>
                    <a:pt x="32" y="165"/>
                  </a:lnTo>
                  <a:lnTo>
                    <a:pt x="16" y="145"/>
                  </a:lnTo>
                  <a:lnTo>
                    <a:pt x="5" y="122"/>
                  </a:lnTo>
                  <a:lnTo>
                    <a:pt x="0" y="96"/>
                  </a:lnTo>
                  <a:lnTo>
                    <a:pt x="4" y="68"/>
                  </a:lnTo>
                  <a:lnTo>
                    <a:pt x="10" y="52"/>
                  </a:lnTo>
                  <a:lnTo>
                    <a:pt x="17" y="38"/>
                  </a:lnTo>
                  <a:lnTo>
                    <a:pt x="19" y="33"/>
                  </a:lnTo>
                  <a:lnTo>
                    <a:pt x="22" y="28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6" y="20"/>
                  </a:lnTo>
                  <a:lnTo>
                    <a:pt x="26" y="17"/>
                  </a:lnTo>
                  <a:lnTo>
                    <a:pt x="26" y="13"/>
                  </a:lnTo>
                  <a:lnTo>
                    <a:pt x="23" y="9"/>
                  </a:lnTo>
                  <a:lnTo>
                    <a:pt x="19" y="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6764338" y="4149725"/>
              <a:ext cx="134938" cy="136525"/>
            </a:xfrm>
            <a:custGeom>
              <a:avLst/>
              <a:gdLst>
                <a:gd name="T0" fmla="*/ 81 w 254"/>
                <a:gd name="T1" fmla="*/ 1 h 256"/>
                <a:gd name="T2" fmla="*/ 79 w 254"/>
                <a:gd name="T3" fmla="*/ 23 h 256"/>
                <a:gd name="T4" fmla="*/ 85 w 254"/>
                <a:gd name="T5" fmla="*/ 29 h 256"/>
                <a:gd name="T6" fmla="*/ 96 w 254"/>
                <a:gd name="T7" fmla="*/ 35 h 256"/>
                <a:gd name="T8" fmla="*/ 227 w 254"/>
                <a:gd name="T9" fmla="*/ 89 h 256"/>
                <a:gd name="T10" fmla="*/ 238 w 254"/>
                <a:gd name="T11" fmla="*/ 87 h 256"/>
                <a:gd name="T12" fmla="*/ 245 w 254"/>
                <a:gd name="T13" fmla="*/ 78 h 256"/>
                <a:gd name="T14" fmla="*/ 254 w 254"/>
                <a:gd name="T15" fmla="*/ 73 h 256"/>
                <a:gd name="T16" fmla="*/ 217 w 254"/>
                <a:gd name="T17" fmla="*/ 145 h 256"/>
                <a:gd name="T18" fmla="*/ 219 w 254"/>
                <a:gd name="T19" fmla="*/ 123 h 256"/>
                <a:gd name="T20" fmla="*/ 200 w 254"/>
                <a:gd name="T21" fmla="*/ 110 h 256"/>
                <a:gd name="T22" fmla="*/ 114 w 254"/>
                <a:gd name="T23" fmla="*/ 170 h 256"/>
                <a:gd name="T24" fmla="*/ 182 w 254"/>
                <a:gd name="T25" fmla="*/ 197 h 256"/>
                <a:gd name="T26" fmla="*/ 193 w 254"/>
                <a:gd name="T27" fmla="*/ 194 h 256"/>
                <a:gd name="T28" fmla="*/ 200 w 254"/>
                <a:gd name="T29" fmla="*/ 186 h 256"/>
                <a:gd name="T30" fmla="*/ 208 w 254"/>
                <a:gd name="T31" fmla="*/ 182 h 256"/>
                <a:gd name="T32" fmla="*/ 172 w 254"/>
                <a:gd name="T33" fmla="*/ 253 h 256"/>
                <a:gd name="T34" fmla="*/ 174 w 254"/>
                <a:gd name="T35" fmla="*/ 231 h 256"/>
                <a:gd name="T36" fmla="*/ 155 w 254"/>
                <a:gd name="T37" fmla="*/ 219 h 256"/>
                <a:gd name="T38" fmla="*/ 26 w 254"/>
                <a:gd name="T39" fmla="*/ 166 h 256"/>
                <a:gd name="T40" fmla="*/ 15 w 254"/>
                <a:gd name="T41" fmla="*/ 169 h 256"/>
                <a:gd name="T42" fmla="*/ 9 w 254"/>
                <a:gd name="T43" fmla="*/ 177 h 256"/>
                <a:gd name="T44" fmla="*/ 0 w 254"/>
                <a:gd name="T45" fmla="*/ 182 h 256"/>
                <a:gd name="T46" fmla="*/ 36 w 254"/>
                <a:gd name="T47" fmla="*/ 110 h 256"/>
                <a:gd name="T48" fmla="*/ 33 w 254"/>
                <a:gd name="T49" fmla="*/ 131 h 256"/>
                <a:gd name="T50" fmla="*/ 38 w 254"/>
                <a:gd name="T51" fmla="*/ 137 h 256"/>
                <a:gd name="T52" fmla="*/ 51 w 254"/>
                <a:gd name="T53" fmla="*/ 143 h 256"/>
                <a:gd name="T54" fmla="*/ 136 w 254"/>
                <a:gd name="T55" fmla="*/ 84 h 256"/>
                <a:gd name="T56" fmla="*/ 73 w 254"/>
                <a:gd name="T57" fmla="*/ 59 h 256"/>
                <a:gd name="T58" fmla="*/ 60 w 254"/>
                <a:gd name="T59" fmla="*/ 61 h 256"/>
                <a:gd name="T60" fmla="*/ 54 w 254"/>
                <a:gd name="T61" fmla="*/ 68 h 256"/>
                <a:gd name="T62" fmla="*/ 46 w 254"/>
                <a:gd name="T63" fmla="*/ 7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4" h="256">
                  <a:moveTo>
                    <a:pt x="76" y="0"/>
                  </a:moveTo>
                  <a:lnTo>
                    <a:pt x="81" y="1"/>
                  </a:lnTo>
                  <a:lnTo>
                    <a:pt x="79" y="15"/>
                  </a:lnTo>
                  <a:lnTo>
                    <a:pt x="79" y="23"/>
                  </a:lnTo>
                  <a:lnTo>
                    <a:pt x="81" y="26"/>
                  </a:lnTo>
                  <a:lnTo>
                    <a:pt x="85" y="29"/>
                  </a:lnTo>
                  <a:lnTo>
                    <a:pt x="90" y="32"/>
                  </a:lnTo>
                  <a:lnTo>
                    <a:pt x="96" y="35"/>
                  </a:lnTo>
                  <a:lnTo>
                    <a:pt x="215" y="84"/>
                  </a:lnTo>
                  <a:lnTo>
                    <a:pt x="227" y="89"/>
                  </a:lnTo>
                  <a:lnTo>
                    <a:pt x="235" y="88"/>
                  </a:lnTo>
                  <a:lnTo>
                    <a:pt x="238" y="87"/>
                  </a:lnTo>
                  <a:lnTo>
                    <a:pt x="242" y="83"/>
                  </a:lnTo>
                  <a:lnTo>
                    <a:pt x="245" y="78"/>
                  </a:lnTo>
                  <a:lnTo>
                    <a:pt x="249" y="72"/>
                  </a:lnTo>
                  <a:lnTo>
                    <a:pt x="254" y="73"/>
                  </a:lnTo>
                  <a:lnTo>
                    <a:pt x="222" y="148"/>
                  </a:lnTo>
                  <a:lnTo>
                    <a:pt x="217" y="145"/>
                  </a:lnTo>
                  <a:lnTo>
                    <a:pt x="221" y="132"/>
                  </a:lnTo>
                  <a:lnTo>
                    <a:pt x="219" y="123"/>
                  </a:lnTo>
                  <a:lnTo>
                    <a:pt x="213" y="117"/>
                  </a:lnTo>
                  <a:lnTo>
                    <a:pt x="200" y="110"/>
                  </a:lnTo>
                  <a:lnTo>
                    <a:pt x="148" y="89"/>
                  </a:lnTo>
                  <a:lnTo>
                    <a:pt x="114" y="170"/>
                  </a:lnTo>
                  <a:lnTo>
                    <a:pt x="169" y="193"/>
                  </a:lnTo>
                  <a:lnTo>
                    <a:pt x="182" y="197"/>
                  </a:lnTo>
                  <a:lnTo>
                    <a:pt x="190" y="197"/>
                  </a:lnTo>
                  <a:lnTo>
                    <a:pt x="193" y="194"/>
                  </a:lnTo>
                  <a:lnTo>
                    <a:pt x="196" y="191"/>
                  </a:lnTo>
                  <a:lnTo>
                    <a:pt x="200" y="186"/>
                  </a:lnTo>
                  <a:lnTo>
                    <a:pt x="204" y="180"/>
                  </a:lnTo>
                  <a:lnTo>
                    <a:pt x="208" y="182"/>
                  </a:lnTo>
                  <a:lnTo>
                    <a:pt x="177" y="256"/>
                  </a:lnTo>
                  <a:lnTo>
                    <a:pt x="172" y="253"/>
                  </a:lnTo>
                  <a:lnTo>
                    <a:pt x="175" y="240"/>
                  </a:lnTo>
                  <a:lnTo>
                    <a:pt x="174" y="231"/>
                  </a:lnTo>
                  <a:lnTo>
                    <a:pt x="168" y="226"/>
                  </a:lnTo>
                  <a:lnTo>
                    <a:pt x="155" y="219"/>
                  </a:lnTo>
                  <a:lnTo>
                    <a:pt x="38" y="170"/>
                  </a:lnTo>
                  <a:lnTo>
                    <a:pt x="26" y="166"/>
                  </a:lnTo>
                  <a:lnTo>
                    <a:pt x="19" y="166"/>
                  </a:lnTo>
                  <a:lnTo>
                    <a:pt x="15" y="169"/>
                  </a:lnTo>
                  <a:lnTo>
                    <a:pt x="11" y="172"/>
                  </a:lnTo>
                  <a:lnTo>
                    <a:pt x="9" y="177"/>
                  </a:lnTo>
                  <a:lnTo>
                    <a:pt x="5" y="183"/>
                  </a:lnTo>
                  <a:lnTo>
                    <a:pt x="0" y="182"/>
                  </a:lnTo>
                  <a:lnTo>
                    <a:pt x="31" y="108"/>
                  </a:lnTo>
                  <a:lnTo>
                    <a:pt x="36" y="110"/>
                  </a:lnTo>
                  <a:lnTo>
                    <a:pt x="33" y="122"/>
                  </a:lnTo>
                  <a:lnTo>
                    <a:pt x="33" y="131"/>
                  </a:lnTo>
                  <a:lnTo>
                    <a:pt x="36" y="134"/>
                  </a:lnTo>
                  <a:lnTo>
                    <a:pt x="38" y="137"/>
                  </a:lnTo>
                  <a:lnTo>
                    <a:pt x="43" y="141"/>
                  </a:lnTo>
                  <a:lnTo>
                    <a:pt x="51" y="143"/>
                  </a:lnTo>
                  <a:lnTo>
                    <a:pt x="102" y="165"/>
                  </a:lnTo>
                  <a:lnTo>
                    <a:pt x="136" y="84"/>
                  </a:lnTo>
                  <a:lnTo>
                    <a:pt x="85" y="62"/>
                  </a:lnTo>
                  <a:lnTo>
                    <a:pt x="73" y="59"/>
                  </a:lnTo>
                  <a:lnTo>
                    <a:pt x="64" y="59"/>
                  </a:lnTo>
                  <a:lnTo>
                    <a:pt x="60" y="61"/>
                  </a:lnTo>
                  <a:lnTo>
                    <a:pt x="58" y="64"/>
                  </a:lnTo>
                  <a:lnTo>
                    <a:pt x="54" y="68"/>
                  </a:lnTo>
                  <a:lnTo>
                    <a:pt x="51" y="76"/>
                  </a:lnTo>
                  <a:lnTo>
                    <a:pt x="46" y="7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6827838" y="4067175"/>
              <a:ext cx="111125" cy="90488"/>
            </a:xfrm>
            <a:custGeom>
              <a:avLst/>
              <a:gdLst>
                <a:gd name="T0" fmla="*/ 43 w 210"/>
                <a:gd name="T1" fmla="*/ 0 h 170"/>
                <a:gd name="T2" fmla="*/ 48 w 210"/>
                <a:gd name="T3" fmla="*/ 3 h 170"/>
                <a:gd name="T4" fmla="*/ 42 w 210"/>
                <a:gd name="T5" fmla="*/ 16 h 170"/>
                <a:gd name="T6" fmla="*/ 41 w 210"/>
                <a:gd name="T7" fmla="*/ 26 h 170"/>
                <a:gd name="T8" fmla="*/ 43 w 210"/>
                <a:gd name="T9" fmla="*/ 30 h 170"/>
                <a:gd name="T10" fmla="*/ 46 w 210"/>
                <a:gd name="T11" fmla="*/ 33 h 170"/>
                <a:gd name="T12" fmla="*/ 51 w 210"/>
                <a:gd name="T13" fmla="*/ 37 h 170"/>
                <a:gd name="T14" fmla="*/ 57 w 210"/>
                <a:gd name="T15" fmla="*/ 41 h 170"/>
                <a:gd name="T16" fmla="*/ 168 w 210"/>
                <a:gd name="T17" fmla="*/ 104 h 170"/>
                <a:gd name="T18" fmla="*/ 180 w 210"/>
                <a:gd name="T19" fmla="*/ 110 h 170"/>
                <a:gd name="T20" fmla="*/ 189 w 210"/>
                <a:gd name="T21" fmla="*/ 110 h 170"/>
                <a:gd name="T22" fmla="*/ 193 w 210"/>
                <a:gd name="T23" fmla="*/ 108 h 170"/>
                <a:gd name="T24" fmla="*/ 196 w 210"/>
                <a:gd name="T25" fmla="*/ 104 h 170"/>
                <a:gd name="T26" fmla="*/ 200 w 210"/>
                <a:gd name="T27" fmla="*/ 99 h 170"/>
                <a:gd name="T28" fmla="*/ 205 w 210"/>
                <a:gd name="T29" fmla="*/ 93 h 170"/>
                <a:gd name="T30" fmla="*/ 210 w 210"/>
                <a:gd name="T31" fmla="*/ 96 h 170"/>
                <a:gd name="T32" fmla="*/ 167 w 210"/>
                <a:gd name="T33" fmla="*/ 170 h 170"/>
                <a:gd name="T34" fmla="*/ 162 w 210"/>
                <a:gd name="T35" fmla="*/ 168 h 170"/>
                <a:gd name="T36" fmla="*/ 168 w 210"/>
                <a:gd name="T37" fmla="*/ 153 h 170"/>
                <a:gd name="T38" fmla="*/ 169 w 210"/>
                <a:gd name="T39" fmla="*/ 145 h 170"/>
                <a:gd name="T40" fmla="*/ 168 w 210"/>
                <a:gd name="T41" fmla="*/ 141 h 170"/>
                <a:gd name="T42" fmla="*/ 164 w 210"/>
                <a:gd name="T43" fmla="*/ 137 h 170"/>
                <a:gd name="T44" fmla="*/ 161 w 210"/>
                <a:gd name="T45" fmla="*/ 134 h 170"/>
                <a:gd name="T46" fmla="*/ 153 w 210"/>
                <a:gd name="T47" fmla="*/ 130 h 170"/>
                <a:gd name="T48" fmla="*/ 42 w 210"/>
                <a:gd name="T49" fmla="*/ 66 h 170"/>
                <a:gd name="T50" fmla="*/ 30 w 210"/>
                <a:gd name="T51" fmla="*/ 60 h 170"/>
                <a:gd name="T52" fmla="*/ 21 w 210"/>
                <a:gd name="T53" fmla="*/ 60 h 170"/>
                <a:gd name="T54" fmla="*/ 17 w 210"/>
                <a:gd name="T55" fmla="*/ 63 h 170"/>
                <a:gd name="T56" fmla="*/ 14 w 210"/>
                <a:gd name="T57" fmla="*/ 66 h 170"/>
                <a:gd name="T58" fmla="*/ 10 w 210"/>
                <a:gd name="T59" fmla="*/ 71 h 170"/>
                <a:gd name="T60" fmla="*/ 5 w 210"/>
                <a:gd name="T61" fmla="*/ 77 h 170"/>
                <a:gd name="T62" fmla="*/ 0 w 210"/>
                <a:gd name="T63" fmla="*/ 75 h 170"/>
                <a:gd name="T64" fmla="*/ 43 w 210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0" h="170">
                  <a:moveTo>
                    <a:pt x="43" y="0"/>
                  </a:moveTo>
                  <a:lnTo>
                    <a:pt x="48" y="3"/>
                  </a:lnTo>
                  <a:lnTo>
                    <a:pt x="42" y="16"/>
                  </a:lnTo>
                  <a:lnTo>
                    <a:pt x="41" y="26"/>
                  </a:lnTo>
                  <a:lnTo>
                    <a:pt x="43" y="30"/>
                  </a:lnTo>
                  <a:lnTo>
                    <a:pt x="46" y="33"/>
                  </a:lnTo>
                  <a:lnTo>
                    <a:pt x="51" y="37"/>
                  </a:lnTo>
                  <a:lnTo>
                    <a:pt x="57" y="41"/>
                  </a:lnTo>
                  <a:lnTo>
                    <a:pt x="168" y="104"/>
                  </a:lnTo>
                  <a:lnTo>
                    <a:pt x="180" y="110"/>
                  </a:lnTo>
                  <a:lnTo>
                    <a:pt x="189" y="110"/>
                  </a:lnTo>
                  <a:lnTo>
                    <a:pt x="193" y="108"/>
                  </a:lnTo>
                  <a:lnTo>
                    <a:pt x="196" y="104"/>
                  </a:lnTo>
                  <a:lnTo>
                    <a:pt x="200" y="99"/>
                  </a:lnTo>
                  <a:lnTo>
                    <a:pt x="205" y="93"/>
                  </a:lnTo>
                  <a:lnTo>
                    <a:pt x="210" y="96"/>
                  </a:lnTo>
                  <a:lnTo>
                    <a:pt x="167" y="170"/>
                  </a:lnTo>
                  <a:lnTo>
                    <a:pt x="162" y="168"/>
                  </a:lnTo>
                  <a:lnTo>
                    <a:pt x="168" y="153"/>
                  </a:lnTo>
                  <a:lnTo>
                    <a:pt x="169" y="145"/>
                  </a:lnTo>
                  <a:lnTo>
                    <a:pt x="168" y="141"/>
                  </a:lnTo>
                  <a:lnTo>
                    <a:pt x="164" y="137"/>
                  </a:lnTo>
                  <a:lnTo>
                    <a:pt x="161" y="134"/>
                  </a:lnTo>
                  <a:lnTo>
                    <a:pt x="153" y="130"/>
                  </a:lnTo>
                  <a:lnTo>
                    <a:pt x="42" y="66"/>
                  </a:lnTo>
                  <a:lnTo>
                    <a:pt x="30" y="60"/>
                  </a:lnTo>
                  <a:lnTo>
                    <a:pt x="21" y="60"/>
                  </a:lnTo>
                  <a:lnTo>
                    <a:pt x="17" y="63"/>
                  </a:lnTo>
                  <a:lnTo>
                    <a:pt x="14" y="66"/>
                  </a:lnTo>
                  <a:lnTo>
                    <a:pt x="10" y="71"/>
                  </a:lnTo>
                  <a:lnTo>
                    <a:pt x="5" y="77"/>
                  </a:lnTo>
                  <a:lnTo>
                    <a:pt x="0" y="75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6875463" y="3992563"/>
              <a:ext cx="130175" cy="95250"/>
            </a:xfrm>
            <a:custGeom>
              <a:avLst/>
              <a:gdLst>
                <a:gd name="T0" fmla="*/ 49 w 247"/>
                <a:gd name="T1" fmla="*/ 0 h 179"/>
                <a:gd name="T2" fmla="*/ 52 w 247"/>
                <a:gd name="T3" fmla="*/ 3 h 179"/>
                <a:gd name="T4" fmla="*/ 46 w 247"/>
                <a:gd name="T5" fmla="*/ 15 h 179"/>
                <a:gd name="T6" fmla="*/ 44 w 247"/>
                <a:gd name="T7" fmla="*/ 24 h 179"/>
                <a:gd name="T8" fmla="*/ 45 w 247"/>
                <a:gd name="T9" fmla="*/ 26 h 179"/>
                <a:gd name="T10" fmla="*/ 47 w 247"/>
                <a:gd name="T11" fmla="*/ 31 h 179"/>
                <a:gd name="T12" fmla="*/ 51 w 247"/>
                <a:gd name="T13" fmla="*/ 35 h 179"/>
                <a:gd name="T14" fmla="*/ 56 w 247"/>
                <a:gd name="T15" fmla="*/ 39 h 179"/>
                <a:gd name="T16" fmla="*/ 169 w 247"/>
                <a:gd name="T17" fmla="*/ 122 h 179"/>
                <a:gd name="T18" fmla="*/ 172 w 247"/>
                <a:gd name="T19" fmla="*/ 123 h 179"/>
                <a:gd name="T20" fmla="*/ 175 w 247"/>
                <a:gd name="T21" fmla="*/ 124 h 179"/>
                <a:gd name="T22" fmla="*/ 177 w 247"/>
                <a:gd name="T23" fmla="*/ 124 h 179"/>
                <a:gd name="T24" fmla="*/ 180 w 247"/>
                <a:gd name="T25" fmla="*/ 123 h 179"/>
                <a:gd name="T26" fmla="*/ 182 w 247"/>
                <a:gd name="T27" fmla="*/ 121 h 179"/>
                <a:gd name="T28" fmla="*/ 187 w 247"/>
                <a:gd name="T29" fmla="*/ 116 h 179"/>
                <a:gd name="T30" fmla="*/ 188 w 247"/>
                <a:gd name="T31" fmla="*/ 113 h 179"/>
                <a:gd name="T32" fmla="*/ 192 w 247"/>
                <a:gd name="T33" fmla="*/ 110 h 179"/>
                <a:gd name="T34" fmla="*/ 196 w 247"/>
                <a:gd name="T35" fmla="*/ 105 h 179"/>
                <a:gd name="T36" fmla="*/ 208 w 247"/>
                <a:gd name="T37" fmla="*/ 86 h 179"/>
                <a:gd name="T38" fmla="*/ 216 w 247"/>
                <a:gd name="T39" fmla="*/ 70 h 179"/>
                <a:gd name="T40" fmla="*/ 221 w 247"/>
                <a:gd name="T41" fmla="*/ 59 h 179"/>
                <a:gd name="T42" fmla="*/ 221 w 247"/>
                <a:gd name="T43" fmla="*/ 48 h 179"/>
                <a:gd name="T44" fmla="*/ 218 w 247"/>
                <a:gd name="T45" fmla="*/ 35 h 179"/>
                <a:gd name="T46" fmla="*/ 210 w 247"/>
                <a:gd name="T47" fmla="*/ 19 h 179"/>
                <a:gd name="T48" fmla="*/ 215 w 247"/>
                <a:gd name="T49" fmla="*/ 13 h 179"/>
                <a:gd name="T50" fmla="*/ 247 w 247"/>
                <a:gd name="T51" fmla="*/ 53 h 179"/>
                <a:gd name="T52" fmla="*/ 154 w 247"/>
                <a:gd name="T53" fmla="*/ 179 h 179"/>
                <a:gd name="T54" fmla="*/ 150 w 247"/>
                <a:gd name="T55" fmla="*/ 176 h 179"/>
                <a:gd name="T56" fmla="*/ 156 w 247"/>
                <a:gd name="T57" fmla="*/ 163 h 179"/>
                <a:gd name="T58" fmla="*/ 158 w 247"/>
                <a:gd name="T59" fmla="*/ 156 h 179"/>
                <a:gd name="T60" fmla="*/ 156 w 247"/>
                <a:gd name="T61" fmla="*/ 152 h 179"/>
                <a:gd name="T62" fmla="*/ 154 w 247"/>
                <a:gd name="T63" fmla="*/ 149 h 179"/>
                <a:gd name="T64" fmla="*/ 150 w 247"/>
                <a:gd name="T65" fmla="*/ 145 h 179"/>
                <a:gd name="T66" fmla="*/ 144 w 247"/>
                <a:gd name="T67" fmla="*/ 140 h 179"/>
                <a:gd name="T68" fmla="*/ 40 w 247"/>
                <a:gd name="T69" fmla="*/ 64 h 179"/>
                <a:gd name="T70" fmla="*/ 34 w 247"/>
                <a:gd name="T71" fmla="*/ 59 h 179"/>
                <a:gd name="T72" fmla="*/ 29 w 247"/>
                <a:gd name="T73" fmla="*/ 57 h 179"/>
                <a:gd name="T74" fmla="*/ 25 w 247"/>
                <a:gd name="T75" fmla="*/ 56 h 179"/>
                <a:gd name="T76" fmla="*/ 22 w 247"/>
                <a:gd name="T77" fmla="*/ 56 h 179"/>
                <a:gd name="T78" fmla="*/ 18 w 247"/>
                <a:gd name="T79" fmla="*/ 57 h 179"/>
                <a:gd name="T80" fmla="*/ 13 w 247"/>
                <a:gd name="T81" fmla="*/ 59 h 179"/>
                <a:gd name="T82" fmla="*/ 9 w 247"/>
                <a:gd name="T83" fmla="*/ 63 h 179"/>
                <a:gd name="T84" fmla="*/ 5 w 247"/>
                <a:gd name="T85" fmla="*/ 69 h 179"/>
                <a:gd name="T86" fmla="*/ 0 w 247"/>
                <a:gd name="T87" fmla="*/ 66 h 179"/>
                <a:gd name="T88" fmla="*/ 49 w 247"/>
                <a:gd name="T8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7" h="179">
                  <a:moveTo>
                    <a:pt x="49" y="0"/>
                  </a:moveTo>
                  <a:lnTo>
                    <a:pt x="52" y="3"/>
                  </a:lnTo>
                  <a:lnTo>
                    <a:pt x="46" y="15"/>
                  </a:lnTo>
                  <a:lnTo>
                    <a:pt x="44" y="24"/>
                  </a:lnTo>
                  <a:lnTo>
                    <a:pt x="45" y="26"/>
                  </a:lnTo>
                  <a:lnTo>
                    <a:pt x="47" y="31"/>
                  </a:lnTo>
                  <a:lnTo>
                    <a:pt x="51" y="35"/>
                  </a:lnTo>
                  <a:lnTo>
                    <a:pt x="56" y="39"/>
                  </a:lnTo>
                  <a:lnTo>
                    <a:pt x="169" y="122"/>
                  </a:lnTo>
                  <a:lnTo>
                    <a:pt x="172" y="123"/>
                  </a:lnTo>
                  <a:lnTo>
                    <a:pt x="175" y="124"/>
                  </a:lnTo>
                  <a:lnTo>
                    <a:pt x="177" y="124"/>
                  </a:lnTo>
                  <a:lnTo>
                    <a:pt x="180" y="123"/>
                  </a:lnTo>
                  <a:lnTo>
                    <a:pt x="182" y="121"/>
                  </a:lnTo>
                  <a:lnTo>
                    <a:pt x="187" y="116"/>
                  </a:lnTo>
                  <a:lnTo>
                    <a:pt x="188" y="113"/>
                  </a:lnTo>
                  <a:lnTo>
                    <a:pt x="192" y="110"/>
                  </a:lnTo>
                  <a:lnTo>
                    <a:pt x="196" y="105"/>
                  </a:lnTo>
                  <a:lnTo>
                    <a:pt x="208" y="86"/>
                  </a:lnTo>
                  <a:lnTo>
                    <a:pt x="216" y="70"/>
                  </a:lnTo>
                  <a:lnTo>
                    <a:pt x="221" y="59"/>
                  </a:lnTo>
                  <a:lnTo>
                    <a:pt x="221" y="48"/>
                  </a:lnTo>
                  <a:lnTo>
                    <a:pt x="218" y="35"/>
                  </a:lnTo>
                  <a:lnTo>
                    <a:pt x="210" y="19"/>
                  </a:lnTo>
                  <a:lnTo>
                    <a:pt x="215" y="13"/>
                  </a:lnTo>
                  <a:lnTo>
                    <a:pt x="247" y="53"/>
                  </a:lnTo>
                  <a:lnTo>
                    <a:pt x="154" y="179"/>
                  </a:lnTo>
                  <a:lnTo>
                    <a:pt x="150" y="176"/>
                  </a:lnTo>
                  <a:lnTo>
                    <a:pt x="156" y="163"/>
                  </a:lnTo>
                  <a:lnTo>
                    <a:pt x="158" y="156"/>
                  </a:lnTo>
                  <a:lnTo>
                    <a:pt x="156" y="152"/>
                  </a:lnTo>
                  <a:lnTo>
                    <a:pt x="154" y="149"/>
                  </a:lnTo>
                  <a:lnTo>
                    <a:pt x="150" y="145"/>
                  </a:lnTo>
                  <a:lnTo>
                    <a:pt x="144" y="140"/>
                  </a:lnTo>
                  <a:lnTo>
                    <a:pt x="40" y="64"/>
                  </a:lnTo>
                  <a:lnTo>
                    <a:pt x="34" y="59"/>
                  </a:lnTo>
                  <a:lnTo>
                    <a:pt x="29" y="57"/>
                  </a:lnTo>
                  <a:lnTo>
                    <a:pt x="25" y="56"/>
                  </a:lnTo>
                  <a:lnTo>
                    <a:pt x="22" y="56"/>
                  </a:lnTo>
                  <a:lnTo>
                    <a:pt x="18" y="57"/>
                  </a:lnTo>
                  <a:lnTo>
                    <a:pt x="13" y="59"/>
                  </a:lnTo>
                  <a:lnTo>
                    <a:pt x="9" y="63"/>
                  </a:lnTo>
                  <a:lnTo>
                    <a:pt x="5" y="69"/>
                  </a:lnTo>
                  <a:lnTo>
                    <a:pt x="0" y="6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Freeform 14"/>
            <p:cNvSpPr>
              <a:spLocks noEditPoints="1"/>
            </p:cNvSpPr>
            <p:nvPr/>
          </p:nvSpPr>
          <p:spPr bwMode="auto">
            <a:xfrm>
              <a:off x="6961188" y="3863975"/>
              <a:ext cx="123825" cy="123825"/>
            </a:xfrm>
            <a:custGeom>
              <a:avLst/>
              <a:gdLst>
                <a:gd name="T0" fmla="*/ 116 w 233"/>
                <a:gd name="T1" fmla="*/ 25 h 234"/>
                <a:gd name="T2" fmla="*/ 96 w 233"/>
                <a:gd name="T3" fmla="*/ 30 h 234"/>
                <a:gd name="T4" fmla="*/ 76 w 233"/>
                <a:gd name="T5" fmla="*/ 40 h 234"/>
                <a:gd name="T6" fmla="*/ 58 w 233"/>
                <a:gd name="T7" fmla="*/ 55 h 234"/>
                <a:gd name="T8" fmla="*/ 54 w 233"/>
                <a:gd name="T9" fmla="*/ 60 h 234"/>
                <a:gd name="T10" fmla="*/ 52 w 233"/>
                <a:gd name="T11" fmla="*/ 63 h 234"/>
                <a:gd name="T12" fmla="*/ 49 w 233"/>
                <a:gd name="T13" fmla="*/ 66 h 234"/>
                <a:gd name="T14" fmla="*/ 51 w 233"/>
                <a:gd name="T15" fmla="*/ 69 h 234"/>
                <a:gd name="T16" fmla="*/ 52 w 233"/>
                <a:gd name="T17" fmla="*/ 73 h 234"/>
                <a:gd name="T18" fmla="*/ 54 w 233"/>
                <a:gd name="T19" fmla="*/ 75 h 234"/>
                <a:gd name="T20" fmla="*/ 158 w 233"/>
                <a:gd name="T21" fmla="*/ 179 h 234"/>
                <a:gd name="T22" fmla="*/ 162 w 233"/>
                <a:gd name="T23" fmla="*/ 181 h 234"/>
                <a:gd name="T24" fmla="*/ 164 w 233"/>
                <a:gd name="T25" fmla="*/ 184 h 234"/>
                <a:gd name="T26" fmla="*/ 168 w 233"/>
                <a:gd name="T27" fmla="*/ 184 h 234"/>
                <a:gd name="T28" fmla="*/ 171 w 233"/>
                <a:gd name="T29" fmla="*/ 181 h 234"/>
                <a:gd name="T30" fmla="*/ 174 w 233"/>
                <a:gd name="T31" fmla="*/ 179 h 234"/>
                <a:gd name="T32" fmla="*/ 179 w 233"/>
                <a:gd name="T33" fmla="*/ 175 h 234"/>
                <a:gd name="T34" fmla="*/ 199 w 233"/>
                <a:gd name="T35" fmla="*/ 151 h 234"/>
                <a:gd name="T36" fmla="*/ 210 w 233"/>
                <a:gd name="T37" fmla="*/ 126 h 234"/>
                <a:gd name="T38" fmla="*/ 211 w 233"/>
                <a:gd name="T39" fmla="*/ 107 h 234"/>
                <a:gd name="T40" fmla="*/ 207 w 233"/>
                <a:gd name="T41" fmla="*/ 88 h 234"/>
                <a:gd name="T42" fmla="*/ 198 w 233"/>
                <a:gd name="T43" fmla="*/ 70 h 234"/>
                <a:gd name="T44" fmla="*/ 183 w 233"/>
                <a:gd name="T45" fmla="*/ 52 h 234"/>
                <a:gd name="T46" fmla="*/ 162 w 233"/>
                <a:gd name="T47" fmla="*/ 35 h 234"/>
                <a:gd name="T48" fmla="*/ 139 w 233"/>
                <a:gd name="T49" fmla="*/ 26 h 234"/>
                <a:gd name="T50" fmla="*/ 116 w 233"/>
                <a:gd name="T51" fmla="*/ 25 h 234"/>
                <a:gd name="T52" fmla="*/ 136 w 233"/>
                <a:gd name="T53" fmla="*/ 0 h 234"/>
                <a:gd name="T54" fmla="*/ 161 w 233"/>
                <a:gd name="T55" fmla="*/ 3 h 234"/>
                <a:gd name="T56" fmla="*/ 183 w 233"/>
                <a:gd name="T57" fmla="*/ 13 h 234"/>
                <a:gd name="T58" fmla="*/ 205 w 233"/>
                <a:gd name="T59" fmla="*/ 30 h 234"/>
                <a:gd name="T60" fmla="*/ 218 w 233"/>
                <a:gd name="T61" fmla="*/ 46 h 234"/>
                <a:gd name="T62" fmla="*/ 228 w 233"/>
                <a:gd name="T63" fmla="*/ 65 h 234"/>
                <a:gd name="T64" fmla="*/ 233 w 233"/>
                <a:gd name="T65" fmla="*/ 85 h 234"/>
                <a:gd name="T66" fmla="*/ 233 w 233"/>
                <a:gd name="T67" fmla="*/ 107 h 234"/>
                <a:gd name="T68" fmla="*/ 229 w 233"/>
                <a:gd name="T69" fmla="*/ 120 h 234"/>
                <a:gd name="T70" fmla="*/ 226 w 233"/>
                <a:gd name="T71" fmla="*/ 132 h 234"/>
                <a:gd name="T72" fmla="*/ 212 w 233"/>
                <a:gd name="T73" fmla="*/ 155 h 234"/>
                <a:gd name="T74" fmla="*/ 193 w 233"/>
                <a:gd name="T75" fmla="*/ 177 h 234"/>
                <a:gd name="T76" fmla="*/ 136 w 233"/>
                <a:gd name="T77" fmla="*/ 234 h 234"/>
                <a:gd name="T78" fmla="*/ 131 w 233"/>
                <a:gd name="T79" fmla="*/ 230 h 234"/>
                <a:gd name="T80" fmla="*/ 136 w 233"/>
                <a:gd name="T81" fmla="*/ 224 h 234"/>
                <a:gd name="T82" fmla="*/ 140 w 233"/>
                <a:gd name="T83" fmla="*/ 219 h 234"/>
                <a:gd name="T84" fmla="*/ 141 w 233"/>
                <a:gd name="T85" fmla="*/ 214 h 234"/>
                <a:gd name="T86" fmla="*/ 142 w 233"/>
                <a:gd name="T87" fmla="*/ 211 h 234"/>
                <a:gd name="T88" fmla="*/ 142 w 233"/>
                <a:gd name="T89" fmla="*/ 208 h 234"/>
                <a:gd name="T90" fmla="*/ 140 w 233"/>
                <a:gd name="T91" fmla="*/ 203 h 234"/>
                <a:gd name="T92" fmla="*/ 136 w 233"/>
                <a:gd name="T93" fmla="*/ 199 h 234"/>
                <a:gd name="T94" fmla="*/ 131 w 233"/>
                <a:gd name="T95" fmla="*/ 194 h 234"/>
                <a:gd name="T96" fmla="*/ 40 w 233"/>
                <a:gd name="T97" fmla="*/ 103 h 234"/>
                <a:gd name="T98" fmla="*/ 35 w 233"/>
                <a:gd name="T99" fmla="*/ 98 h 234"/>
                <a:gd name="T100" fmla="*/ 30 w 233"/>
                <a:gd name="T101" fmla="*/ 95 h 234"/>
                <a:gd name="T102" fmla="*/ 26 w 233"/>
                <a:gd name="T103" fmla="*/ 92 h 234"/>
                <a:gd name="T104" fmla="*/ 23 w 233"/>
                <a:gd name="T105" fmla="*/ 92 h 234"/>
                <a:gd name="T106" fmla="*/ 19 w 233"/>
                <a:gd name="T107" fmla="*/ 92 h 234"/>
                <a:gd name="T108" fmla="*/ 15 w 233"/>
                <a:gd name="T109" fmla="*/ 95 h 234"/>
                <a:gd name="T110" fmla="*/ 9 w 233"/>
                <a:gd name="T111" fmla="*/ 98 h 234"/>
                <a:gd name="T112" fmla="*/ 4 w 233"/>
                <a:gd name="T113" fmla="*/ 103 h 234"/>
                <a:gd name="T114" fmla="*/ 0 w 233"/>
                <a:gd name="T115" fmla="*/ 98 h 234"/>
                <a:gd name="T116" fmla="*/ 56 w 233"/>
                <a:gd name="T117" fmla="*/ 43 h 234"/>
                <a:gd name="T118" fmla="*/ 82 w 233"/>
                <a:gd name="T119" fmla="*/ 20 h 234"/>
                <a:gd name="T120" fmla="*/ 112 w 233"/>
                <a:gd name="T121" fmla="*/ 5 h 234"/>
                <a:gd name="T122" fmla="*/ 136 w 233"/>
                <a:gd name="T123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3" h="234">
                  <a:moveTo>
                    <a:pt x="116" y="25"/>
                  </a:moveTo>
                  <a:lnTo>
                    <a:pt x="96" y="30"/>
                  </a:lnTo>
                  <a:lnTo>
                    <a:pt x="76" y="40"/>
                  </a:lnTo>
                  <a:lnTo>
                    <a:pt x="58" y="55"/>
                  </a:lnTo>
                  <a:lnTo>
                    <a:pt x="54" y="60"/>
                  </a:lnTo>
                  <a:lnTo>
                    <a:pt x="52" y="63"/>
                  </a:lnTo>
                  <a:lnTo>
                    <a:pt x="49" y="66"/>
                  </a:lnTo>
                  <a:lnTo>
                    <a:pt x="51" y="69"/>
                  </a:lnTo>
                  <a:lnTo>
                    <a:pt x="52" y="73"/>
                  </a:lnTo>
                  <a:lnTo>
                    <a:pt x="54" y="75"/>
                  </a:lnTo>
                  <a:lnTo>
                    <a:pt x="158" y="179"/>
                  </a:lnTo>
                  <a:lnTo>
                    <a:pt x="162" y="181"/>
                  </a:lnTo>
                  <a:lnTo>
                    <a:pt x="164" y="184"/>
                  </a:lnTo>
                  <a:lnTo>
                    <a:pt x="168" y="184"/>
                  </a:lnTo>
                  <a:lnTo>
                    <a:pt x="171" y="181"/>
                  </a:lnTo>
                  <a:lnTo>
                    <a:pt x="174" y="179"/>
                  </a:lnTo>
                  <a:lnTo>
                    <a:pt x="179" y="175"/>
                  </a:lnTo>
                  <a:lnTo>
                    <a:pt x="199" y="151"/>
                  </a:lnTo>
                  <a:lnTo>
                    <a:pt x="210" y="126"/>
                  </a:lnTo>
                  <a:lnTo>
                    <a:pt x="211" y="107"/>
                  </a:lnTo>
                  <a:lnTo>
                    <a:pt x="207" y="88"/>
                  </a:lnTo>
                  <a:lnTo>
                    <a:pt x="198" y="70"/>
                  </a:lnTo>
                  <a:lnTo>
                    <a:pt x="183" y="52"/>
                  </a:lnTo>
                  <a:lnTo>
                    <a:pt x="162" y="35"/>
                  </a:lnTo>
                  <a:lnTo>
                    <a:pt x="139" y="26"/>
                  </a:lnTo>
                  <a:lnTo>
                    <a:pt x="116" y="25"/>
                  </a:lnTo>
                  <a:close/>
                  <a:moveTo>
                    <a:pt x="136" y="0"/>
                  </a:moveTo>
                  <a:lnTo>
                    <a:pt x="161" y="3"/>
                  </a:lnTo>
                  <a:lnTo>
                    <a:pt x="183" y="13"/>
                  </a:lnTo>
                  <a:lnTo>
                    <a:pt x="205" y="30"/>
                  </a:lnTo>
                  <a:lnTo>
                    <a:pt x="218" y="46"/>
                  </a:lnTo>
                  <a:lnTo>
                    <a:pt x="228" y="65"/>
                  </a:lnTo>
                  <a:lnTo>
                    <a:pt x="233" y="85"/>
                  </a:lnTo>
                  <a:lnTo>
                    <a:pt x="233" y="107"/>
                  </a:lnTo>
                  <a:lnTo>
                    <a:pt x="229" y="120"/>
                  </a:lnTo>
                  <a:lnTo>
                    <a:pt x="226" y="132"/>
                  </a:lnTo>
                  <a:lnTo>
                    <a:pt x="212" y="155"/>
                  </a:lnTo>
                  <a:lnTo>
                    <a:pt x="193" y="177"/>
                  </a:lnTo>
                  <a:lnTo>
                    <a:pt x="136" y="234"/>
                  </a:lnTo>
                  <a:lnTo>
                    <a:pt x="131" y="230"/>
                  </a:lnTo>
                  <a:lnTo>
                    <a:pt x="136" y="224"/>
                  </a:lnTo>
                  <a:lnTo>
                    <a:pt x="140" y="219"/>
                  </a:lnTo>
                  <a:lnTo>
                    <a:pt x="141" y="214"/>
                  </a:lnTo>
                  <a:lnTo>
                    <a:pt x="142" y="211"/>
                  </a:lnTo>
                  <a:lnTo>
                    <a:pt x="142" y="208"/>
                  </a:lnTo>
                  <a:lnTo>
                    <a:pt x="140" y="203"/>
                  </a:lnTo>
                  <a:lnTo>
                    <a:pt x="136" y="199"/>
                  </a:lnTo>
                  <a:lnTo>
                    <a:pt x="131" y="194"/>
                  </a:lnTo>
                  <a:lnTo>
                    <a:pt x="40" y="103"/>
                  </a:lnTo>
                  <a:lnTo>
                    <a:pt x="35" y="98"/>
                  </a:lnTo>
                  <a:lnTo>
                    <a:pt x="30" y="95"/>
                  </a:lnTo>
                  <a:lnTo>
                    <a:pt x="26" y="92"/>
                  </a:lnTo>
                  <a:lnTo>
                    <a:pt x="23" y="92"/>
                  </a:lnTo>
                  <a:lnTo>
                    <a:pt x="19" y="92"/>
                  </a:lnTo>
                  <a:lnTo>
                    <a:pt x="15" y="95"/>
                  </a:lnTo>
                  <a:lnTo>
                    <a:pt x="9" y="98"/>
                  </a:lnTo>
                  <a:lnTo>
                    <a:pt x="4" y="103"/>
                  </a:lnTo>
                  <a:lnTo>
                    <a:pt x="0" y="98"/>
                  </a:lnTo>
                  <a:lnTo>
                    <a:pt x="56" y="43"/>
                  </a:lnTo>
                  <a:lnTo>
                    <a:pt x="82" y="20"/>
                  </a:lnTo>
                  <a:lnTo>
                    <a:pt x="112" y="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7151688" y="3725863"/>
              <a:ext cx="88900" cy="119063"/>
            </a:xfrm>
            <a:custGeom>
              <a:avLst/>
              <a:gdLst>
                <a:gd name="T0" fmla="*/ 112 w 170"/>
                <a:gd name="T1" fmla="*/ 49 h 226"/>
                <a:gd name="T2" fmla="*/ 92 w 170"/>
                <a:gd name="T3" fmla="*/ 41 h 226"/>
                <a:gd name="T4" fmla="*/ 66 w 170"/>
                <a:gd name="T5" fmla="*/ 32 h 226"/>
                <a:gd name="T6" fmla="*/ 34 w 170"/>
                <a:gd name="T7" fmla="*/ 39 h 226"/>
                <a:gd name="T8" fmla="*/ 23 w 170"/>
                <a:gd name="T9" fmla="*/ 50 h 226"/>
                <a:gd name="T10" fmla="*/ 18 w 170"/>
                <a:gd name="T11" fmla="*/ 67 h 226"/>
                <a:gd name="T12" fmla="*/ 27 w 170"/>
                <a:gd name="T13" fmla="*/ 83 h 226"/>
                <a:gd name="T14" fmla="*/ 39 w 170"/>
                <a:gd name="T15" fmla="*/ 89 h 226"/>
                <a:gd name="T16" fmla="*/ 66 w 170"/>
                <a:gd name="T17" fmla="*/ 93 h 226"/>
                <a:gd name="T18" fmla="*/ 120 w 170"/>
                <a:gd name="T19" fmla="*/ 93 h 226"/>
                <a:gd name="T20" fmla="*/ 152 w 170"/>
                <a:gd name="T21" fmla="*/ 104 h 226"/>
                <a:gd name="T22" fmla="*/ 169 w 170"/>
                <a:gd name="T23" fmla="*/ 129 h 226"/>
                <a:gd name="T24" fmla="*/ 169 w 170"/>
                <a:gd name="T25" fmla="*/ 157 h 226"/>
                <a:gd name="T26" fmla="*/ 153 w 170"/>
                <a:gd name="T27" fmla="*/ 183 h 226"/>
                <a:gd name="T28" fmla="*/ 127 w 170"/>
                <a:gd name="T29" fmla="*/ 200 h 226"/>
                <a:gd name="T30" fmla="*/ 107 w 170"/>
                <a:gd name="T31" fmla="*/ 206 h 226"/>
                <a:gd name="T32" fmla="*/ 98 w 170"/>
                <a:gd name="T33" fmla="*/ 209 h 226"/>
                <a:gd name="T34" fmla="*/ 94 w 170"/>
                <a:gd name="T35" fmla="*/ 211 h 226"/>
                <a:gd name="T36" fmla="*/ 92 w 170"/>
                <a:gd name="T37" fmla="*/ 216 h 226"/>
                <a:gd name="T38" fmla="*/ 94 w 170"/>
                <a:gd name="T39" fmla="*/ 222 h 226"/>
                <a:gd name="T40" fmla="*/ 48 w 170"/>
                <a:gd name="T41" fmla="*/ 178 h 226"/>
                <a:gd name="T42" fmla="*/ 70 w 170"/>
                <a:gd name="T43" fmla="*/ 186 h 226"/>
                <a:gd name="T44" fmla="*/ 102 w 170"/>
                <a:gd name="T45" fmla="*/ 195 h 226"/>
                <a:gd name="T46" fmla="*/ 132 w 170"/>
                <a:gd name="T47" fmla="*/ 186 h 226"/>
                <a:gd name="T48" fmla="*/ 147 w 170"/>
                <a:gd name="T49" fmla="*/ 166 h 226"/>
                <a:gd name="T50" fmla="*/ 143 w 170"/>
                <a:gd name="T51" fmla="*/ 140 h 226"/>
                <a:gd name="T52" fmla="*/ 121 w 170"/>
                <a:gd name="T53" fmla="*/ 124 h 226"/>
                <a:gd name="T54" fmla="*/ 87 w 170"/>
                <a:gd name="T55" fmla="*/ 123 h 226"/>
                <a:gd name="T56" fmla="*/ 45 w 170"/>
                <a:gd name="T57" fmla="*/ 122 h 226"/>
                <a:gd name="T58" fmla="*/ 20 w 170"/>
                <a:gd name="T59" fmla="*/ 113 h 226"/>
                <a:gd name="T60" fmla="*/ 0 w 170"/>
                <a:gd name="T61" fmla="*/ 83 h 226"/>
                <a:gd name="T62" fmla="*/ 6 w 170"/>
                <a:gd name="T63" fmla="*/ 51 h 226"/>
                <a:gd name="T64" fmla="*/ 26 w 170"/>
                <a:gd name="T65" fmla="*/ 30 h 226"/>
                <a:gd name="T66" fmla="*/ 49 w 170"/>
                <a:gd name="T67" fmla="*/ 22 h 226"/>
                <a:gd name="T68" fmla="*/ 60 w 170"/>
                <a:gd name="T69" fmla="*/ 19 h 226"/>
                <a:gd name="T70" fmla="*/ 65 w 170"/>
                <a:gd name="T71" fmla="*/ 17 h 226"/>
                <a:gd name="T72" fmla="*/ 70 w 170"/>
                <a:gd name="T73" fmla="*/ 11 h 226"/>
                <a:gd name="T74" fmla="*/ 69 w 170"/>
                <a:gd name="T75" fmla="*/ 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226">
                  <a:moveTo>
                    <a:pt x="74" y="0"/>
                  </a:moveTo>
                  <a:lnTo>
                    <a:pt x="112" y="49"/>
                  </a:lnTo>
                  <a:lnTo>
                    <a:pt x="105" y="52"/>
                  </a:lnTo>
                  <a:lnTo>
                    <a:pt x="92" y="41"/>
                  </a:lnTo>
                  <a:lnTo>
                    <a:pt x="78" y="34"/>
                  </a:lnTo>
                  <a:lnTo>
                    <a:pt x="66" y="32"/>
                  </a:lnTo>
                  <a:lnTo>
                    <a:pt x="48" y="33"/>
                  </a:lnTo>
                  <a:lnTo>
                    <a:pt x="34" y="39"/>
                  </a:lnTo>
                  <a:lnTo>
                    <a:pt x="28" y="44"/>
                  </a:lnTo>
                  <a:lnTo>
                    <a:pt x="23" y="50"/>
                  </a:lnTo>
                  <a:lnTo>
                    <a:pt x="20" y="56"/>
                  </a:lnTo>
                  <a:lnTo>
                    <a:pt x="18" y="67"/>
                  </a:lnTo>
                  <a:lnTo>
                    <a:pt x="23" y="77"/>
                  </a:lnTo>
                  <a:lnTo>
                    <a:pt x="27" y="83"/>
                  </a:lnTo>
                  <a:lnTo>
                    <a:pt x="33" y="87"/>
                  </a:lnTo>
                  <a:lnTo>
                    <a:pt x="39" y="89"/>
                  </a:lnTo>
                  <a:lnTo>
                    <a:pt x="50" y="91"/>
                  </a:lnTo>
                  <a:lnTo>
                    <a:pt x="66" y="93"/>
                  </a:lnTo>
                  <a:lnTo>
                    <a:pt x="96" y="91"/>
                  </a:lnTo>
                  <a:lnTo>
                    <a:pt x="120" y="93"/>
                  </a:lnTo>
                  <a:lnTo>
                    <a:pt x="138" y="96"/>
                  </a:lnTo>
                  <a:lnTo>
                    <a:pt x="152" y="104"/>
                  </a:lnTo>
                  <a:lnTo>
                    <a:pt x="163" y="116"/>
                  </a:lnTo>
                  <a:lnTo>
                    <a:pt x="169" y="129"/>
                  </a:lnTo>
                  <a:lnTo>
                    <a:pt x="170" y="143"/>
                  </a:lnTo>
                  <a:lnTo>
                    <a:pt x="169" y="157"/>
                  </a:lnTo>
                  <a:lnTo>
                    <a:pt x="163" y="171"/>
                  </a:lnTo>
                  <a:lnTo>
                    <a:pt x="153" y="183"/>
                  </a:lnTo>
                  <a:lnTo>
                    <a:pt x="140" y="194"/>
                  </a:lnTo>
                  <a:lnTo>
                    <a:pt x="127" y="200"/>
                  </a:lnTo>
                  <a:lnTo>
                    <a:pt x="114" y="205"/>
                  </a:lnTo>
                  <a:lnTo>
                    <a:pt x="107" y="206"/>
                  </a:lnTo>
                  <a:lnTo>
                    <a:pt x="102" y="208"/>
                  </a:lnTo>
                  <a:lnTo>
                    <a:pt x="98" y="209"/>
                  </a:lnTo>
                  <a:lnTo>
                    <a:pt x="97" y="209"/>
                  </a:lnTo>
                  <a:lnTo>
                    <a:pt x="94" y="211"/>
                  </a:lnTo>
                  <a:lnTo>
                    <a:pt x="93" y="214"/>
                  </a:lnTo>
                  <a:lnTo>
                    <a:pt x="92" y="216"/>
                  </a:lnTo>
                  <a:lnTo>
                    <a:pt x="93" y="219"/>
                  </a:lnTo>
                  <a:lnTo>
                    <a:pt x="94" y="222"/>
                  </a:lnTo>
                  <a:lnTo>
                    <a:pt x="88" y="226"/>
                  </a:lnTo>
                  <a:lnTo>
                    <a:pt x="48" y="178"/>
                  </a:lnTo>
                  <a:lnTo>
                    <a:pt x="54" y="175"/>
                  </a:lnTo>
                  <a:lnTo>
                    <a:pt x="70" y="186"/>
                  </a:lnTo>
                  <a:lnTo>
                    <a:pt x="85" y="192"/>
                  </a:lnTo>
                  <a:lnTo>
                    <a:pt x="102" y="195"/>
                  </a:lnTo>
                  <a:lnTo>
                    <a:pt x="118" y="193"/>
                  </a:lnTo>
                  <a:lnTo>
                    <a:pt x="132" y="186"/>
                  </a:lnTo>
                  <a:lnTo>
                    <a:pt x="142" y="177"/>
                  </a:lnTo>
                  <a:lnTo>
                    <a:pt x="147" y="166"/>
                  </a:lnTo>
                  <a:lnTo>
                    <a:pt x="148" y="153"/>
                  </a:lnTo>
                  <a:lnTo>
                    <a:pt x="143" y="140"/>
                  </a:lnTo>
                  <a:lnTo>
                    <a:pt x="134" y="131"/>
                  </a:lnTo>
                  <a:lnTo>
                    <a:pt x="121" y="124"/>
                  </a:lnTo>
                  <a:lnTo>
                    <a:pt x="108" y="123"/>
                  </a:lnTo>
                  <a:lnTo>
                    <a:pt x="87" y="123"/>
                  </a:lnTo>
                  <a:lnTo>
                    <a:pt x="58" y="123"/>
                  </a:lnTo>
                  <a:lnTo>
                    <a:pt x="45" y="122"/>
                  </a:lnTo>
                  <a:lnTo>
                    <a:pt x="36" y="121"/>
                  </a:lnTo>
                  <a:lnTo>
                    <a:pt x="20" y="113"/>
                  </a:lnTo>
                  <a:lnTo>
                    <a:pt x="9" y="101"/>
                  </a:lnTo>
                  <a:lnTo>
                    <a:pt x="0" y="83"/>
                  </a:lnTo>
                  <a:lnTo>
                    <a:pt x="1" y="63"/>
                  </a:lnTo>
                  <a:lnTo>
                    <a:pt x="6" y="51"/>
                  </a:lnTo>
                  <a:lnTo>
                    <a:pt x="14" y="40"/>
                  </a:lnTo>
                  <a:lnTo>
                    <a:pt x="26" y="30"/>
                  </a:lnTo>
                  <a:lnTo>
                    <a:pt x="36" y="25"/>
                  </a:lnTo>
                  <a:lnTo>
                    <a:pt x="49" y="22"/>
                  </a:lnTo>
                  <a:lnTo>
                    <a:pt x="55" y="21"/>
                  </a:lnTo>
                  <a:lnTo>
                    <a:pt x="60" y="19"/>
                  </a:lnTo>
                  <a:lnTo>
                    <a:pt x="63" y="18"/>
                  </a:lnTo>
                  <a:lnTo>
                    <a:pt x="65" y="17"/>
                  </a:lnTo>
                  <a:lnTo>
                    <a:pt x="67" y="14"/>
                  </a:lnTo>
                  <a:lnTo>
                    <a:pt x="70" y="11"/>
                  </a:lnTo>
                  <a:lnTo>
                    <a:pt x="70" y="7"/>
                  </a:lnTo>
                  <a:lnTo>
                    <a:pt x="69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7246938" y="3659188"/>
              <a:ext cx="101600" cy="119063"/>
            </a:xfrm>
            <a:custGeom>
              <a:avLst/>
              <a:gdLst>
                <a:gd name="T0" fmla="*/ 148 w 193"/>
                <a:gd name="T1" fmla="*/ 0 h 225"/>
                <a:gd name="T2" fmla="*/ 170 w 193"/>
                <a:gd name="T3" fmla="*/ 44 h 225"/>
                <a:gd name="T4" fmla="*/ 164 w 193"/>
                <a:gd name="T5" fmla="*/ 46 h 225"/>
                <a:gd name="T6" fmla="*/ 155 w 193"/>
                <a:gd name="T7" fmla="*/ 35 h 225"/>
                <a:gd name="T8" fmla="*/ 147 w 193"/>
                <a:gd name="T9" fmla="*/ 28 h 225"/>
                <a:gd name="T10" fmla="*/ 140 w 193"/>
                <a:gd name="T11" fmla="*/ 24 h 225"/>
                <a:gd name="T12" fmla="*/ 132 w 193"/>
                <a:gd name="T13" fmla="*/ 24 h 225"/>
                <a:gd name="T14" fmla="*/ 121 w 193"/>
                <a:gd name="T15" fmla="*/ 27 h 225"/>
                <a:gd name="T16" fmla="*/ 107 w 193"/>
                <a:gd name="T17" fmla="*/ 32 h 225"/>
                <a:gd name="T18" fmla="*/ 93 w 193"/>
                <a:gd name="T19" fmla="*/ 39 h 225"/>
                <a:gd name="T20" fmla="*/ 155 w 193"/>
                <a:gd name="T21" fmla="*/ 172 h 225"/>
                <a:gd name="T22" fmla="*/ 158 w 193"/>
                <a:gd name="T23" fmla="*/ 180 h 225"/>
                <a:gd name="T24" fmla="*/ 162 w 193"/>
                <a:gd name="T25" fmla="*/ 185 h 225"/>
                <a:gd name="T26" fmla="*/ 165 w 193"/>
                <a:gd name="T27" fmla="*/ 188 h 225"/>
                <a:gd name="T28" fmla="*/ 169 w 193"/>
                <a:gd name="T29" fmla="*/ 190 h 225"/>
                <a:gd name="T30" fmla="*/ 178 w 193"/>
                <a:gd name="T31" fmla="*/ 190 h 225"/>
                <a:gd name="T32" fmla="*/ 191 w 193"/>
                <a:gd name="T33" fmla="*/ 185 h 225"/>
                <a:gd name="T34" fmla="*/ 193 w 193"/>
                <a:gd name="T35" fmla="*/ 190 h 225"/>
                <a:gd name="T36" fmla="*/ 118 w 193"/>
                <a:gd name="T37" fmla="*/ 225 h 225"/>
                <a:gd name="T38" fmla="*/ 115 w 193"/>
                <a:gd name="T39" fmla="*/ 220 h 225"/>
                <a:gd name="T40" fmla="*/ 122 w 193"/>
                <a:gd name="T41" fmla="*/ 216 h 225"/>
                <a:gd name="T42" fmla="*/ 127 w 193"/>
                <a:gd name="T43" fmla="*/ 212 h 225"/>
                <a:gd name="T44" fmla="*/ 131 w 193"/>
                <a:gd name="T45" fmla="*/ 208 h 225"/>
                <a:gd name="T46" fmla="*/ 133 w 193"/>
                <a:gd name="T47" fmla="*/ 205 h 225"/>
                <a:gd name="T48" fmla="*/ 133 w 193"/>
                <a:gd name="T49" fmla="*/ 199 h 225"/>
                <a:gd name="T50" fmla="*/ 131 w 193"/>
                <a:gd name="T51" fmla="*/ 192 h 225"/>
                <a:gd name="T52" fmla="*/ 127 w 193"/>
                <a:gd name="T53" fmla="*/ 182 h 225"/>
                <a:gd name="T54" fmla="*/ 66 w 193"/>
                <a:gd name="T55" fmla="*/ 51 h 225"/>
                <a:gd name="T56" fmla="*/ 51 w 193"/>
                <a:gd name="T57" fmla="*/ 57 h 225"/>
                <a:gd name="T58" fmla="*/ 34 w 193"/>
                <a:gd name="T59" fmla="*/ 67 h 225"/>
                <a:gd name="T60" fmla="*/ 25 w 193"/>
                <a:gd name="T61" fmla="*/ 78 h 225"/>
                <a:gd name="T62" fmla="*/ 23 w 193"/>
                <a:gd name="T63" fmla="*/ 86 h 225"/>
                <a:gd name="T64" fmla="*/ 23 w 193"/>
                <a:gd name="T65" fmla="*/ 97 h 225"/>
                <a:gd name="T66" fmla="*/ 26 w 193"/>
                <a:gd name="T67" fmla="*/ 111 h 225"/>
                <a:gd name="T68" fmla="*/ 20 w 193"/>
                <a:gd name="T69" fmla="*/ 114 h 225"/>
                <a:gd name="T70" fmla="*/ 0 w 193"/>
                <a:gd name="T71" fmla="*/ 68 h 225"/>
                <a:gd name="T72" fmla="*/ 148 w 193"/>
                <a:gd name="T73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225">
                  <a:moveTo>
                    <a:pt x="148" y="0"/>
                  </a:moveTo>
                  <a:lnTo>
                    <a:pt x="170" y="44"/>
                  </a:lnTo>
                  <a:lnTo>
                    <a:pt x="164" y="46"/>
                  </a:lnTo>
                  <a:lnTo>
                    <a:pt x="155" y="35"/>
                  </a:lnTo>
                  <a:lnTo>
                    <a:pt x="147" y="28"/>
                  </a:lnTo>
                  <a:lnTo>
                    <a:pt x="140" y="24"/>
                  </a:lnTo>
                  <a:lnTo>
                    <a:pt x="132" y="24"/>
                  </a:lnTo>
                  <a:lnTo>
                    <a:pt x="121" y="27"/>
                  </a:lnTo>
                  <a:lnTo>
                    <a:pt x="107" y="32"/>
                  </a:lnTo>
                  <a:lnTo>
                    <a:pt x="93" y="39"/>
                  </a:lnTo>
                  <a:lnTo>
                    <a:pt x="155" y="172"/>
                  </a:lnTo>
                  <a:lnTo>
                    <a:pt x="158" y="180"/>
                  </a:lnTo>
                  <a:lnTo>
                    <a:pt x="162" y="185"/>
                  </a:lnTo>
                  <a:lnTo>
                    <a:pt x="165" y="188"/>
                  </a:lnTo>
                  <a:lnTo>
                    <a:pt x="169" y="190"/>
                  </a:lnTo>
                  <a:lnTo>
                    <a:pt x="178" y="190"/>
                  </a:lnTo>
                  <a:lnTo>
                    <a:pt x="191" y="185"/>
                  </a:lnTo>
                  <a:lnTo>
                    <a:pt x="193" y="190"/>
                  </a:lnTo>
                  <a:lnTo>
                    <a:pt x="118" y="225"/>
                  </a:lnTo>
                  <a:lnTo>
                    <a:pt x="115" y="220"/>
                  </a:lnTo>
                  <a:lnTo>
                    <a:pt x="122" y="216"/>
                  </a:lnTo>
                  <a:lnTo>
                    <a:pt x="127" y="212"/>
                  </a:lnTo>
                  <a:lnTo>
                    <a:pt x="131" y="208"/>
                  </a:lnTo>
                  <a:lnTo>
                    <a:pt x="133" y="205"/>
                  </a:lnTo>
                  <a:lnTo>
                    <a:pt x="133" y="199"/>
                  </a:lnTo>
                  <a:lnTo>
                    <a:pt x="131" y="192"/>
                  </a:lnTo>
                  <a:lnTo>
                    <a:pt x="127" y="182"/>
                  </a:lnTo>
                  <a:lnTo>
                    <a:pt x="66" y="51"/>
                  </a:lnTo>
                  <a:lnTo>
                    <a:pt x="51" y="57"/>
                  </a:lnTo>
                  <a:lnTo>
                    <a:pt x="34" y="67"/>
                  </a:lnTo>
                  <a:lnTo>
                    <a:pt x="25" y="78"/>
                  </a:lnTo>
                  <a:lnTo>
                    <a:pt x="23" y="86"/>
                  </a:lnTo>
                  <a:lnTo>
                    <a:pt x="23" y="97"/>
                  </a:lnTo>
                  <a:lnTo>
                    <a:pt x="26" y="111"/>
                  </a:lnTo>
                  <a:lnTo>
                    <a:pt x="20" y="114"/>
                  </a:lnTo>
                  <a:lnTo>
                    <a:pt x="0" y="6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>
              <a:off x="7372350" y="3609975"/>
              <a:ext cx="109538" cy="117475"/>
            </a:xfrm>
            <a:custGeom>
              <a:avLst/>
              <a:gdLst>
                <a:gd name="T0" fmla="*/ 192 w 205"/>
                <a:gd name="T1" fmla="*/ 0 h 221"/>
                <a:gd name="T2" fmla="*/ 193 w 205"/>
                <a:gd name="T3" fmla="*/ 6 h 221"/>
                <a:gd name="T4" fmla="*/ 186 w 205"/>
                <a:gd name="T5" fmla="*/ 8 h 221"/>
                <a:gd name="T6" fmla="*/ 181 w 205"/>
                <a:gd name="T7" fmla="*/ 12 h 221"/>
                <a:gd name="T8" fmla="*/ 177 w 205"/>
                <a:gd name="T9" fmla="*/ 16 h 221"/>
                <a:gd name="T10" fmla="*/ 175 w 205"/>
                <a:gd name="T11" fmla="*/ 19 h 221"/>
                <a:gd name="T12" fmla="*/ 174 w 205"/>
                <a:gd name="T13" fmla="*/ 25 h 221"/>
                <a:gd name="T14" fmla="*/ 175 w 205"/>
                <a:gd name="T15" fmla="*/ 35 h 221"/>
                <a:gd name="T16" fmla="*/ 178 w 205"/>
                <a:gd name="T17" fmla="*/ 49 h 221"/>
                <a:gd name="T18" fmla="*/ 199 w 205"/>
                <a:gd name="T19" fmla="*/ 121 h 221"/>
                <a:gd name="T20" fmla="*/ 204 w 205"/>
                <a:gd name="T21" fmla="*/ 139 h 221"/>
                <a:gd name="T22" fmla="*/ 205 w 205"/>
                <a:gd name="T23" fmla="*/ 155 h 221"/>
                <a:gd name="T24" fmla="*/ 204 w 205"/>
                <a:gd name="T25" fmla="*/ 169 h 221"/>
                <a:gd name="T26" fmla="*/ 198 w 205"/>
                <a:gd name="T27" fmla="*/ 184 h 221"/>
                <a:gd name="T28" fmla="*/ 187 w 205"/>
                <a:gd name="T29" fmla="*/ 198 h 221"/>
                <a:gd name="T30" fmla="*/ 171 w 205"/>
                <a:gd name="T31" fmla="*/ 209 h 221"/>
                <a:gd name="T32" fmla="*/ 152 w 205"/>
                <a:gd name="T33" fmla="*/ 216 h 221"/>
                <a:gd name="T34" fmla="*/ 129 w 205"/>
                <a:gd name="T35" fmla="*/ 221 h 221"/>
                <a:gd name="T36" fmla="*/ 111 w 205"/>
                <a:gd name="T37" fmla="*/ 220 h 221"/>
                <a:gd name="T38" fmla="*/ 95 w 205"/>
                <a:gd name="T39" fmla="*/ 215 h 221"/>
                <a:gd name="T40" fmla="*/ 82 w 205"/>
                <a:gd name="T41" fmla="*/ 205 h 221"/>
                <a:gd name="T42" fmla="*/ 69 w 205"/>
                <a:gd name="T43" fmla="*/ 189 h 221"/>
                <a:gd name="T44" fmla="*/ 60 w 205"/>
                <a:gd name="T45" fmla="*/ 166 h 221"/>
                <a:gd name="T46" fmla="*/ 34 w 205"/>
                <a:gd name="T47" fmla="*/ 79 h 221"/>
                <a:gd name="T48" fmla="*/ 32 w 205"/>
                <a:gd name="T49" fmla="*/ 73 h 221"/>
                <a:gd name="T50" fmla="*/ 29 w 205"/>
                <a:gd name="T51" fmla="*/ 68 h 221"/>
                <a:gd name="T52" fmla="*/ 27 w 205"/>
                <a:gd name="T53" fmla="*/ 65 h 221"/>
                <a:gd name="T54" fmla="*/ 24 w 205"/>
                <a:gd name="T55" fmla="*/ 62 h 221"/>
                <a:gd name="T56" fmla="*/ 16 w 205"/>
                <a:gd name="T57" fmla="*/ 61 h 221"/>
                <a:gd name="T58" fmla="*/ 2 w 205"/>
                <a:gd name="T59" fmla="*/ 62 h 221"/>
                <a:gd name="T60" fmla="*/ 0 w 205"/>
                <a:gd name="T61" fmla="*/ 57 h 221"/>
                <a:gd name="T62" fmla="*/ 79 w 205"/>
                <a:gd name="T63" fmla="*/ 34 h 221"/>
                <a:gd name="T64" fmla="*/ 81 w 205"/>
                <a:gd name="T65" fmla="*/ 39 h 221"/>
                <a:gd name="T66" fmla="*/ 73 w 205"/>
                <a:gd name="T67" fmla="*/ 41 h 221"/>
                <a:gd name="T68" fmla="*/ 68 w 205"/>
                <a:gd name="T69" fmla="*/ 45 h 221"/>
                <a:gd name="T70" fmla="*/ 63 w 205"/>
                <a:gd name="T71" fmla="*/ 48 h 221"/>
                <a:gd name="T72" fmla="*/ 61 w 205"/>
                <a:gd name="T73" fmla="*/ 50 h 221"/>
                <a:gd name="T74" fmla="*/ 60 w 205"/>
                <a:gd name="T75" fmla="*/ 59 h 221"/>
                <a:gd name="T76" fmla="*/ 62 w 205"/>
                <a:gd name="T77" fmla="*/ 72 h 221"/>
                <a:gd name="T78" fmla="*/ 89 w 205"/>
                <a:gd name="T79" fmla="*/ 160 h 221"/>
                <a:gd name="T80" fmla="*/ 96 w 205"/>
                <a:gd name="T81" fmla="*/ 180 h 221"/>
                <a:gd name="T82" fmla="*/ 105 w 205"/>
                <a:gd name="T83" fmla="*/ 193 h 221"/>
                <a:gd name="T84" fmla="*/ 118 w 205"/>
                <a:gd name="T85" fmla="*/ 202 h 221"/>
                <a:gd name="T86" fmla="*/ 134 w 205"/>
                <a:gd name="T87" fmla="*/ 205 h 221"/>
                <a:gd name="T88" fmla="*/ 154 w 205"/>
                <a:gd name="T89" fmla="*/ 202 h 221"/>
                <a:gd name="T90" fmla="*/ 169 w 205"/>
                <a:gd name="T91" fmla="*/ 197 h 221"/>
                <a:gd name="T92" fmla="*/ 181 w 205"/>
                <a:gd name="T93" fmla="*/ 188 h 221"/>
                <a:gd name="T94" fmla="*/ 188 w 205"/>
                <a:gd name="T95" fmla="*/ 178 h 221"/>
                <a:gd name="T96" fmla="*/ 192 w 205"/>
                <a:gd name="T97" fmla="*/ 166 h 221"/>
                <a:gd name="T98" fmla="*/ 193 w 205"/>
                <a:gd name="T99" fmla="*/ 155 h 221"/>
                <a:gd name="T100" fmla="*/ 192 w 205"/>
                <a:gd name="T101" fmla="*/ 140 h 221"/>
                <a:gd name="T102" fmla="*/ 187 w 205"/>
                <a:gd name="T103" fmla="*/ 125 h 221"/>
                <a:gd name="T104" fmla="*/ 166 w 205"/>
                <a:gd name="T105" fmla="*/ 52 h 221"/>
                <a:gd name="T106" fmla="*/ 159 w 205"/>
                <a:gd name="T107" fmla="*/ 34 h 221"/>
                <a:gd name="T108" fmla="*/ 152 w 205"/>
                <a:gd name="T109" fmla="*/ 25 h 221"/>
                <a:gd name="T110" fmla="*/ 143 w 205"/>
                <a:gd name="T111" fmla="*/ 23 h 221"/>
                <a:gd name="T112" fmla="*/ 129 w 205"/>
                <a:gd name="T113" fmla="*/ 24 h 221"/>
                <a:gd name="T114" fmla="*/ 128 w 205"/>
                <a:gd name="T115" fmla="*/ 19 h 221"/>
                <a:gd name="T116" fmla="*/ 192 w 205"/>
                <a:gd name="T11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5" h="221">
                  <a:moveTo>
                    <a:pt x="192" y="0"/>
                  </a:moveTo>
                  <a:lnTo>
                    <a:pt x="193" y="6"/>
                  </a:lnTo>
                  <a:lnTo>
                    <a:pt x="186" y="8"/>
                  </a:lnTo>
                  <a:lnTo>
                    <a:pt x="181" y="12"/>
                  </a:lnTo>
                  <a:lnTo>
                    <a:pt x="177" y="16"/>
                  </a:lnTo>
                  <a:lnTo>
                    <a:pt x="175" y="19"/>
                  </a:lnTo>
                  <a:lnTo>
                    <a:pt x="174" y="25"/>
                  </a:lnTo>
                  <a:lnTo>
                    <a:pt x="175" y="35"/>
                  </a:lnTo>
                  <a:lnTo>
                    <a:pt x="178" y="49"/>
                  </a:lnTo>
                  <a:lnTo>
                    <a:pt x="199" y="121"/>
                  </a:lnTo>
                  <a:lnTo>
                    <a:pt x="204" y="139"/>
                  </a:lnTo>
                  <a:lnTo>
                    <a:pt x="205" y="155"/>
                  </a:lnTo>
                  <a:lnTo>
                    <a:pt x="204" y="169"/>
                  </a:lnTo>
                  <a:lnTo>
                    <a:pt x="198" y="184"/>
                  </a:lnTo>
                  <a:lnTo>
                    <a:pt x="187" y="198"/>
                  </a:lnTo>
                  <a:lnTo>
                    <a:pt x="171" y="209"/>
                  </a:lnTo>
                  <a:lnTo>
                    <a:pt x="152" y="216"/>
                  </a:lnTo>
                  <a:lnTo>
                    <a:pt x="129" y="221"/>
                  </a:lnTo>
                  <a:lnTo>
                    <a:pt x="111" y="220"/>
                  </a:lnTo>
                  <a:lnTo>
                    <a:pt x="95" y="215"/>
                  </a:lnTo>
                  <a:lnTo>
                    <a:pt x="82" y="205"/>
                  </a:lnTo>
                  <a:lnTo>
                    <a:pt x="69" y="189"/>
                  </a:lnTo>
                  <a:lnTo>
                    <a:pt x="60" y="166"/>
                  </a:lnTo>
                  <a:lnTo>
                    <a:pt x="34" y="79"/>
                  </a:lnTo>
                  <a:lnTo>
                    <a:pt x="32" y="73"/>
                  </a:lnTo>
                  <a:lnTo>
                    <a:pt x="29" y="68"/>
                  </a:lnTo>
                  <a:lnTo>
                    <a:pt x="27" y="65"/>
                  </a:lnTo>
                  <a:lnTo>
                    <a:pt x="24" y="62"/>
                  </a:lnTo>
                  <a:lnTo>
                    <a:pt x="16" y="61"/>
                  </a:lnTo>
                  <a:lnTo>
                    <a:pt x="2" y="62"/>
                  </a:lnTo>
                  <a:lnTo>
                    <a:pt x="0" y="57"/>
                  </a:lnTo>
                  <a:lnTo>
                    <a:pt x="79" y="34"/>
                  </a:lnTo>
                  <a:lnTo>
                    <a:pt x="81" y="39"/>
                  </a:lnTo>
                  <a:lnTo>
                    <a:pt x="73" y="41"/>
                  </a:lnTo>
                  <a:lnTo>
                    <a:pt x="68" y="45"/>
                  </a:lnTo>
                  <a:lnTo>
                    <a:pt x="63" y="48"/>
                  </a:lnTo>
                  <a:lnTo>
                    <a:pt x="61" y="50"/>
                  </a:lnTo>
                  <a:lnTo>
                    <a:pt x="60" y="59"/>
                  </a:lnTo>
                  <a:lnTo>
                    <a:pt x="62" y="72"/>
                  </a:lnTo>
                  <a:lnTo>
                    <a:pt x="89" y="160"/>
                  </a:lnTo>
                  <a:lnTo>
                    <a:pt x="96" y="180"/>
                  </a:lnTo>
                  <a:lnTo>
                    <a:pt x="105" y="193"/>
                  </a:lnTo>
                  <a:lnTo>
                    <a:pt x="118" y="202"/>
                  </a:lnTo>
                  <a:lnTo>
                    <a:pt x="134" y="205"/>
                  </a:lnTo>
                  <a:lnTo>
                    <a:pt x="154" y="202"/>
                  </a:lnTo>
                  <a:lnTo>
                    <a:pt x="169" y="197"/>
                  </a:lnTo>
                  <a:lnTo>
                    <a:pt x="181" y="188"/>
                  </a:lnTo>
                  <a:lnTo>
                    <a:pt x="188" y="178"/>
                  </a:lnTo>
                  <a:lnTo>
                    <a:pt x="192" y="166"/>
                  </a:lnTo>
                  <a:lnTo>
                    <a:pt x="193" y="155"/>
                  </a:lnTo>
                  <a:lnTo>
                    <a:pt x="192" y="140"/>
                  </a:lnTo>
                  <a:lnTo>
                    <a:pt x="187" y="125"/>
                  </a:lnTo>
                  <a:lnTo>
                    <a:pt x="166" y="52"/>
                  </a:lnTo>
                  <a:lnTo>
                    <a:pt x="159" y="34"/>
                  </a:lnTo>
                  <a:lnTo>
                    <a:pt x="152" y="25"/>
                  </a:lnTo>
                  <a:lnTo>
                    <a:pt x="143" y="23"/>
                  </a:lnTo>
                  <a:lnTo>
                    <a:pt x="129" y="24"/>
                  </a:lnTo>
                  <a:lnTo>
                    <a:pt x="128" y="1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2" name="Freeform 18"/>
            <p:cNvSpPr>
              <a:spLocks noEditPoints="1"/>
            </p:cNvSpPr>
            <p:nvPr/>
          </p:nvSpPr>
          <p:spPr bwMode="auto">
            <a:xfrm>
              <a:off x="7524750" y="3592513"/>
              <a:ext cx="109538" cy="107950"/>
            </a:xfrm>
            <a:custGeom>
              <a:avLst/>
              <a:gdLst>
                <a:gd name="T0" fmla="*/ 97 w 206"/>
                <a:gd name="T1" fmla="*/ 12 h 202"/>
                <a:gd name="T2" fmla="*/ 73 w 206"/>
                <a:gd name="T3" fmla="*/ 12 h 202"/>
                <a:gd name="T4" fmla="*/ 68 w 206"/>
                <a:gd name="T5" fmla="*/ 13 h 202"/>
                <a:gd name="T6" fmla="*/ 63 w 206"/>
                <a:gd name="T7" fmla="*/ 15 h 202"/>
                <a:gd name="T8" fmla="*/ 60 w 206"/>
                <a:gd name="T9" fmla="*/ 17 h 202"/>
                <a:gd name="T10" fmla="*/ 59 w 206"/>
                <a:gd name="T11" fmla="*/ 18 h 202"/>
                <a:gd name="T12" fmla="*/ 58 w 206"/>
                <a:gd name="T13" fmla="*/ 22 h 202"/>
                <a:gd name="T14" fmla="*/ 58 w 206"/>
                <a:gd name="T15" fmla="*/ 27 h 202"/>
                <a:gd name="T16" fmla="*/ 77 w 206"/>
                <a:gd name="T17" fmla="*/ 172 h 202"/>
                <a:gd name="T18" fmla="*/ 79 w 206"/>
                <a:gd name="T19" fmla="*/ 176 h 202"/>
                <a:gd name="T20" fmla="*/ 80 w 206"/>
                <a:gd name="T21" fmla="*/ 180 h 202"/>
                <a:gd name="T22" fmla="*/ 82 w 206"/>
                <a:gd name="T23" fmla="*/ 181 h 202"/>
                <a:gd name="T24" fmla="*/ 85 w 206"/>
                <a:gd name="T25" fmla="*/ 182 h 202"/>
                <a:gd name="T26" fmla="*/ 90 w 206"/>
                <a:gd name="T27" fmla="*/ 182 h 202"/>
                <a:gd name="T28" fmla="*/ 97 w 206"/>
                <a:gd name="T29" fmla="*/ 181 h 202"/>
                <a:gd name="T30" fmla="*/ 118 w 206"/>
                <a:gd name="T31" fmla="*/ 177 h 202"/>
                <a:gd name="T32" fmla="*/ 135 w 206"/>
                <a:gd name="T33" fmla="*/ 170 h 202"/>
                <a:gd name="T34" fmla="*/ 150 w 206"/>
                <a:gd name="T35" fmla="*/ 161 h 202"/>
                <a:gd name="T36" fmla="*/ 163 w 206"/>
                <a:gd name="T37" fmla="*/ 147 h 202"/>
                <a:gd name="T38" fmla="*/ 172 w 206"/>
                <a:gd name="T39" fmla="*/ 130 h 202"/>
                <a:gd name="T40" fmla="*/ 175 w 206"/>
                <a:gd name="T41" fmla="*/ 110 h 202"/>
                <a:gd name="T42" fmla="*/ 174 w 206"/>
                <a:gd name="T43" fmla="*/ 87 h 202"/>
                <a:gd name="T44" fmla="*/ 169 w 206"/>
                <a:gd name="T45" fmla="*/ 66 h 202"/>
                <a:gd name="T46" fmla="*/ 162 w 206"/>
                <a:gd name="T47" fmla="*/ 49 h 202"/>
                <a:gd name="T48" fmla="*/ 152 w 206"/>
                <a:gd name="T49" fmla="*/ 34 h 202"/>
                <a:gd name="T50" fmla="*/ 137 w 206"/>
                <a:gd name="T51" fmla="*/ 23 h 202"/>
                <a:gd name="T52" fmla="*/ 119 w 206"/>
                <a:gd name="T53" fmla="*/ 16 h 202"/>
                <a:gd name="T54" fmla="*/ 97 w 206"/>
                <a:gd name="T55" fmla="*/ 12 h 202"/>
                <a:gd name="T56" fmla="*/ 103 w 206"/>
                <a:gd name="T57" fmla="*/ 0 h 202"/>
                <a:gd name="T58" fmla="*/ 125 w 206"/>
                <a:gd name="T59" fmla="*/ 1 h 202"/>
                <a:gd name="T60" fmla="*/ 146 w 206"/>
                <a:gd name="T61" fmla="*/ 6 h 202"/>
                <a:gd name="T62" fmla="*/ 166 w 206"/>
                <a:gd name="T63" fmla="*/ 15 h 202"/>
                <a:gd name="T64" fmla="*/ 180 w 206"/>
                <a:gd name="T65" fmla="*/ 26 h 202"/>
                <a:gd name="T66" fmla="*/ 193 w 206"/>
                <a:gd name="T67" fmla="*/ 42 h 202"/>
                <a:gd name="T68" fmla="*/ 201 w 206"/>
                <a:gd name="T69" fmla="*/ 60 h 202"/>
                <a:gd name="T70" fmla="*/ 206 w 206"/>
                <a:gd name="T71" fmla="*/ 82 h 202"/>
                <a:gd name="T72" fmla="*/ 206 w 206"/>
                <a:gd name="T73" fmla="*/ 103 h 202"/>
                <a:gd name="T74" fmla="*/ 202 w 206"/>
                <a:gd name="T75" fmla="*/ 124 h 202"/>
                <a:gd name="T76" fmla="*/ 194 w 206"/>
                <a:gd name="T77" fmla="*/ 143 h 202"/>
                <a:gd name="T78" fmla="*/ 180 w 206"/>
                <a:gd name="T79" fmla="*/ 160 h 202"/>
                <a:gd name="T80" fmla="*/ 169 w 206"/>
                <a:gd name="T81" fmla="*/ 169 h 202"/>
                <a:gd name="T82" fmla="*/ 158 w 206"/>
                <a:gd name="T83" fmla="*/ 176 h 202"/>
                <a:gd name="T84" fmla="*/ 135 w 206"/>
                <a:gd name="T85" fmla="*/ 185 h 202"/>
                <a:gd name="T86" fmla="*/ 106 w 206"/>
                <a:gd name="T87" fmla="*/ 191 h 202"/>
                <a:gd name="T88" fmla="*/ 26 w 206"/>
                <a:gd name="T89" fmla="*/ 202 h 202"/>
                <a:gd name="T90" fmla="*/ 25 w 206"/>
                <a:gd name="T91" fmla="*/ 197 h 202"/>
                <a:gd name="T92" fmla="*/ 38 w 206"/>
                <a:gd name="T93" fmla="*/ 192 h 202"/>
                <a:gd name="T94" fmla="*/ 44 w 206"/>
                <a:gd name="T95" fmla="*/ 188 h 202"/>
                <a:gd name="T96" fmla="*/ 48 w 206"/>
                <a:gd name="T97" fmla="*/ 181 h 202"/>
                <a:gd name="T98" fmla="*/ 47 w 206"/>
                <a:gd name="T99" fmla="*/ 168 h 202"/>
                <a:gd name="T100" fmla="*/ 30 w 206"/>
                <a:gd name="T101" fmla="*/ 39 h 202"/>
                <a:gd name="T102" fmla="*/ 29 w 206"/>
                <a:gd name="T103" fmla="*/ 33 h 202"/>
                <a:gd name="T104" fmla="*/ 27 w 206"/>
                <a:gd name="T105" fmla="*/ 27 h 202"/>
                <a:gd name="T106" fmla="*/ 25 w 206"/>
                <a:gd name="T107" fmla="*/ 23 h 202"/>
                <a:gd name="T108" fmla="*/ 22 w 206"/>
                <a:gd name="T109" fmla="*/ 20 h 202"/>
                <a:gd name="T110" fmla="*/ 15 w 206"/>
                <a:gd name="T111" fmla="*/ 17 h 202"/>
                <a:gd name="T112" fmla="*/ 2 w 206"/>
                <a:gd name="T113" fmla="*/ 17 h 202"/>
                <a:gd name="T114" fmla="*/ 0 w 206"/>
                <a:gd name="T115" fmla="*/ 12 h 202"/>
                <a:gd name="T116" fmla="*/ 79 w 206"/>
                <a:gd name="T117" fmla="*/ 1 h 202"/>
                <a:gd name="T118" fmla="*/ 103 w 206"/>
                <a:gd name="T11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" h="202">
                  <a:moveTo>
                    <a:pt x="97" y="12"/>
                  </a:moveTo>
                  <a:lnTo>
                    <a:pt x="73" y="12"/>
                  </a:lnTo>
                  <a:lnTo>
                    <a:pt x="68" y="13"/>
                  </a:lnTo>
                  <a:lnTo>
                    <a:pt x="63" y="15"/>
                  </a:lnTo>
                  <a:lnTo>
                    <a:pt x="60" y="17"/>
                  </a:lnTo>
                  <a:lnTo>
                    <a:pt x="59" y="18"/>
                  </a:lnTo>
                  <a:lnTo>
                    <a:pt x="58" y="22"/>
                  </a:lnTo>
                  <a:lnTo>
                    <a:pt x="58" y="27"/>
                  </a:lnTo>
                  <a:lnTo>
                    <a:pt x="77" y="172"/>
                  </a:lnTo>
                  <a:lnTo>
                    <a:pt x="79" y="176"/>
                  </a:lnTo>
                  <a:lnTo>
                    <a:pt x="80" y="180"/>
                  </a:lnTo>
                  <a:lnTo>
                    <a:pt x="82" y="181"/>
                  </a:lnTo>
                  <a:lnTo>
                    <a:pt x="85" y="182"/>
                  </a:lnTo>
                  <a:lnTo>
                    <a:pt x="90" y="182"/>
                  </a:lnTo>
                  <a:lnTo>
                    <a:pt x="97" y="181"/>
                  </a:lnTo>
                  <a:lnTo>
                    <a:pt x="118" y="177"/>
                  </a:lnTo>
                  <a:lnTo>
                    <a:pt x="135" y="170"/>
                  </a:lnTo>
                  <a:lnTo>
                    <a:pt x="150" y="161"/>
                  </a:lnTo>
                  <a:lnTo>
                    <a:pt x="163" y="147"/>
                  </a:lnTo>
                  <a:lnTo>
                    <a:pt x="172" y="130"/>
                  </a:lnTo>
                  <a:lnTo>
                    <a:pt x="175" y="110"/>
                  </a:lnTo>
                  <a:lnTo>
                    <a:pt x="174" y="87"/>
                  </a:lnTo>
                  <a:lnTo>
                    <a:pt x="169" y="66"/>
                  </a:lnTo>
                  <a:lnTo>
                    <a:pt x="162" y="49"/>
                  </a:lnTo>
                  <a:lnTo>
                    <a:pt x="152" y="34"/>
                  </a:lnTo>
                  <a:lnTo>
                    <a:pt x="137" y="23"/>
                  </a:lnTo>
                  <a:lnTo>
                    <a:pt x="119" y="16"/>
                  </a:lnTo>
                  <a:lnTo>
                    <a:pt x="97" y="12"/>
                  </a:lnTo>
                  <a:close/>
                  <a:moveTo>
                    <a:pt x="103" y="0"/>
                  </a:moveTo>
                  <a:lnTo>
                    <a:pt x="125" y="1"/>
                  </a:lnTo>
                  <a:lnTo>
                    <a:pt x="146" y="6"/>
                  </a:lnTo>
                  <a:lnTo>
                    <a:pt x="166" y="15"/>
                  </a:lnTo>
                  <a:lnTo>
                    <a:pt x="180" y="26"/>
                  </a:lnTo>
                  <a:lnTo>
                    <a:pt x="193" y="42"/>
                  </a:lnTo>
                  <a:lnTo>
                    <a:pt x="201" y="60"/>
                  </a:lnTo>
                  <a:lnTo>
                    <a:pt x="206" y="82"/>
                  </a:lnTo>
                  <a:lnTo>
                    <a:pt x="206" y="103"/>
                  </a:lnTo>
                  <a:lnTo>
                    <a:pt x="202" y="124"/>
                  </a:lnTo>
                  <a:lnTo>
                    <a:pt x="194" y="143"/>
                  </a:lnTo>
                  <a:lnTo>
                    <a:pt x="180" y="160"/>
                  </a:lnTo>
                  <a:lnTo>
                    <a:pt x="169" y="169"/>
                  </a:lnTo>
                  <a:lnTo>
                    <a:pt x="158" y="176"/>
                  </a:lnTo>
                  <a:lnTo>
                    <a:pt x="135" y="185"/>
                  </a:lnTo>
                  <a:lnTo>
                    <a:pt x="106" y="191"/>
                  </a:lnTo>
                  <a:lnTo>
                    <a:pt x="26" y="202"/>
                  </a:lnTo>
                  <a:lnTo>
                    <a:pt x="25" y="197"/>
                  </a:lnTo>
                  <a:lnTo>
                    <a:pt x="38" y="192"/>
                  </a:lnTo>
                  <a:lnTo>
                    <a:pt x="44" y="188"/>
                  </a:lnTo>
                  <a:lnTo>
                    <a:pt x="48" y="181"/>
                  </a:lnTo>
                  <a:lnTo>
                    <a:pt x="47" y="168"/>
                  </a:lnTo>
                  <a:lnTo>
                    <a:pt x="30" y="39"/>
                  </a:lnTo>
                  <a:lnTo>
                    <a:pt x="29" y="33"/>
                  </a:lnTo>
                  <a:lnTo>
                    <a:pt x="27" y="27"/>
                  </a:lnTo>
                  <a:lnTo>
                    <a:pt x="25" y="23"/>
                  </a:lnTo>
                  <a:lnTo>
                    <a:pt x="22" y="20"/>
                  </a:lnTo>
                  <a:lnTo>
                    <a:pt x="15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79" y="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7681913" y="3582988"/>
              <a:ext cx="104775" cy="103188"/>
            </a:xfrm>
            <a:custGeom>
              <a:avLst/>
              <a:gdLst>
                <a:gd name="T0" fmla="*/ 0 w 197"/>
                <a:gd name="T1" fmla="*/ 0 h 196"/>
                <a:gd name="T2" fmla="*/ 82 w 197"/>
                <a:gd name="T3" fmla="*/ 3 h 196"/>
                <a:gd name="T4" fmla="*/ 81 w 197"/>
                <a:gd name="T5" fmla="*/ 8 h 196"/>
                <a:gd name="T6" fmla="*/ 74 w 197"/>
                <a:gd name="T7" fmla="*/ 8 h 196"/>
                <a:gd name="T8" fmla="*/ 70 w 197"/>
                <a:gd name="T9" fmla="*/ 8 h 196"/>
                <a:gd name="T10" fmla="*/ 66 w 197"/>
                <a:gd name="T11" fmla="*/ 9 h 196"/>
                <a:gd name="T12" fmla="*/ 63 w 197"/>
                <a:gd name="T13" fmla="*/ 10 h 196"/>
                <a:gd name="T14" fmla="*/ 61 w 197"/>
                <a:gd name="T15" fmla="*/ 14 h 196"/>
                <a:gd name="T16" fmla="*/ 61 w 197"/>
                <a:gd name="T17" fmla="*/ 16 h 196"/>
                <a:gd name="T18" fmla="*/ 61 w 197"/>
                <a:gd name="T19" fmla="*/ 19 h 196"/>
                <a:gd name="T20" fmla="*/ 61 w 197"/>
                <a:gd name="T21" fmla="*/ 21 h 196"/>
                <a:gd name="T22" fmla="*/ 62 w 197"/>
                <a:gd name="T23" fmla="*/ 25 h 196"/>
                <a:gd name="T24" fmla="*/ 65 w 197"/>
                <a:gd name="T25" fmla="*/ 29 h 196"/>
                <a:gd name="T26" fmla="*/ 106 w 197"/>
                <a:gd name="T27" fmla="*/ 92 h 196"/>
                <a:gd name="T28" fmla="*/ 149 w 197"/>
                <a:gd name="T29" fmla="*/ 30 h 196"/>
                <a:gd name="T30" fmla="*/ 152 w 197"/>
                <a:gd name="T31" fmla="*/ 26 h 196"/>
                <a:gd name="T32" fmla="*/ 153 w 197"/>
                <a:gd name="T33" fmla="*/ 24 h 196"/>
                <a:gd name="T34" fmla="*/ 153 w 197"/>
                <a:gd name="T35" fmla="*/ 21 h 196"/>
                <a:gd name="T36" fmla="*/ 154 w 197"/>
                <a:gd name="T37" fmla="*/ 20 h 196"/>
                <a:gd name="T38" fmla="*/ 153 w 197"/>
                <a:gd name="T39" fmla="*/ 15 h 196"/>
                <a:gd name="T40" fmla="*/ 150 w 197"/>
                <a:gd name="T41" fmla="*/ 13 h 196"/>
                <a:gd name="T42" fmla="*/ 147 w 197"/>
                <a:gd name="T43" fmla="*/ 11 h 196"/>
                <a:gd name="T44" fmla="*/ 144 w 197"/>
                <a:gd name="T45" fmla="*/ 10 h 196"/>
                <a:gd name="T46" fmla="*/ 139 w 197"/>
                <a:gd name="T47" fmla="*/ 10 h 196"/>
                <a:gd name="T48" fmla="*/ 133 w 197"/>
                <a:gd name="T49" fmla="*/ 9 h 196"/>
                <a:gd name="T50" fmla="*/ 133 w 197"/>
                <a:gd name="T51" fmla="*/ 4 h 196"/>
                <a:gd name="T52" fmla="*/ 197 w 197"/>
                <a:gd name="T53" fmla="*/ 5 h 196"/>
                <a:gd name="T54" fmla="*/ 197 w 197"/>
                <a:gd name="T55" fmla="*/ 11 h 196"/>
                <a:gd name="T56" fmla="*/ 191 w 197"/>
                <a:gd name="T57" fmla="*/ 11 h 196"/>
                <a:gd name="T58" fmla="*/ 186 w 197"/>
                <a:gd name="T59" fmla="*/ 13 h 196"/>
                <a:gd name="T60" fmla="*/ 181 w 197"/>
                <a:gd name="T61" fmla="*/ 16 h 196"/>
                <a:gd name="T62" fmla="*/ 170 w 197"/>
                <a:gd name="T63" fmla="*/ 26 h 196"/>
                <a:gd name="T64" fmla="*/ 156 w 197"/>
                <a:gd name="T65" fmla="*/ 43 h 196"/>
                <a:gd name="T66" fmla="*/ 111 w 197"/>
                <a:gd name="T67" fmla="*/ 107 h 196"/>
                <a:gd name="T68" fmla="*/ 110 w 197"/>
                <a:gd name="T69" fmla="*/ 163 h 196"/>
                <a:gd name="T70" fmla="*/ 111 w 197"/>
                <a:gd name="T71" fmla="*/ 177 h 196"/>
                <a:gd name="T72" fmla="*/ 115 w 197"/>
                <a:gd name="T73" fmla="*/ 185 h 196"/>
                <a:gd name="T74" fmla="*/ 123 w 197"/>
                <a:gd name="T75" fmla="*/ 188 h 196"/>
                <a:gd name="T76" fmla="*/ 139 w 197"/>
                <a:gd name="T77" fmla="*/ 190 h 196"/>
                <a:gd name="T78" fmla="*/ 139 w 197"/>
                <a:gd name="T79" fmla="*/ 196 h 196"/>
                <a:gd name="T80" fmla="*/ 51 w 197"/>
                <a:gd name="T81" fmla="*/ 194 h 196"/>
                <a:gd name="T82" fmla="*/ 51 w 197"/>
                <a:gd name="T83" fmla="*/ 188 h 196"/>
                <a:gd name="T84" fmla="*/ 67 w 197"/>
                <a:gd name="T85" fmla="*/ 186 h 196"/>
                <a:gd name="T86" fmla="*/ 76 w 197"/>
                <a:gd name="T87" fmla="*/ 183 h 196"/>
                <a:gd name="T88" fmla="*/ 79 w 197"/>
                <a:gd name="T89" fmla="*/ 174 h 196"/>
                <a:gd name="T90" fmla="*/ 81 w 197"/>
                <a:gd name="T91" fmla="*/ 159 h 196"/>
                <a:gd name="T92" fmla="*/ 82 w 197"/>
                <a:gd name="T93" fmla="*/ 109 h 196"/>
                <a:gd name="T94" fmla="*/ 46 w 197"/>
                <a:gd name="T95" fmla="*/ 53 h 196"/>
                <a:gd name="T96" fmla="*/ 34 w 197"/>
                <a:gd name="T97" fmla="*/ 36 h 196"/>
                <a:gd name="T98" fmla="*/ 26 w 197"/>
                <a:gd name="T99" fmla="*/ 22 h 196"/>
                <a:gd name="T100" fmla="*/ 19 w 197"/>
                <a:gd name="T101" fmla="*/ 15 h 196"/>
                <a:gd name="T102" fmla="*/ 14 w 197"/>
                <a:gd name="T103" fmla="*/ 11 h 196"/>
                <a:gd name="T104" fmla="*/ 11 w 197"/>
                <a:gd name="T105" fmla="*/ 9 h 196"/>
                <a:gd name="T106" fmla="*/ 6 w 197"/>
                <a:gd name="T107" fmla="*/ 7 h 196"/>
                <a:gd name="T108" fmla="*/ 0 w 197"/>
                <a:gd name="T109" fmla="*/ 5 h 196"/>
                <a:gd name="T110" fmla="*/ 0 w 197"/>
                <a:gd name="T1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7" h="196">
                  <a:moveTo>
                    <a:pt x="0" y="0"/>
                  </a:moveTo>
                  <a:lnTo>
                    <a:pt x="82" y="3"/>
                  </a:lnTo>
                  <a:lnTo>
                    <a:pt x="81" y="8"/>
                  </a:lnTo>
                  <a:lnTo>
                    <a:pt x="74" y="8"/>
                  </a:lnTo>
                  <a:lnTo>
                    <a:pt x="70" y="8"/>
                  </a:lnTo>
                  <a:lnTo>
                    <a:pt x="66" y="9"/>
                  </a:lnTo>
                  <a:lnTo>
                    <a:pt x="63" y="10"/>
                  </a:lnTo>
                  <a:lnTo>
                    <a:pt x="61" y="14"/>
                  </a:lnTo>
                  <a:lnTo>
                    <a:pt x="61" y="16"/>
                  </a:lnTo>
                  <a:lnTo>
                    <a:pt x="61" y="19"/>
                  </a:lnTo>
                  <a:lnTo>
                    <a:pt x="61" y="21"/>
                  </a:lnTo>
                  <a:lnTo>
                    <a:pt x="62" y="25"/>
                  </a:lnTo>
                  <a:lnTo>
                    <a:pt x="65" y="29"/>
                  </a:lnTo>
                  <a:lnTo>
                    <a:pt x="106" y="92"/>
                  </a:lnTo>
                  <a:lnTo>
                    <a:pt x="149" y="30"/>
                  </a:lnTo>
                  <a:lnTo>
                    <a:pt x="152" y="26"/>
                  </a:lnTo>
                  <a:lnTo>
                    <a:pt x="153" y="24"/>
                  </a:lnTo>
                  <a:lnTo>
                    <a:pt x="153" y="21"/>
                  </a:lnTo>
                  <a:lnTo>
                    <a:pt x="154" y="20"/>
                  </a:lnTo>
                  <a:lnTo>
                    <a:pt x="153" y="15"/>
                  </a:lnTo>
                  <a:lnTo>
                    <a:pt x="150" y="13"/>
                  </a:lnTo>
                  <a:lnTo>
                    <a:pt x="147" y="11"/>
                  </a:lnTo>
                  <a:lnTo>
                    <a:pt x="144" y="10"/>
                  </a:lnTo>
                  <a:lnTo>
                    <a:pt x="139" y="10"/>
                  </a:lnTo>
                  <a:lnTo>
                    <a:pt x="133" y="9"/>
                  </a:lnTo>
                  <a:lnTo>
                    <a:pt x="133" y="4"/>
                  </a:lnTo>
                  <a:lnTo>
                    <a:pt x="197" y="5"/>
                  </a:lnTo>
                  <a:lnTo>
                    <a:pt x="197" y="11"/>
                  </a:lnTo>
                  <a:lnTo>
                    <a:pt x="191" y="11"/>
                  </a:lnTo>
                  <a:lnTo>
                    <a:pt x="186" y="13"/>
                  </a:lnTo>
                  <a:lnTo>
                    <a:pt x="181" y="16"/>
                  </a:lnTo>
                  <a:lnTo>
                    <a:pt x="170" y="26"/>
                  </a:lnTo>
                  <a:lnTo>
                    <a:pt x="156" y="43"/>
                  </a:lnTo>
                  <a:lnTo>
                    <a:pt x="111" y="107"/>
                  </a:lnTo>
                  <a:lnTo>
                    <a:pt x="110" y="163"/>
                  </a:lnTo>
                  <a:lnTo>
                    <a:pt x="111" y="177"/>
                  </a:lnTo>
                  <a:lnTo>
                    <a:pt x="115" y="185"/>
                  </a:lnTo>
                  <a:lnTo>
                    <a:pt x="123" y="188"/>
                  </a:lnTo>
                  <a:lnTo>
                    <a:pt x="139" y="190"/>
                  </a:lnTo>
                  <a:lnTo>
                    <a:pt x="139" y="196"/>
                  </a:lnTo>
                  <a:lnTo>
                    <a:pt x="51" y="194"/>
                  </a:lnTo>
                  <a:lnTo>
                    <a:pt x="51" y="188"/>
                  </a:lnTo>
                  <a:lnTo>
                    <a:pt x="67" y="186"/>
                  </a:lnTo>
                  <a:lnTo>
                    <a:pt x="76" y="183"/>
                  </a:lnTo>
                  <a:lnTo>
                    <a:pt x="79" y="174"/>
                  </a:lnTo>
                  <a:lnTo>
                    <a:pt x="81" y="159"/>
                  </a:lnTo>
                  <a:lnTo>
                    <a:pt x="82" y="109"/>
                  </a:lnTo>
                  <a:lnTo>
                    <a:pt x="46" y="53"/>
                  </a:lnTo>
                  <a:lnTo>
                    <a:pt x="34" y="36"/>
                  </a:lnTo>
                  <a:lnTo>
                    <a:pt x="26" y="22"/>
                  </a:lnTo>
                  <a:lnTo>
                    <a:pt x="19" y="15"/>
                  </a:lnTo>
                  <a:lnTo>
                    <a:pt x="14" y="11"/>
                  </a:lnTo>
                  <a:lnTo>
                    <a:pt x="11" y="9"/>
                  </a:lnTo>
                  <a:lnTo>
                    <a:pt x="6" y="7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7894638" y="3613150"/>
              <a:ext cx="101600" cy="104775"/>
            </a:xfrm>
            <a:custGeom>
              <a:avLst/>
              <a:gdLst>
                <a:gd name="T0" fmla="*/ 98 w 193"/>
                <a:gd name="T1" fmla="*/ 0 h 199"/>
                <a:gd name="T2" fmla="*/ 126 w 193"/>
                <a:gd name="T3" fmla="*/ 3 h 199"/>
                <a:gd name="T4" fmla="*/ 141 w 193"/>
                <a:gd name="T5" fmla="*/ 8 h 199"/>
                <a:gd name="T6" fmla="*/ 156 w 193"/>
                <a:gd name="T7" fmla="*/ 16 h 199"/>
                <a:gd name="T8" fmla="*/ 162 w 193"/>
                <a:gd name="T9" fmla="*/ 18 h 199"/>
                <a:gd name="T10" fmla="*/ 165 w 193"/>
                <a:gd name="T11" fmla="*/ 20 h 199"/>
                <a:gd name="T12" fmla="*/ 169 w 193"/>
                <a:gd name="T13" fmla="*/ 23 h 199"/>
                <a:gd name="T14" fmla="*/ 171 w 193"/>
                <a:gd name="T15" fmla="*/ 24 h 199"/>
                <a:gd name="T16" fmla="*/ 173 w 193"/>
                <a:gd name="T17" fmla="*/ 24 h 199"/>
                <a:gd name="T18" fmla="*/ 176 w 193"/>
                <a:gd name="T19" fmla="*/ 24 h 199"/>
                <a:gd name="T20" fmla="*/ 181 w 193"/>
                <a:gd name="T21" fmla="*/ 24 h 199"/>
                <a:gd name="T22" fmla="*/ 185 w 193"/>
                <a:gd name="T23" fmla="*/ 22 h 199"/>
                <a:gd name="T24" fmla="*/ 187 w 193"/>
                <a:gd name="T25" fmla="*/ 18 h 199"/>
                <a:gd name="T26" fmla="*/ 193 w 193"/>
                <a:gd name="T27" fmla="*/ 20 h 199"/>
                <a:gd name="T28" fmla="*/ 180 w 193"/>
                <a:gd name="T29" fmla="*/ 84 h 199"/>
                <a:gd name="T30" fmla="*/ 174 w 193"/>
                <a:gd name="T31" fmla="*/ 82 h 199"/>
                <a:gd name="T32" fmla="*/ 171 w 193"/>
                <a:gd name="T33" fmla="*/ 63 h 199"/>
                <a:gd name="T34" fmla="*/ 167 w 193"/>
                <a:gd name="T35" fmla="*/ 47 h 199"/>
                <a:gd name="T36" fmla="*/ 157 w 193"/>
                <a:gd name="T37" fmla="*/ 33 h 199"/>
                <a:gd name="T38" fmla="*/ 143 w 193"/>
                <a:gd name="T39" fmla="*/ 22 h 199"/>
                <a:gd name="T40" fmla="*/ 126 w 193"/>
                <a:gd name="T41" fmla="*/ 14 h 199"/>
                <a:gd name="T42" fmla="*/ 107 w 193"/>
                <a:gd name="T43" fmla="*/ 12 h 199"/>
                <a:gd name="T44" fmla="*/ 88 w 193"/>
                <a:gd name="T45" fmla="*/ 16 h 199"/>
                <a:gd name="T46" fmla="*/ 72 w 193"/>
                <a:gd name="T47" fmla="*/ 25 h 199"/>
                <a:gd name="T48" fmla="*/ 56 w 193"/>
                <a:gd name="T49" fmla="*/ 40 h 199"/>
                <a:gd name="T50" fmla="*/ 45 w 193"/>
                <a:gd name="T51" fmla="*/ 61 h 199"/>
                <a:gd name="T52" fmla="*/ 37 w 193"/>
                <a:gd name="T53" fmla="*/ 85 h 199"/>
                <a:gd name="T54" fmla="*/ 33 w 193"/>
                <a:gd name="T55" fmla="*/ 109 h 199"/>
                <a:gd name="T56" fmla="*/ 34 w 193"/>
                <a:gd name="T57" fmla="*/ 131 h 199"/>
                <a:gd name="T58" fmla="*/ 42 w 193"/>
                <a:gd name="T59" fmla="*/ 150 h 199"/>
                <a:gd name="T60" fmla="*/ 53 w 193"/>
                <a:gd name="T61" fmla="*/ 166 h 199"/>
                <a:gd name="T62" fmla="*/ 67 w 193"/>
                <a:gd name="T63" fmla="*/ 178 h 199"/>
                <a:gd name="T64" fmla="*/ 86 w 193"/>
                <a:gd name="T65" fmla="*/ 186 h 199"/>
                <a:gd name="T66" fmla="*/ 107 w 193"/>
                <a:gd name="T67" fmla="*/ 188 h 199"/>
                <a:gd name="T68" fmla="*/ 127 w 193"/>
                <a:gd name="T69" fmla="*/ 184 h 199"/>
                <a:gd name="T70" fmla="*/ 141 w 193"/>
                <a:gd name="T71" fmla="*/ 181 h 199"/>
                <a:gd name="T72" fmla="*/ 156 w 193"/>
                <a:gd name="T73" fmla="*/ 173 h 199"/>
                <a:gd name="T74" fmla="*/ 159 w 193"/>
                <a:gd name="T75" fmla="*/ 179 h 199"/>
                <a:gd name="T76" fmla="*/ 146 w 193"/>
                <a:gd name="T77" fmla="*/ 188 h 199"/>
                <a:gd name="T78" fmla="*/ 131 w 193"/>
                <a:gd name="T79" fmla="*/ 194 h 199"/>
                <a:gd name="T80" fmla="*/ 104 w 193"/>
                <a:gd name="T81" fmla="*/ 199 h 199"/>
                <a:gd name="T82" fmla="*/ 76 w 193"/>
                <a:gd name="T83" fmla="*/ 197 h 199"/>
                <a:gd name="T84" fmla="*/ 55 w 193"/>
                <a:gd name="T85" fmla="*/ 189 h 199"/>
                <a:gd name="T86" fmla="*/ 38 w 193"/>
                <a:gd name="T87" fmla="*/ 178 h 199"/>
                <a:gd name="T88" fmla="*/ 23 w 193"/>
                <a:gd name="T89" fmla="*/ 166 h 199"/>
                <a:gd name="T90" fmla="*/ 12 w 193"/>
                <a:gd name="T91" fmla="*/ 149 h 199"/>
                <a:gd name="T92" fmla="*/ 4 w 193"/>
                <a:gd name="T93" fmla="*/ 127 h 199"/>
                <a:gd name="T94" fmla="*/ 0 w 193"/>
                <a:gd name="T95" fmla="*/ 102 h 199"/>
                <a:gd name="T96" fmla="*/ 4 w 193"/>
                <a:gd name="T97" fmla="*/ 77 h 199"/>
                <a:gd name="T98" fmla="*/ 14 w 193"/>
                <a:gd name="T99" fmla="*/ 51 h 199"/>
                <a:gd name="T100" fmla="*/ 28 w 193"/>
                <a:gd name="T101" fmla="*/ 30 h 199"/>
                <a:gd name="T102" fmla="*/ 48 w 193"/>
                <a:gd name="T103" fmla="*/ 14 h 199"/>
                <a:gd name="T104" fmla="*/ 72 w 193"/>
                <a:gd name="T105" fmla="*/ 3 h 199"/>
                <a:gd name="T106" fmla="*/ 98 w 193"/>
                <a:gd name="T10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3" h="199">
                  <a:moveTo>
                    <a:pt x="98" y="0"/>
                  </a:moveTo>
                  <a:lnTo>
                    <a:pt x="126" y="3"/>
                  </a:lnTo>
                  <a:lnTo>
                    <a:pt x="141" y="8"/>
                  </a:lnTo>
                  <a:lnTo>
                    <a:pt x="156" y="16"/>
                  </a:lnTo>
                  <a:lnTo>
                    <a:pt x="162" y="18"/>
                  </a:lnTo>
                  <a:lnTo>
                    <a:pt x="165" y="20"/>
                  </a:lnTo>
                  <a:lnTo>
                    <a:pt x="169" y="23"/>
                  </a:lnTo>
                  <a:lnTo>
                    <a:pt x="171" y="24"/>
                  </a:lnTo>
                  <a:lnTo>
                    <a:pt x="173" y="24"/>
                  </a:lnTo>
                  <a:lnTo>
                    <a:pt x="176" y="24"/>
                  </a:lnTo>
                  <a:lnTo>
                    <a:pt x="181" y="24"/>
                  </a:lnTo>
                  <a:lnTo>
                    <a:pt x="185" y="22"/>
                  </a:lnTo>
                  <a:lnTo>
                    <a:pt x="187" y="18"/>
                  </a:lnTo>
                  <a:lnTo>
                    <a:pt x="193" y="20"/>
                  </a:lnTo>
                  <a:lnTo>
                    <a:pt x="180" y="84"/>
                  </a:lnTo>
                  <a:lnTo>
                    <a:pt x="174" y="82"/>
                  </a:lnTo>
                  <a:lnTo>
                    <a:pt x="171" y="63"/>
                  </a:lnTo>
                  <a:lnTo>
                    <a:pt x="167" y="47"/>
                  </a:lnTo>
                  <a:lnTo>
                    <a:pt x="157" y="33"/>
                  </a:lnTo>
                  <a:lnTo>
                    <a:pt x="143" y="22"/>
                  </a:lnTo>
                  <a:lnTo>
                    <a:pt x="126" y="14"/>
                  </a:lnTo>
                  <a:lnTo>
                    <a:pt x="107" y="12"/>
                  </a:lnTo>
                  <a:lnTo>
                    <a:pt x="88" y="16"/>
                  </a:lnTo>
                  <a:lnTo>
                    <a:pt x="72" y="25"/>
                  </a:lnTo>
                  <a:lnTo>
                    <a:pt x="56" y="40"/>
                  </a:lnTo>
                  <a:lnTo>
                    <a:pt x="45" y="61"/>
                  </a:lnTo>
                  <a:lnTo>
                    <a:pt x="37" y="85"/>
                  </a:lnTo>
                  <a:lnTo>
                    <a:pt x="33" y="109"/>
                  </a:lnTo>
                  <a:lnTo>
                    <a:pt x="34" y="131"/>
                  </a:lnTo>
                  <a:lnTo>
                    <a:pt x="42" y="150"/>
                  </a:lnTo>
                  <a:lnTo>
                    <a:pt x="53" y="166"/>
                  </a:lnTo>
                  <a:lnTo>
                    <a:pt x="67" y="178"/>
                  </a:lnTo>
                  <a:lnTo>
                    <a:pt x="86" y="186"/>
                  </a:lnTo>
                  <a:lnTo>
                    <a:pt x="107" y="188"/>
                  </a:lnTo>
                  <a:lnTo>
                    <a:pt x="127" y="184"/>
                  </a:lnTo>
                  <a:lnTo>
                    <a:pt x="141" y="181"/>
                  </a:lnTo>
                  <a:lnTo>
                    <a:pt x="156" y="173"/>
                  </a:lnTo>
                  <a:lnTo>
                    <a:pt x="159" y="179"/>
                  </a:lnTo>
                  <a:lnTo>
                    <a:pt x="146" y="188"/>
                  </a:lnTo>
                  <a:lnTo>
                    <a:pt x="131" y="194"/>
                  </a:lnTo>
                  <a:lnTo>
                    <a:pt x="104" y="199"/>
                  </a:lnTo>
                  <a:lnTo>
                    <a:pt x="76" y="197"/>
                  </a:lnTo>
                  <a:lnTo>
                    <a:pt x="55" y="189"/>
                  </a:lnTo>
                  <a:lnTo>
                    <a:pt x="38" y="178"/>
                  </a:lnTo>
                  <a:lnTo>
                    <a:pt x="23" y="166"/>
                  </a:lnTo>
                  <a:lnTo>
                    <a:pt x="12" y="149"/>
                  </a:lnTo>
                  <a:lnTo>
                    <a:pt x="4" y="127"/>
                  </a:lnTo>
                  <a:lnTo>
                    <a:pt x="0" y="102"/>
                  </a:lnTo>
                  <a:lnTo>
                    <a:pt x="4" y="77"/>
                  </a:lnTo>
                  <a:lnTo>
                    <a:pt x="14" y="51"/>
                  </a:lnTo>
                  <a:lnTo>
                    <a:pt x="28" y="30"/>
                  </a:lnTo>
                  <a:lnTo>
                    <a:pt x="48" y="14"/>
                  </a:lnTo>
                  <a:lnTo>
                    <a:pt x="72" y="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21"/>
            <p:cNvSpPr>
              <a:spLocks/>
            </p:cNvSpPr>
            <p:nvPr/>
          </p:nvSpPr>
          <p:spPr bwMode="auto">
            <a:xfrm>
              <a:off x="8010525" y="3641725"/>
              <a:ext cx="114300" cy="125413"/>
            </a:xfrm>
            <a:custGeom>
              <a:avLst/>
              <a:gdLst>
                <a:gd name="T0" fmla="*/ 215 w 215"/>
                <a:gd name="T1" fmla="*/ 59 h 236"/>
                <a:gd name="T2" fmla="*/ 194 w 215"/>
                <a:gd name="T3" fmla="*/ 94 h 236"/>
                <a:gd name="T4" fmla="*/ 195 w 215"/>
                <a:gd name="T5" fmla="*/ 73 h 236"/>
                <a:gd name="T6" fmla="*/ 188 w 215"/>
                <a:gd name="T7" fmla="*/ 61 h 236"/>
                <a:gd name="T8" fmla="*/ 164 w 215"/>
                <a:gd name="T9" fmla="*/ 49 h 236"/>
                <a:gd name="T10" fmla="*/ 124 w 215"/>
                <a:gd name="T11" fmla="*/ 33 h 236"/>
                <a:gd name="T12" fmla="*/ 120 w 215"/>
                <a:gd name="T13" fmla="*/ 33 h 236"/>
                <a:gd name="T14" fmla="*/ 115 w 215"/>
                <a:gd name="T15" fmla="*/ 40 h 236"/>
                <a:gd name="T16" fmla="*/ 133 w 215"/>
                <a:gd name="T17" fmla="*/ 116 h 236"/>
                <a:gd name="T18" fmla="*/ 151 w 215"/>
                <a:gd name="T19" fmla="*/ 121 h 236"/>
                <a:gd name="T20" fmla="*/ 159 w 215"/>
                <a:gd name="T21" fmla="*/ 119 h 236"/>
                <a:gd name="T22" fmla="*/ 168 w 215"/>
                <a:gd name="T23" fmla="*/ 110 h 236"/>
                <a:gd name="T24" fmla="*/ 179 w 215"/>
                <a:gd name="T25" fmla="*/ 105 h 236"/>
                <a:gd name="T26" fmla="*/ 147 w 215"/>
                <a:gd name="T27" fmla="*/ 165 h 236"/>
                <a:gd name="T28" fmla="*/ 147 w 215"/>
                <a:gd name="T29" fmla="*/ 141 h 236"/>
                <a:gd name="T30" fmla="*/ 128 w 215"/>
                <a:gd name="T31" fmla="*/ 127 h 236"/>
                <a:gd name="T32" fmla="*/ 59 w 215"/>
                <a:gd name="T33" fmla="*/ 176 h 236"/>
                <a:gd name="T34" fmla="*/ 58 w 215"/>
                <a:gd name="T35" fmla="*/ 183 h 236"/>
                <a:gd name="T36" fmla="*/ 60 w 215"/>
                <a:gd name="T37" fmla="*/ 188 h 236"/>
                <a:gd name="T38" fmla="*/ 76 w 215"/>
                <a:gd name="T39" fmla="*/ 196 h 236"/>
                <a:gd name="T40" fmla="*/ 107 w 215"/>
                <a:gd name="T41" fmla="*/ 208 h 236"/>
                <a:gd name="T42" fmla="*/ 133 w 215"/>
                <a:gd name="T43" fmla="*/ 213 h 236"/>
                <a:gd name="T44" fmla="*/ 156 w 215"/>
                <a:gd name="T45" fmla="*/ 204 h 236"/>
                <a:gd name="T46" fmla="*/ 175 w 215"/>
                <a:gd name="T47" fmla="*/ 197 h 236"/>
                <a:gd name="T48" fmla="*/ 0 w 215"/>
                <a:gd name="T49" fmla="*/ 177 h 236"/>
                <a:gd name="T50" fmla="*/ 15 w 215"/>
                <a:gd name="T51" fmla="*/ 175 h 236"/>
                <a:gd name="T52" fmla="*/ 26 w 215"/>
                <a:gd name="T53" fmla="*/ 172 h 236"/>
                <a:gd name="T54" fmla="*/ 32 w 215"/>
                <a:gd name="T55" fmla="*/ 164 h 236"/>
                <a:gd name="T56" fmla="*/ 85 w 215"/>
                <a:gd name="T57" fmla="*/ 39 h 236"/>
                <a:gd name="T58" fmla="*/ 87 w 215"/>
                <a:gd name="T59" fmla="*/ 18 h 236"/>
                <a:gd name="T60" fmla="*/ 82 w 215"/>
                <a:gd name="T61" fmla="*/ 12 h 236"/>
                <a:gd name="T62" fmla="*/ 71 w 215"/>
                <a:gd name="T63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5" h="236">
                  <a:moveTo>
                    <a:pt x="73" y="0"/>
                  </a:moveTo>
                  <a:lnTo>
                    <a:pt x="215" y="59"/>
                  </a:lnTo>
                  <a:lnTo>
                    <a:pt x="200" y="97"/>
                  </a:lnTo>
                  <a:lnTo>
                    <a:pt x="194" y="94"/>
                  </a:lnTo>
                  <a:lnTo>
                    <a:pt x="195" y="83"/>
                  </a:lnTo>
                  <a:lnTo>
                    <a:pt x="195" y="73"/>
                  </a:lnTo>
                  <a:lnTo>
                    <a:pt x="193" y="67"/>
                  </a:lnTo>
                  <a:lnTo>
                    <a:pt x="188" y="61"/>
                  </a:lnTo>
                  <a:lnTo>
                    <a:pt x="178" y="56"/>
                  </a:lnTo>
                  <a:lnTo>
                    <a:pt x="164" y="49"/>
                  </a:lnTo>
                  <a:lnTo>
                    <a:pt x="128" y="34"/>
                  </a:lnTo>
                  <a:lnTo>
                    <a:pt x="124" y="33"/>
                  </a:lnTo>
                  <a:lnTo>
                    <a:pt x="122" y="33"/>
                  </a:lnTo>
                  <a:lnTo>
                    <a:pt x="120" y="33"/>
                  </a:lnTo>
                  <a:lnTo>
                    <a:pt x="118" y="35"/>
                  </a:lnTo>
                  <a:lnTo>
                    <a:pt x="115" y="40"/>
                  </a:lnTo>
                  <a:lnTo>
                    <a:pt x="91" y="100"/>
                  </a:lnTo>
                  <a:lnTo>
                    <a:pt x="133" y="116"/>
                  </a:lnTo>
                  <a:lnTo>
                    <a:pt x="142" y="120"/>
                  </a:lnTo>
                  <a:lnTo>
                    <a:pt x="151" y="121"/>
                  </a:lnTo>
                  <a:lnTo>
                    <a:pt x="156" y="121"/>
                  </a:lnTo>
                  <a:lnTo>
                    <a:pt x="159" y="119"/>
                  </a:lnTo>
                  <a:lnTo>
                    <a:pt x="163" y="115"/>
                  </a:lnTo>
                  <a:lnTo>
                    <a:pt x="168" y="110"/>
                  </a:lnTo>
                  <a:lnTo>
                    <a:pt x="172" y="103"/>
                  </a:lnTo>
                  <a:lnTo>
                    <a:pt x="179" y="105"/>
                  </a:lnTo>
                  <a:lnTo>
                    <a:pt x="153" y="167"/>
                  </a:lnTo>
                  <a:lnTo>
                    <a:pt x="147" y="165"/>
                  </a:lnTo>
                  <a:lnTo>
                    <a:pt x="148" y="150"/>
                  </a:lnTo>
                  <a:lnTo>
                    <a:pt x="147" y="141"/>
                  </a:lnTo>
                  <a:lnTo>
                    <a:pt x="141" y="134"/>
                  </a:lnTo>
                  <a:lnTo>
                    <a:pt x="128" y="127"/>
                  </a:lnTo>
                  <a:lnTo>
                    <a:pt x="86" y="110"/>
                  </a:lnTo>
                  <a:lnTo>
                    <a:pt x="59" y="176"/>
                  </a:lnTo>
                  <a:lnTo>
                    <a:pt x="58" y="180"/>
                  </a:lnTo>
                  <a:lnTo>
                    <a:pt x="58" y="183"/>
                  </a:lnTo>
                  <a:lnTo>
                    <a:pt x="59" y="186"/>
                  </a:lnTo>
                  <a:lnTo>
                    <a:pt x="60" y="188"/>
                  </a:lnTo>
                  <a:lnTo>
                    <a:pt x="65" y="191"/>
                  </a:lnTo>
                  <a:lnTo>
                    <a:pt x="76" y="196"/>
                  </a:lnTo>
                  <a:lnTo>
                    <a:pt x="90" y="202"/>
                  </a:lnTo>
                  <a:lnTo>
                    <a:pt x="107" y="208"/>
                  </a:lnTo>
                  <a:lnTo>
                    <a:pt x="122" y="212"/>
                  </a:lnTo>
                  <a:lnTo>
                    <a:pt x="133" y="213"/>
                  </a:lnTo>
                  <a:lnTo>
                    <a:pt x="144" y="210"/>
                  </a:lnTo>
                  <a:lnTo>
                    <a:pt x="156" y="204"/>
                  </a:lnTo>
                  <a:lnTo>
                    <a:pt x="168" y="193"/>
                  </a:lnTo>
                  <a:lnTo>
                    <a:pt x="175" y="197"/>
                  </a:lnTo>
                  <a:lnTo>
                    <a:pt x="145" y="236"/>
                  </a:lnTo>
                  <a:lnTo>
                    <a:pt x="0" y="177"/>
                  </a:lnTo>
                  <a:lnTo>
                    <a:pt x="2" y="172"/>
                  </a:lnTo>
                  <a:lnTo>
                    <a:pt x="15" y="175"/>
                  </a:lnTo>
                  <a:lnTo>
                    <a:pt x="24" y="175"/>
                  </a:lnTo>
                  <a:lnTo>
                    <a:pt x="26" y="172"/>
                  </a:lnTo>
                  <a:lnTo>
                    <a:pt x="30" y="170"/>
                  </a:lnTo>
                  <a:lnTo>
                    <a:pt x="32" y="164"/>
                  </a:lnTo>
                  <a:lnTo>
                    <a:pt x="36" y="158"/>
                  </a:lnTo>
                  <a:lnTo>
                    <a:pt x="85" y="39"/>
                  </a:lnTo>
                  <a:lnTo>
                    <a:pt x="89" y="27"/>
                  </a:lnTo>
                  <a:lnTo>
                    <a:pt x="87" y="18"/>
                  </a:lnTo>
                  <a:lnTo>
                    <a:pt x="86" y="15"/>
                  </a:lnTo>
                  <a:lnTo>
                    <a:pt x="82" y="12"/>
                  </a:lnTo>
                  <a:lnTo>
                    <a:pt x="77" y="9"/>
                  </a:lnTo>
                  <a:lnTo>
                    <a:pt x="71" y="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22"/>
            <p:cNvSpPr>
              <a:spLocks/>
            </p:cNvSpPr>
            <p:nvPr/>
          </p:nvSpPr>
          <p:spPr bwMode="auto">
            <a:xfrm>
              <a:off x="8124825" y="3697288"/>
              <a:ext cx="142875" cy="136525"/>
            </a:xfrm>
            <a:custGeom>
              <a:avLst/>
              <a:gdLst>
                <a:gd name="T0" fmla="*/ 98 w 270"/>
                <a:gd name="T1" fmla="*/ 0 h 256"/>
                <a:gd name="T2" fmla="*/ 141 w 270"/>
                <a:gd name="T3" fmla="*/ 25 h 256"/>
                <a:gd name="T4" fmla="*/ 165 w 270"/>
                <a:gd name="T5" fmla="*/ 202 h 256"/>
                <a:gd name="T6" fmla="*/ 214 w 270"/>
                <a:gd name="T7" fmla="*/ 119 h 256"/>
                <a:gd name="T8" fmla="*/ 221 w 270"/>
                <a:gd name="T9" fmla="*/ 107 h 256"/>
                <a:gd name="T10" fmla="*/ 224 w 270"/>
                <a:gd name="T11" fmla="*/ 97 h 256"/>
                <a:gd name="T12" fmla="*/ 224 w 270"/>
                <a:gd name="T13" fmla="*/ 88 h 256"/>
                <a:gd name="T14" fmla="*/ 223 w 270"/>
                <a:gd name="T15" fmla="*/ 85 h 256"/>
                <a:gd name="T16" fmla="*/ 220 w 270"/>
                <a:gd name="T17" fmla="*/ 81 h 256"/>
                <a:gd name="T18" fmla="*/ 215 w 270"/>
                <a:gd name="T19" fmla="*/ 77 h 256"/>
                <a:gd name="T20" fmla="*/ 209 w 270"/>
                <a:gd name="T21" fmla="*/ 72 h 256"/>
                <a:gd name="T22" fmla="*/ 213 w 270"/>
                <a:gd name="T23" fmla="*/ 69 h 256"/>
                <a:gd name="T24" fmla="*/ 270 w 270"/>
                <a:gd name="T25" fmla="*/ 103 h 256"/>
                <a:gd name="T26" fmla="*/ 268 w 270"/>
                <a:gd name="T27" fmla="*/ 108 h 256"/>
                <a:gd name="T28" fmla="*/ 254 w 270"/>
                <a:gd name="T29" fmla="*/ 103 h 256"/>
                <a:gd name="T30" fmla="*/ 245 w 270"/>
                <a:gd name="T31" fmla="*/ 103 h 256"/>
                <a:gd name="T32" fmla="*/ 240 w 270"/>
                <a:gd name="T33" fmla="*/ 107 h 256"/>
                <a:gd name="T34" fmla="*/ 232 w 270"/>
                <a:gd name="T35" fmla="*/ 114 h 256"/>
                <a:gd name="T36" fmla="*/ 225 w 270"/>
                <a:gd name="T37" fmla="*/ 125 h 256"/>
                <a:gd name="T38" fmla="*/ 148 w 270"/>
                <a:gd name="T39" fmla="*/ 256 h 256"/>
                <a:gd name="T40" fmla="*/ 143 w 270"/>
                <a:gd name="T41" fmla="*/ 253 h 256"/>
                <a:gd name="T42" fmla="*/ 114 w 270"/>
                <a:gd name="T43" fmla="*/ 51 h 256"/>
                <a:gd name="T44" fmla="*/ 56 w 270"/>
                <a:gd name="T45" fmla="*/ 148 h 256"/>
                <a:gd name="T46" fmla="*/ 50 w 270"/>
                <a:gd name="T47" fmla="*/ 162 h 256"/>
                <a:gd name="T48" fmla="*/ 46 w 270"/>
                <a:gd name="T49" fmla="*/ 171 h 256"/>
                <a:gd name="T50" fmla="*/ 46 w 270"/>
                <a:gd name="T51" fmla="*/ 179 h 256"/>
                <a:gd name="T52" fmla="*/ 48 w 270"/>
                <a:gd name="T53" fmla="*/ 182 h 256"/>
                <a:gd name="T54" fmla="*/ 51 w 270"/>
                <a:gd name="T55" fmla="*/ 186 h 256"/>
                <a:gd name="T56" fmla="*/ 55 w 270"/>
                <a:gd name="T57" fmla="*/ 190 h 256"/>
                <a:gd name="T58" fmla="*/ 61 w 270"/>
                <a:gd name="T59" fmla="*/ 195 h 256"/>
                <a:gd name="T60" fmla="*/ 59 w 270"/>
                <a:gd name="T61" fmla="*/ 199 h 256"/>
                <a:gd name="T62" fmla="*/ 0 w 270"/>
                <a:gd name="T63" fmla="*/ 164 h 256"/>
                <a:gd name="T64" fmla="*/ 2 w 270"/>
                <a:gd name="T65" fmla="*/ 160 h 256"/>
                <a:gd name="T66" fmla="*/ 17 w 270"/>
                <a:gd name="T67" fmla="*/ 165 h 256"/>
                <a:gd name="T68" fmla="*/ 27 w 270"/>
                <a:gd name="T69" fmla="*/ 165 h 256"/>
                <a:gd name="T70" fmla="*/ 32 w 270"/>
                <a:gd name="T71" fmla="*/ 160 h 256"/>
                <a:gd name="T72" fmla="*/ 38 w 270"/>
                <a:gd name="T73" fmla="*/ 153 h 256"/>
                <a:gd name="T74" fmla="*/ 45 w 270"/>
                <a:gd name="T75" fmla="*/ 142 h 256"/>
                <a:gd name="T76" fmla="*/ 111 w 270"/>
                <a:gd name="T77" fmla="*/ 33 h 256"/>
                <a:gd name="T78" fmla="*/ 110 w 270"/>
                <a:gd name="T79" fmla="*/ 27 h 256"/>
                <a:gd name="T80" fmla="*/ 109 w 270"/>
                <a:gd name="T81" fmla="*/ 21 h 256"/>
                <a:gd name="T82" fmla="*/ 108 w 270"/>
                <a:gd name="T83" fmla="*/ 16 h 256"/>
                <a:gd name="T84" fmla="*/ 105 w 270"/>
                <a:gd name="T85" fmla="*/ 14 h 256"/>
                <a:gd name="T86" fmla="*/ 103 w 270"/>
                <a:gd name="T87" fmla="*/ 10 h 256"/>
                <a:gd name="T88" fmla="*/ 99 w 270"/>
                <a:gd name="T89" fmla="*/ 7 h 256"/>
                <a:gd name="T90" fmla="*/ 95 w 270"/>
                <a:gd name="T91" fmla="*/ 5 h 256"/>
                <a:gd name="T92" fmla="*/ 98 w 270"/>
                <a:gd name="T9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0" h="256">
                  <a:moveTo>
                    <a:pt x="98" y="0"/>
                  </a:moveTo>
                  <a:lnTo>
                    <a:pt x="141" y="25"/>
                  </a:lnTo>
                  <a:lnTo>
                    <a:pt x="165" y="202"/>
                  </a:lnTo>
                  <a:lnTo>
                    <a:pt x="214" y="119"/>
                  </a:lnTo>
                  <a:lnTo>
                    <a:pt x="221" y="107"/>
                  </a:lnTo>
                  <a:lnTo>
                    <a:pt x="224" y="97"/>
                  </a:lnTo>
                  <a:lnTo>
                    <a:pt x="224" y="88"/>
                  </a:lnTo>
                  <a:lnTo>
                    <a:pt x="223" y="85"/>
                  </a:lnTo>
                  <a:lnTo>
                    <a:pt x="220" y="81"/>
                  </a:lnTo>
                  <a:lnTo>
                    <a:pt x="215" y="77"/>
                  </a:lnTo>
                  <a:lnTo>
                    <a:pt x="209" y="72"/>
                  </a:lnTo>
                  <a:lnTo>
                    <a:pt x="213" y="69"/>
                  </a:lnTo>
                  <a:lnTo>
                    <a:pt x="270" y="103"/>
                  </a:lnTo>
                  <a:lnTo>
                    <a:pt x="268" y="108"/>
                  </a:lnTo>
                  <a:lnTo>
                    <a:pt x="254" y="103"/>
                  </a:lnTo>
                  <a:lnTo>
                    <a:pt x="245" y="103"/>
                  </a:lnTo>
                  <a:lnTo>
                    <a:pt x="240" y="107"/>
                  </a:lnTo>
                  <a:lnTo>
                    <a:pt x="232" y="114"/>
                  </a:lnTo>
                  <a:lnTo>
                    <a:pt x="225" y="125"/>
                  </a:lnTo>
                  <a:lnTo>
                    <a:pt x="148" y="256"/>
                  </a:lnTo>
                  <a:lnTo>
                    <a:pt x="143" y="253"/>
                  </a:lnTo>
                  <a:lnTo>
                    <a:pt x="114" y="51"/>
                  </a:lnTo>
                  <a:lnTo>
                    <a:pt x="56" y="148"/>
                  </a:lnTo>
                  <a:lnTo>
                    <a:pt x="50" y="162"/>
                  </a:lnTo>
                  <a:lnTo>
                    <a:pt x="46" y="171"/>
                  </a:lnTo>
                  <a:lnTo>
                    <a:pt x="46" y="179"/>
                  </a:lnTo>
                  <a:lnTo>
                    <a:pt x="48" y="182"/>
                  </a:lnTo>
                  <a:lnTo>
                    <a:pt x="51" y="186"/>
                  </a:lnTo>
                  <a:lnTo>
                    <a:pt x="55" y="190"/>
                  </a:lnTo>
                  <a:lnTo>
                    <a:pt x="61" y="195"/>
                  </a:lnTo>
                  <a:lnTo>
                    <a:pt x="59" y="199"/>
                  </a:lnTo>
                  <a:lnTo>
                    <a:pt x="0" y="164"/>
                  </a:lnTo>
                  <a:lnTo>
                    <a:pt x="2" y="160"/>
                  </a:lnTo>
                  <a:lnTo>
                    <a:pt x="17" y="165"/>
                  </a:lnTo>
                  <a:lnTo>
                    <a:pt x="27" y="165"/>
                  </a:lnTo>
                  <a:lnTo>
                    <a:pt x="32" y="160"/>
                  </a:lnTo>
                  <a:lnTo>
                    <a:pt x="38" y="153"/>
                  </a:lnTo>
                  <a:lnTo>
                    <a:pt x="45" y="142"/>
                  </a:lnTo>
                  <a:lnTo>
                    <a:pt x="111" y="33"/>
                  </a:lnTo>
                  <a:lnTo>
                    <a:pt x="110" y="27"/>
                  </a:lnTo>
                  <a:lnTo>
                    <a:pt x="109" y="21"/>
                  </a:lnTo>
                  <a:lnTo>
                    <a:pt x="108" y="16"/>
                  </a:lnTo>
                  <a:lnTo>
                    <a:pt x="105" y="14"/>
                  </a:lnTo>
                  <a:lnTo>
                    <a:pt x="103" y="10"/>
                  </a:lnTo>
                  <a:lnTo>
                    <a:pt x="99" y="7"/>
                  </a:lnTo>
                  <a:lnTo>
                    <a:pt x="95" y="5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8261350" y="3781425"/>
              <a:ext cx="115888" cy="120650"/>
            </a:xfrm>
            <a:custGeom>
              <a:avLst/>
              <a:gdLst>
                <a:gd name="T0" fmla="*/ 90 w 217"/>
                <a:gd name="T1" fmla="*/ 0 h 228"/>
                <a:gd name="T2" fmla="*/ 217 w 217"/>
                <a:gd name="T3" fmla="*/ 103 h 228"/>
                <a:gd name="T4" fmla="*/ 186 w 217"/>
                <a:gd name="T5" fmla="*/ 142 h 228"/>
                <a:gd name="T6" fmla="*/ 181 w 217"/>
                <a:gd name="T7" fmla="*/ 138 h 228"/>
                <a:gd name="T8" fmla="*/ 188 w 217"/>
                <a:gd name="T9" fmla="*/ 125 h 228"/>
                <a:gd name="T10" fmla="*/ 190 w 217"/>
                <a:gd name="T11" fmla="*/ 115 h 228"/>
                <a:gd name="T12" fmla="*/ 190 w 217"/>
                <a:gd name="T13" fmla="*/ 107 h 228"/>
                <a:gd name="T14" fmla="*/ 188 w 217"/>
                <a:gd name="T15" fmla="*/ 99 h 228"/>
                <a:gd name="T16" fmla="*/ 180 w 217"/>
                <a:gd name="T17" fmla="*/ 91 h 228"/>
                <a:gd name="T18" fmla="*/ 169 w 217"/>
                <a:gd name="T19" fmla="*/ 80 h 228"/>
                <a:gd name="T20" fmla="*/ 157 w 217"/>
                <a:gd name="T21" fmla="*/ 70 h 228"/>
                <a:gd name="T22" fmla="*/ 63 w 217"/>
                <a:gd name="T23" fmla="*/ 185 h 228"/>
                <a:gd name="T24" fmla="*/ 59 w 217"/>
                <a:gd name="T25" fmla="*/ 191 h 228"/>
                <a:gd name="T26" fmla="*/ 55 w 217"/>
                <a:gd name="T27" fmla="*/ 196 h 228"/>
                <a:gd name="T28" fmla="*/ 54 w 217"/>
                <a:gd name="T29" fmla="*/ 201 h 228"/>
                <a:gd name="T30" fmla="*/ 54 w 217"/>
                <a:gd name="T31" fmla="*/ 204 h 228"/>
                <a:gd name="T32" fmla="*/ 55 w 217"/>
                <a:gd name="T33" fmla="*/ 208 h 228"/>
                <a:gd name="T34" fmla="*/ 59 w 217"/>
                <a:gd name="T35" fmla="*/ 212 h 228"/>
                <a:gd name="T36" fmla="*/ 63 w 217"/>
                <a:gd name="T37" fmla="*/ 217 h 228"/>
                <a:gd name="T38" fmla="*/ 69 w 217"/>
                <a:gd name="T39" fmla="*/ 223 h 228"/>
                <a:gd name="T40" fmla="*/ 65 w 217"/>
                <a:gd name="T41" fmla="*/ 228 h 228"/>
                <a:gd name="T42" fmla="*/ 0 w 217"/>
                <a:gd name="T43" fmla="*/ 174 h 228"/>
                <a:gd name="T44" fmla="*/ 3 w 217"/>
                <a:gd name="T45" fmla="*/ 170 h 228"/>
                <a:gd name="T46" fmla="*/ 13 w 217"/>
                <a:gd name="T47" fmla="*/ 175 h 228"/>
                <a:gd name="T48" fmla="*/ 20 w 217"/>
                <a:gd name="T49" fmla="*/ 179 h 228"/>
                <a:gd name="T50" fmla="*/ 25 w 217"/>
                <a:gd name="T51" fmla="*/ 180 h 228"/>
                <a:gd name="T52" fmla="*/ 28 w 217"/>
                <a:gd name="T53" fmla="*/ 179 h 228"/>
                <a:gd name="T54" fmla="*/ 32 w 217"/>
                <a:gd name="T55" fmla="*/ 175 h 228"/>
                <a:gd name="T56" fmla="*/ 37 w 217"/>
                <a:gd name="T57" fmla="*/ 170 h 228"/>
                <a:gd name="T58" fmla="*/ 43 w 217"/>
                <a:gd name="T59" fmla="*/ 164 h 228"/>
                <a:gd name="T60" fmla="*/ 135 w 217"/>
                <a:gd name="T61" fmla="*/ 51 h 228"/>
                <a:gd name="T62" fmla="*/ 123 w 217"/>
                <a:gd name="T63" fmla="*/ 42 h 228"/>
                <a:gd name="T64" fmla="*/ 110 w 217"/>
                <a:gd name="T65" fmla="*/ 33 h 228"/>
                <a:gd name="T66" fmla="*/ 101 w 217"/>
                <a:gd name="T67" fmla="*/ 28 h 228"/>
                <a:gd name="T68" fmla="*/ 92 w 217"/>
                <a:gd name="T69" fmla="*/ 26 h 228"/>
                <a:gd name="T70" fmla="*/ 85 w 217"/>
                <a:gd name="T71" fmla="*/ 28 h 228"/>
                <a:gd name="T72" fmla="*/ 75 w 217"/>
                <a:gd name="T73" fmla="*/ 33 h 228"/>
                <a:gd name="T74" fmla="*/ 63 w 217"/>
                <a:gd name="T75" fmla="*/ 42 h 228"/>
                <a:gd name="T76" fmla="*/ 58 w 217"/>
                <a:gd name="T77" fmla="*/ 37 h 228"/>
                <a:gd name="T78" fmla="*/ 90 w 217"/>
                <a:gd name="T7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" h="228">
                  <a:moveTo>
                    <a:pt x="90" y="0"/>
                  </a:moveTo>
                  <a:lnTo>
                    <a:pt x="217" y="103"/>
                  </a:lnTo>
                  <a:lnTo>
                    <a:pt x="186" y="142"/>
                  </a:lnTo>
                  <a:lnTo>
                    <a:pt x="181" y="138"/>
                  </a:lnTo>
                  <a:lnTo>
                    <a:pt x="188" y="125"/>
                  </a:lnTo>
                  <a:lnTo>
                    <a:pt x="190" y="115"/>
                  </a:lnTo>
                  <a:lnTo>
                    <a:pt x="190" y="107"/>
                  </a:lnTo>
                  <a:lnTo>
                    <a:pt x="188" y="99"/>
                  </a:lnTo>
                  <a:lnTo>
                    <a:pt x="180" y="91"/>
                  </a:lnTo>
                  <a:lnTo>
                    <a:pt x="169" y="80"/>
                  </a:lnTo>
                  <a:lnTo>
                    <a:pt x="157" y="70"/>
                  </a:lnTo>
                  <a:lnTo>
                    <a:pt x="63" y="185"/>
                  </a:lnTo>
                  <a:lnTo>
                    <a:pt x="59" y="191"/>
                  </a:lnTo>
                  <a:lnTo>
                    <a:pt x="55" y="196"/>
                  </a:lnTo>
                  <a:lnTo>
                    <a:pt x="54" y="201"/>
                  </a:lnTo>
                  <a:lnTo>
                    <a:pt x="54" y="204"/>
                  </a:lnTo>
                  <a:lnTo>
                    <a:pt x="55" y="208"/>
                  </a:lnTo>
                  <a:lnTo>
                    <a:pt x="59" y="212"/>
                  </a:lnTo>
                  <a:lnTo>
                    <a:pt x="63" y="217"/>
                  </a:lnTo>
                  <a:lnTo>
                    <a:pt x="69" y="223"/>
                  </a:lnTo>
                  <a:lnTo>
                    <a:pt x="65" y="228"/>
                  </a:lnTo>
                  <a:lnTo>
                    <a:pt x="0" y="174"/>
                  </a:lnTo>
                  <a:lnTo>
                    <a:pt x="3" y="170"/>
                  </a:lnTo>
                  <a:lnTo>
                    <a:pt x="13" y="175"/>
                  </a:lnTo>
                  <a:lnTo>
                    <a:pt x="20" y="179"/>
                  </a:lnTo>
                  <a:lnTo>
                    <a:pt x="25" y="180"/>
                  </a:lnTo>
                  <a:lnTo>
                    <a:pt x="28" y="179"/>
                  </a:lnTo>
                  <a:lnTo>
                    <a:pt x="32" y="175"/>
                  </a:lnTo>
                  <a:lnTo>
                    <a:pt x="37" y="170"/>
                  </a:lnTo>
                  <a:lnTo>
                    <a:pt x="43" y="164"/>
                  </a:lnTo>
                  <a:lnTo>
                    <a:pt x="135" y="51"/>
                  </a:lnTo>
                  <a:lnTo>
                    <a:pt x="123" y="42"/>
                  </a:lnTo>
                  <a:lnTo>
                    <a:pt x="110" y="33"/>
                  </a:lnTo>
                  <a:lnTo>
                    <a:pt x="101" y="28"/>
                  </a:lnTo>
                  <a:lnTo>
                    <a:pt x="92" y="26"/>
                  </a:lnTo>
                  <a:lnTo>
                    <a:pt x="85" y="28"/>
                  </a:lnTo>
                  <a:lnTo>
                    <a:pt x="75" y="33"/>
                  </a:lnTo>
                  <a:lnTo>
                    <a:pt x="63" y="42"/>
                  </a:lnTo>
                  <a:lnTo>
                    <a:pt x="58" y="3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8339138" y="3871913"/>
              <a:ext cx="130175" cy="128588"/>
            </a:xfrm>
            <a:custGeom>
              <a:avLst/>
              <a:gdLst>
                <a:gd name="T0" fmla="*/ 245 w 245"/>
                <a:gd name="T1" fmla="*/ 112 h 244"/>
                <a:gd name="T2" fmla="*/ 210 w 245"/>
                <a:gd name="T3" fmla="*/ 136 h 244"/>
                <a:gd name="T4" fmla="*/ 221 w 245"/>
                <a:gd name="T5" fmla="*/ 111 h 244"/>
                <a:gd name="T6" fmla="*/ 213 w 245"/>
                <a:gd name="T7" fmla="*/ 94 h 244"/>
                <a:gd name="T8" fmla="*/ 176 w 245"/>
                <a:gd name="T9" fmla="*/ 55 h 244"/>
                <a:gd name="T10" fmla="*/ 171 w 245"/>
                <a:gd name="T11" fmla="*/ 50 h 244"/>
                <a:gd name="T12" fmla="*/ 168 w 245"/>
                <a:gd name="T13" fmla="*/ 50 h 244"/>
                <a:gd name="T14" fmla="*/ 163 w 245"/>
                <a:gd name="T15" fmla="*/ 54 h 244"/>
                <a:gd name="T16" fmla="*/ 146 w 245"/>
                <a:gd name="T17" fmla="*/ 131 h 244"/>
                <a:gd name="T18" fmla="*/ 165 w 245"/>
                <a:gd name="T19" fmla="*/ 144 h 244"/>
                <a:gd name="T20" fmla="*/ 187 w 245"/>
                <a:gd name="T21" fmla="*/ 136 h 244"/>
                <a:gd name="T22" fmla="*/ 143 w 245"/>
                <a:gd name="T23" fmla="*/ 186 h 244"/>
                <a:gd name="T24" fmla="*/ 147 w 245"/>
                <a:gd name="T25" fmla="*/ 169 h 244"/>
                <a:gd name="T26" fmla="*/ 147 w 245"/>
                <a:gd name="T27" fmla="*/ 150 h 244"/>
                <a:gd name="T28" fmla="*/ 106 w 245"/>
                <a:gd name="T29" fmla="*/ 106 h 244"/>
                <a:gd name="T30" fmla="*/ 51 w 245"/>
                <a:gd name="T31" fmla="*/ 158 h 244"/>
                <a:gd name="T32" fmla="*/ 50 w 245"/>
                <a:gd name="T33" fmla="*/ 165 h 244"/>
                <a:gd name="T34" fmla="*/ 61 w 245"/>
                <a:gd name="T35" fmla="*/ 178 h 244"/>
                <a:gd name="T36" fmla="*/ 84 w 245"/>
                <a:gd name="T37" fmla="*/ 203 h 244"/>
                <a:gd name="T38" fmla="*/ 106 w 245"/>
                <a:gd name="T39" fmla="*/ 218 h 244"/>
                <a:gd name="T40" fmla="*/ 130 w 245"/>
                <a:gd name="T41" fmla="*/ 219 h 244"/>
                <a:gd name="T42" fmla="*/ 152 w 245"/>
                <a:gd name="T43" fmla="*/ 221 h 244"/>
                <a:gd name="T44" fmla="*/ 0 w 245"/>
                <a:gd name="T45" fmla="*/ 129 h 244"/>
                <a:gd name="T46" fmla="*/ 10 w 245"/>
                <a:gd name="T47" fmla="*/ 131 h 244"/>
                <a:gd name="T48" fmla="*/ 18 w 245"/>
                <a:gd name="T49" fmla="*/ 137 h 244"/>
                <a:gd name="T50" fmla="*/ 26 w 245"/>
                <a:gd name="T51" fmla="*/ 137 h 244"/>
                <a:gd name="T52" fmla="*/ 35 w 245"/>
                <a:gd name="T53" fmla="*/ 132 h 244"/>
                <a:gd name="T54" fmla="*/ 135 w 245"/>
                <a:gd name="T55" fmla="*/ 40 h 244"/>
                <a:gd name="T56" fmla="*/ 143 w 245"/>
                <a:gd name="T57" fmla="*/ 30 h 244"/>
                <a:gd name="T58" fmla="*/ 147 w 245"/>
                <a:gd name="T59" fmla="*/ 23 h 244"/>
                <a:gd name="T60" fmla="*/ 144 w 245"/>
                <a:gd name="T61" fmla="*/ 15 h 244"/>
                <a:gd name="T62" fmla="*/ 137 w 245"/>
                <a:gd name="T63" fmla="*/ 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5" h="244">
                  <a:moveTo>
                    <a:pt x="141" y="0"/>
                  </a:moveTo>
                  <a:lnTo>
                    <a:pt x="245" y="112"/>
                  </a:lnTo>
                  <a:lnTo>
                    <a:pt x="215" y="142"/>
                  </a:lnTo>
                  <a:lnTo>
                    <a:pt x="210" y="136"/>
                  </a:lnTo>
                  <a:lnTo>
                    <a:pt x="219" y="122"/>
                  </a:lnTo>
                  <a:lnTo>
                    <a:pt x="221" y="111"/>
                  </a:lnTo>
                  <a:lnTo>
                    <a:pt x="219" y="104"/>
                  </a:lnTo>
                  <a:lnTo>
                    <a:pt x="213" y="94"/>
                  </a:lnTo>
                  <a:lnTo>
                    <a:pt x="203" y="83"/>
                  </a:lnTo>
                  <a:lnTo>
                    <a:pt x="176" y="55"/>
                  </a:lnTo>
                  <a:lnTo>
                    <a:pt x="174" y="51"/>
                  </a:lnTo>
                  <a:lnTo>
                    <a:pt x="171" y="50"/>
                  </a:lnTo>
                  <a:lnTo>
                    <a:pt x="169" y="50"/>
                  </a:lnTo>
                  <a:lnTo>
                    <a:pt x="168" y="50"/>
                  </a:lnTo>
                  <a:lnTo>
                    <a:pt x="165" y="52"/>
                  </a:lnTo>
                  <a:lnTo>
                    <a:pt x="163" y="54"/>
                  </a:lnTo>
                  <a:lnTo>
                    <a:pt x="115" y="98"/>
                  </a:lnTo>
                  <a:lnTo>
                    <a:pt x="146" y="131"/>
                  </a:lnTo>
                  <a:lnTo>
                    <a:pt x="157" y="141"/>
                  </a:lnTo>
                  <a:lnTo>
                    <a:pt x="165" y="144"/>
                  </a:lnTo>
                  <a:lnTo>
                    <a:pt x="175" y="142"/>
                  </a:lnTo>
                  <a:lnTo>
                    <a:pt x="187" y="136"/>
                  </a:lnTo>
                  <a:lnTo>
                    <a:pt x="192" y="141"/>
                  </a:lnTo>
                  <a:lnTo>
                    <a:pt x="143" y="186"/>
                  </a:lnTo>
                  <a:lnTo>
                    <a:pt x="138" y="181"/>
                  </a:lnTo>
                  <a:lnTo>
                    <a:pt x="147" y="169"/>
                  </a:lnTo>
                  <a:lnTo>
                    <a:pt x="149" y="159"/>
                  </a:lnTo>
                  <a:lnTo>
                    <a:pt x="147" y="150"/>
                  </a:lnTo>
                  <a:lnTo>
                    <a:pt x="137" y="138"/>
                  </a:lnTo>
                  <a:lnTo>
                    <a:pt x="106" y="106"/>
                  </a:lnTo>
                  <a:lnTo>
                    <a:pt x="55" y="154"/>
                  </a:lnTo>
                  <a:lnTo>
                    <a:pt x="51" y="158"/>
                  </a:lnTo>
                  <a:lnTo>
                    <a:pt x="50" y="161"/>
                  </a:lnTo>
                  <a:lnTo>
                    <a:pt x="50" y="165"/>
                  </a:lnTo>
                  <a:lnTo>
                    <a:pt x="54" y="170"/>
                  </a:lnTo>
                  <a:lnTo>
                    <a:pt x="61" y="178"/>
                  </a:lnTo>
                  <a:lnTo>
                    <a:pt x="72" y="191"/>
                  </a:lnTo>
                  <a:lnTo>
                    <a:pt x="84" y="203"/>
                  </a:lnTo>
                  <a:lnTo>
                    <a:pt x="95" y="213"/>
                  </a:lnTo>
                  <a:lnTo>
                    <a:pt x="106" y="218"/>
                  </a:lnTo>
                  <a:lnTo>
                    <a:pt x="116" y="220"/>
                  </a:lnTo>
                  <a:lnTo>
                    <a:pt x="130" y="219"/>
                  </a:lnTo>
                  <a:lnTo>
                    <a:pt x="146" y="215"/>
                  </a:lnTo>
                  <a:lnTo>
                    <a:pt x="152" y="221"/>
                  </a:lnTo>
                  <a:lnTo>
                    <a:pt x="106" y="244"/>
                  </a:lnTo>
                  <a:lnTo>
                    <a:pt x="0" y="129"/>
                  </a:lnTo>
                  <a:lnTo>
                    <a:pt x="4" y="126"/>
                  </a:lnTo>
                  <a:lnTo>
                    <a:pt x="10" y="131"/>
                  </a:lnTo>
                  <a:lnTo>
                    <a:pt x="15" y="134"/>
                  </a:lnTo>
                  <a:lnTo>
                    <a:pt x="18" y="137"/>
                  </a:lnTo>
                  <a:lnTo>
                    <a:pt x="22" y="138"/>
                  </a:lnTo>
                  <a:lnTo>
                    <a:pt x="26" y="137"/>
                  </a:lnTo>
                  <a:lnTo>
                    <a:pt x="29" y="136"/>
                  </a:lnTo>
                  <a:lnTo>
                    <a:pt x="35" y="132"/>
                  </a:lnTo>
                  <a:lnTo>
                    <a:pt x="40" y="127"/>
                  </a:lnTo>
                  <a:lnTo>
                    <a:pt x="135" y="40"/>
                  </a:lnTo>
                  <a:lnTo>
                    <a:pt x="139" y="34"/>
                  </a:lnTo>
                  <a:lnTo>
                    <a:pt x="143" y="30"/>
                  </a:lnTo>
                  <a:lnTo>
                    <a:pt x="146" y="26"/>
                  </a:lnTo>
                  <a:lnTo>
                    <a:pt x="147" y="23"/>
                  </a:lnTo>
                  <a:lnTo>
                    <a:pt x="146" y="19"/>
                  </a:lnTo>
                  <a:lnTo>
                    <a:pt x="144" y="15"/>
                  </a:lnTo>
                  <a:lnTo>
                    <a:pt x="141" y="10"/>
                  </a:lnTo>
                  <a:lnTo>
                    <a:pt x="137" y="4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25"/>
            <p:cNvSpPr>
              <a:spLocks noEditPoints="1"/>
            </p:cNvSpPr>
            <p:nvPr/>
          </p:nvSpPr>
          <p:spPr bwMode="auto">
            <a:xfrm>
              <a:off x="8421688" y="3975100"/>
              <a:ext cx="119063" cy="138113"/>
            </a:xfrm>
            <a:custGeom>
              <a:avLst/>
              <a:gdLst>
                <a:gd name="T0" fmla="*/ 175 w 224"/>
                <a:gd name="T1" fmla="*/ 55 h 261"/>
                <a:gd name="T2" fmla="*/ 112 w 224"/>
                <a:gd name="T3" fmla="*/ 97 h 261"/>
                <a:gd name="T4" fmla="*/ 134 w 224"/>
                <a:gd name="T5" fmla="*/ 123 h 261"/>
                <a:gd name="T6" fmla="*/ 158 w 224"/>
                <a:gd name="T7" fmla="*/ 135 h 261"/>
                <a:gd name="T8" fmla="*/ 186 w 224"/>
                <a:gd name="T9" fmla="*/ 129 h 261"/>
                <a:gd name="T10" fmla="*/ 202 w 224"/>
                <a:gd name="T11" fmla="*/ 106 h 261"/>
                <a:gd name="T12" fmla="*/ 198 w 224"/>
                <a:gd name="T13" fmla="*/ 79 h 261"/>
                <a:gd name="T14" fmla="*/ 186 w 224"/>
                <a:gd name="T15" fmla="*/ 61 h 261"/>
                <a:gd name="T16" fmla="*/ 181 w 224"/>
                <a:gd name="T17" fmla="*/ 55 h 261"/>
                <a:gd name="T18" fmla="*/ 177 w 224"/>
                <a:gd name="T19" fmla="*/ 53 h 261"/>
                <a:gd name="T20" fmla="*/ 203 w 224"/>
                <a:gd name="T21" fmla="*/ 66 h 261"/>
                <a:gd name="T22" fmla="*/ 221 w 224"/>
                <a:gd name="T23" fmla="*/ 103 h 261"/>
                <a:gd name="T24" fmla="*/ 221 w 224"/>
                <a:gd name="T25" fmla="*/ 133 h 261"/>
                <a:gd name="T26" fmla="*/ 203 w 224"/>
                <a:gd name="T27" fmla="*/ 155 h 261"/>
                <a:gd name="T28" fmla="*/ 167 w 224"/>
                <a:gd name="T29" fmla="*/ 162 h 261"/>
                <a:gd name="T30" fmla="*/ 133 w 224"/>
                <a:gd name="T31" fmla="*/ 139 h 261"/>
                <a:gd name="T32" fmla="*/ 106 w 224"/>
                <a:gd name="T33" fmla="*/ 236 h 261"/>
                <a:gd name="T34" fmla="*/ 105 w 224"/>
                <a:gd name="T35" fmla="*/ 244 h 261"/>
                <a:gd name="T36" fmla="*/ 107 w 224"/>
                <a:gd name="T37" fmla="*/ 254 h 261"/>
                <a:gd name="T38" fmla="*/ 105 w 224"/>
                <a:gd name="T39" fmla="*/ 261 h 261"/>
                <a:gd name="T40" fmla="*/ 111 w 224"/>
                <a:gd name="T41" fmla="*/ 113 h 261"/>
                <a:gd name="T42" fmla="*/ 56 w 224"/>
                <a:gd name="T43" fmla="*/ 135 h 261"/>
                <a:gd name="T44" fmla="*/ 46 w 224"/>
                <a:gd name="T45" fmla="*/ 144 h 261"/>
                <a:gd name="T46" fmla="*/ 42 w 224"/>
                <a:gd name="T47" fmla="*/ 151 h 261"/>
                <a:gd name="T48" fmla="*/ 50 w 224"/>
                <a:gd name="T49" fmla="*/ 172 h 261"/>
                <a:gd name="T50" fmla="*/ 0 w 224"/>
                <a:gd name="T51" fmla="*/ 108 h 261"/>
                <a:gd name="T52" fmla="*/ 9 w 224"/>
                <a:gd name="T53" fmla="*/ 111 h 261"/>
                <a:gd name="T54" fmla="*/ 18 w 224"/>
                <a:gd name="T55" fmla="*/ 118 h 261"/>
                <a:gd name="T56" fmla="*/ 30 w 224"/>
                <a:gd name="T57" fmla="*/ 117 h 261"/>
                <a:gd name="T58" fmla="*/ 145 w 224"/>
                <a:gd name="T59" fmla="*/ 37 h 261"/>
                <a:gd name="T60" fmla="*/ 155 w 224"/>
                <a:gd name="T61" fmla="*/ 30 h 261"/>
                <a:gd name="T62" fmla="*/ 160 w 224"/>
                <a:gd name="T63" fmla="*/ 23 h 261"/>
                <a:gd name="T64" fmla="*/ 153 w 224"/>
                <a:gd name="T65" fmla="*/ 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4" h="261">
                  <a:moveTo>
                    <a:pt x="177" y="53"/>
                  </a:moveTo>
                  <a:lnTo>
                    <a:pt x="175" y="55"/>
                  </a:lnTo>
                  <a:lnTo>
                    <a:pt x="171" y="56"/>
                  </a:lnTo>
                  <a:lnTo>
                    <a:pt x="112" y="97"/>
                  </a:lnTo>
                  <a:lnTo>
                    <a:pt x="124" y="112"/>
                  </a:lnTo>
                  <a:lnTo>
                    <a:pt x="134" y="123"/>
                  </a:lnTo>
                  <a:lnTo>
                    <a:pt x="143" y="130"/>
                  </a:lnTo>
                  <a:lnTo>
                    <a:pt x="158" y="135"/>
                  </a:lnTo>
                  <a:lnTo>
                    <a:pt x="171" y="135"/>
                  </a:lnTo>
                  <a:lnTo>
                    <a:pt x="186" y="129"/>
                  </a:lnTo>
                  <a:lnTo>
                    <a:pt x="197" y="118"/>
                  </a:lnTo>
                  <a:lnTo>
                    <a:pt x="202" y="106"/>
                  </a:lnTo>
                  <a:lnTo>
                    <a:pt x="202" y="92"/>
                  </a:lnTo>
                  <a:lnTo>
                    <a:pt x="198" y="79"/>
                  </a:lnTo>
                  <a:lnTo>
                    <a:pt x="189" y="66"/>
                  </a:lnTo>
                  <a:lnTo>
                    <a:pt x="186" y="61"/>
                  </a:lnTo>
                  <a:lnTo>
                    <a:pt x="183" y="57"/>
                  </a:lnTo>
                  <a:lnTo>
                    <a:pt x="181" y="55"/>
                  </a:lnTo>
                  <a:lnTo>
                    <a:pt x="180" y="53"/>
                  </a:lnTo>
                  <a:lnTo>
                    <a:pt x="177" y="53"/>
                  </a:lnTo>
                  <a:close/>
                  <a:moveTo>
                    <a:pt x="158" y="0"/>
                  </a:moveTo>
                  <a:lnTo>
                    <a:pt x="203" y="66"/>
                  </a:lnTo>
                  <a:lnTo>
                    <a:pt x="215" y="85"/>
                  </a:lnTo>
                  <a:lnTo>
                    <a:pt x="221" y="103"/>
                  </a:lnTo>
                  <a:lnTo>
                    <a:pt x="224" y="119"/>
                  </a:lnTo>
                  <a:lnTo>
                    <a:pt x="221" y="133"/>
                  </a:lnTo>
                  <a:lnTo>
                    <a:pt x="214" y="145"/>
                  </a:lnTo>
                  <a:lnTo>
                    <a:pt x="203" y="155"/>
                  </a:lnTo>
                  <a:lnTo>
                    <a:pt x="186" y="162"/>
                  </a:lnTo>
                  <a:lnTo>
                    <a:pt x="167" y="162"/>
                  </a:lnTo>
                  <a:lnTo>
                    <a:pt x="150" y="154"/>
                  </a:lnTo>
                  <a:lnTo>
                    <a:pt x="133" y="139"/>
                  </a:lnTo>
                  <a:lnTo>
                    <a:pt x="107" y="229"/>
                  </a:lnTo>
                  <a:lnTo>
                    <a:pt x="106" y="236"/>
                  </a:lnTo>
                  <a:lnTo>
                    <a:pt x="105" y="240"/>
                  </a:lnTo>
                  <a:lnTo>
                    <a:pt x="105" y="244"/>
                  </a:lnTo>
                  <a:lnTo>
                    <a:pt x="106" y="249"/>
                  </a:lnTo>
                  <a:lnTo>
                    <a:pt x="107" y="254"/>
                  </a:lnTo>
                  <a:lnTo>
                    <a:pt x="110" y="259"/>
                  </a:lnTo>
                  <a:lnTo>
                    <a:pt x="105" y="261"/>
                  </a:lnTo>
                  <a:lnTo>
                    <a:pt x="79" y="223"/>
                  </a:lnTo>
                  <a:lnTo>
                    <a:pt x="111" y="113"/>
                  </a:lnTo>
                  <a:lnTo>
                    <a:pt x="104" y="103"/>
                  </a:lnTo>
                  <a:lnTo>
                    <a:pt x="56" y="135"/>
                  </a:lnTo>
                  <a:lnTo>
                    <a:pt x="51" y="140"/>
                  </a:lnTo>
                  <a:lnTo>
                    <a:pt x="46" y="144"/>
                  </a:lnTo>
                  <a:lnTo>
                    <a:pt x="44" y="148"/>
                  </a:lnTo>
                  <a:lnTo>
                    <a:pt x="42" y="151"/>
                  </a:lnTo>
                  <a:lnTo>
                    <a:pt x="44" y="160"/>
                  </a:lnTo>
                  <a:lnTo>
                    <a:pt x="50" y="172"/>
                  </a:lnTo>
                  <a:lnTo>
                    <a:pt x="45" y="174"/>
                  </a:lnTo>
                  <a:lnTo>
                    <a:pt x="0" y="108"/>
                  </a:lnTo>
                  <a:lnTo>
                    <a:pt x="5" y="106"/>
                  </a:lnTo>
                  <a:lnTo>
                    <a:pt x="9" y="111"/>
                  </a:lnTo>
                  <a:lnTo>
                    <a:pt x="14" y="116"/>
                  </a:lnTo>
                  <a:lnTo>
                    <a:pt x="18" y="118"/>
                  </a:lnTo>
                  <a:lnTo>
                    <a:pt x="22" y="119"/>
                  </a:lnTo>
                  <a:lnTo>
                    <a:pt x="30" y="117"/>
                  </a:lnTo>
                  <a:lnTo>
                    <a:pt x="42" y="110"/>
                  </a:lnTo>
                  <a:lnTo>
                    <a:pt x="145" y="37"/>
                  </a:lnTo>
                  <a:lnTo>
                    <a:pt x="151" y="34"/>
                  </a:lnTo>
                  <a:lnTo>
                    <a:pt x="155" y="30"/>
                  </a:lnTo>
                  <a:lnTo>
                    <a:pt x="159" y="26"/>
                  </a:lnTo>
                  <a:lnTo>
                    <a:pt x="160" y="23"/>
                  </a:lnTo>
                  <a:lnTo>
                    <a:pt x="159" y="14"/>
                  </a:lnTo>
                  <a:lnTo>
                    <a:pt x="153" y="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7816850" y="3749675"/>
              <a:ext cx="36513" cy="84138"/>
            </a:xfrm>
            <a:custGeom>
              <a:avLst/>
              <a:gdLst>
                <a:gd name="T0" fmla="*/ 66 w 69"/>
                <a:gd name="T1" fmla="*/ 0 h 159"/>
                <a:gd name="T2" fmla="*/ 67 w 69"/>
                <a:gd name="T3" fmla="*/ 0 h 159"/>
                <a:gd name="T4" fmla="*/ 69 w 69"/>
                <a:gd name="T5" fmla="*/ 1 h 159"/>
                <a:gd name="T6" fmla="*/ 67 w 69"/>
                <a:gd name="T7" fmla="*/ 2 h 159"/>
                <a:gd name="T8" fmla="*/ 45 w 69"/>
                <a:gd name="T9" fmla="*/ 138 h 159"/>
                <a:gd name="T10" fmla="*/ 44 w 69"/>
                <a:gd name="T11" fmla="*/ 142 h 159"/>
                <a:gd name="T12" fmla="*/ 45 w 69"/>
                <a:gd name="T13" fmla="*/ 145 h 159"/>
                <a:gd name="T14" fmla="*/ 47 w 69"/>
                <a:gd name="T15" fmla="*/ 148 h 159"/>
                <a:gd name="T16" fmla="*/ 48 w 69"/>
                <a:gd name="T17" fmla="*/ 150 h 159"/>
                <a:gd name="T18" fmla="*/ 52 w 69"/>
                <a:gd name="T19" fmla="*/ 152 h 159"/>
                <a:gd name="T20" fmla="*/ 58 w 69"/>
                <a:gd name="T21" fmla="*/ 154 h 159"/>
                <a:gd name="T22" fmla="*/ 65 w 69"/>
                <a:gd name="T23" fmla="*/ 155 h 159"/>
                <a:gd name="T24" fmla="*/ 64 w 69"/>
                <a:gd name="T25" fmla="*/ 159 h 159"/>
                <a:gd name="T26" fmla="*/ 0 w 69"/>
                <a:gd name="T27" fmla="*/ 148 h 159"/>
                <a:gd name="T28" fmla="*/ 1 w 69"/>
                <a:gd name="T29" fmla="*/ 144 h 159"/>
                <a:gd name="T30" fmla="*/ 8 w 69"/>
                <a:gd name="T31" fmla="*/ 145 h 159"/>
                <a:gd name="T32" fmla="*/ 12 w 69"/>
                <a:gd name="T33" fmla="*/ 145 h 159"/>
                <a:gd name="T34" fmla="*/ 16 w 69"/>
                <a:gd name="T35" fmla="*/ 144 h 159"/>
                <a:gd name="T36" fmla="*/ 20 w 69"/>
                <a:gd name="T37" fmla="*/ 144 h 159"/>
                <a:gd name="T38" fmla="*/ 22 w 69"/>
                <a:gd name="T39" fmla="*/ 142 h 159"/>
                <a:gd name="T40" fmla="*/ 25 w 69"/>
                <a:gd name="T41" fmla="*/ 137 h 159"/>
                <a:gd name="T42" fmla="*/ 26 w 69"/>
                <a:gd name="T43" fmla="*/ 132 h 159"/>
                <a:gd name="T44" fmla="*/ 43 w 69"/>
                <a:gd name="T45" fmla="*/ 27 h 159"/>
                <a:gd name="T46" fmla="*/ 44 w 69"/>
                <a:gd name="T47" fmla="*/ 22 h 159"/>
                <a:gd name="T48" fmla="*/ 43 w 69"/>
                <a:gd name="T49" fmla="*/ 18 h 159"/>
                <a:gd name="T50" fmla="*/ 43 w 69"/>
                <a:gd name="T51" fmla="*/ 17 h 159"/>
                <a:gd name="T52" fmla="*/ 41 w 69"/>
                <a:gd name="T53" fmla="*/ 16 h 159"/>
                <a:gd name="T54" fmla="*/ 38 w 69"/>
                <a:gd name="T55" fmla="*/ 15 h 159"/>
                <a:gd name="T56" fmla="*/ 34 w 69"/>
                <a:gd name="T57" fmla="*/ 15 h 159"/>
                <a:gd name="T58" fmla="*/ 31 w 69"/>
                <a:gd name="T59" fmla="*/ 15 h 159"/>
                <a:gd name="T60" fmla="*/ 21 w 69"/>
                <a:gd name="T61" fmla="*/ 17 h 159"/>
                <a:gd name="T62" fmla="*/ 21 w 69"/>
                <a:gd name="T63" fmla="*/ 13 h 159"/>
                <a:gd name="T64" fmla="*/ 66 w 69"/>
                <a:gd name="T6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59">
                  <a:moveTo>
                    <a:pt x="66" y="0"/>
                  </a:moveTo>
                  <a:lnTo>
                    <a:pt x="67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45" y="138"/>
                  </a:lnTo>
                  <a:lnTo>
                    <a:pt x="44" y="142"/>
                  </a:lnTo>
                  <a:lnTo>
                    <a:pt x="45" y="145"/>
                  </a:lnTo>
                  <a:lnTo>
                    <a:pt x="47" y="148"/>
                  </a:lnTo>
                  <a:lnTo>
                    <a:pt x="48" y="150"/>
                  </a:lnTo>
                  <a:lnTo>
                    <a:pt x="52" y="152"/>
                  </a:lnTo>
                  <a:lnTo>
                    <a:pt x="58" y="154"/>
                  </a:lnTo>
                  <a:lnTo>
                    <a:pt x="65" y="155"/>
                  </a:lnTo>
                  <a:lnTo>
                    <a:pt x="64" y="159"/>
                  </a:lnTo>
                  <a:lnTo>
                    <a:pt x="0" y="148"/>
                  </a:lnTo>
                  <a:lnTo>
                    <a:pt x="1" y="144"/>
                  </a:lnTo>
                  <a:lnTo>
                    <a:pt x="8" y="145"/>
                  </a:lnTo>
                  <a:lnTo>
                    <a:pt x="12" y="145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2" y="142"/>
                  </a:lnTo>
                  <a:lnTo>
                    <a:pt x="25" y="137"/>
                  </a:lnTo>
                  <a:lnTo>
                    <a:pt x="26" y="132"/>
                  </a:lnTo>
                  <a:lnTo>
                    <a:pt x="43" y="27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1" y="16"/>
                  </a:lnTo>
                  <a:lnTo>
                    <a:pt x="38" y="15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21" y="17"/>
                  </a:lnTo>
                  <a:lnTo>
                    <a:pt x="21" y="1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27"/>
            <p:cNvSpPr>
              <a:spLocks noEditPoints="1"/>
            </p:cNvSpPr>
            <p:nvPr/>
          </p:nvSpPr>
          <p:spPr bwMode="auto">
            <a:xfrm>
              <a:off x="7881938" y="3763963"/>
              <a:ext cx="63500" cy="80963"/>
            </a:xfrm>
            <a:custGeom>
              <a:avLst/>
              <a:gdLst>
                <a:gd name="T0" fmla="*/ 59 w 119"/>
                <a:gd name="T1" fmla="*/ 14 h 151"/>
                <a:gd name="T2" fmla="*/ 44 w 119"/>
                <a:gd name="T3" fmla="*/ 40 h 151"/>
                <a:gd name="T4" fmla="*/ 43 w 119"/>
                <a:gd name="T5" fmla="*/ 72 h 151"/>
                <a:gd name="T6" fmla="*/ 52 w 119"/>
                <a:gd name="T7" fmla="*/ 88 h 151"/>
                <a:gd name="T8" fmla="*/ 67 w 119"/>
                <a:gd name="T9" fmla="*/ 93 h 151"/>
                <a:gd name="T10" fmla="*/ 78 w 119"/>
                <a:gd name="T11" fmla="*/ 92 h 151"/>
                <a:gd name="T12" fmla="*/ 87 w 119"/>
                <a:gd name="T13" fmla="*/ 89 h 151"/>
                <a:gd name="T14" fmla="*/ 90 w 119"/>
                <a:gd name="T15" fmla="*/ 86 h 151"/>
                <a:gd name="T16" fmla="*/ 92 w 119"/>
                <a:gd name="T17" fmla="*/ 80 h 151"/>
                <a:gd name="T18" fmla="*/ 95 w 119"/>
                <a:gd name="T19" fmla="*/ 69 h 151"/>
                <a:gd name="T20" fmla="*/ 98 w 119"/>
                <a:gd name="T21" fmla="*/ 28 h 151"/>
                <a:gd name="T22" fmla="*/ 88 w 119"/>
                <a:gd name="T23" fmla="*/ 12 h 151"/>
                <a:gd name="T24" fmla="*/ 68 w 119"/>
                <a:gd name="T25" fmla="*/ 7 h 151"/>
                <a:gd name="T26" fmla="*/ 83 w 119"/>
                <a:gd name="T27" fmla="*/ 3 h 151"/>
                <a:gd name="T28" fmla="*/ 108 w 119"/>
                <a:gd name="T29" fmla="*/ 18 h 151"/>
                <a:gd name="T30" fmla="*/ 119 w 119"/>
                <a:gd name="T31" fmla="*/ 55 h 151"/>
                <a:gd name="T32" fmla="*/ 110 w 119"/>
                <a:gd name="T33" fmla="*/ 95 h 151"/>
                <a:gd name="T34" fmla="*/ 88 w 119"/>
                <a:gd name="T35" fmla="*/ 125 h 151"/>
                <a:gd name="T36" fmla="*/ 54 w 119"/>
                <a:gd name="T37" fmla="*/ 147 h 151"/>
                <a:gd name="T38" fmla="*/ 17 w 119"/>
                <a:gd name="T39" fmla="*/ 151 h 151"/>
                <a:gd name="T40" fmla="*/ 0 w 119"/>
                <a:gd name="T41" fmla="*/ 144 h 151"/>
                <a:gd name="T42" fmla="*/ 21 w 119"/>
                <a:gd name="T43" fmla="*/ 144 h 151"/>
                <a:gd name="T44" fmla="*/ 46 w 119"/>
                <a:gd name="T45" fmla="*/ 137 h 151"/>
                <a:gd name="T46" fmla="*/ 72 w 119"/>
                <a:gd name="T47" fmla="*/ 116 h 151"/>
                <a:gd name="T48" fmla="*/ 87 w 119"/>
                <a:gd name="T49" fmla="*/ 97 h 151"/>
                <a:gd name="T50" fmla="*/ 72 w 119"/>
                <a:gd name="T51" fmla="*/ 100 h 151"/>
                <a:gd name="T52" fmla="*/ 55 w 119"/>
                <a:gd name="T53" fmla="*/ 100 h 151"/>
                <a:gd name="T54" fmla="*/ 39 w 119"/>
                <a:gd name="T55" fmla="*/ 95 h 151"/>
                <a:gd name="T56" fmla="*/ 23 w 119"/>
                <a:gd name="T57" fmla="*/ 78 h 151"/>
                <a:gd name="T58" fmla="*/ 21 w 119"/>
                <a:gd name="T59" fmla="*/ 44 h 151"/>
                <a:gd name="T60" fmla="*/ 34 w 119"/>
                <a:gd name="T61" fmla="*/ 17 h 151"/>
                <a:gd name="T62" fmla="*/ 56 w 119"/>
                <a:gd name="T63" fmla="*/ 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" h="151">
                  <a:moveTo>
                    <a:pt x="68" y="7"/>
                  </a:moveTo>
                  <a:lnTo>
                    <a:pt x="59" y="14"/>
                  </a:lnTo>
                  <a:lnTo>
                    <a:pt x="51" y="25"/>
                  </a:lnTo>
                  <a:lnTo>
                    <a:pt x="44" y="40"/>
                  </a:lnTo>
                  <a:lnTo>
                    <a:pt x="41" y="56"/>
                  </a:lnTo>
                  <a:lnTo>
                    <a:pt x="43" y="72"/>
                  </a:lnTo>
                  <a:lnTo>
                    <a:pt x="45" y="81"/>
                  </a:lnTo>
                  <a:lnTo>
                    <a:pt x="52" y="88"/>
                  </a:lnTo>
                  <a:lnTo>
                    <a:pt x="61" y="92"/>
                  </a:lnTo>
                  <a:lnTo>
                    <a:pt x="67" y="93"/>
                  </a:lnTo>
                  <a:lnTo>
                    <a:pt x="72" y="93"/>
                  </a:lnTo>
                  <a:lnTo>
                    <a:pt x="78" y="92"/>
                  </a:lnTo>
                  <a:lnTo>
                    <a:pt x="83" y="91"/>
                  </a:lnTo>
                  <a:lnTo>
                    <a:pt x="87" y="89"/>
                  </a:lnTo>
                  <a:lnTo>
                    <a:pt x="89" y="88"/>
                  </a:lnTo>
                  <a:lnTo>
                    <a:pt x="90" y="86"/>
                  </a:lnTo>
                  <a:lnTo>
                    <a:pt x="90" y="83"/>
                  </a:lnTo>
                  <a:lnTo>
                    <a:pt x="92" y="80"/>
                  </a:lnTo>
                  <a:lnTo>
                    <a:pt x="94" y="73"/>
                  </a:lnTo>
                  <a:lnTo>
                    <a:pt x="95" y="69"/>
                  </a:lnTo>
                  <a:lnTo>
                    <a:pt x="99" y="47"/>
                  </a:lnTo>
                  <a:lnTo>
                    <a:pt x="98" y="28"/>
                  </a:lnTo>
                  <a:lnTo>
                    <a:pt x="94" y="20"/>
                  </a:lnTo>
                  <a:lnTo>
                    <a:pt x="88" y="12"/>
                  </a:lnTo>
                  <a:lnTo>
                    <a:pt x="79" y="9"/>
                  </a:lnTo>
                  <a:lnTo>
                    <a:pt x="68" y="7"/>
                  </a:lnTo>
                  <a:close/>
                  <a:moveTo>
                    <a:pt x="70" y="0"/>
                  </a:moveTo>
                  <a:lnTo>
                    <a:pt x="83" y="3"/>
                  </a:lnTo>
                  <a:lnTo>
                    <a:pt x="96" y="9"/>
                  </a:lnTo>
                  <a:lnTo>
                    <a:pt x="108" y="18"/>
                  </a:lnTo>
                  <a:lnTo>
                    <a:pt x="115" y="32"/>
                  </a:lnTo>
                  <a:lnTo>
                    <a:pt x="119" y="55"/>
                  </a:lnTo>
                  <a:lnTo>
                    <a:pt x="116" y="78"/>
                  </a:lnTo>
                  <a:lnTo>
                    <a:pt x="110" y="95"/>
                  </a:lnTo>
                  <a:lnTo>
                    <a:pt x="100" y="111"/>
                  </a:lnTo>
                  <a:lnTo>
                    <a:pt x="88" y="125"/>
                  </a:lnTo>
                  <a:lnTo>
                    <a:pt x="74" y="137"/>
                  </a:lnTo>
                  <a:lnTo>
                    <a:pt x="54" y="147"/>
                  </a:lnTo>
                  <a:lnTo>
                    <a:pt x="32" y="151"/>
                  </a:lnTo>
                  <a:lnTo>
                    <a:pt x="17" y="151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11" y="144"/>
                  </a:lnTo>
                  <a:lnTo>
                    <a:pt x="21" y="144"/>
                  </a:lnTo>
                  <a:lnTo>
                    <a:pt x="34" y="141"/>
                  </a:lnTo>
                  <a:lnTo>
                    <a:pt x="46" y="137"/>
                  </a:lnTo>
                  <a:lnTo>
                    <a:pt x="60" y="127"/>
                  </a:lnTo>
                  <a:lnTo>
                    <a:pt x="72" y="116"/>
                  </a:lnTo>
                  <a:lnTo>
                    <a:pt x="81" y="105"/>
                  </a:lnTo>
                  <a:lnTo>
                    <a:pt x="87" y="97"/>
                  </a:lnTo>
                  <a:lnTo>
                    <a:pt x="82" y="98"/>
                  </a:lnTo>
                  <a:lnTo>
                    <a:pt x="72" y="100"/>
                  </a:lnTo>
                  <a:lnTo>
                    <a:pt x="61" y="102"/>
                  </a:lnTo>
                  <a:lnTo>
                    <a:pt x="55" y="100"/>
                  </a:lnTo>
                  <a:lnTo>
                    <a:pt x="50" y="99"/>
                  </a:lnTo>
                  <a:lnTo>
                    <a:pt x="39" y="95"/>
                  </a:lnTo>
                  <a:lnTo>
                    <a:pt x="29" y="88"/>
                  </a:lnTo>
                  <a:lnTo>
                    <a:pt x="23" y="78"/>
                  </a:lnTo>
                  <a:lnTo>
                    <a:pt x="19" y="61"/>
                  </a:lnTo>
                  <a:lnTo>
                    <a:pt x="21" y="44"/>
                  </a:lnTo>
                  <a:lnTo>
                    <a:pt x="27" y="29"/>
                  </a:lnTo>
                  <a:lnTo>
                    <a:pt x="34" y="17"/>
                  </a:lnTo>
                  <a:lnTo>
                    <a:pt x="45" y="9"/>
                  </a:lnTo>
                  <a:lnTo>
                    <a:pt x="56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7961313" y="3794125"/>
              <a:ext cx="50800" cy="80963"/>
            </a:xfrm>
            <a:custGeom>
              <a:avLst/>
              <a:gdLst>
                <a:gd name="T0" fmla="*/ 94 w 96"/>
                <a:gd name="T1" fmla="*/ 0 h 155"/>
                <a:gd name="T2" fmla="*/ 96 w 96"/>
                <a:gd name="T3" fmla="*/ 1 h 155"/>
                <a:gd name="T4" fmla="*/ 96 w 96"/>
                <a:gd name="T5" fmla="*/ 3 h 155"/>
                <a:gd name="T6" fmla="*/ 96 w 96"/>
                <a:gd name="T7" fmla="*/ 4 h 155"/>
                <a:gd name="T8" fmla="*/ 45 w 96"/>
                <a:gd name="T9" fmla="*/ 132 h 155"/>
                <a:gd name="T10" fmla="*/ 44 w 96"/>
                <a:gd name="T11" fmla="*/ 136 h 155"/>
                <a:gd name="T12" fmla="*/ 44 w 96"/>
                <a:gd name="T13" fmla="*/ 140 h 155"/>
                <a:gd name="T14" fmla="*/ 45 w 96"/>
                <a:gd name="T15" fmla="*/ 142 h 155"/>
                <a:gd name="T16" fmla="*/ 47 w 96"/>
                <a:gd name="T17" fmla="*/ 144 h 155"/>
                <a:gd name="T18" fmla="*/ 49 w 96"/>
                <a:gd name="T19" fmla="*/ 147 h 155"/>
                <a:gd name="T20" fmla="*/ 55 w 96"/>
                <a:gd name="T21" fmla="*/ 149 h 155"/>
                <a:gd name="T22" fmla="*/ 61 w 96"/>
                <a:gd name="T23" fmla="*/ 153 h 155"/>
                <a:gd name="T24" fmla="*/ 60 w 96"/>
                <a:gd name="T25" fmla="*/ 155 h 155"/>
                <a:gd name="T26" fmla="*/ 0 w 96"/>
                <a:gd name="T27" fmla="*/ 133 h 155"/>
                <a:gd name="T28" fmla="*/ 1 w 96"/>
                <a:gd name="T29" fmla="*/ 130 h 155"/>
                <a:gd name="T30" fmla="*/ 7 w 96"/>
                <a:gd name="T31" fmla="*/ 131 h 155"/>
                <a:gd name="T32" fmla="*/ 12 w 96"/>
                <a:gd name="T33" fmla="*/ 132 h 155"/>
                <a:gd name="T34" fmla="*/ 16 w 96"/>
                <a:gd name="T35" fmla="*/ 133 h 155"/>
                <a:gd name="T36" fmla="*/ 20 w 96"/>
                <a:gd name="T37" fmla="*/ 132 h 155"/>
                <a:gd name="T38" fmla="*/ 23 w 96"/>
                <a:gd name="T39" fmla="*/ 131 h 155"/>
                <a:gd name="T40" fmla="*/ 26 w 96"/>
                <a:gd name="T41" fmla="*/ 127 h 155"/>
                <a:gd name="T42" fmla="*/ 28 w 96"/>
                <a:gd name="T43" fmla="*/ 121 h 155"/>
                <a:gd name="T44" fmla="*/ 66 w 96"/>
                <a:gd name="T45" fmla="*/ 22 h 155"/>
                <a:gd name="T46" fmla="*/ 67 w 96"/>
                <a:gd name="T47" fmla="*/ 18 h 155"/>
                <a:gd name="T48" fmla="*/ 67 w 96"/>
                <a:gd name="T49" fmla="*/ 15 h 155"/>
                <a:gd name="T50" fmla="*/ 67 w 96"/>
                <a:gd name="T51" fmla="*/ 12 h 155"/>
                <a:gd name="T52" fmla="*/ 66 w 96"/>
                <a:gd name="T53" fmla="*/ 11 h 155"/>
                <a:gd name="T54" fmla="*/ 64 w 96"/>
                <a:gd name="T55" fmla="*/ 10 h 155"/>
                <a:gd name="T56" fmla="*/ 60 w 96"/>
                <a:gd name="T57" fmla="*/ 9 h 155"/>
                <a:gd name="T58" fmla="*/ 55 w 96"/>
                <a:gd name="T59" fmla="*/ 9 h 155"/>
                <a:gd name="T60" fmla="*/ 47 w 96"/>
                <a:gd name="T61" fmla="*/ 9 h 155"/>
                <a:gd name="T62" fmla="*/ 47 w 96"/>
                <a:gd name="T63" fmla="*/ 5 h 155"/>
                <a:gd name="T64" fmla="*/ 94 w 96"/>
                <a:gd name="T6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55">
                  <a:moveTo>
                    <a:pt x="94" y="0"/>
                  </a:moveTo>
                  <a:lnTo>
                    <a:pt x="96" y="1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45" y="132"/>
                  </a:lnTo>
                  <a:lnTo>
                    <a:pt x="44" y="136"/>
                  </a:lnTo>
                  <a:lnTo>
                    <a:pt x="44" y="140"/>
                  </a:lnTo>
                  <a:lnTo>
                    <a:pt x="45" y="142"/>
                  </a:lnTo>
                  <a:lnTo>
                    <a:pt x="47" y="144"/>
                  </a:lnTo>
                  <a:lnTo>
                    <a:pt x="49" y="147"/>
                  </a:lnTo>
                  <a:lnTo>
                    <a:pt x="55" y="149"/>
                  </a:lnTo>
                  <a:lnTo>
                    <a:pt x="61" y="153"/>
                  </a:lnTo>
                  <a:lnTo>
                    <a:pt x="60" y="155"/>
                  </a:lnTo>
                  <a:lnTo>
                    <a:pt x="0" y="133"/>
                  </a:lnTo>
                  <a:lnTo>
                    <a:pt x="1" y="130"/>
                  </a:lnTo>
                  <a:lnTo>
                    <a:pt x="7" y="131"/>
                  </a:lnTo>
                  <a:lnTo>
                    <a:pt x="12" y="132"/>
                  </a:lnTo>
                  <a:lnTo>
                    <a:pt x="16" y="133"/>
                  </a:lnTo>
                  <a:lnTo>
                    <a:pt x="20" y="132"/>
                  </a:lnTo>
                  <a:lnTo>
                    <a:pt x="23" y="131"/>
                  </a:lnTo>
                  <a:lnTo>
                    <a:pt x="26" y="127"/>
                  </a:lnTo>
                  <a:lnTo>
                    <a:pt x="28" y="121"/>
                  </a:lnTo>
                  <a:lnTo>
                    <a:pt x="66" y="22"/>
                  </a:lnTo>
                  <a:lnTo>
                    <a:pt x="67" y="18"/>
                  </a:lnTo>
                  <a:lnTo>
                    <a:pt x="67" y="15"/>
                  </a:lnTo>
                  <a:lnTo>
                    <a:pt x="67" y="12"/>
                  </a:lnTo>
                  <a:lnTo>
                    <a:pt x="66" y="11"/>
                  </a:lnTo>
                  <a:lnTo>
                    <a:pt x="64" y="10"/>
                  </a:lnTo>
                  <a:lnTo>
                    <a:pt x="60" y="9"/>
                  </a:lnTo>
                  <a:lnTo>
                    <a:pt x="55" y="9"/>
                  </a:lnTo>
                  <a:lnTo>
                    <a:pt x="47" y="9"/>
                  </a:lnTo>
                  <a:lnTo>
                    <a:pt x="47" y="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29"/>
            <p:cNvSpPr>
              <a:spLocks/>
            </p:cNvSpPr>
            <p:nvPr/>
          </p:nvSpPr>
          <p:spPr bwMode="auto">
            <a:xfrm>
              <a:off x="8026400" y="3825875"/>
              <a:ext cx="55563" cy="79375"/>
            </a:xfrm>
            <a:custGeom>
              <a:avLst/>
              <a:gdLst>
                <a:gd name="T0" fmla="*/ 105 w 106"/>
                <a:gd name="T1" fmla="*/ 0 h 152"/>
                <a:gd name="T2" fmla="*/ 106 w 106"/>
                <a:gd name="T3" fmla="*/ 0 h 152"/>
                <a:gd name="T4" fmla="*/ 106 w 106"/>
                <a:gd name="T5" fmla="*/ 1 h 152"/>
                <a:gd name="T6" fmla="*/ 105 w 106"/>
                <a:gd name="T7" fmla="*/ 2 h 152"/>
                <a:gd name="T8" fmla="*/ 45 w 106"/>
                <a:gd name="T9" fmla="*/ 126 h 152"/>
                <a:gd name="T10" fmla="*/ 42 w 106"/>
                <a:gd name="T11" fmla="*/ 131 h 152"/>
                <a:gd name="T12" fmla="*/ 42 w 106"/>
                <a:gd name="T13" fmla="*/ 135 h 152"/>
                <a:gd name="T14" fmla="*/ 44 w 106"/>
                <a:gd name="T15" fmla="*/ 138 h 152"/>
                <a:gd name="T16" fmla="*/ 47 w 106"/>
                <a:gd name="T17" fmla="*/ 141 h 152"/>
                <a:gd name="T18" fmla="*/ 52 w 106"/>
                <a:gd name="T19" fmla="*/ 144 h 152"/>
                <a:gd name="T20" fmla="*/ 58 w 106"/>
                <a:gd name="T21" fmla="*/ 148 h 152"/>
                <a:gd name="T22" fmla="*/ 57 w 106"/>
                <a:gd name="T23" fmla="*/ 152 h 152"/>
                <a:gd name="T24" fmla="*/ 0 w 106"/>
                <a:gd name="T25" fmla="*/ 122 h 152"/>
                <a:gd name="T26" fmla="*/ 1 w 106"/>
                <a:gd name="T27" fmla="*/ 120 h 152"/>
                <a:gd name="T28" fmla="*/ 7 w 106"/>
                <a:gd name="T29" fmla="*/ 122 h 152"/>
                <a:gd name="T30" fmla="*/ 12 w 106"/>
                <a:gd name="T31" fmla="*/ 124 h 152"/>
                <a:gd name="T32" fmla="*/ 15 w 106"/>
                <a:gd name="T33" fmla="*/ 125 h 152"/>
                <a:gd name="T34" fmla="*/ 18 w 106"/>
                <a:gd name="T35" fmla="*/ 125 h 152"/>
                <a:gd name="T36" fmla="*/ 22 w 106"/>
                <a:gd name="T37" fmla="*/ 122 h 152"/>
                <a:gd name="T38" fmla="*/ 25 w 106"/>
                <a:gd name="T39" fmla="*/ 120 h 152"/>
                <a:gd name="T40" fmla="*/ 28 w 106"/>
                <a:gd name="T41" fmla="*/ 114 h 152"/>
                <a:gd name="T42" fmla="*/ 75 w 106"/>
                <a:gd name="T43" fmla="*/ 20 h 152"/>
                <a:gd name="T44" fmla="*/ 77 w 106"/>
                <a:gd name="T45" fmla="*/ 15 h 152"/>
                <a:gd name="T46" fmla="*/ 78 w 106"/>
                <a:gd name="T47" fmla="*/ 11 h 152"/>
                <a:gd name="T48" fmla="*/ 77 w 106"/>
                <a:gd name="T49" fmla="*/ 9 h 152"/>
                <a:gd name="T50" fmla="*/ 75 w 106"/>
                <a:gd name="T51" fmla="*/ 7 h 152"/>
                <a:gd name="T52" fmla="*/ 73 w 106"/>
                <a:gd name="T53" fmla="*/ 6 h 152"/>
                <a:gd name="T54" fmla="*/ 71 w 106"/>
                <a:gd name="T55" fmla="*/ 5 h 152"/>
                <a:gd name="T56" fmla="*/ 66 w 106"/>
                <a:gd name="T57" fmla="*/ 4 h 152"/>
                <a:gd name="T58" fmla="*/ 56 w 106"/>
                <a:gd name="T59" fmla="*/ 4 h 152"/>
                <a:gd name="T60" fmla="*/ 57 w 106"/>
                <a:gd name="T61" fmla="*/ 0 h 152"/>
                <a:gd name="T62" fmla="*/ 105 w 106"/>
                <a:gd name="T6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152">
                  <a:moveTo>
                    <a:pt x="105" y="0"/>
                  </a:moveTo>
                  <a:lnTo>
                    <a:pt x="106" y="0"/>
                  </a:lnTo>
                  <a:lnTo>
                    <a:pt x="106" y="1"/>
                  </a:lnTo>
                  <a:lnTo>
                    <a:pt x="105" y="2"/>
                  </a:lnTo>
                  <a:lnTo>
                    <a:pt x="45" y="126"/>
                  </a:lnTo>
                  <a:lnTo>
                    <a:pt x="42" y="131"/>
                  </a:lnTo>
                  <a:lnTo>
                    <a:pt x="42" y="135"/>
                  </a:lnTo>
                  <a:lnTo>
                    <a:pt x="44" y="138"/>
                  </a:lnTo>
                  <a:lnTo>
                    <a:pt x="47" y="141"/>
                  </a:lnTo>
                  <a:lnTo>
                    <a:pt x="52" y="144"/>
                  </a:lnTo>
                  <a:lnTo>
                    <a:pt x="58" y="148"/>
                  </a:lnTo>
                  <a:lnTo>
                    <a:pt x="57" y="152"/>
                  </a:lnTo>
                  <a:lnTo>
                    <a:pt x="0" y="122"/>
                  </a:lnTo>
                  <a:lnTo>
                    <a:pt x="1" y="120"/>
                  </a:lnTo>
                  <a:lnTo>
                    <a:pt x="7" y="122"/>
                  </a:lnTo>
                  <a:lnTo>
                    <a:pt x="12" y="124"/>
                  </a:lnTo>
                  <a:lnTo>
                    <a:pt x="15" y="125"/>
                  </a:lnTo>
                  <a:lnTo>
                    <a:pt x="18" y="125"/>
                  </a:lnTo>
                  <a:lnTo>
                    <a:pt x="22" y="122"/>
                  </a:lnTo>
                  <a:lnTo>
                    <a:pt x="25" y="120"/>
                  </a:lnTo>
                  <a:lnTo>
                    <a:pt x="28" y="114"/>
                  </a:lnTo>
                  <a:lnTo>
                    <a:pt x="75" y="20"/>
                  </a:lnTo>
                  <a:lnTo>
                    <a:pt x="77" y="15"/>
                  </a:lnTo>
                  <a:lnTo>
                    <a:pt x="78" y="11"/>
                  </a:lnTo>
                  <a:lnTo>
                    <a:pt x="77" y="9"/>
                  </a:lnTo>
                  <a:lnTo>
                    <a:pt x="75" y="7"/>
                  </a:lnTo>
                  <a:lnTo>
                    <a:pt x="73" y="6"/>
                  </a:lnTo>
                  <a:lnTo>
                    <a:pt x="71" y="5"/>
                  </a:lnTo>
                  <a:lnTo>
                    <a:pt x="66" y="4"/>
                  </a:lnTo>
                  <a:lnTo>
                    <a:pt x="56" y="4"/>
                  </a:lnTo>
                  <a:lnTo>
                    <a:pt x="57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30"/>
            <p:cNvSpPr>
              <a:spLocks/>
            </p:cNvSpPr>
            <p:nvPr/>
          </p:nvSpPr>
          <p:spPr bwMode="auto">
            <a:xfrm>
              <a:off x="8094663" y="3892550"/>
              <a:ext cx="30163" cy="22225"/>
            </a:xfrm>
            <a:custGeom>
              <a:avLst/>
              <a:gdLst>
                <a:gd name="T0" fmla="*/ 9 w 58"/>
                <a:gd name="T1" fmla="*/ 0 h 43"/>
                <a:gd name="T2" fmla="*/ 58 w 58"/>
                <a:gd name="T3" fmla="*/ 31 h 43"/>
                <a:gd name="T4" fmla="*/ 51 w 58"/>
                <a:gd name="T5" fmla="*/ 43 h 43"/>
                <a:gd name="T6" fmla="*/ 0 w 58"/>
                <a:gd name="T7" fmla="*/ 14 h 43"/>
                <a:gd name="T8" fmla="*/ 9 w 58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3">
                  <a:moveTo>
                    <a:pt x="9" y="0"/>
                  </a:moveTo>
                  <a:lnTo>
                    <a:pt x="58" y="31"/>
                  </a:lnTo>
                  <a:lnTo>
                    <a:pt x="51" y="43"/>
                  </a:lnTo>
                  <a:lnTo>
                    <a:pt x="0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31"/>
            <p:cNvSpPr>
              <a:spLocks/>
            </p:cNvSpPr>
            <p:nvPr/>
          </p:nvSpPr>
          <p:spPr bwMode="auto">
            <a:xfrm>
              <a:off x="8128000" y="3889375"/>
              <a:ext cx="79375" cy="87313"/>
            </a:xfrm>
            <a:custGeom>
              <a:avLst/>
              <a:gdLst>
                <a:gd name="T0" fmla="*/ 103 w 150"/>
                <a:gd name="T1" fmla="*/ 0 h 163"/>
                <a:gd name="T2" fmla="*/ 118 w 150"/>
                <a:gd name="T3" fmla="*/ 3 h 163"/>
                <a:gd name="T4" fmla="*/ 132 w 150"/>
                <a:gd name="T5" fmla="*/ 10 h 163"/>
                <a:gd name="T6" fmla="*/ 145 w 150"/>
                <a:gd name="T7" fmla="*/ 22 h 163"/>
                <a:gd name="T8" fmla="*/ 150 w 150"/>
                <a:gd name="T9" fmla="*/ 38 h 163"/>
                <a:gd name="T10" fmla="*/ 150 w 150"/>
                <a:gd name="T11" fmla="*/ 54 h 163"/>
                <a:gd name="T12" fmla="*/ 143 w 150"/>
                <a:gd name="T13" fmla="*/ 69 h 163"/>
                <a:gd name="T14" fmla="*/ 129 w 150"/>
                <a:gd name="T15" fmla="*/ 82 h 163"/>
                <a:gd name="T16" fmla="*/ 111 w 150"/>
                <a:gd name="T17" fmla="*/ 91 h 163"/>
                <a:gd name="T18" fmla="*/ 99 w 150"/>
                <a:gd name="T19" fmla="*/ 94 h 163"/>
                <a:gd name="T20" fmla="*/ 80 w 150"/>
                <a:gd name="T21" fmla="*/ 98 h 163"/>
                <a:gd name="T22" fmla="*/ 57 w 150"/>
                <a:gd name="T23" fmla="*/ 103 h 163"/>
                <a:gd name="T24" fmla="*/ 29 w 150"/>
                <a:gd name="T25" fmla="*/ 108 h 163"/>
                <a:gd name="T26" fmla="*/ 72 w 150"/>
                <a:gd name="T27" fmla="*/ 139 h 163"/>
                <a:gd name="T28" fmla="*/ 78 w 150"/>
                <a:gd name="T29" fmla="*/ 142 h 163"/>
                <a:gd name="T30" fmla="*/ 82 w 150"/>
                <a:gd name="T31" fmla="*/ 145 h 163"/>
                <a:gd name="T32" fmla="*/ 87 w 150"/>
                <a:gd name="T33" fmla="*/ 146 h 163"/>
                <a:gd name="T34" fmla="*/ 90 w 150"/>
                <a:gd name="T35" fmla="*/ 146 h 163"/>
                <a:gd name="T36" fmla="*/ 95 w 150"/>
                <a:gd name="T37" fmla="*/ 143 h 163"/>
                <a:gd name="T38" fmla="*/ 101 w 150"/>
                <a:gd name="T39" fmla="*/ 141 h 163"/>
                <a:gd name="T40" fmla="*/ 104 w 150"/>
                <a:gd name="T41" fmla="*/ 145 h 163"/>
                <a:gd name="T42" fmla="*/ 74 w 150"/>
                <a:gd name="T43" fmla="*/ 163 h 163"/>
                <a:gd name="T44" fmla="*/ 0 w 150"/>
                <a:gd name="T45" fmla="*/ 109 h 163"/>
                <a:gd name="T46" fmla="*/ 2 w 150"/>
                <a:gd name="T47" fmla="*/ 107 h 163"/>
                <a:gd name="T48" fmla="*/ 38 w 150"/>
                <a:gd name="T49" fmla="*/ 101 h 163"/>
                <a:gd name="T50" fmla="*/ 66 w 150"/>
                <a:gd name="T51" fmla="*/ 93 h 163"/>
                <a:gd name="T52" fmla="*/ 85 w 150"/>
                <a:gd name="T53" fmla="*/ 88 h 163"/>
                <a:gd name="T54" fmla="*/ 100 w 150"/>
                <a:gd name="T55" fmla="*/ 82 h 163"/>
                <a:gd name="T56" fmla="*/ 111 w 150"/>
                <a:gd name="T57" fmla="*/ 75 h 163"/>
                <a:gd name="T58" fmla="*/ 121 w 150"/>
                <a:gd name="T59" fmla="*/ 65 h 163"/>
                <a:gd name="T60" fmla="*/ 127 w 150"/>
                <a:gd name="T61" fmla="*/ 52 h 163"/>
                <a:gd name="T62" fmla="*/ 128 w 150"/>
                <a:gd name="T63" fmla="*/ 38 h 163"/>
                <a:gd name="T64" fmla="*/ 125 w 150"/>
                <a:gd name="T65" fmla="*/ 27 h 163"/>
                <a:gd name="T66" fmla="*/ 116 w 150"/>
                <a:gd name="T67" fmla="*/ 19 h 163"/>
                <a:gd name="T68" fmla="*/ 103 w 150"/>
                <a:gd name="T69" fmla="*/ 13 h 163"/>
                <a:gd name="T70" fmla="*/ 89 w 150"/>
                <a:gd name="T71" fmla="*/ 14 h 163"/>
                <a:gd name="T72" fmla="*/ 79 w 150"/>
                <a:gd name="T73" fmla="*/ 16 h 163"/>
                <a:gd name="T74" fmla="*/ 69 w 150"/>
                <a:gd name="T75" fmla="*/ 22 h 163"/>
                <a:gd name="T76" fmla="*/ 66 w 150"/>
                <a:gd name="T77" fmla="*/ 19 h 163"/>
                <a:gd name="T78" fmla="*/ 78 w 150"/>
                <a:gd name="T79" fmla="*/ 9 h 163"/>
                <a:gd name="T80" fmla="*/ 91 w 150"/>
                <a:gd name="T81" fmla="*/ 3 h 163"/>
                <a:gd name="T82" fmla="*/ 103 w 150"/>
                <a:gd name="T8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0" h="163">
                  <a:moveTo>
                    <a:pt x="103" y="0"/>
                  </a:moveTo>
                  <a:lnTo>
                    <a:pt x="118" y="3"/>
                  </a:lnTo>
                  <a:lnTo>
                    <a:pt x="132" y="10"/>
                  </a:lnTo>
                  <a:lnTo>
                    <a:pt x="145" y="22"/>
                  </a:lnTo>
                  <a:lnTo>
                    <a:pt x="150" y="38"/>
                  </a:lnTo>
                  <a:lnTo>
                    <a:pt x="150" y="54"/>
                  </a:lnTo>
                  <a:lnTo>
                    <a:pt x="143" y="69"/>
                  </a:lnTo>
                  <a:lnTo>
                    <a:pt x="129" y="82"/>
                  </a:lnTo>
                  <a:lnTo>
                    <a:pt x="111" y="91"/>
                  </a:lnTo>
                  <a:lnTo>
                    <a:pt x="99" y="94"/>
                  </a:lnTo>
                  <a:lnTo>
                    <a:pt x="80" y="98"/>
                  </a:lnTo>
                  <a:lnTo>
                    <a:pt x="57" y="103"/>
                  </a:lnTo>
                  <a:lnTo>
                    <a:pt x="29" y="108"/>
                  </a:lnTo>
                  <a:lnTo>
                    <a:pt x="72" y="139"/>
                  </a:lnTo>
                  <a:lnTo>
                    <a:pt x="78" y="142"/>
                  </a:lnTo>
                  <a:lnTo>
                    <a:pt x="82" y="145"/>
                  </a:lnTo>
                  <a:lnTo>
                    <a:pt x="87" y="146"/>
                  </a:lnTo>
                  <a:lnTo>
                    <a:pt x="90" y="146"/>
                  </a:lnTo>
                  <a:lnTo>
                    <a:pt x="95" y="143"/>
                  </a:lnTo>
                  <a:lnTo>
                    <a:pt x="101" y="141"/>
                  </a:lnTo>
                  <a:lnTo>
                    <a:pt x="104" y="145"/>
                  </a:lnTo>
                  <a:lnTo>
                    <a:pt x="74" y="163"/>
                  </a:lnTo>
                  <a:lnTo>
                    <a:pt x="0" y="109"/>
                  </a:lnTo>
                  <a:lnTo>
                    <a:pt x="2" y="107"/>
                  </a:lnTo>
                  <a:lnTo>
                    <a:pt x="38" y="101"/>
                  </a:lnTo>
                  <a:lnTo>
                    <a:pt x="66" y="93"/>
                  </a:lnTo>
                  <a:lnTo>
                    <a:pt x="85" y="88"/>
                  </a:lnTo>
                  <a:lnTo>
                    <a:pt x="100" y="82"/>
                  </a:lnTo>
                  <a:lnTo>
                    <a:pt x="111" y="75"/>
                  </a:lnTo>
                  <a:lnTo>
                    <a:pt x="121" y="65"/>
                  </a:lnTo>
                  <a:lnTo>
                    <a:pt x="127" y="52"/>
                  </a:lnTo>
                  <a:lnTo>
                    <a:pt x="128" y="38"/>
                  </a:lnTo>
                  <a:lnTo>
                    <a:pt x="125" y="27"/>
                  </a:lnTo>
                  <a:lnTo>
                    <a:pt x="116" y="19"/>
                  </a:lnTo>
                  <a:lnTo>
                    <a:pt x="103" y="13"/>
                  </a:lnTo>
                  <a:lnTo>
                    <a:pt x="89" y="14"/>
                  </a:lnTo>
                  <a:lnTo>
                    <a:pt x="79" y="16"/>
                  </a:lnTo>
                  <a:lnTo>
                    <a:pt x="69" y="22"/>
                  </a:lnTo>
                  <a:lnTo>
                    <a:pt x="66" y="19"/>
                  </a:lnTo>
                  <a:lnTo>
                    <a:pt x="78" y="9"/>
                  </a:lnTo>
                  <a:lnTo>
                    <a:pt x="91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6" name="Freeform 32"/>
            <p:cNvSpPr>
              <a:spLocks noEditPoints="1"/>
            </p:cNvSpPr>
            <p:nvPr/>
          </p:nvSpPr>
          <p:spPr bwMode="auto">
            <a:xfrm>
              <a:off x="8197850" y="3940175"/>
              <a:ext cx="71438" cy="76200"/>
            </a:xfrm>
            <a:custGeom>
              <a:avLst/>
              <a:gdLst>
                <a:gd name="T0" fmla="*/ 105 w 135"/>
                <a:gd name="T1" fmla="*/ 11 h 142"/>
                <a:gd name="T2" fmla="*/ 92 w 135"/>
                <a:gd name="T3" fmla="*/ 12 h 142"/>
                <a:gd name="T4" fmla="*/ 76 w 135"/>
                <a:gd name="T5" fmla="*/ 22 h 142"/>
                <a:gd name="T6" fmla="*/ 60 w 135"/>
                <a:gd name="T7" fmla="*/ 34 h 142"/>
                <a:gd name="T8" fmla="*/ 43 w 135"/>
                <a:gd name="T9" fmla="*/ 52 h 142"/>
                <a:gd name="T10" fmla="*/ 28 w 135"/>
                <a:gd name="T11" fmla="*/ 71 h 142"/>
                <a:gd name="T12" fmla="*/ 18 w 135"/>
                <a:gd name="T13" fmla="*/ 87 h 142"/>
                <a:gd name="T14" fmla="*/ 12 w 135"/>
                <a:gd name="T15" fmla="*/ 102 h 142"/>
                <a:gd name="T16" fmla="*/ 14 w 135"/>
                <a:gd name="T17" fmla="*/ 116 h 142"/>
                <a:gd name="T18" fmla="*/ 20 w 135"/>
                <a:gd name="T19" fmla="*/ 126 h 142"/>
                <a:gd name="T20" fmla="*/ 28 w 135"/>
                <a:gd name="T21" fmla="*/ 131 h 142"/>
                <a:gd name="T22" fmla="*/ 38 w 135"/>
                <a:gd name="T23" fmla="*/ 132 h 142"/>
                <a:gd name="T24" fmla="*/ 49 w 135"/>
                <a:gd name="T25" fmla="*/ 127 h 142"/>
                <a:gd name="T26" fmla="*/ 61 w 135"/>
                <a:gd name="T27" fmla="*/ 120 h 142"/>
                <a:gd name="T28" fmla="*/ 75 w 135"/>
                <a:gd name="T29" fmla="*/ 107 h 142"/>
                <a:gd name="T30" fmla="*/ 89 w 135"/>
                <a:gd name="T31" fmla="*/ 91 h 142"/>
                <a:gd name="T32" fmla="*/ 105 w 135"/>
                <a:gd name="T33" fmla="*/ 72 h 142"/>
                <a:gd name="T34" fmla="*/ 115 w 135"/>
                <a:gd name="T35" fmla="*/ 56 h 142"/>
                <a:gd name="T36" fmla="*/ 121 w 135"/>
                <a:gd name="T37" fmla="*/ 43 h 142"/>
                <a:gd name="T38" fmla="*/ 124 w 135"/>
                <a:gd name="T39" fmla="*/ 32 h 142"/>
                <a:gd name="T40" fmla="*/ 121 w 135"/>
                <a:gd name="T41" fmla="*/ 23 h 142"/>
                <a:gd name="T42" fmla="*/ 116 w 135"/>
                <a:gd name="T43" fmla="*/ 16 h 142"/>
                <a:gd name="T44" fmla="*/ 105 w 135"/>
                <a:gd name="T45" fmla="*/ 11 h 142"/>
                <a:gd name="T46" fmla="*/ 88 w 135"/>
                <a:gd name="T47" fmla="*/ 0 h 142"/>
                <a:gd name="T48" fmla="*/ 105 w 135"/>
                <a:gd name="T49" fmla="*/ 2 h 142"/>
                <a:gd name="T50" fmla="*/ 121 w 135"/>
                <a:gd name="T51" fmla="*/ 11 h 142"/>
                <a:gd name="T52" fmla="*/ 131 w 135"/>
                <a:gd name="T53" fmla="*/ 24 h 142"/>
                <a:gd name="T54" fmla="*/ 135 w 135"/>
                <a:gd name="T55" fmla="*/ 40 h 142"/>
                <a:gd name="T56" fmla="*/ 134 w 135"/>
                <a:gd name="T57" fmla="*/ 58 h 142"/>
                <a:gd name="T58" fmla="*/ 124 w 135"/>
                <a:gd name="T59" fmla="*/ 83 h 142"/>
                <a:gd name="T60" fmla="*/ 108 w 135"/>
                <a:gd name="T61" fmla="*/ 105 h 142"/>
                <a:gd name="T62" fmla="*/ 92 w 135"/>
                <a:gd name="T63" fmla="*/ 120 h 142"/>
                <a:gd name="T64" fmla="*/ 74 w 135"/>
                <a:gd name="T65" fmla="*/ 132 h 142"/>
                <a:gd name="T66" fmla="*/ 58 w 135"/>
                <a:gd name="T67" fmla="*/ 139 h 142"/>
                <a:gd name="T68" fmla="*/ 42 w 135"/>
                <a:gd name="T69" fmla="*/ 142 h 142"/>
                <a:gd name="T70" fmla="*/ 27 w 135"/>
                <a:gd name="T71" fmla="*/ 138 h 142"/>
                <a:gd name="T72" fmla="*/ 15 w 135"/>
                <a:gd name="T73" fmla="*/ 129 h 142"/>
                <a:gd name="T74" fmla="*/ 5 w 135"/>
                <a:gd name="T75" fmla="*/ 118 h 142"/>
                <a:gd name="T76" fmla="*/ 0 w 135"/>
                <a:gd name="T77" fmla="*/ 106 h 142"/>
                <a:gd name="T78" fmla="*/ 0 w 135"/>
                <a:gd name="T79" fmla="*/ 90 h 142"/>
                <a:gd name="T80" fmla="*/ 5 w 135"/>
                <a:gd name="T81" fmla="*/ 72 h 142"/>
                <a:gd name="T82" fmla="*/ 14 w 135"/>
                <a:gd name="T83" fmla="*/ 54 h 142"/>
                <a:gd name="T84" fmla="*/ 28 w 135"/>
                <a:gd name="T85" fmla="*/ 35 h 142"/>
                <a:gd name="T86" fmla="*/ 48 w 135"/>
                <a:gd name="T87" fmla="*/ 17 h 142"/>
                <a:gd name="T88" fmla="*/ 70 w 135"/>
                <a:gd name="T89" fmla="*/ 5 h 142"/>
                <a:gd name="T90" fmla="*/ 88 w 135"/>
                <a:gd name="T9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5" h="142">
                  <a:moveTo>
                    <a:pt x="105" y="11"/>
                  </a:moveTo>
                  <a:lnTo>
                    <a:pt x="92" y="12"/>
                  </a:lnTo>
                  <a:lnTo>
                    <a:pt x="76" y="22"/>
                  </a:lnTo>
                  <a:lnTo>
                    <a:pt x="60" y="34"/>
                  </a:lnTo>
                  <a:lnTo>
                    <a:pt x="43" y="52"/>
                  </a:lnTo>
                  <a:lnTo>
                    <a:pt x="28" y="71"/>
                  </a:lnTo>
                  <a:lnTo>
                    <a:pt x="18" y="87"/>
                  </a:lnTo>
                  <a:lnTo>
                    <a:pt x="12" y="102"/>
                  </a:lnTo>
                  <a:lnTo>
                    <a:pt x="14" y="116"/>
                  </a:lnTo>
                  <a:lnTo>
                    <a:pt x="20" y="126"/>
                  </a:lnTo>
                  <a:lnTo>
                    <a:pt x="28" y="131"/>
                  </a:lnTo>
                  <a:lnTo>
                    <a:pt x="38" y="132"/>
                  </a:lnTo>
                  <a:lnTo>
                    <a:pt x="49" y="127"/>
                  </a:lnTo>
                  <a:lnTo>
                    <a:pt x="61" y="120"/>
                  </a:lnTo>
                  <a:lnTo>
                    <a:pt x="75" y="107"/>
                  </a:lnTo>
                  <a:lnTo>
                    <a:pt x="89" y="91"/>
                  </a:lnTo>
                  <a:lnTo>
                    <a:pt x="105" y="72"/>
                  </a:lnTo>
                  <a:lnTo>
                    <a:pt x="115" y="56"/>
                  </a:lnTo>
                  <a:lnTo>
                    <a:pt x="121" y="43"/>
                  </a:lnTo>
                  <a:lnTo>
                    <a:pt x="124" y="32"/>
                  </a:lnTo>
                  <a:lnTo>
                    <a:pt x="121" y="23"/>
                  </a:lnTo>
                  <a:lnTo>
                    <a:pt x="116" y="16"/>
                  </a:lnTo>
                  <a:lnTo>
                    <a:pt x="105" y="11"/>
                  </a:lnTo>
                  <a:close/>
                  <a:moveTo>
                    <a:pt x="88" y="0"/>
                  </a:moveTo>
                  <a:lnTo>
                    <a:pt x="105" y="2"/>
                  </a:lnTo>
                  <a:lnTo>
                    <a:pt x="121" y="11"/>
                  </a:lnTo>
                  <a:lnTo>
                    <a:pt x="131" y="24"/>
                  </a:lnTo>
                  <a:lnTo>
                    <a:pt x="135" y="40"/>
                  </a:lnTo>
                  <a:lnTo>
                    <a:pt x="134" y="58"/>
                  </a:lnTo>
                  <a:lnTo>
                    <a:pt x="124" y="83"/>
                  </a:lnTo>
                  <a:lnTo>
                    <a:pt x="108" y="105"/>
                  </a:lnTo>
                  <a:lnTo>
                    <a:pt x="92" y="120"/>
                  </a:lnTo>
                  <a:lnTo>
                    <a:pt x="74" y="132"/>
                  </a:lnTo>
                  <a:lnTo>
                    <a:pt x="58" y="139"/>
                  </a:lnTo>
                  <a:lnTo>
                    <a:pt x="42" y="142"/>
                  </a:lnTo>
                  <a:lnTo>
                    <a:pt x="27" y="138"/>
                  </a:lnTo>
                  <a:lnTo>
                    <a:pt x="15" y="129"/>
                  </a:lnTo>
                  <a:lnTo>
                    <a:pt x="5" y="118"/>
                  </a:lnTo>
                  <a:lnTo>
                    <a:pt x="0" y="106"/>
                  </a:lnTo>
                  <a:lnTo>
                    <a:pt x="0" y="90"/>
                  </a:lnTo>
                  <a:lnTo>
                    <a:pt x="5" y="72"/>
                  </a:lnTo>
                  <a:lnTo>
                    <a:pt x="14" y="54"/>
                  </a:lnTo>
                  <a:lnTo>
                    <a:pt x="28" y="35"/>
                  </a:lnTo>
                  <a:lnTo>
                    <a:pt x="48" y="17"/>
                  </a:lnTo>
                  <a:lnTo>
                    <a:pt x="70" y="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auto">
            <a:xfrm>
              <a:off x="8250238" y="4000500"/>
              <a:ext cx="76200" cy="74613"/>
            </a:xfrm>
            <a:custGeom>
              <a:avLst/>
              <a:gdLst>
                <a:gd name="T0" fmla="*/ 99 w 144"/>
                <a:gd name="T1" fmla="*/ 0 h 142"/>
                <a:gd name="T2" fmla="*/ 143 w 144"/>
                <a:gd name="T3" fmla="*/ 17 h 142"/>
                <a:gd name="T4" fmla="*/ 144 w 144"/>
                <a:gd name="T5" fmla="*/ 17 h 142"/>
                <a:gd name="T6" fmla="*/ 143 w 144"/>
                <a:gd name="T7" fmla="*/ 19 h 142"/>
                <a:gd name="T8" fmla="*/ 143 w 144"/>
                <a:gd name="T9" fmla="*/ 20 h 142"/>
                <a:gd name="T10" fmla="*/ 42 w 144"/>
                <a:gd name="T11" fmla="*/ 114 h 142"/>
                <a:gd name="T12" fmla="*/ 38 w 144"/>
                <a:gd name="T13" fmla="*/ 118 h 142"/>
                <a:gd name="T14" fmla="*/ 37 w 144"/>
                <a:gd name="T15" fmla="*/ 121 h 142"/>
                <a:gd name="T16" fmla="*/ 37 w 144"/>
                <a:gd name="T17" fmla="*/ 125 h 142"/>
                <a:gd name="T18" fmla="*/ 38 w 144"/>
                <a:gd name="T19" fmla="*/ 127 h 142"/>
                <a:gd name="T20" fmla="*/ 40 w 144"/>
                <a:gd name="T21" fmla="*/ 131 h 142"/>
                <a:gd name="T22" fmla="*/ 43 w 144"/>
                <a:gd name="T23" fmla="*/ 135 h 142"/>
                <a:gd name="T24" fmla="*/ 47 w 144"/>
                <a:gd name="T25" fmla="*/ 140 h 142"/>
                <a:gd name="T26" fmla="*/ 44 w 144"/>
                <a:gd name="T27" fmla="*/ 142 h 142"/>
                <a:gd name="T28" fmla="*/ 0 w 144"/>
                <a:gd name="T29" fmla="*/ 94 h 142"/>
                <a:gd name="T30" fmla="*/ 2 w 144"/>
                <a:gd name="T31" fmla="*/ 92 h 142"/>
                <a:gd name="T32" fmla="*/ 7 w 144"/>
                <a:gd name="T33" fmla="*/ 97 h 142"/>
                <a:gd name="T34" fmla="*/ 11 w 144"/>
                <a:gd name="T35" fmla="*/ 99 h 142"/>
                <a:gd name="T36" fmla="*/ 15 w 144"/>
                <a:gd name="T37" fmla="*/ 102 h 142"/>
                <a:gd name="T38" fmla="*/ 18 w 144"/>
                <a:gd name="T39" fmla="*/ 103 h 142"/>
                <a:gd name="T40" fmla="*/ 22 w 144"/>
                <a:gd name="T41" fmla="*/ 103 h 142"/>
                <a:gd name="T42" fmla="*/ 26 w 144"/>
                <a:gd name="T43" fmla="*/ 101 h 142"/>
                <a:gd name="T44" fmla="*/ 31 w 144"/>
                <a:gd name="T45" fmla="*/ 97 h 142"/>
                <a:gd name="T46" fmla="*/ 109 w 144"/>
                <a:gd name="T47" fmla="*/ 25 h 142"/>
                <a:gd name="T48" fmla="*/ 111 w 144"/>
                <a:gd name="T49" fmla="*/ 21 h 142"/>
                <a:gd name="T50" fmla="*/ 114 w 144"/>
                <a:gd name="T51" fmla="*/ 17 h 142"/>
                <a:gd name="T52" fmla="*/ 114 w 144"/>
                <a:gd name="T53" fmla="*/ 15 h 142"/>
                <a:gd name="T54" fmla="*/ 111 w 144"/>
                <a:gd name="T55" fmla="*/ 11 h 142"/>
                <a:gd name="T56" fmla="*/ 109 w 144"/>
                <a:gd name="T57" fmla="*/ 9 h 142"/>
                <a:gd name="T58" fmla="*/ 105 w 144"/>
                <a:gd name="T59" fmla="*/ 8 h 142"/>
                <a:gd name="T60" fmla="*/ 97 w 144"/>
                <a:gd name="T61" fmla="*/ 3 h 142"/>
                <a:gd name="T62" fmla="*/ 99 w 144"/>
                <a:gd name="T6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42">
                  <a:moveTo>
                    <a:pt x="99" y="0"/>
                  </a:moveTo>
                  <a:lnTo>
                    <a:pt x="143" y="17"/>
                  </a:lnTo>
                  <a:lnTo>
                    <a:pt x="144" y="17"/>
                  </a:lnTo>
                  <a:lnTo>
                    <a:pt x="143" y="19"/>
                  </a:lnTo>
                  <a:lnTo>
                    <a:pt x="143" y="20"/>
                  </a:lnTo>
                  <a:lnTo>
                    <a:pt x="42" y="114"/>
                  </a:lnTo>
                  <a:lnTo>
                    <a:pt x="38" y="118"/>
                  </a:lnTo>
                  <a:lnTo>
                    <a:pt x="37" y="121"/>
                  </a:lnTo>
                  <a:lnTo>
                    <a:pt x="37" y="125"/>
                  </a:lnTo>
                  <a:lnTo>
                    <a:pt x="38" y="127"/>
                  </a:lnTo>
                  <a:lnTo>
                    <a:pt x="40" y="131"/>
                  </a:lnTo>
                  <a:lnTo>
                    <a:pt x="43" y="135"/>
                  </a:lnTo>
                  <a:lnTo>
                    <a:pt x="47" y="140"/>
                  </a:lnTo>
                  <a:lnTo>
                    <a:pt x="44" y="142"/>
                  </a:lnTo>
                  <a:lnTo>
                    <a:pt x="0" y="94"/>
                  </a:lnTo>
                  <a:lnTo>
                    <a:pt x="2" y="92"/>
                  </a:lnTo>
                  <a:lnTo>
                    <a:pt x="7" y="97"/>
                  </a:lnTo>
                  <a:lnTo>
                    <a:pt x="11" y="99"/>
                  </a:lnTo>
                  <a:lnTo>
                    <a:pt x="15" y="102"/>
                  </a:lnTo>
                  <a:lnTo>
                    <a:pt x="18" y="103"/>
                  </a:lnTo>
                  <a:lnTo>
                    <a:pt x="22" y="103"/>
                  </a:lnTo>
                  <a:lnTo>
                    <a:pt x="26" y="101"/>
                  </a:lnTo>
                  <a:lnTo>
                    <a:pt x="31" y="97"/>
                  </a:lnTo>
                  <a:lnTo>
                    <a:pt x="109" y="25"/>
                  </a:lnTo>
                  <a:lnTo>
                    <a:pt x="111" y="21"/>
                  </a:lnTo>
                  <a:lnTo>
                    <a:pt x="114" y="17"/>
                  </a:lnTo>
                  <a:lnTo>
                    <a:pt x="114" y="15"/>
                  </a:lnTo>
                  <a:lnTo>
                    <a:pt x="111" y="11"/>
                  </a:lnTo>
                  <a:lnTo>
                    <a:pt x="109" y="9"/>
                  </a:lnTo>
                  <a:lnTo>
                    <a:pt x="105" y="8"/>
                  </a:lnTo>
                  <a:lnTo>
                    <a:pt x="97" y="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8" name="Freeform 34"/>
            <p:cNvSpPr>
              <a:spLocks/>
            </p:cNvSpPr>
            <p:nvPr/>
          </p:nvSpPr>
          <p:spPr bwMode="auto">
            <a:xfrm>
              <a:off x="8296275" y="4057650"/>
              <a:ext cx="79375" cy="71438"/>
            </a:xfrm>
            <a:custGeom>
              <a:avLst/>
              <a:gdLst>
                <a:gd name="T0" fmla="*/ 107 w 149"/>
                <a:gd name="T1" fmla="*/ 0 h 135"/>
                <a:gd name="T2" fmla="*/ 149 w 149"/>
                <a:gd name="T3" fmla="*/ 20 h 135"/>
                <a:gd name="T4" fmla="*/ 149 w 149"/>
                <a:gd name="T5" fmla="*/ 21 h 135"/>
                <a:gd name="T6" fmla="*/ 149 w 149"/>
                <a:gd name="T7" fmla="*/ 22 h 135"/>
                <a:gd name="T8" fmla="*/ 148 w 149"/>
                <a:gd name="T9" fmla="*/ 23 h 135"/>
                <a:gd name="T10" fmla="*/ 39 w 149"/>
                <a:gd name="T11" fmla="*/ 106 h 135"/>
                <a:gd name="T12" fmla="*/ 36 w 149"/>
                <a:gd name="T13" fmla="*/ 110 h 135"/>
                <a:gd name="T14" fmla="*/ 33 w 149"/>
                <a:gd name="T15" fmla="*/ 114 h 135"/>
                <a:gd name="T16" fmla="*/ 33 w 149"/>
                <a:gd name="T17" fmla="*/ 117 h 135"/>
                <a:gd name="T18" fmla="*/ 34 w 149"/>
                <a:gd name="T19" fmla="*/ 120 h 135"/>
                <a:gd name="T20" fmla="*/ 36 w 149"/>
                <a:gd name="T21" fmla="*/ 124 h 135"/>
                <a:gd name="T22" fmla="*/ 38 w 149"/>
                <a:gd name="T23" fmla="*/ 128 h 135"/>
                <a:gd name="T24" fmla="*/ 42 w 149"/>
                <a:gd name="T25" fmla="*/ 133 h 135"/>
                <a:gd name="T26" fmla="*/ 39 w 149"/>
                <a:gd name="T27" fmla="*/ 135 h 135"/>
                <a:gd name="T28" fmla="*/ 0 w 149"/>
                <a:gd name="T29" fmla="*/ 84 h 135"/>
                <a:gd name="T30" fmla="*/ 3 w 149"/>
                <a:gd name="T31" fmla="*/ 82 h 135"/>
                <a:gd name="T32" fmla="*/ 6 w 149"/>
                <a:gd name="T33" fmla="*/ 87 h 135"/>
                <a:gd name="T34" fmla="*/ 11 w 149"/>
                <a:gd name="T35" fmla="*/ 91 h 135"/>
                <a:gd name="T36" fmla="*/ 14 w 149"/>
                <a:gd name="T37" fmla="*/ 93 h 135"/>
                <a:gd name="T38" fmla="*/ 16 w 149"/>
                <a:gd name="T39" fmla="*/ 94 h 135"/>
                <a:gd name="T40" fmla="*/ 20 w 149"/>
                <a:gd name="T41" fmla="*/ 94 h 135"/>
                <a:gd name="T42" fmla="*/ 22 w 149"/>
                <a:gd name="T43" fmla="*/ 93 h 135"/>
                <a:gd name="T44" fmla="*/ 26 w 149"/>
                <a:gd name="T45" fmla="*/ 92 h 135"/>
                <a:gd name="T46" fmla="*/ 30 w 149"/>
                <a:gd name="T47" fmla="*/ 89 h 135"/>
                <a:gd name="T48" fmla="*/ 114 w 149"/>
                <a:gd name="T49" fmla="*/ 25 h 135"/>
                <a:gd name="T50" fmla="*/ 118 w 149"/>
                <a:gd name="T51" fmla="*/ 21 h 135"/>
                <a:gd name="T52" fmla="*/ 119 w 149"/>
                <a:gd name="T53" fmla="*/ 18 h 135"/>
                <a:gd name="T54" fmla="*/ 120 w 149"/>
                <a:gd name="T55" fmla="*/ 16 h 135"/>
                <a:gd name="T56" fmla="*/ 119 w 149"/>
                <a:gd name="T57" fmla="*/ 14 h 135"/>
                <a:gd name="T58" fmla="*/ 118 w 149"/>
                <a:gd name="T59" fmla="*/ 11 h 135"/>
                <a:gd name="T60" fmla="*/ 115 w 149"/>
                <a:gd name="T61" fmla="*/ 9 h 135"/>
                <a:gd name="T62" fmla="*/ 112 w 149"/>
                <a:gd name="T63" fmla="*/ 6 h 135"/>
                <a:gd name="T64" fmla="*/ 104 w 149"/>
                <a:gd name="T65" fmla="*/ 1 h 135"/>
                <a:gd name="T66" fmla="*/ 107 w 149"/>
                <a:gd name="T6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135">
                  <a:moveTo>
                    <a:pt x="107" y="0"/>
                  </a:moveTo>
                  <a:lnTo>
                    <a:pt x="149" y="20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48" y="23"/>
                  </a:lnTo>
                  <a:lnTo>
                    <a:pt x="39" y="106"/>
                  </a:lnTo>
                  <a:lnTo>
                    <a:pt x="36" y="110"/>
                  </a:lnTo>
                  <a:lnTo>
                    <a:pt x="33" y="114"/>
                  </a:lnTo>
                  <a:lnTo>
                    <a:pt x="33" y="117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38" y="128"/>
                  </a:lnTo>
                  <a:lnTo>
                    <a:pt x="42" y="133"/>
                  </a:lnTo>
                  <a:lnTo>
                    <a:pt x="39" y="135"/>
                  </a:lnTo>
                  <a:lnTo>
                    <a:pt x="0" y="84"/>
                  </a:lnTo>
                  <a:lnTo>
                    <a:pt x="3" y="82"/>
                  </a:lnTo>
                  <a:lnTo>
                    <a:pt x="6" y="87"/>
                  </a:lnTo>
                  <a:lnTo>
                    <a:pt x="11" y="91"/>
                  </a:lnTo>
                  <a:lnTo>
                    <a:pt x="14" y="93"/>
                  </a:lnTo>
                  <a:lnTo>
                    <a:pt x="16" y="94"/>
                  </a:lnTo>
                  <a:lnTo>
                    <a:pt x="20" y="94"/>
                  </a:lnTo>
                  <a:lnTo>
                    <a:pt x="22" y="93"/>
                  </a:lnTo>
                  <a:lnTo>
                    <a:pt x="26" y="92"/>
                  </a:lnTo>
                  <a:lnTo>
                    <a:pt x="30" y="89"/>
                  </a:lnTo>
                  <a:lnTo>
                    <a:pt x="114" y="25"/>
                  </a:lnTo>
                  <a:lnTo>
                    <a:pt x="118" y="21"/>
                  </a:lnTo>
                  <a:lnTo>
                    <a:pt x="119" y="18"/>
                  </a:lnTo>
                  <a:lnTo>
                    <a:pt x="120" y="16"/>
                  </a:lnTo>
                  <a:lnTo>
                    <a:pt x="119" y="14"/>
                  </a:lnTo>
                  <a:lnTo>
                    <a:pt x="118" y="11"/>
                  </a:lnTo>
                  <a:lnTo>
                    <a:pt x="115" y="9"/>
                  </a:lnTo>
                  <a:lnTo>
                    <a:pt x="112" y="6"/>
                  </a:lnTo>
                  <a:lnTo>
                    <a:pt x="104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7659688" y="3754438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6 h 111"/>
                <a:gd name="T4" fmla="*/ 117 w 117"/>
                <a:gd name="T5" fmla="*/ 43 h 111"/>
                <a:gd name="T6" fmla="*/ 88 w 117"/>
                <a:gd name="T7" fmla="*/ 71 h 111"/>
                <a:gd name="T8" fmla="*/ 95 w 117"/>
                <a:gd name="T9" fmla="*/ 111 h 111"/>
                <a:gd name="T10" fmla="*/ 59 w 117"/>
                <a:gd name="T11" fmla="*/ 91 h 111"/>
                <a:gd name="T12" fmla="*/ 23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6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6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9" y="91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36"/>
            <p:cNvSpPr>
              <a:spLocks/>
            </p:cNvSpPr>
            <p:nvPr/>
          </p:nvSpPr>
          <p:spPr bwMode="auto">
            <a:xfrm>
              <a:off x="7550150" y="3762375"/>
              <a:ext cx="61913" cy="58738"/>
            </a:xfrm>
            <a:custGeom>
              <a:avLst/>
              <a:gdLst>
                <a:gd name="T0" fmla="*/ 59 w 118"/>
                <a:gd name="T1" fmla="*/ 0 h 111"/>
                <a:gd name="T2" fmla="*/ 77 w 118"/>
                <a:gd name="T3" fmla="*/ 37 h 111"/>
                <a:gd name="T4" fmla="*/ 118 w 118"/>
                <a:gd name="T5" fmla="*/ 43 h 111"/>
                <a:gd name="T6" fmla="*/ 88 w 118"/>
                <a:gd name="T7" fmla="*/ 71 h 111"/>
                <a:gd name="T8" fmla="*/ 96 w 118"/>
                <a:gd name="T9" fmla="*/ 111 h 111"/>
                <a:gd name="T10" fmla="*/ 59 w 118"/>
                <a:gd name="T11" fmla="*/ 93 h 111"/>
                <a:gd name="T12" fmla="*/ 23 w 118"/>
                <a:gd name="T13" fmla="*/ 111 h 111"/>
                <a:gd name="T14" fmla="*/ 29 w 118"/>
                <a:gd name="T15" fmla="*/ 71 h 111"/>
                <a:gd name="T16" fmla="*/ 0 w 118"/>
                <a:gd name="T17" fmla="*/ 43 h 111"/>
                <a:gd name="T18" fmla="*/ 40 w 118"/>
                <a:gd name="T19" fmla="*/ 37 h 111"/>
                <a:gd name="T20" fmla="*/ 59 w 11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1">
                  <a:moveTo>
                    <a:pt x="59" y="0"/>
                  </a:moveTo>
                  <a:lnTo>
                    <a:pt x="77" y="37"/>
                  </a:lnTo>
                  <a:lnTo>
                    <a:pt x="118" y="43"/>
                  </a:lnTo>
                  <a:lnTo>
                    <a:pt x="88" y="71"/>
                  </a:lnTo>
                  <a:lnTo>
                    <a:pt x="96" y="111"/>
                  </a:lnTo>
                  <a:lnTo>
                    <a:pt x="59" y="93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1" name="Freeform 37"/>
            <p:cNvSpPr>
              <a:spLocks/>
            </p:cNvSpPr>
            <p:nvPr/>
          </p:nvSpPr>
          <p:spPr bwMode="auto">
            <a:xfrm>
              <a:off x="7440613" y="3790950"/>
              <a:ext cx="61913" cy="58738"/>
            </a:xfrm>
            <a:custGeom>
              <a:avLst/>
              <a:gdLst>
                <a:gd name="T0" fmla="*/ 59 w 118"/>
                <a:gd name="T1" fmla="*/ 0 h 112"/>
                <a:gd name="T2" fmla="*/ 77 w 118"/>
                <a:gd name="T3" fmla="*/ 37 h 112"/>
                <a:gd name="T4" fmla="*/ 118 w 118"/>
                <a:gd name="T5" fmla="*/ 43 h 112"/>
                <a:gd name="T6" fmla="*/ 88 w 118"/>
                <a:gd name="T7" fmla="*/ 71 h 112"/>
                <a:gd name="T8" fmla="*/ 96 w 118"/>
                <a:gd name="T9" fmla="*/ 112 h 112"/>
                <a:gd name="T10" fmla="*/ 59 w 118"/>
                <a:gd name="T11" fmla="*/ 93 h 112"/>
                <a:gd name="T12" fmla="*/ 24 w 118"/>
                <a:gd name="T13" fmla="*/ 112 h 112"/>
                <a:gd name="T14" fmla="*/ 30 w 118"/>
                <a:gd name="T15" fmla="*/ 71 h 112"/>
                <a:gd name="T16" fmla="*/ 0 w 118"/>
                <a:gd name="T17" fmla="*/ 43 h 112"/>
                <a:gd name="T18" fmla="*/ 41 w 118"/>
                <a:gd name="T19" fmla="*/ 37 h 112"/>
                <a:gd name="T20" fmla="*/ 59 w 118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77" y="37"/>
                  </a:lnTo>
                  <a:lnTo>
                    <a:pt x="118" y="43"/>
                  </a:lnTo>
                  <a:lnTo>
                    <a:pt x="88" y="71"/>
                  </a:lnTo>
                  <a:lnTo>
                    <a:pt x="96" y="112"/>
                  </a:lnTo>
                  <a:lnTo>
                    <a:pt x="59" y="93"/>
                  </a:lnTo>
                  <a:lnTo>
                    <a:pt x="24" y="112"/>
                  </a:lnTo>
                  <a:lnTo>
                    <a:pt x="30" y="71"/>
                  </a:lnTo>
                  <a:lnTo>
                    <a:pt x="0" y="43"/>
                  </a:lnTo>
                  <a:lnTo>
                    <a:pt x="41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2" name="Freeform 38"/>
            <p:cNvSpPr>
              <a:spLocks/>
            </p:cNvSpPr>
            <p:nvPr/>
          </p:nvSpPr>
          <p:spPr bwMode="auto">
            <a:xfrm>
              <a:off x="7319963" y="3846513"/>
              <a:ext cx="61913" cy="58738"/>
            </a:xfrm>
            <a:custGeom>
              <a:avLst/>
              <a:gdLst>
                <a:gd name="T0" fmla="*/ 58 w 117"/>
                <a:gd name="T1" fmla="*/ 0 h 111"/>
                <a:gd name="T2" fmla="*/ 77 w 117"/>
                <a:gd name="T3" fmla="*/ 37 h 111"/>
                <a:gd name="T4" fmla="*/ 117 w 117"/>
                <a:gd name="T5" fmla="*/ 42 h 111"/>
                <a:gd name="T6" fmla="*/ 88 w 117"/>
                <a:gd name="T7" fmla="*/ 71 h 111"/>
                <a:gd name="T8" fmla="*/ 95 w 117"/>
                <a:gd name="T9" fmla="*/ 111 h 111"/>
                <a:gd name="T10" fmla="*/ 58 w 117"/>
                <a:gd name="T11" fmla="*/ 92 h 111"/>
                <a:gd name="T12" fmla="*/ 23 w 117"/>
                <a:gd name="T13" fmla="*/ 111 h 111"/>
                <a:gd name="T14" fmla="*/ 29 w 117"/>
                <a:gd name="T15" fmla="*/ 71 h 111"/>
                <a:gd name="T16" fmla="*/ 0 w 117"/>
                <a:gd name="T17" fmla="*/ 42 h 111"/>
                <a:gd name="T18" fmla="*/ 41 w 117"/>
                <a:gd name="T19" fmla="*/ 37 h 111"/>
                <a:gd name="T20" fmla="*/ 58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8" y="0"/>
                  </a:moveTo>
                  <a:lnTo>
                    <a:pt x="77" y="37"/>
                  </a:lnTo>
                  <a:lnTo>
                    <a:pt x="117" y="42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8" y="92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2"/>
                  </a:lnTo>
                  <a:lnTo>
                    <a:pt x="41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3" name="Freeform 39"/>
            <p:cNvSpPr>
              <a:spLocks/>
            </p:cNvSpPr>
            <p:nvPr/>
          </p:nvSpPr>
          <p:spPr bwMode="auto">
            <a:xfrm>
              <a:off x="7218363" y="3911600"/>
              <a:ext cx="61913" cy="58738"/>
            </a:xfrm>
            <a:custGeom>
              <a:avLst/>
              <a:gdLst>
                <a:gd name="T0" fmla="*/ 59 w 118"/>
                <a:gd name="T1" fmla="*/ 0 h 111"/>
                <a:gd name="T2" fmla="*/ 78 w 118"/>
                <a:gd name="T3" fmla="*/ 36 h 111"/>
                <a:gd name="T4" fmla="*/ 118 w 118"/>
                <a:gd name="T5" fmla="*/ 42 h 111"/>
                <a:gd name="T6" fmla="*/ 89 w 118"/>
                <a:gd name="T7" fmla="*/ 71 h 111"/>
                <a:gd name="T8" fmla="*/ 95 w 118"/>
                <a:gd name="T9" fmla="*/ 111 h 111"/>
                <a:gd name="T10" fmla="*/ 59 w 118"/>
                <a:gd name="T11" fmla="*/ 93 h 111"/>
                <a:gd name="T12" fmla="*/ 22 w 118"/>
                <a:gd name="T13" fmla="*/ 111 h 111"/>
                <a:gd name="T14" fmla="*/ 30 w 118"/>
                <a:gd name="T15" fmla="*/ 71 h 111"/>
                <a:gd name="T16" fmla="*/ 0 w 118"/>
                <a:gd name="T17" fmla="*/ 42 h 111"/>
                <a:gd name="T18" fmla="*/ 41 w 118"/>
                <a:gd name="T19" fmla="*/ 36 h 111"/>
                <a:gd name="T20" fmla="*/ 59 w 11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1">
                  <a:moveTo>
                    <a:pt x="59" y="0"/>
                  </a:moveTo>
                  <a:lnTo>
                    <a:pt x="78" y="36"/>
                  </a:lnTo>
                  <a:lnTo>
                    <a:pt x="118" y="42"/>
                  </a:lnTo>
                  <a:lnTo>
                    <a:pt x="89" y="71"/>
                  </a:lnTo>
                  <a:lnTo>
                    <a:pt x="95" y="111"/>
                  </a:lnTo>
                  <a:lnTo>
                    <a:pt x="59" y="93"/>
                  </a:lnTo>
                  <a:lnTo>
                    <a:pt x="22" y="111"/>
                  </a:lnTo>
                  <a:lnTo>
                    <a:pt x="30" y="71"/>
                  </a:lnTo>
                  <a:lnTo>
                    <a:pt x="0" y="42"/>
                  </a:lnTo>
                  <a:lnTo>
                    <a:pt x="41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>
              <a:off x="7119938" y="3984625"/>
              <a:ext cx="61913" cy="58738"/>
            </a:xfrm>
            <a:custGeom>
              <a:avLst/>
              <a:gdLst>
                <a:gd name="T0" fmla="*/ 59 w 118"/>
                <a:gd name="T1" fmla="*/ 0 h 111"/>
                <a:gd name="T2" fmla="*/ 76 w 118"/>
                <a:gd name="T3" fmla="*/ 37 h 111"/>
                <a:gd name="T4" fmla="*/ 118 w 118"/>
                <a:gd name="T5" fmla="*/ 41 h 111"/>
                <a:gd name="T6" fmla="*/ 88 w 118"/>
                <a:gd name="T7" fmla="*/ 71 h 111"/>
                <a:gd name="T8" fmla="*/ 95 w 118"/>
                <a:gd name="T9" fmla="*/ 111 h 111"/>
                <a:gd name="T10" fmla="*/ 59 w 118"/>
                <a:gd name="T11" fmla="*/ 92 h 111"/>
                <a:gd name="T12" fmla="*/ 22 w 118"/>
                <a:gd name="T13" fmla="*/ 111 h 111"/>
                <a:gd name="T14" fmla="*/ 30 w 118"/>
                <a:gd name="T15" fmla="*/ 71 h 111"/>
                <a:gd name="T16" fmla="*/ 0 w 118"/>
                <a:gd name="T17" fmla="*/ 41 h 111"/>
                <a:gd name="T18" fmla="*/ 41 w 118"/>
                <a:gd name="T19" fmla="*/ 37 h 111"/>
                <a:gd name="T20" fmla="*/ 59 w 11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1">
                  <a:moveTo>
                    <a:pt x="59" y="0"/>
                  </a:moveTo>
                  <a:lnTo>
                    <a:pt x="76" y="37"/>
                  </a:lnTo>
                  <a:lnTo>
                    <a:pt x="118" y="41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9" y="92"/>
                  </a:lnTo>
                  <a:lnTo>
                    <a:pt x="22" y="111"/>
                  </a:lnTo>
                  <a:lnTo>
                    <a:pt x="30" y="71"/>
                  </a:lnTo>
                  <a:lnTo>
                    <a:pt x="0" y="41"/>
                  </a:lnTo>
                  <a:lnTo>
                    <a:pt x="41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Freeform 41"/>
            <p:cNvSpPr>
              <a:spLocks/>
            </p:cNvSpPr>
            <p:nvPr/>
          </p:nvSpPr>
          <p:spPr bwMode="auto">
            <a:xfrm>
              <a:off x="7043738" y="4075113"/>
              <a:ext cx="61913" cy="60325"/>
            </a:xfrm>
            <a:custGeom>
              <a:avLst/>
              <a:gdLst>
                <a:gd name="T0" fmla="*/ 58 w 117"/>
                <a:gd name="T1" fmla="*/ 0 h 113"/>
                <a:gd name="T2" fmla="*/ 77 w 117"/>
                <a:gd name="T3" fmla="*/ 37 h 113"/>
                <a:gd name="T4" fmla="*/ 117 w 117"/>
                <a:gd name="T5" fmla="*/ 43 h 113"/>
                <a:gd name="T6" fmla="*/ 88 w 117"/>
                <a:gd name="T7" fmla="*/ 72 h 113"/>
                <a:gd name="T8" fmla="*/ 95 w 117"/>
                <a:gd name="T9" fmla="*/ 113 h 113"/>
                <a:gd name="T10" fmla="*/ 58 w 117"/>
                <a:gd name="T11" fmla="*/ 93 h 113"/>
                <a:gd name="T12" fmla="*/ 23 w 117"/>
                <a:gd name="T13" fmla="*/ 113 h 113"/>
                <a:gd name="T14" fmla="*/ 29 w 117"/>
                <a:gd name="T15" fmla="*/ 72 h 113"/>
                <a:gd name="T16" fmla="*/ 0 w 117"/>
                <a:gd name="T17" fmla="*/ 43 h 113"/>
                <a:gd name="T18" fmla="*/ 41 w 117"/>
                <a:gd name="T19" fmla="*/ 37 h 113"/>
                <a:gd name="T20" fmla="*/ 58 w 117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3">
                  <a:moveTo>
                    <a:pt x="58" y="0"/>
                  </a:moveTo>
                  <a:lnTo>
                    <a:pt x="77" y="37"/>
                  </a:lnTo>
                  <a:lnTo>
                    <a:pt x="117" y="43"/>
                  </a:lnTo>
                  <a:lnTo>
                    <a:pt x="88" y="72"/>
                  </a:lnTo>
                  <a:lnTo>
                    <a:pt x="95" y="113"/>
                  </a:lnTo>
                  <a:lnTo>
                    <a:pt x="58" y="93"/>
                  </a:lnTo>
                  <a:lnTo>
                    <a:pt x="23" y="113"/>
                  </a:lnTo>
                  <a:lnTo>
                    <a:pt x="29" y="72"/>
                  </a:lnTo>
                  <a:lnTo>
                    <a:pt x="0" y="43"/>
                  </a:lnTo>
                  <a:lnTo>
                    <a:pt x="41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6" name="Freeform 42"/>
            <p:cNvSpPr>
              <a:spLocks/>
            </p:cNvSpPr>
            <p:nvPr/>
          </p:nvSpPr>
          <p:spPr bwMode="auto">
            <a:xfrm>
              <a:off x="6926263" y="4283075"/>
              <a:ext cx="61913" cy="58738"/>
            </a:xfrm>
            <a:custGeom>
              <a:avLst/>
              <a:gdLst>
                <a:gd name="T0" fmla="*/ 59 w 118"/>
                <a:gd name="T1" fmla="*/ 0 h 112"/>
                <a:gd name="T2" fmla="*/ 77 w 118"/>
                <a:gd name="T3" fmla="*/ 36 h 112"/>
                <a:gd name="T4" fmla="*/ 118 w 118"/>
                <a:gd name="T5" fmla="*/ 42 h 112"/>
                <a:gd name="T6" fmla="*/ 89 w 118"/>
                <a:gd name="T7" fmla="*/ 72 h 112"/>
                <a:gd name="T8" fmla="*/ 96 w 118"/>
                <a:gd name="T9" fmla="*/ 112 h 112"/>
                <a:gd name="T10" fmla="*/ 59 w 118"/>
                <a:gd name="T11" fmla="*/ 93 h 112"/>
                <a:gd name="T12" fmla="*/ 24 w 118"/>
                <a:gd name="T13" fmla="*/ 112 h 112"/>
                <a:gd name="T14" fmla="*/ 30 w 118"/>
                <a:gd name="T15" fmla="*/ 72 h 112"/>
                <a:gd name="T16" fmla="*/ 0 w 118"/>
                <a:gd name="T17" fmla="*/ 42 h 112"/>
                <a:gd name="T18" fmla="*/ 41 w 118"/>
                <a:gd name="T19" fmla="*/ 36 h 112"/>
                <a:gd name="T20" fmla="*/ 59 w 118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77" y="36"/>
                  </a:lnTo>
                  <a:lnTo>
                    <a:pt x="118" y="42"/>
                  </a:lnTo>
                  <a:lnTo>
                    <a:pt x="89" y="72"/>
                  </a:lnTo>
                  <a:lnTo>
                    <a:pt x="96" y="112"/>
                  </a:lnTo>
                  <a:lnTo>
                    <a:pt x="59" y="93"/>
                  </a:lnTo>
                  <a:lnTo>
                    <a:pt x="24" y="112"/>
                  </a:lnTo>
                  <a:lnTo>
                    <a:pt x="30" y="72"/>
                  </a:lnTo>
                  <a:lnTo>
                    <a:pt x="0" y="42"/>
                  </a:lnTo>
                  <a:lnTo>
                    <a:pt x="41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43"/>
            <p:cNvSpPr>
              <a:spLocks/>
            </p:cNvSpPr>
            <p:nvPr/>
          </p:nvSpPr>
          <p:spPr bwMode="auto">
            <a:xfrm>
              <a:off x="6977063" y="4176713"/>
              <a:ext cx="63500" cy="60325"/>
            </a:xfrm>
            <a:custGeom>
              <a:avLst/>
              <a:gdLst>
                <a:gd name="T0" fmla="*/ 59 w 118"/>
                <a:gd name="T1" fmla="*/ 0 h 112"/>
                <a:gd name="T2" fmla="*/ 77 w 118"/>
                <a:gd name="T3" fmla="*/ 37 h 112"/>
                <a:gd name="T4" fmla="*/ 118 w 118"/>
                <a:gd name="T5" fmla="*/ 43 h 112"/>
                <a:gd name="T6" fmla="*/ 88 w 118"/>
                <a:gd name="T7" fmla="*/ 71 h 112"/>
                <a:gd name="T8" fmla="*/ 96 w 118"/>
                <a:gd name="T9" fmla="*/ 112 h 112"/>
                <a:gd name="T10" fmla="*/ 59 w 118"/>
                <a:gd name="T11" fmla="*/ 93 h 112"/>
                <a:gd name="T12" fmla="*/ 22 w 118"/>
                <a:gd name="T13" fmla="*/ 112 h 112"/>
                <a:gd name="T14" fmla="*/ 29 w 118"/>
                <a:gd name="T15" fmla="*/ 71 h 112"/>
                <a:gd name="T16" fmla="*/ 0 w 118"/>
                <a:gd name="T17" fmla="*/ 43 h 112"/>
                <a:gd name="T18" fmla="*/ 40 w 118"/>
                <a:gd name="T19" fmla="*/ 37 h 112"/>
                <a:gd name="T20" fmla="*/ 59 w 118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77" y="37"/>
                  </a:lnTo>
                  <a:lnTo>
                    <a:pt x="118" y="43"/>
                  </a:lnTo>
                  <a:lnTo>
                    <a:pt x="88" y="71"/>
                  </a:lnTo>
                  <a:lnTo>
                    <a:pt x="96" y="112"/>
                  </a:lnTo>
                  <a:lnTo>
                    <a:pt x="59" y="93"/>
                  </a:lnTo>
                  <a:lnTo>
                    <a:pt x="22" y="112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8" name="Freeform 44"/>
            <p:cNvSpPr>
              <a:spLocks/>
            </p:cNvSpPr>
            <p:nvPr/>
          </p:nvSpPr>
          <p:spPr bwMode="auto">
            <a:xfrm>
              <a:off x="6889750" y="4400550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7 h 111"/>
                <a:gd name="T4" fmla="*/ 117 w 117"/>
                <a:gd name="T5" fmla="*/ 43 h 111"/>
                <a:gd name="T6" fmla="*/ 88 w 117"/>
                <a:gd name="T7" fmla="*/ 71 h 111"/>
                <a:gd name="T8" fmla="*/ 94 w 117"/>
                <a:gd name="T9" fmla="*/ 111 h 111"/>
                <a:gd name="T10" fmla="*/ 59 w 117"/>
                <a:gd name="T11" fmla="*/ 92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7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7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9" y="92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9" name="Freeform 45"/>
            <p:cNvSpPr>
              <a:spLocks/>
            </p:cNvSpPr>
            <p:nvPr/>
          </p:nvSpPr>
          <p:spPr bwMode="auto">
            <a:xfrm>
              <a:off x="6875463" y="4519613"/>
              <a:ext cx="61913" cy="60325"/>
            </a:xfrm>
            <a:custGeom>
              <a:avLst/>
              <a:gdLst>
                <a:gd name="T0" fmla="*/ 58 w 117"/>
                <a:gd name="T1" fmla="*/ 0 h 112"/>
                <a:gd name="T2" fmla="*/ 77 w 117"/>
                <a:gd name="T3" fmla="*/ 37 h 112"/>
                <a:gd name="T4" fmla="*/ 117 w 117"/>
                <a:gd name="T5" fmla="*/ 42 h 112"/>
                <a:gd name="T6" fmla="*/ 88 w 117"/>
                <a:gd name="T7" fmla="*/ 71 h 112"/>
                <a:gd name="T8" fmla="*/ 95 w 117"/>
                <a:gd name="T9" fmla="*/ 112 h 112"/>
                <a:gd name="T10" fmla="*/ 58 w 117"/>
                <a:gd name="T11" fmla="*/ 92 h 112"/>
                <a:gd name="T12" fmla="*/ 23 w 117"/>
                <a:gd name="T13" fmla="*/ 112 h 112"/>
                <a:gd name="T14" fmla="*/ 29 w 117"/>
                <a:gd name="T15" fmla="*/ 71 h 112"/>
                <a:gd name="T16" fmla="*/ 0 w 117"/>
                <a:gd name="T17" fmla="*/ 42 h 112"/>
                <a:gd name="T18" fmla="*/ 40 w 117"/>
                <a:gd name="T19" fmla="*/ 37 h 112"/>
                <a:gd name="T20" fmla="*/ 58 w 117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58" y="0"/>
                  </a:moveTo>
                  <a:lnTo>
                    <a:pt x="77" y="37"/>
                  </a:lnTo>
                  <a:lnTo>
                    <a:pt x="117" y="42"/>
                  </a:lnTo>
                  <a:lnTo>
                    <a:pt x="88" y="71"/>
                  </a:lnTo>
                  <a:lnTo>
                    <a:pt x="95" y="112"/>
                  </a:lnTo>
                  <a:lnTo>
                    <a:pt x="58" y="92"/>
                  </a:lnTo>
                  <a:lnTo>
                    <a:pt x="23" y="112"/>
                  </a:lnTo>
                  <a:lnTo>
                    <a:pt x="29" y="71"/>
                  </a:lnTo>
                  <a:lnTo>
                    <a:pt x="0" y="42"/>
                  </a:lnTo>
                  <a:lnTo>
                    <a:pt x="40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0" name="Freeform 46"/>
            <p:cNvSpPr>
              <a:spLocks/>
            </p:cNvSpPr>
            <p:nvPr/>
          </p:nvSpPr>
          <p:spPr bwMode="auto">
            <a:xfrm>
              <a:off x="6875463" y="4637088"/>
              <a:ext cx="61913" cy="58738"/>
            </a:xfrm>
            <a:custGeom>
              <a:avLst/>
              <a:gdLst>
                <a:gd name="T0" fmla="*/ 58 w 117"/>
                <a:gd name="T1" fmla="*/ 0 h 111"/>
                <a:gd name="T2" fmla="*/ 77 w 117"/>
                <a:gd name="T3" fmla="*/ 36 h 111"/>
                <a:gd name="T4" fmla="*/ 117 w 117"/>
                <a:gd name="T5" fmla="*/ 42 h 111"/>
                <a:gd name="T6" fmla="*/ 88 w 117"/>
                <a:gd name="T7" fmla="*/ 71 h 111"/>
                <a:gd name="T8" fmla="*/ 95 w 117"/>
                <a:gd name="T9" fmla="*/ 111 h 111"/>
                <a:gd name="T10" fmla="*/ 58 w 117"/>
                <a:gd name="T11" fmla="*/ 91 h 111"/>
                <a:gd name="T12" fmla="*/ 23 w 117"/>
                <a:gd name="T13" fmla="*/ 111 h 111"/>
                <a:gd name="T14" fmla="*/ 29 w 117"/>
                <a:gd name="T15" fmla="*/ 71 h 111"/>
                <a:gd name="T16" fmla="*/ 0 w 117"/>
                <a:gd name="T17" fmla="*/ 42 h 111"/>
                <a:gd name="T18" fmla="*/ 40 w 117"/>
                <a:gd name="T19" fmla="*/ 36 h 111"/>
                <a:gd name="T20" fmla="*/ 58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8" y="0"/>
                  </a:moveTo>
                  <a:lnTo>
                    <a:pt x="77" y="36"/>
                  </a:lnTo>
                  <a:lnTo>
                    <a:pt x="117" y="42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8" y="91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2"/>
                  </a:lnTo>
                  <a:lnTo>
                    <a:pt x="40" y="3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6894513" y="4760913"/>
              <a:ext cx="60325" cy="58738"/>
            </a:xfrm>
            <a:custGeom>
              <a:avLst/>
              <a:gdLst>
                <a:gd name="T0" fmla="*/ 58 w 116"/>
                <a:gd name="T1" fmla="*/ 0 h 111"/>
                <a:gd name="T2" fmla="*/ 76 w 116"/>
                <a:gd name="T3" fmla="*/ 37 h 111"/>
                <a:gd name="T4" fmla="*/ 116 w 116"/>
                <a:gd name="T5" fmla="*/ 43 h 111"/>
                <a:gd name="T6" fmla="*/ 87 w 116"/>
                <a:gd name="T7" fmla="*/ 71 h 111"/>
                <a:gd name="T8" fmla="*/ 94 w 116"/>
                <a:gd name="T9" fmla="*/ 111 h 111"/>
                <a:gd name="T10" fmla="*/ 58 w 116"/>
                <a:gd name="T11" fmla="*/ 93 h 111"/>
                <a:gd name="T12" fmla="*/ 22 w 116"/>
                <a:gd name="T13" fmla="*/ 111 h 111"/>
                <a:gd name="T14" fmla="*/ 28 w 116"/>
                <a:gd name="T15" fmla="*/ 71 h 111"/>
                <a:gd name="T16" fmla="*/ 0 w 116"/>
                <a:gd name="T17" fmla="*/ 43 h 111"/>
                <a:gd name="T18" fmla="*/ 41 w 116"/>
                <a:gd name="T19" fmla="*/ 37 h 111"/>
                <a:gd name="T20" fmla="*/ 58 w 116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111">
                  <a:moveTo>
                    <a:pt x="58" y="0"/>
                  </a:moveTo>
                  <a:lnTo>
                    <a:pt x="76" y="37"/>
                  </a:lnTo>
                  <a:lnTo>
                    <a:pt x="116" y="43"/>
                  </a:lnTo>
                  <a:lnTo>
                    <a:pt x="87" y="71"/>
                  </a:lnTo>
                  <a:lnTo>
                    <a:pt x="94" y="111"/>
                  </a:lnTo>
                  <a:lnTo>
                    <a:pt x="58" y="93"/>
                  </a:lnTo>
                  <a:lnTo>
                    <a:pt x="22" y="111"/>
                  </a:lnTo>
                  <a:lnTo>
                    <a:pt x="28" y="71"/>
                  </a:lnTo>
                  <a:lnTo>
                    <a:pt x="0" y="43"/>
                  </a:lnTo>
                  <a:lnTo>
                    <a:pt x="41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7058025" y="5081588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6 h 111"/>
                <a:gd name="T4" fmla="*/ 117 w 117"/>
                <a:gd name="T5" fmla="*/ 43 h 111"/>
                <a:gd name="T6" fmla="*/ 88 w 117"/>
                <a:gd name="T7" fmla="*/ 71 h 111"/>
                <a:gd name="T8" fmla="*/ 94 w 117"/>
                <a:gd name="T9" fmla="*/ 111 h 111"/>
                <a:gd name="T10" fmla="*/ 59 w 117"/>
                <a:gd name="T11" fmla="*/ 91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6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6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9" y="91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3" name="Freeform 49"/>
            <p:cNvSpPr>
              <a:spLocks/>
            </p:cNvSpPr>
            <p:nvPr/>
          </p:nvSpPr>
          <p:spPr bwMode="auto">
            <a:xfrm>
              <a:off x="6931025" y="4867275"/>
              <a:ext cx="61913" cy="58738"/>
            </a:xfrm>
            <a:custGeom>
              <a:avLst/>
              <a:gdLst>
                <a:gd name="T0" fmla="*/ 58 w 117"/>
                <a:gd name="T1" fmla="*/ 0 h 111"/>
                <a:gd name="T2" fmla="*/ 77 w 117"/>
                <a:gd name="T3" fmla="*/ 36 h 111"/>
                <a:gd name="T4" fmla="*/ 117 w 117"/>
                <a:gd name="T5" fmla="*/ 41 h 111"/>
                <a:gd name="T6" fmla="*/ 88 w 117"/>
                <a:gd name="T7" fmla="*/ 71 h 111"/>
                <a:gd name="T8" fmla="*/ 94 w 117"/>
                <a:gd name="T9" fmla="*/ 111 h 111"/>
                <a:gd name="T10" fmla="*/ 58 w 117"/>
                <a:gd name="T11" fmla="*/ 91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1 h 111"/>
                <a:gd name="T18" fmla="*/ 40 w 117"/>
                <a:gd name="T19" fmla="*/ 36 h 111"/>
                <a:gd name="T20" fmla="*/ 58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8" y="0"/>
                  </a:moveTo>
                  <a:lnTo>
                    <a:pt x="77" y="36"/>
                  </a:lnTo>
                  <a:lnTo>
                    <a:pt x="117" y="41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8" y="91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1"/>
                  </a:lnTo>
                  <a:lnTo>
                    <a:pt x="40" y="3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4" name="Freeform 50"/>
            <p:cNvSpPr>
              <a:spLocks/>
            </p:cNvSpPr>
            <p:nvPr/>
          </p:nvSpPr>
          <p:spPr bwMode="auto">
            <a:xfrm>
              <a:off x="6988175" y="4972050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7 h 111"/>
                <a:gd name="T4" fmla="*/ 117 w 117"/>
                <a:gd name="T5" fmla="*/ 43 h 111"/>
                <a:gd name="T6" fmla="*/ 88 w 117"/>
                <a:gd name="T7" fmla="*/ 71 h 111"/>
                <a:gd name="T8" fmla="*/ 94 w 117"/>
                <a:gd name="T9" fmla="*/ 111 h 111"/>
                <a:gd name="T10" fmla="*/ 59 w 117"/>
                <a:gd name="T11" fmla="*/ 92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7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7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9" y="92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5" name="Freeform 51"/>
            <p:cNvSpPr>
              <a:spLocks/>
            </p:cNvSpPr>
            <p:nvPr/>
          </p:nvSpPr>
          <p:spPr bwMode="auto">
            <a:xfrm>
              <a:off x="7142163" y="5164138"/>
              <a:ext cx="61913" cy="60325"/>
            </a:xfrm>
            <a:custGeom>
              <a:avLst/>
              <a:gdLst>
                <a:gd name="T0" fmla="*/ 58 w 116"/>
                <a:gd name="T1" fmla="*/ 0 h 113"/>
                <a:gd name="T2" fmla="*/ 76 w 116"/>
                <a:gd name="T3" fmla="*/ 37 h 113"/>
                <a:gd name="T4" fmla="*/ 116 w 116"/>
                <a:gd name="T5" fmla="*/ 43 h 113"/>
                <a:gd name="T6" fmla="*/ 87 w 116"/>
                <a:gd name="T7" fmla="*/ 73 h 113"/>
                <a:gd name="T8" fmla="*/ 94 w 116"/>
                <a:gd name="T9" fmla="*/ 113 h 113"/>
                <a:gd name="T10" fmla="*/ 58 w 116"/>
                <a:gd name="T11" fmla="*/ 93 h 113"/>
                <a:gd name="T12" fmla="*/ 22 w 116"/>
                <a:gd name="T13" fmla="*/ 113 h 113"/>
                <a:gd name="T14" fmla="*/ 28 w 116"/>
                <a:gd name="T15" fmla="*/ 73 h 113"/>
                <a:gd name="T16" fmla="*/ 0 w 116"/>
                <a:gd name="T17" fmla="*/ 43 h 113"/>
                <a:gd name="T18" fmla="*/ 40 w 116"/>
                <a:gd name="T19" fmla="*/ 37 h 113"/>
                <a:gd name="T20" fmla="*/ 58 w 116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113">
                  <a:moveTo>
                    <a:pt x="58" y="0"/>
                  </a:moveTo>
                  <a:lnTo>
                    <a:pt x="76" y="37"/>
                  </a:lnTo>
                  <a:lnTo>
                    <a:pt x="116" y="43"/>
                  </a:lnTo>
                  <a:lnTo>
                    <a:pt x="87" y="73"/>
                  </a:lnTo>
                  <a:lnTo>
                    <a:pt x="94" y="113"/>
                  </a:lnTo>
                  <a:lnTo>
                    <a:pt x="58" y="93"/>
                  </a:lnTo>
                  <a:lnTo>
                    <a:pt x="22" y="113"/>
                  </a:lnTo>
                  <a:lnTo>
                    <a:pt x="28" y="73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6" name="Freeform 52"/>
            <p:cNvSpPr>
              <a:spLocks/>
            </p:cNvSpPr>
            <p:nvPr/>
          </p:nvSpPr>
          <p:spPr bwMode="auto">
            <a:xfrm>
              <a:off x="7137400" y="4302125"/>
              <a:ext cx="357188" cy="533400"/>
            </a:xfrm>
            <a:custGeom>
              <a:avLst/>
              <a:gdLst>
                <a:gd name="T0" fmla="*/ 429 w 675"/>
                <a:gd name="T1" fmla="*/ 0 h 1007"/>
                <a:gd name="T2" fmla="*/ 442 w 675"/>
                <a:gd name="T3" fmla="*/ 0 h 1007"/>
                <a:gd name="T4" fmla="*/ 445 w 675"/>
                <a:gd name="T5" fmla="*/ 2 h 1007"/>
                <a:gd name="T6" fmla="*/ 447 w 675"/>
                <a:gd name="T7" fmla="*/ 4 h 1007"/>
                <a:gd name="T8" fmla="*/ 447 w 675"/>
                <a:gd name="T9" fmla="*/ 5 h 1007"/>
                <a:gd name="T10" fmla="*/ 448 w 675"/>
                <a:gd name="T11" fmla="*/ 8 h 1007"/>
                <a:gd name="T12" fmla="*/ 448 w 675"/>
                <a:gd name="T13" fmla="*/ 10 h 1007"/>
                <a:gd name="T14" fmla="*/ 448 w 675"/>
                <a:gd name="T15" fmla="*/ 14 h 1007"/>
                <a:gd name="T16" fmla="*/ 448 w 675"/>
                <a:gd name="T17" fmla="*/ 896 h 1007"/>
                <a:gd name="T18" fmla="*/ 450 w 675"/>
                <a:gd name="T19" fmla="*/ 916 h 1007"/>
                <a:gd name="T20" fmla="*/ 456 w 675"/>
                <a:gd name="T21" fmla="*/ 935 h 1007"/>
                <a:gd name="T22" fmla="*/ 466 w 675"/>
                <a:gd name="T23" fmla="*/ 948 h 1007"/>
                <a:gd name="T24" fmla="*/ 479 w 675"/>
                <a:gd name="T25" fmla="*/ 959 h 1007"/>
                <a:gd name="T26" fmla="*/ 496 w 675"/>
                <a:gd name="T27" fmla="*/ 968 h 1007"/>
                <a:gd name="T28" fmla="*/ 518 w 675"/>
                <a:gd name="T29" fmla="*/ 974 h 1007"/>
                <a:gd name="T30" fmla="*/ 548 w 675"/>
                <a:gd name="T31" fmla="*/ 977 h 1007"/>
                <a:gd name="T32" fmla="*/ 584 w 675"/>
                <a:gd name="T33" fmla="*/ 981 h 1007"/>
                <a:gd name="T34" fmla="*/ 626 w 675"/>
                <a:gd name="T35" fmla="*/ 985 h 1007"/>
                <a:gd name="T36" fmla="*/ 675 w 675"/>
                <a:gd name="T37" fmla="*/ 986 h 1007"/>
                <a:gd name="T38" fmla="*/ 675 w 675"/>
                <a:gd name="T39" fmla="*/ 1007 h 1007"/>
                <a:gd name="T40" fmla="*/ 16 w 675"/>
                <a:gd name="T41" fmla="*/ 1007 h 1007"/>
                <a:gd name="T42" fmla="*/ 16 w 675"/>
                <a:gd name="T43" fmla="*/ 985 h 1007"/>
                <a:gd name="T44" fmla="*/ 69 w 675"/>
                <a:gd name="T45" fmla="*/ 982 h 1007"/>
                <a:gd name="T46" fmla="*/ 114 w 675"/>
                <a:gd name="T47" fmla="*/ 979 h 1007"/>
                <a:gd name="T48" fmla="*/ 151 w 675"/>
                <a:gd name="T49" fmla="*/ 974 h 1007"/>
                <a:gd name="T50" fmla="*/ 179 w 675"/>
                <a:gd name="T51" fmla="*/ 968 h 1007"/>
                <a:gd name="T52" fmla="*/ 201 w 675"/>
                <a:gd name="T53" fmla="*/ 960 h 1007"/>
                <a:gd name="T54" fmla="*/ 216 w 675"/>
                <a:gd name="T55" fmla="*/ 951 h 1007"/>
                <a:gd name="T56" fmla="*/ 228 w 675"/>
                <a:gd name="T57" fmla="*/ 936 h 1007"/>
                <a:gd name="T58" fmla="*/ 237 w 675"/>
                <a:gd name="T59" fmla="*/ 919 h 1007"/>
                <a:gd name="T60" fmla="*/ 243 w 675"/>
                <a:gd name="T61" fmla="*/ 898 h 1007"/>
                <a:gd name="T62" fmla="*/ 244 w 675"/>
                <a:gd name="T63" fmla="*/ 872 h 1007"/>
                <a:gd name="T64" fmla="*/ 244 w 675"/>
                <a:gd name="T65" fmla="*/ 197 h 1007"/>
                <a:gd name="T66" fmla="*/ 243 w 675"/>
                <a:gd name="T67" fmla="*/ 175 h 1007"/>
                <a:gd name="T68" fmla="*/ 238 w 675"/>
                <a:gd name="T69" fmla="*/ 157 h 1007"/>
                <a:gd name="T70" fmla="*/ 231 w 675"/>
                <a:gd name="T71" fmla="*/ 143 h 1007"/>
                <a:gd name="T72" fmla="*/ 221 w 675"/>
                <a:gd name="T73" fmla="*/ 135 h 1007"/>
                <a:gd name="T74" fmla="*/ 207 w 675"/>
                <a:gd name="T75" fmla="*/ 129 h 1007"/>
                <a:gd name="T76" fmla="*/ 190 w 675"/>
                <a:gd name="T77" fmla="*/ 125 h 1007"/>
                <a:gd name="T78" fmla="*/ 169 w 675"/>
                <a:gd name="T79" fmla="*/ 125 h 1007"/>
                <a:gd name="T80" fmla="*/ 147 w 675"/>
                <a:gd name="T81" fmla="*/ 125 h 1007"/>
                <a:gd name="T82" fmla="*/ 120 w 675"/>
                <a:gd name="T83" fmla="*/ 129 h 1007"/>
                <a:gd name="T84" fmla="*/ 91 w 675"/>
                <a:gd name="T85" fmla="*/ 135 h 1007"/>
                <a:gd name="T86" fmla="*/ 43 w 675"/>
                <a:gd name="T87" fmla="*/ 146 h 1007"/>
                <a:gd name="T88" fmla="*/ 0 w 675"/>
                <a:gd name="T89" fmla="*/ 157 h 1007"/>
                <a:gd name="T90" fmla="*/ 0 w 675"/>
                <a:gd name="T91" fmla="*/ 137 h 1007"/>
                <a:gd name="T92" fmla="*/ 429 w 675"/>
                <a:gd name="T93" fmla="*/ 0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5" h="1007">
                  <a:moveTo>
                    <a:pt x="429" y="0"/>
                  </a:moveTo>
                  <a:lnTo>
                    <a:pt x="442" y="0"/>
                  </a:lnTo>
                  <a:lnTo>
                    <a:pt x="445" y="2"/>
                  </a:lnTo>
                  <a:lnTo>
                    <a:pt x="447" y="4"/>
                  </a:lnTo>
                  <a:lnTo>
                    <a:pt x="447" y="5"/>
                  </a:lnTo>
                  <a:lnTo>
                    <a:pt x="448" y="8"/>
                  </a:lnTo>
                  <a:lnTo>
                    <a:pt x="448" y="10"/>
                  </a:lnTo>
                  <a:lnTo>
                    <a:pt x="448" y="14"/>
                  </a:lnTo>
                  <a:lnTo>
                    <a:pt x="448" y="896"/>
                  </a:lnTo>
                  <a:lnTo>
                    <a:pt x="450" y="916"/>
                  </a:lnTo>
                  <a:lnTo>
                    <a:pt x="456" y="935"/>
                  </a:lnTo>
                  <a:lnTo>
                    <a:pt x="466" y="948"/>
                  </a:lnTo>
                  <a:lnTo>
                    <a:pt x="479" y="959"/>
                  </a:lnTo>
                  <a:lnTo>
                    <a:pt x="496" y="968"/>
                  </a:lnTo>
                  <a:lnTo>
                    <a:pt x="518" y="974"/>
                  </a:lnTo>
                  <a:lnTo>
                    <a:pt x="548" y="977"/>
                  </a:lnTo>
                  <a:lnTo>
                    <a:pt x="584" y="981"/>
                  </a:lnTo>
                  <a:lnTo>
                    <a:pt x="626" y="985"/>
                  </a:lnTo>
                  <a:lnTo>
                    <a:pt x="675" y="986"/>
                  </a:lnTo>
                  <a:lnTo>
                    <a:pt x="675" y="1007"/>
                  </a:lnTo>
                  <a:lnTo>
                    <a:pt x="16" y="1007"/>
                  </a:lnTo>
                  <a:lnTo>
                    <a:pt x="16" y="985"/>
                  </a:lnTo>
                  <a:lnTo>
                    <a:pt x="69" y="982"/>
                  </a:lnTo>
                  <a:lnTo>
                    <a:pt x="114" y="979"/>
                  </a:lnTo>
                  <a:lnTo>
                    <a:pt x="151" y="974"/>
                  </a:lnTo>
                  <a:lnTo>
                    <a:pt x="179" y="968"/>
                  </a:lnTo>
                  <a:lnTo>
                    <a:pt x="201" y="960"/>
                  </a:lnTo>
                  <a:lnTo>
                    <a:pt x="216" y="951"/>
                  </a:lnTo>
                  <a:lnTo>
                    <a:pt x="228" y="936"/>
                  </a:lnTo>
                  <a:lnTo>
                    <a:pt x="237" y="919"/>
                  </a:lnTo>
                  <a:lnTo>
                    <a:pt x="243" y="898"/>
                  </a:lnTo>
                  <a:lnTo>
                    <a:pt x="244" y="872"/>
                  </a:lnTo>
                  <a:lnTo>
                    <a:pt x="244" y="197"/>
                  </a:lnTo>
                  <a:lnTo>
                    <a:pt x="243" y="175"/>
                  </a:lnTo>
                  <a:lnTo>
                    <a:pt x="238" y="157"/>
                  </a:lnTo>
                  <a:lnTo>
                    <a:pt x="231" y="143"/>
                  </a:lnTo>
                  <a:lnTo>
                    <a:pt x="221" y="135"/>
                  </a:lnTo>
                  <a:lnTo>
                    <a:pt x="207" y="129"/>
                  </a:lnTo>
                  <a:lnTo>
                    <a:pt x="190" y="125"/>
                  </a:lnTo>
                  <a:lnTo>
                    <a:pt x="169" y="125"/>
                  </a:lnTo>
                  <a:lnTo>
                    <a:pt x="147" y="125"/>
                  </a:lnTo>
                  <a:lnTo>
                    <a:pt x="120" y="129"/>
                  </a:lnTo>
                  <a:lnTo>
                    <a:pt x="91" y="135"/>
                  </a:lnTo>
                  <a:lnTo>
                    <a:pt x="43" y="146"/>
                  </a:lnTo>
                  <a:lnTo>
                    <a:pt x="0" y="157"/>
                  </a:lnTo>
                  <a:lnTo>
                    <a:pt x="0" y="13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 53"/>
            <p:cNvSpPr>
              <a:spLocks noEditPoints="1"/>
            </p:cNvSpPr>
            <p:nvPr/>
          </p:nvSpPr>
          <p:spPr bwMode="auto">
            <a:xfrm>
              <a:off x="7640638" y="4302125"/>
              <a:ext cx="569913" cy="539750"/>
            </a:xfrm>
            <a:custGeom>
              <a:avLst/>
              <a:gdLst>
                <a:gd name="T0" fmla="*/ 498 w 1079"/>
                <a:gd name="T1" fmla="*/ 42 h 1021"/>
                <a:gd name="T2" fmla="*/ 423 w 1079"/>
                <a:gd name="T3" fmla="*/ 61 h 1021"/>
                <a:gd name="T4" fmla="*/ 359 w 1079"/>
                <a:gd name="T5" fmla="*/ 102 h 1021"/>
                <a:gd name="T6" fmla="*/ 307 w 1079"/>
                <a:gd name="T7" fmla="*/ 163 h 1021"/>
                <a:gd name="T8" fmla="*/ 270 w 1079"/>
                <a:gd name="T9" fmla="*/ 242 h 1021"/>
                <a:gd name="T10" fmla="*/ 245 w 1079"/>
                <a:gd name="T11" fmla="*/ 340 h 1021"/>
                <a:gd name="T12" fmla="*/ 233 w 1079"/>
                <a:gd name="T13" fmla="*/ 460 h 1021"/>
                <a:gd name="T14" fmla="*/ 233 w 1079"/>
                <a:gd name="T15" fmla="*/ 592 h 1021"/>
                <a:gd name="T16" fmla="*/ 245 w 1079"/>
                <a:gd name="T17" fmla="*/ 703 h 1021"/>
                <a:gd name="T18" fmla="*/ 271 w 1079"/>
                <a:gd name="T19" fmla="*/ 794 h 1021"/>
                <a:gd name="T20" fmla="*/ 310 w 1079"/>
                <a:gd name="T21" fmla="*/ 867 h 1021"/>
                <a:gd name="T22" fmla="*/ 363 w 1079"/>
                <a:gd name="T23" fmla="*/ 922 h 1021"/>
                <a:gd name="T24" fmla="*/ 427 w 1079"/>
                <a:gd name="T25" fmla="*/ 959 h 1021"/>
                <a:gd name="T26" fmla="*/ 506 w 1079"/>
                <a:gd name="T27" fmla="*/ 977 h 1021"/>
                <a:gd name="T28" fmla="*/ 596 w 1079"/>
                <a:gd name="T29" fmla="*/ 977 h 1021"/>
                <a:gd name="T30" fmla="*/ 677 w 1079"/>
                <a:gd name="T31" fmla="*/ 958 h 1021"/>
                <a:gd name="T32" fmla="*/ 740 w 1079"/>
                <a:gd name="T33" fmla="*/ 920 h 1021"/>
                <a:gd name="T34" fmla="*/ 785 w 1079"/>
                <a:gd name="T35" fmla="*/ 862 h 1021"/>
                <a:gd name="T36" fmla="*/ 820 w 1079"/>
                <a:gd name="T37" fmla="*/ 772 h 1021"/>
                <a:gd name="T38" fmla="*/ 841 w 1079"/>
                <a:gd name="T39" fmla="*/ 658 h 1021"/>
                <a:gd name="T40" fmla="*/ 848 w 1079"/>
                <a:gd name="T41" fmla="*/ 521 h 1021"/>
                <a:gd name="T42" fmla="*/ 842 w 1079"/>
                <a:gd name="T43" fmla="*/ 390 h 1021"/>
                <a:gd name="T44" fmla="*/ 824 w 1079"/>
                <a:gd name="T45" fmla="*/ 283 h 1021"/>
                <a:gd name="T46" fmla="*/ 792 w 1079"/>
                <a:gd name="T47" fmla="*/ 196 h 1021"/>
                <a:gd name="T48" fmla="*/ 748 w 1079"/>
                <a:gd name="T49" fmla="*/ 127 h 1021"/>
                <a:gd name="T50" fmla="*/ 692 w 1079"/>
                <a:gd name="T51" fmla="*/ 78 h 1021"/>
                <a:gd name="T52" fmla="*/ 622 w 1079"/>
                <a:gd name="T53" fmla="*/ 49 h 1021"/>
                <a:gd name="T54" fmla="*/ 540 w 1079"/>
                <a:gd name="T55" fmla="*/ 39 h 1021"/>
                <a:gd name="T56" fmla="*/ 611 w 1079"/>
                <a:gd name="T57" fmla="*/ 3 h 1021"/>
                <a:gd name="T58" fmla="*/ 730 w 1079"/>
                <a:gd name="T59" fmla="*/ 25 h 1021"/>
                <a:gd name="T60" fmla="*/ 834 w 1079"/>
                <a:gd name="T61" fmla="*/ 69 h 1021"/>
                <a:gd name="T62" fmla="*/ 923 w 1079"/>
                <a:gd name="T63" fmla="*/ 135 h 1021"/>
                <a:gd name="T64" fmla="*/ 998 w 1079"/>
                <a:gd name="T65" fmla="*/ 225 h 1021"/>
                <a:gd name="T66" fmla="*/ 1049 w 1079"/>
                <a:gd name="T67" fmla="*/ 329 h 1021"/>
                <a:gd name="T68" fmla="*/ 1076 w 1079"/>
                <a:gd name="T69" fmla="*/ 444 h 1021"/>
                <a:gd name="T70" fmla="*/ 1076 w 1079"/>
                <a:gd name="T71" fmla="*/ 561 h 1021"/>
                <a:gd name="T72" fmla="*/ 1053 w 1079"/>
                <a:gd name="T73" fmla="*/ 673 h 1021"/>
                <a:gd name="T74" fmla="*/ 1008 w 1079"/>
                <a:gd name="T75" fmla="*/ 779 h 1021"/>
                <a:gd name="T76" fmla="*/ 945 w 1079"/>
                <a:gd name="T77" fmla="*/ 866 h 1021"/>
                <a:gd name="T78" fmla="*/ 866 w 1079"/>
                <a:gd name="T79" fmla="*/ 934 h 1021"/>
                <a:gd name="T80" fmla="*/ 771 w 1079"/>
                <a:gd name="T81" fmla="*/ 983 h 1021"/>
                <a:gd name="T82" fmla="*/ 661 w 1079"/>
                <a:gd name="T83" fmla="*/ 1011 h 1021"/>
                <a:gd name="T84" fmla="*/ 535 w 1079"/>
                <a:gd name="T85" fmla="*/ 1021 h 1021"/>
                <a:gd name="T86" fmla="*/ 412 w 1079"/>
                <a:gd name="T87" fmla="*/ 1011 h 1021"/>
                <a:gd name="T88" fmla="*/ 300 w 1079"/>
                <a:gd name="T89" fmla="*/ 978 h 1021"/>
                <a:gd name="T90" fmla="*/ 202 w 1079"/>
                <a:gd name="T91" fmla="*/ 925 h 1021"/>
                <a:gd name="T92" fmla="*/ 121 w 1079"/>
                <a:gd name="T93" fmla="*/ 854 h 1021"/>
                <a:gd name="T94" fmla="*/ 61 w 1079"/>
                <a:gd name="T95" fmla="*/ 772 h 1021"/>
                <a:gd name="T96" fmla="*/ 22 w 1079"/>
                <a:gd name="T97" fmla="*/ 676 h 1021"/>
                <a:gd name="T98" fmla="*/ 3 w 1079"/>
                <a:gd name="T99" fmla="*/ 569 h 1021"/>
                <a:gd name="T100" fmla="*/ 3 w 1079"/>
                <a:gd name="T101" fmla="*/ 449 h 1021"/>
                <a:gd name="T102" fmla="*/ 27 w 1079"/>
                <a:gd name="T103" fmla="*/ 334 h 1021"/>
                <a:gd name="T104" fmla="*/ 74 w 1079"/>
                <a:gd name="T105" fmla="*/ 232 h 1021"/>
                <a:gd name="T106" fmla="*/ 140 w 1079"/>
                <a:gd name="T107" fmla="*/ 146 h 1021"/>
                <a:gd name="T108" fmla="*/ 218 w 1079"/>
                <a:gd name="T109" fmla="*/ 82 h 1021"/>
                <a:gd name="T110" fmla="*/ 312 w 1079"/>
                <a:gd name="T111" fmla="*/ 37 h 1021"/>
                <a:gd name="T112" fmla="*/ 421 w 1079"/>
                <a:gd name="T113" fmla="*/ 9 h 1021"/>
                <a:gd name="T114" fmla="*/ 546 w 1079"/>
                <a:gd name="T115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9" h="1021">
                  <a:moveTo>
                    <a:pt x="540" y="39"/>
                  </a:moveTo>
                  <a:lnTo>
                    <a:pt x="498" y="42"/>
                  </a:lnTo>
                  <a:lnTo>
                    <a:pt x="458" y="49"/>
                  </a:lnTo>
                  <a:lnTo>
                    <a:pt x="423" y="61"/>
                  </a:lnTo>
                  <a:lnTo>
                    <a:pt x="389" y="80"/>
                  </a:lnTo>
                  <a:lnTo>
                    <a:pt x="359" y="102"/>
                  </a:lnTo>
                  <a:lnTo>
                    <a:pt x="332" y="130"/>
                  </a:lnTo>
                  <a:lnTo>
                    <a:pt x="307" y="163"/>
                  </a:lnTo>
                  <a:lnTo>
                    <a:pt x="287" y="199"/>
                  </a:lnTo>
                  <a:lnTo>
                    <a:pt x="270" y="242"/>
                  </a:lnTo>
                  <a:lnTo>
                    <a:pt x="255" y="289"/>
                  </a:lnTo>
                  <a:lnTo>
                    <a:pt x="245" y="340"/>
                  </a:lnTo>
                  <a:lnTo>
                    <a:pt x="236" y="398"/>
                  </a:lnTo>
                  <a:lnTo>
                    <a:pt x="233" y="460"/>
                  </a:lnTo>
                  <a:lnTo>
                    <a:pt x="230" y="528"/>
                  </a:lnTo>
                  <a:lnTo>
                    <a:pt x="233" y="592"/>
                  </a:lnTo>
                  <a:lnTo>
                    <a:pt x="238" y="651"/>
                  </a:lnTo>
                  <a:lnTo>
                    <a:pt x="245" y="703"/>
                  </a:lnTo>
                  <a:lnTo>
                    <a:pt x="256" y="751"/>
                  </a:lnTo>
                  <a:lnTo>
                    <a:pt x="271" y="794"/>
                  </a:lnTo>
                  <a:lnTo>
                    <a:pt x="289" y="833"/>
                  </a:lnTo>
                  <a:lnTo>
                    <a:pt x="310" y="867"/>
                  </a:lnTo>
                  <a:lnTo>
                    <a:pt x="334" y="898"/>
                  </a:lnTo>
                  <a:lnTo>
                    <a:pt x="363" y="922"/>
                  </a:lnTo>
                  <a:lnTo>
                    <a:pt x="393" y="943"/>
                  </a:lnTo>
                  <a:lnTo>
                    <a:pt x="427" y="959"/>
                  </a:lnTo>
                  <a:lnTo>
                    <a:pt x="465" y="971"/>
                  </a:lnTo>
                  <a:lnTo>
                    <a:pt x="506" y="977"/>
                  </a:lnTo>
                  <a:lnTo>
                    <a:pt x="550" y="980"/>
                  </a:lnTo>
                  <a:lnTo>
                    <a:pt x="596" y="977"/>
                  </a:lnTo>
                  <a:lnTo>
                    <a:pt x="639" y="970"/>
                  </a:lnTo>
                  <a:lnTo>
                    <a:pt x="677" y="958"/>
                  </a:lnTo>
                  <a:lnTo>
                    <a:pt x="710" y="942"/>
                  </a:lnTo>
                  <a:lnTo>
                    <a:pt x="740" y="920"/>
                  </a:lnTo>
                  <a:lnTo>
                    <a:pt x="764" y="893"/>
                  </a:lnTo>
                  <a:lnTo>
                    <a:pt x="785" y="862"/>
                  </a:lnTo>
                  <a:lnTo>
                    <a:pt x="804" y="819"/>
                  </a:lnTo>
                  <a:lnTo>
                    <a:pt x="820" y="772"/>
                  </a:lnTo>
                  <a:lnTo>
                    <a:pt x="833" y="718"/>
                  </a:lnTo>
                  <a:lnTo>
                    <a:pt x="841" y="658"/>
                  </a:lnTo>
                  <a:lnTo>
                    <a:pt x="847" y="592"/>
                  </a:lnTo>
                  <a:lnTo>
                    <a:pt x="848" y="521"/>
                  </a:lnTo>
                  <a:lnTo>
                    <a:pt x="847" y="453"/>
                  </a:lnTo>
                  <a:lnTo>
                    <a:pt x="842" y="390"/>
                  </a:lnTo>
                  <a:lnTo>
                    <a:pt x="835" y="333"/>
                  </a:lnTo>
                  <a:lnTo>
                    <a:pt x="824" y="283"/>
                  </a:lnTo>
                  <a:lnTo>
                    <a:pt x="811" y="236"/>
                  </a:lnTo>
                  <a:lnTo>
                    <a:pt x="792" y="196"/>
                  </a:lnTo>
                  <a:lnTo>
                    <a:pt x="771" y="159"/>
                  </a:lnTo>
                  <a:lnTo>
                    <a:pt x="748" y="127"/>
                  </a:lnTo>
                  <a:lnTo>
                    <a:pt x="721" y="100"/>
                  </a:lnTo>
                  <a:lnTo>
                    <a:pt x="692" y="78"/>
                  </a:lnTo>
                  <a:lnTo>
                    <a:pt x="659" y="61"/>
                  </a:lnTo>
                  <a:lnTo>
                    <a:pt x="622" y="49"/>
                  </a:lnTo>
                  <a:lnTo>
                    <a:pt x="583" y="42"/>
                  </a:lnTo>
                  <a:lnTo>
                    <a:pt x="540" y="39"/>
                  </a:lnTo>
                  <a:close/>
                  <a:moveTo>
                    <a:pt x="546" y="0"/>
                  </a:moveTo>
                  <a:lnTo>
                    <a:pt x="611" y="3"/>
                  </a:lnTo>
                  <a:lnTo>
                    <a:pt x="672" y="11"/>
                  </a:lnTo>
                  <a:lnTo>
                    <a:pt x="730" y="25"/>
                  </a:lnTo>
                  <a:lnTo>
                    <a:pt x="784" y="44"/>
                  </a:lnTo>
                  <a:lnTo>
                    <a:pt x="834" y="69"/>
                  </a:lnTo>
                  <a:lnTo>
                    <a:pt x="880" y="99"/>
                  </a:lnTo>
                  <a:lnTo>
                    <a:pt x="923" y="135"/>
                  </a:lnTo>
                  <a:lnTo>
                    <a:pt x="961" y="176"/>
                  </a:lnTo>
                  <a:lnTo>
                    <a:pt x="998" y="225"/>
                  </a:lnTo>
                  <a:lnTo>
                    <a:pt x="1027" y="276"/>
                  </a:lnTo>
                  <a:lnTo>
                    <a:pt x="1049" y="329"/>
                  </a:lnTo>
                  <a:lnTo>
                    <a:pt x="1066" y="385"/>
                  </a:lnTo>
                  <a:lnTo>
                    <a:pt x="1076" y="444"/>
                  </a:lnTo>
                  <a:lnTo>
                    <a:pt x="1079" y="504"/>
                  </a:lnTo>
                  <a:lnTo>
                    <a:pt x="1076" y="561"/>
                  </a:lnTo>
                  <a:lnTo>
                    <a:pt x="1068" y="619"/>
                  </a:lnTo>
                  <a:lnTo>
                    <a:pt x="1053" y="673"/>
                  </a:lnTo>
                  <a:lnTo>
                    <a:pt x="1033" y="727"/>
                  </a:lnTo>
                  <a:lnTo>
                    <a:pt x="1008" y="779"/>
                  </a:lnTo>
                  <a:lnTo>
                    <a:pt x="978" y="826"/>
                  </a:lnTo>
                  <a:lnTo>
                    <a:pt x="945" y="866"/>
                  </a:lnTo>
                  <a:lnTo>
                    <a:pt x="907" y="903"/>
                  </a:lnTo>
                  <a:lnTo>
                    <a:pt x="866" y="934"/>
                  </a:lnTo>
                  <a:lnTo>
                    <a:pt x="822" y="961"/>
                  </a:lnTo>
                  <a:lnTo>
                    <a:pt x="771" y="983"/>
                  </a:lnTo>
                  <a:lnTo>
                    <a:pt x="719" y="999"/>
                  </a:lnTo>
                  <a:lnTo>
                    <a:pt x="661" y="1011"/>
                  </a:lnTo>
                  <a:lnTo>
                    <a:pt x="601" y="1019"/>
                  </a:lnTo>
                  <a:lnTo>
                    <a:pt x="535" y="1021"/>
                  </a:lnTo>
                  <a:lnTo>
                    <a:pt x="471" y="1019"/>
                  </a:lnTo>
                  <a:lnTo>
                    <a:pt x="412" y="1011"/>
                  </a:lnTo>
                  <a:lnTo>
                    <a:pt x="354" y="998"/>
                  </a:lnTo>
                  <a:lnTo>
                    <a:pt x="300" y="978"/>
                  </a:lnTo>
                  <a:lnTo>
                    <a:pt x="250" y="955"/>
                  </a:lnTo>
                  <a:lnTo>
                    <a:pt x="202" y="925"/>
                  </a:lnTo>
                  <a:lnTo>
                    <a:pt x="158" y="890"/>
                  </a:lnTo>
                  <a:lnTo>
                    <a:pt x="121" y="854"/>
                  </a:lnTo>
                  <a:lnTo>
                    <a:pt x="90" y="815"/>
                  </a:lnTo>
                  <a:lnTo>
                    <a:pt x="61" y="772"/>
                  </a:lnTo>
                  <a:lnTo>
                    <a:pt x="39" y="725"/>
                  </a:lnTo>
                  <a:lnTo>
                    <a:pt x="22" y="676"/>
                  </a:lnTo>
                  <a:lnTo>
                    <a:pt x="10" y="624"/>
                  </a:lnTo>
                  <a:lnTo>
                    <a:pt x="3" y="569"/>
                  </a:lnTo>
                  <a:lnTo>
                    <a:pt x="0" y="510"/>
                  </a:lnTo>
                  <a:lnTo>
                    <a:pt x="3" y="449"/>
                  </a:lnTo>
                  <a:lnTo>
                    <a:pt x="12" y="390"/>
                  </a:lnTo>
                  <a:lnTo>
                    <a:pt x="27" y="334"/>
                  </a:lnTo>
                  <a:lnTo>
                    <a:pt x="47" y="281"/>
                  </a:lnTo>
                  <a:lnTo>
                    <a:pt x="74" y="232"/>
                  </a:lnTo>
                  <a:lnTo>
                    <a:pt x="106" y="185"/>
                  </a:lnTo>
                  <a:lnTo>
                    <a:pt x="140" y="146"/>
                  </a:lnTo>
                  <a:lnTo>
                    <a:pt x="178" y="111"/>
                  </a:lnTo>
                  <a:lnTo>
                    <a:pt x="218" y="82"/>
                  </a:lnTo>
                  <a:lnTo>
                    <a:pt x="263" y="56"/>
                  </a:lnTo>
                  <a:lnTo>
                    <a:pt x="312" y="37"/>
                  </a:lnTo>
                  <a:lnTo>
                    <a:pt x="365" y="20"/>
                  </a:lnTo>
                  <a:lnTo>
                    <a:pt x="421" y="9"/>
                  </a:lnTo>
                  <a:lnTo>
                    <a:pt x="483" y="3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8" name="Freeform 54"/>
            <p:cNvSpPr>
              <a:spLocks noEditPoints="1"/>
            </p:cNvSpPr>
            <p:nvPr/>
          </p:nvSpPr>
          <p:spPr bwMode="auto">
            <a:xfrm>
              <a:off x="8270875" y="4302125"/>
              <a:ext cx="571500" cy="539750"/>
            </a:xfrm>
            <a:custGeom>
              <a:avLst/>
              <a:gdLst>
                <a:gd name="T0" fmla="*/ 499 w 1080"/>
                <a:gd name="T1" fmla="*/ 42 h 1021"/>
                <a:gd name="T2" fmla="*/ 423 w 1080"/>
                <a:gd name="T3" fmla="*/ 61 h 1021"/>
                <a:gd name="T4" fmla="*/ 359 w 1080"/>
                <a:gd name="T5" fmla="*/ 102 h 1021"/>
                <a:gd name="T6" fmla="*/ 309 w 1080"/>
                <a:gd name="T7" fmla="*/ 163 h 1021"/>
                <a:gd name="T8" fmla="*/ 270 w 1080"/>
                <a:gd name="T9" fmla="*/ 242 h 1021"/>
                <a:gd name="T10" fmla="*/ 245 w 1080"/>
                <a:gd name="T11" fmla="*/ 340 h 1021"/>
                <a:gd name="T12" fmla="*/ 233 w 1080"/>
                <a:gd name="T13" fmla="*/ 460 h 1021"/>
                <a:gd name="T14" fmla="*/ 233 w 1080"/>
                <a:gd name="T15" fmla="*/ 592 h 1021"/>
                <a:gd name="T16" fmla="*/ 245 w 1080"/>
                <a:gd name="T17" fmla="*/ 703 h 1021"/>
                <a:gd name="T18" fmla="*/ 271 w 1080"/>
                <a:gd name="T19" fmla="*/ 794 h 1021"/>
                <a:gd name="T20" fmla="*/ 310 w 1080"/>
                <a:gd name="T21" fmla="*/ 867 h 1021"/>
                <a:gd name="T22" fmla="*/ 363 w 1080"/>
                <a:gd name="T23" fmla="*/ 922 h 1021"/>
                <a:gd name="T24" fmla="*/ 428 w 1080"/>
                <a:gd name="T25" fmla="*/ 959 h 1021"/>
                <a:gd name="T26" fmla="*/ 506 w 1080"/>
                <a:gd name="T27" fmla="*/ 977 h 1021"/>
                <a:gd name="T28" fmla="*/ 597 w 1080"/>
                <a:gd name="T29" fmla="*/ 977 h 1021"/>
                <a:gd name="T30" fmla="*/ 677 w 1080"/>
                <a:gd name="T31" fmla="*/ 958 h 1021"/>
                <a:gd name="T32" fmla="*/ 740 w 1080"/>
                <a:gd name="T33" fmla="*/ 920 h 1021"/>
                <a:gd name="T34" fmla="*/ 785 w 1080"/>
                <a:gd name="T35" fmla="*/ 862 h 1021"/>
                <a:gd name="T36" fmla="*/ 821 w 1080"/>
                <a:gd name="T37" fmla="*/ 772 h 1021"/>
                <a:gd name="T38" fmla="*/ 843 w 1080"/>
                <a:gd name="T39" fmla="*/ 658 h 1021"/>
                <a:gd name="T40" fmla="*/ 849 w 1080"/>
                <a:gd name="T41" fmla="*/ 521 h 1021"/>
                <a:gd name="T42" fmla="*/ 843 w 1080"/>
                <a:gd name="T43" fmla="*/ 390 h 1021"/>
                <a:gd name="T44" fmla="*/ 824 w 1080"/>
                <a:gd name="T45" fmla="*/ 283 h 1021"/>
                <a:gd name="T46" fmla="*/ 794 w 1080"/>
                <a:gd name="T47" fmla="*/ 196 h 1021"/>
                <a:gd name="T48" fmla="*/ 748 w 1080"/>
                <a:gd name="T49" fmla="*/ 127 h 1021"/>
                <a:gd name="T50" fmla="*/ 692 w 1080"/>
                <a:gd name="T51" fmla="*/ 78 h 1021"/>
                <a:gd name="T52" fmla="*/ 622 w 1080"/>
                <a:gd name="T53" fmla="*/ 49 h 1021"/>
                <a:gd name="T54" fmla="*/ 541 w 1080"/>
                <a:gd name="T55" fmla="*/ 39 h 1021"/>
                <a:gd name="T56" fmla="*/ 611 w 1080"/>
                <a:gd name="T57" fmla="*/ 3 h 1021"/>
                <a:gd name="T58" fmla="*/ 731 w 1080"/>
                <a:gd name="T59" fmla="*/ 25 h 1021"/>
                <a:gd name="T60" fmla="*/ 834 w 1080"/>
                <a:gd name="T61" fmla="*/ 69 h 1021"/>
                <a:gd name="T62" fmla="*/ 923 w 1080"/>
                <a:gd name="T63" fmla="*/ 135 h 1021"/>
                <a:gd name="T64" fmla="*/ 998 w 1080"/>
                <a:gd name="T65" fmla="*/ 225 h 1021"/>
                <a:gd name="T66" fmla="*/ 1051 w 1080"/>
                <a:gd name="T67" fmla="*/ 329 h 1021"/>
                <a:gd name="T68" fmla="*/ 1076 w 1080"/>
                <a:gd name="T69" fmla="*/ 444 h 1021"/>
                <a:gd name="T70" fmla="*/ 1076 w 1080"/>
                <a:gd name="T71" fmla="*/ 561 h 1021"/>
                <a:gd name="T72" fmla="*/ 1054 w 1080"/>
                <a:gd name="T73" fmla="*/ 673 h 1021"/>
                <a:gd name="T74" fmla="*/ 1008 w 1080"/>
                <a:gd name="T75" fmla="*/ 779 h 1021"/>
                <a:gd name="T76" fmla="*/ 945 w 1080"/>
                <a:gd name="T77" fmla="*/ 866 h 1021"/>
                <a:gd name="T78" fmla="*/ 867 w 1080"/>
                <a:gd name="T79" fmla="*/ 934 h 1021"/>
                <a:gd name="T80" fmla="*/ 773 w 1080"/>
                <a:gd name="T81" fmla="*/ 983 h 1021"/>
                <a:gd name="T82" fmla="*/ 663 w 1080"/>
                <a:gd name="T83" fmla="*/ 1011 h 1021"/>
                <a:gd name="T84" fmla="*/ 537 w 1080"/>
                <a:gd name="T85" fmla="*/ 1021 h 1021"/>
                <a:gd name="T86" fmla="*/ 412 w 1080"/>
                <a:gd name="T87" fmla="*/ 1011 h 1021"/>
                <a:gd name="T88" fmla="*/ 300 w 1080"/>
                <a:gd name="T89" fmla="*/ 978 h 1021"/>
                <a:gd name="T90" fmla="*/ 204 w 1080"/>
                <a:gd name="T91" fmla="*/ 925 h 1021"/>
                <a:gd name="T92" fmla="*/ 122 w 1080"/>
                <a:gd name="T93" fmla="*/ 854 h 1021"/>
                <a:gd name="T94" fmla="*/ 63 w 1080"/>
                <a:gd name="T95" fmla="*/ 772 h 1021"/>
                <a:gd name="T96" fmla="*/ 24 w 1080"/>
                <a:gd name="T97" fmla="*/ 676 h 1021"/>
                <a:gd name="T98" fmla="*/ 3 w 1080"/>
                <a:gd name="T99" fmla="*/ 569 h 1021"/>
                <a:gd name="T100" fmla="*/ 4 w 1080"/>
                <a:gd name="T101" fmla="*/ 449 h 1021"/>
                <a:gd name="T102" fmla="*/ 27 w 1080"/>
                <a:gd name="T103" fmla="*/ 334 h 1021"/>
                <a:gd name="T104" fmla="*/ 74 w 1080"/>
                <a:gd name="T105" fmla="*/ 232 h 1021"/>
                <a:gd name="T106" fmla="*/ 140 w 1080"/>
                <a:gd name="T107" fmla="*/ 146 h 1021"/>
                <a:gd name="T108" fmla="*/ 220 w 1080"/>
                <a:gd name="T109" fmla="*/ 82 h 1021"/>
                <a:gd name="T110" fmla="*/ 314 w 1080"/>
                <a:gd name="T111" fmla="*/ 37 h 1021"/>
                <a:gd name="T112" fmla="*/ 423 w 1080"/>
                <a:gd name="T113" fmla="*/ 9 h 1021"/>
                <a:gd name="T114" fmla="*/ 546 w 1080"/>
                <a:gd name="T115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80" h="1021">
                  <a:moveTo>
                    <a:pt x="541" y="39"/>
                  </a:moveTo>
                  <a:lnTo>
                    <a:pt x="499" y="42"/>
                  </a:lnTo>
                  <a:lnTo>
                    <a:pt x="459" y="49"/>
                  </a:lnTo>
                  <a:lnTo>
                    <a:pt x="423" y="61"/>
                  </a:lnTo>
                  <a:lnTo>
                    <a:pt x="390" y="80"/>
                  </a:lnTo>
                  <a:lnTo>
                    <a:pt x="359" y="102"/>
                  </a:lnTo>
                  <a:lnTo>
                    <a:pt x="332" y="130"/>
                  </a:lnTo>
                  <a:lnTo>
                    <a:pt x="309" y="163"/>
                  </a:lnTo>
                  <a:lnTo>
                    <a:pt x="288" y="199"/>
                  </a:lnTo>
                  <a:lnTo>
                    <a:pt x="270" y="242"/>
                  </a:lnTo>
                  <a:lnTo>
                    <a:pt x="256" y="289"/>
                  </a:lnTo>
                  <a:lnTo>
                    <a:pt x="245" y="340"/>
                  </a:lnTo>
                  <a:lnTo>
                    <a:pt x="238" y="398"/>
                  </a:lnTo>
                  <a:lnTo>
                    <a:pt x="233" y="460"/>
                  </a:lnTo>
                  <a:lnTo>
                    <a:pt x="232" y="528"/>
                  </a:lnTo>
                  <a:lnTo>
                    <a:pt x="233" y="592"/>
                  </a:lnTo>
                  <a:lnTo>
                    <a:pt x="238" y="651"/>
                  </a:lnTo>
                  <a:lnTo>
                    <a:pt x="245" y="703"/>
                  </a:lnTo>
                  <a:lnTo>
                    <a:pt x="256" y="751"/>
                  </a:lnTo>
                  <a:lnTo>
                    <a:pt x="271" y="794"/>
                  </a:lnTo>
                  <a:lnTo>
                    <a:pt x="289" y="833"/>
                  </a:lnTo>
                  <a:lnTo>
                    <a:pt x="310" y="867"/>
                  </a:lnTo>
                  <a:lnTo>
                    <a:pt x="335" y="898"/>
                  </a:lnTo>
                  <a:lnTo>
                    <a:pt x="363" y="922"/>
                  </a:lnTo>
                  <a:lnTo>
                    <a:pt x="393" y="943"/>
                  </a:lnTo>
                  <a:lnTo>
                    <a:pt x="428" y="959"/>
                  </a:lnTo>
                  <a:lnTo>
                    <a:pt x="466" y="971"/>
                  </a:lnTo>
                  <a:lnTo>
                    <a:pt x="506" y="977"/>
                  </a:lnTo>
                  <a:lnTo>
                    <a:pt x="550" y="980"/>
                  </a:lnTo>
                  <a:lnTo>
                    <a:pt x="597" y="977"/>
                  </a:lnTo>
                  <a:lnTo>
                    <a:pt x="639" y="970"/>
                  </a:lnTo>
                  <a:lnTo>
                    <a:pt x="677" y="958"/>
                  </a:lnTo>
                  <a:lnTo>
                    <a:pt x="710" y="942"/>
                  </a:lnTo>
                  <a:lnTo>
                    <a:pt x="740" y="920"/>
                  </a:lnTo>
                  <a:lnTo>
                    <a:pt x="764" y="893"/>
                  </a:lnTo>
                  <a:lnTo>
                    <a:pt x="785" y="862"/>
                  </a:lnTo>
                  <a:lnTo>
                    <a:pt x="805" y="819"/>
                  </a:lnTo>
                  <a:lnTo>
                    <a:pt x="821" y="772"/>
                  </a:lnTo>
                  <a:lnTo>
                    <a:pt x="833" y="718"/>
                  </a:lnTo>
                  <a:lnTo>
                    <a:pt x="843" y="658"/>
                  </a:lnTo>
                  <a:lnTo>
                    <a:pt x="847" y="592"/>
                  </a:lnTo>
                  <a:lnTo>
                    <a:pt x="849" y="521"/>
                  </a:lnTo>
                  <a:lnTo>
                    <a:pt x="847" y="453"/>
                  </a:lnTo>
                  <a:lnTo>
                    <a:pt x="843" y="390"/>
                  </a:lnTo>
                  <a:lnTo>
                    <a:pt x="835" y="333"/>
                  </a:lnTo>
                  <a:lnTo>
                    <a:pt x="824" y="283"/>
                  </a:lnTo>
                  <a:lnTo>
                    <a:pt x="811" y="236"/>
                  </a:lnTo>
                  <a:lnTo>
                    <a:pt x="794" y="196"/>
                  </a:lnTo>
                  <a:lnTo>
                    <a:pt x="773" y="159"/>
                  </a:lnTo>
                  <a:lnTo>
                    <a:pt x="748" y="127"/>
                  </a:lnTo>
                  <a:lnTo>
                    <a:pt x="721" y="100"/>
                  </a:lnTo>
                  <a:lnTo>
                    <a:pt x="692" y="78"/>
                  </a:lnTo>
                  <a:lnTo>
                    <a:pt x="659" y="61"/>
                  </a:lnTo>
                  <a:lnTo>
                    <a:pt x="622" y="49"/>
                  </a:lnTo>
                  <a:lnTo>
                    <a:pt x="583" y="42"/>
                  </a:lnTo>
                  <a:lnTo>
                    <a:pt x="541" y="39"/>
                  </a:lnTo>
                  <a:close/>
                  <a:moveTo>
                    <a:pt x="546" y="0"/>
                  </a:moveTo>
                  <a:lnTo>
                    <a:pt x="611" y="3"/>
                  </a:lnTo>
                  <a:lnTo>
                    <a:pt x="674" y="11"/>
                  </a:lnTo>
                  <a:lnTo>
                    <a:pt x="731" y="25"/>
                  </a:lnTo>
                  <a:lnTo>
                    <a:pt x="785" y="44"/>
                  </a:lnTo>
                  <a:lnTo>
                    <a:pt x="834" y="69"/>
                  </a:lnTo>
                  <a:lnTo>
                    <a:pt x="880" y="99"/>
                  </a:lnTo>
                  <a:lnTo>
                    <a:pt x="923" y="135"/>
                  </a:lnTo>
                  <a:lnTo>
                    <a:pt x="962" y="176"/>
                  </a:lnTo>
                  <a:lnTo>
                    <a:pt x="998" y="225"/>
                  </a:lnTo>
                  <a:lnTo>
                    <a:pt x="1027" y="276"/>
                  </a:lnTo>
                  <a:lnTo>
                    <a:pt x="1051" y="329"/>
                  </a:lnTo>
                  <a:lnTo>
                    <a:pt x="1067" y="385"/>
                  </a:lnTo>
                  <a:lnTo>
                    <a:pt x="1076" y="444"/>
                  </a:lnTo>
                  <a:lnTo>
                    <a:pt x="1080" y="504"/>
                  </a:lnTo>
                  <a:lnTo>
                    <a:pt x="1076" y="561"/>
                  </a:lnTo>
                  <a:lnTo>
                    <a:pt x="1068" y="619"/>
                  </a:lnTo>
                  <a:lnTo>
                    <a:pt x="1054" y="673"/>
                  </a:lnTo>
                  <a:lnTo>
                    <a:pt x="1033" y="727"/>
                  </a:lnTo>
                  <a:lnTo>
                    <a:pt x="1008" y="779"/>
                  </a:lnTo>
                  <a:lnTo>
                    <a:pt x="978" y="826"/>
                  </a:lnTo>
                  <a:lnTo>
                    <a:pt x="945" y="866"/>
                  </a:lnTo>
                  <a:lnTo>
                    <a:pt x="907" y="903"/>
                  </a:lnTo>
                  <a:lnTo>
                    <a:pt x="867" y="934"/>
                  </a:lnTo>
                  <a:lnTo>
                    <a:pt x="822" y="961"/>
                  </a:lnTo>
                  <a:lnTo>
                    <a:pt x="773" y="983"/>
                  </a:lnTo>
                  <a:lnTo>
                    <a:pt x="719" y="999"/>
                  </a:lnTo>
                  <a:lnTo>
                    <a:pt x="663" y="1011"/>
                  </a:lnTo>
                  <a:lnTo>
                    <a:pt x="601" y="1019"/>
                  </a:lnTo>
                  <a:lnTo>
                    <a:pt x="537" y="1021"/>
                  </a:lnTo>
                  <a:lnTo>
                    <a:pt x="473" y="1019"/>
                  </a:lnTo>
                  <a:lnTo>
                    <a:pt x="412" y="1011"/>
                  </a:lnTo>
                  <a:lnTo>
                    <a:pt x="354" y="998"/>
                  </a:lnTo>
                  <a:lnTo>
                    <a:pt x="300" y="978"/>
                  </a:lnTo>
                  <a:lnTo>
                    <a:pt x="250" y="955"/>
                  </a:lnTo>
                  <a:lnTo>
                    <a:pt x="204" y="925"/>
                  </a:lnTo>
                  <a:lnTo>
                    <a:pt x="160" y="890"/>
                  </a:lnTo>
                  <a:lnTo>
                    <a:pt x="122" y="854"/>
                  </a:lnTo>
                  <a:lnTo>
                    <a:pt x="90" y="815"/>
                  </a:lnTo>
                  <a:lnTo>
                    <a:pt x="63" y="772"/>
                  </a:lnTo>
                  <a:lnTo>
                    <a:pt x="41" y="725"/>
                  </a:lnTo>
                  <a:lnTo>
                    <a:pt x="24" y="676"/>
                  </a:lnTo>
                  <a:lnTo>
                    <a:pt x="10" y="624"/>
                  </a:lnTo>
                  <a:lnTo>
                    <a:pt x="3" y="569"/>
                  </a:lnTo>
                  <a:lnTo>
                    <a:pt x="0" y="510"/>
                  </a:lnTo>
                  <a:lnTo>
                    <a:pt x="4" y="449"/>
                  </a:lnTo>
                  <a:lnTo>
                    <a:pt x="13" y="390"/>
                  </a:lnTo>
                  <a:lnTo>
                    <a:pt x="27" y="334"/>
                  </a:lnTo>
                  <a:lnTo>
                    <a:pt x="48" y="281"/>
                  </a:lnTo>
                  <a:lnTo>
                    <a:pt x="74" y="232"/>
                  </a:lnTo>
                  <a:lnTo>
                    <a:pt x="107" y="185"/>
                  </a:lnTo>
                  <a:lnTo>
                    <a:pt x="140" y="146"/>
                  </a:lnTo>
                  <a:lnTo>
                    <a:pt x="178" y="111"/>
                  </a:lnTo>
                  <a:lnTo>
                    <a:pt x="220" y="82"/>
                  </a:lnTo>
                  <a:lnTo>
                    <a:pt x="265" y="56"/>
                  </a:lnTo>
                  <a:lnTo>
                    <a:pt x="314" y="37"/>
                  </a:lnTo>
                  <a:lnTo>
                    <a:pt x="366" y="20"/>
                  </a:lnTo>
                  <a:lnTo>
                    <a:pt x="423" y="9"/>
                  </a:lnTo>
                  <a:lnTo>
                    <a:pt x="483" y="3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6" y="152400"/>
            <a:ext cx="814863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11"/>
          <p:cNvGrpSpPr/>
          <p:nvPr/>
        </p:nvGrpSpPr>
        <p:grpSpPr>
          <a:xfrm>
            <a:off x="6192188" y="6208419"/>
            <a:ext cx="1925496" cy="649582"/>
            <a:chOff x="6192188" y="6208419"/>
            <a:chExt cx="1925496" cy="649582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6208419"/>
              <a:ext cx="1659291" cy="64958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 userDrawn="1"/>
          </p:nvSpPr>
          <p:spPr>
            <a:xfrm rot="5400000">
              <a:off x="5953594" y="6486995"/>
              <a:ext cx="609600" cy="1324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 userDrawn="1"/>
          </p:nvSpPr>
          <p:spPr>
            <a:xfrm rot="16200000">
              <a:off x="7746679" y="6486994"/>
              <a:ext cx="609600" cy="1324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0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166" y="152400"/>
            <a:ext cx="8123237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6192188" y="6208419"/>
            <a:ext cx="1925496" cy="649582"/>
            <a:chOff x="6192188" y="6208419"/>
            <a:chExt cx="1925496" cy="649582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6208419"/>
              <a:ext cx="1659291" cy="64958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 rot="5400000">
              <a:off x="5953594" y="6486995"/>
              <a:ext cx="609600" cy="1324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 userDrawn="1"/>
          </p:nvSpPr>
          <p:spPr>
            <a:xfrm rot="16200000">
              <a:off x="7746679" y="6486994"/>
              <a:ext cx="609600" cy="1324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486400" y="65532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53400" y="6553200"/>
            <a:ext cx="838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6B1C4-77D5-4480-83E0-339DF702E0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705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133600" y="1219200"/>
            <a:ext cx="68580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486400" y="6553200"/>
            <a:ext cx="25146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53400" y="6553200"/>
            <a:ext cx="838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0379F-26DA-4DD7-B833-BEB1EEEEB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8166" y="152400"/>
            <a:ext cx="70056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166" y="1447800"/>
            <a:ext cx="8123237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altLang="ko-KR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704138" y="6584956"/>
            <a:ext cx="12954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800" b="1" dirty="0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t>S L I D E  </a:t>
            </a:r>
            <a:fld id="{B6E65EB1-8770-4D6F-9BAC-B5A9D136F4D3}" type="slidenum">
              <a:rPr lang="en-US" altLang="ko-KR" sz="800" b="1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ko-KR" sz="800" b="1" dirty="0">
              <a:solidFill>
                <a:schemeClr val="tx2"/>
              </a:solidFill>
              <a:latin typeface="Georgia" pitchFamily="18" charset="0"/>
              <a:ea typeface="Gulim" pitchFamily="34" charset="-127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9144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 descr="YSM_Black_80%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163" y="6591300"/>
            <a:ext cx="2154237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/>
          <p:nvPr/>
        </p:nvGrpSpPr>
        <p:grpSpPr>
          <a:xfrm>
            <a:off x="6192188" y="6208419"/>
            <a:ext cx="1925496" cy="649582"/>
            <a:chOff x="6192188" y="6208419"/>
            <a:chExt cx="1925496" cy="649582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6208419"/>
              <a:ext cx="1659291" cy="64958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 userDrawn="1"/>
          </p:nvSpPr>
          <p:spPr>
            <a:xfrm rot="5400000">
              <a:off x="5953594" y="6486995"/>
              <a:ext cx="609600" cy="1324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 userDrawn="1"/>
          </p:nvSpPr>
          <p:spPr>
            <a:xfrm rot="16200000">
              <a:off x="7746679" y="6486994"/>
              <a:ext cx="609600" cy="13241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7917275" y="159165"/>
            <a:ext cx="1062528" cy="846360"/>
            <a:chOff x="6705600" y="3581400"/>
            <a:chExt cx="2136775" cy="1643063"/>
          </a:xfrm>
        </p:grpSpPr>
        <p:sp>
          <p:nvSpPr>
            <p:cNvPr id="16" name="AutoShape 3"/>
            <p:cNvSpPr>
              <a:spLocks noChangeAspect="1" noTextEdit="1"/>
            </p:cNvSpPr>
            <p:nvPr/>
          </p:nvSpPr>
          <p:spPr bwMode="auto">
            <a:xfrm>
              <a:off x="6705600" y="3581400"/>
              <a:ext cx="2136775" cy="164306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705600" y="3581400"/>
              <a:ext cx="2136775" cy="1643063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6764338" y="4911725"/>
              <a:ext cx="122238" cy="109538"/>
            </a:xfrm>
            <a:custGeom>
              <a:avLst/>
              <a:gdLst>
                <a:gd name="T0" fmla="*/ 197 w 232"/>
                <a:gd name="T1" fmla="*/ 0 h 207"/>
                <a:gd name="T2" fmla="*/ 232 w 232"/>
                <a:gd name="T3" fmla="*/ 81 h 207"/>
                <a:gd name="T4" fmla="*/ 227 w 232"/>
                <a:gd name="T5" fmla="*/ 83 h 207"/>
                <a:gd name="T6" fmla="*/ 218 w 232"/>
                <a:gd name="T7" fmla="*/ 69 h 207"/>
                <a:gd name="T8" fmla="*/ 211 w 232"/>
                <a:gd name="T9" fmla="*/ 62 h 207"/>
                <a:gd name="T10" fmla="*/ 206 w 232"/>
                <a:gd name="T11" fmla="*/ 62 h 207"/>
                <a:gd name="T12" fmla="*/ 199 w 232"/>
                <a:gd name="T13" fmla="*/ 64 h 207"/>
                <a:gd name="T14" fmla="*/ 188 w 232"/>
                <a:gd name="T15" fmla="*/ 67 h 207"/>
                <a:gd name="T16" fmla="*/ 141 w 232"/>
                <a:gd name="T17" fmla="*/ 87 h 207"/>
                <a:gd name="T18" fmla="*/ 104 w 232"/>
                <a:gd name="T19" fmla="*/ 143 h 207"/>
                <a:gd name="T20" fmla="*/ 95 w 232"/>
                <a:gd name="T21" fmla="*/ 160 h 207"/>
                <a:gd name="T22" fmla="*/ 86 w 232"/>
                <a:gd name="T23" fmla="*/ 174 h 207"/>
                <a:gd name="T24" fmla="*/ 81 w 232"/>
                <a:gd name="T25" fmla="*/ 184 h 207"/>
                <a:gd name="T26" fmla="*/ 80 w 232"/>
                <a:gd name="T27" fmla="*/ 193 h 207"/>
                <a:gd name="T28" fmla="*/ 81 w 232"/>
                <a:gd name="T29" fmla="*/ 204 h 207"/>
                <a:gd name="T30" fmla="*/ 76 w 232"/>
                <a:gd name="T31" fmla="*/ 207 h 207"/>
                <a:gd name="T32" fmla="*/ 44 w 232"/>
                <a:gd name="T33" fmla="*/ 131 h 207"/>
                <a:gd name="T34" fmla="*/ 49 w 232"/>
                <a:gd name="T35" fmla="*/ 130 h 207"/>
                <a:gd name="T36" fmla="*/ 52 w 232"/>
                <a:gd name="T37" fmla="*/ 135 h 207"/>
                <a:gd name="T38" fmla="*/ 54 w 232"/>
                <a:gd name="T39" fmla="*/ 140 h 207"/>
                <a:gd name="T40" fmla="*/ 57 w 232"/>
                <a:gd name="T41" fmla="*/ 143 h 207"/>
                <a:gd name="T42" fmla="*/ 60 w 232"/>
                <a:gd name="T43" fmla="*/ 144 h 207"/>
                <a:gd name="T44" fmla="*/ 63 w 232"/>
                <a:gd name="T45" fmla="*/ 146 h 207"/>
                <a:gd name="T46" fmla="*/ 66 w 232"/>
                <a:gd name="T47" fmla="*/ 144 h 207"/>
                <a:gd name="T48" fmla="*/ 68 w 232"/>
                <a:gd name="T49" fmla="*/ 143 h 207"/>
                <a:gd name="T50" fmla="*/ 70 w 232"/>
                <a:gd name="T51" fmla="*/ 142 h 207"/>
                <a:gd name="T52" fmla="*/ 73 w 232"/>
                <a:gd name="T53" fmla="*/ 140 h 207"/>
                <a:gd name="T54" fmla="*/ 75 w 232"/>
                <a:gd name="T55" fmla="*/ 136 h 207"/>
                <a:gd name="T56" fmla="*/ 117 w 232"/>
                <a:gd name="T57" fmla="*/ 72 h 207"/>
                <a:gd name="T58" fmla="*/ 42 w 232"/>
                <a:gd name="T59" fmla="*/ 59 h 207"/>
                <a:gd name="T60" fmla="*/ 38 w 232"/>
                <a:gd name="T61" fmla="*/ 58 h 207"/>
                <a:gd name="T62" fmla="*/ 35 w 232"/>
                <a:gd name="T63" fmla="*/ 58 h 207"/>
                <a:gd name="T64" fmla="*/ 32 w 232"/>
                <a:gd name="T65" fmla="*/ 59 h 207"/>
                <a:gd name="T66" fmla="*/ 31 w 232"/>
                <a:gd name="T67" fmla="*/ 59 h 207"/>
                <a:gd name="T68" fmla="*/ 29 w 232"/>
                <a:gd name="T69" fmla="*/ 60 h 207"/>
                <a:gd name="T70" fmla="*/ 26 w 232"/>
                <a:gd name="T71" fmla="*/ 62 h 207"/>
                <a:gd name="T72" fmla="*/ 26 w 232"/>
                <a:gd name="T73" fmla="*/ 65 h 207"/>
                <a:gd name="T74" fmla="*/ 26 w 232"/>
                <a:gd name="T75" fmla="*/ 69 h 207"/>
                <a:gd name="T76" fmla="*/ 26 w 232"/>
                <a:gd name="T77" fmla="*/ 71 h 207"/>
                <a:gd name="T78" fmla="*/ 27 w 232"/>
                <a:gd name="T79" fmla="*/ 76 h 207"/>
                <a:gd name="T80" fmla="*/ 30 w 232"/>
                <a:gd name="T81" fmla="*/ 81 h 207"/>
                <a:gd name="T82" fmla="*/ 25 w 232"/>
                <a:gd name="T83" fmla="*/ 83 h 207"/>
                <a:gd name="T84" fmla="*/ 0 w 232"/>
                <a:gd name="T85" fmla="*/ 25 h 207"/>
                <a:gd name="T86" fmla="*/ 5 w 232"/>
                <a:gd name="T87" fmla="*/ 23 h 207"/>
                <a:gd name="T88" fmla="*/ 8 w 232"/>
                <a:gd name="T89" fmla="*/ 28 h 207"/>
                <a:gd name="T90" fmla="*/ 11 w 232"/>
                <a:gd name="T91" fmla="*/ 32 h 207"/>
                <a:gd name="T92" fmla="*/ 16 w 232"/>
                <a:gd name="T93" fmla="*/ 36 h 207"/>
                <a:gd name="T94" fmla="*/ 30 w 232"/>
                <a:gd name="T95" fmla="*/ 42 h 207"/>
                <a:gd name="T96" fmla="*/ 51 w 232"/>
                <a:gd name="T97" fmla="*/ 47 h 207"/>
                <a:gd name="T98" fmla="*/ 128 w 232"/>
                <a:gd name="T99" fmla="*/ 61 h 207"/>
                <a:gd name="T100" fmla="*/ 179 w 232"/>
                <a:gd name="T101" fmla="*/ 39 h 207"/>
                <a:gd name="T102" fmla="*/ 186 w 232"/>
                <a:gd name="T103" fmla="*/ 36 h 207"/>
                <a:gd name="T104" fmla="*/ 191 w 232"/>
                <a:gd name="T105" fmla="*/ 33 h 207"/>
                <a:gd name="T106" fmla="*/ 195 w 232"/>
                <a:gd name="T107" fmla="*/ 29 h 207"/>
                <a:gd name="T108" fmla="*/ 196 w 232"/>
                <a:gd name="T109" fmla="*/ 26 h 207"/>
                <a:gd name="T110" fmla="*/ 196 w 232"/>
                <a:gd name="T111" fmla="*/ 16 h 207"/>
                <a:gd name="T112" fmla="*/ 193 w 232"/>
                <a:gd name="T113" fmla="*/ 1 h 207"/>
                <a:gd name="T114" fmla="*/ 197 w 232"/>
                <a:gd name="T11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2" h="207">
                  <a:moveTo>
                    <a:pt x="197" y="0"/>
                  </a:moveTo>
                  <a:lnTo>
                    <a:pt x="232" y="81"/>
                  </a:lnTo>
                  <a:lnTo>
                    <a:pt x="227" y="83"/>
                  </a:lnTo>
                  <a:lnTo>
                    <a:pt x="218" y="69"/>
                  </a:lnTo>
                  <a:lnTo>
                    <a:pt x="211" y="62"/>
                  </a:lnTo>
                  <a:lnTo>
                    <a:pt x="206" y="62"/>
                  </a:lnTo>
                  <a:lnTo>
                    <a:pt x="199" y="64"/>
                  </a:lnTo>
                  <a:lnTo>
                    <a:pt x="188" y="67"/>
                  </a:lnTo>
                  <a:lnTo>
                    <a:pt x="141" y="87"/>
                  </a:lnTo>
                  <a:lnTo>
                    <a:pt x="104" y="143"/>
                  </a:lnTo>
                  <a:lnTo>
                    <a:pt x="95" y="160"/>
                  </a:lnTo>
                  <a:lnTo>
                    <a:pt x="86" y="174"/>
                  </a:lnTo>
                  <a:lnTo>
                    <a:pt x="81" y="184"/>
                  </a:lnTo>
                  <a:lnTo>
                    <a:pt x="80" y="193"/>
                  </a:lnTo>
                  <a:lnTo>
                    <a:pt x="81" y="204"/>
                  </a:lnTo>
                  <a:lnTo>
                    <a:pt x="76" y="207"/>
                  </a:lnTo>
                  <a:lnTo>
                    <a:pt x="44" y="131"/>
                  </a:lnTo>
                  <a:lnTo>
                    <a:pt x="49" y="130"/>
                  </a:lnTo>
                  <a:lnTo>
                    <a:pt x="52" y="135"/>
                  </a:lnTo>
                  <a:lnTo>
                    <a:pt x="54" y="140"/>
                  </a:lnTo>
                  <a:lnTo>
                    <a:pt x="57" y="143"/>
                  </a:lnTo>
                  <a:lnTo>
                    <a:pt x="60" y="144"/>
                  </a:lnTo>
                  <a:lnTo>
                    <a:pt x="63" y="146"/>
                  </a:lnTo>
                  <a:lnTo>
                    <a:pt x="66" y="144"/>
                  </a:lnTo>
                  <a:lnTo>
                    <a:pt x="68" y="143"/>
                  </a:lnTo>
                  <a:lnTo>
                    <a:pt x="70" y="142"/>
                  </a:lnTo>
                  <a:lnTo>
                    <a:pt x="73" y="140"/>
                  </a:lnTo>
                  <a:lnTo>
                    <a:pt x="75" y="136"/>
                  </a:lnTo>
                  <a:lnTo>
                    <a:pt x="117" y="72"/>
                  </a:lnTo>
                  <a:lnTo>
                    <a:pt x="42" y="59"/>
                  </a:lnTo>
                  <a:lnTo>
                    <a:pt x="38" y="58"/>
                  </a:lnTo>
                  <a:lnTo>
                    <a:pt x="35" y="58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29" y="60"/>
                  </a:lnTo>
                  <a:lnTo>
                    <a:pt x="26" y="62"/>
                  </a:lnTo>
                  <a:lnTo>
                    <a:pt x="26" y="65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7" y="76"/>
                  </a:lnTo>
                  <a:lnTo>
                    <a:pt x="30" y="81"/>
                  </a:lnTo>
                  <a:lnTo>
                    <a:pt x="25" y="83"/>
                  </a:lnTo>
                  <a:lnTo>
                    <a:pt x="0" y="25"/>
                  </a:lnTo>
                  <a:lnTo>
                    <a:pt x="5" y="23"/>
                  </a:lnTo>
                  <a:lnTo>
                    <a:pt x="8" y="28"/>
                  </a:lnTo>
                  <a:lnTo>
                    <a:pt x="11" y="32"/>
                  </a:lnTo>
                  <a:lnTo>
                    <a:pt x="16" y="36"/>
                  </a:lnTo>
                  <a:lnTo>
                    <a:pt x="30" y="42"/>
                  </a:lnTo>
                  <a:lnTo>
                    <a:pt x="51" y="47"/>
                  </a:lnTo>
                  <a:lnTo>
                    <a:pt x="128" y="61"/>
                  </a:lnTo>
                  <a:lnTo>
                    <a:pt x="179" y="39"/>
                  </a:lnTo>
                  <a:lnTo>
                    <a:pt x="186" y="36"/>
                  </a:lnTo>
                  <a:lnTo>
                    <a:pt x="191" y="33"/>
                  </a:lnTo>
                  <a:lnTo>
                    <a:pt x="195" y="29"/>
                  </a:lnTo>
                  <a:lnTo>
                    <a:pt x="196" y="26"/>
                  </a:lnTo>
                  <a:lnTo>
                    <a:pt x="196" y="16"/>
                  </a:lnTo>
                  <a:lnTo>
                    <a:pt x="193" y="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6737350" y="4765675"/>
              <a:ext cx="114300" cy="101600"/>
            </a:xfrm>
            <a:custGeom>
              <a:avLst/>
              <a:gdLst>
                <a:gd name="T0" fmla="*/ 110 w 214"/>
                <a:gd name="T1" fmla="*/ 91 h 194"/>
                <a:gd name="T2" fmla="*/ 42 w 214"/>
                <a:gd name="T3" fmla="*/ 144 h 194"/>
                <a:gd name="T4" fmla="*/ 127 w 214"/>
                <a:gd name="T5" fmla="*/ 155 h 194"/>
                <a:gd name="T6" fmla="*/ 110 w 214"/>
                <a:gd name="T7" fmla="*/ 91 h 194"/>
                <a:gd name="T8" fmla="*/ 163 w 214"/>
                <a:gd name="T9" fmla="*/ 0 h 194"/>
                <a:gd name="T10" fmla="*/ 183 w 214"/>
                <a:gd name="T11" fmla="*/ 71 h 194"/>
                <a:gd name="T12" fmla="*/ 178 w 214"/>
                <a:gd name="T13" fmla="*/ 72 h 194"/>
                <a:gd name="T14" fmla="*/ 174 w 214"/>
                <a:gd name="T15" fmla="*/ 65 h 194"/>
                <a:gd name="T16" fmla="*/ 172 w 214"/>
                <a:gd name="T17" fmla="*/ 60 h 194"/>
                <a:gd name="T18" fmla="*/ 170 w 214"/>
                <a:gd name="T19" fmla="*/ 57 h 194"/>
                <a:gd name="T20" fmla="*/ 168 w 214"/>
                <a:gd name="T21" fmla="*/ 55 h 194"/>
                <a:gd name="T22" fmla="*/ 165 w 214"/>
                <a:gd name="T23" fmla="*/ 55 h 194"/>
                <a:gd name="T24" fmla="*/ 162 w 214"/>
                <a:gd name="T25" fmla="*/ 55 h 194"/>
                <a:gd name="T26" fmla="*/ 159 w 214"/>
                <a:gd name="T27" fmla="*/ 56 h 194"/>
                <a:gd name="T28" fmla="*/ 158 w 214"/>
                <a:gd name="T29" fmla="*/ 57 h 194"/>
                <a:gd name="T30" fmla="*/ 154 w 214"/>
                <a:gd name="T31" fmla="*/ 58 h 194"/>
                <a:gd name="T32" fmla="*/ 150 w 214"/>
                <a:gd name="T33" fmla="*/ 62 h 194"/>
                <a:gd name="T34" fmla="*/ 145 w 214"/>
                <a:gd name="T35" fmla="*/ 66 h 194"/>
                <a:gd name="T36" fmla="*/ 121 w 214"/>
                <a:gd name="T37" fmla="*/ 84 h 194"/>
                <a:gd name="T38" fmla="*/ 141 w 214"/>
                <a:gd name="T39" fmla="*/ 157 h 194"/>
                <a:gd name="T40" fmla="*/ 158 w 214"/>
                <a:gd name="T41" fmla="*/ 159 h 194"/>
                <a:gd name="T42" fmla="*/ 170 w 214"/>
                <a:gd name="T43" fmla="*/ 161 h 194"/>
                <a:gd name="T44" fmla="*/ 178 w 214"/>
                <a:gd name="T45" fmla="*/ 161 h 194"/>
                <a:gd name="T46" fmla="*/ 184 w 214"/>
                <a:gd name="T47" fmla="*/ 161 h 194"/>
                <a:gd name="T48" fmla="*/ 187 w 214"/>
                <a:gd name="T49" fmla="*/ 161 h 194"/>
                <a:gd name="T50" fmla="*/ 191 w 214"/>
                <a:gd name="T51" fmla="*/ 159 h 194"/>
                <a:gd name="T52" fmla="*/ 195 w 214"/>
                <a:gd name="T53" fmla="*/ 156 h 194"/>
                <a:gd name="T54" fmla="*/ 196 w 214"/>
                <a:gd name="T55" fmla="*/ 153 h 194"/>
                <a:gd name="T56" fmla="*/ 196 w 214"/>
                <a:gd name="T57" fmla="*/ 149 h 194"/>
                <a:gd name="T58" fmla="*/ 196 w 214"/>
                <a:gd name="T59" fmla="*/ 144 h 194"/>
                <a:gd name="T60" fmla="*/ 195 w 214"/>
                <a:gd name="T61" fmla="*/ 138 h 194"/>
                <a:gd name="T62" fmla="*/ 200 w 214"/>
                <a:gd name="T63" fmla="*/ 137 h 194"/>
                <a:gd name="T64" fmla="*/ 214 w 214"/>
                <a:gd name="T65" fmla="*/ 193 h 194"/>
                <a:gd name="T66" fmla="*/ 210 w 214"/>
                <a:gd name="T67" fmla="*/ 194 h 194"/>
                <a:gd name="T68" fmla="*/ 207 w 214"/>
                <a:gd name="T69" fmla="*/ 189 h 194"/>
                <a:gd name="T70" fmla="*/ 205 w 214"/>
                <a:gd name="T71" fmla="*/ 186 h 194"/>
                <a:gd name="T72" fmla="*/ 201 w 214"/>
                <a:gd name="T73" fmla="*/ 182 h 194"/>
                <a:gd name="T74" fmla="*/ 197 w 214"/>
                <a:gd name="T75" fmla="*/ 179 h 194"/>
                <a:gd name="T76" fmla="*/ 189 w 214"/>
                <a:gd name="T77" fmla="*/ 177 h 194"/>
                <a:gd name="T78" fmla="*/ 174 w 214"/>
                <a:gd name="T79" fmla="*/ 175 h 194"/>
                <a:gd name="T80" fmla="*/ 154 w 214"/>
                <a:gd name="T81" fmla="*/ 171 h 194"/>
                <a:gd name="T82" fmla="*/ 1 w 214"/>
                <a:gd name="T83" fmla="*/ 150 h 194"/>
                <a:gd name="T84" fmla="*/ 0 w 214"/>
                <a:gd name="T85" fmla="*/ 144 h 194"/>
                <a:gd name="T86" fmla="*/ 140 w 214"/>
                <a:gd name="T87" fmla="*/ 33 h 194"/>
                <a:gd name="T88" fmla="*/ 147 w 214"/>
                <a:gd name="T89" fmla="*/ 27 h 194"/>
                <a:gd name="T90" fmla="*/ 151 w 214"/>
                <a:gd name="T91" fmla="*/ 23 h 194"/>
                <a:gd name="T92" fmla="*/ 154 w 214"/>
                <a:gd name="T93" fmla="*/ 19 h 194"/>
                <a:gd name="T94" fmla="*/ 157 w 214"/>
                <a:gd name="T95" fmla="*/ 16 h 194"/>
                <a:gd name="T96" fmla="*/ 158 w 214"/>
                <a:gd name="T97" fmla="*/ 12 h 194"/>
                <a:gd name="T98" fmla="*/ 158 w 214"/>
                <a:gd name="T99" fmla="*/ 7 h 194"/>
                <a:gd name="T100" fmla="*/ 158 w 214"/>
                <a:gd name="T101" fmla="*/ 1 h 194"/>
                <a:gd name="T102" fmla="*/ 163 w 214"/>
                <a:gd name="T10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4" h="194">
                  <a:moveTo>
                    <a:pt x="110" y="91"/>
                  </a:moveTo>
                  <a:lnTo>
                    <a:pt x="42" y="144"/>
                  </a:lnTo>
                  <a:lnTo>
                    <a:pt x="127" y="155"/>
                  </a:lnTo>
                  <a:lnTo>
                    <a:pt x="110" y="91"/>
                  </a:lnTo>
                  <a:close/>
                  <a:moveTo>
                    <a:pt x="163" y="0"/>
                  </a:moveTo>
                  <a:lnTo>
                    <a:pt x="183" y="71"/>
                  </a:lnTo>
                  <a:lnTo>
                    <a:pt x="178" y="72"/>
                  </a:lnTo>
                  <a:lnTo>
                    <a:pt x="174" y="65"/>
                  </a:lnTo>
                  <a:lnTo>
                    <a:pt x="172" y="60"/>
                  </a:lnTo>
                  <a:lnTo>
                    <a:pt x="170" y="57"/>
                  </a:lnTo>
                  <a:lnTo>
                    <a:pt x="168" y="55"/>
                  </a:lnTo>
                  <a:lnTo>
                    <a:pt x="165" y="55"/>
                  </a:lnTo>
                  <a:lnTo>
                    <a:pt x="162" y="55"/>
                  </a:lnTo>
                  <a:lnTo>
                    <a:pt x="159" y="56"/>
                  </a:lnTo>
                  <a:lnTo>
                    <a:pt x="158" y="57"/>
                  </a:lnTo>
                  <a:lnTo>
                    <a:pt x="154" y="58"/>
                  </a:lnTo>
                  <a:lnTo>
                    <a:pt x="150" y="62"/>
                  </a:lnTo>
                  <a:lnTo>
                    <a:pt x="145" y="66"/>
                  </a:lnTo>
                  <a:lnTo>
                    <a:pt x="121" y="84"/>
                  </a:lnTo>
                  <a:lnTo>
                    <a:pt x="141" y="157"/>
                  </a:lnTo>
                  <a:lnTo>
                    <a:pt x="158" y="159"/>
                  </a:lnTo>
                  <a:lnTo>
                    <a:pt x="170" y="161"/>
                  </a:lnTo>
                  <a:lnTo>
                    <a:pt x="178" y="161"/>
                  </a:lnTo>
                  <a:lnTo>
                    <a:pt x="184" y="161"/>
                  </a:lnTo>
                  <a:lnTo>
                    <a:pt x="187" y="161"/>
                  </a:lnTo>
                  <a:lnTo>
                    <a:pt x="191" y="159"/>
                  </a:lnTo>
                  <a:lnTo>
                    <a:pt x="195" y="156"/>
                  </a:lnTo>
                  <a:lnTo>
                    <a:pt x="196" y="153"/>
                  </a:lnTo>
                  <a:lnTo>
                    <a:pt x="196" y="149"/>
                  </a:lnTo>
                  <a:lnTo>
                    <a:pt x="196" y="144"/>
                  </a:lnTo>
                  <a:lnTo>
                    <a:pt x="195" y="138"/>
                  </a:lnTo>
                  <a:lnTo>
                    <a:pt x="200" y="137"/>
                  </a:lnTo>
                  <a:lnTo>
                    <a:pt x="214" y="193"/>
                  </a:lnTo>
                  <a:lnTo>
                    <a:pt x="210" y="194"/>
                  </a:lnTo>
                  <a:lnTo>
                    <a:pt x="207" y="189"/>
                  </a:lnTo>
                  <a:lnTo>
                    <a:pt x="205" y="186"/>
                  </a:lnTo>
                  <a:lnTo>
                    <a:pt x="201" y="182"/>
                  </a:lnTo>
                  <a:lnTo>
                    <a:pt x="197" y="179"/>
                  </a:lnTo>
                  <a:lnTo>
                    <a:pt x="189" y="177"/>
                  </a:lnTo>
                  <a:lnTo>
                    <a:pt x="174" y="175"/>
                  </a:lnTo>
                  <a:lnTo>
                    <a:pt x="154" y="171"/>
                  </a:lnTo>
                  <a:lnTo>
                    <a:pt x="1" y="150"/>
                  </a:lnTo>
                  <a:lnTo>
                    <a:pt x="0" y="144"/>
                  </a:lnTo>
                  <a:lnTo>
                    <a:pt x="140" y="33"/>
                  </a:lnTo>
                  <a:lnTo>
                    <a:pt x="147" y="27"/>
                  </a:lnTo>
                  <a:lnTo>
                    <a:pt x="151" y="23"/>
                  </a:lnTo>
                  <a:lnTo>
                    <a:pt x="154" y="19"/>
                  </a:lnTo>
                  <a:lnTo>
                    <a:pt x="157" y="16"/>
                  </a:lnTo>
                  <a:lnTo>
                    <a:pt x="158" y="12"/>
                  </a:lnTo>
                  <a:lnTo>
                    <a:pt x="158" y="7"/>
                  </a:lnTo>
                  <a:lnTo>
                    <a:pt x="158" y="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6711950" y="4643438"/>
              <a:ext cx="106363" cy="98425"/>
            </a:xfrm>
            <a:custGeom>
              <a:avLst/>
              <a:gdLst>
                <a:gd name="T0" fmla="*/ 131 w 200"/>
                <a:gd name="T1" fmla="*/ 0 h 185"/>
                <a:gd name="T2" fmla="*/ 183 w 200"/>
                <a:gd name="T3" fmla="*/ 9 h 185"/>
                <a:gd name="T4" fmla="*/ 200 w 200"/>
                <a:gd name="T5" fmla="*/ 163 h 185"/>
                <a:gd name="T6" fmla="*/ 195 w 200"/>
                <a:gd name="T7" fmla="*/ 164 h 185"/>
                <a:gd name="T8" fmla="*/ 191 w 200"/>
                <a:gd name="T9" fmla="*/ 152 h 185"/>
                <a:gd name="T10" fmla="*/ 187 w 200"/>
                <a:gd name="T11" fmla="*/ 144 h 185"/>
                <a:gd name="T12" fmla="*/ 179 w 200"/>
                <a:gd name="T13" fmla="*/ 141 h 185"/>
                <a:gd name="T14" fmla="*/ 166 w 200"/>
                <a:gd name="T15" fmla="*/ 142 h 185"/>
                <a:gd name="T16" fmla="*/ 38 w 200"/>
                <a:gd name="T17" fmla="*/ 155 h 185"/>
                <a:gd name="T18" fmla="*/ 31 w 200"/>
                <a:gd name="T19" fmla="*/ 157 h 185"/>
                <a:gd name="T20" fmla="*/ 26 w 200"/>
                <a:gd name="T21" fmla="*/ 159 h 185"/>
                <a:gd name="T22" fmla="*/ 21 w 200"/>
                <a:gd name="T23" fmla="*/ 160 h 185"/>
                <a:gd name="T24" fmla="*/ 19 w 200"/>
                <a:gd name="T25" fmla="*/ 163 h 185"/>
                <a:gd name="T26" fmla="*/ 16 w 200"/>
                <a:gd name="T27" fmla="*/ 170 h 185"/>
                <a:gd name="T28" fmla="*/ 15 w 200"/>
                <a:gd name="T29" fmla="*/ 183 h 185"/>
                <a:gd name="T30" fmla="*/ 10 w 200"/>
                <a:gd name="T31" fmla="*/ 185 h 185"/>
                <a:gd name="T32" fmla="*/ 0 w 200"/>
                <a:gd name="T33" fmla="*/ 104 h 185"/>
                <a:gd name="T34" fmla="*/ 7 w 200"/>
                <a:gd name="T35" fmla="*/ 103 h 185"/>
                <a:gd name="T36" fmla="*/ 9 w 200"/>
                <a:gd name="T37" fmla="*/ 116 h 185"/>
                <a:gd name="T38" fmla="*/ 14 w 200"/>
                <a:gd name="T39" fmla="*/ 124 h 185"/>
                <a:gd name="T40" fmla="*/ 16 w 200"/>
                <a:gd name="T41" fmla="*/ 126 h 185"/>
                <a:gd name="T42" fmla="*/ 21 w 200"/>
                <a:gd name="T43" fmla="*/ 127 h 185"/>
                <a:gd name="T44" fmla="*/ 26 w 200"/>
                <a:gd name="T45" fmla="*/ 127 h 185"/>
                <a:gd name="T46" fmla="*/ 34 w 200"/>
                <a:gd name="T47" fmla="*/ 127 h 185"/>
                <a:gd name="T48" fmla="*/ 172 w 200"/>
                <a:gd name="T49" fmla="*/ 111 h 185"/>
                <a:gd name="T50" fmla="*/ 175 w 200"/>
                <a:gd name="T51" fmla="*/ 110 h 185"/>
                <a:gd name="T52" fmla="*/ 179 w 200"/>
                <a:gd name="T53" fmla="*/ 109 h 185"/>
                <a:gd name="T54" fmla="*/ 180 w 200"/>
                <a:gd name="T55" fmla="*/ 108 h 185"/>
                <a:gd name="T56" fmla="*/ 180 w 200"/>
                <a:gd name="T57" fmla="*/ 105 h 185"/>
                <a:gd name="T58" fmla="*/ 182 w 200"/>
                <a:gd name="T59" fmla="*/ 102 h 185"/>
                <a:gd name="T60" fmla="*/ 182 w 200"/>
                <a:gd name="T61" fmla="*/ 94 h 185"/>
                <a:gd name="T62" fmla="*/ 180 w 200"/>
                <a:gd name="T63" fmla="*/ 92 h 185"/>
                <a:gd name="T64" fmla="*/ 180 w 200"/>
                <a:gd name="T65" fmla="*/ 87 h 185"/>
                <a:gd name="T66" fmla="*/ 179 w 200"/>
                <a:gd name="T67" fmla="*/ 81 h 185"/>
                <a:gd name="T68" fmla="*/ 177 w 200"/>
                <a:gd name="T69" fmla="*/ 59 h 185"/>
                <a:gd name="T70" fmla="*/ 172 w 200"/>
                <a:gd name="T71" fmla="*/ 42 h 185"/>
                <a:gd name="T72" fmla="*/ 168 w 200"/>
                <a:gd name="T73" fmla="*/ 31 h 185"/>
                <a:gd name="T74" fmla="*/ 160 w 200"/>
                <a:gd name="T75" fmla="*/ 22 h 185"/>
                <a:gd name="T76" fmla="*/ 149 w 200"/>
                <a:gd name="T77" fmla="*/ 15 h 185"/>
                <a:gd name="T78" fmla="*/ 133 w 200"/>
                <a:gd name="T79" fmla="*/ 7 h 185"/>
                <a:gd name="T80" fmla="*/ 131 w 200"/>
                <a:gd name="T81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185">
                  <a:moveTo>
                    <a:pt x="131" y="0"/>
                  </a:moveTo>
                  <a:lnTo>
                    <a:pt x="183" y="9"/>
                  </a:lnTo>
                  <a:lnTo>
                    <a:pt x="200" y="163"/>
                  </a:lnTo>
                  <a:lnTo>
                    <a:pt x="195" y="164"/>
                  </a:lnTo>
                  <a:lnTo>
                    <a:pt x="191" y="152"/>
                  </a:lnTo>
                  <a:lnTo>
                    <a:pt x="187" y="144"/>
                  </a:lnTo>
                  <a:lnTo>
                    <a:pt x="179" y="141"/>
                  </a:lnTo>
                  <a:lnTo>
                    <a:pt x="166" y="142"/>
                  </a:lnTo>
                  <a:lnTo>
                    <a:pt x="38" y="155"/>
                  </a:lnTo>
                  <a:lnTo>
                    <a:pt x="31" y="157"/>
                  </a:lnTo>
                  <a:lnTo>
                    <a:pt x="26" y="159"/>
                  </a:lnTo>
                  <a:lnTo>
                    <a:pt x="21" y="160"/>
                  </a:lnTo>
                  <a:lnTo>
                    <a:pt x="19" y="163"/>
                  </a:lnTo>
                  <a:lnTo>
                    <a:pt x="16" y="170"/>
                  </a:lnTo>
                  <a:lnTo>
                    <a:pt x="15" y="183"/>
                  </a:lnTo>
                  <a:lnTo>
                    <a:pt x="10" y="185"/>
                  </a:lnTo>
                  <a:lnTo>
                    <a:pt x="0" y="104"/>
                  </a:lnTo>
                  <a:lnTo>
                    <a:pt x="7" y="103"/>
                  </a:lnTo>
                  <a:lnTo>
                    <a:pt x="9" y="116"/>
                  </a:lnTo>
                  <a:lnTo>
                    <a:pt x="14" y="124"/>
                  </a:lnTo>
                  <a:lnTo>
                    <a:pt x="16" y="126"/>
                  </a:lnTo>
                  <a:lnTo>
                    <a:pt x="21" y="127"/>
                  </a:lnTo>
                  <a:lnTo>
                    <a:pt x="26" y="127"/>
                  </a:lnTo>
                  <a:lnTo>
                    <a:pt x="34" y="127"/>
                  </a:lnTo>
                  <a:lnTo>
                    <a:pt x="172" y="111"/>
                  </a:lnTo>
                  <a:lnTo>
                    <a:pt x="175" y="110"/>
                  </a:lnTo>
                  <a:lnTo>
                    <a:pt x="179" y="109"/>
                  </a:lnTo>
                  <a:lnTo>
                    <a:pt x="180" y="108"/>
                  </a:lnTo>
                  <a:lnTo>
                    <a:pt x="180" y="105"/>
                  </a:lnTo>
                  <a:lnTo>
                    <a:pt x="182" y="102"/>
                  </a:lnTo>
                  <a:lnTo>
                    <a:pt x="182" y="94"/>
                  </a:lnTo>
                  <a:lnTo>
                    <a:pt x="180" y="92"/>
                  </a:lnTo>
                  <a:lnTo>
                    <a:pt x="180" y="87"/>
                  </a:lnTo>
                  <a:lnTo>
                    <a:pt x="179" y="81"/>
                  </a:lnTo>
                  <a:lnTo>
                    <a:pt x="177" y="59"/>
                  </a:lnTo>
                  <a:lnTo>
                    <a:pt x="172" y="42"/>
                  </a:lnTo>
                  <a:lnTo>
                    <a:pt x="168" y="31"/>
                  </a:lnTo>
                  <a:lnTo>
                    <a:pt x="160" y="22"/>
                  </a:lnTo>
                  <a:lnTo>
                    <a:pt x="149" y="15"/>
                  </a:lnTo>
                  <a:lnTo>
                    <a:pt x="133" y="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6705600" y="4516438"/>
              <a:ext cx="103188" cy="90488"/>
            </a:xfrm>
            <a:custGeom>
              <a:avLst/>
              <a:gdLst>
                <a:gd name="T0" fmla="*/ 147 w 196"/>
                <a:gd name="T1" fmla="*/ 0 h 171"/>
                <a:gd name="T2" fmla="*/ 196 w 196"/>
                <a:gd name="T3" fmla="*/ 15 h 171"/>
                <a:gd name="T4" fmla="*/ 192 w 196"/>
                <a:gd name="T5" fmla="*/ 171 h 171"/>
                <a:gd name="T6" fmla="*/ 186 w 196"/>
                <a:gd name="T7" fmla="*/ 170 h 171"/>
                <a:gd name="T8" fmla="*/ 185 w 196"/>
                <a:gd name="T9" fmla="*/ 158 h 171"/>
                <a:gd name="T10" fmla="*/ 181 w 196"/>
                <a:gd name="T11" fmla="*/ 149 h 171"/>
                <a:gd name="T12" fmla="*/ 174 w 196"/>
                <a:gd name="T13" fmla="*/ 146 h 171"/>
                <a:gd name="T14" fmla="*/ 160 w 196"/>
                <a:gd name="T15" fmla="*/ 144 h 171"/>
                <a:gd name="T16" fmla="*/ 32 w 196"/>
                <a:gd name="T17" fmla="*/ 141 h 171"/>
                <a:gd name="T18" fmla="*/ 20 w 196"/>
                <a:gd name="T19" fmla="*/ 142 h 171"/>
                <a:gd name="T20" fmla="*/ 12 w 196"/>
                <a:gd name="T21" fmla="*/ 146 h 171"/>
                <a:gd name="T22" fmla="*/ 7 w 196"/>
                <a:gd name="T23" fmla="*/ 153 h 171"/>
                <a:gd name="T24" fmla="*/ 5 w 196"/>
                <a:gd name="T25" fmla="*/ 165 h 171"/>
                <a:gd name="T26" fmla="*/ 0 w 196"/>
                <a:gd name="T27" fmla="*/ 165 h 171"/>
                <a:gd name="T28" fmla="*/ 4 w 196"/>
                <a:gd name="T29" fmla="*/ 12 h 171"/>
                <a:gd name="T30" fmla="*/ 45 w 196"/>
                <a:gd name="T31" fmla="*/ 12 h 171"/>
                <a:gd name="T32" fmla="*/ 45 w 196"/>
                <a:gd name="T33" fmla="*/ 20 h 171"/>
                <a:gd name="T34" fmla="*/ 29 w 196"/>
                <a:gd name="T35" fmla="*/ 23 h 171"/>
                <a:gd name="T36" fmla="*/ 21 w 196"/>
                <a:gd name="T37" fmla="*/ 29 h 171"/>
                <a:gd name="T38" fmla="*/ 17 w 196"/>
                <a:gd name="T39" fmla="*/ 37 h 171"/>
                <a:gd name="T40" fmla="*/ 15 w 196"/>
                <a:gd name="T41" fmla="*/ 48 h 171"/>
                <a:gd name="T42" fmla="*/ 13 w 196"/>
                <a:gd name="T43" fmla="*/ 62 h 171"/>
                <a:gd name="T44" fmla="*/ 12 w 196"/>
                <a:gd name="T45" fmla="*/ 102 h 171"/>
                <a:gd name="T46" fmla="*/ 12 w 196"/>
                <a:gd name="T47" fmla="*/ 105 h 171"/>
                <a:gd name="T48" fmla="*/ 13 w 196"/>
                <a:gd name="T49" fmla="*/ 108 h 171"/>
                <a:gd name="T50" fmla="*/ 15 w 196"/>
                <a:gd name="T51" fmla="*/ 110 h 171"/>
                <a:gd name="T52" fmla="*/ 16 w 196"/>
                <a:gd name="T53" fmla="*/ 110 h 171"/>
                <a:gd name="T54" fmla="*/ 18 w 196"/>
                <a:gd name="T55" fmla="*/ 111 h 171"/>
                <a:gd name="T56" fmla="*/ 22 w 196"/>
                <a:gd name="T57" fmla="*/ 111 h 171"/>
                <a:gd name="T58" fmla="*/ 87 w 196"/>
                <a:gd name="T59" fmla="*/ 113 h 171"/>
                <a:gd name="T60" fmla="*/ 88 w 196"/>
                <a:gd name="T61" fmla="*/ 69 h 171"/>
                <a:gd name="T62" fmla="*/ 87 w 196"/>
                <a:gd name="T63" fmla="*/ 53 h 171"/>
                <a:gd name="T64" fmla="*/ 83 w 196"/>
                <a:gd name="T65" fmla="*/ 44 h 171"/>
                <a:gd name="T66" fmla="*/ 75 w 196"/>
                <a:gd name="T67" fmla="*/ 39 h 171"/>
                <a:gd name="T68" fmla="*/ 61 w 196"/>
                <a:gd name="T69" fmla="*/ 36 h 171"/>
                <a:gd name="T70" fmla="*/ 61 w 196"/>
                <a:gd name="T71" fmla="*/ 29 h 171"/>
                <a:gd name="T72" fmla="*/ 129 w 196"/>
                <a:gd name="T73" fmla="*/ 31 h 171"/>
                <a:gd name="T74" fmla="*/ 129 w 196"/>
                <a:gd name="T75" fmla="*/ 38 h 171"/>
                <a:gd name="T76" fmla="*/ 114 w 196"/>
                <a:gd name="T77" fmla="*/ 40 h 171"/>
                <a:gd name="T78" fmla="*/ 105 w 196"/>
                <a:gd name="T79" fmla="*/ 45 h 171"/>
                <a:gd name="T80" fmla="*/ 102 w 196"/>
                <a:gd name="T81" fmla="*/ 54 h 171"/>
                <a:gd name="T82" fmla="*/ 99 w 196"/>
                <a:gd name="T83" fmla="*/ 69 h 171"/>
                <a:gd name="T84" fmla="*/ 98 w 196"/>
                <a:gd name="T85" fmla="*/ 114 h 171"/>
                <a:gd name="T86" fmla="*/ 170 w 196"/>
                <a:gd name="T87" fmla="*/ 115 h 171"/>
                <a:gd name="T88" fmla="*/ 174 w 196"/>
                <a:gd name="T89" fmla="*/ 115 h 171"/>
                <a:gd name="T90" fmla="*/ 177 w 196"/>
                <a:gd name="T91" fmla="*/ 114 h 171"/>
                <a:gd name="T92" fmla="*/ 179 w 196"/>
                <a:gd name="T93" fmla="*/ 113 h 171"/>
                <a:gd name="T94" fmla="*/ 180 w 196"/>
                <a:gd name="T95" fmla="*/ 110 h 171"/>
                <a:gd name="T96" fmla="*/ 181 w 196"/>
                <a:gd name="T97" fmla="*/ 104 h 171"/>
                <a:gd name="T98" fmla="*/ 182 w 196"/>
                <a:gd name="T99" fmla="*/ 93 h 171"/>
                <a:gd name="T100" fmla="*/ 182 w 196"/>
                <a:gd name="T101" fmla="*/ 77 h 171"/>
                <a:gd name="T102" fmla="*/ 182 w 196"/>
                <a:gd name="T103" fmla="*/ 60 h 171"/>
                <a:gd name="T104" fmla="*/ 181 w 196"/>
                <a:gd name="T105" fmla="*/ 45 h 171"/>
                <a:gd name="T106" fmla="*/ 177 w 196"/>
                <a:gd name="T107" fmla="*/ 34 h 171"/>
                <a:gd name="T108" fmla="*/ 171 w 196"/>
                <a:gd name="T109" fmla="*/ 25 h 171"/>
                <a:gd name="T110" fmla="*/ 162 w 196"/>
                <a:gd name="T111" fmla="*/ 16 h 171"/>
                <a:gd name="T112" fmla="*/ 147 w 196"/>
                <a:gd name="T113" fmla="*/ 7 h 171"/>
                <a:gd name="T114" fmla="*/ 147 w 196"/>
                <a:gd name="T11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6" h="171">
                  <a:moveTo>
                    <a:pt x="147" y="0"/>
                  </a:moveTo>
                  <a:lnTo>
                    <a:pt x="196" y="15"/>
                  </a:lnTo>
                  <a:lnTo>
                    <a:pt x="192" y="171"/>
                  </a:lnTo>
                  <a:lnTo>
                    <a:pt x="186" y="170"/>
                  </a:lnTo>
                  <a:lnTo>
                    <a:pt x="185" y="158"/>
                  </a:lnTo>
                  <a:lnTo>
                    <a:pt x="181" y="149"/>
                  </a:lnTo>
                  <a:lnTo>
                    <a:pt x="174" y="146"/>
                  </a:lnTo>
                  <a:lnTo>
                    <a:pt x="160" y="144"/>
                  </a:lnTo>
                  <a:lnTo>
                    <a:pt x="32" y="141"/>
                  </a:lnTo>
                  <a:lnTo>
                    <a:pt x="20" y="142"/>
                  </a:lnTo>
                  <a:lnTo>
                    <a:pt x="12" y="146"/>
                  </a:lnTo>
                  <a:lnTo>
                    <a:pt x="7" y="153"/>
                  </a:lnTo>
                  <a:lnTo>
                    <a:pt x="5" y="165"/>
                  </a:lnTo>
                  <a:lnTo>
                    <a:pt x="0" y="165"/>
                  </a:lnTo>
                  <a:lnTo>
                    <a:pt x="4" y="12"/>
                  </a:lnTo>
                  <a:lnTo>
                    <a:pt x="45" y="12"/>
                  </a:lnTo>
                  <a:lnTo>
                    <a:pt x="45" y="20"/>
                  </a:lnTo>
                  <a:lnTo>
                    <a:pt x="29" y="23"/>
                  </a:lnTo>
                  <a:lnTo>
                    <a:pt x="21" y="29"/>
                  </a:lnTo>
                  <a:lnTo>
                    <a:pt x="17" y="37"/>
                  </a:lnTo>
                  <a:lnTo>
                    <a:pt x="15" y="48"/>
                  </a:lnTo>
                  <a:lnTo>
                    <a:pt x="13" y="62"/>
                  </a:lnTo>
                  <a:lnTo>
                    <a:pt x="12" y="102"/>
                  </a:lnTo>
                  <a:lnTo>
                    <a:pt x="12" y="105"/>
                  </a:lnTo>
                  <a:lnTo>
                    <a:pt x="13" y="108"/>
                  </a:lnTo>
                  <a:lnTo>
                    <a:pt x="15" y="110"/>
                  </a:lnTo>
                  <a:lnTo>
                    <a:pt x="16" y="110"/>
                  </a:lnTo>
                  <a:lnTo>
                    <a:pt x="18" y="111"/>
                  </a:lnTo>
                  <a:lnTo>
                    <a:pt x="22" y="111"/>
                  </a:lnTo>
                  <a:lnTo>
                    <a:pt x="87" y="113"/>
                  </a:lnTo>
                  <a:lnTo>
                    <a:pt x="88" y="69"/>
                  </a:lnTo>
                  <a:lnTo>
                    <a:pt x="87" y="53"/>
                  </a:lnTo>
                  <a:lnTo>
                    <a:pt x="83" y="44"/>
                  </a:lnTo>
                  <a:lnTo>
                    <a:pt x="75" y="39"/>
                  </a:lnTo>
                  <a:lnTo>
                    <a:pt x="61" y="36"/>
                  </a:lnTo>
                  <a:lnTo>
                    <a:pt x="61" y="29"/>
                  </a:lnTo>
                  <a:lnTo>
                    <a:pt x="129" y="31"/>
                  </a:lnTo>
                  <a:lnTo>
                    <a:pt x="129" y="38"/>
                  </a:lnTo>
                  <a:lnTo>
                    <a:pt x="114" y="40"/>
                  </a:lnTo>
                  <a:lnTo>
                    <a:pt x="105" y="45"/>
                  </a:lnTo>
                  <a:lnTo>
                    <a:pt x="102" y="54"/>
                  </a:lnTo>
                  <a:lnTo>
                    <a:pt x="99" y="69"/>
                  </a:lnTo>
                  <a:lnTo>
                    <a:pt x="98" y="114"/>
                  </a:lnTo>
                  <a:lnTo>
                    <a:pt x="170" y="115"/>
                  </a:lnTo>
                  <a:lnTo>
                    <a:pt x="174" y="115"/>
                  </a:lnTo>
                  <a:lnTo>
                    <a:pt x="177" y="114"/>
                  </a:lnTo>
                  <a:lnTo>
                    <a:pt x="179" y="113"/>
                  </a:lnTo>
                  <a:lnTo>
                    <a:pt x="180" y="110"/>
                  </a:lnTo>
                  <a:lnTo>
                    <a:pt x="181" y="104"/>
                  </a:lnTo>
                  <a:lnTo>
                    <a:pt x="182" y="93"/>
                  </a:lnTo>
                  <a:lnTo>
                    <a:pt x="182" y="77"/>
                  </a:lnTo>
                  <a:lnTo>
                    <a:pt x="182" y="60"/>
                  </a:lnTo>
                  <a:lnTo>
                    <a:pt x="181" y="45"/>
                  </a:lnTo>
                  <a:lnTo>
                    <a:pt x="177" y="34"/>
                  </a:lnTo>
                  <a:lnTo>
                    <a:pt x="171" y="25"/>
                  </a:lnTo>
                  <a:lnTo>
                    <a:pt x="162" y="16"/>
                  </a:lnTo>
                  <a:lnTo>
                    <a:pt x="147" y="7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6734175" y="4300538"/>
              <a:ext cx="106363" cy="101600"/>
            </a:xfrm>
            <a:custGeom>
              <a:avLst/>
              <a:gdLst>
                <a:gd name="T0" fmla="*/ 21 w 201"/>
                <a:gd name="T1" fmla="*/ 0 h 192"/>
                <a:gd name="T2" fmla="*/ 84 w 201"/>
                <a:gd name="T3" fmla="*/ 13 h 192"/>
                <a:gd name="T4" fmla="*/ 83 w 201"/>
                <a:gd name="T5" fmla="*/ 19 h 192"/>
                <a:gd name="T6" fmla="*/ 65 w 201"/>
                <a:gd name="T7" fmla="*/ 22 h 192"/>
                <a:gd name="T8" fmla="*/ 49 w 201"/>
                <a:gd name="T9" fmla="*/ 27 h 192"/>
                <a:gd name="T10" fmla="*/ 34 w 201"/>
                <a:gd name="T11" fmla="*/ 36 h 192"/>
                <a:gd name="T12" fmla="*/ 23 w 201"/>
                <a:gd name="T13" fmla="*/ 50 h 192"/>
                <a:gd name="T14" fmla="*/ 16 w 201"/>
                <a:gd name="T15" fmla="*/ 68 h 192"/>
                <a:gd name="T16" fmla="*/ 13 w 201"/>
                <a:gd name="T17" fmla="*/ 86 h 192"/>
                <a:gd name="T18" fmla="*/ 17 w 201"/>
                <a:gd name="T19" fmla="*/ 105 h 192"/>
                <a:gd name="T20" fmla="*/ 27 w 201"/>
                <a:gd name="T21" fmla="*/ 122 h 192"/>
                <a:gd name="T22" fmla="*/ 41 w 201"/>
                <a:gd name="T23" fmla="*/ 137 h 192"/>
                <a:gd name="T24" fmla="*/ 62 w 201"/>
                <a:gd name="T25" fmla="*/ 148 h 192"/>
                <a:gd name="T26" fmla="*/ 87 w 201"/>
                <a:gd name="T27" fmla="*/ 156 h 192"/>
                <a:gd name="T28" fmla="*/ 110 w 201"/>
                <a:gd name="T29" fmla="*/ 160 h 192"/>
                <a:gd name="T30" fmla="*/ 132 w 201"/>
                <a:gd name="T31" fmla="*/ 159 h 192"/>
                <a:gd name="T32" fmla="*/ 152 w 201"/>
                <a:gd name="T33" fmla="*/ 153 h 192"/>
                <a:gd name="T34" fmla="*/ 168 w 201"/>
                <a:gd name="T35" fmla="*/ 140 h 192"/>
                <a:gd name="T36" fmla="*/ 180 w 201"/>
                <a:gd name="T37" fmla="*/ 126 h 192"/>
                <a:gd name="T38" fmla="*/ 187 w 201"/>
                <a:gd name="T39" fmla="*/ 107 h 192"/>
                <a:gd name="T40" fmla="*/ 190 w 201"/>
                <a:gd name="T41" fmla="*/ 86 h 192"/>
                <a:gd name="T42" fmla="*/ 186 w 201"/>
                <a:gd name="T43" fmla="*/ 66 h 192"/>
                <a:gd name="T44" fmla="*/ 181 w 201"/>
                <a:gd name="T45" fmla="*/ 52 h 192"/>
                <a:gd name="T46" fmla="*/ 174 w 201"/>
                <a:gd name="T47" fmla="*/ 38 h 192"/>
                <a:gd name="T48" fmla="*/ 181 w 201"/>
                <a:gd name="T49" fmla="*/ 34 h 192"/>
                <a:gd name="T50" fmla="*/ 190 w 201"/>
                <a:gd name="T51" fmla="*/ 47 h 192"/>
                <a:gd name="T52" fmla="*/ 196 w 201"/>
                <a:gd name="T53" fmla="*/ 62 h 192"/>
                <a:gd name="T54" fmla="*/ 201 w 201"/>
                <a:gd name="T55" fmla="*/ 89 h 192"/>
                <a:gd name="T56" fmla="*/ 198 w 201"/>
                <a:gd name="T57" fmla="*/ 117 h 192"/>
                <a:gd name="T58" fmla="*/ 191 w 201"/>
                <a:gd name="T59" fmla="*/ 138 h 192"/>
                <a:gd name="T60" fmla="*/ 180 w 201"/>
                <a:gd name="T61" fmla="*/ 155 h 192"/>
                <a:gd name="T62" fmla="*/ 168 w 201"/>
                <a:gd name="T63" fmla="*/ 170 h 192"/>
                <a:gd name="T64" fmla="*/ 150 w 201"/>
                <a:gd name="T65" fmla="*/ 181 h 192"/>
                <a:gd name="T66" fmla="*/ 128 w 201"/>
                <a:gd name="T67" fmla="*/ 190 h 192"/>
                <a:gd name="T68" fmla="*/ 104 w 201"/>
                <a:gd name="T69" fmla="*/ 192 h 192"/>
                <a:gd name="T70" fmla="*/ 78 w 201"/>
                <a:gd name="T71" fmla="*/ 189 h 192"/>
                <a:gd name="T72" fmla="*/ 52 w 201"/>
                <a:gd name="T73" fmla="*/ 179 h 192"/>
                <a:gd name="T74" fmla="*/ 32 w 201"/>
                <a:gd name="T75" fmla="*/ 165 h 192"/>
                <a:gd name="T76" fmla="*/ 16 w 201"/>
                <a:gd name="T77" fmla="*/ 145 h 192"/>
                <a:gd name="T78" fmla="*/ 5 w 201"/>
                <a:gd name="T79" fmla="*/ 122 h 192"/>
                <a:gd name="T80" fmla="*/ 0 w 201"/>
                <a:gd name="T81" fmla="*/ 96 h 192"/>
                <a:gd name="T82" fmla="*/ 4 w 201"/>
                <a:gd name="T83" fmla="*/ 68 h 192"/>
                <a:gd name="T84" fmla="*/ 10 w 201"/>
                <a:gd name="T85" fmla="*/ 52 h 192"/>
                <a:gd name="T86" fmla="*/ 17 w 201"/>
                <a:gd name="T87" fmla="*/ 38 h 192"/>
                <a:gd name="T88" fmla="*/ 19 w 201"/>
                <a:gd name="T89" fmla="*/ 33 h 192"/>
                <a:gd name="T90" fmla="*/ 22 w 201"/>
                <a:gd name="T91" fmla="*/ 28 h 192"/>
                <a:gd name="T92" fmla="*/ 24 w 201"/>
                <a:gd name="T93" fmla="*/ 24 h 192"/>
                <a:gd name="T94" fmla="*/ 24 w 201"/>
                <a:gd name="T95" fmla="*/ 22 h 192"/>
                <a:gd name="T96" fmla="*/ 26 w 201"/>
                <a:gd name="T97" fmla="*/ 20 h 192"/>
                <a:gd name="T98" fmla="*/ 26 w 201"/>
                <a:gd name="T99" fmla="*/ 17 h 192"/>
                <a:gd name="T100" fmla="*/ 26 w 201"/>
                <a:gd name="T101" fmla="*/ 13 h 192"/>
                <a:gd name="T102" fmla="*/ 23 w 201"/>
                <a:gd name="T103" fmla="*/ 9 h 192"/>
                <a:gd name="T104" fmla="*/ 19 w 201"/>
                <a:gd name="T105" fmla="*/ 6 h 192"/>
                <a:gd name="T106" fmla="*/ 21 w 201"/>
                <a:gd name="T10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1" h="192">
                  <a:moveTo>
                    <a:pt x="21" y="0"/>
                  </a:moveTo>
                  <a:lnTo>
                    <a:pt x="84" y="13"/>
                  </a:lnTo>
                  <a:lnTo>
                    <a:pt x="83" y="19"/>
                  </a:lnTo>
                  <a:lnTo>
                    <a:pt x="65" y="22"/>
                  </a:lnTo>
                  <a:lnTo>
                    <a:pt x="49" y="27"/>
                  </a:lnTo>
                  <a:lnTo>
                    <a:pt x="34" y="36"/>
                  </a:lnTo>
                  <a:lnTo>
                    <a:pt x="23" y="50"/>
                  </a:lnTo>
                  <a:lnTo>
                    <a:pt x="16" y="68"/>
                  </a:lnTo>
                  <a:lnTo>
                    <a:pt x="13" y="86"/>
                  </a:lnTo>
                  <a:lnTo>
                    <a:pt x="17" y="105"/>
                  </a:lnTo>
                  <a:lnTo>
                    <a:pt x="27" y="122"/>
                  </a:lnTo>
                  <a:lnTo>
                    <a:pt x="41" y="137"/>
                  </a:lnTo>
                  <a:lnTo>
                    <a:pt x="62" y="148"/>
                  </a:lnTo>
                  <a:lnTo>
                    <a:pt x="87" y="156"/>
                  </a:lnTo>
                  <a:lnTo>
                    <a:pt x="110" y="160"/>
                  </a:lnTo>
                  <a:lnTo>
                    <a:pt x="132" y="159"/>
                  </a:lnTo>
                  <a:lnTo>
                    <a:pt x="152" y="153"/>
                  </a:lnTo>
                  <a:lnTo>
                    <a:pt x="168" y="140"/>
                  </a:lnTo>
                  <a:lnTo>
                    <a:pt x="180" y="126"/>
                  </a:lnTo>
                  <a:lnTo>
                    <a:pt x="187" y="107"/>
                  </a:lnTo>
                  <a:lnTo>
                    <a:pt x="190" y="86"/>
                  </a:lnTo>
                  <a:lnTo>
                    <a:pt x="186" y="66"/>
                  </a:lnTo>
                  <a:lnTo>
                    <a:pt x="181" y="52"/>
                  </a:lnTo>
                  <a:lnTo>
                    <a:pt x="174" y="38"/>
                  </a:lnTo>
                  <a:lnTo>
                    <a:pt x="181" y="34"/>
                  </a:lnTo>
                  <a:lnTo>
                    <a:pt x="190" y="47"/>
                  </a:lnTo>
                  <a:lnTo>
                    <a:pt x="196" y="62"/>
                  </a:lnTo>
                  <a:lnTo>
                    <a:pt x="201" y="89"/>
                  </a:lnTo>
                  <a:lnTo>
                    <a:pt x="198" y="117"/>
                  </a:lnTo>
                  <a:lnTo>
                    <a:pt x="191" y="138"/>
                  </a:lnTo>
                  <a:lnTo>
                    <a:pt x="180" y="155"/>
                  </a:lnTo>
                  <a:lnTo>
                    <a:pt x="168" y="170"/>
                  </a:lnTo>
                  <a:lnTo>
                    <a:pt x="150" y="181"/>
                  </a:lnTo>
                  <a:lnTo>
                    <a:pt x="128" y="190"/>
                  </a:lnTo>
                  <a:lnTo>
                    <a:pt x="104" y="192"/>
                  </a:lnTo>
                  <a:lnTo>
                    <a:pt x="78" y="189"/>
                  </a:lnTo>
                  <a:lnTo>
                    <a:pt x="52" y="179"/>
                  </a:lnTo>
                  <a:lnTo>
                    <a:pt x="32" y="165"/>
                  </a:lnTo>
                  <a:lnTo>
                    <a:pt x="16" y="145"/>
                  </a:lnTo>
                  <a:lnTo>
                    <a:pt x="5" y="122"/>
                  </a:lnTo>
                  <a:lnTo>
                    <a:pt x="0" y="96"/>
                  </a:lnTo>
                  <a:lnTo>
                    <a:pt x="4" y="68"/>
                  </a:lnTo>
                  <a:lnTo>
                    <a:pt x="10" y="52"/>
                  </a:lnTo>
                  <a:lnTo>
                    <a:pt x="17" y="38"/>
                  </a:lnTo>
                  <a:lnTo>
                    <a:pt x="19" y="33"/>
                  </a:lnTo>
                  <a:lnTo>
                    <a:pt x="22" y="28"/>
                  </a:lnTo>
                  <a:lnTo>
                    <a:pt x="24" y="24"/>
                  </a:lnTo>
                  <a:lnTo>
                    <a:pt x="24" y="22"/>
                  </a:lnTo>
                  <a:lnTo>
                    <a:pt x="26" y="20"/>
                  </a:lnTo>
                  <a:lnTo>
                    <a:pt x="26" y="17"/>
                  </a:lnTo>
                  <a:lnTo>
                    <a:pt x="26" y="13"/>
                  </a:lnTo>
                  <a:lnTo>
                    <a:pt x="23" y="9"/>
                  </a:lnTo>
                  <a:lnTo>
                    <a:pt x="19" y="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6764338" y="4149725"/>
              <a:ext cx="134938" cy="136525"/>
            </a:xfrm>
            <a:custGeom>
              <a:avLst/>
              <a:gdLst>
                <a:gd name="T0" fmla="*/ 81 w 254"/>
                <a:gd name="T1" fmla="*/ 1 h 256"/>
                <a:gd name="T2" fmla="*/ 79 w 254"/>
                <a:gd name="T3" fmla="*/ 23 h 256"/>
                <a:gd name="T4" fmla="*/ 85 w 254"/>
                <a:gd name="T5" fmla="*/ 29 h 256"/>
                <a:gd name="T6" fmla="*/ 96 w 254"/>
                <a:gd name="T7" fmla="*/ 35 h 256"/>
                <a:gd name="T8" fmla="*/ 227 w 254"/>
                <a:gd name="T9" fmla="*/ 89 h 256"/>
                <a:gd name="T10" fmla="*/ 238 w 254"/>
                <a:gd name="T11" fmla="*/ 87 h 256"/>
                <a:gd name="T12" fmla="*/ 245 w 254"/>
                <a:gd name="T13" fmla="*/ 78 h 256"/>
                <a:gd name="T14" fmla="*/ 254 w 254"/>
                <a:gd name="T15" fmla="*/ 73 h 256"/>
                <a:gd name="T16" fmla="*/ 217 w 254"/>
                <a:gd name="T17" fmla="*/ 145 h 256"/>
                <a:gd name="T18" fmla="*/ 219 w 254"/>
                <a:gd name="T19" fmla="*/ 123 h 256"/>
                <a:gd name="T20" fmla="*/ 200 w 254"/>
                <a:gd name="T21" fmla="*/ 110 h 256"/>
                <a:gd name="T22" fmla="*/ 114 w 254"/>
                <a:gd name="T23" fmla="*/ 170 h 256"/>
                <a:gd name="T24" fmla="*/ 182 w 254"/>
                <a:gd name="T25" fmla="*/ 197 h 256"/>
                <a:gd name="T26" fmla="*/ 193 w 254"/>
                <a:gd name="T27" fmla="*/ 194 h 256"/>
                <a:gd name="T28" fmla="*/ 200 w 254"/>
                <a:gd name="T29" fmla="*/ 186 h 256"/>
                <a:gd name="T30" fmla="*/ 208 w 254"/>
                <a:gd name="T31" fmla="*/ 182 h 256"/>
                <a:gd name="T32" fmla="*/ 172 w 254"/>
                <a:gd name="T33" fmla="*/ 253 h 256"/>
                <a:gd name="T34" fmla="*/ 174 w 254"/>
                <a:gd name="T35" fmla="*/ 231 h 256"/>
                <a:gd name="T36" fmla="*/ 155 w 254"/>
                <a:gd name="T37" fmla="*/ 219 h 256"/>
                <a:gd name="T38" fmla="*/ 26 w 254"/>
                <a:gd name="T39" fmla="*/ 166 h 256"/>
                <a:gd name="T40" fmla="*/ 15 w 254"/>
                <a:gd name="T41" fmla="*/ 169 h 256"/>
                <a:gd name="T42" fmla="*/ 9 w 254"/>
                <a:gd name="T43" fmla="*/ 177 h 256"/>
                <a:gd name="T44" fmla="*/ 0 w 254"/>
                <a:gd name="T45" fmla="*/ 182 h 256"/>
                <a:gd name="T46" fmla="*/ 36 w 254"/>
                <a:gd name="T47" fmla="*/ 110 h 256"/>
                <a:gd name="T48" fmla="*/ 33 w 254"/>
                <a:gd name="T49" fmla="*/ 131 h 256"/>
                <a:gd name="T50" fmla="*/ 38 w 254"/>
                <a:gd name="T51" fmla="*/ 137 h 256"/>
                <a:gd name="T52" fmla="*/ 51 w 254"/>
                <a:gd name="T53" fmla="*/ 143 h 256"/>
                <a:gd name="T54" fmla="*/ 136 w 254"/>
                <a:gd name="T55" fmla="*/ 84 h 256"/>
                <a:gd name="T56" fmla="*/ 73 w 254"/>
                <a:gd name="T57" fmla="*/ 59 h 256"/>
                <a:gd name="T58" fmla="*/ 60 w 254"/>
                <a:gd name="T59" fmla="*/ 61 h 256"/>
                <a:gd name="T60" fmla="*/ 54 w 254"/>
                <a:gd name="T61" fmla="*/ 68 h 256"/>
                <a:gd name="T62" fmla="*/ 46 w 254"/>
                <a:gd name="T63" fmla="*/ 7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4" h="256">
                  <a:moveTo>
                    <a:pt x="76" y="0"/>
                  </a:moveTo>
                  <a:lnTo>
                    <a:pt x="81" y="1"/>
                  </a:lnTo>
                  <a:lnTo>
                    <a:pt x="79" y="15"/>
                  </a:lnTo>
                  <a:lnTo>
                    <a:pt x="79" y="23"/>
                  </a:lnTo>
                  <a:lnTo>
                    <a:pt x="81" y="26"/>
                  </a:lnTo>
                  <a:lnTo>
                    <a:pt x="85" y="29"/>
                  </a:lnTo>
                  <a:lnTo>
                    <a:pt x="90" y="32"/>
                  </a:lnTo>
                  <a:lnTo>
                    <a:pt x="96" y="35"/>
                  </a:lnTo>
                  <a:lnTo>
                    <a:pt x="215" y="84"/>
                  </a:lnTo>
                  <a:lnTo>
                    <a:pt x="227" y="89"/>
                  </a:lnTo>
                  <a:lnTo>
                    <a:pt x="235" y="88"/>
                  </a:lnTo>
                  <a:lnTo>
                    <a:pt x="238" y="87"/>
                  </a:lnTo>
                  <a:lnTo>
                    <a:pt x="242" y="83"/>
                  </a:lnTo>
                  <a:lnTo>
                    <a:pt x="245" y="78"/>
                  </a:lnTo>
                  <a:lnTo>
                    <a:pt x="249" y="72"/>
                  </a:lnTo>
                  <a:lnTo>
                    <a:pt x="254" y="73"/>
                  </a:lnTo>
                  <a:lnTo>
                    <a:pt x="222" y="148"/>
                  </a:lnTo>
                  <a:lnTo>
                    <a:pt x="217" y="145"/>
                  </a:lnTo>
                  <a:lnTo>
                    <a:pt x="221" y="132"/>
                  </a:lnTo>
                  <a:lnTo>
                    <a:pt x="219" y="123"/>
                  </a:lnTo>
                  <a:lnTo>
                    <a:pt x="213" y="117"/>
                  </a:lnTo>
                  <a:lnTo>
                    <a:pt x="200" y="110"/>
                  </a:lnTo>
                  <a:lnTo>
                    <a:pt x="148" y="89"/>
                  </a:lnTo>
                  <a:lnTo>
                    <a:pt x="114" y="170"/>
                  </a:lnTo>
                  <a:lnTo>
                    <a:pt x="169" y="193"/>
                  </a:lnTo>
                  <a:lnTo>
                    <a:pt x="182" y="197"/>
                  </a:lnTo>
                  <a:lnTo>
                    <a:pt x="190" y="197"/>
                  </a:lnTo>
                  <a:lnTo>
                    <a:pt x="193" y="194"/>
                  </a:lnTo>
                  <a:lnTo>
                    <a:pt x="196" y="191"/>
                  </a:lnTo>
                  <a:lnTo>
                    <a:pt x="200" y="186"/>
                  </a:lnTo>
                  <a:lnTo>
                    <a:pt x="204" y="180"/>
                  </a:lnTo>
                  <a:lnTo>
                    <a:pt x="208" y="182"/>
                  </a:lnTo>
                  <a:lnTo>
                    <a:pt x="177" y="256"/>
                  </a:lnTo>
                  <a:lnTo>
                    <a:pt x="172" y="253"/>
                  </a:lnTo>
                  <a:lnTo>
                    <a:pt x="175" y="240"/>
                  </a:lnTo>
                  <a:lnTo>
                    <a:pt x="174" y="231"/>
                  </a:lnTo>
                  <a:lnTo>
                    <a:pt x="168" y="226"/>
                  </a:lnTo>
                  <a:lnTo>
                    <a:pt x="155" y="219"/>
                  </a:lnTo>
                  <a:lnTo>
                    <a:pt x="38" y="170"/>
                  </a:lnTo>
                  <a:lnTo>
                    <a:pt x="26" y="166"/>
                  </a:lnTo>
                  <a:lnTo>
                    <a:pt x="19" y="166"/>
                  </a:lnTo>
                  <a:lnTo>
                    <a:pt x="15" y="169"/>
                  </a:lnTo>
                  <a:lnTo>
                    <a:pt x="11" y="172"/>
                  </a:lnTo>
                  <a:lnTo>
                    <a:pt x="9" y="177"/>
                  </a:lnTo>
                  <a:lnTo>
                    <a:pt x="5" y="183"/>
                  </a:lnTo>
                  <a:lnTo>
                    <a:pt x="0" y="182"/>
                  </a:lnTo>
                  <a:lnTo>
                    <a:pt x="31" y="108"/>
                  </a:lnTo>
                  <a:lnTo>
                    <a:pt x="36" y="110"/>
                  </a:lnTo>
                  <a:lnTo>
                    <a:pt x="33" y="122"/>
                  </a:lnTo>
                  <a:lnTo>
                    <a:pt x="33" y="131"/>
                  </a:lnTo>
                  <a:lnTo>
                    <a:pt x="36" y="134"/>
                  </a:lnTo>
                  <a:lnTo>
                    <a:pt x="38" y="137"/>
                  </a:lnTo>
                  <a:lnTo>
                    <a:pt x="43" y="141"/>
                  </a:lnTo>
                  <a:lnTo>
                    <a:pt x="51" y="143"/>
                  </a:lnTo>
                  <a:lnTo>
                    <a:pt x="102" y="165"/>
                  </a:lnTo>
                  <a:lnTo>
                    <a:pt x="136" y="84"/>
                  </a:lnTo>
                  <a:lnTo>
                    <a:pt x="85" y="62"/>
                  </a:lnTo>
                  <a:lnTo>
                    <a:pt x="73" y="59"/>
                  </a:lnTo>
                  <a:lnTo>
                    <a:pt x="64" y="59"/>
                  </a:lnTo>
                  <a:lnTo>
                    <a:pt x="60" y="61"/>
                  </a:lnTo>
                  <a:lnTo>
                    <a:pt x="58" y="64"/>
                  </a:lnTo>
                  <a:lnTo>
                    <a:pt x="54" y="68"/>
                  </a:lnTo>
                  <a:lnTo>
                    <a:pt x="51" y="76"/>
                  </a:lnTo>
                  <a:lnTo>
                    <a:pt x="46" y="7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6827838" y="4067175"/>
              <a:ext cx="111125" cy="90488"/>
            </a:xfrm>
            <a:custGeom>
              <a:avLst/>
              <a:gdLst>
                <a:gd name="T0" fmla="*/ 43 w 210"/>
                <a:gd name="T1" fmla="*/ 0 h 170"/>
                <a:gd name="T2" fmla="*/ 48 w 210"/>
                <a:gd name="T3" fmla="*/ 3 h 170"/>
                <a:gd name="T4" fmla="*/ 42 w 210"/>
                <a:gd name="T5" fmla="*/ 16 h 170"/>
                <a:gd name="T6" fmla="*/ 41 w 210"/>
                <a:gd name="T7" fmla="*/ 26 h 170"/>
                <a:gd name="T8" fmla="*/ 43 w 210"/>
                <a:gd name="T9" fmla="*/ 30 h 170"/>
                <a:gd name="T10" fmla="*/ 46 w 210"/>
                <a:gd name="T11" fmla="*/ 33 h 170"/>
                <a:gd name="T12" fmla="*/ 51 w 210"/>
                <a:gd name="T13" fmla="*/ 37 h 170"/>
                <a:gd name="T14" fmla="*/ 57 w 210"/>
                <a:gd name="T15" fmla="*/ 41 h 170"/>
                <a:gd name="T16" fmla="*/ 168 w 210"/>
                <a:gd name="T17" fmla="*/ 104 h 170"/>
                <a:gd name="T18" fmla="*/ 180 w 210"/>
                <a:gd name="T19" fmla="*/ 110 h 170"/>
                <a:gd name="T20" fmla="*/ 189 w 210"/>
                <a:gd name="T21" fmla="*/ 110 h 170"/>
                <a:gd name="T22" fmla="*/ 193 w 210"/>
                <a:gd name="T23" fmla="*/ 108 h 170"/>
                <a:gd name="T24" fmla="*/ 196 w 210"/>
                <a:gd name="T25" fmla="*/ 104 h 170"/>
                <a:gd name="T26" fmla="*/ 200 w 210"/>
                <a:gd name="T27" fmla="*/ 99 h 170"/>
                <a:gd name="T28" fmla="*/ 205 w 210"/>
                <a:gd name="T29" fmla="*/ 93 h 170"/>
                <a:gd name="T30" fmla="*/ 210 w 210"/>
                <a:gd name="T31" fmla="*/ 96 h 170"/>
                <a:gd name="T32" fmla="*/ 167 w 210"/>
                <a:gd name="T33" fmla="*/ 170 h 170"/>
                <a:gd name="T34" fmla="*/ 162 w 210"/>
                <a:gd name="T35" fmla="*/ 168 h 170"/>
                <a:gd name="T36" fmla="*/ 168 w 210"/>
                <a:gd name="T37" fmla="*/ 153 h 170"/>
                <a:gd name="T38" fmla="*/ 169 w 210"/>
                <a:gd name="T39" fmla="*/ 145 h 170"/>
                <a:gd name="T40" fmla="*/ 168 w 210"/>
                <a:gd name="T41" fmla="*/ 141 h 170"/>
                <a:gd name="T42" fmla="*/ 164 w 210"/>
                <a:gd name="T43" fmla="*/ 137 h 170"/>
                <a:gd name="T44" fmla="*/ 161 w 210"/>
                <a:gd name="T45" fmla="*/ 134 h 170"/>
                <a:gd name="T46" fmla="*/ 153 w 210"/>
                <a:gd name="T47" fmla="*/ 130 h 170"/>
                <a:gd name="T48" fmla="*/ 42 w 210"/>
                <a:gd name="T49" fmla="*/ 66 h 170"/>
                <a:gd name="T50" fmla="*/ 30 w 210"/>
                <a:gd name="T51" fmla="*/ 60 h 170"/>
                <a:gd name="T52" fmla="*/ 21 w 210"/>
                <a:gd name="T53" fmla="*/ 60 h 170"/>
                <a:gd name="T54" fmla="*/ 17 w 210"/>
                <a:gd name="T55" fmla="*/ 63 h 170"/>
                <a:gd name="T56" fmla="*/ 14 w 210"/>
                <a:gd name="T57" fmla="*/ 66 h 170"/>
                <a:gd name="T58" fmla="*/ 10 w 210"/>
                <a:gd name="T59" fmla="*/ 71 h 170"/>
                <a:gd name="T60" fmla="*/ 5 w 210"/>
                <a:gd name="T61" fmla="*/ 77 h 170"/>
                <a:gd name="T62" fmla="*/ 0 w 210"/>
                <a:gd name="T63" fmla="*/ 75 h 170"/>
                <a:gd name="T64" fmla="*/ 43 w 210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0" h="170">
                  <a:moveTo>
                    <a:pt x="43" y="0"/>
                  </a:moveTo>
                  <a:lnTo>
                    <a:pt x="48" y="3"/>
                  </a:lnTo>
                  <a:lnTo>
                    <a:pt x="42" y="16"/>
                  </a:lnTo>
                  <a:lnTo>
                    <a:pt x="41" y="26"/>
                  </a:lnTo>
                  <a:lnTo>
                    <a:pt x="43" y="30"/>
                  </a:lnTo>
                  <a:lnTo>
                    <a:pt x="46" y="33"/>
                  </a:lnTo>
                  <a:lnTo>
                    <a:pt x="51" y="37"/>
                  </a:lnTo>
                  <a:lnTo>
                    <a:pt x="57" y="41"/>
                  </a:lnTo>
                  <a:lnTo>
                    <a:pt x="168" y="104"/>
                  </a:lnTo>
                  <a:lnTo>
                    <a:pt x="180" y="110"/>
                  </a:lnTo>
                  <a:lnTo>
                    <a:pt x="189" y="110"/>
                  </a:lnTo>
                  <a:lnTo>
                    <a:pt x="193" y="108"/>
                  </a:lnTo>
                  <a:lnTo>
                    <a:pt x="196" y="104"/>
                  </a:lnTo>
                  <a:lnTo>
                    <a:pt x="200" y="99"/>
                  </a:lnTo>
                  <a:lnTo>
                    <a:pt x="205" y="93"/>
                  </a:lnTo>
                  <a:lnTo>
                    <a:pt x="210" y="96"/>
                  </a:lnTo>
                  <a:lnTo>
                    <a:pt x="167" y="170"/>
                  </a:lnTo>
                  <a:lnTo>
                    <a:pt x="162" y="168"/>
                  </a:lnTo>
                  <a:lnTo>
                    <a:pt x="168" y="153"/>
                  </a:lnTo>
                  <a:lnTo>
                    <a:pt x="169" y="145"/>
                  </a:lnTo>
                  <a:lnTo>
                    <a:pt x="168" y="141"/>
                  </a:lnTo>
                  <a:lnTo>
                    <a:pt x="164" y="137"/>
                  </a:lnTo>
                  <a:lnTo>
                    <a:pt x="161" y="134"/>
                  </a:lnTo>
                  <a:lnTo>
                    <a:pt x="153" y="130"/>
                  </a:lnTo>
                  <a:lnTo>
                    <a:pt x="42" y="66"/>
                  </a:lnTo>
                  <a:lnTo>
                    <a:pt x="30" y="60"/>
                  </a:lnTo>
                  <a:lnTo>
                    <a:pt x="21" y="60"/>
                  </a:lnTo>
                  <a:lnTo>
                    <a:pt x="17" y="63"/>
                  </a:lnTo>
                  <a:lnTo>
                    <a:pt x="14" y="66"/>
                  </a:lnTo>
                  <a:lnTo>
                    <a:pt x="10" y="71"/>
                  </a:lnTo>
                  <a:lnTo>
                    <a:pt x="5" y="77"/>
                  </a:lnTo>
                  <a:lnTo>
                    <a:pt x="0" y="75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6875463" y="3992563"/>
              <a:ext cx="130175" cy="95250"/>
            </a:xfrm>
            <a:custGeom>
              <a:avLst/>
              <a:gdLst>
                <a:gd name="T0" fmla="*/ 49 w 247"/>
                <a:gd name="T1" fmla="*/ 0 h 179"/>
                <a:gd name="T2" fmla="*/ 52 w 247"/>
                <a:gd name="T3" fmla="*/ 3 h 179"/>
                <a:gd name="T4" fmla="*/ 46 w 247"/>
                <a:gd name="T5" fmla="*/ 15 h 179"/>
                <a:gd name="T6" fmla="*/ 44 w 247"/>
                <a:gd name="T7" fmla="*/ 24 h 179"/>
                <a:gd name="T8" fmla="*/ 45 w 247"/>
                <a:gd name="T9" fmla="*/ 26 h 179"/>
                <a:gd name="T10" fmla="*/ 47 w 247"/>
                <a:gd name="T11" fmla="*/ 31 h 179"/>
                <a:gd name="T12" fmla="*/ 51 w 247"/>
                <a:gd name="T13" fmla="*/ 35 h 179"/>
                <a:gd name="T14" fmla="*/ 56 w 247"/>
                <a:gd name="T15" fmla="*/ 39 h 179"/>
                <a:gd name="T16" fmla="*/ 169 w 247"/>
                <a:gd name="T17" fmla="*/ 122 h 179"/>
                <a:gd name="T18" fmla="*/ 172 w 247"/>
                <a:gd name="T19" fmla="*/ 123 h 179"/>
                <a:gd name="T20" fmla="*/ 175 w 247"/>
                <a:gd name="T21" fmla="*/ 124 h 179"/>
                <a:gd name="T22" fmla="*/ 177 w 247"/>
                <a:gd name="T23" fmla="*/ 124 h 179"/>
                <a:gd name="T24" fmla="*/ 180 w 247"/>
                <a:gd name="T25" fmla="*/ 123 h 179"/>
                <a:gd name="T26" fmla="*/ 182 w 247"/>
                <a:gd name="T27" fmla="*/ 121 h 179"/>
                <a:gd name="T28" fmla="*/ 187 w 247"/>
                <a:gd name="T29" fmla="*/ 116 h 179"/>
                <a:gd name="T30" fmla="*/ 188 w 247"/>
                <a:gd name="T31" fmla="*/ 113 h 179"/>
                <a:gd name="T32" fmla="*/ 192 w 247"/>
                <a:gd name="T33" fmla="*/ 110 h 179"/>
                <a:gd name="T34" fmla="*/ 196 w 247"/>
                <a:gd name="T35" fmla="*/ 105 h 179"/>
                <a:gd name="T36" fmla="*/ 208 w 247"/>
                <a:gd name="T37" fmla="*/ 86 h 179"/>
                <a:gd name="T38" fmla="*/ 216 w 247"/>
                <a:gd name="T39" fmla="*/ 70 h 179"/>
                <a:gd name="T40" fmla="*/ 221 w 247"/>
                <a:gd name="T41" fmla="*/ 59 h 179"/>
                <a:gd name="T42" fmla="*/ 221 w 247"/>
                <a:gd name="T43" fmla="*/ 48 h 179"/>
                <a:gd name="T44" fmla="*/ 218 w 247"/>
                <a:gd name="T45" fmla="*/ 35 h 179"/>
                <a:gd name="T46" fmla="*/ 210 w 247"/>
                <a:gd name="T47" fmla="*/ 19 h 179"/>
                <a:gd name="T48" fmla="*/ 215 w 247"/>
                <a:gd name="T49" fmla="*/ 13 h 179"/>
                <a:gd name="T50" fmla="*/ 247 w 247"/>
                <a:gd name="T51" fmla="*/ 53 h 179"/>
                <a:gd name="T52" fmla="*/ 154 w 247"/>
                <a:gd name="T53" fmla="*/ 179 h 179"/>
                <a:gd name="T54" fmla="*/ 150 w 247"/>
                <a:gd name="T55" fmla="*/ 176 h 179"/>
                <a:gd name="T56" fmla="*/ 156 w 247"/>
                <a:gd name="T57" fmla="*/ 163 h 179"/>
                <a:gd name="T58" fmla="*/ 158 w 247"/>
                <a:gd name="T59" fmla="*/ 156 h 179"/>
                <a:gd name="T60" fmla="*/ 156 w 247"/>
                <a:gd name="T61" fmla="*/ 152 h 179"/>
                <a:gd name="T62" fmla="*/ 154 w 247"/>
                <a:gd name="T63" fmla="*/ 149 h 179"/>
                <a:gd name="T64" fmla="*/ 150 w 247"/>
                <a:gd name="T65" fmla="*/ 145 h 179"/>
                <a:gd name="T66" fmla="*/ 144 w 247"/>
                <a:gd name="T67" fmla="*/ 140 h 179"/>
                <a:gd name="T68" fmla="*/ 40 w 247"/>
                <a:gd name="T69" fmla="*/ 64 h 179"/>
                <a:gd name="T70" fmla="*/ 34 w 247"/>
                <a:gd name="T71" fmla="*/ 59 h 179"/>
                <a:gd name="T72" fmla="*/ 29 w 247"/>
                <a:gd name="T73" fmla="*/ 57 h 179"/>
                <a:gd name="T74" fmla="*/ 25 w 247"/>
                <a:gd name="T75" fmla="*/ 56 h 179"/>
                <a:gd name="T76" fmla="*/ 22 w 247"/>
                <a:gd name="T77" fmla="*/ 56 h 179"/>
                <a:gd name="T78" fmla="*/ 18 w 247"/>
                <a:gd name="T79" fmla="*/ 57 h 179"/>
                <a:gd name="T80" fmla="*/ 13 w 247"/>
                <a:gd name="T81" fmla="*/ 59 h 179"/>
                <a:gd name="T82" fmla="*/ 9 w 247"/>
                <a:gd name="T83" fmla="*/ 63 h 179"/>
                <a:gd name="T84" fmla="*/ 5 w 247"/>
                <a:gd name="T85" fmla="*/ 69 h 179"/>
                <a:gd name="T86" fmla="*/ 0 w 247"/>
                <a:gd name="T87" fmla="*/ 66 h 179"/>
                <a:gd name="T88" fmla="*/ 49 w 247"/>
                <a:gd name="T8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7" h="179">
                  <a:moveTo>
                    <a:pt x="49" y="0"/>
                  </a:moveTo>
                  <a:lnTo>
                    <a:pt x="52" y="3"/>
                  </a:lnTo>
                  <a:lnTo>
                    <a:pt x="46" y="15"/>
                  </a:lnTo>
                  <a:lnTo>
                    <a:pt x="44" y="24"/>
                  </a:lnTo>
                  <a:lnTo>
                    <a:pt x="45" y="26"/>
                  </a:lnTo>
                  <a:lnTo>
                    <a:pt x="47" y="31"/>
                  </a:lnTo>
                  <a:lnTo>
                    <a:pt x="51" y="35"/>
                  </a:lnTo>
                  <a:lnTo>
                    <a:pt x="56" y="39"/>
                  </a:lnTo>
                  <a:lnTo>
                    <a:pt x="169" y="122"/>
                  </a:lnTo>
                  <a:lnTo>
                    <a:pt x="172" y="123"/>
                  </a:lnTo>
                  <a:lnTo>
                    <a:pt x="175" y="124"/>
                  </a:lnTo>
                  <a:lnTo>
                    <a:pt x="177" y="124"/>
                  </a:lnTo>
                  <a:lnTo>
                    <a:pt x="180" y="123"/>
                  </a:lnTo>
                  <a:lnTo>
                    <a:pt x="182" y="121"/>
                  </a:lnTo>
                  <a:lnTo>
                    <a:pt x="187" y="116"/>
                  </a:lnTo>
                  <a:lnTo>
                    <a:pt x="188" y="113"/>
                  </a:lnTo>
                  <a:lnTo>
                    <a:pt x="192" y="110"/>
                  </a:lnTo>
                  <a:lnTo>
                    <a:pt x="196" y="105"/>
                  </a:lnTo>
                  <a:lnTo>
                    <a:pt x="208" y="86"/>
                  </a:lnTo>
                  <a:lnTo>
                    <a:pt x="216" y="70"/>
                  </a:lnTo>
                  <a:lnTo>
                    <a:pt x="221" y="59"/>
                  </a:lnTo>
                  <a:lnTo>
                    <a:pt x="221" y="48"/>
                  </a:lnTo>
                  <a:lnTo>
                    <a:pt x="218" y="35"/>
                  </a:lnTo>
                  <a:lnTo>
                    <a:pt x="210" y="19"/>
                  </a:lnTo>
                  <a:lnTo>
                    <a:pt x="215" y="13"/>
                  </a:lnTo>
                  <a:lnTo>
                    <a:pt x="247" y="53"/>
                  </a:lnTo>
                  <a:lnTo>
                    <a:pt x="154" y="179"/>
                  </a:lnTo>
                  <a:lnTo>
                    <a:pt x="150" y="176"/>
                  </a:lnTo>
                  <a:lnTo>
                    <a:pt x="156" y="163"/>
                  </a:lnTo>
                  <a:lnTo>
                    <a:pt x="158" y="156"/>
                  </a:lnTo>
                  <a:lnTo>
                    <a:pt x="156" y="152"/>
                  </a:lnTo>
                  <a:lnTo>
                    <a:pt x="154" y="149"/>
                  </a:lnTo>
                  <a:lnTo>
                    <a:pt x="150" y="145"/>
                  </a:lnTo>
                  <a:lnTo>
                    <a:pt x="144" y="140"/>
                  </a:lnTo>
                  <a:lnTo>
                    <a:pt x="40" y="64"/>
                  </a:lnTo>
                  <a:lnTo>
                    <a:pt x="34" y="59"/>
                  </a:lnTo>
                  <a:lnTo>
                    <a:pt x="29" y="57"/>
                  </a:lnTo>
                  <a:lnTo>
                    <a:pt x="25" y="56"/>
                  </a:lnTo>
                  <a:lnTo>
                    <a:pt x="22" y="56"/>
                  </a:lnTo>
                  <a:lnTo>
                    <a:pt x="18" y="57"/>
                  </a:lnTo>
                  <a:lnTo>
                    <a:pt x="13" y="59"/>
                  </a:lnTo>
                  <a:lnTo>
                    <a:pt x="9" y="63"/>
                  </a:lnTo>
                  <a:lnTo>
                    <a:pt x="5" y="69"/>
                  </a:lnTo>
                  <a:lnTo>
                    <a:pt x="0" y="66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6961188" y="3863975"/>
              <a:ext cx="123825" cy="123825"/>
            </a:xfrm>
            <a:custGeom>
              <a:avLst/>
              <a:gdLst>
                <a:gd name="T0" fmla="*/ 116 w 233"/>
                <a:gd name="T1" fmla="*/ 25 h 234"/>
                <a:gd name="T2" fmla="*/ 96 w 233"/>
                <a:gd name="T3" fmla="*/ 30 h 234"/>
                <a:gd name="T4" fmla="*/ 76 w 233"/>
                <a:gd name="T5" fmla="*/ 40 h 234"/>
                <a:gd name="T6" fmla="*/ 58 w 233"/>
                <a:gd name="T7" fmla="*/ 55 h 234"/>
                <a:gd name="T8" fmla="*/ 54 w 233"/>
                <a:gd name="T9" fmla="*/ 60 h 234"/>
                <a:gd name="T10" fmla="*/ 52 w 233"/>
                <a:gd name="T11" fmla="*/ 63 h 234"/>
                <a:gd name="T12" fmla="*/ 49 w 233"/>
                <a:gd name="T13" fmla="*/ 66 h 234"/>
                <a:gd name="T14" fmla="*/ 51 w 233"/>
                <a:gd name="T15" fmla="*/ 69 h 234"/>
                <a:gd name="T16" fmla="*/ 52 w 233"/>
                <a:gd name="T17" fmla="*/ 73 h 234"/>
                <a:gd name="T18" fmla="*/ 54 w 233"/>
                <a:gd name="T19" fmla="*/ 75 h 234"/>
                <a:gd name="T20" fmla="*/ 158 w 233"/>
                <a:gd name="T21" fmla="*/ 179 h 234"/>
                <a:gd name="T22" fmla="*/ 162 w 233"/>
                <a:gd name="T23" fmla="*/ 181 h 234"/>
                <a:gd name="T24" fmla="*/ 164 w 233"/>
                <a:gd name="T25" fmla="*/ 184 h 234"/>
                <a:gd name="T26" fmla="*/ 168 w 233"/>
                <a:gd name="T27" fmla="*/ 184 h 234"/>
                <a:gd name="T28" fmla="*/ 171 w 233"/>
                <a:gd name="T29" fmla="*/ 181 h 234"/>
                <a:gd name="T30" fmla="*/ 174 w 233"/>
                <a:gd name="T31" fmla="*/ 179 h 234"/>
                <a:gd name="T32" fmla="*/ 179 w 233"/>
                <a:gd name="T33" fmla="*/ 175 h 234"/>
                <a:gd name="T34" fmla="*/ 199 w 233"/>
                <a:gd name="T35" fmla="*/ 151 h 234"/>
                <a:gd name="T36" fmla="*/ 210 w 233"/>
                <a:gd name="T37" fmla="*/ 126 h 234"/>
                <a:gd name="T38" fmla="*/ 211 w 233"/>
                <a:gd name="T39" fmla="*/ 107 h 234"/>
                <a:gd name="T40" fmla="*/ 207 w 233"/>
                <a:gd name="T41" fmla="*/ 88 h 234"/>
                <a:gd name="T42" fmla="*/ 198 w 233"/>
                <a:gd name="T43" fmla="*/ 70 h 234"/>
                <a:gd name="T44" fmla="*/ 183 w 233"/>
                <a:gd name="T45" fmla="*/ 52 h 234"/>
                <a:gd name="T46" fmla="*/ 162 w 233"/>
                <a:gd name="T47" fmla="*/ 35 h 234"/>
                <a:gd name="T48" fmla="*/ 139 w 233"/>
                <a:gd name="T49" fmla="*/ 26 h 234"/>
                <a:gd name="T50" fmla="*/ 116 w 233"/>
                <a:gd name="T51" fmla="*/ 25 h 234"/>
                <a:gd name="T52" fmla="*/ 136 w 233"/>
                <a:gd name="T53" fmla="*/ 0 h 234"/>
                <a:gd name="T54" fmla="*/ 161 w 233"/>
                <a:gd name="T55" fmla="*/ 3 h 234"/>
                <a:gd name="T56" fmla="*/ 183 w 233"/>
                <a:gd name="T57" fmla="*/ 13 h 234"/>
                <a:gd name="T58" fmla="*/ 205 w 233"/>
                <a:gd name="T59" fmla="*/ 30 h 234"/>
                <a:gd name="T60" fmla="*/ 218 w 233"/>
                <a:gd name="T61" fmla="*/ 46 h 234"/>
                <a:gd name="T62" fmla="*/ 228 w 233"/>
                <a:gd name="T63" fmla="*/ 65 h 234"/>
                <a:gd name="T64" fmla="*/ 233 w 233"/>
                <a:gd name="T65" fmla="*/ 85 h 234"/>
                <a:gd name="T66" fmla="*/ 233 w 233"/>
                <a:gd name="T67" fmla="*/ 107 h 234"/>
                <a:gd name="T68" fmla="*/ 229 w 233"/>
                <a:gd name="T69" fmla="*/ 120 h 234"/>
                <a:gd name="T70" fmla="*/ 226 w 233"/>
                <a:gd name="T71" fmla="*/ 132 h 234"/>
                <a:gd name="T72" fmla="*/ 212 w 233"/>
                <a:gd name="T73" fmla="*/ 155 h 234"/>
                <a:gd name="T74" fmla="*/ 193 w 233"/>
                <a:gd name="T75" fmla="*/ 177 h 234"/>
                <a:gd name="T76" fmla="*/ 136 w 233"/>
                <a:gd name="T77" fmla="*/ 234 h 234"/>
                <a:gd name="T78" fmla="*/ 131 w 233"/>
                <a:gd name="T79" fmla="*/ 230 h 234"/>
                <a:gd name="T80" fmla="*/ 136 w 233"/>
                <a:gd name="T81" fmla="*/ 224 h 234"/>
                <a:gd name="T82" fmla="*/ 140 w 233"/>
                <a:gd name="T83" fmla="*/ 219 h 234"/>
                <a:gd name="T84" fmla="*/ 141 w 233"/>
                <a:gd name="T85" fmla="*/ 214 h 234"/>
                <a:gd name="T86" fmla="*/ 142 w 233"/>
                <a:gd name="T87" fmla="*/ 211 h 234"/>
                <a:gd name="T88" fmla="*/ 142 w 233"/>
                <a:gd name="T89" fmla="*/ 208 h 234"/>
                <a:gd name="T90" fmla="*/ 140 w 233"/>
                <a:gd name="T91" fmla="*/ 203 h 234"/>
                <a:gd name="T92" fmla="*/ 136 w 233"/>
                <a:gd name="T93" fmla="*/ 199 h 234"/>
                <a:gd name="T94" fmla="*/ 131 w 233"/>
                <a:gd name="T95" fmla="*/ 194 h 234"/>
                <a:gd name="T96" fmla="*/ 40 w 233"/>
                <a:gd name="T97" fmla="*/ 103 h 234"/>
                <a:gd name="T98" fmla="*/ 35 w 233"/>
                <a:gd name="T99" fmla="*/ 98 h 234"/>
                <a:gd name="T100" fmla="*/ 30 w 233"/>
                <a:gd name="T101" fmla="*/ 95 h 234"/>
                <a:gd name="T102" fmla="*/ 26 w 233"/>
                <a:gd name="T103" fmla="*/ 92 h 234"/>
                <a:gd name="T104" fmla="*/ 23 w 233"/>
                <a:gd name="T105" fmla="*/ 92 h 234"/>
                <a:gd name="T106" fmla="*/ 19 w 233"/>
                <a:gd name="T107" fmla="*/ 92 h 234"/>
                <a:gd name="T108" fmla="*/ 15 w 233"/>
                <a:gd name="T109" fmla="*/ 95 h 234"/>
                <a:gd name="T110" fmla="*/ 9 w 233"/>
                <a:gd name="T111" fmla="*/ 98 h 234"/>
                <a:gd name="T112" fmla="*/ 4 w 233"/>
                <a:gd name="T113" fmla="*/ 103 h 234"/>
                <a:gd name="T114" fmla="*/ 0 w 233"/>
                <a:gd name="T115" fmla="*/ 98 h 234"/>
                <a:gd name="T116" fmla="*/ 56 w 233"/>
                <a:gd name="T117" fmla="*/ 43 h 234"/>
                <a:gd name="T118" fmla="*/ 82 w 233"/>
                <a:gd name="T119" fmla="*/ 20 h 234"/>
                <a:gd name="T120" fmla="*/ 112 w 233"/>
                <a:gd name="T121" fmla="*/ 5 h 234"/>
                <a:gd name="T122" fmla="*/ 136 w 233"/>
                <a:gd name="T123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3" h="234">
                  <a:moveTo>
                    <a:pt x="116" y="25"/>
                  </a:moveTo>
                  <a:lnTo>
                    <a:pt x="96" y="30"/>
                  </a:lnTo>
                  <a:lnTo>
                    <a:pt x="76" y="40"/>
                  </a:lnTo>
                  <a:lnTo>
                    <a:pt x="58" y="55"/>
                  </a:lnTo>
                  <a:lnTo>
                    <a:pt x="54" y="60"/>
                  </a:lnTo>
                  <a:lnTo>
                    <a:pt x="52" y="63"/>
                  </a:lnTo>
                  <a:lnTo>
                    <a:pt x="49" y="66"/>
                  </a:lnTo>
                  <a:lnTo>
                    <a:pt x="51" y="69"/>
                  </a:lnTo>
                  <a:lnTo>
                    <a:pt x="52" y="73"/>
                  </a:lnTo>
                  <a:lnTo>
                    <a:pt x="54" y="75"/>
                  </a:lnTo>
                  <a:lnTo>
                    <a:pt x="158" y="179"/>
                  </a:lnTo>
                  <a:lnTo>
                    <a:pt x="162" y="181"/>
                  </a:lnTo>
                  <a:lnTo>
                    <a:pt x="164" y="184"/>
                  </a:lnTo>
                  <a:lnTo>
                    <a:pt x="168" y="184"/>
                  </a:lnTo>
                  <a:lnTo>
                    <a:pt x="171" y="181"/>
                  </a:lnTo>
                  <a:lnTo>
                    <a:pt x="174" y="179"/>
                  </a:lnTo>
                  <a:lnTo>
                    <a:pt x="179" y="175"/>
                  </a:lnTo>
                  <a:lnTo>
                    <a:pt x="199" y="151"/>
                  </a:lnTo>
                  <a:lnTo>
                    <a:pt x="210" y="126"/>
                  </a:lnTo>
                  <a:lnTo>
                    <a:pt x="211" y="107"/>
                  </a:lnTo>
                  <a:lnTo>
                    <a:pt x="207" y="88"/>
                  </a:lnTo>
                  <a:lnTo>
                    <a:pt x="198" y="70"/>
                  </a:lnTo>
                  <a:lnTo>
                    <a:pt x="183" y="52"/>
                  </a:lnTo>
                  <a:lnTo>
                    <a:pt x="162" y="35"/>
                  </a:lnTo>
                  <a:lnTo>
                    <a:pt x="139" y="26"/>
                  </a:lnTo>
                  <a:lnTo>
                    <a:pt x="116" y="25"/>
                  </a:lnTo>
                  <a:close/>
                  <a:moveTo>
                    <a:pt x="136" y="0"/>
                  </a:moveTo>
                  <a:lnTo>
                    <a:pt x="161" y="3"/>
                  </a:lnTo>
                  <a:lnTo>
                    <a:pt x="183" y="13"/>
                  </a:lnTo>
                  <a:lnTo>
                    <a:pt x="205" y="30"/>
                  </a:lnTo>
                  <a:lnTo>
                    <a:pt x="218" y="46"/>
                  </a:lnTo>
                  <a:lnTo>
                    <a:pt x="228" y="65"/>
                  </a:lnTo>
                  <a:lnTo>
                    <a:pt x="233" y="85"/>
                  </a:lnTo>
                  <a:lnTo>
                    <a:pt x="233" y="107"/>
                  </a:lnTo>
                  <a:lnTo>
                    <a:pt x="229" y="120"/>
                  </a:lnTo>
                  <a:lnTo>
                    <a:pt x="226" y="132"/>
                  </a:lnTo>
                  <a:lnTo>
                    <a:pt x="212" y="155"/>
                  </a:lnTo>
                  <a:lnTo>
                    <a:pt x="193" y="177"/>
                  </a:lnTo>
                  <a:lnTo>
                    <a:pt x="136" y="234"/>
                  </a:lnTo>
                  <a:lnTo>
                    <a:pt x="131" y="230"/>
                  </a:lnTo>
                  <a:lnTo>
                    <a:pt x="136" y="224"/>
                  </a:lnTo>
                  <a:lnTo>
                    <a:pt x="140" y="219"/>
                  </a:lnTo>
                  <a:lnTo>
                    <a:pt x="141" y="214"/>
                  </a:lnTo>
                  <a:lnTo>
                    <a:pt x="142" y="211"/>
                  </a:lnTo>
                  <a:lnTo>
                    <a:pt x="142" y="208"/>
                  </a:lnTo>
                  <a:lnTo>
                    <a:pt x="140" y="203"/>
                  </a:lnTo>
                  <a:lnTo>
                    <a:pt x="136" y="199"/>
                  </a:lnTo>
                  <a:lnTo>
                    <a:pt x="131" y="194"/>
                  </a:lnTo>
                  <a:lnTo>
                    <a:pt x="40" y="103"/>
                  </a:lnTo>
                  <a:lnTo>
                    <a:pt x="35" y="98"/>
                  </a:lnTo>
                  <a:lnTo>
                    <a:pt x="30" y="95"/>
                  </a:lnTo>
                  <a:lnTo>
                    <a:pt x="26" y="92"/>
                  </a:lnTo>
                  <a:lnTo>
                    <a:pt x="23" y="92"/>
                  </a:lnTo>
                  <a:lnTo>
                    <a:pt x="19" y="92"/>
                  </a:lnTo>
                  <a:lnTo>
                    <a:pt x="15" y="95"/>
                  </a:lnTo>
                  <a:lnTo>
                    <a:pt x="9" y="98"/>
                  </a:lnTo>
                  <a:lnTo>
                    <a:pt x="4" y="103"/>
                  </a:lnTo>
                  <a:lnTo>
                    <a:pt x="0" y="98"/>
                  </a:lnTo>
                  <a:lnTo>
                    <a:pt x="56" y="43"/>
                  </a:lnTo>
                  <a:lnTo>
                    <a:pt x="82" y="20"/>
                  </a:lnTo>
                  <a:lnTo>
                    <a:pt x="112" y="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7151688" y="3725863"/>
              <a:ext cx="88900" cy="119063"/>
            </a:xfrm>
            <a:custGeom>
              <a:avLst/>
              <a:gdLst>
                <a:gd name="T0" fmla="*/ 112 w 170"/>
                <a:gd name="T1" fmla="*/ 49 h 226"/>
                <a:gd name="T2" fmla="*/ 92 w 170"/>
                <a:gd name="T3" fmla="*/ 41 h 226"/>
                <a:gd name="T4" fmla="*/ 66 w 170"/>
                <a:gd name="T5" fmla="*/ 32 h 226"/>
                <a:gd name="T6" fmla="*/ 34 w 170"/>
                <a:gd name="T7" fmla="*/ 39 h 226"/>
                <a:gd name="T8" fmla="*/ 23 w 170"/>
                <a:gd name="T9" fmla="*/ 50 h 226"/>
                <a:gd name="T10" fmla="*/ 18 w 170"/>
                <a:gd name="T11" fmla="*/ 67 h 226"/>
                <a:gd name="T12" fmla="*/ 27 w 170"/>
                <a:gd name="T13" fmla="*/ 83 h 226"/>
                <a:gd name="T14" fmla="*/ 39 w 170"/>
                <a:gd name="T15" fmla="*/ 89 h 226"/>
                <a:gd name="T16" fmla="*/ 66 w 170"/>
                <a:gd name="T17" fmla="*/ 93 h 226"/>
                <a:gd name="T18" fmla="*/ 120 w 170"/>
                <a:gd name="T19" fmla="*/ 93 h 226"/>
                <a:gd name="T20" fmla="*/ 152 w 170"/>
                <a:gd name="T21" fmla="*/ 104 h 226"/>
                <a:gd name="T22" fmla="*/ 169 w 170"/>
                <a:gd name="T23" fmla="*/ 129 h 226"/>
                <a:gd name="T24" fmla="*/ 169 w 170"/>
                <a:gd name="T25" fmla="*/ 157 h 226"/>
                <a:gd name="T26" fmla="*/ 153 w 170"/>
                <a:gd name="T27" fmla="*/ 183 h 226"/>
                <a:gd name="T28" fmla="*/ 127 w 170"/>
                <a:gd name="T29" fmla="*/ 200 h 226"/>
                <a:gd name="T30" fmla="*/ 107 w 170"/>
                <a:gd name="T31" fmla="*/ 206 h 226"/>
                <a:gd name="T32" fmla="*/ 98 w 170"/>
                <a:gd name="T33" fmla="*/ 209 h 226"/>
                <a:gd name="T34" fmla="*/ 94 w 170"/>
                <a:gd name="T35" fmla="*/ 211 h 226"/>
                <a:gd name="T36" fmla="*/ 92 w 170"/>
                <a:gd name="T37" fmla="*/ 216 h 226"/>
                <a:gd name="T38" fmla="*/ 94 w 170"/>
                <a:gd name="T39" fmla="*/ 222 h 226"/>
                <a:gd name="T40" fmla="*/ 48 w 170"/>
                <a:gd name="T41" fmla="*/ 178 h 226"/>
                <a:gd name="T42" fmla="*/ 70 w 170"/>
                <a:gd name="T43" fmla="*/ 186 h 226"/>
                <a:gd name="T44" fmla="*/ 102 w 170"/>
                <a:gd name="T45" fmla="*/ 195 h 226"/>
                <a:gd name="T46" fmla="*/ 132 w 170"/>
                <a:gd name="T47" fmla="*/ 186 h 226"/>
                <a:gd name="T48" fmla="*/ 147 w 170"/>
                <a:gd name="T49" fmla="*/ 166 h 226"/>
                <a:gd name="T50" fmla="*/ 143 w 170"/>
                <a:gd name="T51" fmla="*/ 140 h 226"/>
                <a:gd name="T52" fmla="*/ 121 w 170"/>
                <a:gd name="T53" fmla="*/ 124 h 226"/>
                <a:gd name="T54" fmla="*/ 87 w 170"/>
                <a:gd name="T55" fmla="*/ 123 h 226"/>
                <a:gd name="T56" fmla="*/ 45 w 170"/>
                <a:gd name="T57" fmla="*/ 122 h 226"/>
                <a:gd name="T58" fmla="*/ 20 w 170"/>
                <a:gd name="T59" fmla="*/ 113 h 226"/>
                <a:gd name="T60" fmla="*/ 0 w 170"/>
                <a:gd name="T61" fmla="*/ 83 h 226"/>
                <a:gd name="T62" fmla="*/ 6 w 170"/>
                <a:gd name="T63" fmla="*/ 51 h 226"/>
                <a:gd name="T64" fmla="*/ 26 w 170"/>
                <a:gd name="T65" fmla="*/ 30 h 226"/>
                <a:gd name="T66" fmla="*/ 49 w 170"/>
                <a:gd name="T67" fmla="*/ 22 h 226"/>
                <a:gd name="T68" fmla="*/ 60 w 170"/>
                <a:gd name="T69" fmla="*/ 19 h 226"/>
                <a:gd name="T70" fmla="*/ 65 w 170"/>
                <a:gd name="T71" fmla="*/ 17 h 226"/>
                <a:gd name="T72" fmla="*/ 70 w 170"/>
                <a:gd name="T73" fmla="*/ 11 h 226"/>
                <a:gd name="T74" fmla="*/ 69 w 170"/>
                <a:gd name="T75" fmla="*/ 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0" h="226">
                  <a:moveTo>
                    <a:pt x="74" y="0"/>
                  </a:moveTo>
                  <a:lnTo>
                    <a:pt x="112" y="49"/>
                  </a:lnTo>
                  <a:lnTo>
                    <a:pt x="105" y="52"/>
                  </a:lnTo>
                  <a:lnTo>
                    <a:pt x="92" y="41"/>
                  </a:lnTo>
                  <a:lnTo>
                    <a:pt x="78" y="34"/>
                  </a:lnTo>
                  <a:lnTo>
                    <a:pt x="66" y="32"/>
                  </a:lnTo>
                  <a:lnTo>
                    <a:pt x="48" y="33"/>
                  </a:lnTo>
                  <a:lnTo>
                    <a:pt x="34" y="39"/>
                  </a:lnTo>
                  <a:lnTo>
                    <a:pt x="28" y="44"/>
                  </a:lnTo>
                  <a:lnTo>
                    <a:pt x="23" y="50"/>
                  </a:lnTo>
                  <a:lnTo>
                    <a:pt x="20" y="56"/>
                  </a:lnTo>
                  <a:lnTo>
                    <a:pt x="18" y="67"/>
                  </a:lnTo>
                  <a:lnTo>
                    <a:pt x="23" y="77"/>
                  </a:lnTo>
                  <a:lnTo>
                    <a:pt x="27" y="83"/>
                  </a:lnTo>
                  <a:lnTo>
                    <a:pt x="33" y="87"/>
                  </a:lnTo>
                  <a:lnTo>
                    <a:pt x="39" y="89"/>
                  </a:lnTo>
                  <a:lnTo>
                    <a:pt x="50" y="91"/>
                  </a:lnTo>
                  <a:lnTo>
                    <a:pt x="66" y="93"/>
                  </a:lnTo>
                  <a:lnTo>
                    <a:pt x="96" y="91"/>
                  </a:lnTo>
                  <a:lnTo>
                    <a:pt x="120" y="93"/>
                  </a:lnTo>
                  <a:lnTo>
                    <a:pt x="138" y="96"/>
                  </a:lnTo>
                  <a:lnTo>
                    <a:pt x="152" y="104"/>
                  </a:lnTo>
                  <a:lnTo>
                    <a:pt x="163" y="116"/>
                  </a:lnTo>
                  <a:lnTo>
                    <a:pt x="169" y="129"/>
                  </a:lnTo>
                  <a:lnTo>
                    <a:pt x="170" y="143"/>
                  </a:lnTo>
                  <a:lnTo>
                    <a:pt x="169" y="157"/>
                  </a:lnTo>
                  <a:lnTo>
                    <a:pt x="163" y="171"/>
                  </a:lnTo>
                  <a:lnTo>
                    <a:pt x="153" y="183"/>
                  </a:lnTo>
                  <a:lnTo>
                    <a:pt x="140" y="194"/>
                  </a:lnTo>
                  <a:lnTo>
                    <a:pt x="127" y="200"/>
                  </a:lnTo>
                  <a:lnTo>
                    <a:pt x="114" y="205"/>
                  </a:lnTo>
                  <a:lnTo>
                    <a:pt x="107" y="206"/>
                  </a:lnTo>
                  <a:lnTo>
                    <a:pt x="102" y="208"/>
                  </a:lnTo>
                  <a:lnTo>
                    <a:pt x="98" y="209"/>
                  </a:lnTo>
                  <a:lnTo>
                    <a:pt x="97" y="209"/>
                  </a:lnTo>
                  <a:lnTo>
                    <a:pt x="94" y="211"/>
                  </a:lnTo>
                  <a:lnTo>
                    <a:pt x="93" y="214"/>
                  </a:lnTo>
                  <a:lnTo>
                    <a:pt x="92" y="216"/>
                  </a:lnTo>
                  <a:lnTo>
                    <a:pt x="93" y="219"/>
                  </a:lnTo>
                  <a:lnTo>
                    <a:pt x="94" y="222"/>
                  </a:lnTo>
                  <a:lnTo>
                    <a:pt x="88" y="226"/>
                  </a:lnTo>
                  <a:lnTo>
                    <a:pt x="48" y="178"/>
                  </a:lnTo>
                  <a:lnTo>
                    <a:pt x="54" y="175"/>
                  </a:lnTo>
                  <a:lnTo>
                    <a:pt x="70" y="186"/>
                  </a:lnTo>
                  <a:lnTo>
                    <a:pt x="85" y="192"/>
                  </a:lnTo>
                  <a:lnTo>
                    <a:pt x="102" y="195"/>
                  </a:lnTo>
                  <a:lnTo>
                    <a:pt x="118" y="193"/>
                  </a:lnTo>
                  <a:lnTo>
                    <a:pt x="132" y="186"/>
                  </a:lnTo>
                  <a:lnTo>
                    <a:pt x="142" y="177"/>
                  </a:lnTo>
                  <a:lnTo>
                    <a:pt x="147" y="166"/>
                  </a:lnTo>
                  <a:lnTo>
                    <a:pt x="148" y="153"/>
                  </a:lnTo>
                  <a:lnTo>
                    <a:pt x="143" y="140"/>
                  </a:lnTo>
                  <a:lnTo>
                    <a:pt x="134" y="131"/>
                  </a:lnTo>
                  <a:lnTo>
                    <a:pt x="121" y="124"/>
                  </a:lnTo>
                  <a:lnTo>
                    <a:pt x="108" y="123"/>
                  </a:lnTo>
                  <a:lnTo>
                    <a:pt x="87" y="123"/>
                  </a:lnTo>
                  <a:lnTo>
                    <a:pt x="58" y="123"/>
                  </a:lnTo>
                  <a:lnTo>
                    <a:pt x="45" y="122"/>
                  </a:lnTo>
                  <a:lnTo>
                    <a:pt x="36" y="121"/>
                  </a:lnTo>
                  <a:lnTo>
                    <a:pt x="20" y="113"/>
                  </a:lnTo>
                  <a:lnTo>
                    <a:pt x="9" y="101"/>
                  </a:lnTo>
                  <a:lnTo>
                    <a:pt x="0" y="83"/>
                  </a:lnTo>
                  <a:lnTo>
                    <a:pt x="1" y="63"/>
                  </a:lnTo>
                  <a:lnTo>
                    <a:pt x="6" y="51"/>
                  </a:lnTo>
                  <a:lnTo>
                    <a:pt x="14" y="40"/>
                  </a:lnTo>
                  <a:lnTo>
                    <a:pt x="26" y="30"/>
                  </a:lnTo>
                  <a:lnTo>
                    <a:pt x="36" y="25"/>
                  </a:lnTo>
                  <a:lnTo>
                    <a:pt x="49" y="22"/>
                  </a:lnTo>
                  <a:lnTo>
                    <a:pt x="55" y="21"/>
                  </a:lnTo>
                  <a:lnTo>
                    <a:pt x="60" y="19"/>
                  </a:lnTo>
                  <a:lnTo>
                    <a:pt x="63" y="18"/>
                  </a:lnTo>
                  <a:lnTo>
                    <a:pt x="65" y="17"/>
                  </a:lnTo>
                  <a:lnTo>
                    <a:pt x="67" y="14"/>
                  </a:lnTo>
                  <a:lnTo>
                    <a:pt x="70" y="11"/>
                  </a:lnTo>
                  <a:lnTo>
                    <a:pt x="70" y="7"/>
                  </a:lnTo>
                  <a:lnTo>
                    <a:pt x="69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7246938" y="3659188"/>
              <a:ext cx="101600" cy="119063"/>
            </a:xfrm>
            <a:custGeom>
              <a:avLst/>
              <a:gdLst>
                <a:gd name="T0" fmla="*/ 148 w 193"/>
                <a:gd name="T1" fmla="*/ 0 h 225"/>
                <a:gd name="T2" fmla="*/ 170 w 193"/>
                <a:gd name="T3" fmla="*/ 44 h 225"/>
                <a:gd name="T4" fmla="*/ 164 w 193"/>
                <a:gd name="T5" fmla="*/ 46 h 225"/>
                <a:gd name="T6" fmla="*/ 155 w 193"/>
                <a:gd name="T7" fmla="*/ 35 h 225"/>
                <a:gd name="T8" fmla="*/ 147 w 193"/>
                <a:gd name="T9" fmla="*/ 28 h 225"/>
                <a:gd name="T10" fmla="*/ 140 w 193"/>
                <a:gd name="T11" fmla="*/ 24 h 225"/>
                <a:gd name="T12" fmla="*/ 132 w 193"/>
                <a:gd name="T13" fmla="*/ 24 h 225"/>
                <a:gd name="T14" fmla="*/ 121 w 193"/>
                <a:gd name="T15" fmla="*/ 27 h 225"/>
                <a:gd name="T16" fmla="*/ 107 w 193"/>
                <a:gd name="T17" fmla="*/ 32 h 225"/>
                <a:gd name="T18" fmla="*/ 93 w 193"/>
                <a:gd name="T19" fmla="*/ 39 h 225"/>
                <a:gd name="T20" fmla="*/ 155 w 193"/>
                <a:gd name="T21" fmla="*/ 172 h 225"/>
                <a:gd name="T22" fmla="*/ 158 w 193"/>
                <a:gd name="T23" fmla="*/ 180 h 225"/>
                <a:gd name="T24" fmla="*/ 162 w 193"/>
                <a:gd name="T25" fmla="*/ 185 h 225"/>
                <a:gd name="T26" fmla="*/ 165 w 193"/>
                <a:gd name="T27" fmla="*/ 188 h 225"/>
                <a:gd name="T28" fmla="*/ 169 w 193"/>
                <a:gd name="T29" fmla="*/ 190 h 225"/>
                <a:gd name="T30" fmla="*/ 178 w 193"/>
                <a:gd name="T31" fmla="*/ 190 h 225"/>
                <a:gd name="T32" fmla="*/ 191 w 193"/>
                <a:gd name="T33" fmla="*/ 185 h 225"/>
                <a:gd name="T34" fmla="*/ 193 w 193"/>
                <a:gd name="T35" fmla="*/ 190 h 225"/>
                <a:gd name="T36" fmla="*/ 118 w 193"/>
                <a:gd name="T37" fmla="*/ 225 h 225"/>
                <a:gd name="T38" fmla="*/ 115 w 193"/>
                <a:gd name="T39" fmla="*/ 220 h 225"/>
                <a:gd name="T40" fmla="*/ 122 w 193"/>
                <a:gd name="T41" fmla="*/ 216 h 225"/>
                <a:gd name="T42" fmla="*/ 127 w 193"/>
                <a:gd name="T43" fmla="*/ 212 h 225"/>
                <a:gd name="T44" fmla="*/ 131 w 193"/>
                <a:gd name="T45" fmla="*/ 208 h 225"/>
                <a:gd name="T46" fmla="*/ 133 w 193"/>
                <a:gd name="T47" fmla="*/ 205 h 225"/>
                <a:gd name="T48" fmla="*/ 133 w 193"/>
                <a:gd name="T49" fmla="*/ 199 h 225"/>
                <a:gd name="T50" fmla="*/ 131 w 193"/>
                <a:gd name="T51" fmla="*/ 192 h 225"/>
                <a:gd name="T52" fmla="*/ 127 w 193"/>
                <a:gd name="T53" fmla="*/ 182 h 225"/>
                <a:gd name="T54" fmla="*/ 66 w 193"/>
                <a:gd name="T55" fmla="*/ 51 h 225"/>
                <a:gd name="T56" fmla="*/ 51 w 193"/>
                <a:gd name="T57" fmla="*/ 57 h 225"/>
                <a:gd name="T58" fmla="*/ 34 w 193"/>
                <a:gd name="T59" fmla="*/ 67 h 225"/>
                <a:gd name="T60" fmla="*/ 25 w 193"/>
                <a:gd name="T61" fmla="*/ 78 h 225"/>
                <a:gd name="T62" fmla="*/ 23 w 193"/>
                <a:gd name="T63" fmla="*/ 86 h 225"/>
                <a:gd name="T64" fmla="*/ 23 w 193"/>
                <a:gd name="T65" fmla="*/ 97 h 225"/>
                <a:gd name="T66" fmla="*/ 26 w 193"/>
                <a:gd name="T67" fmla="*/ 111 h 225"/>
                <a:gd name="T68" fmla="*/ 20 w 193"/>
                <a:gd name="T69" fmla="*/ 114 h 225"/>
                <a:gd name="T70" fmla="*/ 0 w 193"/>
                <a:gd name="T71" fmla="*/ 68 h 225"/>
                <a:gd name="T72" fmla="*/ 148 w 193"/>
                <a:gd name="T73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3" h="225">
                  <a:moveTo>
                    <a:pt x="148" y="0"/>
                  </a:moveTo>
                  <a:lnTo>
                    <a:pt x="170" y="44"/>
                  </a:lnTo>
                  <a:lnTo>
                    <a:pt x="164" y="46"/>
                  </a:lnTo>
                  <a:lnTo>
                    <a:pt x="155" y="35"/>
                  </a:lnTo>
                  <a:lnTo>
                    <a:pt x="147" y="28"/>
                  </a:lnTo>
                  <a:lnTo>
                    <a:pt x="140" y="24"/>
                  </a:lnTo>
                  <a:lnTo>
                    <a:pt x="132" y="24"/>
                  </a:lnTo>
                  <a:lnTo>
                    <a:pt x="121" y="27"/>
                  </a:lnTo>
                  <a:lnTo>
                    <a:pt x="107" y="32"/>
                  </a:lnTo>
                  <a:lnTo>
                    <a:pt x="93" y="39"/>
                  </a:lnTo>
                  <a:lnTo>
                    <a:pt x="155" y="172"/>
                  </a:lnTo>
                  <a:lnTo>
                    <a:pt x="158" y="180"/>
                  </a:lnTo>
                  <a:lnTo>
                    <a:pt x="162" y="185"/>
                  </a:lnTo>
                  <a:lnTo>
                    <a:pt x="165" y="188"/>
                  </a:lnTo>
                  <a:lnTo>
                    <a:pt x="169" y="190"/>
                  </a:lnTo>
                  <a:lnTo>
                    <a:pt x="178" y="190"/>
                  </a:lnTo>
                  <a:lnTo>
                    <a:pt x="191" y="185"/>
                  </a:lnTo>
                  <a:lnTo>
                    <a:pt x="193" y="190"/>
                  </a:lnTo>
                  <a:lnTo>
                    <a:pt x="118" y="225"/>
                  </a:lnTo>
                  <a:lnTo>
                    <a:pt x="115" y="220"/>
                  </a:lnTo>
                  <a:lnTo>
                    <a:pt x="122" y="216"/>
                  </a:lnTo>
                  <a:lnTo>
                    <a:pt x="127" y="212"/>
                  </a:lnTo>
                  <a:lnTo>
                    <a:pt x="131" y="208"/>
                  </a:lnTo>
                  <a:lnTo>
                    <a:pt x="133" y="205"/>
                  </a:lnTo>
                  <a:lnTo>
                    <a:pt x="133" y="199"/>
                  </a:lnTo>
                  <a:lnTo>
                    <a:pt x="131" y="192"/>
                  </a:lnTo>
                  <a:lnTo>
                    <a:pt x="127" y="182"/>
                  </a:lnTo>
                  <a:lnTo>
                    <a:pt x="66" y="51"/>
                  </a:lnTo>
                  <a:lnTo>
                    <a:pt x="51" y="57"/>
                  </a:lnTo>
                  <a:lnTo>
                    <a:pt x="34" y="67"/>
                  </a:lnTo>
                  <a:lnTo>
                    <a:pt x="25" y="78"/>
                  </a:lnTo>
                  <a:lnTo>
                    <a:pt x="23" y="86"/>
                  </a:lnTo>
                  <a:lnTo>
                    <a:pt x="23" y="97"/>
                  </a:lnTo>
                  <a:lnTo>
                    <a:pt x="26" y="111"/>
                  </a:lnTo>
                  <a:lnTo>
                    <a:pt x="20" y="114"/>
                  </a:lnTo>
                  <a:lnTo>
                    <a:pt x="0" y="6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7372350" y="3609975"/>
              <a:ext cx="109538" cy="117475"/>
            </a:xfrm>
            <a:custGeom>
              <a:avLst/>
              <a:gdLst>
                <a:gd name="T0" fmla="*/ 192 w 205"/>
                <a:gd name="T1" fmla="*/ 0 h 221"/>
                <a:gd name="T2" fmla="*/ 193 w 205"/>
                <a:gd name="T3" fmla="*/ 6 h 221"/>
                <a:gd name="T4" fmla="*/ 186 w 205"/>
                <a:gd name="T5" fmla="*/ 8 h 221"/>
                <a:gd name="T6" fmla="*/ 181 w 205"/>
                <a:gd name="T7" fmla="*/ 12 h 221"/>
                <a:gd name="T8" fmla="*/ 177 w 205"/>
                <a:gd name="T9" fmla="*/ 16 h 221"/>
                <a:gd name="T10" fmla="*/ 175 w 205"/>
                <a:gd name="T11" fmla="*/ 19 h 221"/>
                <a:gd name="T12" fmla="*/ 174 w 205"/>
                <a:gd name="T13" fmla="*/ 25 h 221"/>
                <a:gd name="T14" fmla="*/ 175 w 205"/>
                <a:gd name="T15" fmla="*/ 35 h 221"/>
                <a:gd name="T16" fmla="*/ 178 w 205"/>
                <a:gd name="T17" fmla="*/ 49 h 221"/>
                <a:gd name="T18" fmla="*/ 199 w 205"/>
                <a:gd name="T19" fmla="*/ 121 h 221"/>
                <a:gd name="T20" fmla="*/ 204 w 205"/>
                <a:gd name="T21" fmla="*/ 139 h 221"/>
                <a:gd name="T22" fmla="*/ 205 w 205"/>
                <a:gd name="T23" fmla="*/ 155 h 221"/>
                <a:gd name="T24" fmla="*/ 204 w 205"/>
                <a:gd name="T25" fmla="*/ 169 h 221"/>
                <a:gd name="T26" fmla="*/ 198 w 205"/>
                <a:gd name="T27" fmla="*/ 184 h 221"/>
                <a:gd name="T28" fmla="*/ 187 w 205"/>
                <a:gd name="T29" fmla="*/ 198 h 221"/>
                <a:gd name="T30" fmla="*/ 171 w 205"/>
                <a:gd name="T31" fmla="*/ 209 h 221"/>
                <a:gd name="T32" fmla="*/ 152 w 205"/>
                <a:gd name="T33" fmla="*/ 216 h 221"/>
                <a:gd name="T34" fmla="*/ 129 w 205"/>
                <a:gd name="T35" fmla="*/ 221 h 221"/>
                <a:gd name="T36" fmla="*/ 111 w 205"/>
                <a:gd name="T37" fmla="*/ 220 h 221"/>
                <a:gd name="T38" fmla="*/ 95 w 205"/>
                <a:gd name="T39" fmla="*/ 215 h 221"/>
                <a:gd name="T40" fmla="*/ 82 w 205"/>
                <a:gd name="T41" fmla="*/ 205 h 221"/>
                <a:gd name="T42" fmla="*/ 69 w 205"/>
                <a:gd name="T43" fmla="*/ 189 h 221"/>
                <a:gd name="T44" fmla="*/ 60 w 205"/>
                <a:gd name="T45" fmla="*/ 166 h 221"/>
                <a:gd name="T46" fmla="*/ 34 w 205"/>
                <a:gd name="T47" fmla="*/ 79 h 221"/>
                <a:gd name="T48" fmla="*/ 32 w 205"/>
                <a:gd name="T49" fmla="*/ 73 h 221"/>
                <a:gd name="T50" fmla="*/ 29 w 205"/>
                <a:gd name="T51" fmla="*/ 68 h 221"/>
                <a:gd name="T52" fmla="*/ 27 w 205"/>
                <a:gd name="T53" fmla="*/ 65 h 221"/>
                <a:gd name="T54" fmla="*/ 24 w 205"/>
                <a:gd name="T55" fmla="*/ 62 h 221"/>
                <a:gd name="T56" fmla="*/ 16 w 205"/>
                <a:gd name="T57" fmla="*/ 61 h 221"/>
                <a:gd name="T58" fmla="*/ 2 w 205"/>
                <a:gd name="T59" fmla="*/ 62 h 221"/>
                <a:gd name="T60" fmla="*/ 0 w 205"/>
                <a:gd name="T61" fmla="*/ 57 h 221"/>
                <a:gd name="T62" fmla="*/ 79 w 205"/>
                <a:gd name="T63" fmla="*/ 34 h 221"/>
                <a:gd name="T64" fmla="*/ 81 w 205"/>
                <a:gd name="T65" fmla="*/ 39 h 221"/>
                <a:gd name="T66" fmla="*/ 73 w 205"/>
                <a:gd name="T67" fmla="*/ 41 h 221"/>
                <a:gd name="T68" fmla="*/ 68 w 205"/>
                <a:gd name="T69" fmla="*/ 45 h 221"/>
                <a:gd name="T70" fmla="*/ 63 w 205"/>
                <a:gd name="T71" fmla="*/ 48 h 221"/>
                <a:gd name="T72" fmla="*/ 61 w 205"/>
                <a:gd name="T73" fmla="*/ 50 h 221"/>
                <a:gd name="T74" fmla="*/ 60 w 205"/>
                <a:gd name="T75" fmla="*/ 59 h 221"/>
                <a:gd name="T76" fmla="*/ 62 w 205"/>
                <a:gd name="T77" fmla="*/ 72 h 221"/>
                <a:gd name="T78" fmla="*/ 89 w 205"/>
                <a:gd name="T79" fmla="*/ 160 h 221"/>
                <a:gd name="T80" fmla="*/ 96 w 205"/>
                <a:gd name="T81" fmla="*/ 180 h 221"/>
                <a:gd name="T82" fmla="*/ 105 w 205"/>
                <a:gd name="T83" fmla="*/ 193 h 221"/>
                <a:gd name="T84" fmla="*/ 118 w 205"/>
                <a:gd name="T85" fmla="*/ 202 h 221"/>
                <a:gd name="T86" fmla="*/ 134 w 205"/>
                <a:gd name="T87" fmla="*/ 205 h 221"/>
                <a:gd name="T88" fmla="*/ 154 w 205"/>
                <a:gd name="T89" fmla="*/ 202 h 221"/>
                <a:gd name="T90" fmla="*/ 169 w 205"/>
                <a:gd name="T91" fmla="*/ 197 h 221"/>
                <a:gd name="T92" fmla="*/ 181 w 205"/>
                <a:gd name="T93" fmla="*/ 188 h 221"/>
                <a:gd name="T94" fmla="*/ 188 w 205"/>
                <a:gd name="T95" fmla="*/ 178 h 221"/>
                <a:gd name="T96" fmla="*/ 192 w 205"/>
                <a:gd name="T97" fmla="*/ 166 h 221"/>
                <a:gd name="T98" fmla="*/ 193 w 205"/>
                <a:gd name="T99" fmla="*/ 155 h 221"/>
                <a:gd name="T100" fmla="*/ 192 w 205"/>
                <a:gd name="T101" fmla="*/ 140 h 221"/>
                <a:gd name="T102" fmla="*/ 187 w 205"/>
                <a:gd name="T103" fmla="*/ 125 h 221"/>
                <a:gd name="T104" fmla="*/ 166 w 205"/>
                <a:gd name="T105" fmla="*/ 52 h 221"/>
                <a:gd name="T106" fmla="*/ 159 w 205"/>
                <a:gd name="T107" fmla="*/ 34 h 221"/>
                <a:gd name="T108" fmla="*/ 152 w 205"/>
                <a:gd name="T109" fmla="*/ 25 h 221"/>
                <a:gd name="T110" fmla="*/ 143 w 205"/>
                <a:gd name="T111" fmla="*/ 23 h 221"/>
                <a:gd name="T112" fmla="*/ 129 w 205"/>
                <a:gd name="T113" fmla="*/ 24 h 221"/>
                <a:gd name="T114" fmla="*/ 128 w 205"/>
                <a:gd name="T115" fmla="*/ 19 h 221"/>
                <a:gd name="T116" fmla="*/ 192 w 205"/>
                <a:gd name="T11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5" h="221">
                  <a:moveTo>
                    <a:pt x="192" y="0"/>
                  </a:moveTo>
                  <a:lnTo>
                    <a:pt x="193" y="6"/>
                  </a:lnTo>
                  <a:lnTo>
                    <a:pt x="186" y="8"/>
                  </a:lnTo>
                  <a:lnTo>
                    <a:pt x="181" y="12"/>
                  </a:lnTo>
                  <a:lnTo>
                    <a:pt x="177" y="16"/>
                  </a:lnTo>
                  <a:lnTo>
                    <a:pt x="175" y="19"/>
                  </a:lnTo>
                  <a:lnTo>
                    <a:pt x="174" y="25"/>
                  </a:lnTo>
                  <a:lnTo>
                    <a:pt x="175" y="35"/>
                  </a:lnTo>
                  <a:lnTo>
                    <a:pt x="178" y="49"/>
                  </a:lnTo>
                  <a:lnTo>
                    <a:pt x="199" y="121"/>
                  </a:lnTo>
                  <a:lnTo>
                    <a:pt x="204" y="139"/>
                  </a:lnTo>
                  <a:lnTo>
                    <a:pt x="205" y="155"/>
                  </a:lnTo>
                  <a:lnTo>
                    <a:pt x="204" y="169"/>
                  </a:lnTo>
                  <a:lnTo>
                    <a:pt x="198" y="184"/>
                  </a:lnTo>
                  <a:lnTo>
                    <a:pt x="187" y="198"/>
                  </a:lnTo>
                  <a:lnTo>
                    <a:pt x="171" y="209"/>
                  </a:lnTo>
                  <a:lnTo>
                    <a:pt x="152" y="216"/>
                  </a:lnTo>
                  <a:lnTo>
                    <a:pt x="129" y="221"/>
                  </a:lnTo>
                  <a:lnTo>
                    <a:pt x="111" y="220"/>
                  </a:lnTo>
                  <a:lnTo>
                    <a:pt x="95" y="215"/>
                  </a:lnTo>
                  <a:lnTo>
                    <a:pt x="82" y="205"/>
                  </a:lnTo>
                  <a:lnTo>
                    <a:pt x="69" y="189"/>
                  </a:lnTo>
                  <a:lnTo>
                    <a:pt x="60" y="166"/>
                  </a:lnTo>
                  <a:lnTo>
                    <a:pt x="34" y="79"/>
                  </a:lnTo>
                  <a:lnTo>
                    <a:pt x="32" y="73"/>
                  </a:lnTo>
                  <a:lnTo>
                    <a:pt x="29" y="68"/>
                  </a:lnTo>
                  <a:lnTo>
                    <a:pt x="27" y="65"/>
                  </a:lnTo>
                  <a:lnTo>
                    <a:pt x="24" y="62"/>
                  </a:lnTo>
                  <a:lnTo>
                    <a:pt x="16" y="61"/>
                  </a:lnTo>
                  <a:lnTo>
                    <a:pt x="2" y="62"/>
                  </a:lnTo>
                  <a:lnTo>
                    <a:pt x="0" y="57"/>
                  </a:lnTo>
                  <a:lnTo>
                    <a:pt x="79" y="34"/>
                  </a:lnTo>
                  <a:lnTo>
                    <a:pt x="81" y="39"/>
                  </a:lnTo>
                  <a:lnTo>
                    <a:pt x="73" y="41"/>
                  </a:lnTo>
                  <a:lnTo>
                    <a:pt x="68" y="45"/>
                  </a:lnTo>
                  <a:lnTo>
                    <a:pt x="63" y="48"/>
                  </a:lnTo>
                  <a:lnTo>
                    <a:pt x="61" y="50"/>
                  </a:lnTo>
                  <a:lnTo>
                    <a:pt x="60" y="59"/>
                  </a:lnTo>
                  <a:lnTo>
                    <a:pt x="62" y="72"/>
                  </a:lnTo>
                  <a:lnTo>
                    <a:pt x="89" y="160"/>
                  </a:lnTo>
                  <a:lnTo>
                    <a:pt x="96" y="180"/>
                  </a:lnTo>
                  <a:lnTo>
                    <a:pt x="105" y="193"/>
                  </a:lnTo>
                  <a:lnTo>
                    <a:pt x="118" y="202"/>
                  </a:lnTo>
                  <a:lnTo>
                    <a:pt x="134" y="205"/>
                  </a:lnTo>
                  <a:lnTo>
                    <a:pt x="154" y="202"/>
                  </a:lnTo>
                  <a:lnTo>
                    <a:pt x="169" y="197"/>
                  </a:lnTo>
                  <a:lnTo>
                    <a:pt x="181" y="188"/>
                  </a:lnTo>
                  <a:lnTo>
                    <a:pt x="188" y="178"/>
                  </a:lnTo>
                  <a:lnTo>
                    <a:pt x="192" y="166"/>
                  </a:lnTo>
                  <a:lnTo>
                    <a:pt x="193" y="155"/>
                  </a:lnTo>
                  <a:lnTo>
                    <a:pt x="192" y="140"/>
                  </a:lnTo>
                  <a:lnTo>
                    <a:pt x="187" y="125"/>
                  </a:lnTo>
                  <a:lnTo>
                    <a:pt x="166" y="52"/>
                  </a:lnTo>
                  <a:lnTo>
                    <a:pt x="159" y="34"/>
                  </a:lnTo>
                  <a:lnTo>
                    <a:pt x="152" y="25"/>
                  </a:lnTo>
                  <a:lnTo>
                    <a:pt x="143" y="23"/>
                  </a:lnTo>
                  <a:lnTo>
                    <a:pt x="129" y="24"/>
                  </a:lnTo>
                  <a:lnTo>
                    <a:pt x="128" y="1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Freeform 18"/>
            <p:cNvSpPr>
              <a:spLocks noEditPoints="1"/>
            </p:cNvSpPr>
            <p:nvPr/>
          </p:nvSpPr>
          <p:spPr bwMode="auto">
            <a:xfrm>
              <a:off x="7524750" y="3592513"/>
              <a:ext cx="109538" cy="107950"/>
            </a:xfrm>
            <a:custGeom>
              <a:avLst/>
              <a:gdLst>
                <a:gd name="T0" fmla="*/ 97 w 206"/>
                <a:gd name="T1" fmla="*/ 12 h 202"/>
                <a:gd name="T2" fmla="*/ 73 w 206"/>
                <a:gd name="T3" fmla="*/ 12 h 202"/>
                <a:gd name="T4" fmla="*/ 68 w 206"/>
                <a:gd name="T5" fmla="*/ 13 h 202"/>
                <a:gd name="T6" fmla="*/ 63 w 206"/>
                <a:gd name="T7" fmla="*/ 15 h 202"/>
                <a:gd name="T8" fmla="*/ 60 w 206"/>
                <a:gd name="T9" fmla="*/ 17 h 202"/>
                <a:gd name="T10" fmla="*/ 59 w 206"/>
                <a:gd name="T11" fmla="*/ 18 h 202"/>
                <a:gd name="T12" fmla="*/ 58 w 206"/>
                <a:gd name="T13" fmla="*/ 22 h 202"/>
                <a:gd name="T14" fmla="*/ 58 w 206"/>
                <a:gd name="T15" fmla="*/ 27 h 202"/>
                <a:gd name="T16" fmla="*/ 77 w 206"/>
                <a:gd name="T17" fmla="*/ 172 h 202"/>
                <a:gd name="T18" fmla="*/ 79 w 206"/>
                <a:gd name="T19" fmla="*/ 176 h 202"/>
                <a:gd name="T20" fmla="*/ 80 w 206"/>
                <a:gd name="T21" fmla="*/ 180 h 202"/>
                <a:gd name="T22" fmla="*/ 82 w 206"/>
                <a:gd name="T23" fmla="*/ 181 h 202"/>
                <a:gd name="T24" fmla="*/ 85 w 206"/>
                <a:gd name="T25" fmla="*/ 182 h 202"/>
                <a:gd name="T26" fmla="*/ 90 w 206"/>
                <a:gd name="T27" fmla="*/ 182 h 202"/>
                <a:gd name="T28" fmla="*/ 97 w 206"/>
                <a:gd name="T29" fmla="*/ 181 h 202"/>
                <a:gd name="T30" fmla="*/ 118 w 206"/>
                <a:gd name="T31" fmla="*/ 177 h 202"/>
                <a:gd name="T32" fmla="*/ 135 w 206"/>
                <a:gd name="T33" fmla="*/ 170 h 202"/>
                <a:gd name="T34" fmla="*/ 150 w 206"/>
                <a:gd name="T35" fmla="*/ 161 h 202"/>
                <a:gd name="T36" fmla="*/ 163 w 206"/>
                <a:gd name="T37" fmla="*/ 147 h 202"/>
                <a:gd name="T38" fmla="*/ 172 w 206"/>
                <a:gd name="T39" fmla="*/ 130 h 202"/>
                <a:gd name="T40" fmla="*/ 175 w 206"/>
                <a:gd name="T41" fmla="*/ 110 h 202"/>
                <a:gd name="T42" fmla="*/ 174 w 206"/>
                <a:gd name="T43" fmla="*/ 87 h 202"/>
                <a:gd name="T44" fmla="*/ 169 w 206"/>
                <a:gd name="T45" fmla="*/ 66 h 202"/>
                <a:gd name="T46" fmla="*/ 162 w 206"/>
                <a:gd name="T47" fmla="*/ 49 h 202"/>
                <a:gd name="T48" fmla="*/ 152 w 206"/>
                <a:gd name="T49" fmla="*/ 34 h 202"/>
                <a:gd name="T50" fmla="*/ 137 w 206"/>
                <a:gd name="T51" fmla="*/ 23 h 202"/>
                <a:gd name="T52" fmla="*/ 119 w 206"/>
                <a:gd name="T53" fmla="*/ 16 h 202"/>
                <a:gd name="T54" fmla="*/ 97 w 206"/>
                <a:gd name="T55" fmla="*/ 12 h 202"/>
                <a:gd name="T56" fmla="*/ 103 w 206"/>
                <a:gd name="T57" fmla="*/ 0 h 202"/>
                <a:gd name="T58" fmla="*/ 125 w 206"/>
                <a:gd name="T59" fmla="*/ 1 h 202"/>
                <a:gd name="T60" fmla="*/ 146 w 206"/>
                <a:gd name="T61" fmla="*/ 6 h 202"/>
                <a:gd name="T62" fmla="*/ 166 w 206"/>
                <a:gd name="T63" fmla="*/ 15 h 202"/>
                <a:gd name="T64" fmla="*/ 180 w 206"/>
                <a:gd name="T65" fmla="*/ 26 h 202"/>
                <a:gd name="T66" fmla="*/ 193 w 206"/>
                <a:gd name="T67" fmla="*/ 42 h 202"/>
                <a:gd name="T68" fmla="*/ 201 w 206"/>
                <a:gd name="T69" fmla="*/ 60 h 202"/>
                <a:gd name="T70" fmla="*/ 206 w 206"/>
                <a:gd name="T71" fmla="*/ 82 h 202"/>
                <a:gd name="T72" fmla="*/ 206 w 206"/>
                <a:gd name="T73" fmla="*/ 103 h 202"/>
                <a:gd name="T74" fmla="*/ 202 w 206"/>
                <a:gd name="T75" fmla="*/ 124 h 202"/>
                <a:gd name="T76" fmla="*/ 194 w 206"/>
                <a:gd name="T77" fmla="*/ 143 h 202"/>
                <a:gd name="T78" fmla="*/ 180 w 206"/>
                <a:gd name="T79" fmla="*/ 160 h 202"/>
                <a:gd name="T80" fmla="*/ 169 w 206"/>
                <a:gd name="T81" fmla="*/ 169 h 202"/>
                <a:gd name="T82" fmla="*/ 158 w 206"/>
                <a:gd name="T83" fmla="*/ 176 h 202"/>
                <a:gd name="T84" fmla="*/ 135 w 206"/>
                <a:gd name="T85" fmla="*/ 185 h 202"/>
                <a:gd name="T86" fmla="*/ 106 w 206"/>
                <a:gd name="T87" fmla="*/ 191 h 202"/>
                <a:gd name="T88" fmla="*/ 26 w 206"/>
                <a:gd name="T89" fmla="*/ 202 h 202"/>
                <a:gd name="T90" fmla="*/ 25 w 206"/>
                <a:gd name="T91" fmla="*/ 197 h 202"/>
                <a:gd name="T92" fmla="*/ 38 w 206"/>
                <a:gd name="T93" fmla="*/ 192 h 202"/>
                <a:gd name="T94" fmla="*/ 44 w 206"/>
                <a:gd name="T95" fmla="*/ 188 h 202"/>
                <a:gd name="T96" fmla="*/ 48 w 206"/>
                <a:gd name="T97" fmla="*/ 181 h 202"/>
                <a:gd name="T98" fmla="*/ 47 w 206"/>
                <a:gd name="T99" fmla="*/ 168 h 202"/>
                <a:gd name="T100" fmla="*/ 30 w 206"/>
                <a:gd name="T101" fmla="*/ 39 h 202"/>
                <a:gd name="T102" fmla="*/ 29 w 206"/>
                <a:gd name="T103" fmla="*/ 33 h 202"/>
                <a:gd name="T104" fmla="*/ 27 w 206"/>
                <a:gd name="T105" fmla="*/ 27 h 202"/>
                <a:gd name="T106" fmla="*/ 25 w 206"/>
                <a:gd name="T107" fmla="*/ 23 h 202"/>
                <a:gd name="T108" fmla="*/ 22 w 206"/>
                <a:gd name="T109" fmla="*/ 20 h 202"/>
                <a:gd name="T110" fmla="*/ 15 w 206"/>
                <a:gd name="T111" fmla="*/ 17 h 202"/>
                <a:gd name="T112" fmla="*/ 2 w 206"/>
                <a:gd name="T113" fmla="*/ 17 h 202"/>
                <a:gd name="T114" fmla="*/ 0 w 206"/>
                <a:gd name="T115" fmla="*/ 12 h 202"/>
                <a:gd name="T116" fmla="*/ 79 w 206"/>
                <a:gd name="T117" fmla="*/ 1 h 202"/>
                <a:gd name="T118" fmla="*/ 103 w 206"/>
                <a:gd name="T11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" h="202">
                  <a:moveTo>
                    <a:pt x="97" y="12"/>
                  </a:moveTo>
                  <a:lnTo>
                    <a:pt x="73" y="12"/>
                  </a:lnTo>
                  <a:lnTo>
                    <a:pt x="68" y="13"/>
                  </a:lnTo>
                  <a:lnTo>
                    <a:pt x="63" y="15"/>
                  </a:lnTo>
                  <a:lnTo>
                    <a:pt x="60" y="17"/>
                  </a:lnTo>
                  <a:lnTo>
                    <a:pt x="59" y="18"/>
                  </a:lnTo>
                  <a:lnTo>
                    <a:pt x="58" y="22"/>
                  </a:lnTo>
                  <a:lnTo>
                    <a:pt x="58" y="27"/>
                  </a:lnTo>
                  <a:lnTo>
                    <a:pt x="77" y="172"/>
                  </a:lnTo>
                  <a:lnTo>
                    <a:pt x="79" y="176"/>
                  </a:lnTo>
                  <a:lnTo>
                    <a:pt x="80" y="180"/>
                  </a:lnTo>
                  <a:lnTo>
                    <a:pt x="82" y="181"/>
                  </a:lnTo>
                  <a:lnTo>
                    <a:pt x="85" y="182"/>
                  </a:lnTo>
                  <a:lnTo>
                    <a:pt x="90" y="182"/>
                  </a:lnTo>
                  <a:lnTo>
                    <a:pt x="97" y="181"/>
                  </a:lnTo>
                  <a:lnTo>
                    <a:pt x="118" y="177"/>
                  </a:lnTo>
                  <a:lnTo>
                    <a:pt x="135" y="170"/>
                  </a:lnTo>
                  <a:lnTo>
                    <a:pt x="150" y="161"/>
                  </a:lnTo>
                  <a:lnTo>
                    <a:pt x="163" y="147"/>
                  </a:lnTo>
                  <a:lnTo>
                    <a:pt x="172" y="130"/>
                  </a:lnTo>
                  <a:lnTo>
                    <a:pt x="175" y="110"/>
                  </a:lnTo>
                  <a:lnTo>
                    <a:pt x="174" y="87"/>
                  </a:lnTo>
                  <a:lnTo>
                    <a:pt x="169" y="66"/>
                  </a:lnTo>
                  <a:lnTo>
                    <a:pt x="162" y="49"/>
                  </a:lnTo>
                  <a:lnTo>
                    <a:pt x="152" y="34"/>
                  </a:lnTo>
                  <a:lnTo>
                    <a:pt x="137" y="23"/>
                  </a:lnTo>
                  <a:lnTo>
                    <a:pt x="119" y="16"/>
                  </a:lnTo>
                  <a:lnTo>
                    <a:pt x="97" y="12"/>
                  </a:lnTo>
                  <a:close/>
                  <a:moveTo>
                    <a:pt x="103" y="0"/>
                  </a:moveTo>
                  <a:lnTo>
                    <a:pt x="125" y="1"/>
                  </a:lnTo>
                  <a:lnTo>
                    <a:pt x="146" y="6"/>
                  </a:lnTo>
                  <a:lnTo>
                    <a:pt x="166" y="15"/>
                  </a:lnTo>
                  <a:lnTo>
                    <a:pt x="180" y="26"/>
                  </a:lnTo>
                  <a:lnTo>
                    <a:pt x="193" y="42"/>
                  </a:lnTo>
                  <a:lnTo>
                    <a:pt x="201" y="60"/>
                  </a:lnTo>
                  <a:lnTo>
                    <a:pt x="206" y="82"/>
                  </a:lnTo>
                  <a:lnTo>
                    <a:pt x="206" y="103"/>
                  </a:lnTo>
                  <a:lnTo>
                    <a:pt x="202" y="124"/>
                  </a:lnTo>
                  <a:lnTo>
                    <a:pt x="194" y="143"/>
                  </a:lnTo>
                  <a:lnTo>
                    <a:pt x="180" y="160"/>
                  </a:lnTo>
                  <a:lnTo>
                    <a:pt x="169" y="169"/>
                  </a:lnTo>
                  <a:lnTo>
                    <a:pt x="158" y="176"/>
                  </a:lnTo>
                  <a:lnTo>
                    <a:pt x="135" y="185"/>
                  </a:lnTo>
                  <a:lnTo>
                    <a:pt x="106" y="191"/>
                  </a:lnTo>
                  <a:lnTo>
                    <a:pt x="26" y="202"/>
                  </a:lnTo>
                  <a:lnTo>
                    <a:pt x="25" y="197"/>
                  </a:lnTo>
                  <a:lnTo>
                    <a:pt x="38" y="192"/>
                  </a:lnTo>
                  <a:lnTo>
                    <a:pt x="44" y="188"/>
                  </a:lnTo>
                  <a:lnTo>
                    <a:pt x="48" y="181"/>
                  </a:lnTo>
                  <a:lnTo>
                    <a:pt x="47" y="168"/>
                  </a:lnTo>
                  <a:lnTo>
                    <a:pt x="30" y="39"/>
                  </a:lnTo>
                  <a:lnTo>
                    <a:pt x="29" y="33"/>
                  </a:lnTo>
                  <a:lnTo>
                    <a:pt x="27" y="27"/>
                  </a:lnTo>
                  <a:lnTo>
                    <a:pt x="25" y="23"/>
                  </a:lnTo>
                  <a:lnTo>
                    <a:pt x="22" y="20"/>
                  </a:lnTo>
                  <a:lnTo>
                    <a:pt x="15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79" y="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7681913" y="3582988"/>
              <a:ext cx="104775" cy="103188"/>
            </a:xfrm>
            <a:custGeom>
              <a:avLst/>
              <a:gdLst>
                <a:gd name="T0" fmla="*/ 0 w 197"/>
                <a:gd name="T1" fmla="*/ 0 h 196"/>
                <a:gd name="T2" fmla="*/ 82 w 197"/>
                <a:gd name="T3" fmla="*/ 3 h 196"/>
                <a:gd name="T4" fmla="*/ 81 w 197"/>
                <a:gd name="T5" fmla="*/ 8 h 196"/>
                <a:gd name="T6" fmla="*/ 74 w 197"/>
                <a:gd name="T7" fmla="*/ 8 h 196"/>
                <a:gd name="T8" fmla="*/ 70 w 197"/>
                <a:gd name="T9" fmla="*/ 8 h 196"/>
                <a:gd name="T10" fmla="*/ 66 w 197"/>
                <a:gd name="T11" fmla="*/ 9 h 196"/>
                <a:gd name="T12" fmla="*/ 63 w 197"/>
                <a:gd name="T13" fmla="*/ 10 h 196"/>
                <a:gd name="T14" fmla="*/ 61 w 197"/>
                <a:gd name="T15" fmla="*/ 14 h 196"/>
                <a:gd name="T16" fmla="*/ 61 w 197"/>
                <a:gd name="T17" fmla="*/ 16 h 196"/>
                <a:gd name="T18" fmla="*/ 61 w 197"/>
                <a:gd name="T19" fmla="*/ 19 h 196"/>
                <a:gd name="T20" fmla="*/ 61 w 197"/>
                <a:gd name="T21" fmla="*/ 21 h 196"/>
                <a:gd name="T22" fmla="*/ 62 w 197"/>
                <a:gd name="T23" fmla="*/ 25 h 196"/>
                <a:gd name="T24" fmla="*/ 65 w 197"/>
                <a:gd name="T25" fmla="*/ 29 h 196"/>
                <a:gd name="T26" fmla="*/ 106 w 197"/>
                <a:gd name="T27" fmla="*/ 92 h 196"/>
                <a:gd name="T28" fmla="*/ 149 w 197"/>
                <a:gd name="T29" fmla="*/ 30 h 196"/>
                <a:gd name="T30" fmla="*/ 152 w 197"/>
                <a:gd name="T31" fmla="*/ 26 h 196"/>
                <a:gd name="T32" fmla="*/ 153 w 197"/>
                <a:gd name="T33" fmla="*/ 24 h 196"/>
                <a:gd name="T34" fmla="*/ 153 w 197"/>
                <a:gd name="T35" fmla="*/ 21 h 196"/>
                <a:gd name="T36" fmla="*/ 154 w 197"/>
                <a:gd name="T37" fmla="*/ 20 h 196"/>
                <a:gd name="T38" fmla="*/ 153 w 197"/>
                <a:gd name="T39" fmla="*/ 15 h 196"/>
                <a:gd name="T40" fmla="*/ 150 w 197"/>
                <a:gd name="T41" fmla="*/ 13 h 196"/>
                <a:gd name="T42" fmla="*/ 147 w 197"/>
                <a:gd name="T43" fmla="*/ 11 h 196"/>
                <a:gd name="T44" fmla="*/ 144 w 197"/>
                <a:gd name="T45" fmla="*/ 10 h 196"/>
                <a:gd name="T46" fmla="*/ 139 w 197"/>
                <a:gd name="T47" fmla="*/ 10 h 196"/>
                <a:gd name="T48" fmla="*/ 133 w 197"/>
                <a:gd name="T49" fmla="*/ 9 h 196"/>
                <a:gd name="T50" fmla="*/ 133 w 197"/>
                <a:gd name="T51" fmla="*/ 4 h 196"/>
                <a:gd name="T52" fmla="*/ 197 w 197"/>
                <a:gd name="T53" fmla="*/ 5 h 196"/>
                <a:gd name="T54" fmla="*/ 197 w 197"/>
                <a:gd name="T55" fmla="*/ 11 h 196"/>
                <a:gd name="T56" fmla="*/ 191 w 197"/>
                <a:gd name="T57" fmla="*/ 11 h 196"/>
                <a:gd name="T58" fmla="*/ 186 w 197"/>
                <a:gd name="T59" fmla="*/ 13 h 196"/>
                <a:gd name="T60" fmla="*/ 181 w 197"/>
                <a:gd name="T61" fmla="*/ 16 h 196"/>
                <a:gd name="T62" fmla="*/ 170 w 197"/>
                <a:gd name="T63" fmla="*/ 26 h 196"/>
                <a:gd name="T64" fmla="*/ 156 w 197"/>
                <a:gd name="T65" fmla="*/ 43 h 196"/>
                <a:gd name="T66" fmla="*/ 111 w 197"/>
                <a:gd name="T67" fmla="*/ 107 h 196"/>
                <a:gd name="T68" fmla="*/ 110 w 197"/>
                <a:gd name="T69" fmla="*/ 163 h 196"/>
                <a:gd name="T70" fmla="*/ 111 w 197"/>
                <a:gd name="T71" fmla="*/ 177 h 196"/>
                <a:gd name="T72" fmla="*/ 115 w 197"/>
                <a:gd name="T73" fmla="*/ 185 h 196"/>
                <a:gd name="T74" fmla="*/ 123 w 197"/>
                <a:gd name="T75" fmla="*/ 188 h 196"/>
                <a:gd name="T76" fmla="*/ 139 w 197"/>
                <a:gd name="T77" fmla="*/ 190 h 196"/>
                <a:gd name="T78" fmla="*/ 139 w 197"/>
                <a:gd name="T79" fmla="*/ 196 h 196"/>
                <a:gd name="T80" fmla="*/ 51 w 197"/>
                <a:gd name="T81" fmla="*/ 194 h 196"/>
                <a:gd name="T82" fmla="*/ 51 w 197"/>
                <a:gd name="T83" fmla="*/ 188 h 196"/>
                <a:gd name="T84" fmla="*/ 67 w 197"/>
                <a:gd name="T85" fmla="*/ 186 h 196"/>
                <a:gd name="T86" fmla="*/ 76 w 197"/>
                <a:gd name="T87" fmla="*/ 183 h 196"/>
                <a:gd name="T88" fmla="*/ 79 w 197"/>
                <a:gd name="T89" fmla="*/ 174 h 196"/>
                <a:gd name="T90" fmla="*/ 81 w 197"/>
                <a:gd name="T91" fmla="*/ 159 h 196"/>
                <a:gd name="T92" fmla="*/ 82 w 197"/>
                <a:gd name="T93" fmla="*/ 109 h 196"/>
                <a:gd name="T94" fmla="*/ 46 w 197"/>
                <a:gd name="T95" fmla="*/ 53 h 196"/>
                <a:gd name="T96" fmla="*/ 34 w 197"/>
                <a:gd name="T97" fmla="*/ 36 h 196"/>
                <a:gd name="T98" fmla="*/ 26 w 197"/>
                <a:gd name="T99" fmla="*/ 22 h 196"/>
                <a:gd name="T100" fmla="*/ 19 w 197"/>
                <a:gd name="T101" fmla="*/ 15 h 196"/>
                <a:gd name="T102" fmla="*/ 14 w 197"/>
                <a:gd name="T103" fmla="*/ 11 h 196"/>
                <a:gd name="T104" fmla="*/ 11 w 197"/>
                <a:gd name="T105" fmla="*/ 9 h 196"/>
                <a:gd name="T106" fmla="*/ 6 w 197"/>
                <a:gd name="T107" fmla="*/ 7 h 196"/>
                <a:gd name="T108" fmla="*/ 0 w 197"/>
                <a:gd name="T109" fmla="*/ 5 h 196"/>
                <a:gd name="T110" fmla="*/ 0 w 197"/>
                <a:gd name="T1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7" h="196">
                  <a:moveTo>
                    <a:pt x="0" y="0"/>
                  </a:moveTo>
                  <a:lnTo>
                    <a:pt x="82" y="3"/>
                  </a:lnTo>
                  <a:lnTo>
                    <a:pt x="81" y="8"/>
                  </a:lnTo>
                  <a:lnTo>
                    <a:pt x="74" y="8"/>
                  </a:lnTo>
                  <a:lnTo>
                    <a:pt x="70" y="8"/>
                  </a:lnTo>
                  <a:lnTo>
                    <a:pt x="66" y="9"/>
                  </a:lnTo>
                  <a:lnTo>
                    <a:pt x="63" y="10"/>
                  </a:lnTo>
                  <a:lnTo>
                    <a:pt x="61" y="14"/>
                  </a:lnTo>
                  <a:lnTo>
                    <a:pt x="61" y="16"/>
                  </a:lnTo>
                  <a:lnTo>
                    <a:pt x="61" y="19"/>
                  </a:lnTo>
                  <a:lnTo>
                    <a:pt x="61" y="21"/>
                  </a:lnTo>
                  <a:lnTo>
                    <a:pt x="62" y="25"/>
                  </a:lnTo>
                  <a:lnTo>
                    <a:pt x="65" y="29"/>
                  </a:lnTo>
                  <a:lnTo>
                    <a:pt x="106" y="92"/>
                  </a:lnTo>
                  <a:lnTo>
                    <a:pt x="149" y="30"/>
                  </a:lnTo>
                  <a:lnTo>
                    <a:pt x="152" y="26"/>
                  </a:lnTo>
                  <a:lnTo>
                    <a:pt x="153" y="24"/>
                  </a:lnTo>
                  <a:lnTo>
                    <a:pt x="153" y="21"/>
                  </a:lnTo>
                  <a:lnTo>
                    <a:pt x="154" y="20"/>
                  </a:lnTo>
                  <a:lnTo>
                    <a:pt x="153" y="15"/>
                  </a:lnTo>
                  <a:lnTo>
                    <a:pt x="150" y="13"/>
                  </a:lnTo>
                  <a:lnTo>
                    <a:pt x="147" y="11"/>
                  </a:lnTo>
                  <a:lnTo>
                    <a:pt x="144" y="10"/>
                  </a:lnTo>
                  <a:lnTo>
                    <a:pt x="139" y="10"/>
                  </a:lnTo>
                  <a:lnTo>
                    <a:pt x="133" y="9"/>
                  </a:lnTo>
                  <a:lnTo>
                    <a:pt x="133" y="4"/>
                  </a:lnTo>
                  <a:lnTo>
                    <a:pt x="197" y="5"/>
                  </a:lnTo>
                  <a:lnTo>
                    <a:pt x="197" y="11"/>
                  </a:lnTo>
                  <a:lnTo>
                    <a:pt x="191" y="11"/>
                  </a:lnTo>
                  <a:lnTo>
                    <a:pt x="186" y="13"/>
                  </a:lnTo>
                  <a:lnTo>
                    <a:pt x="181" y="16"/>
                  </a:lnTo>
                  <a:lnTo>
                    <a:pt x="170" y="26"/>
                  </a:lnTo>
                  <a:lnTo>
                    <a:pt x="156" y="43"/>
                  </a:lnTo>
                  <a:lnTo>
                    <a:pt x="111" y="107"/>
                  </a:lnTo>
                  <a:lnTo>
                    <a:pt x="110" y="163"/>
                  </a:lnTo>
                  <a:lnTo>
                    <a:pt x="111" y="177"/>
                  </a:lnTo>
                  <a:lnTo>
                    <a:pt x="115" y="185"/>
                  </a:lnTo>
                  <a:lnTo>
                    <a:pt x="123" y="188"/>
                  </a:lnTo>
                  <a:lnTo>
                    <a:pt x="139" y="190"/>
                  </a:lnTo>
                  <a:lnTo>
                    <a:pt x="139" y="196"/>
                  </a:lnTo>
                  <a:lnTo>
                    <a:pt x="51" y="194"/>
                  </a:lnTo>
                  <a:lnTo>
                    <a:pt x="51" y="188"/>
                  </a:lnTo>
                  <a:lnTo>
                    <a:pt x="67" y="186"/>
                  </a:lnTo>
                  <a:lnTo>
                    <a:pt x="76" y="183"/>
                  </a:lnTo>
                  <a:lnTo>
                    <a:pt x="79" y="174"/>
                  </a:lnTo>
                  <a:lnTo>
                    <a:pt x="81" y="159"/>
                  </a:lnTo>
                  <a:lnTo>
                    <a:pt x="82" y="109"/>
                  </a:lnTo>
                  <a:lnTo>
                    <a:pt x="46" y="53"/>
                  </a:lnTo>
                  <a:lnTo>
                    <a:pt x="34" y="36"/>
                  </a:lnTo>
                  <a:lnTo>
                    <a:pt x="26" y="22"/>
                  </a:lnTo>
                  <a:lnTo>
                    <a:pt x="19" y="15"/>
                  </a:lnTo>
                  <a:lnTo>
                    <a:pt x="14" y="11"/>
                  </a:lnTo>
                  <a:lnTo>
                    <a:pt x="11" y="9"/>
                  </a:lnTo>
                  <a:lnTo>
                    <a:pt x="6" y="7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7894638" y="3613150"/>
              <a:ext cx="101600" cy="104775"/>
            </a:xfrm>
            <a:custGeom>
              <a:avLst/>
              <a:gdLst>
                <a:gd name="T0" fmla="*/ 98 w 193"/>
                <a:gd name="T1" fmla="*/ 0 h 199"/>
                <a:gd name="T2" fmla="*/ 126 w 193"/>
                <a:gd name="T3" fmla="*/ 3 h 199"/>
                <a:gd name="T4" fmla="*/ 141 w 193"/>
                <a:gd name="T5" fmla="*/ 8 h 199"/>
                <a:gd name="T6" fmla="*/ 156 w 193"/>
                <a:gd name="T7" fmla="*/ 16 h 199"/>
                <a:gd name="T8" fmla="*/ 162 w 193"/>
                <a:gd name="T9" fmla="*/ 18 h 199"/>
                <a:gd name="T10" fmla="*/ 165 w 193"/>
                <a:gd name="T11" fmla="*/ 20 h 199"/>
                <a:gd name="T12" fmla="*/ 169 w 193"/>
                <a:gd name="T13" fmla="*/ 23 h 199"/>
                <a:gd name="T14" fmla="*/ 171 w 193"/>
                <a:gd name="T15" fmla="*/ 24 h 199"/>
                <a:gd name="T16" fmla="*/ 173 w 193"/>
                <a:gd name="T17" fmla="*/ 24 h 199"/>
                <a:gd name="T18" fmla="*/ 176 w 193"/>
                <a:gd name="T19" fmla="*/ 24 h 199"/>
                <a:gd name="T20" fmla="*/ 181 w 193"/>
                <a:gd name="T21" fmla="*/ 24 h 199"/>
                <a:gd name="T22" fmla="*/ 185 w 193"/>
                <a:gd name="T23" fmla="*/ 22 h 199"/>
                <a:gd name="T24" fmla="*/ 187 w 193"/>
                <a:gd name="T25" fmla="*/ 18 h 199"/>
                <a:gd name="T26" fmla="*/ 193 w 193"/>
                <a:gd name="T27" fmla="*/ 20 h 199"/>
                <a:gd name="T28" fmla="*/ 180 w 193"/>
                <a:gd name="T29" fmla="*/ 84 h 199"/>
                <a:gd name="T30" fmla="*/ 174 w 193"/>
                <a:gd name="T31" fmla="*/ 82 h 199"/>
                <a:gd name="T32" fmla="*/ 171 w 193"/>
                <a:gd name="T33" fmla="*/ 63 h 199"/>
                <a:gd name="T34" fmla="*/ 167 w 193"/>
                <a:gd name="T35" fmla="*/ 47 h 199"/>
                <a:gd name="T36" fmla="*/ 157 w 193"/>
                <a:gd name="T37" fmla="*/ 33 h 199"/>
                <a:gd name="T38" fmla="*/ 143 w 193"/>
                <a:gd name="T39" fmla="*/ 22 h 199"/>
                <a:gd name="T40" fmla="*/ 126 w 193"/>
                <a:gd name="T41" fmla="*/ 14 h 199"/>
                <a:gd name="T42" fmla="*/ 107 w 193"/>
                <a:gd name="T43" fmla="*/ 12 h 199"/>
                <a:gd name="T44" fmla="*/ 88 w 193"/>
                <a:gd name="T45" fmla="*/ 16 h 199"/>
                <a:gd name="T46" fmla="*/ 72 w 193"/>
                <a:gd name="T47" fmla="*/ 25 h 199"/>
                <a:gd name="T48" fmla="*/ 56 w 193"/>
                <a:gd name="T49" fmla="*/ 40 h 199"/>
                <a:gd name="T50" fmla="*/ 45 w 193"/>
                <a:gd name="T51" fmla="*/ 61 h 199"/>
                <a:gd name="T52" fmla="*/ 37 w 193"/>
                <a:gd name="T53" fmla="*/ 85 h 199"/>
                <a:gd name="T54" fmla="*/ 33 w 193"/>
                <a:gd name="T55" fmla="*/ 109 h 199"/>
                <a:gd name="T56" fmla="*/ 34 w 193"/>
                <a:gd name="T57" fmla="*/ 131 h 199"/>
                <a:gd name="T58" fmla="*/ 42 w 193"/>
                <a:gd name="T59" fmla="*/ 150 h 199"/>
                <a:gd name="T60" fmla="*/ 53 w 193"/>
                <a:gd name="T61" fmla="*/ 166 h 199"/>
                <a:gd name="T62" fmla="*/ 67 w 193"/>
                <a:gd name="T63" fmla="*/ 178 h 199"/>
                <a:gd name="T64" fmla="*/ 86 w 193"/>
                <a:gd name="T65" fmla="*/ 186 h 199"/>
                <a:gd name="T66" fmla="*/ 107 w 193"/>
                <a:gd name="T67" fmla="*/ 188 h 199"/>
                <a:gd name="T68" fmla="*/ 127 w 193"/>
                <a:gd name="T69" fmla="*/ 184 h 199"/>
                <a:gd name="T70" fmla="*/ 141 w 193"/>
                <a:gd name="T71" fmla="*/ 181 h 199"/>
                <a:gd name="T72" fmla="*/ 156 w 193"/>
                <a:gd name="T73" fmla="*/ 173 h 199"/>
                <a:gd name="T74" fmla="*/ 159 w 193"/>
                <a:gd name="T75" fmla="*/ 179 h 199"/>
                <a:gd name="T76" fmla="*/ 146 w 193"/>
                <a:gd name="T77" fmla="*/ 188 h 199"/>
                <a:gd name="T78" fmla="*/ 131 w 193"/>
                <a:gd name="T79" fmla="*/ 194 h 199"/>
                <a:gd name="T80" fmla="*/ 104 w 193"/>
                <a:gd name="T81" fmla="*/ 199 h 199"/>
                <a:gd name="T82" fmla="*/ 76 w 193"/>
                <a:gd name="T83" fmla="*/ 197 h 199"/>
                <a:gd name="T84" fmla="*/ 55 w 193"/>
                <a:gd name="T85" fmla="*/ 189 h 199"/>
                <a:gd name="T86" fmla="*/ 38 w 193"/>
                <a:gd name="T87" fmla="*/ 178 h 199"/>
                <a:gd name="T88" fmla="*/ 23 w 193"/>
                <a:gd name="T89" fmla="*/ 166 h 199"/>
                <a:gd name="T90" fmla="*/ 12 w 193"/>
                <a:gd name="T91" fmla="*/ 149 h 199"/>
                <a:gd name="T92" fmla="*/ 4 w 193"/>
                <a:gd name="T93" fmla="*/ 127 h 199"/>
                <a:gd name="T94" fmla="*/ 0 w 193"/>
                <a:gd name="T95" fmla="*/ 102 h 199"/>
                <a:gd name="T96" fmla="*/ 4 w 193"/>
                <a:gd name="T97" fmla="*/ 77 h 199"/>
                <a:gd name="T98" fmla="*/ 14 w 193"/>
                <a:gd name="T99" fmla="*/ 51 h 199"/>
                <a:gd name="T100" fmla="*/ 28 w 193"/>
                <a:gd name="T101" fmla="*/ 30 h 199"/>
                <a:gd name="T102" fmla="*/ 48 w 193"/>
                <a:gd name="T103" fmla="*/ 14 h 199"/>
                <a:gd name="T104" fmla="*/ 72 w 193"/>
                <a:gd name="T105" fmla="*/ 3 h 199"/>
                <a:gd name="T106" fmla="*/ 98 w 193"/>
                <a:gd name="T107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3" h="199">
                  <a:moveTo>
                    <a:pt x="98" y="0"/>
                  </a:moveTo>
                  <a:lnTo>
                    <a:pt x="126" y="3"/>
                  </a:lnTo>
                  <a:lnTo>
                    <a:pt x="141" y="8"/>
                  </a:lnTo>
                  <a:lnTo>
                    <a:pt x="156" y="16"/>
                  </a:lnTo>
                  <a:lnTo>
                    <a:pt x="162" y="18"/>
                  </a:lnTo>
                  <a:lnTo>
                    <a:pt x="165" y="20"/>
                  </a:lnTo>
                  <a:lnTo>
                    <a:pt x="169" y="23"/>
                  </a:lnTo>
                  <a:lnTo>
                    <a:pt x="171" y="24"/>
                  </a:lnTo>
                  <a:lnTo>
                    <a:pt x="173" y="24"/>
                  </a:lnTo>
                  <a:lnTo>
                    <a:pt x="176" y="24"/>
                  </a:lnTo>
                  <a:lnTo>
                    <a:pt x="181" y="24"/>
                  </a:lnTo>
                  <a:lnTo>
                    <a:pt x="185" y="22"/>
                  </a:lnTo>
                  <a:lnTo>
                    <a:pt x="187" y="18"/>
                  </a:lnTo>
                  <a:lnTo>
                    <a:pt x="193" y="20"/>
                  </a:lnTo>
                  <a:lnTo>
                    <a:pt x="180" y="84"/>
                  </a:lnTo>
                  <a:lnTo>
                    <a:pt x="174" y="82"/>
                  </a:lnTo>
                  <a:lnTo>
                    <a:pt x="171" y="63"/>
                  </a:lnTo>
                  <a:lnTo>
                    <a:pt x="167" y="47"/>
                  </a:lnTo>
                  <a:lnTo>
                    <a:pt x="157" y="33"/>
                  </a:lnTo>
                  <a:lnTo>
                    <a:pt x="143" y="22"/>
                  </a:lnTo>
                  <a:lnTo>
                    <a:pt x="126" y="14"/>
                  </a:lnTo>
                  <a:lnTo>
                    <a:pt x="107" y="12"/>
                  </a:lnTo>
                  <a:lnTo>
                    <a:pt x="88" y="16"/>
                  </a:lnTo>
                  <a:lnTo>
                    <a:pt x="72" y="25"/>
                  </a:lnTo>
                  <a:lnTo>
                    <a:pt x="56" y="40"/>
                  </a:lnTo>
                  <a:lnTo>
                    <a:pt x="45" y="61"/>
                  </a:lnTo>
                  <a:lnTo>
                    <a:pt x="37" y="85"/>
                  </a:lnTo>
                  <a:lnTo>
                    <a:pt x="33" y="109"/>
                  </a:lnTo>
                  <a:lnTo>
                    <a:pt x="34" y="131"/>
                  </a:lnTo>
                  <a:lnTo>
                    <a:pt x="42" y="150"/>
                  </a:lnTo>
                  <a:lnTo>
                    <a:pt x="53" y="166"/>
                  </a:lnTo>
                  <a:lnTo>
                    <a:pt x="67" y="178"/>
                  </a:lnTo>
                  <a:lnTo>
                    <a:pt x="86" y="186"/>
                  </a:lnTo>
                  <a:lnTo>
                    <a:pt x="107" y="188"/>
                  </a:lnTo>
                  <a:lnTo>
                    <a:pt x="127" y="184"/>
                  </a:lnTo>
                  <a:lnTo>
                    <a:pt x="141" y="181"/>
                  </a:lnTo>
                  <a:lnTo>
                    <a:pt x="156" y="173"/>
                  </a:lnTo>
                  <a:lnTo>
                    <a:pt x="159" y="179"/>
                  </a:lnTo>
                  <a:lnTo>
                    <a:pt x="146" y="188"/>
                  </a:lnTo>
                  <a:lnTo>
                    <a:pt x="131" y="194"/>
                  </a:lnTo>
                  <a:lnTo>
                    <a:pt x="104" y="199"/>
                  </a:lnTo>
                  <a:lnTo>
                    <a:pt x="76" y="197"/>
                  </a:lnTo>
                  <a:lnTo>
                    <a:pt x="55" y="189"/>
                  </a:lnTo>
                  <a:lnTo>
                    <a:pt x="38" y="178"/>
                  </a:lnTo>
                  <a:lnTo>
                    <a:pt x="23" y="166"/>
                  </a:lnTo>
                  <a:lnTo>
                    <a:pt x="12" y="149"/>
                  </a:lnTo>
                  <a:lnTo>
                    <a:pt x="4" y="127"/>
                  </a:lnTo>
                  <a:lnTo>
                    <a:pt x="0" y="102"/>
                  </a:lnTo>
                  <a:lnTo>
                    <a:pt x="4" y="77"/>
                  </a:lnTo>
                  <a:lnTo>
                    <a:pt x="14" y="51"/>
                  </a:lnTo>
                  <a:lnTo>
                    <a:pt x="28" y="30"/>
                  </a:lnTo>
                  <a:lnTo>
                    <a:pt x="48" y="14"/>
                  </a:lnTo>
                  <a:lnTo>
                    <a:pt x="72" y="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8010525" y="3641725"/>
              <a:ext cx="114300" cy="125413"/>
            </a:xfrm>
            <a:custGeom>
              <a:avLst/>
              <a:gdLst>
                <a:gd name="T0" fmla="*/ 215 w 215"/>
                <a:gd name="T1" fmla="*/ 59 h 236"/>
                <a:gd name="T2" fmla="*/ 194 w 215"/>
                <a:gd name="T3" fmla="*/ 94 h 236"/>
                <a:gd name="T4" fmla="*/ 195 w 215"/>
                <a:gd name="T5" fmla="*/ 73 h 236"/>
                <a:gd name="T6" fmla="*/ 188 w 215"/>
                <a:gd name="T7" fmla="*/ 61 h 236"/>
                <a:gd name="T8" fmla="*/ 164 w 215"/>
                <a:gd name="T9" fmla="*/ 49 h 236"/>
                <a:gd name="T10" fmla="*/ 124 w 215"/>
                <a:gd name="T11" fmla="*/ 33 h 236"/>
                <a:gd name="T12" fmla="*/ 120 w 215"/>
                <a:gd name="T13" fmla="*/ 33 h 236"/>
                <a:gd name="T14" fmla="*/ 115 w 215"/>
                <a:gd name="T15" fmla="*/ 40 h 236"/>
                <a:gd name="T16" fmla="*/ 133 w 215"/>
                <a:gd name="T17" fmla="*/ 116 h 236"/>
                <a:gd name="T18" fmla="*/ 151 w 215"/>
                <a:gd name="T19" fmla="*/ 121 h 236"/>
                <a:gd name="T20" fmla="*/ 159 w 215"/>
                <a:gd name="T21" fmla="*/ 119 h 236"/>
                <a:gd name="T22" fmla="*/ 168 w 215"/>
                <a:gd name="T23" fmla="*/ 110 h 236"/>
                <a:gd name="T24" fmla="*/ 179 w 215"/>
                <a:gd name="T25" fmla="*/ 105 h 236"/>
                <a:gd name="T26" fmla="*/ 147 w 215"/>
                <a:gd name="T27" fmla="*/ 165 h 236"/>
                <a:gd name="T28" fmla="*/ 147 w 215"/>
                <a:gd name="T29" fmla="*/ 141 h 236"/>
                <a:gd name="T30" fmla="*/ 128 w 215"/>
                <a:gd name="T31" fmla="*/ 127 h 236"/>
                <a:gd name="T32" fmla="*/ 59 w 215"/>
                <a:gd name="T33" fmla="*/ 176 h 236"/>
                <a:gd name="T34" fmla="*/ 58 w 215"/>
                <a:gd name="T35" fmla="*/ 183 h 236"/>
                <a:gd name="T36" fmla="*/ 60 w 215"/>
                <a:gd name="T37" fmla="*/ 188 h 236"/>
                <a:gd name="T38" fmla="*/ 76 w 215"/>
                <a:gd name="T39" fmla="*/ 196 h 236"/>
                <a:gd name="T40" fmla="*/ 107 w 215"/>
                <a:gd name="T41" fmla="*/ 208 h 236"/>
                <a:gd name="T42" fmla="*/ 133 w 215"/>
                <a:gd name="T43" fmla="*/ 213 h 236"/>
                <a:gd name="T44" fmla="*/ 156 w 215"/>
                <a:gd name="T45" fmla="*/ 204 h 236"/>
                <a:gd name="T46" fmla="*/ 175 w 215"/>
                <a:gd name="T47" fmla="*/ 197 h 236"/>
                <a:gd name="T48" fmla="*/ 0 w 215"/>
                <a:gd name="T49" fmla="*/ 177 h 236"/>
                <a:gd name="T50" fmla="*/ 15 w 215"/>
                <a:gd name="T51" fmla="*/ 175 h 236"/>
                <a:gd name="T52" fmla="*/ 26 w 215"/>
                <a:gd name="T53" fmla="*/ 172 h 236"/>
                <a:gd name="T54" fmla="*/ 32 w 215"/>
                <a:gd name="T55" fmla="*/ 164 h 236"/>
                <a:gd name="T56" fmla="*/ 85 w 215"/>
                <a:gd name="T57" fmla="*/ 39 h 236"/>
                <a:gd name="T58" fmla="*/ 87 w 215"/>
                <a:gd name="T59" fmla="*/ 18 h 236"/>
                <a:gd name="T60" fmla="*/ 82 w 215"/>
                <a:gd name="T61" fmla="*/ 12 h 236"/>
                <a:gd name="T62" fmla="*/ 71 w 215"/>
                <a:gd name="T63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5" h="236">
                  <a:moveTo>
                    <a:pt x="73" y="0"/>
                  </a:moveTo>
                  <a:lnTo>
                    <a:pt x="215" y="59"/>
                  </a:lnTo>
                  <a:lnTo>
                    <a:pt x="200" y="97"/>
                  </a:lnTo>
                  <a:lnTo>
                    <a:pt x="194" y="94"/>
                  </a:lnTo>
                  <a:lnTo>
                    <a:pt x="195" y="83"/>
                  </a:lnTo>
                  <a:lnTo>
                    <a:pt x="195" y="73"/>
                  </a:lnTo>
                  <a:lnTo>
                    <a:pt x="193" y="67"/>
                  </a:lnTo>
                  <a:lnTo>
                    <a:pt x="188" y="61"/>
                  </a:lnTo>
                  <a:lnTo>
                    <a:pt x="178" y="56"/>
                  </a:lnTo>
                  <a:lnTo>
                    <a:pt x="164" y="49"/>
                  </a:lnTo>
                  <a:lnTo>
                    <a:pt x="128" y="34"/>
                  </a:lnTo>
                  <a:lnTo>
                    <a:pt x="124" y="33"/>
                  </a:lnTo>
                  <a:lnTo>
                    <a:pt x="122" y="33"/>
                  </a:lnTo>
                  <a:lnTo>
                    <a:pt x="120" y="33"/>
                  </a:lnTo>
                  <a:lnTo>
                    <a:pt x="118" y="35"/>
                  </a:lnTo>
                  <a:lnTo>
                    <a:pt x="115" y="40"/>
                  </a:lnTo>
                  <a:lnTo>
                    <a:pt x="91" y="100"/>
                  </a:lnTo>
                  <a:lnTo>
                    <a:pt x="133" y="116"/>
                  </a:lnTo>
                  <a:lnTo>
                    <a:pt x="142" y="120"/>
                  </a:lnTo>
                  <a:lnTo>
                    <a:pt x="151" y="121"/>
                  </a:lnTo>
                  <a:lnTo>
                    <a:pt x="156" y="121"/>
                  </a:lnTo>
                  <a:lnTo>
                    <a:pt x="159" y="119"/>
                  </a:lnTo>
                  <a:lnTo>
                    <a:pt x="163" y="115"/>
                  </a:lnTo>
                  <a:lnTo>
                    <a:pt x="168" y="110"/>
                  </a:lnTo>
                  <a:lnTo>
                    <a:pt x="172" y="103"/>
                  </a:lnTo>
                  <a:lnTo>
                    <a:pt x="179" y="105"/>
                  </a:lnTo>
                  <a:lnTo>
                    <a:pt x="153" y="167"/>
                  </a:lnTo>
                  <a:lnTo>
                    <a:pt x="147" y="165"/>
                  </a:lnTo>
                  <a:lnTo>
                    <a:pt x="148" y="150"/>
                  </a:lnTo>
                  <a:lnTo>
                    <a:pt x="147" y="141"/>
                  </a:lnTo>
                  <a:lnTo>
                    <a:pt x="141" y="134"/>
                  </a:lnTo>
                  <a:lnTo>
                    <a:pt x="128" y="127"/>
                  </a:lnTo>
                  <a:lnTo>
                    <a:pt x="86" y="110"/>
                  </a:lnTo>
                  <a:lnTo>
                    <a:pt x="59" y="176"/>
                  </a:lnTo>
                  <a:lnTo>
                    <a:pt x="58" y="180"/>
                  </a:lnTo>
                  <a:lnTo>
                    <a:pt x="58" y="183"/>
                  </a:lnTo>
                  <a:lnTo>
                    <a:pt x="59" y="186"/>
                  </a:lnTo>
                  <a:lnTo>
                    <a:pt x="60" y="188"/>
                  </a:lnTo>
                  <a:lnTo>
                    <a:pt x="65" y="191"/>
                  </a:lnTo>
                  <a:lnTo>
                    <a:pt x="76" y="196"/>
                  </a:lnTo>
                  <a:lnTo>
                    <a:pt x="90" y="202"/>
                  </a:lnTo>
                  <a:lnTo>
                    <a:pt x="107" y="208"/>
                  </a:lnTo>
                  <a:lnTo>
                    <a:pt x="122" y="212"/>
                  </a:lnTo>
                  <a:lnTo>
                    <a:pt x="133" y="213"/>
                  </a:lnTo>
                  <a:lnTo>
                    <a:pt x="144" y="210"/>
                  </a:lnTo>
                  <a:lnTo>
                    <a:pt x="156" y="204"/>
                  </a:lnTo>
                  <a:lnTo>
                    <a:pt x="168" y="193"/>
                  </a:lnTo>
                  <a:lnTo>
                    <a:pt x="175" y="197"/>
                  </a:lnTo>
                  <a:lnTo>
                    <a:pt x="145" y="236"/>
                  </a:lnTo>
                  <a:lnTo>
                    <a:pt x="0" y="177"/>
                  </a:lnTo>
                  <a:lnTo>
                    <a:pt x="2" y="172"/>
                  </a:lnTo>
                  <a:lnTo>
                    <a:pt x="15" y="175"/>
                  </a:lnTo>
                  <a:lnTo>
                    <a:pt x="24" y="175"/>
                  </a:lnTo>
                  <a:lnTo>
                    <a:pt x="26" y="172"/>
                  </a:lnTo>
                  <a:lnTo>
                    <a:pt x="30" y="170"/>
                  </a:lnTo>
                  <a:lnTo>
                    <a:pt x="32" y="164"/>
                  </a:lnTo>
                  <a:lnTo>
                    <a:pt x="36" y="158"/>
                  </a:lnTo>
                  <a:lnTo>
                    <a:pt x="85" y="39"/>
                  </a:lnTo>
                  <a:lnTo>
                    <a:pt x="89" y="27"/>
                  </a:lnTo>
                  <a:lnTo>
                    <a:pt x="87" y="18"/>
                  </a:lnTo>
                  <a:lnTo>
                    <a:pt x="86" y="15"/>
                  </a:lnTo>
                  <a:lnTo>
                    <a:pt x="82" y="12"/>
                  </a:lnTo>
                  <a:lnTo>
                    <a:pt x="77" y="9"/>
                  </a:lnTo>
                  <a:lnTo>
                    <a:pt x="71" y="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8124825" y="3697288"/>
              <a:ext cx="142875" cy="136525"/>
            </a:xfrm>
            <a:custGeom>
              <a:avLst/>
              <a:gdLst>
                <a:gd name="T0" fmla="*/ 98 w 270"/>
                <a:gd name="T1" fmla="*/ 0 h 256"/>
                <a:gd name="T2" fmla="*/ 141 w 270"/>
                <a:gd name="T3" fmla="*/ 25 h 256"/>
                <a:gd name="T4" fmla="*/ 165 w 270"/>
                <a:gd name="T5" fmla="*/ 202 h 256"/>
                <a:gd name="T6" fmla="*/ 214 w 270"/>
                <a:gd name="T7" fmla="*/ 119 h 256"/>
                <a:gd name="T8" fmla="*/ 221 w 270"/>
                <a:gd name="T9" fmla="*/ 107 h 256"/>
                <a:gd name="T10" fmla="*/ 224 w 270"/>
                <a:gd name="T11" fmla="*/ 97 h 256"/>
                <a:gd name="T12" fmla="*/ 224 w 270"/>
                <a:gd name="T13" fmla="*/ 88 h 256"/>
                <a:gd name="T14" fmla="*/ 223 w 270"/>
                <a:gd name="T15" fmla="*/ 85 h 256"/>
                <a:gd name="T16" fmla="*/ 220 w 270"/>
                <a:gd name="T17" fmla="*/ 81 h 256"/>
                <a:gd name="T18" fmla="*/ 215 w 270"/>
                <a:gd name="T19" fmla="*/ 77 h 256"/>
                <a:gd name="T20" fmla="*/ 209 w 270"/>
                <a:gd name="T21" fmla="*/ 72 h 256"/>
                <a:gd name="T22" fmla="*/ 213 w 270"/>
                <a:gd name="T23" fmla="*/ 69 h 256"/>
                <a:gd name="T24" fmla="*/ 270 w 270"/>
                <a:gd name="T25" fmla="*/ 103 h 256"/>
                <a:gd name="T26" fmla="*/ 268 w 270"/>
                <a:gd name="T27" fmla="*/ 108 h 256"/>
                <a:gd name="T28" fmla="*/ 254 w 270"/>
                <a:gd name="T29" fmla="*/ 103 h 256"/>
                <a:gd name="T30" fmla="*/ 245 w 270"/>
                <a:gd name="T31" fmla="*/ 103 h 256"/>
                <a:gd name="T32" fmla="*/ 240 w 270"/>
                <a:gd name="T33" fmla="*/ 107 h 256"/>
                <a:gd name="T34" fmla="*/ 232 w 270"/>
                <a:gd name="T35" fmla="*/ 114 h 256"/>
                <a:gd name="T36" fmla="*/ 225 w 270"/>
                <a:gd name="T37" fmla="*/ 125 h 256"/>
                <a:gd name="T38" fmla="*/ 148 w 270"/>
                <a:gd name="T39" fmla="*/ 256 h 256"/>
                <a:gd name="T40" fmla="*/ 143 w 270"/>
                <a:gd name="T41" fmla="*/ 253 h 256"/>
                <a:gd name="T42" fmla="*/ 114 w 270"/>
                <a:gd name="T43" fmla="*/ 51 h 256"/>
                <a:gd name="T44" fmla="*/ 56 w 270"/>
                <a:gd name="T45" fmla="*/ 148 h 256"/>
                <a:gd name="T46" fmla="*/ 50 w 270"/>
                <a:gd name="T47" fmla="*/ 162 h 256"/>
                <a:gd name="T48" fmla="*/ 46 w 270"/>
                <a:gd name="T49" fmla="*/ 171 h 256"/>
                <a:gd name="T50" fmla="*/ 46 w 270"/>
                <a:gd name="T51" fmla="*/ 179 h 256"/>
                <a:gd name="T52" fmla="*/ 48 w 270"/>
                <a:gd name="T53" fmla="*/ 182 h 256"/>
                <a:gd name="T54" fmla="*/ 51 w 270"/>
                <a:gd name="T55" fmla="*/ 186 h 256"/>
                <a:gd name="T56" fmla="*/ 55 w 270"/>
                <a:gd name="T57" fmla="*/ 190 h 256"/>
                <a:gd name="T58" fmla="*/ 61 w 270"/>
                <a:gd name="T59" fmla="*/ 195 h 256"/>
                <a:gd name="T60" fmla="*/ 59 w 270"/>
                <a:gd name="T61" fmla="*/ 199 h 256"/>
                <a:gd name="T62" fmla="*/ 0 w 270"/>
                <a:gd name="T63" fmla="*/ 164 h 256"/>
                <a:gd name="T64" fmla="*/ 2 w 270"/>
                <a:gd name="T65" fmla="*/ 160 h 256"/>
                <a:gd name="T66" fmla="*/ 17 w 270"/>
                <a:gd name="T67" fmla="*/ 165 h 256"/>
                <a:gd name="T68" fmla="*/ 27 w 270"/>
                <a:gd name="T69" fmla="*/ 165 h 256"/>
                <a:gd name="T70" fmla="*/ 32 w 270"/>
                <a:gd name="T71" fmla="*/ 160 h 256"/>
                <a:gd name="T72" fmla="*/ 38 w 270"/>
                <a:gd name="T73" fmla="*/ 153 h 256"/>
                <a:gd name="T74" fmla="*/ 45 w 270"/>
                <a:gd name="T75" fmla="*/ 142 h 256"/>
                <a:gd name="T76" fmla="*/ 111 w 270"/>
                <a:gd name="T77" fmla="*/ 33 h 256"/>
                <a:gd name="T78" fmla="*/ 110 w 270"/>
                <a:gd name="T79" fmla="*/ 27 h 256"/>
                <a:gd name="T80" fmla="*/ 109 w 270"/>
                <a:gd name="T81" fmla="*/ 21 h 256"/>
                <a:gd name="T82" fmla="*/ 108 w 270"/>
                <a:gd name="T83" fmla="*/ 16 h 256"/>
                <a:gd name="T84" fmla="*/ 105 w 270"/>
                <a:gd name="T85" fmla="*/ 14 h 256"/>
                <a:gd name="T86" fmla="*/ 103 w 270"/>
                <a:gd name="T87" fmla="*/ 10 h 256"/>
                <a:gd name="T88" fmla="*/ 99 w 270"/>
                <a:gd name="T89" fmla="*/ 7 h 256"/>
                <a:gd name="T90" fmla="*/ 95 w 270"/>
                <a:gd name="T91" fmla="*/ 5 h 256"/>
                <a:gd name="T92" fmla="*/ 98 w 270"/>
                <a:gd name="T9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0" h="256">
                  <a:moveTo>
                    <a:pt x="98" y="0"/>
                  </a:moveTo>
                  <a:lnTo>
                    <a:pt x="141" y="25"/>
                  </a:lnTo>
                  <a:lnTo>
                    <a:pt x="165" y="202"/>
                  </a:lnTo>
                  <a:lnTo>
                    <a:pt x="214" y="119"/>
                  </a:lnTo>
                  <a:lnTo>
                    <a:pt x="221" y="107"/>
                  </a:lnTo>
                  <a:lnTo>
                    <a:pt x="224" y="97"/>
                  </a:lnTo>
                  <a:lnTo>
                    <a:pt x="224" y="88"/>
                  </a:lnTo>
                  <a:lnTo>
                    <a:pt x="223" y="85"/>
                  </a:lnTo>
                  <a:lnTo>
                    <a:pt x="220" y="81"/>
                  </a:lnTo>
                  <a:lnTo>
                    <a:pt x="215" y="77"/>
                  </a:lnTo>
                  <a:lnTo>
                    <a:pt x="209" y="72"/>
                  </a:lnTo>
                  <a:lnTo>
                    <a:pt x="213" y="69"/>
                  </a:lnTo>
                  <a:lnTo>
                    <a:pt x="270" y="103"/>
                  </a:lnTo>
                  <a:lnTo>
                    <a:pt x="268" y="108"/>
                  </a:lnTo>
                  <a:lnTo>
                    <a:pt x="254" y="103"/>
                  </a:lnTo>
                  <a:lnTo>
                    <a:pt x="245" y="103"/>
                  </a:lnTo>
                  <a:lnTo>
                    <a:pt x="240" y="107"/>
                  </a:lnTo>
                  <a:lnTo>
                    <a:pt x="232" y="114"/>
                  </a:lnTo>
                  <a:lnTo>
                    <a:pt x="225" y="125"/>
                  </a:lnTo>
                  <a:lnTo>
                    <a:pt x="148" y="256"/>
                  </a:lnTo>
                  <a:lnTo>
                    <a:pt x="143" y="253"/>
                  </a:lnTo>
                  <a:lnTo>
                    <a:pt x="114" y="51"/>
                  </a:lnTo>
                  <a:lnTo>
                    <a:pt x="56" y="148"/>
                  </a:lnTo>
                  <a:lnTo>
                    <a:pt x="50" y="162"/>
                  </a:lnTo>
                  <a:lnTo>
                    <a:pt x="46" y="171"/>
                  </a:lnTo>
                  <a:lnTo>
                    <a:pt x="46" y="179"/>
                  </a:lnTo>
                  <a:lnTo>
                    <a:pt x="48" y="182"/>
                  </a:lnTo>
                  <a:lnTo>
                    <a:pt x="51" y="186"/>
                  </a:lnTo>
                  <a:lnTo>
                    <a:pt x="55" y="190"/>
                  </a:lnTo>
                  <a:lnTo>
                    <a:pt x="61" y="195"/>
                  </a:lnTo>
                  <a:lnTo>
                    <a:pt x="59" y="199"/>
                  </a:lnTo>
                  <a:lnTo>
                    <a:pt x="0" y="164"/>
                  </a:lnTo>
                  <a:lnTo>
                    <a:pt x="2" y="160"/>
                  </a:lnTo>
                  <a:lnTo>
                    <a:pt x="17" y="165"/>
                  </a:lnTo>
                  <a:lnTo>
                    <a:pt x="27" y="165"/>
                  </a:lnTo>
                  <a:lnTo>
                    <a:pt x="32" y="160"/>
                  </a:lnTo>
                  <a:lnTo>
                    <a:pt x="38" y="153"/>
                  </a:lnTo>
                  <a:lnTo>
                    <a:pt x="45" y="142"/>
                  </a:lnTo>
                  <a:lnTo>
                    <a:pt x="111" y="33"/>
                  </a:lnTo>
                  <a:lnTo>
                    <a:pt x="110" y="27"/>
                  </a:lnTo>
                  <a:lnTo>
                    <a:pt x="109" y="21"/>
                  </a:lnTo>
                  <a:lnTo>
                    <a:pt x="108" y="16"/>
                  </a:lnTo>
                  <a:lnTo>
                    <a:pt x="105" y="14"/>
                  </a:lnTo>
                  <a:lnTo>
                    <a:pt x="103" y="10"/>
                  </a:lnTo>
                  <a:lnTo>
                    <a:pt x="99" y="7"/>
                  </a:lnTo>
                  <a:lnTo>
                    <a:pt x="95" y="5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8261350" y="3781425"/>
              <a:ext cx="115888" cy="120650"/>
            </a:xfrm>
            <a:custGeom>
              <a:avLst/>
              <a:gdLst>
                <a:gd name="T0" fmla="*/ 90 w 217"/>
                <a:gd name="T1" fmla="*/ 0 h 228"/>
                <a:gd name="T2" fmla="*/ 217 w 217"/>
                <a:gd name="T3" fmla="*/ 103 h 228"/>
                <a:gd name="T4" fmla="*/ 186 w 217"/>
                <a:gd name="T5" fmla="*/ 142 h 228"/>
                <a:gd name="T6" fmla="*/ 181 w 217"/>
                <a:gd name="T7" fmla="*/ 138 h 228"/>
                <a:gd name="T8" fmla="*/ 188 w 217"/>
                <a:gd name="T9" fmla="*/ 125 h 228"/>
                <a:gd name="T10" fmla="*/ 190 w 217"/>
                <a:gd name="T11" fmla="*/ 115 h 228"/>
                <a:gd name="T12" fmla="*/ 190 w 217"/>
                <a:gd name="T13" fmla="*/ 107 h 228"/>
                <a:gd name="T14" fmla="*/ 188 w 217"/>
                <a:gd name="T15" fmla="*/ 99 h 228"/>
                <a:gd name="T16" fmla="*/ 180 w 217"/>
                <a:gd name="T17" fmla="*/ 91 h 228"/>
                <a:gd name="T18" fmla="*/ 169 w 217"/>
                <a:gd name="T19" fmla="*/ 80 h 228"/>
                <a:gd name="T20" fmla="*/ 157 w 217"/>
                <a:gd name="T21" fmla="*/ 70 h 228"/>
                <a:gd name="T22" fmla="*/ 63 w 217"/>
                <a:gd name="T23" fmla="*/ 185 h 228"/>
                <a:gd name="T24" fmla="*/ 59 w 217"/>
                <a:gd name="T25" fmla="*/ 191 h 228"/>
                <a:gd name="T26" fmla="*/ 55 w 217"/>
                <a:gd name="T27" fmla="*/ 196 h 228"/>
                <a:gd name="T28" fmla="*/ 54 w 217"/>
                <a:gd name="T29" fmla="*/ 201 h 228"/>
                <a:gd name="T30" fmla="*/ 54 w 217"/>
                <a:gd name="T31" fmla="*/ 204 h 228"/>
                <a:gd name="T32" fmla="*/ 55 w 217"/>
                <a:gd name="T33" fmla="*/ 208 h 228"/>
                <a:gd name="T34" fmla="*/ 59 w 217"/>
                <a:gd name="T35" fmla="*/ 212 h 228"/>
                <a:gd name="T36" fmla="*/ 63 w 217"/>
                <a:gd name="T37" fmla="*/ 217 h 228"/>
                <a:gd name="T38" fmla="*/ 69 w 217"/>
                <a:gd name="T39" fmla="*/ 223 h 228"/>
                <a:gd name="T40" fmla="*/ 65 w 217"/>
                <a:gd name="T41" fmla="*/ 228 h 228"/>
                <a:gd name="T42" fmla="*/ 0 w 217"/>
                <a:gd name="T43" fmla="*/ 174 h 228"/>
                <a:gd name="T44" fmla="*/ 3 w 217"/>
                <a:gd name="T45" fmla="*/ 170 h 228"/>
                <a:gd name="T46" fmla="*/ 13 w 217"/>
                <a:gd name="T47" fmla="*/ 175 h 228"/>
                <a:gd name="T48" fmla="*/ 20 w 217"/>
                <a:gd name="T49" fmla="*/ 179 h 228"/>
                <a:gd name="T50" fmla="*/ 25 w 217"/>
                <a:gd name="T51" fmla="*/ 180 h 228"/>
                <a:gd name="T52" fmla="*/ 28 w 217"/>
                <a:gd name="T53" fmla="*/ 179 h 228"/>
                <a:gd name="T54" fmla="*/ 32 w 217"/>
                <a:gd name="T55" fmla="*/ 175 h 228"/>
                <a:gd name="T56" fmla="*/ 37 w 217"/>
                <a:gd name="T57" fmla="*/ 170 h 228"/>
                <a:gd name="T58" fmla="*/ 43 w 217"/>
                <a:gd name="T59" fmla="*/ 164 h 228"/>
                <a:gd name="T60" fmla="*/ 135 w 217"/>
                <a:gd name="T61" fmla="*/ 51 h 228"/>
                <a:gd name="T62" fmla="*/ 123 w 217"/>
                <a:gd name="T63" fmla="*/ 42 h 228"/>
                <a:gd name="T64" fmla="*/ 110 w 217"/>
                <a:gd name="T65" fmla="*/ 33 h 228"/>
                <a:gd name="T66" fmla="*/ 101 w 217"/>
                <a:gd name="T67" fmla="*/ 28 h 228"/>
                <a:gd name="T68" fmla="*/ 92 w 217"/>
                <a:gd name="T69" fmla="*/ 26 h 228"/>
                <a:gd name="T70" fmla="*/ 85 w 217"/>
                <a:gd name="T71" fmla="*/ 28 h 228"/>
                <a:gd name="T72" fmla="*/ 75 w 217"/>
                <a:gd name="T73" fmla="*/ 33 h 228"/>
                <a:gd name="T74" fmla="*/ 63 w 217"/>
                <a:gd name="T75" fmla="*/ 42 h 228"/>
                <a:gd name="T76" fmla="*/ 58 w 217"/>
                <a:gd name="T77" fmla="*/ 37 h 228"/>
                <a:gd name="T78" fmla="*/ 90 w 217"/>
                <a:gd name="T7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" h="228">
                  <a:moveTo>
                    <a:pt x="90" y="0"/>
                  </a:moveTo>
                  <a:lnTo>
                    <a:pt x="217" y="103"/>
                  </a:lnTo>
                  <a:lnTo>
                    <a:pt x="186" y="142"/>
                  </a:lnTo>
                  <a:lnTo>
                    <a:pt x="181" y="138"/>
                  </a:lnTo>
                  <a:lnTo>
                    <a:pt x="188" y="125"/>
                  </a:lnTo>
                  <a:lnTo>
                    <a:pt x="190" y="115"/>
                  </a:lnTo>
                  <a:lnTo>
                    <a:pt x="190" y="107"/>
                  </a:lnTo>
                  <a:lnTo>
                    <a:pt x="188" y="99"/>
                  </a:lnTo>
                  <a:lnTo>
                    <a:pt x="180" y="91"/>
                  </a:lnTo>
                  <a:lnTo>
                    <a:pt x="169" y="80"/>
                  </a:lnTo>
                  <a:lnTo>
                    <a:pt x="157" y="70"/>
                  </a:lnTo>
                  <a:lnTo>
                    <a:pt x="63" y="185"/>
                  </a:lnTo>
                  <a:lnTo>
                    <a:pt x="59" y="191"/>
                  </a:lnTo>
                  <a:lnTo>
                    <a:pt x="55" y="196"/>
                  </a:lnTo>
                  <a:lnTo>
                    <a:pt x="54" y="201"/>
                  </a:lnTo>
                  <a:lnTo>
                    <a:pt x="54" y="204"/>
                  </a:lnTo>
                  <a:lnTo>
                    <a:pt x="55" y="208"/>
                  </a:lnTo>
                  <a:lnTo>
                    <a:pt x="59" y="212"/>
                  </a:lnTo>
                  <a:lnTo>
                    <a:pt x="63" y="217"/>
                  </a:lnTo>
                  <a:lnTo>
                    <a:pt x="69" y="223"/>
                  </a:lnTo>
                  <a:lnTo>
                    <a:pt x="65" y="228"/>
                  </a:lnTo>
                  <a:lnTo>
                    <a:pt x="0" y="174"/>
                  </a:lnTo>
                  <a:lnTo>
                    <a:pt x="3" y="170"/>
                  </a:lnTo>
                  <a:lnTo>
                    <a:pt x="13" y="175"/>
                  </a:lnTo>
                  <a:lnTo>
                    <a:pt x="20" y="179"/>
                  </a:lnTo>
                  <a:lnTo>
                    <a:pt x="25" y="180"/>
                  </a:lnTo>
                  <a:lnTo>
                    <a:pt x="28" y="179"/>
                  </a:lnTo>
                  <a:lnTo>
                    <a:pt x="32" y="175"/>
                  </a:lnTo>
                  <a:lnTo>
                    <a:pt x="37" y="170"/>
                  </a:lnTo>
                  <a:lnTo>
                    <a:pt x="43" y="164"/>
                  </a:lnTo>
                  <a:lnTo>
                    <a:pt x="135" y="51"/>
                  </a:lnTo>
                  <a:lnTo>
                    <a:pt x="123" y="42"/>
                  </a:lnTo>
                  <a:lnTo>
                    <a:pt x="110" y="33"/>
                  </a:lnTo>
                  <a:lnTo>
                    <a:pt x="101" y="28"/>
                  </a:lnTo>
                  <a:lnTo>
                    <a:pt x="92" y="26"/>
                  </a:lnTo>
                  <a:lnTo>
                    <a:pt x="85" y="28"/>
                  </a:lnTo>
                  <a:lnTo>
                    <a:pt x="75" y="33"/>
                  </a:lnTo>
                  <a:lnTo>
                    <a:pt x="63" y="42"/>
                  </a:lnTo>
                  <a:lnTo>
                    <a:pt x="58" y="3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8339138" y="3871913"/>
              <a:ext cx="130175" cy="128588"/>
            </a:xfrm>
            <a:custGeom>
              <a:avLst/>
              <a:gdLst>
                <a:gd name="T0" fmla="*/ 245 w 245"/>
                <a:gd name="T1" fmla="*/ 112 h 244"/>
                <a:gd name="T2" fmla="*/ 210 w 245"/>
                <a:gd name="T3" fmla="*/ 136 h 244"/>
                <a:gd name="T4" fmla="*/ 221 w 245"/>
                <a:gd name="T5" fmla="*/ 111 h 244"/>
                <a:gd name="T6" fmla="*/ 213 w 245"/>
                <a:gd name="T7" fmla="*/ 94 h 244"/>
                <a:gd name="T8" fmla="*/ 176 w 245"/>
                <a:gd name="T9" fmla="*/ 55 h 244"/>
                <a:gd name="T10" fmla="*/ 171 w 245"/>
                <a:gd name="T11" fmla="*/ 50 h 244"/>
                <a:gd name="T12" fmla="*/ 168 w 245"/>
                <a:gd name="T13" fmla="*/ 50 h 244"/>
                <a:gd name="T14" fmla="*/ 163 w 245"/>
                <a:gd name="T15" fmla="*/ 54 h 244"/>
                <a:gd name="T16" fmla="*/ 146 w 245"/>
                <a:gd name="T17" fmla="*/ 131 h 244"/>
                <a:gd name="T18" fmla="*/ 165 w 245"/>
                <a:gd name="T19" fmla="*/ 144 h 244"/>
                <a:gd name="T20" fmla="*/ 187 w 245"/>
                <a:gd name="T21" fmla="*/ 136 h 244"/>
                <a:gd name="T22" fmla="*/ 143 w 245"/>
                <a:gd name="T23" fmla="*/ 186 h 244"/>
                <a:gd name="T24" fmla="*/ 147 w 245"/>
                <a:gd name="T25" fmla="*/ 169 h 244"/>
                <a:gd name="T26" fmla="*/ 147 w 245"/>
                <a:gd name="T27" fmla="*/ 150 h 244"/>
                <a:gd name="T28" fmla="*/ 106 w 245"/>
                <a:gd name="T29" fmla="*/ 106 h 244"/>
                <a:gd name="T30" fmla="*/ 51 w 245"/>
                <a:gd name="T31" fmla="*/ 158 h 244"/>
                <a:gd name="T32" fmla="*/ 50 w 245"/>
                <a:gd name="T33" fmla="*/ 165 h 244"/>
                <a:gd name="T34" fmla="*/ 61 w 245"/>
                <a:gd name="T35" fmla="*/ 178 h 244"/>
                <a:gd name="T36" fmla="*/ 84 w 245"/>
                <a:gd name="T37" fmla="*/ 203 h 244"/>
                <a:gd name="T38" fmla="*/ 106 w 245"/>
                <a:gd name="T39" fmla="*/ 218 h 244"/>
                <a:gd name="T40" fmla="*/ 130 w 245"/>
                <a:gd name="T41" fmla="*/ 219 h 244"/>
                <a:gd name="T42" fmla="*/ 152 w 245"/>
                <a:gd name="T43" fmla="*/ 221 h 244"/>
                <a:gd name="T44" fmla="*/ 0 w 245"/>
                <a:gd name="T45" fmla="*/ 129 h 244"/>
                <a:gd name="T46" fmla="*/ 10 w 245"/>
                <a:gd name="T47" fmla="*/ 131 h 244"/>
                <a:gd name="T48" fmla="*/ 18 w 245"/>
                <a:gd name="T49" fmla="*/ 137 h 244"/>
                <a:gd name="T50" fmla="*/ 26 w 245"/>
                <a:gd name="T51" fmla="*/ 137 h 244"/>
                <a:gd name="T52" fmla="*/ 35 w 245"/>
                <a:gd name="T53" fmla="*/ 132 h 244"/>
                <a:gd name="T54" fmla="*/ 135 w 245"/>
                <a:gd name="T55" fmla="*/ 40 h 244"/>
                <a:gd name="T56" fmla="*/ 143 w 245"/>
                <a:gd name="T57" fmla="*/ 30 h 244"/>
                <a:gd name="T58" fmla="*/ 147 w 245"/>
                <a:gd name="T59" fmla="*/ 23 h 244"/>
                <a:gd name="T60" fmla="*/ 144 w 245"/>
                <a:gd name="T61" fmla="*/ 15 h 244"/>
                <a:gd name="T62" fmla="*/ 137 w 245"/>
                <a:gd name="T63" fmla="*/ 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5" h="244">
                  <a:moveTo>
                    <a:pt x="141" y="0"/>
                  </a:moveTo>
                  <a:lnTo>
                    <a:pt x="245" y="112"/>
                  </a:lnTo>
                  <a:lnTo>
                    <a:pt x="215" y="142"/>
                  </a:lnTo>
                  <a:lnTo>
                    <a:pt x="210" y="136"/>
                  </a:lnTo>
                  <a:lnTo>
                    <a:pt x="219" y="122"/>
                  </a:lnTo>
                  <a:lnTo>
                    <a:pt x="221" y="111"/>
                  </a:lnTo>
                  <a:lnTo>
                    <a:pt x="219" y="104"/>
                  </a:lnTo>
                  <a:lnTo>
                    <a:pt x="213" y="94"/>
                  </a:lnTo>
                  <a:lnTo>
                    <a:pt x="203" y="83"/>
                  </a:lnTo>
                  <a:lnTo>
                    <a:pt x="176" y="55"/>
                  </a:lnTo>
                  <a:lnTo>
                    <a:pt x="174" y="51"/>
                  </a:lnTo>
                  <a:lnTo>
                    <a:pt x="171" y="50"/>
                  </a:lnTo>
                  <a:lnTo>
                    <a:pt x="169" y="50"/>
                  </a:lnTo>
                  <a:lnTo>
                    <a:pt x="168" y="50"/>
                  </a:lnTo>
                  <a:lnTo>
                    <a:pt x="165" y="52"/>
                  </a:lnTo>
                  <a:lnTo>
                    <a:pt x="163" y="54"/>
                  </a:lnTo>
                  <a:lnTo>
                    <a:pt x="115" y="98"/>
                  </a:lnTo>
                  <a:lnTo>
                    <a:pt x="146" y="131"/>
                  </a:lnTo>
                  <a:lnTo>
                    <a:pt x="157" y="141"/>
                  </a:lnTo>
                  <a:lnTo>
                    <a:pt x="165" y="144"/>
                  </a:lnTo>
                  <a:lnTo>
                    <a:pt x="175" y="142"/>
                  </a:lnTo>
                  <a:lnTo>
                    <a:pt x="187" y="136"/>
                  </a:lnTo>
                  <a:lnTo>
                    <a:pt x="192" y="141"/>
                  </a:lnTo>
                  <a:lnTo>
                    <a:pt x="143" y="186"/>
                  </a:lnTo>
                  <a:lnTo>
                    <a:pt x="138" y="181"/>
                  </a:lnTo>
                  <a:lnTo>
                    <a:pt x="147" y="169"/>
                  </a:lnTo>
                  <a:lnTo>
                    <a:pt x="149" y="159"/>
                  </a:lnTo>
                  <a:lnTo>
                    <a:pt x="147" y="150"/>
                  </a:lnTo>
                  <a:lnTo>
                    <a:pt x="137" y="138"/>
                  </a:lnTo>
                  <a:lnTo>
                    <a:pt x="106" y="106"/>
                  </a:lnTo>
                  <a:lnTo>
                    <a:pt x="55" y="154"/>
                  </a:lnTo>
                  <a:lnTo>
                    <a:pt x="51" y="158"/>
                  </a:lnTo>
                  <a:lnTo>
                    <a:pt x="50" y="161"/>
                  </a:lnTo>
                  <a:lnTo>
                    <a:pt x="50" y="165"/>
                  </a:lnTo>
                  <a:lnTo>
                    <a:pt x="54" y="170"/>
                  </a:lnTo>
                  <a:lnTo>
                    <a:pt x="61" y="178"/>
                  </a:lnTo>
                  <a:lnTo>
                    <a:pt x="72" y="191"/>
                  </a:lnTo>
                  <a:lnTo>
                    <a:pt x="84" y="203"/>
                  </a:lnTo>
                  <a:lnTo>
                    <a:pt x="95" y="213"/>
                  </a:lnTo>
                  <a:lnTo>
                    <a:pt x="106" y="218"/>
                  </a:lnTo>
                  <a:lnTo>
                    <a:pt x="116" y="220"/>
                  </a:lnTo>
                  <a:lnTo>
                    <a:pt x="130" y="219"/>
                  </a:lnTo>
                  <a:lnTo>
                    <a:pt x="146" y="215"/>
                  </a:lnTo>
                  <a:lnTo>
                    <a:pt x="152" y="221"/>
                  </a:lnTo>
                  <a:lnTo>
                    <a:pt x="106" y="244"/>
                  </a:lnTo>
                  <a:lnTo>
                    <a:pt x="0" y="129"/>
                  </a:lnTo>
                  <a:lnTo>
                    <a:pt x="4" y="126"/>
                  </a:lnTo>
                  <a:lnTo>
                    <a:pt x="10" y="131"/>
                  </a:lnTo>
                  <a:lnTo>
                    <a:pt x="15" y="134"/>
                  </a:lnTo>
                  <a:lnTo>
                    <a:pt x="18" y="137"/>
                  </a:lnTo>
                  <a:lnTo>
                    <a:pt x="22" y="138"/>
                  </a:lnTo>
                  <a:lnTo>
                    <a:pt x="26" y="137"/>
                  </a:lnTo>
                  <a:lnTo>
                    <a:pt x="29" y="136"/>
                  </a:lnTo>
                  <a:lnTo>
                    <a:pt x="35" y="132"/>
                  </a:lnTo>
                  <a:lnTo>
                    <a:pt x="40" y="127"/>
                  </a:lnTo>
                  <a:lnTo>
                    <a:pt x="135" y="40"/>
                  </a:lnTo>
                  <a:lnTo>
                    <a:pt x="139" y="34"/>
                  </a:lnTo>
                  <a:lnTo>
                    <a:pt x="143" y="30"/>
                  </a:lnTo>
                  <a:lnTo>
                    <a:pt x="146" y="26"/>
                  </a:lnTo>
                  <a:lnTo>
                    <a:pt x="147" y="23"/>
                  </a:lnTo>
                  <a:lnTo>
                    <a:pt x="146" y="19"/>
                  </a:lnTo>
                  <a:lnTo>
                    <a:pt x="144" y="15"/>
                  </a:lnTo>
                  <a:lnTo>
                    <a:pt x="141" y="10"/>
                  </a:lnTo>
                  <a:lnTo>
                    <a:pt x="137" y="4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25"/>
            <p:cNvSpPr>
              <a:spLocks noEditPoints="1"/>
            </p:cNvSpPr>
            <p:nvPr/>
          </p:nvSpPr>
          <p:spPr bwMode="auto">
            <a:xfrm>
              <a:off x="8421688" y="3975100"/>
              <a:ext cx="119063" cy="138113"/>
            </a:xfrm>
            <a:custGeom>
              <a:avLst/>
              <a:gdLst>
                <a:gd name="T0" fmla="*/ 175 w 224"/>
                <a:gd name="T1" fmla="*/ 55 h 261"/>
                <a:gd name="T2" fmla="*/ 112 w 224"/>
                <a:gd name="T3" fmla="*/ 97 h 261"/>
                <a:gd name="T4" fmla="*/ 134 w 224"/>
                <a:gd name="T5" fmla="*/ 123 h 261"/>
                <a:gd name="T6" fmla="*/ 158 w 224"/>
                <a:gd name="T7" fmla="*/ 135 h 261"/>
                <a:gd name="T8" fmla="*/ 186 w 224"/>
                <a:gd name="T9" fmla="*/ 129 h 261"/>
                <a:gd name="T10" fmla="*/ 202 w 224"/>
                <a:gd name="T11" fmla="*/ 106 h 261"/>
                <a:gd name="T12" fmla="*/ 198 w 224"/>
                <a:gd name="T13" fmla="*/ 79 h 261"/>
                <a:gd name="T14" fmla="*/ 186 w 224"/>
                <a:gd name="T15" fmla="*/ 61 h 261"/>
                <a:gd name="T16" fmla="*/ 181 w 224"/>
                <a:gd name="T17" fmla="*/ 55 h 261"/>
                <a:gd name="T18" fmla="*/ 177 w 224"/>
                <a:gd name="T19" fmla="*/ 53 h 261"/>
                <a:gd name="T20" fmla="*/ 203 w 224"/>
                <a:gd name="T21" fmla="*/ 66 h 261"/>
                <a:gd name="T22" fmla="*/ 221 w 224"/>
                <a:gd name="T23" fmla="*/ 103 h 261"/>
                <a:gd name="T24" fmla="*/ 221 w 224"/>
                <a:gd name="T25" fmla="*/ 133 h 261"/>
                <a:gd name="T26" fmla="*/ 203 w 224"/>
                <a:gd name="T27" fmla="*/ 155 h 261"/>
                <a:gd name="T28" fmla="*/ 167 w 224"/>
                <a:gd name="T29" fmla="*/ 162 h 261"/>
                <a:gd name="T30" fmla="*/ 133 w 224"/>
                <a:gd name="T31" fmla="*/ 139 h 261"/>
                <a:gd name="T32" fmla="*/ 106 w 224"/>
                <a:gd name="T33" fmla="*/ 236 h 261"/>
                <a:gd name="T34" fmla="*/ 105 w 224"/>
                <a:gd name="T35" fmla="*/ 244 h 261"/>
                <a:gd name="T36" fmla="*/ 107 w 224"/>
                <a:gd name="T37" fmla="*/ 254 h 261"/>
                <a:gd name="T38" fmla="*/ 105 w 224"/>
                <a:gd name="T39" fmla="*/ 261 h 261"/>
                <a:gd name="T40" fmla="*/ 111 w 224"/>
                <a:gd name="T41" fmla="*/ 113 h 261"/>
                <a:gd name="T42" fmla="*/ 56 w 224"/>
                <a:gd name="T43" fmla="*/ 135 h 261"/>
                <a:gd name="T44" fmla="*/ 46 w 224"/>
                <a:gd name="T45" fmla="*/ 144 h 261"/>
                <a:gd name="T46" fmla="*/ 42 w 224"/>
                <a:gd name="T47" fmla="*/ 151 h 261"/>
                <a:gd name="T48" fmla="*/ 50 w 224"/>
                <a:gd name="T49" fmla="*/ 172 h 261"/>
                <a:gd name="T50" fmla="*/ 0 w 224"/>
                <a:gd name="T51" fmla="*/ 108 h 261"/>
                <a:gd name="T52" fmla="*/ 9 w 224"/>
                <a:gd name="T53" fmla="*/ 111 h 261"/>
                <a:gd name="T54" fmla="*/ 18 w 224"/>
                <a:gd name="T55" fmla="*/ 118 h 261"/>
                <a:gd name="T56" fmla="*/ 30 w 224"/>
                <a:gd name="T57" fmla="*/ 117 h 261"/>
                <a:gd name="T58" fmla="*/ 145 w 224"/>
                <a:gd name="T59" fmla="*/ 37 h 261"/>
                <a:gd name="T60" fmla="*/ 155 w 224"/>
                <a:gd name="T61" fmla="*/ 30 h 261"/>
                <a:gd name="T62" fmla="*/ 160 w 224"/>
                <a:gd name="T63" fmla="*/ 23 h 261"/>
                <a:gd name="T64" fmla="*/ 153 w 224"/>
                <a:gd name="T65" fmla="*/ 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4" h="261">
                  <a:moveTo>
                    <a:pt x="177" y="53"/>
                  </a:moveTo>
                  <a:lnTo>
                    <a:pt x="175" y="55"/>
                  </a:lnTo>
                  <a:lnTo>
                    <a:pt x="171" y="56"/>
                  </a:lnTo>
                  <a:lnTo>
                    <a:pt x="112" y="97"/>
                  </a:lnTo>
                  <a:lnTo>
                    <a:pt x="124" y="112"/>
                  </a:lnTo>
                  <a:lnTo>
                    <a:pt x="134" y="123"/>
                  </a:lnTo>
                  <a:lnTo>
                    <a:pt x="143" y="130"/>
                  </a:lnTo>
                  <a:lnTo>
                    <a:pt x="158" y="135"/>
                  </a:lnTo>
                  <a:lnTo>
                    <a:pt x="171" y="135"/>
                  </a:lnTo>
                  <a:lnTo>
                    <a:pt x="186" y="129"/>
                  </a:lnTo>
                  <a:lnTo>
                    <a:pt x="197" y="118"/>
                  </a:lnTo>
                  <a:lnTo>
                    <a:pt x="202" y="106"/>
                  </a:lnTo>
                  <a:lnTo>
                    <a:pt x="202" y="92"/>
                  </a:lnTo>
                  <a:lnTo>
                    <a:pt x="198" y="79"/>
                  </a:lnTo>
                  <a:lnTo>
                    <a:pt x="189" y="66"/>
                  </a:lnTo>
                  <a:lnTo>
                    <a:pt x="186" y="61"/>
                  </a:lnTo>
                  <a:lnTo>
                    <a:pt x="183" y="57"/>
                  </a:lnTo>
                  <a:lnTo>
                    <a:pt x="181" y="55"/>
                  </a:lnTo>
                  <a:lnTo>
                    <a:pt x="180" y="53"/>
                  </a:lnTo>
                  <a:lnTo>
                    <a:pt x="177" y="53"/>
                  </a:lnTo>
                  <a:close/>
                  <a:moveTo>
                    <a:pt x="158" y="0"/>
                  </a:moveTo>
                  <a:lnTo>
                    <a:pt x="203" y="66"/>
                  </a:lnTo>
                  <a:lnTo>
                    <a:pt x="215" y="85"/>
                  </a:lnTo>
                  <a:lnTo>
                    <a:pt x="221" y="103"/>
                  </a:lnTo>
                  <a:lnTo>
                    <a:pt x="224" y="119"/>
                  </a:lnTo>
                  <a:lnTo>
                    <a:pt x="221" y="133"/>
                  </a:lnTo>
                  <a:lnTo>
                    <a:pt x="214" y="145"/>
                  </a:lnTo>
                  <a:lnTo>
                    <a:pt x="203" y="155"/>
                  </a:lnTo>
                  <a:lnTo>
                    <a:pt x="186" y="162"/>
                  </a:lnTo>
                  <a:lnTo>
                    <a:pt x="167" y="162"/>
                  </a:lnTo>
                  <a:lnTo>
                    <a:pt x="150" y="154"/>
                  </a:lnTo>
                  <a:lnTo>
                    <a:pt x="133" y="139"/>
                  </a:lnTo>
                  <a:lnTo>
                    <a:pt x="107" y="229"/>
                  </a:lnTo>
                  <a:lnTo>
                    <a:pt x="106" y="236"/>
                  </a:lnTo>
                  <a:lnTo>
                    <a:pt x="105" y="240"/>
                  </a:lnTo>
                  <a:lnTo>
                    <a:pt x="105" y="244"/>
                  </a:lnTo>
                  <a:lnTo>
                    <a:pt x="106" y="249"/>
                  </a:lnTo>
                  <a:lnTo>
                    <a:pt x="107" y="254"/>
                  </a:lnTo>
                  <a:lnTo>
                    <a:pt x="110" y="259"/>
                  </a:lnTo>
                  <a:lnTo>
                    <a:pt x="105" y="261"/>
                  </a:lnTo>
                  <a:lnTo>
                    <a:pt x="79" y="223"/>
                  </a:lnTo>
                  <a:lnTo>
                    <a:pt x="111" y="113"/>
                  </a:lnTo>
                  <a:lnTo>
                    <a:pt x="104" y="103"/>
                  </a:lnTo>
                  <a:lnTo>
                    <a:pt x="56" y="135"/>
                  </a:lnTo>
                  <a:lnTo>
                    <a:pt x="51" y="140"/>
                  </a:lnTo>
                  <a:lnTo>
                    <a:pt x="46" y="144"/>
                  </a:lnTo>
                  <a:lnTo>
                    <a:pt x="44" y="148"/>
                  </a:lnTo>
                  <a:lnTo>
                    <a:pt x="42" y="151"/>
                  </a:lnTo>
                  <a:lnTo>
                    <a:pt x="44" y="160"/>
                  </a:lnTo>
                  <a:lnTo>
                    <a:pt x="50" y="172"/>
                  </a:lnTo>
                  <a:lnTo>
                    <a:pt x="45" y="174"/>
                  </a:lnTo>
                  <a:lnTo>
                    <a:pt x="0" y="108"/>
                  </a:lnTo>
                  <a:lnTo>
                    <a:pt x="5" y="106"/>
                  </a:lnTo>
                  <a:lnTo>
                    <a:pt x="9" y="111"/>
                  </a:lnTo>
                  <a:lnTo>
                    <a:pt x="14" y="116"/>
                  </a:lnTo>
                  <a:lnTo>
                    <a:pt x="18" y="118"/>
                  </a:lnTo>
                  <a:lnTo>
                    <a:pt x="22" y="119"/>
                  </a:lnTo>
                  <a:lnTo>
                    <a:pt x="30" y="117"/>
                  </a:lnTo>
                  <a:lnTo>
                    <a:pt x="42" y="110"/>
                  </a:lnTo>
                  <a:lnTo>
                    <a:pt x="145" y="37"/>
                  </a:lnTo>
                  <a:lnTo>
                    <a:pt x="151" y="34"/>
                  </a:lnTo>
                  <a:lnTo>
                    <a:pt x="155" y="30"/>
                  </a:lnTo>
                  <a:lnTo>
                    <a:pt x="159" y="26"/>
                  </a:lnTo>
                  <a:lnTo>
                    <a:pt x="160" y="23"/>
                  </a:lnTo>
                  <a:lnTo>
                    <a:pt x="159" y="14"/>
                  </a:lnTo>
                  <a:lnTo>
                    <a:pt x="153" y="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7816850" y="3749675"/>
              <a:ext cx="36513" cy="84138"/>
            </a:xfrm>
            <a:custGeom>
              <a:avLst/>
              <a:gdLst>
                <a:gd name="T0" fmla="*/ 66 w 69"/>
                <a:gd name="T1" fmla="*/ 0 h 159"/>
                <a:gd name="T2" fmla="*/ 67 w 69"/>
                <a:gd name="T3" fmla="*/ 0 h 159"/>
                <a:gd name="T4" fmla="*/ 69 w 69"/>
                <a:gd name="T5" fmla="*/ 1 h 159"/>
                <a:gd name="T6" fmla="*/ 67 w 69"/>
                <a:gd name="T7" fmla="*/ 2 h 159"/>
                <a:gd name="T8" fmla="*/ 45 w 69"/>
                <a:gd name="T9" fmla="*/ 138 h 159"/>
                <a:gd name="T10" fmla="*/ 44 w 69"/>
                <a:gd name="T11" fmla="*/ 142 h 159"/>
                <a:gd name="T12" fmla="*/ 45 w 69"/>
                <a:gd name="T13" fmla="*/ 145 h 159"/>
                <a:gd name="T14" fmla="*/ 47 w 69"/>
                <a:gd name="T15" fmla="*/ 148 h 159"/>
                <a:gd name="T16" fmla="*/ 48 w 69"/>
                <a:gd name="T17" fmla="*/ 150 h 159"/>
                <a:gd name="T18" fmla="*/ 52 w 69"/>
                <a:gd name="T19" fmla="*/ 152 h 159"/>
                <a:gd name="T20" fmla="*/ 58 w 69"/>
                <a:gd name="T21" fmla="*/ 154 h 159"/>
                <a:gd name="T22" fmla="*/ 65 w 69"/>
                <a:gd name="T23" fmla="*/ 155 h 159"/>
                <a:gd name="T24" fmla="*/ 64 w 69"/>
                <a:gd name="T25" fmla="*/ 159 h 159"/>
                <a:gd name="T26" fmla="*/ 0 w 69"/>
                <a:gd name="T27" fmla="*/ 148 h 159"/>
                <a:gd name="T28" fmla="*/ 1 w 69"/>
                <a:gd name="T29" fmla="*/ 144 h 159"/>
                <a:gd name="T30" fmla="*/ 8 w 69"/>
                <a:gd name="T31" fmla="*/ 145 h 159"/>
                <a:gd name="T32" fmla="*/ 12 w 69"/>
                <a:gd name="T33" fmla="*/ 145 h 159"/>
                <a:gd name="T34" fmla="*/ 16 w 69"/>
                <a:gd name="T35" fmla="*/ 144 h 159"/>
                <a:gd name="T36" fmla="*/ 20 w 69"/>
                <a:gd name="T37" fmla="*/ 144 h 159"/>
                <a:gd name="T38" fmla="*/ 22 w 69"/>
                <a:gd name="T39" fmla="*/ 142 h 159"/>
                <a:gd name="T40" fmla="*/ 25 w 69"/>
                <a:gd name="T41" fmla="*/ 137 h 159"/>
                <a:gd name="T42" fmla="*/ 26 w 69"/>
                <a:gd name="T43" fmla="*/ 132 h 159"/>
                <a:gd name="T44" fmla="*/ 43 w 69"/>
                <a:gd name="T45" fmla="*/ 27 h 159"/>
                <a:gd name="T46" fmla="*/ 44 w 69"/>
                <a:gd name="T47" fmla="*/ 22 h 159"/>
                <a:gd name="T48" fmla="*/ 43 w 69"/>
                <a:gd name="T49" fmla="*/ 18 h 159"/>
                <a:gd name="T50" fmla="*/ 43 w 69"/>
                <a:gd name="T51" fmla="*/ 17 h 159"/>
                <a:gd name="T52" fmla="*/ 41 w 69"/>
                <a:gd name="T53" fmla="*/ 16 h 159"/>
                <a:gd name="T54" fmla="*/ 38 w 69"/>
                <a:gd name="T55" fmla="*/ 15 h 159"/>
                <a:gd name="T56" fmla="*/ 34 w 69"/>
                <a:gd name="T57" fmla="*/ 15 h 159"/>
                <a:gd name="T58" fmla="*/ 31 w 69"/>
                <a:gd name="T59" fmla="*/ 15 h 159"/>
                <a:gd name="T60" fmla="*/ 21 w 69"/>
                <a:gd name="T61" fmla="*/ 17 h 159"/>
                <a:gd name="T62" fmla="*/ 21 w 69"/>
                <a:gd name="T63" fmla="*/ 13 h 159"/>
                <a:gd name="T64" fmla="*/ 66 w 69"/>
                <a:gd name="T6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159">
                  <a:moveTo>
                    <a:pt x="66" y="0"/>
                  </a:moveTo>
                  <a:lnTo>
                    <a:pt x="67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45" y="138"/>
                  </a:lnTo>
                  <a:lnTo>
                    <a:pt x="44" y="142"/>
                  </a:lnTo>
                  <a:lnTo>
                    <a:pt x="45" y="145"/>
                  </a:lnTo>
                  <a:lnTo>
                    <a:pt x="47" y="148"/>
                  </a:lnTo>
                  <a:lnTo>
                    <a:pt x="48" y="150"/>
                  </a:lnTo>
                  <a:lnTo>
                    <a:pt x="52" y="152"/>
                  </a:lnTo>
                  <a:lnTo>
                    <a:pt x="58" y="154"/>
                  </a:lnTo>
                  <a:lnTo>
                    <a:pt x="65" y="155"/>
                  </a:lnTo>
                  <a:lnTo>
                    <a:pt x="64" y="159"/>
                  </a:lnTo>
                  <a:lnTo>
                    <a:pt x="0" y="148"/>
                  </a:lnTo>
                  <a:lnTo>
                    <a:pt x="1" y="144"/>
                  </a:lnTo>
                  <a:lnTo>
                    <a:pt x="8" y="145"/>
                  </a:lnTo>
                  <a:lnTo>
                    <a:pt x="12" y="145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2" y="142"/>
                  </a:lnTo>
                  <a:lnTo>
                    <a:pt x="25" y="137"/>
                  </a:lnTo>
                  <a:lnTo>
                    <a:pt x="26" y="132"/>
                  </a:lnTo>
                  <a:lnTo>
                    <a:pt x="43" y="27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1" y="16"/>
                  </a:lnTo>
                  <a:lnTo>
                    <a:pt x="38" y="15"/>
                  </a:lnTo>
                  <a:lnTo>
                    <a:pt x="34" y="15"/>
                  </a:lnTo>
                  <a:lnTo>
                    <a:pt x="31" y="15"/>
                  </a:lnTo>
                  <a:lnTo>
                    <a:pt x="21" y="17"/>
                  </a:lnTo>
                  <a:lnTo>
                    <a:pt x="21" y="1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auto">
            <a:xfrm>
              <a:off x="7881938" y="3763963"/>
              <a:ext cx="63500" cy="80963"/>
            </a:xfrm>
            <a:custGeom>
              <a:avLst/>
              <a:gdLst>
                <a:gd name="T0" fmla="*/ 59 w 119"/>
                <a:gd name="T1" fmla="*/ 14 h 151"/>
                <a:gd name="T2" fmla="*/ 44 w 119"/>
                <a:gd name="T3" fmla="*/ 40 h 151"/>
                <a:gd name="T4" fmla="*/ 43 w 119"/>
                <a:gd name="T5" fmla="*/ 72 h 151"/>
                <a:gd name="T6" fmla="*/ 52 w 119"/>
                <a:gd name="T7" fmla="*/ 88 h 151"/>
                <a:gd name="T8" fmla="*/ 67 w 119"/>
                <a:gd name="T9" fmla="*/ 93 h 151"/>
                <a:gd name="T10" fmla="*/ 78 w 119"/>
                <a:gd name="T11" fmla="*/ 92 h 151"/>
                <a:gd name="T12" fmla="*/ 87 w 119"/>
                <a:gd name="T13" fmla="*/ 89 h 151"/>
                <a:gd name="T14" fmla="*/ 90 w 119"/>
                <a:gd name="T15" fmla="*/ 86 h 151"/>
                <a:gd name="T16" fmla="*/ 92 w 119"/>
                <a:gd name="T17" fmla="*/ 80 h 151"/>
                <a:gd name="T18" fmla="*/ 95 w 119"/>
                <a:gd name="T19" fmla="*/ 69 h 151"/>
                <a:gd name="T20" fmla="*/ 98 w 119"/>
                <a:gd name="T21" fmla="*/ 28 h 151"/>
                <a:gd name="T22" fmla="*/ 88 w 119"/>
                <a:gd name="T23" fmla="*/ 12 h 151"/>
                <a:gd name="T24" fmla="*/ 68 w 119"/>
                <a:gd name="T25" fmla="*/ 7 h 151"/>
                <a:gd name="T26" fmla="*/ 83 w 119"/>
                <a:gd name="T27" fmla="*/ 3 h 151"/>
                <a:gd name="T28" fmla="*/ 108 w 119"/>
                <a:gd name="T29" fmla="*/ 18 h 151"/>
                <a:gd name="T30" fmla="*/ 119 w 119"/>
                <a:gd name="T31" fmla="*/ 55 h 151"/>
                <a:gd name="T32" fmla="*/ 110 w 119"/>
                <a:gd name="T33" fmla="*/ 95 h 151"/>
                <a:gd name="T34" fmla="*/ 88 w 119"/>
                <a:gd name="T35" fmla="*/ 125 h 151"/>
                <a:gd name="T36" fmla="*/ 54 w 119"/>
                <a:gd name="T37" fmla="*/ 147 h 151"/>
                <a:gd name="T38" fmla="*/ 17 w 119"/>
                <a:gd name="T39" fmla="*/ 151 h 151"/>
                <a:gd name="T40" fmla="*/ 0 w 119"/>
                <a:gd name="T41" fmla="*/ 144 h 151"/>
                <a:gd name="T42" fmla="*/ 21 w 119"/>
                <a:gd name="T43" fmla="*/ 144 h 151"/>
                <a:gd name="T44" fmla="*/ 46 w 119"/>
                <a:gd name="T45" fmla="*/ 137 h 151"/>
                <a:gd name="T46" fmla="*/ 72 w 119"/>
                <a:gd name="T47" fmla="*/ 116 h 151"/>
                <a:gd name="T48" fmla="*/ 87 w 119"/>
                <a:gd name="T49" fmla="*/ 97 h 151"/>
                <a:gd name="T50" fmla="*/ 72 w 119"/>
                <a:gd name="T51" fmla="*/ 100 h 151"/>
                <a:gd name="T52" fmla="*/ 55 w 119"/>
                <a:gd name="T53" fmla="*/ 100 h 151"/>
                <a:gd name="T54" fmla="*/ 39 w 119"/>
                <a:gd name="T55" fmla="*/ 95 h 151"/>
                <a:gd name="T56" fmla="*/ 23 w 119"/>
                <a:gd name="T57" fmla="*/ 78 h 151"/>
                <a:gd name="T58" fmla="*/ 21 w 119"/>
                <a:gd name="T59" fmla="*/ 44 h 151"/>
                <a:gd name="T60" fmla="*/ 34 w 119"/>
                <a:gd name="T61" fmla="*/ 17 h 151"/>
                <a:gd name="T62" fmla="*/ 56 w 119"/>
                <a:gd name="T63" fmla="*/ 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9" h="151">
                  <a:moveTo>
                    <a:pt x="68" y="7"/>
                  </a:moveTo>
                  <a:lnTo>
                    <a:pt x="59" y="14"/>
                  </a:lnTo>
                  <a:lnTo>
                    <a:pt x="51" y="25"/>
                  </a:lnTo>
                  <a:lnTo>
                    <a:pt x="44" y="40"/>
                  </a:lnTo>
                  <a:lnTo>
                    <a:pt x="41" y="56"/>
                  </a:lnTo>
                  <a:lnTo>
                    <a:pt x="43" y="72"/>
                  </a:lnTo>
                  <a:lnTo>
                    <a:pt x="45" y="81"/>
                  </a:lnTo>
                  <a:lnTo>
                    <a:pt x="52" y="88"/>
                  </a:lnTo>
                  <a:lnTo>
                    <a:pt x="61" y="92"/>
                  </a:lnTo>
                  <a:lnTo>
                    <a:pt x="67" y="93"/>
                  </a:lnTo>
                  <a:lnTo>
                    <a:pt x="72" y="93"/>
                  </a:lnTo>
                  <a:lnTo>
                    <a:pt x="78" y="92"/>
                  </a:lnTo>
                  <a:lnTo>
                    <a:pt x="83" y="91"/>
                  </a:lnTo>
                  <a:lnTo>
                    <a:pt x="87" y="89"/>
                  </a:lnTo>
                  <a:lnTo>
                    <a:pt x="89" y="88"/>
                  </a:lnTo>
                  <a:lnTo>
                    <a:pt x="90" y="86"/>
                  </a:lnTo>
                  <a:lnTo>
                    <a:pt x="90" y="83"/>
                  </a:lnTo>
                  <a:lnTo>
                    <a:pt x="92" y="80"/>
                  </a:lnTo>
                  <a:lnTo>
                    <a:pt x="94" y="73"/>
                  </a:lnTo>
                  <a:lnTo>
                    <a:pt x="95" y="69"/>
                  </a:lnTo>
                  <a:lnTo>
                    <a:pt x="99" y="47"/>
                  </a:lnTo>
                  <a:lnTo>
                    <a:pt x="98" y="28"/>
                  </a:lnTo>
                  <a:lnTo>
                    <a:pt x="94" y="20"/>
                  </a:lnTo>
                  <a:lnTo>
                    <a:pt x="88" y="12"/>
                  </a:lnTo>
                  <a:lnTo>
                    <a:pt x="79" y="9"/>
                  </a:lnTo>
                  <a:lnTo>
                    <a:pt x="68" y="7"/>
                  </a:lnTo>
                  <a:close/>
                  <a:moveTo>
                    <a:pt x="70" y="0"/>
                  </a:moveTo>
                  <a:lnTo>
                    <a:pt x="83" y="3"/>
                  </a:lnTo>
                  <a:lnTo>
                    <a:pt x="96" y="9"/>
                  </a:lnTo>
                  <a:lnTo>
                    <a:pt x="108" y="18"/>
                  </a:lnTo>
                  <a:lnTo>
                    <a:pt x="115" y="32"/>
                  </a:lnTo>
                  <a:lnTo>
                    <a:pt x="119" y="55"/>
                  </a:lnTo>
                  <a:lnTo>
                    <a:pt x="116" y="78"/>
                  </a:lnTo>
                  <a:lnTo>
                    <a:pt x="110" y="95"/>
                  </a:lnTo>
                  <a:lnTo>
                    <a:pt x="100" y="111"/>
                  </a:lnTo>
                  <a:lnTo>
                    <a:pt x="88" y="125"/>
                  </a:lnTo>
                  <a:lnTo>
                    <a:pt x="74" y="137"/>
                  </a:lnTo>
                  <a:lnTo>
                    <a:pt x="54" y="147"/>
                  </a:lnTo>
                  <a:lnTo>
                    <a:pt x="32" y="151"/>
                  </a:lnTo>
                  <a:lnTo>
                    <a:pt x="17" y="151"/>
                  </a:lnTo>
                  <a:lnTo>
                    <a:pt x="0" y="149"/>
                  </a:lnTo>
                  <a:lnTo>
                    <a:pt x="0" y="144"/>
                  </a:lnTo>
                  <a:lnTo>
                    <a:pt x="11" y="144"/>
                  </a:lnTo>
                  <a:lnTo>
                    <a:pt x="21" y="144"/>
                  </a:lnTo>
                  <a:lnTo>
                    <a:pt x="34" y="141"/>
                  </a:lnTo>
                  <a:lnTo>
                    <a:pt x="46" y="137"/>
                  </a:lnTo>
                  <a:lnTo>
                    <a:pt x="60" y="127"/>
                  </a:lnTo>
                  <a:lnTo>
                    <a:pt x="72" y="116"/>
                  </a:lnTo>
                  <a:lnTo>
                    <a:pt x="81" y="105"/>
                  </a:lnTo>
                  <a:lnTo>
                    <a:pt x="87" y="97"/>
                  </a:lnTo>
                  <a:lnTo>
                    <a:pt x="82" y="98"/>
                  </a:lnTo>
                  <a:lnTo>
                    <a:pt x="72" y="100"/>
                  </a:lnTo>
                  <a:lnTo>
                    <a:pt x="61" y="102"/>
                  </a:lnTo>
                  <a:lnTo>
                    <a:pt x="55" y="100"/>
                  </a:lnTo>
                  <a:lnTo>
                    <a:pt x="50" y="99"/>
                  </a:lnTo>
                  <a:lnTo>
                    <a:pt x="39" y="95"/>
                  </a:lnTo>
                  <a:lnTo>
                    <a:pt x="29" y="88"/>
                  </a:lnTo>
                  <a:lnTo>
                    <a:pt x="23" y="78"/>
                  </a:lnTo>
                  <a:lnTo>
                    <a:pt x="19" y="61"/>
                  </a:lnTo>
                  <a:lnTo>
                    <a:pt x="21" y="44"/>
                  </a:lnTo>
                  <a:lnTo>
                    <a:pt x="27" y="29"/>
                  </a:lnTo>
                  <a:lnTo>
                    <a:pt x="34" y="17"/>
                  </a:lnTo>
                  <a:lnTo>
                    <a:pt x="45" y="9"/>
                  </a:lnTo>
                  <a:lnTo>
                    <a:pt x="56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7961313" y="3794125"/>
              <a:ext cx="50800" cy="80963"/>
            </a:xfrm>
            <a:custGeom>
              <a:avLst/>
              <a:gdLst>
                <a:gd name="T0" fmla="*/ 94 w 96"/>
                <a:gd name="T1" fmla="*/ 0 h 155"/>
                <a:gd name="T2" fmla="*/ 96 w 96"/>
                <a:gd name="T3" fmla="*/ 1 h 155"/>
                <a:gd name="T4" fmla="*/ 96 w 96"/>
                <a:gd name="T5" fmla="*/ 3 h 155"/>
                <a:gd name="T6" fmla="*/ 96 w 96"/>
                <a:gd name="T7" fmla="*/ 4 h 155"/>
                <a:gd name="T8" fmla="*/ 45 w 96"/>
                <a:gd name="T9" fmla="*/ 132 h 155"/>
                <a:gd name="T10" fmla="*/ 44 w 96"/>
                <a:gd name="T11" fmla="*/ 136 h 155"/>
                <a:gd name="T12" fmla="*/ 44 w 96"/>
                <a:gd name="T13" fmla="*/ 140 h 155"/>
                <a:gd name="T14" fmla="*/ 45 w 96"/>
                <a:gd name="T15" fmla="*/ 142 h 155"/>
                <a:gd name="T16" fmla="*/ 47 w 96"/>
                <a:gd name="T17" fmla="*/ 144 h 155"/>
                <a:gd name="T18" fmla="*/ 49 w 96"/>
                <a:gd name="T19" fmla="*/ 147 h 155"/>
                <a:gd name="T20" fmla="*/ 55 w 96"/>
                <a:gd name="T21" fmla="*/ 149 h 155"/>
                <a:gd name="T22" fmla="*/ 61 w 96"/>
                <a:gd name="T23" fmla="*/ 153 h 155"/>
                <a:gd name="T24" fmla="*/ 60 w 96"/>
                <a:gd name="T25" fmla="*/ 155 h 155"/>
                <a:gd name="T26" fmla="*/ 0 w 96"/>
                <a:gd name="T27" fmla="*/ 133 h 155"/>
                <a:gd name="T28" fmla="*/ 1 w 96"/>
                <a:gd name="T29" fmla="*/ 130 h 155"/>
                <a:gd name="T30" fmla="*/ 7 w 96"/>
                <a:gd name="T31" fmla="*/ 131 h 155"/>
                <a:gd name="T32" fmla="*/ 12 w 96"/>
                <a:gd name="T33" fmla="*/ 132 h 155"/>
                <a:gd name="T34" fmla="*/ 16 w 96"/>
                <a:gd name="T35" fmla="*/ 133 h 155"/>
                <a:gd name="T36" fmla="*/ 20 w 96"/>
                <a:gd name="T37" fmla="*/ 132 h 155"/>
                <a:gd name="T38" fmla="*/ 23 w 96"/>
                <a:gd name="T39" fmla="*/ 131 h 155"/>
                <a:gd name="T40" fmla="*/ 26 w 96"/>
                <a:gd name="T41" fmla="*/ 127 h 155"/>
                <a:gd name="T42" fmla="*/ 28 w 96"/>
                <a:gd name="T43" fmla="*/ 121 h 155"/>
                <a:gd name="T44" fmla="*/ 66 w 96"/>
                <a:gd name="T45" fmla="*/ 22 h 155"/>
                <a:gd name="T46" fmla="*/ 67 w 96"/>
                <a:gd name="T47" fmla="*/ 18 h 155"/>
                <a:gd name="T48" fmla="*/ 67 w 96"/>
                <a:gd name="T49" fmla="*/ 15 h 155"/>
                <a:gd name="T50" fmla="*/ 67 w 96"/>
                <a:gd name="T51" fmla="*/ 12 h 155"/>
                <a:gd name="T52" fmla="*/ 66 w 96"/>
                <a:gd name="T53" fmla="*/ 11 h 155"/>
                <a:gd name="T54" fmla="*/ 64 w 96"/>
                <a:gd name="T55" fmla="*/ 10 h 155"/>
                <a:gd name="T56" fmla="*/ 60 w 96"/>
                <a:gd name="T57" fmla="*/ 9 h 155"/>
                <a:gd name="T58" fmla="*/ 55 w 96"/>
                <a:gd name="T59" fmla="*/ 9 h 155"/>
                <a:gd name="T60" fmla="*/ 47 w 96"/>
                <a:gd name="T61" fmla="*/ 9 h 155"/>
                <a:gd name="T62" fmla="*/ 47 w 96"/>
                <a:gd name="T63" fmla="*/ 5 h 155"/>
                <a:gd name="T64" fmla="*/ 94 w 96"/>
                <a:gd name="T6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155">
                  <a:moveTo>
                    <a:pt x="94" y="0"/>
                  </a:moveTo>
                  <a:lnTo>
                    <a:pt x="96" y="1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45" y="132"/>
                  </a:lnTo>
                  <a:lnTo>
                    <a:pt x="44" y="136"/>
                  </a:lnTo>
                  <a:lnTo>
                    <a:pt x="44" y="140"/>
                  </a:lnTo>
                  <a:lnTo>
                    <a:pt x="45" y="142"/>
                  </a:lnTo>
                  <a:lnTo>
                    <a:pt x="47" y="144"/>
                  </a:lnTo>
                  <a:lnTo>
                    <a:pt x="49" y="147"/>
                  </a:lnTo>
                  <a:lnTo>
                    <a:pt x="55" y="149"/>
                  </a:lnTo>
                  <a:lnTo>
                    <a:pt x="61" y="153"/>
                  </a:lnTo>
                  <a:lnTo>
                    <a:pt x="60" y="155"/>
                  </a:lnTo>
                  <a:lnTo>
                    <a:pt x="0" y="133"/>
                  </a:lnTo>
                  <a:lnTo>
                    <a:pt x="1" y="130"/>
                  </a:lnTo>
                  <a:lnTo>
                    <a:pt x="7" y="131"/>
                  </a:lnTo>
                  <a:lnTo>
                    <a:pt x="12" y="132"/>
                  </a:lnTo>
                  <a:lnTo>
                    <a:pt x="16" y="133"/>
                  </a:lnTo>
                  <a:lnTo>
                    <a:pt x="20" y="132"/>
                  </a:lnTo>
                  <a:lnTo>
                    <a:pt x="23" y="131"/>
                  </a:lnTo>
                  <a:lnTo>
                    <a:pt x="26" y="127"/>
                  </a:lnTo>
                  <a:lnTo>
                    <a:pt x="28" y="121"/>
                  </a:lnTo>
                  <a:lnTo>
                    <a:pt x="66" y="22"/>
                  </a:lnTo>
                  <a:lnTo>
                    <a:pt x="67" y="18"/>
                  </a:lnTo>
                  <a:lnTo>
                    <a:pt x="67" y="15"/>
                  </a:lnTo>
                  <a:lnTo>
                    <a:pt x="67" y="12"/>
                  </a:lnTo>
                  <a:lnTo>
                    <a:pt x="66" y="11"/>
                  </a:lnTo>
                  <a:lnTo>
                    <a:pt x="64" y="10"/>
                  </a:lnTo>
                  <a:lnTo>
                    <a:pt x="60" y="9"/>
                  </a:lnTo>
                  <a:lnTo>
                    <a:pt x="55" y="9"/>
                  </a:lnTo>
                  <a:lnTo>
                    <a:pt x="47" y="9"/>
                  </a:lnTo>
                  <a:lnTo>
                    <a:pt x="47" y="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29"/>
            <p:cNvSpPr>
              <a:spLocks/>
            </p:cNvSpPr>
            <p:nvPr/>
          </p:nvSpPr>
          <p:spPr bwMode="auto">
            <a:xfrm>
              <a:off x="8026400" y="3825875"/>
              <a:ext cx="55563" cy="79375"/>
            </a:xfrm>
            <a:custGeom>
              <a:avLst/>
              <a:gdLst>
                <a:gd name="T0" fmla="*/ 105 w 106"/>
                <a:gd name="T1" fmla="*/ 0 h 152"/>
                <a:gd name="T2" fmla="*/ 106 w 106"/>
                <a:gd name="T3" fmla="*/ 0 h 152"/>
                <a:gd name="T4" fmla="*/ 106 w 106"/>
                <a:gd name="T5" fmla="*/ 1 h 152"/>
                <a:gd name="T6" fmla="*/ 105 w 106"/>
                <a:gd name="T7" fmla="*/ 2 h 152"/>
                <a:gd name="T8" fmla="*/ 45 w 106"/>
                <a:gd name="T9" fmla="*/ 126 h 152"/>
                <a:gd name="T10" fmla="*/ 42 w 106"/>
                <a:gd name="T11" fmla="*/ 131 h 152"/>
                <a:gd name="T12" fmla="*/ 42 w 106"/>
                <a:gd name="T13" fmla="*/ 135 h 152"/>
                <a:gd name="T14" fmla="*/ 44 w 106"/>
                <a:gd name="T15" fmla="*/ 138 h 152"/>
                <a:gd name="T16" fmla="*/ 47 w 106"/>
                <a:gd name="T17" fmla="*/ 141 h 152"/>
                <a:gd name="T18" fmla="*/ 52 w 106"/>
                <a:gd name="T19" fmla="*/ 144 h 152"/>
                <a:gd name="T20" fmla="*/ 58 w 106"/>
                <a:gd name="T21" fmla="*/ 148 h 152"/>
                <a:gd name="T22" fmla="*/ 57 w 106"/>
                <a:gd name="T23" fmla="*/ 152 h 152"/>
                <a:gd name="T24" fmla="*/ 0 w 106"/>
                <a:gd name="T25" fmla="*/ 122 h 152"/>
                <a:gd name="T26" fmla="*/ 1 w 106"/>
                <a:gd name="T27" fmla="*/ 120 h 152"/>
                <a:gd name="T28" fmla="*/ 7 w 106"/>
                <a:gd name="T29" fmla="*/ 122 h 152"/>
                <a:gd name="T30" fmla="*/ 12 w 106"/>
                <a:gd name="T31" fmla="*/ 124 h 152"/>
                <a:gd name="T32" fmla="*/ 15 w 106"/>
                <a:gd name="T33" fmla="*/ 125 h 152"/>
                <a:gd name="T34" fmla="*/ 18 w 106"/>
                <a:gd name="T35" fmla="*/ 125 h 152"/>
                <a:gd name="T36" fmla="*/ 22 w 106"/>
                <a:gd name="T37" fmla="*/ 122 h 152"/>
                <a:gd name="T38" fmla="*/ 25 w 106"/>
                <a:gd name="T39" fmla="*/ 120 h 152"/>
                <a:gd name="T40" fmla="*/ 28 w 106"/>
                <a:gd name="T41" fmla="*/ 114 h 152"/>
                <a:gd name="T42" fmla="*/ 75 w 106"/>
                <a:gd name="T43" fmla="*/ 20 h 152"/>
                <a:gd name="T44" fmla="*/ 77 w 106"/>
                <a:gd name="T45" fmla="*/ 15 h 152"/>
                <a:gd name="T46" fmla="*/ 78 w 106"/>
                <a:gd name="T47" fmla="*/ 11 h 152"/>
                <a:gd name="T48" fmla="*/ 77 w 106"/>
                <a:gd name="T49" fmla="*/ 9 h 152"/>
                <a:gd name="T50" fmla="*/ 75 w 106"/>
                <a:gd name="T51" fmla="*/ 7 h 152"/>
                <a:gd name="T52" fmla="*/ 73 w 106"/>
                <a:gd name="T53" fmla="*/ 6 h 152"/>
                <a:gd name="T54" fmla="*/ 71 w 106"/>
                <a:gd name="T55" fmla="*/ 5 h 152"/>
                <a:gd name="T56" fmla="*/ 66 w 106"/>
                <a:gd name="T57" fmla="*/ 4 h 152"/>
                <a:gd name="T58" fmla="*/ 56 w 106"/>
                <a:gd name="T59" fmla="*/ 4 h 152"/>
                <a:gd name="T60" fmla="*/ 57 w 106"/>
                <a:gd name="T61" fmla="*/ 0 h 152"/>
                <a:gd name="T62" fmla="*/ 105 w 106"/>
                <a:gd name="T6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152">
                  <a:moveTo>
                    <a:pt x="105" y="0"/>
                  </a:moveTo>
                  <a:lnTo>
                    <a:pt x="106" y="0"/>
                  </a:lnTo>
                  <a:lnTo>
                    <a:pt x="106" y="1"/>
                  </a:lnTo>
                  <a:lnTo>
                    <a:pt x="105" y="2"/>
                  </a:lnTo>
                  <a:lnTo>
                    <a:pt x="45" y="126"/>
                  </a:lnTo>
                  <a:lnTo>
                    <a:pt x="42" y="131"/>
                  </a:lnTo>
                  <a:lnTo>
                    <a:pt x="42" y="135"/>
                  </a:lnTo>
                  <a:lnTo>
                    <a:pt x="44" y="138"/>
                  </a:lnTo>
                  <a:lnTo>
                    <a:pt x="47" y="141"/>
                  </a:lnTo>
                  <a:lnTo>
                    <a:pt x="52" y="144"/>
                  </a:lnTo>
                  <a:lnTo>
                    <a:pt x="58" y="148"/>
                  </a:lnTo>
                  <a:lnTo>
                    <a:pt x="57" y="152"/>
                  </a:lnTo>
                  <a:lnTo>
                    <a:pt x="0" y="122"/>
                  </a:lnTo>
                  <a:lnTo>
                    <a:pt x="1" y="120"/>
                  </a:lnTo>
                  <a:lnTo>
                    <a:pt x="7" y="122"/>
                  </a:lnTo>
                  <a:lnTo>
                    <a:pt x="12" y="124"/>
                  </a:lnTo>
                  <a:lnTo>
                    <a:pt x="15" y="125"/>
                  </a:lnTo>
                  <a:lnTo>
                    <a:pt x="18" y="125"/>
                  </a:lnTo>
                  <a:lnTo>
                    <a:pt x="22" y="122"/>
                  </a:lnTo>
                  <a:lnTo>
                    <a:pt x="25" y="120"/>
                  </a:lnTo>
                  <a:lnTo>
                    <a:pt x="28" y="114"/>
                  </a:lnTo>
                  <a:lnTo>
                    <a:pt x="75" y="20"/>
                  </a:lnTo>
                  <a:lnTo>
                    <a:pt x="77" y="15"/>
                  </a:lnTo>
                  <a:lnTo>
                    <a:pt x="78" y="11"/>
                  </a:lnTo>
                  <a:lnTo>
                    <a:pt x="77" y="9"/>
                  </a:lnTo>
                  <a:lnTo>
                    <a:pt x="75" y="7"/>
                  </a:lnTo>
                  <a:lnTo>
                    <a:pt x="73" y="6"/>
                  </a:lnTo>
                  <a:lnTo>
                    <a:pt x="71" y="5"/>
                  </a:lnTo>
                  <a:lnTo>
                    <a:pt x="66" y="4"/>
                  </a:lnTo>
                  <a:lnTo>
                    <a:pt x="56" y="4"/>
                  </a:lnTo>
                  <a:lnTo>
                    <a:pt x="57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30"/>
            <p:cNvSpPr>
              <a:spLocks/>
            </p:cNvSpPr>
            <p:nvPr/>
          </p:nvSpPr>
          <p:spPr bwMode="auto">
            <a:xfrm>
              <a:off x="8094663" y="3892550"/>
              <a:ext cx="30163" cy="22225"/>
            </a:xfrm>
            <a:custGeom>
              <a:avLst/>
              <a:gdLst>
                <a:gd name="T0" fmla="*/ 9 w 58"/>
                <a:gd name="T1" fmla="*/ 0 h 43"/>
                <a:gd name="T2" fmla="*/ 58 w 58"/>
                <a:gd name="T3" fmla="*/ 31 h 43"/>
                <a:gd name="T4" fmla="*/ 51 w 58"/>
                <a:gd name="T5" fmla="*/ 43 h 43"/>
                <a:gd name="T6" fmla="*/ 0 w 58"/>
                <a:gd name="T7" fmla="*/ 14 h 43"/>
                <a:gd name="T8" fmla="*/ 9 w 58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3">
                  <a:moveTo>
                    <a:pt x="9" y="0"/>
                  </a:moveTo>
                  <a:lnTo>
                    <a:pt x="58" y="31"/>
                  </a:lnTo>
                  <a:lnTo>
                    <a:pt x="51" y="43"/>
                  </a:lnTo>
                  <a:lnTo>
                    <a:pt x="0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8128000" y="3889375"/>
              <a:ext cx="79375" cy="87313"/>
            </a:xfrm>
            <a:custGeom>
              <a:avLst/>
              <a:gdLst>
                <a:gd name="T0" fmla="*/ 103 w 150"/>
                <a:gd name="T1" fmla="*/ 0 h 163"/>
                <a:gd name="T2" fmla="*/ 118 w 150"/>
                <a:gd name="T3" fmla="*/ 3 h 163"/>
                <a:gd name="T4" fmla="*/ 132 w 150"/>
                <a:gd name="T5" fmla="*/ 10 h 163"/>
                <a:gd name="T6" fmla="*/ 145 w 150"/>
                <a:gd name="T7" fmla="*/ 22 h 163"/>
                <a:gd name="T8" fmla="*/ 150 w 150"/>
                <a:gd name="T9" fmla="*/ 38 h 163"/>
                <a:gd name="T10" fmla="*/ 150 w 150"/>
                <a:gd name="T11" fmla="*/ 54 h 163"/>
                <a:gd name="T12" fmla="*/ 143 w 150"/>
                <a:gd name="T13" fmla="*/ 69 h 163"/>
                <a:gd name="T14" fmla="*/ 129 w 150"/>
                <a:gd name="T15" fmla="*/ 82 h 163"/>
                <a:gd name="T16" fmla="*/ 111 w 150"/>
                <a:gd name="T17" fmla="*/ 91 h 163"/>
                <a:gd name="T18" fmla="*/ 99 w 150"/>
                <a:gd name="T19" fmla="*/ 94 h 163"/>
                <a:gd name="T20" fmla="*/ 80 w 150"/>
                <a:gd name="T21" fmla="*/ 98 h 163"/>
                <a:gd name="T22" fmla="*/ 57 w 150"/>
                <a:gd name="T23" fmla="*/ 103 h 163"/>
                <a:gd name="T24" fmla="*/ 29 w 150"/>
                <a:gd name="T25" fmla="*/ 108 h 163"/>
                <a:gd name="T26" fmla="*/ 72 w 150"/>
                <a:gd name="T27" fmla="*/ 139 h 163"/>
                <a:gd name="T28" fmla="*/ 78 w 150"/>
                <a:gd name="T29" fmla="*/ 142 h 163"/>
                <a:gd name="T30" fmla="*/ 82 w 150"/>
                <a:gd name="T31" fmla="*/ 145 h 163"/>
                <a:gd name="T32" fmla="*/ 87 w 150"/>
                <a:gd name="T33" fmla="*/ 146 h 163"/>
                <a:gd name="T34" fmla="*/ 90 w 150"/>
                <a:gd name="T35" fmla="*/ 146 h 163"/>
                <a:gd name="T36" fmla="*/ 95 w 150"/>
                <a:gd name="T37" fmla="*/ 143 h 163"/>
                <a:gd name="T38" fmla="*/ 101 w 150"/>
                <a:gd name="T39" fmla="*/ 141 h 163"/>
                <a:gd name="T40" fmla="*/ 104 w 150"/>
                <a:gd name="T41" fmla="*/ 145 h 163"/>
                <a:gd name="T42" fmla="*/ 74 w 150"/>
                <a:gd name="T43" fmla="*/ 163 h 163"/>
                <a:gd name="T44" fmla="*/ 0 w 150"/>
                <a:gd name="T45" fmla="*/ 109 h 163"/>
                <a:gd name="T46" fmla="*/ 2 w 150"/>
                <a:gd name="T47" fmla="*/ 107 h 163"/>
                <a:gd name="T48" fmla="*/ 38 w 150"/>
                <a:gd name="T49" fmla="*/ 101 h 163"/>
                <a:gd name="T50" fmla="*/ 66 w 150"/>
                <a:gd name="T51" fmla="*/ 93 h 163"/>
                <a:gd name="T52" fmla="*/ 85 w 150"/>
                <a:gd name="T53" fmla="*/ 88 h 163"/>
                <a:gd name="T54" fmla="*/ 100 w 150"/>
                <a:gd name="T55" fmla="*/ 82 h 163"/>
                <a:gd name="T56" fmla="*/ 111 w 150"/>
                <a:gd name="T57" fmla="*/ 75 h 163"/>
                <a:gd name="T58" fmla="*/ 121 w 150"/>
                <a:gd name="T59" fmla="*/ 65 h 163"/>
                <a:gd name="T60" fmla="*/ 127 w 150"/>
                <a:gd name="T61" fmla="*/ 52 h 163"/>
                <a:gd name="T62" fmla="*/ 128 w 150"/>
                <a:gd name="T63" fmla="*/ 38 h 163"/>
                <a:gd name="T64" fmla="*/ 125 w 150"/>
                <a:gd name="T65" fmla="*/ 27 h 163"/>
                <a:gd name="T66" fmla="*/ 116 w 150"/>
                <a:gd name="T67" fmla="*/ 19 h 163"/>
                <a:gd name="T68" fmla="*/ 103 w 150"/>
                <a:gd name="T69" fmla="*/ 13 h 163"/>
                <a:gd name="T70" fmla="*/ 89 w 150"/>
                <a:gd name="T71" fmla="*/ 14 h 163"/>
                <a:gd name="T72" fmla="*/ 79 w 150"/>
                <a:gd name="T73" fmla="*/ 16 h 163"/>
                <a:gd name="T74" fmla="*/ 69 w 150"/>
                <a:gd name="T75" fmla="*/ 22 h 163"/>
                <a:gd name="T76" fmla="*/ 66 w 150"/>
                <a:gd name="T77" fmla="*/ 19 h 163"/>
                <a:gd name="T78" fmla="*/ 78 w 150"/>
                <a:gd name="T79" fmla="*/ 9 h 163"/>
                <a:gd name="T80" fmla="*/ 91 w 150"/>
                <a:gd name="T81" fmla="*/ 3 h 163"/>
                <a:gd name="T82" fmla="*/ 103 w 150"/>
                <a:gd name="T8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0" h="163">
                  <a:moveTo>
                    <a:pt x="103" y="0"/>
                  </a:moveTo>
                  <a:lnTo>
                    <a:pt x="118" y="3"/>
                  </a:lnTo>
                  <a:lnTo>
                    <a:pt x="132" y="10"/>
                  </a:lnTo>
                  <a:lnTo>
                    <a:pt x="145" y="22"/>
                  </a:lnTo>
                  <a:lnTo>
                    <a:pt x="150" y="38"/>
                  </a:lnTo>
                  <a:lnTo>
                    <a:pt x="150" y="54"/>
                  </a:lnTo>
                  <a:lnTo>
                    <a:pt x="143" y="69"/>
                  </a:lnTo>
                  <a:lnTo>
                    <a:pt x="129" y="82"/>
                  </a:lnTo>
                  <a:lnTo>
                    <a:pt x="111" y="91"/>
                  </a:lnTo>
                  <a:lnTo>
                    <a:pt x="99" y="94"/>
                  </a:lnTo>
                  <a:lnTo>
                    <a:pt x="80" y="98"/>
                  </a:lnTo>
                  <a:lnTo>
                    <a:pt x="57" y="103"/>
                  </a:lnTo>
                  <a:lnTo>
                    <a:pt x="29" y="108"/>
                  </a:lnTo>
                  <a:lnTo>
                    <a:pt x="72" y="139"/>
                  </a:lnTo>
                  <a:lnTo>
                    <a:pt x="78" y="142"/>
                  </a:lnTo>
                  <a:lnTo>
                    <a:pt x="82" y="145"/>
                  </a:lnTo>
                  <a:lnTo>
                    <a:pt x="87" y="146"/>
                  </a:lnTo>
                  <a:lnTo>
                    <a:pt x="90" y="146"/>
                  </a:lnTo>
                  <a:lnTo>
                    <a:pt x="95" y="143"/>
                  </a:lnTo>
                  <a:lnTo>
                    <a:pt x="101" y="141"/>
                  </a:lnTo>
                  <a:lnTo>
                    <a:pt x="104" y="145"/>
                  </a:lnTo>
                  <a:lnTo>
                    <a:pt x="74" y="163"/>
                  </a:lnTo>
                  <a:lnTo>
                    <a:pt x="0" y="109"/>
                  </a:lnTo>
                  <a:lnTo>
                    <a:pt x="2" y="107"/>
                  </a:lnTo>
                  <a:lnTo>
                    <a:pt x="38" y="101"/>
                  </a:lnTo>
                  <a:lnTo>
                    <a:pt x="66" y="93"/>
                  </a:lnTo>
                  <a:lnTo>
                    <a:pt x="85" y="88"/>
                  </a:lnTo>
                  <a:lnTo>
                    <a:pt x="100" y="82"/>
                  </a:lnTo>
                  <a:lnTo>
                    <a:pt x="111" y="75"/>
                  </a:lnTo>
                  <a:lnTo>
                    <a:pt x="121" y="65"/>
                  </a:lnTo>
                  <a:lnTo>
                    <a:pt x="127" y="52"/>
                  </a:lnTo>
                  <a:lnTo>
                    <a:pt x="128" y="38"/>
                  </a:lnTo>
                  <a:lnTo>
                    <a:pt x="125" y="27"/>
                  </a:lnTo>
                  <a:lnTo>
                    <a:pt x="116" y="19"/>
                  </a:lnTo>
                  <a:lnTo>
                    <a:pt x="103" y="13"/>
                  </a:lnTo>
                  <a:lnTo>
                    <a:pt x="89" y="14"/>
                  </a:lnTo>
                  <a:lnTo>
                    <a:pt x="79" y="16"/>
                  </a:lnTo>
                  <a:lnTo>
                    <a:pt x="69" y="22"/>
                  </a:lnTo>
                  <a:lnTo>
                    <a:pt x="66" y="19"/>
                  </a:lnTo>
                  <a:lnTo>
                    <a:pt x="78" y="9"/>
                  </a:lnTo>
                  <a:lnTo>
                    <a:pt x="91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32"/>
            <p:cNvSpPr>
              <a:spLocks noEditPoints="1"/>
            </p:cNvSpPr>
            <p:nvPr/>
          </p:nvSpPr>
          <p:spPr bwMode="auto">
            <a:xfrm>
              <a:off x="8197850" y="3940175"/>
              <a:ext cx="71438" cy="76200"/>
            </a:xfrm>
            <a:custGeom>
              <a:avLst/>
              <a:gdLst>
                <a:gd name="T0" fmla="*/ 105 w 135"/>
                <a:gd name="T1" fmla="*/ 11 h 142"/>
                <a:gd name="T2" fmla="*/ 92 w 135"/>
                <a:gd name="T3" fmla="*/ 12 h 142"/>
                <a:gd name="T4" fmla="*/ 76 w 135"/>
                <a:gd name="T5" fmla="*/ 22 h 142"/>
                <a:gd name="T6" fmla="*/ 60 w 135"/>
                <a:gd name="T7" fmla="*/ 34 h 142"/>
                <a:gd name="T8" fmla="*/ 43 w 135"/>
                <a:gd name="T9" fmla="*/ 52 h 142"/>
                <a:gd name="T10" fmla="*/ 28 w 135"/>
                <a:gd name="T11" fmla="*/ 71 h 142"/>
                <a:gd name="T12" fmla="*/ 18 w 135"/>
                <a:gd name="T13" fmla="*/ 87 h 142"/>
                <a:gd name="T14" fmla="*/ 12 w 135"/>
                <a:gd name="T15" fmla="*/ 102 h 142"/>
                <a:gd name="T16" fmla="*/ 14 w 135"/>
                <a:gd name="T17" fmla="*/ 116 h 142"/>
                <a:gd name="T18" fmla="*/ 20 w 135"/>
                <a:gd name="T19" fmla="*/ 126 h 142"/>
                <a:gd name="T20" fmla="*/ 28 w 135"/>
                <a:gd name="T21" fmla="*/ 131 h 142"/>
                <a:gd name="T22" fmla="*/ 38 w 135"/>
                <a:gd name="T23" fmla="*/ 132 h 142"/>
                <a:gd name="T24" fmla="*/ 49 w 135"/>
                <a:gd name="T25" fmla="*/ 127 h 142"/>
                <a:gd name="T26" fmla="*/ 61 w 135"/>
                <a:gd name="T27" fmla="*/ 120 h 142"/>
                <a:gd name="T28" fmla="*/ 75 w 135"/>
                <a:gd name="T29" fmla="*/ 107 h 142"/>
                <a:gd name="T30" fmla="*/ 89 w 135"/>
                <a:gd name="T31" fmla="*/ 91 h 142"/>
                <a:gd name="T32" fmla="*/ 105 w 135"/>
                <a:gd name="T33" fmla="*/ 72 h 142"/>
                <a:gd name="T34" fmla="*/ 115 w 135"/>
                <a:gd name="T35" fmla="*/ 56 h 142"/>
                <a:gd name="T36" fmla="*/ 121 w 135"/>
                <a:gd name="T37" fmla="*/ 43 h 142"/>
                <a:gd name="T38" fmla="*/ 124 w 135"/>
                <a:gd name="T39" fmla="*/ 32 h 142"/>
                <a:gd name="T40" fmla="*/ 121 w 135"/>
                <a:gd name="T41" fmla="*/ 23 h 142"/>
                <a:gd name="T42" fmla="*/ 116 w 135"/>
                <a:gd name="T43" fmla="*/ 16 h 142"/>
                <a:gd name="T44" fmla="*/ 105 w 135"/>
                <a:gd name="T45" fmla="*/ 11 h 142"/>
                <a:gd name="T46" fmla="*/ 88 w 135"/>
                <a:gd name="T47" fmla="*/ 0 h 142"/>
                <a:gd name="T48" fmla="*/ 105 w 135"/>
                <a:gd name="T49" fmla="*/ 2 h 142"/>
                <a:gd name="T50" fmla="*/ 121 w 135"/>
                <a:gd name="T51" fmla="*/ 11 h 142"/>
                <a:gd name="T52" fmla="*/ 131 w 135"/>
                <a:gd name="T53" fmla="*/ 24 h 142"/>
                <a:gd name="T54" fmla="*/ 135 w 135"/>
                <a:gd name="T55" fmla="*/ 40 h 142"/>
                <a:gd name="T56" fmla="*/ 134 w 135"/>
                <a:gd name="T57" fmla="*/ 58 h 142"/>
                <a:gd name="T58" fmla="*/ 124 w 135"/>
                <a:gd name="T59" fmla="*/ 83 h 142"/>
                <a:gd name="T60" fmla="*/ 108 w 135"/>
                <a:gd name="T61" fmla="*/ 105 h 142"/>
                <a:gd name="T62" fmla="*/ 92 w 135"/>
                <a:gd name="T63" fmla="*/ 120 h 142"/>
                <a:gd name="T64" fmla="*/ 74 w 135"/>
                <a:gd name="T65" fmla="*/ 132 h 142"/>
                <a:gd name="T66" fmla="*/ 58 w 135"/>
                <a:gd name="T67" fmla="*/ 139 h 142"/>
                <a:gd name="T68" fmla="*/ 42 w 135"/>
                <a:gd name="T69" fmla="*/ 142 h 142"/>
                <a:gd name="T70" fmla="*/ 27 w 135"/>
                <a:gd name="T71" fmla="*/ 138 h 142"/>
                <a:gd name="T72" fmla="*/ 15 w 135"/>
                <a:gd name="T73" fmla="*/ 129 h 142"/>
                <a:gd name="T74" fmla="*/ 5 w 135"/>
                <a:gd name="T75" fmla="*/ 118 h 142"/>
                <a:gd name="T76" fmla="*/ 0 w 135"/>
                <a:gd name="T77" fmla="*/ 106 h 142"/>
                <a:gd name="T78" fmla="*/ 0 w 135"/>
                <a:gd name="T79" fmla="*/ 90 h 142"/>
                <a:gd name="T80" fmla="*/ 5 w 135"/>
                <a:gd name="T81" fmla="*/ 72 h 142"/>
                <a:gd name="T82" fmla="*/ 14 w 135"/>
                <a:gd name="T83" fmla="*/ 54 h 142"/>
                <a:gd name="T84" fmla="*/ 28 w 135"/>
                <a:gd name="T85" fmla="*/ 35 h 142"/>
                <a:gd name="T86" fmla="*/ 48 w 135"/>
                <a:gd name="T87" fmla="*/ 17 h 142"/>
                <a:gd name="T88" fmla="*/ 70 w 135"/>
                <a:gd name="T89" fmla="*/ 5 h 142"/>
                <a:gd name="T90" fmla="*/ 88 w 135"/>
                <a:gd name="T9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5" h="142">
                  <a:moveTo>
                    <a:pt x="105" y="11"/>
                  </a:moveTo>
                  <a:lnTo>
                    <a:pt x="92" y="12"/>
                  </a:lnTo>
                  <a:lnTo>
                    <a:pt x="76" y="22"/>
                  </a:lnTo>
                  <a:lnTo>
                    <a:pt x="60" y="34"/>
                  </a:lnTo>
                  <a:lnTo>
                    <a:pt x="43" y="52"/>
                  </a:lnTo>
                  <a:lnTo>
                    <a:pt x="28" y="71"/>
                  </a:lnTo>
                  <a:lnTo>
                    <a:pt x="18" y="87"/>
                  </a:lnTo>
                  <a:lnTo>
                    <a:pt x="12" y="102"/>
                  </a:lnTo>
                  <a:lnTo>
                    <a:pt x="14" y="116"/>
                  </a:lnTo>
                  <a:lnTo>
                    <a:pt x="20" y="126"/>
                  </a:lnTo>
                  <a:lnTo>
                    <a:pt x="28" y="131"/>
                  </a:lnTo>
                  <a:lnTo>
                    <a:pt x="38" y="132"/>
                  </a:lnTo>
                  <a:lnTo>
                    <a:pt x="49" y="127"/>
                  </a:lnTo>
                  <a:lnTo>
                    <a:pt x="61" y="120"/>
                  </a:lnTo>
                  <a:lnTo>
                    <a:pt x="75" y="107"/>
                  </a:lnTo>
                  <a:lnTo>
                    <a:pt x="89" y="91"/>
                  </a:lnTo>
                  <a:lnTo>
                    <a:pt x="105" y="72"/>
                  </a:lnTo>
                  <a:lnTo>
                    <a:pt x="115" y="56"/>
                  </a:lnTo>
                  <a:lnTo>
                    <a:pt x="121" y="43"/>
                  </a:lnTo>
                  <a:lnTo>
                    <a:pt x="124" y="32"/>
                  </a:lnTo>
                  <a:lnTo>
                    <a:pt x="121" y="23"/>
                  </a:lnTo>
                  <a:lnTo>
                    <a:pt x="116" y="16"/>
                  </a:lnTo>
                  <a:lnTo>
                    <a:pt x="105" y="11"/>
                  </a:lnTo>
                  <a:close/>
                  <a:moveTo>
                    <a:pt x="88" y="0"/>
                  </a:moveTo>
                  <a:lnTo>
                    <a:pt x="105" y="2"/>
                  </a:lnTo>
                  <a:lnTo>
                    <a:pt x="121" y="11"/>
                  </a:lnTo>
                  <a:lnTo>
                    <a:pt x="131" y="24"/>
                  </a:lnTo>
                  <a:lnTo>
                    <a:pt x="135" y="40"/>
                  </a:lnTo>
                  <a:lnTo>
                    <a:pt x="134" y="58"/>
                  </a:lnTo>
                  <a:lnTo>
                    <a:pt x="124" y="83"/>
                  </a:lnTo>
                  <a:lnTo>
                    <a:pt x="108" y="105"/>
                  </a:lnTo>
                  <a:lnTo>
                    <a:pt x="92" y="120"/>
                  </a:lnTo>
                  <a:lnTo>
                    <a:pt x="74" y="132"/>
                  </a:lnTo>
                  <a:lnTo>
                    <a:pt x="58" y="139"/>
                  </a:lnTo>
                  <a:lnTo>
                    <a:pt x="42" y="142"/>
                  </a:lnTo>
                  <a:lnTo>
                    <a:pt x="27" y="138"/>
                  </a:lnTo>
                  <a:lnTo>
                    <a:pt x="15" y="129"/>
                  </a:lnTo>
                  <a:lnTo>
                    <a:pt x="5" y="118"/>
                  </a:lnTo>
                  <a:lnTo>
                    <a:pt x="0" y="106"/>
                  </a:lnTo>
                  <a:lnTo>
                    <a:pt x="0" y="90"/>
                  </a:lnTo>
                  <a:lnTo>
                    <a:pt x="5" y="72"/>
                  </a:lnTo>
                  <a:lnTo>
                    <a:pt x="14" y="54"/>
                  </a:lnTo>
                  <a:lnTo>
                    <a:pt x="28" y="35"/>
                  </a:lnTo>
                  <a:lnTo>
                    <a:pt x="48" y="17"/>
                  </a:lnTo>
                  <a:lnTo>
                    <a:pt x="70" y="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8250238" y="4000500"/>
              <a:ext cx="76200" cy="74613"/>
            </a:xfrm>
            <a:custGeom>
              <a:avLst/>
              <a:gdLst>
                <a:gd name="T0" fmla="*/ 99 w 144"/>
                <a:gd name="T1" fmla="*/ 0 h 142"/>
                <a:gd name="T2" fmla="*/ 143 w 144"/>
                <a:gd name="T3" fmla="*/ 17 h 142"/>
                <a:gd name="T4" fmla="*/ 144 w 144"/>
                <a:gd name="T5" fmla="*/ 17 h 142"/>
                <a:gd name="T6" fmla="*/ 143 w 144"/>
                <a:gd name="T7" fmla="*/ 19 h 142"/>
                <a:gd name="T8" fmla="*/ 143 w 144"/>
                <a:gd name="T9" fmla="*/ 20 h 142"/>
                <a:gd name="T10" fmla="*/ 42 w 144"/>
                <a:gd name="T11" fmla="*/ 114 h 142"/>
                <a:gd name="T12" fmla="*/ 38 w 144"/>
                <a:gd name="T13" fmla="*/ 118 h 142"/>
                <a:gd name="T14" fmla="*/ 37 w 144"/>
                <a:gd name="T15" fmla="*/ 121 h 142"/>
                <a:gd name="T16" fmla="*/ 37 w 144"/>
                <a:gd name="T17" fmla="*/ 125 h 142"/>
                <a:gd name="T18" fmla="*/ 38 w 144"/>
                <a:gd name="T19" fmla="*/ 127 h 142"/>
                <a:gd name="T20" fmla="*/ 40 w 144"/>
                <a:gd name="T21" fmla="*/ 131 h 142"/>
                <a:gd name="T22" fmla="*/ 43 w 144"/>
                <a:gd name="T23" fmla="*/ 135 h 142"/>
                <a:gd name="T24" fmla="*/ 47 w 144"/>
                <a:gd name="T25" fmla="*/ 140 h 142"/>
                <a:gd name="T26" fmla="*/ 44 w 144"/>
                <a:gd name="T27" fmla="*/ 142 h 142"/>
                <a:gd name="T28" fmla="*/ 0 w 144"/>
                <a:gd name="T29" fmla="*/ 94 h 142"/>
                <a:gd name="T30" fmla="*/ 2 w 144"/>
                <a:gd name="T31" fmla="*/ 92 h 142"/>
                <a:gd name="T32" fmla="*/ 7 w 144"/>
                <a:gd name="T33" fmla="*/ 97 h 142"/>
                <a:gd name="T34" fmla="*/ 11 w 144"/>
                <a:gd name="T35" fmla="*/ 99 h 142"/>
                <a:gd name="T36" fmla="*/ 15 w 144"/>
                <a:gd name="T37" fmla="*/ 102 h 142"/>
                <a:gd name="T38" fmla="*/ 18 w 144"/>
                <a:gd name="T39" fmla="*/ 103 h 142"/>
                <a:gd name="T40" fmla="*/ 22 w 144"/>
                <a:gd name="T41" fmla="*/ 103 h 142"/>
                <a:gd name="T42" fmla="*/ 26 w 144"/>
                <a:gd name="T43" fmla="*/ 101 h 142"/>
                <a:gd name="T44" fmla="*/ 31 w 144"/>
                <a:gd name="T45" fmla="*/ 97 h 142"/>
                <a:gd name="T46" fmla="*/ 109 w 144"/>
                <a:gd name="T47" fmla="*/ 25 h 142"/>
                <a:gd name="T48" fmla="*/ 111 w 144"/>
                <a:gd name="T49" fmla="*/ 21 h 142"/>
                <a:gd name="T50" fmla="*/ 114 w 144"/>
                <a:gd name="T51" fmla="*/ 17 h 142"/>
                <a:gd name="T52" fmla="*/ 114 w 144"/>
                <a:gd name="T53" fmla="*/ 15 h 142"/>
                <a:gd name="T54" fmla="*/ 111 w 144"/>
                <a:gd name="T55" fmla="*/ 11 h 142"/>
                <a:gd name="T56" fmla="*/ 109 w 144"/>
                <a:gd name="T57" fmla="*/ 9 h 142"/>
                <a:gd name="T58" fmla="*/ 105 w 144"/>
                <a:gd name="T59" fmla="*/ 8 h 142"/>
                <a:gd name="T60" fmla="*/ 97 w 144"/>
                <a:gd name="T61" fmla="*/ 3 h 142"/>
                <a:gd name="T62" fmla="*/ 99 w 144"/>
                <a:gd name="T6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" h="142">
                  <a:moveTo>
                    <a:pt x="99" y="0"/>
                  </a:moveTo>
                  <a:lnTo>
                    <a:pt x="143" y="17"/>
                  </a:lnTo>
                  <a:lnTo>
                    <a:pt x="144" y="17"/>
                  </a:lnTo>
                  <a:lnTo>
                    <a:pt x="143" y="19"/>
                  </a:lnTo>
                  <a:lnTo>
                    <a:pt x="143" y="20"/>
                  </a:lnTo>
                  <a:lnTo>
                    <a:pt x="42" y="114"/>
                  </a:lnTo>
                  <a:lnTo>
                    <a:pt x="38" y="118"/>
                  </a:lnTo>
                  <a:lnTo>
                    <a:pt x="37" y="121"/>
                  </a:lnTo>
                  <a:lnTo>
                    <a:pt x="37" y="125"/>
                  </a:lnTo>
                  <a:lnTo>
                    <a:pt x="38" y="127"/>
                  </a:lnTo>
                  <a:lnTo>
                    <a:pt x="40" y="131"/>
                  </a:lnTo>
                  <a:lnTo>
                    <a:pt x="43" y="135"/>
                  </a:lnTo>
                  <a:lnTo>
                    <a:pt x="47" y="140"/>
                  </a:lnTo>
                  <a:lnTo>
                    <a:pt x="44" y="142"/>
                  </a:lnTo>
                  <a:lnTo>
                    <a:pt x="0" y="94"/>
                  </a:lnTo>
                  <a:lnTo>
                    <a:pt x="2" y="92"/>
                  </a:lnTo>
                  <a:lnTo>
                    <a:pt x="7" y="97"/>
                  </a:lnTo>
                  <a:lnTo>
                    <a:pt x="11" y="99"/>
                  </a:lnTo>
                  <a:lnTo>
                    <a:pt x="15" y="102"/>
                  </a:lnTo>
                  <a:lnTo>
                    <a:pt x="18" y="103"/>
                  </a:lnTo>
                  <a:lnTo>
                    <a:pt x="22" y="103"/>
                  </a:lnTo>
                  <a:lnTo>
                    <a:pt x="26" y="101"/>
                  </a:lnTo>
                  <a:lnTo>
                    <a:pt x="31" y="97"/>
                  </a:lnTo>
                  <a:lnTo>
                    <a:pt x="109" y="25"/>
                  </a:lnTo>
                  <a:lnTo>
                    <a:pt x="111" y="21"/>
                  </a:lnTo>
                  <a:lnTo>
                    <a:pt x="114" y="17"/>
                  </a:lnTo>
                  <a:lnTo>
                    <a:pt x="114" y="15"/>
                  </a:lnTo>
                  <a:lnTo>
                    <a:pt x="111" y="11"/>
                  </a:lnTo>
                  <a:lnTo>
                    <a:pt x="109" y="9"/>
                  </a:lnTo>
                  <a:lnTo>
                    <a:pt x="105" y="8"/>
                  </a:lnTo>
                  <a:lnTo>
                    <a:pt x="97" y="3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6" name="Freeform 34"/>
            <p:cNvSpPr>
              <a:spLocks/>
            </p:cNvSpPr>
            <p:nvPr/>
          </p:nvSpPr>
          <p:spPr bwMode="auto">
            <a:xfrm>
              <a:off x="8296275" y="4057650"/>
              <a:ext cx="79375" cy="71438"/>
            </a:xfrm>
            <a:custGeom>
              <a:avLst/>
              <a:gdLst>
                <a:gd name="T0" fmla="*/ 107 w 149"/>
                <a:gd name="T1" fmla="*/ 0 h 135"/>
                <a:gd name="T2" fmla="*/ 149 w 149"/>
                <a:gd name="T3" fmla="*/ 20 h 135"/>
                <a:gd name="T4" fmla="*/ 149 w 149"/>
                <a:gd name="T5" fmla="*/ 21 h 135"/>
                <a:gd name="T6" fmla="*/ 149 w 149"/>
                <a:gd name="T7" fmla="*/ 22 h 135"/>
                <a:gd name="T8" fmla="*/ 148 w 149"/>
                <a:gd name="T9" fmla="*/ 23 h 135"/>
                <a:gd name="T10" fmla="*/ 39 w 149"/>
                <a:gd name="T11" fmla="*/ 106 h 135"/>
                <a:gd name="T12" fmla="*/ 36 w 149"/>
                <a:gd name="T13" fmla="*/ 110 h 135"/>
                <a:gd name="T14" fmla="*/ 33 w 149"/>
                <a:gd name="T15" fmla="*/ 114 h 135"/>
                <a:gd name="T16" fmla="*/ 33 w 149"/>
                <a:gd name="T17" fmla="*/ 117 h 135"/>
                <a:gd name="T18" fmla="*/ 34 w 149"/>
                <a:gd name="T19" fmla="*/ 120 h 135"/>
                <a:gd name="T20" fmla="*/ 36 w 149"/>
                <a:gd name="T21" fmla="*/ 124 h 135"/>
                <a:gd name="T22" fmla="*/ 38 w 149"/>
                <a:gd name="T23" fmla="*/ 128 h 135"/>
                <a:gd name="T24" fmla="*/ 42 w 149"/>
                <a:gd name="T25" fmla="*/ 133 h 135"/>
                <a:gd name="T26" fmla="*/ 39 w 149"/>
                <a:gd name="T27" fmla="*/ 135 h 135"/>
                <a:gd name="T28" fmla="*/ 0 w 149"/>
                <a:gd name="T29" fmla="*/ 84 h 135"/>
                <a:gd name="T30" fmla="*/ 3 w 149"/>
                <a:gd name="T31" fmla="*/ 82 h 135"/>
                <a:gd name="T32" fmla="*/ 6 w 149"/>
                <a:gd name="T33" fmla="*/ 87 h 135"/>
                <a:gd name="T34" fmla="*/ 11 w 149"/>
                <a:gd name="T35" fmla="*/ 91 h 135"/>
                <a:gd name="T36" fmla="*/ 14 w 149"/>
                <a:gd name="T37" fmla="*/ 93 h 135"/>
                <a:gd name="T38" fmla="*/ 16 w 149"/>
                <a:gd name="T39" fmla="*/ 94 h 135"/>
                <a:gd name="T40" fmla="*/ 20 w 149"/>
                <a:gd name="T41" fmla="*/ 94 h 135"/>
                <a:gd name="T42" fmla="*/ 22 w 149"/>
                <a:gd name="T43" fmla="*/ 93 h 135"/>
                <a:gd name="T44" fmla="*/ 26 w 149"/>
                <a:gd name="T45" fmla="*/ 92 h 135"/>
                <a:gd name="T46" fmla="*/ 30 w 149"/>
                <a:gd name="T47" fmla="*/ 89 h 135"/>
                <a:gd name="T48" fmla="*/ 114 w 149"/>
                <a:gd name="T49" fmla="*/ 25 h 135"/>
                <a:gd name="T50" fmla="*/ 118 w 149"/>
                <a:gd name="T51" fmla="*/ 21 h 135"/>
                <a:gd name="T52" fmla="*/ 119 w 149"/>
                <a:gd name="T53" fmla="*/ 18 h 135"/>
                <a:gd name="T54" fmla="*/ 120 w 149"/>
                <a:gd name="T55" fmla="*/ 16 h 135"/>
                <a:gd name="T56" fmla="*/ 119 w 149"/>
                <a:gd name="T57" fmla="*/ 14 h 135"/>
                <a:gd name="T58" fmla="*/ 118 w 149"/>
                <a:gd name="T59" fmla="*/ 11 h 135"/>
                <a:gd name="T60" fmla="*/ 115 w 149"/>
                <a:gd name="T61" fmla="*/ 9 h 135"/>
                <a:gd name="T62" fmla="*/ 112 w 149"/>
                <a:gd name="T63" fmla="*/ 6 h 135"/>
                <a:gd name="T64" fmla="*/ 104 w 149"/>
                <a:gd name="T65" fmla="*/ 1 h 135"/>
                <a:gd name="T66" fmla="*/ 107 w 149"/>
                <a:gd name="T6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135">
                  <a:moveTo>
                    <a:pt x="107" y="0"/>
                  </a:moveTo>
                  <a:lnTo>
                    <a:pt x="149" y="20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48" y="23"/>
                  </a:lnTo>
                  <a:lnTo>
                    <a:pt x="39" y="106"/>
                  </a:lnTo>
                  <a:lnTo>
                    <a:pt x="36" y="110"/>
                  </a:lnTo>
                  <a:lnTo>
                    <a:pt x="33" y="114"/>
                  </a:lnTo>
                  <a:lnTo>
                    <a:pt x="33" y="117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38" y="128"/>
                  </a:lnTo>
                  <a:lnTo>
                    <a:pt x="42" y="133"/>
                  </a:lnTo>
                  <a:lnTo>
                    <a:pt x="39" y="135"/>
                  </a:lnTo>
                  <a:lnTo>
                    <a:pt x="0" y="84"/>
                  </a:lnTo>
                  <a:lnTo>
                    <a:pt x="3" y="82"/>
                  </a:lnTo>
                  <a:lnTo>
                    <a:pt x="6" y="87"/>
                  </a:lnTo>
                  <a:lnTo>
                    <a:pt x="11" y="91"/>
                  </a:lnTo>
                  <a:lnTo>
                    <a:pt x="14" y="93"/>
                  </a:lnTo>
                  <a:lnTo>
                    <a:pt x="16" y="94"/>
                  </a:lnTo>
                  <a:lnTo>
                    <a:pt x="20" y="94"/>
                  </a:lnTo>
                  <a:lnTo>
                    <a:pt x="22" y="93"/>
                  </a:lnTo>
                  <a:lnTo>
                    <a:pt x="26" y="92"/>
                  </a:lnTo>
                  <a:lnTo>
                    <a:pt x="30" y="89"/>
                  </a:lnTo>
                  <a:lnTo>
                    <a:pt x="114" y="25"/>
                  </a:lnTo>
                  <a:lnTo>
                    <a:pt x="118" y="21"/>
                  </a:lnTo>
                  <a:lnTo>
                    <a:pt x="119" y="18"/>
                  </a:lnTo>
                  <a:lnTo>
                    <a:pt x="120" y="16"/>
                  </a:lnTo>
                  <a:lnTo>
                    <a:pt x="119" y="14"/>
                  </a:lnTo>
                  <a:lnTo>
                    <a:pt x="118" y="11"/>
                  </a:lnTo>
                  <a:lnTo>
                    <a:pt x="115" y="9"/>
                  </a:lnTo>
                  <a:lnTo>
                    <a:pt x="112" y="6"/>
                  </a:lnTo>
                  <a:lnTo>
                    <a:pt x="104" y="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7659688" y="3754438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6 h 111"/>
                <a:gd name="T4" fmla="*/ 117 w 117"/>
                <a:gd name="T5" fmla="*/ 43 h 111"/>
                <a:gd name="T6" fmla="*/ 88 w 117"/>
                <a:gd name="T7" fmla="*/ 71 h 111"/>
                <a:gd name="T8" fmla="*/ 95 w 117"/>
                <a:gd name="T9" fmla="*/ 111 h 111"/>
                <a:gd name="T10" fmla="*/ 59 w 117"/>
                <a:gd name="T11" fmla="*/ 91 h 111"/>
                <a:gd name="T12" fmla="*/ 23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6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6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9" y="91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7550150" y="3762375"/>
              <a:ext cx="61913" cy="58738"/>
            </a:xfrm>
            <a:custGeom>
              <a:avLst/>
              <a:gdLst>
                <a:gd name="T0" fmla="*/ 59 w 118"/>
                <a:gd name="T1" fmla="*/ 0 h 111"/>
                <a:gd name="T2" fmla="*/ 77 w 118"/>
                <a:gd name="T3" fmla="*/ 37 h 111"/>
                <a:gd name="T4" fmla="*/ 118 w 118"/>
                <a:gd name="T5" fmla="*/ 43 h 111"/>
                <a:gd name="T6" fmla="*/ 88 w 118"/>
                <a:gd name="T7" fmla="*/ 71 h 111"/>
                <a:gd name="T8" fmla="*/ 96 w 118"/>
                <a:gd name="T9" fmla="*/ 111 h 111"/>
                <a:gd name="T10" fmla="*/ 59 w 118"/>
                <a:gd name="T11" fmla="*/ 93 h 111"/>
                <a:gd name="T12" fmla="*/ 23 w 118"/>
                <a:gd name="T13" fmla="*/ 111 h 111"/>
                <a:gd name="T14" fmla="*/ 29 w 118"/>
                <a:gd name="T15" fmla="*/ 71 h 111"/>
                <a:gd name="T16" fmla="*/ 0 w 118"/>
                <a:gd name="T17" fmla="*/ 43 h 111"/>
                <a:gd name="T18" fmla="*/ 40 w 118"/>
                <a:gd name="T19" fmla="*/ 37 h 111"/>
                <a:gd name="T20" fmla="*/ 59 w 11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1">
                  <a:moveTo>
                    <a:pt x="59" y="0"/>
                  </a:moveTo>
                  <a:lnTo>
                    <a:pt x="77" y="37"/>
                  </a:lnTo>
                  <a:lnTo>
                    <a:pt x="118" y="43"/>
                  </a:lnTo>
                  <a:lnTo>
                    <a:pt x="88" y="71"/>
                  </a:lnTo>
                  <a:lnTo>
                    <a:pt x="96" y="111"/>
                  </a:lnTo>
                  <a:lnTo>
                    <a:pt x="59" y="93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9" name="Freeform 37"/>
            <p:cNvSpPr>
              <a:spLocks/>
            </p:cNvSpPr>
            <p:nvPr/>
          </p:nvSpPr>
          <p:spPr bwMode="auto">
            <a:xfrm>
              <a:off x="7440613" y="3790950"/>
              <a:ext cx="61913" cy="58738"/>
            </a:xfrm>
            <a:custGeom>
              <a:avLst/>
              <a:gdLst>
                <a:gd name="T0" fmla="*/ 59 w 118"/>
                <a:gd name="T1" fmla="*/ 0 h 112"/>
                <a:gd name="T2" fmla="*/ 77 w 118"/>
                <a:gd name="T3" fmla="*/ 37 h 112"/>
                <a:gd name="T4" fmla="*/ 118 w 118"/>
                <a:gd name="T5" fmla="*/ 43 h 112"/>
                <a:gd name="T6" fmla="*/ 88 w 118"/>
                <a:gd name="T7" fmla="*/ 71 h 112"/>
                <a:gd name="T8" fmla="*/ 96 w 118"/>
                <a:gd name="T9" fmla="*/ 112 h 112"/>
                <a:gd name="T10" fmla="*/ 59 w 118"/>
                <a:gd name="T11" fmla="*/ 93 h 112"/>
                <a:gd name="T12" fmla="*/ 24 w 118"/>
                <a:gd name="T13" fmla="*/ 112 h 112"/>
                <a:gd name="T14" fmla="*/ 30 w 118"/>
                <a:gd name="T15" fmla="*/ 71 h 112"/>
                <a:gd name="T16" fmla="*/ 0 w 118"/>
                <a:gd name="T17" fmla="*/ 43 h 112"/>
                <a:gd name="T18" fmla="*/ 41 w 118"/>
                <a:gd name="T19" fmla="*/ 37 h 112"/>
                <a:gd name="T20" fmla="*/ 59 w 118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77" y="37"/>
                  </a:lnTo>
                  <a:lnTo>
                    <a:pt x="118" y="43"/>
                  </a:lnTo>
                  <a:lnTo>
                    <a:pt x="88" y="71"/>
                  </a:lnTo>
                  <a:lnTo>
                    <a:pt x="96" y="112"/>
                  </a:lnTo>
                  <a:lnTo>
                    <a:pt x="59" y="93"/>
                  </a:lnTo>
                  <a:lnTo>
                    <a:pt x="24" y="112"/>
                  </a:lnTo>
                  <a:lnTo>
                    <a:pt x="30" y="71"/>
                  </a:lnTo>
                  <a:lnTo>
                    <a:pt x="0" y="43"/>
                  </a:lnTo>
                  <a:lnTo>
                    <a:pt x="41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7319963" y="3846513"/>
              <a:ext cx="61913" cy="58738"/>
            </a:xfrm>
            <a:custGeom>
              <a:avLst/>
              <a:gdLst>
                <a:gd name="T0" fmla="*/ 58 w 117"/>
                <a:gd name="T1" fmla="*/ 0 h 111"/>
                <a:gd name="T2" fmla="*/ 77 w 117"/>
                <a:gd name="T3" fmla="*/ 37 h 111"/>
                <a:gd name="T4" fmla="*/ 117 w 117"/>
                <a:gd name="T5" fmla="*/ 42 h 111"/>
                <a:gd name="T6" fmla="*/ 88 w 117"/>
                <a:gd name="T7" fmla="*/ 71 h 111"/>
                <a:gd name="T8" fmla="*/ 95 w 117"/>
                <a:gd name="T9" fmla="*/ 111 h 111"/>
                <a:gd name="T10" fmla="*/ 58 w 117"/>
                <a:gd name="T11" fmla="*/ 92 h 111"/>
                <a:gd name="T12" fmla="*/ 23 w 117"/>
                <a:gd name="T13" fmla="*/ 111 h 111"/>
                <a:gd name="T14" fmla="*/ 29 w 117"/>
                <a:gd name="T15" fmla="*/ 71 h 111"/>
                <a:gd name="T16" fmla="*/ 0 w 117"/>
                <a:gd name="T17" fmla="*/ 42 h 111"/>
                <a:gd name="T18" fmla="*/ 41 w 117"/>
                <a:gd name="T19" fmla="*/ 37 h 111"/>
                <a:gd name="T20" fmla="*/ 58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8" y="0"/>
                  </a:moveTo>
                  <a:lnTo>
                    <a:pt x="77" y="37"/>
                  </a:lnTo>
                  <a:lnTo>
                    <a:pt x="117" y="42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8" y="92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2"/>
                  </a:lnTo>
                  <a:lnTo>
                    <a:pt x="41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1" name="Freeform 39"/>
            <p:cNvSpPr>
              <a:spLocks/>
            </p:cNvSpPr>
            <p:nvPr/>
          </p:nvSpPr>
          <p:spPr bwMode="auto">
            <a:xfrm>
              <a:off x="7218363" y="3911600"/>
              <a:ext cx="61913" cy="58738"/>
            </a:xfrm>
            <a:custGeom>
              <a:avLst/>
              <a:gdLst>
                <a:gd name="T0" fmla="*/ 59 w 118"/>
                <a:gd name="T1" fmla="*/ 0 h 111"/>
                <a:gd name="T2" fmla="*/ 78 w 118"/>
                <a:gd name="T3" fmla="*/ 36 h 111"/>
                <a:gd name="T4" fmla="*/ 118 w 118"/>
                <a:gd name="T5" fmla="*/ 42 h 111"/>
                <a:gd name="T6" fmla="*/ 89 w 118"/>
                <a:gd name="T7" fmla="*/ 71 h 111"/>
                <a:gd name="T8" fmla="*/ 95 w 118"/>
                <a:gd name="T9" fmla="*/ 111 h 111"/>
                <a:gd name="T10" fmla="*/ 59 w 118"/>
                <a:gd name="T11" fmla="*/ 93 h 111"/>
                <a:gd name="T12" fmla="*/ 22 w 118"/>
                <a:gd name="T13" fmla="*/ 111 h 111"/>
                <a:gd name="T14" fmla="*/ 30 w 118"/>
                <a:gd name="T15" fmla="*/ 71 h 111"/>
                <a:gd name="T16" fmla="*/ 0 w 118"/>
                <a:gd name="T17" fmla="*/ 42 h 111"/>
                <a:gd name="T18" fmla="*/ 41 w 118"/>
                <a:gd name="T19" fmla="*/ 36 h 111"/>
                <a:gd name="T20" fmla="*/ 59 w 11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1">
                  <a:moveTo>
                    <a:pt x="59" y="0"/>
                  </a:moveTo>
                  <a:lnTo>
                    <a:pt x="78" y="36"/>
                  </a:lnTo>
                  <a:lnTo>
                    <a:pt x="118" y="42"/>
                  </a:lnTo>
                  <a:lnTo>
                    <a:pt x="89" y="71"/>
                  </a:lnTo>
                  <a:lnTo>
                    <a:pt x="95" y="111"/>
                  </a:lnTo>
                  <a:lnTo>
                    <a:pt x="59" y="93"/>
                  </a:lnTo>
                  <a:lnTo>
                    <a:pt x="22" y="111"/>
                  </a:lnTo>
                  <a:lnTo>
                    <a:pt x="30" y="71"/>
                  </a:lnTo>
                  <a:lnTo>
                    <a:pt x="0" y="42"/>
                  </a:lnTo>
                  <a:lnTo>
                    <a:pt x="41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7119938" y="3984625"/>
              <a:ext cx="61913" cy="58738"/>
            </a:xfrm>
            <a:custGeom>
              <a:avLst/>
              <a:gdLst>
                <a:gd name="T0" fmla="*/ 59 w 118"/>
                <a:gd name="T1" fmla="*/ 0 h 111"/>
                <a:gd name="T2" fmla="*/ 76 w 118"/>
                <a:gd name="T3" fmla="*/ 37 h 111"/>
                <a:gd name="T4" fmla="*/ 118 w 118"/>
                <a:gd name="T5" fmla="*/ 41 h 111"/>
                <a:gd name="T6" fmla="*/ 88 w 118"/>
                <a:gd name="T7" fmla="*/ 71 h 111"/>
                <a:gd name="T8" fmla="*/ 95 w 118"/>
                <a:gd name="T9" fmla="*/ 111 h 111"/>
                <a:gd name="T10" fmla="*/ 59 w 118"/>
                <a:gd name="T11" fmla="*/ 92 h 111"/>
                <a:gd name="T12" fmla="*/ 22 w 118"/>
                <a:gd name="T13" fmla="*/ 111 h 111"/>
                <a:gd name="T14" fmla="*/ 30 w 118"/>
                <a:gd name="T15" fmla="*/ 71 h 111"/>
                <a:gd name="T16" fmla="*/ 0 w 118"/>
                <a:gd name="T17" fmla="*/ 41 h 111"/>
                <a:gd name="T18" fmla="*/ 41 w 118"/>
                <a:gd name="T19" fmla="*/ 37 h 111"/>
                <a:gd name="T20" fmla="*/ 59 w 118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1">
                  <a:moveTo>
                    <a:pt x="59" y="0"/>
                  </a:moveTo>
                  <a:lnTo>
                    <a:pt x="76" y="37"/>
                  </a:lnTo>
                  <a:lnTo>
                    <a:pt x="118" y="41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9" y="92"/>
                  </a:lnTo>
                  <a:lnTo>
                    <a:pt x="22" y="111"/>
                  </a:lnTo>
                  <a:lnTo>
                    <a:pt x="30" y="71"/>
                  </a:lnTo>
                  <a:lnTo>
                    <a:pt x="0" y="41"/>
                  </a:lnTo>
                  <a:lnTo>
                    <a:pt x="41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7043738" y="4075113"/>
              <a:ext cx="61913" cy="60325"/>
            </a:xfrm>
            <a:custGeom>
              <a:avLst/>
              <a:gdLst>
                <a:gd name="T0" fmla="*/ 58 w 117"/>
                <a:gd name="T1" fmla="*/ 0 h 113"/>
                <a:gd name="T2" fmla="*/ 77 w 117"/>
                <a:gd name="T3" fmla="*/ 37 h 113"/>
                <a:gd name="T4" fmla="*/ 117 w 117"/>
                <a:gd name="T5" fmla="*/ 43 h 113"/>
                <a:gd name="T6" fmla="*/ 88 w 117"/>
                <a:gd name="T7" fmla="*/ 72 h 113"/>
                <a:gd name="T8" fmla="*/ 95 w 117"/>
                <a:gd name="T9" fmla="*/ 113 h 113"/>
                <a:gd name="T10" fmla="*/ 58 w 117"/>
                <a:gd name="T11" fmla="*/ 93 h 113"/>
                <a:gd name="T12" fmla="*/ 23 w 117"/>
                <a:gd name="T13" fmla="*/ 113 h 113"/>
                <a:gd name="T14" fmla="*/ 29 w 117"/>
                <a:gd name="T15" fmla="*/ 72 h 113"/>
                <a:gd name="T16" fmla="*/ 0 w 117"/>
                <a:gd name="T17" fmla="*/ 43 h 113"/>
                <a:gd name="T18" fmla="*/ 41 w 117"/>
                <a:gd name="T19" fmla="*/ 37 h 113"/>
                <a:gd name="T20" fmla="*/ 58 w 117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3">
                  <a:moveTo>
                    <a:pt x="58" y="0"/>
                  </a:moveTo>
                  <a:lnTo>
                    <a:pt x="77" y="37"/>
                  </a:lnTo>
                  <a:lnTo>
                    <a:pt x="117" y="43"/>
                  </a:lnTo>
                  <a:lnTo>
                    <a:pt x="88" y="72"/>
                  </a:lnTo>
                  <a:lnTo>
                    <a:pt x="95" y="113"/>
                  </a:lnTo>
                  <a:lnTo>
                    <a:pt x="58" y="93"/>
                  </a:lnTo>
                  <a:lnTo>
                    <a:pt x="23" y="113"/>
                  </a:lnTo>
                  <a:lnTo>
                    <a:pt x="29" y="72"/>
                  </a:lnTo>
                  <a:lnTo>
                    <a:pt x="0" y="43"/>
                  </a:lnTo>
                  <a:lnTo>
                    <a:pt x="41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6926263" y="4283075"/>
              <a:ext cx="61913" cy="58738"/>
            </a:xfrm>
            <a:custGeom>
              <a:avLst/>
              <a:gdLst>
                <a:gd name="T0" fmla="*/ 59 w 118"/>
                <a:gd name="T1" fmla="*/ 0 h 112"/>
                <a:gd name="T2" fmla="*/ 77 w 118"/>
                <a:gd name="T3" fmla="*/ 36 h 112"/>
                <a:gd name="T4" fmla="*/ 118 w 118"/>
                <a:gd name="T5" fmla="*/ 42 h 112"/>
                <a:gd name="T6" fmla="*/ 89 w 118"/>
                <a:gd name="T7" fmla="*/ 72 h 112"/>
                <a:gd name="T8" fmla="*/ 96 w 118"/>
                <a:gd name="T9" fmla="*/ 112 h 112"/>
                <a:gd name="T10" fmla="*/ 59 w 118"/>
                <a:gd name="T11" fmla="*/ 93 h 112"/>
                <a:gd name="T12" fmla="*/ 24 w 118"/>
                <a:gd name="T13" fmla="*/ 112 h 112"/>
                <a:gd name="T14" fmla="*/ 30 w 118"/>
                <a:gd name="T15" fmla="*/ 72 h 112"/>
                <a:gd name="T16" fmla="*/ 0 w 118"/>
                <a:gd name="T17" fmla="*/ 42 h 112"/>
                <a:gd name="T18" fmla="*/ 41 w 118"/>
                <a:gd name="T19" fmla="*/ 36 h 112"/>
                <a:gd name="T20" fmla="*/ 59 w 118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77" y="36"/>
                  </a:lnTo>
                  <a:lnTo>
                    <a:pt x="118" y="42"/>
                  </a:lnTo>
                  <a:lnTo>
                    <a:pt x="89" y="72"/>
                  </a:lnTo>
                  <a:lnTo>
                    <a:pt x="96" y="112"/>
                  </a:lnTo>
                  <a:lnTo>
                    <a:pt x="59" y="93"/>
                  </a:lnTo>
                  <a:lnTo>
                    <a:pt x="24" y="112"/>
                  </a:lnTo>
                  <a:lnTo>
                    <a:pt x="30" y="72"/>
                  </a:lnTo>
                  <a:lnTo>
                    <a:pt x="0" y="42"/>
                  </a:lnTo>
                  <a:lnTo>
                    <a:pt x="41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6977063" y="4176713"/>
              <a:ext cx="63500" cy="60325"/>
            </a:xfrm>
            <a:custGeom>
              <a:avLst/>
              <a:gdLst>
                <a:gd name="T0" fmla="*/ 59 w 118"/>
                <a:gd name="T1" fmla="*/ 0 h 112"/>
                <a:gd name="T2" fmla="*/ 77 w 118"/>
                <a:gd name="T3" fmla="*/ 37 h 112"/>
                <a:gd name="T4" fmla="*/ 118 w 118"/>
                <a:gd name="T5" fmla="*/ 43 h 112"/>
                <a:gd name="T6" fmla="*/ 88 w 118"/>
                <a:gd name="T7" fmla="*/ 71 h 112"/>
                <a:gd name="T8" fmla="*/ 96 w 118"/>
                <a:gd name="T9" fmla="*/ 112 h 112"/>
                <a:gd name="T10" fmla="*/ 59 w 118"/>
                <a:gd name="T11" fmla="*/ 93 h 112"/>
                <a:gd name="T12" fmla="*/ 22 w 118"/>
                <a:gd name="T13" fmla="*/ 112 h 112"/>
                <a:gd name="T14" fmla="*/ 29 w 118"/>
                <a:gd name="T15" fmla="*/ 71 h 112"/>
                <a:gd name="T16" fmla="*/ 0 w 118"/>
                <a:gd name="T17" fmla="*/ 43 h 112"/>
                <a:gd name="T18" fmla="*/ 40 w 118"/>
                <a:gd name="T19" fmla="*/ 37 h 112"/>
                <a:gd name="T20" fmla="*/ 59 w 118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59" y="0"/>
                  </a:moveTo>
                  <a:lnTo>
                    <a:pt x="77" y="37"/>
                  </a:lnTo>
                  <a:lnTo>
                    <a:pt x="118" y="43"/>
                  </a:lnTo>
                  <a:lnTo>
                    <a:pt x="88" y="71"/>
                  </a:lnTo>
                  <a:lnTo>
                    <a:pt x="96" y="112"/>
                  </a:lnTo>
                  <a:lnTo>
                    <a:pt x="59" y="93"/>
                  </a:lnTo>
                  <a:lnTo>
                    <a:pt x="22" y="112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6889750" y="4400550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7 h 111"/>
                <a:gd name="T4" fmla="*/ 117 w 117"/>
                <a:gd name="T5" fmla="*/ 43 h 111"/>
                <a:gd name="T6" fmla="*/ 88 w 117"/>
                <a:gd name="T7" fmla="*/ 71 h 111"/>
                <a:gd name="T8" fmla="*/ 94 w 117"/>
                <a:gd name="T9" fmla="*/ 111 h 111"/>
                <a:gd name="T10" fmla="*/ 59 w 117"/>
                <a:gd name="T11" fmla="*/ 92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7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7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9" y="92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45"/>
            <p:cNvSpPr>
              <a:spLocks/>
            </p:cNvSpPr>
            <p:nvPr/>
          </p:nvSpPr>
          <p:spPr bwMode="auto">
            <a:xfrm>
              <a:off x="6875463" y="4519613"/>
              <a:ext cx="61913" cy="60325"/>
            </a:xfrm>
            <a:custGeom>
              <a:avLst/>
              <a:gdLst>
                <a:gd name="T0" fmla="*/ 58 w 117"/>
                <a:gd name="T1" fmla="*/ 0 h 112"/>
                <a:gd name="T2" fmla="*/ 77 w 117"/>
                <a:gd name="T3" fmla="*/ 37 h 112"/>
                <a:gd name="T4" fmla="*/ 117 w 117"/>
                <a:gd name="T5" fmla="*/ 42 h 112"/>
                <a:gd name="T6" fmla="*/ 88 w 117"/>
                <a:gd name="T7" fmla="*/ 71 h 112"/>
                <a:gd name="T8" fmla="*/ 95 w 117"/>
                <a:gd name="T9" fmla="*/ 112 h 112"/>
                <a:gd name="T10" fmla="*/ 58 w 117"/>
                <a:gd name="T11" fmla="*/ 92 h 112"/>
                <a:gd name="T12" fmla="*/ 23 w 117"/>
                <a:gd name="T13" fmla="*/ 112 h 112"/>
                <a:gd name="T14" fmla="*/ 29 w 117"/>
                <a:gd name="T15" fmla="*/ 71 h 112"/>
                <a:gd name="T16" fmla="*/ 0 w 117"/>
                <a:gd name="T17" fmla="*/ 42 h 112"/>
                <a:gd name="T18" fmla="*/ 40 w 117"/>
                <a:gd name="T19" fmla="*/ 37 h 112"/>
                <a:gd name="T20" fmla="*/ 58 w 117"/>
                <a:gd name="T2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58" y="0"/>
                  </a:moveTo>
                  <a:lnTo>
                    <a:pt x="77" y="37"/>
                  </a:lnTo>
                  <a:lnTo>
                    <a:pt x="117" y="42"/>
                  </a:lnTo>
                  <a:lnTo>
                    <a:pt x="88" y="71"/>
                  </a:lnTo>
                  <a:lnTo>
                    <a:pt x="95" y="112"/>
                  </a:lnTo>
                  <a:lnTo>
                    <a:pt x="58" y="92"/>
                  </a:lnTo>
                  <a:lnTo>
                    <a:pt x="23" y="112"/>
                  </a:lnTo>
                  <a:lnTo>
                    <a:pt x="29" y="71"/>
                  </a:lnTo>
                  <a:lnTo>
                    <a:pt x="0" y="42"/>
                  </a:lnTo>
                  <a:lnTo>
                    <a:pt x="40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8" name="Freeform 46"/>
            <p:cNvSpPr>
              <a:spLocks/>
            </p:cNvSpPr>
            <p:nvPr/>
          </p:nvSpPr>
          <p:spPr bwMode="auto">
            <a:xfrm>
              <a:off x="6875463" y="4637088"/>
              <a:ext cx="61913" cy="58738"/>
            </a:xfrm>
            <a:custGeom>
              <a:avLst/>
              <a:gdLst>
                <a:gd name="T0" fmla="*/ 58 w 117"/>
                <a:gd name="T1" fmla="*/ 0 h 111"/>
                <a:gd name="T2" fmla="*/ 77 w 117"/>
                <a:gd name="T3" fmla="*/ 36 h 111"/>
                <a:gd name="T4" fmla="*/ 117 w 117"/>
                <a:gd name="T5" fmla="*/ 42 h 111"/>
                <a:gd name="T6" fmla="*/ 88 w 117"/>
                <a:gd name="T7" fmla="*/ 71 h 111"/>
                <a:gd name="T8" fmla="*/ 95 w 117"/>
                <a:gd name="T9" fmla="*/ 111 h 111"/>
                <a:gd name="T10" fmla="*/ 58 w 117"/>
                <a:gd name="T11" fmla="*/ 91 h 111"/>
                <a:gd name="T12" fmla="*/ 23 w 117"/>
                <a:gd name="T13" fmla="*/ 111 h 111"/>
                <a:gd name="T14" fmla="*/ 29 w 117"/>
                <a:gd name="T15" fmla="*/ 71 h 111"/>
                <a:gd name="T16" fmla="*/ 0 w 117"/>
                <a:gd name="T17" fmla="*/ 42 h 111"/>
                <a:gd name="T18" fmla="*/ 40 w 117"/>
                <a:gd name="T19" fmla="*/ 36 h 111"/>
                <a:gd name="T20" fmla="*/ 58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8" y="0"/>
                  </a:moveTo>
                  <a:lnTo>
                    <a:pt x="77" y="36"/>
                  </a:lnTo>
                  <a:lnTo>
                    <a:pt x="117" y="42"/>
                  </a:lnTo>
                  <a:lnTo>
                    <a:pt x="88" y="71"/>
                  </a:lnTo>
                  <a:lnTo>
                    <a:pt x="95" y="111"/>
                  </a:lnTo>
                  <a:lnTo>
                    <a:pt x="58" y="91"/>
                  </a:lnTo>
                  <a:lnTo>
                    <a:pt x="23" y="111"/>
                  </a:lnTo>
                  <a:lnTo>
                    <a:pt x="29" y="71"/>
                  </a:lnTo>
                  <a:lnTo>
                    <a:pt x="0" y="42"/>
                  </a:lnTo>
                  <a:lnTo>
                    <a:pt x="40" y="3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9" name="Freeform 47"/>
            <p:cNvSpPr>
              <a:spLocks/>
            </p:cNvSpPr>
            <p:nvPr/>
          </p:nvSpPr>
          <p:spPr bwMode="auto">
            <a:xfrm>
              <a:off x="6894513" y="4760913"/>
              <a:ext cx="60325" cy="58738"/>
            </a:xfrm>
            <a:custGeom>
              <a:avLst/>
              <a:gdLst>
                <a:gd name="T0" fmla="*/ 58 w 116"/>
                <a:gd name="T1" fmla="*/ 0 h 111"/>
                <a:gd name="T2" fmla="*/ 76 w 116"/>
                <a:gd name="T3" fmla="*/ 37 h 111"/>
                <a:gd name="T4" fmla="*/ 116 w 116"/>
                <a:gd name="T5" fmla="*/ 43 h 111"/>
                <a:gd name="T6" fmla="*/ 87 w 116"/>
                <a:gd name="T7" fmla="*/ 71 h 111"/>
                <a:gd name="T8" fmla="*/ 94 w 116"/>
                <a:gd name="T9" fmla="*/ 111 h 111"/>
                <a:gd name="T10" fmla="*/ 58 w 116"/>
                <a:gd name="T11" fmla="*/ 93 h 111"/>
                <a:gd name="T12" fmla="*/ 22 w 116"/>
                <a:gd name="T13" fmla="*/ 111 h 111"/>
                <a:gd name="T14" fmla="*/ 28 w 116"/>
                <a:gd name="T15" fmla="*/ 71 h 111"/>
                <a:gd name="T16" fmla="*/ 0 w 116"/>
                <a:gd name="T17" fmla="*/ 43 h 111"/>
                <a:gd name="T18" fmla="*/ 41 w 116"/>
                <a:gd name="T19" fmla="*/ 37 h 111"/>
                <a:gd name="T20" fmla="*/ 58 w 116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111">
                  <a:moveTo>
                    <a:pt x="58" y="0"/>
                  </a:moveTo>
                  <a:lnTo>
                    <a:pt x="76" y="37"/>
                  </a:lnTo>
                  <a:lnTo>
                    <a:pt x="116" y="43"/>
                  </a:lnTo>
                  <a:lnTo>
                    <a:pt x="87" y="71"/>
                  </a:lnTo>
                  <a:lnTo>
                    <a:pt x="94" y="111"/>
                  </a:lnTo>
                  <a:lnTo>
                    <a:pt x="58" y="93"/>
                  </a:lnTo>
                  <a:lnTo>
                    <a:pt x="22" y="111"/>
                  </a:lnTo>
                  <a:lnTo>
                    <a:pt x="28" y="71"/>
                  </a:lnTo>
                  <a:lnTo>
                    <a:pt x="0" y="43"/>
                  </a:lnTo>
                  <a:lnTo>
                    <a:pt x="41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0" name="Freeform 48"/>
            <p:cNvSpPr>
              <a:spLocks/>
            </p:cNvSpPr>
            <p:nvPr/>
          </p:nvSpPr>
          <p:spPr bwMode="auto">
            <a:xfrm>
              <a:off x="7058025" y="5081588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6 h 111"/>
                <a:gd name="T4" fmla="*/ 117 w 117"/>
                <a:gd name="T5" fmla="*/ 43 h 111"/>
                <a:gd name="T6" fmla="*/ 88 w 117"/>
                <a:gd name="T7" fmla="*/ 71 h 111"/>
                <a:gd name="T8" fmla="*/ 94 w 117"/>
                <a:gd name="T9" fmla="*/ 111 h 111"/>
                <a:gd name="T10" fmla="*/ 59 w 117"/>
                <a:gd name="T11" fmla="*/ 91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6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6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9" y="91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1" name="Freeform 49"/>
            <p:cNvSpPr>
              <a:spLocks/>
            </p:cNvSpPr>
            <p:nvPr/>
          </p:nvSpPr>
          <p:spPr bwMode="auto">
            <a:xfrm>
              <a:off x="6931025" y="4867275"/>
              <a:ext cx="61913" cy="58738"/>
            </a:xfrm>
            <a:custGeom>
              <a:avLst/>
              <a:gdLst>
                <a:gd name="T0" fmla="*/ 58 w 117"/>
                <a:gd name="T1" fmla="*/ 0 h 111"/>
                <a:gd name="T2" fmla="*/ 77 w 117"/>
                <a:gd name="T3" fmla="*/ 36 h 111"/>
                <a:gd name="T4" fmla="*/ 117 w 117"/>
                <a:gd name="T5" fmla="*/ 41 h 111"/>
                <a:gd name="T6" fmla="*/ 88 w 117"/>
                <a:gd name="T7" fmla="*/ 71 h 111"/>
                <a:gd name="T8" fmla="*/ 94 w 117"/>
                <a:gd name="T9" fmla="*/ 111 h 111"/>
                <a:gd name="T10" fmla="*/ 58 w 117"/>
                <a:gd name="T11" fmla="*/ 91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1 h 111"/>
                <a:gd name="T18" fmla="*/ 40 w 117"/>
                <a:gd name="T19" fmla="*/ 36 h 111"/>
                <a:gd name="T20" fmla="*/ 58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8" y="0"/>
                  </a:moveTo>
                  <a:lnTo>
                    <a:pt x="77" y="36"/>
                  </a:lnTo>
                  <a:lnTo>
                    <a:pt x="117" y="41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8" y="91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1"/>
                  </a:lnTo>
                  <a:lnTo>
                    <a:pt x="40" y="3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2" name="Freeform 50"/>
            <p:cNvSpPr>
              <a:spLocks/>
            </p:cNvSpPr>
            <p:nvPr/>
          </p:nvSpPr>
          <p:spPr bwMode="auto">
            <a:xfrm>
              <a:off x="6988175" y="4972050"/>
              <a:ext cx="61913" cy="58738"/>
            </a:xfrm>
            <a:custGeom>
              <a:avLst/>
              <a:gdLst>
                <a:gd name="T0" fmla="*/ 59 w 117"/>
                <a:gd name="T1" fmla="*/ 0 h 111"/>
                <a:gd name="T2" fmla="*/ 77 w 117"/>
                <a:gd name="T3" fmla="*/ 37 h 111"/>
                <a:gd name="T4" fmla="*/ 117 w 117"/>
                <a:gd name="T5" fmla="*/ 43 h 111"/>
                <a:gd name="T6" fmla="*/ 88 w 117"/>
                <a:gd name="T7" fmla="*/ 71 h 111"/>
                <a:gd name="T8" fmla="*/ 94 w 117"/>
                <a:gd name="T9" fmla="*/ 111 h 111"/>
                <a:gd name="T10" fmla="*/ 59 w 117"/>
                <a:gd name="T11" fmla="*/ 92 h 111"/>
                <a:gd name="T12" fmla="*/ 22 w 117"/>
                <a:gd name="T13" fmla="*/ 111 h 111"/>
                <a:gd name="T14" fmla="*/ 29 w 117"/>
                <a:gd name="T15" fmla="*/ 71 h 111"/>
                <a:gd name="T16" fmla="*/ 0 w 117"/>
                <a:gd name="T17" fmla="*/ 43 h 111"/>
                <a:gd name="T18" fmla="*/ 40 w 117"/>
                <a:gd name="T19" fmla="*/ 37 h 111"/>
                <a:gd name="T20" fmla="*/ 59 w 117"/>
                <a:gd name="T2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1">
                  <a:moveTo>
                    <a:pt x="59" y="0"/>
                  </a:moveTo>
                  <a:lnTo>
                    <a:pt x="77" y="37"/>
                  </a:lnTo>
                  <a:lnTo>
                    <a:pt x="117" y="43"/>
                  </a:lnTo>
                  <a:lnTo>
                    <a:pt x="88" y="71"/>
                  </a:lnTo>
                  <a:lnTo>
                    <a:pt x="94" y="111"/>
                  </a:lnTo>
                  <a:lnTo>
                    <a:pt x="59" y="92"/>
                  </a:lnTo>
                  <a:lnTo>
                    <a:pt x="22" y="111"/>
                  </a:lnTo>
                  <a:lnTo>
                    <a:pt x="29" y="71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3" name="Freeform 51"/>
            <p:cNvSpPr>
              <a:spLocks/>
            </p:cNvSpPr>
            <p:nvPr/>
          </p:nvSpPr>
          <p:spPr bwMode="auto">
            <a:xfrm>
              <a:off x="7142163" y="5164138"/>
              <a:ext cx="61913" cy="60325"/>
            </a:xfrm>
            <a:custGeom>
              <a:avLst/>
              <a:gdLst>
                <a:gd name="T0" fmla="*/ 58 w 116"/>
                <a:gd name="T1" fmla="*/ 0 h 113"/>
                <a:gd name="T2" fmla="*/ 76 w 116"/>
                <a:gd name="T3" fmla="*/ 37 h 113"/>
                <a:gd name="T4" fmla="*/ 116 w 116"/>
                <a:gd name="T5" fmla="*/ 43 h 113"/>
                <a:gd name="T6" fmla="*/ 87 w 116"/>
                <a:gd name="T7" fmla="*/ 73 h 113"/>
                <a:gd name="T8" fmla="*/ 94 w 116"/>
                <a:gd name="T9" fmla="*/ 113 h 113"/>
                <a:gd name="T10" fmla="*/ 58 w 116"/>
                <a:gd name="T11" fmla="*/ 93 h 113"/>
                <a:gd name="T12" fmla="*/ 22 w 116"/>
                <a:gd name="T13" fmla="*/ 113 h 113"/>
                <a:gd name="T14" fmla="*/ 28 w 116"/>
                <a:gd name="T15" fmla="*/ 73 h 113"/>
                <a:gd name="T16" fmla="*/ 0 w 116"/>
                <a:gd name="T17" fmla="*/ 43 h 113"/>
                <a:gd name="T18" fmla="*/ 40 w 116"/>
                <a:gd name="T19" fmla="*/ 37 h 113"/>
                <a:gd name="T20" fmla="*/ 58 w 116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113">
                  <a:moveTo>
                    <a:pt x="58" y="0"/>
                  </a:moveTo>
                  <a:lnTo>
                    <a:pt x="76" y="37"/>
                  </a:lnTo>
                  <a:lnTo>
                    <a:pt x="116" y="43"/>
                  </a:lnTo>
                  <a:lnTo>
                    <a:pt x="87" y="73"/>
                  </a:lnTo>
                  <a:lnTo>
                    <a:pt x="94" y="113"/>
                  </a:lnTo>
                  <a:lnTo>
                    <a:pt x="58" y="93"/>
                  </a:lnTo>
                  <a:lnTo>
                    <a:pt x="22" y="113"/>
                  </a:lnTo>
                  <a:lnTo>
                    <a:pt x="28" y="73"/>
                  </a:lnTo>
                  <a:lnTo>
                    <a:pt x="0" y="43"/>
                  </a:lnTo>
                  <a:lnTo>
                    <a:pt x="40" y="37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4" name="Freeform 52"/>
            <p:cNvSpPr>
              <a:spLocks/>
            </p:cNvSpPr>
            <p:nvPr/>
          </p:nvSpPr>
          <p:spPr bwMode="auto">
            <a:xfrm>
              <a:off x="7137400" y="4302125"/>
              <a:ext cx="357188" cy="533400"/>
            </a:xfrm>
            <a:custGeom>
              <a:avLst/>
              <a:gdLst>
                <a:gd name="T0" fmla="*/ 429 w 675"/>
                <a:gd name="T1" fmla="*/ 0 h 1007"/>
                <a:gd name="T2" fmla="*/ 442 w 675"/>
                <a:gd name="T3" fmla="*/ 0 h 1007"/>
                <a:gd name="T4" fmla="*/ 445 w 675"/>
                <a:gd name="T5" fmla="*/ 2 h 1007"/>
                <a:gd name="T6" fmla="*/ 447 w 675"/>
                <a:gd name="T7" fmla="*/ 4 h 1007"/>
                <a:gd name="T8" fmla="*/ 447 w 675"/>
                <a:gd name="T9" fmla="*/ 5 h 1007"/>
                <a:gd name="T10" fmla="*/ 448 w 675"/>
                <a:gd name="T11" fmla="*/ 8 h 1007"/>
                <a:gd name="T12" fmla="*/ 448 w 675"/>
                <a:gd name="T13" fmla="*/ 10 h 1007"/>
                <a:gd name="T14" fmla="*/ 448 w 675"/>
                <a:gd name="T15" fmla="*/ 14 h 1007"/>
                <a:gd name="T16" fmla="*/ 448 w 675"/>
                <a:gd name="T17" fmla="*/ 896 h 1007"/>
                <a:gd name="T18" fmla="*/ 450 w 675"/>
                <a:gd name="T19" fmla="*/ 916 h 1007"/>
                <a:gd name="T20" fmla="*/ 456 w 675"/>
                <a:gd name="T21" fmla="*/ 935 h 1007"/>
                <a:gd name="T22" fmla="*/ 466 w 675"/>
                <a:gd name="T23" fmla="*/ 948 h 1007"/>
                <a:gd name="T24" fmla="*/ 479 w 675"/>
                <a:gd name="T25" fmla="*/ 959 h 1007"/>
                <a:gd name="T26" fmla="*/ 496 w 675"/>
                <a:gd name="T27" fmla="*/ 968 h 1007"/>
                <a:gd name="T28" fmla="*/ 518 w 675"/>
                <a:gd name="T29" fmla="*/ 974 h 1007"/>
                <a:gd name="T30" fmla="*/ 548 w 675"/>
                <a:gd name="T31" fmla="*/ 977 h 1007"/>
                <a:gd name="T32" fmla="*/ 584 w 675"/>
                <a:gd name="T33" fmla="*/ 981 h 1007"/>
                <a:gd name="T34" fmla="*/ 626 w 675"/>
                <a:gd name="T35" fmla="*/ 985 h 1007"/>
                <a:gd name="T36" fmla="*/ 675 w 675"/>
                <a:gd name="T37" fmla="*/ 986 h 1007"/>
                <a:gd name="T38" fmla="*/ 675 w 675"/>
                <a:gd name="T39" fmla="*/ 1007 h 1007"/>
                <a:gd name="T40" fmla="*/ 16 w 675"/>
                <a:gd name="T41" fmla="*/ 1007 h 1007"/>
                <a:gd name="T42" fmla="*/ 16 w 675"/>
                <a:gd name="T43" fmla="*/ 985 h 1007"/>
                <a:gd name="T44" fmla="*/ 69 w 675"/>
                <a:gd name="T45" fmla="*/ 982 h 1007"/>
                <a:gd name="T46" fmla="*/ 114 w 675"/>
                <a:gd name="T47" fmla="*/ 979 h 1007"/>
                <a:gd name="T48" fmla="*/ 151 w 675"/>
                <a:gd name="T49" fmla="*/ 974 h 1007"/>
                <a:gd name="T50" fmla="*/ 179 w 675"/>
                <a:gd name="T51" fmla="*/ 968 h 1007"/>
                <a:gd name="T52" fmla="*/ 201 w 675"/>
                <a:gd name="T53" fmla="*/ 960 h 1007"/>
                <a:gd name="T54" fmla="*/ 216 w 675"/>
                <a:gd name="T55" fmla="*/ 951 h 1007"/>
                <a:gd name="T56" fmla="*/ 228 w 675"/>
                <a:gd name="T57" fmla="*/ 936 h 1007"/>
                <a:gd name="T58" fmla="*/ 237 w 675"/>
                <a:gd name="T59" fmla="*/ 919 h 1007"/>
                <a:gd name="T60" fmla="*/ 243 w 675"/>
                <a:gd name="T61" fmla="*/ 898 h 1007"/>
                <a:gd name="T62" fmla="*/ 244 w 675"/>
                <a:gd name="T63" fmla="*/ 872 h 1007"/>
                <a:gd name="T64" fmla="*/ 244 w 675"/>
                <a:gd name="T65" fmla="*/ 197 h 1007"/>
                <a:gd name="T66" fmla="*/ 243 w 675"/>
                <a:gd name="T67" fmla="*/ 175 h 1007"/>
                <a:gd name="T68" fmla="*/ 238 w 675"/>
                <a:gd name="T69" fmla="*/ 157 h 1007"/>
                <a:gd name="T70" fmla="*/ 231 w 675"/>
                <a:gd name="T71" fmla="*/ 143 h 1007"/>
                <a:gd name="T72" fmla="*/ 221 w 675"/>
                <a:gd name="T73" fmla="*/ 135 h 1007"/>
                <a:gd name="T74" fmla="*/ 207 w 675"/>
                <a:gd name="T75" fmla="*/ 129 h 1007"/>
                <a:gd name="T76" fmla="*/ 190 w 675"/>
                <a:gd name="T77" fmla="*/ 125 h 1007"/>
                <a:gd name="T78" fmla="*/ 169 w 675"/>
                <a:gd name="T79" fmla="*/ 125 h 1007"/>
                <a:gd name="T80" fmla="*/ 147 w 675"/>
                <a:gd name="T81" fmla="*/ 125 h 1007"/>
                <a:gd name="T82" fmla="*/ 120 w 675"/>
                <a:gd name="T83" fmla="*/ 129 h 1007"/>
                <a:gd name="T84" fmla="*/ 91 w 675"/>
                <a:gd name="T85" fmla="*/ 135 h 1007"/>
                <a:gd name="T86" fmla="*/ 43 w 675"/>
                <a:gd name="T87" fmla="*/ 146 h 1007"/>
                <a:gd name="T88" fmla="*/ 0 w 675"/>
                <a:gd name="T89" fmla="*/ 157 h 1007"/>
                <a:gd name="T90" fmla="*/ 0 w 675"/>
                <a:gd name="T91" fmla="*/ 137 h 1007"/>
                <a:gd name="T92" fmla="*/ 429 w 675"/>
                <a:gd name="T93" fmla="*/ 0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5" h="1007">
                  <a:moveTo>
                    <a:pt x="429" y="0"/>
                  </a:moveTo>
                  <a:lnTo>
                    <a:pt x="442" y="0"/>
                  </a:lnTo>
                  <a:lnTo>
                    <a:pt x="445" y="2"/>
                  </a:lnTo>
                  <a:lnTo>
                    <a:pt x="447" y="4"/>
                  </a:lnTo>
                  <a:lnTo>
                    <a:pt x="447" y="5"/>
                  </a:lnTo>
                  <a:lnTo>
                    <a:pt x="448" y="8"/>
                  </a:lnTo>
                  <a:lnTo>
                    <a:pt x="448" y="10"/>
                  </a:lnTo>
                  <a:lnTo>
                    <a:pt x="448" y="14"/>
                  </a:lnTo>
                  <a:lnTo>
                    <a:pt x="448" y="896"/>
                  </a:lnTo>
                  <a:lnTo>
                    <a:pt x="450" y="916"/>
                  </a:lnTo>
                  <a:lnTo>
                    <a:pt x="456" y="935"/>
                  </a:lnTo>
                  <a:lnTo>
                    <a:pt x="466" y="948"/>
                  </a:lnTo>
                  <a:lnTo>
                    <a:pt x="479" y="959"/>
                  </a:lnTo>
                  <a:lnTo>
                    <a:pt x="496" y="968"/>
                  </a:lnTo>
                  <a:lnTo>
                    <a:pt x="518" y="974"/>
                  </a:lnTo>
                  <a:lnTo>
                    <a:pt x="548" y="977"/>
                  </a:lnTo>
                  <a:lnTo>
                    <a:pt x="584" y="981"/>
                  </a:lnTo>
                  <a:lnTo>
                    <a:pt x="626" y="985"/>
                  </a:lnTo>
                  <a:lnTo>
                    <a:pt x="675" y="986"/>
                  </a:lnTo>
                  <a:lnTo>
                    <a:pt x="675" y="1007"/>
                  </a:lnTo>
                  <a:lnTo>
                    <a:pt x="16" y="1007"/>
                  </a:lnTo>
                  <a:lnTo>
                    <a:pt x="16" y="985"/>
                  </a:lnTo>
                  <a:lnTo>
                    <a:pt x="69" y="982"/>
                  </a:lnTo>
                  <a:lnTo>
                    <a:pt x="114" y="979"/>
                  </a:lnTo>
                  <a:lnTo>
                    <a:pt x="151" y="974"/>
                  </a:lnTo>
                  <a:lnTo>
                    <a:pt x="179" y="968"/>
                  </a:lnTo>
                  <a:lnTo>
                    <a:pt x="201" y="960"/>
                  </a:lnTo>
                  <a:lnTo>
                    <a:pt x="216" y="951"/>
                  </a:lnTo>
                  <a:lnTo>
                    <a:pt x="228" y="936"/>
                  </a:lnTo>
                  <a:lnTo>
                    <a:pt x="237" y="919"/>
                  </a:lnTo>
                  <a:lnTo>
                    <a:pt x="243" y="898"/>
                  </a:lnTo>
                  <a:lnTo>
                    <a:pt x="244" y="872"/>
                  </a:lnTo>
                  <a:lnTo>
                    <a:pt x="244" y="197"/>
                  </a:lnTo>
                  <a:lnTo>
                    <a:pt x="243" y="175"/>
                  </a:lnTo>
                  <a:lnTo>
                    <a:pt x="238" y="157"/>
                  </a:lnTo>
                  <a:lnTo>
                    <a:pt x="231" y="143"/>
                  </a:lnTo>
                  <a:lnTo>
                    <a:pt x="221" y="135"/>
                  </a:lnTo>
                  <a:lnTo>
                    <a:pt x="207" y="129"/>
                  </a:lnTo>
                  <a:lnTo>
                    <a:pt x="190" y="125"/>
                  </a:lnTo>
                  <a:lnTo>
                    <a:pt x="169" y="125"/>
                  </a:lnTo>
                  <a:lnTo>
                    <a:pt x="147" y="125"/>
                  </a:lnTo>
                  <a:lnTo>
                    <a:pt x="120" y="129"/>
                  </a:lnTo>
                  <a:lnTo>
                    <a:pt x="91" y="135"/>
                  </a:lnTo>
                  <a:lnTo>
                    <a:pt x="43" y="146"/>
                  </a:lnTo>
                  <a:lnTo>
                    <a:pt x="0" y="157"/>
                  </a:lnTo>
                  <a:lnTo>
                    <a:pt x="0" y="13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 53"/>
            <p:cNvSpPr>
              <a:spLocks noEditPoints="1"/>
            </p:cNvSpPr>
            <p:nvPr/>
          </p:nvSpPr>
          <p:spPr bwMode="auto">
            <a:xfrm>
              <a:off x="7640638" y="4302125"/>
              <a:ext cx="569913" cy="539750"/>
            </a:xfrm>
            <a:custGeom>
              <a:avLst/>
              <a:gdLst>
                <a:gd name="T0" fmla="*/ 498 w 1079"/>
                <a:gd name="T1" fmla="*/ 42 h 1021"/>
                <a:gd name="T2" fmla="*/ 423 w 1079"/>
                <a:gd name="T3" fmla="*/ 61 h 1021"/>
                <a:gd name="T4" fmla="*/ 359 w 1079"/>
                <a:gd name="T5" fmla="*/ 102 h 1021"/>
                <a:gd name="T6" fmla="*/ 307 w 1079"/>
                <a:gd name="T7" fmla="*/ 163 h 1021"/>
                <a:gd name="T8" fmla="*/ 270 w 1079"/>
                <a:gd name="T9" fmla="*/ 242 h 1021"/>
                <a:gd name="T10" fmla="*/ 245 w 1079"/>
                <a:gd name="T11" fmla="*/ 340 h 1021"/>
                <a:gd name="T12" fmla="*/ 233 w 1079"/>
                <a:gd name="T13" fmla="*/ 460 h 1021"/>
                <a:gd name="T14" fmla="*/ 233 w 1079"/>
                <a:gd name="T15" fmla="*/ 592 h 1021"/>
                <a:gd name="T16" fmla="*/ 245 w 1079"/>
                <a:gd name="T17" fmla="*/ 703 h 1021"/>
                <a:gd name="T18" fmla="*/ 271 w 1079"/>
                <a:gd name="T19" fmla="*/ 794 h 1021"/>
                <a:gd name="T20" fmla="*/ 310 w 1079"/>
                <a:gd name="T21" fmla="*/ 867 h 1021"/>
                <a:gd name="T22" fmla="*/ 363 w 1079"/>
                <a:gd name="T23" fmla="*/ 922 h 1021"/>
                <a:gd name="T24" fmla="*/ 427 w 1079"/>
                <a:gd name="T25" fmla="*/ 959 h 1021"/>
                <a:gd name="T26" fmla="*/ 506 w 1079"/>
                <a:gd name="T27" fmla="*/ 977 h 1021"/>
                <a:gd name="T28" fmla="*/ 596 w 1079"/>
                <a:gd name="T29" fmla="*/ 977 h 1021"/>
                <a:gd name="T30" fmla="*/ 677 w 1079"/>
                <a:gd name="T31" fmla="*/ 958 h 1021"/>
                <a:gd name="T32" fmla="*/ 740 w 1079"/>
                <a:gd name="T33" fmla="*/ 920 h 1021"/>
                <a:gd name="T34" fmla="*/ 785 w 1079"/>
                <a:gd name="T35" fmla="*/ 862 h 1021"/>
                <a:gd name="T36" fmla="*/ 820 w 1079"/>
                <a:gd name="T37" fmla="*/ 772 h 1021"/>
                <a:gd name="T38" fmla="*/ 841 w 1079"/>
                <a:gd name="T39" fmla="*/ 658 h 1021"/>
                <a:gd name="T40" fmla="*/ 848 w 1079"/>
                <a:gd name="T41" fmla="*/ 521 h 1021"/>
                <a:gd name="T42" fmla="*/ 842 w 1079"/>
                <a:gd name="T43" fmla="*/ 390 h 1021"/>
                <a:gd name="T44" fmla="*/ 824 w 1079"/>
                <a:gd name="T45" fmla="*/ 283 h 1021"/>
                <a:gd name="T46" fmla="*/ 792 w 1079"/>
                <a:gd name="T47" fmla="*/ 196 h 1021"/>
                <a:gd name="T48" fmla="*/ 748 w 1079"/>
                <a:gd name="T49" fmla="*/ 127 h 1021"/>
                <a:gd name="T50" fmla="*/ 692 w 1079"/>
                <a:gd name="T51" fmla="*/ 78 h 1021"/>
                <a:gd name="T52" fmla="*/ 622 w 1079"/>
                <a:gd name="T53" fmla="*/ 49 h 1021"/>
                <a:gd name="T54" fmla="*/ 540 w 1079"/>
                <a:gd name="T55" fmla="*/ 39 h 1021"/>
                <a:gd name="T56" fmla="*/ 611 w 1079"/>
                <a:gd name="T57" fmla="*/ 3 h 1021"/>
                <a:gd name="T58" fmla="*/ 730 w 1079"/>
                <a:gd name="T59" fmla="*/ 25 h 1021"/>
                <a:gd name="T60" fmla="*/ 834 w 1079"/>
                <a:gd name="T61" fmla="*/ 69 h 1021"/>
                <a:gd name="T62" fmla="*/ 923 w 1079"/>
                <a:gd name="T63" fmla="*/ 135 h 1021"/>
                <a:gd name="T64" fmla="*/ 998 w 1079"/>
                <a:gd name="T65" fmla="*/ 225 h 1021"/>
                <a:gd name="T66" fmla="*/ 1049 w 1079"/>
                <a:gd name="T67" fmla="*/ 329 h 1021"/>
                <a:gd name="T68" fmla="*/ 1076 w 1079"/>
                <a:gd name="T69" fmla="*/ 444 h 1021"/>
                <a:gd name="T70" fmla="*/ 1076 w 1079"/>
                <a:gd name="T71" fmla="*/ 561 h 1021"/>
                <a:gd name="T72" fmla="*/ 1053 w 1079"/>
                <a:gd name="T73" fmla="*/ 673 h 1021"/>
                <a:gd name="T74" fmla="*/ 1008 w 1079"/>
                <a:gd name="T75" fmla="*/ 779 h 1021"/>
                <a:gd name="T76" fmla="*/ 945 w 1079"/>
                <a:gd name="T77" fmla="*/ 866 h 1021"/>
                <a:gd name="T78" fmla="*/ 866 w 1079"/>
                <a:gd name="T79" fmla="*/ 934 h 1021"/>
                <a:gd name="T80" fmla="*/ 771 w 1079"/>
                <a:gd name="T81" fmla="*/ 983 h 1021"/>
                <a:gd name="T82" fmla="*/ 661 w 1079"/>
                <a:gd name="T83" fmla="*/ 1011 h 1021"/>
                <a:gd name="T84" fmla="*/ 535 w 1079"/>
                <a:gd name="T85" fmla="*/ 1021 h 1021"/>
                <a:gd name="T86" fmla="*/ 412 w 1079"/>
                <a:gd name="T87" fmla="*/ 1011 h 1021"/>
                <a:gd name="T88" fmla="*/ 300 w 1079"/>
                <a:gd name="T89" fmla="*/ 978 h 1021"/>
                <a:gd name="T90" fmla="*/ 202 w 1079"/>
                <a:gd name="T91" fmla="*/ 925 h 1021"/>
                <a:gd name="T92" fmla="*/ 121 w 1079"/>
                <a:gd name="T93" fmla="*/ 854 h 1021"/>
                <a:gd name="T94" fmla="*/ 61 w 1079"/>
                <a:gd name="T95" fmla="*/ 772 h 1021"/>
                <a:gd name="T96" fmla="*/ 22 w 1079"/>
                <a:gd name="T97" fmla="*/ 676 h 1021"/>
                <a:gd name="T98" fmla="*/ 3 w 1079"/>
                <a:gd name="T99" fmla="*/ 569 h 1021"/>
                <a:gd name="T100" fmla="*/ 3 w 1079"/>
                <a:gd name="T101" fmla="*/ 449 h 1021"/>
                <a:gd name="T102" fmla="*/ 27 w 1079"/>
                <a:gd name="T103" fmla="*/ 334 h 1021"/>
                <a:gd name="T104" fmla="*/ 74 w 1079"/>
                <a:gd name="T105" fmla="*/ 232 h 1021"/>
                <a:gd name="T106" fmla="*/ 140 w 1079"/>
                <a:gd name="T107" fmla="*/ 146 h 1021"/>
                <a:gd name="T108" fmla="*/ 218 w 1079"/>
                <a:gd name="T109" fmla="*/ 82 h 1021"/>
                <a:gd name="T110" fmla="*/ 312 w 1079"/>
                <a:gd name="T111" fmla="*/ 37 h 1021"/>
                <a:gd name="T112" fmla="*/ 421 w 1079"/>
                <a:gd name="T113" fmla="*/ 9 h 1021"/>
                <a:gd name="T114" fmla="*/ 546 w 1079"/>
                <a:gd name="T115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9" h="1021">
                  <a:moveTo>
                    <a:pt x="540" y="39"/>
                  </a:moveTo>
                  <a:lnTo>
                    <a:pt x="498" y="42"/>
                  </a:lnTo>
                  <a:lnTo>
                    <a:pt x="458" y="49"/>
                  </a:lnTo>
                  <a:lnTo>
                    <a:pt x="423" y="61"/>
                  </a:lnTo>
                  <a:lnTo>
                    <a:pt x="389" y="80"/>
                  </a:lnTo>
                  <a:lnTo>
                    <a:pt x="359" y="102"/>
                  </a:lnTo>
                  <a:lnTo>
                    <a:pt x="332" y="130"/>
                  </a:lnTo>
                  <a:lnTo>
                    <a:pt x="307" y="163"/>
                  </a:lnTo>
                  <a:lnTo>
                    <a:pt x="287" y="199"/>
                  </a:lnTo>
                  <a:lnTo>
                    <a:pt x="270" y="242"/>
                  </a:lnTo>
                  <a:lnTo>
                    <a:pt x="255" y="289"/>
                  </a:lnTo>
                  <a:lnTo>
                    <a:pt x="245" y="340"/>
                  </a:lnTo>
                  <a:lnTo>
                    <a:pt x="236" y="398"/>
                  </a:lnTo>
                  <a:lnTo>
                    <a:pt x="233" y="460"/>
                  </a:lnTo>
                  <a:lnTo>
                    <a:pt x="230" y="528"/>
                  </a:lnTo>
                  <a:lnTo>
                    <a:pt x="233" y="592"/>
                  </a:lnTo>
                  <a:lnTo>
                    <a:pt x="238" y="651"/>
                  </a:lnTo>
                  <a:lnTo>
                    <a:pt x="245" y="703"/>
                  </a:lnTo>
                  <a:lnTo>
                    <a:pt x="256" y="751"/>
                  </a:lnTo>
                  <a:lnTo>
                    <a:pt x="271" y="794"/>
                  </a:lnTo>
                  <a:lnTo>
                    <a:pt x="289" y="833"/>
                  </a:lnTo>
                  <a:lnTo>
                    <a:pt x="310" y="867"/>
                  </a:lnTo>
                  <a:lnTo>
                    <a:pt x="334" y="898"/>
                  </a:lnTo>
                  <a:lnTo>
                    <a:pt x="363" y="922"/>
                  </a:lnTo>
                  <a:lnTo>
                    <a:pt x="393" y="943"/>
                  </a:lnTo>
                  <a:lnTo>
                    <a:pt x="427" y="959"/>
                  </a:lnTo>
                  <a:lnTo>
                    <a:pt x="465" y="971"/>
                  </a:lnTo>
                  <a:lnTo>
                    <a:pt x="506" y="977"/>
                  </a:lnTo>
                  <a:lnTo>
                    <a:pt x="550" y="980"/>
                  </a:lnTo>
                  <a:lnTo>
                    <a:pt x="596" y="977"/>
                  </a:lnTo>
                  <a:lnTo>
                    <a:pt x="639" y="970"/>
                  </a:lnTo>
                  <a:lnTo>
                    <a:pt x="677" y="958"/>
                  </a:lnTo>
                  <a:lnTo>
                    <a:pt x="710" y="942"/>
                  </a:lnTo>
                  <a:lnTo>
                    <a:pt x="740" y="920"/>
                  </a:lnTo>
                  <a:lnTo>
                    <a:pt x="764" y="893"/>
                  </a:lnTo>
                  <a:lnTo>
                    <a:pt x="785" y="862"/>
                  </a:lnTo>
                  <a:lnTo>
                    <a:pt x="804" y="819"/>
                  </a:lnTo>
                  <a:lnTo>
                    <a:pt x="820" y="772"/>
                  </a:lnTo>
                  <a:lnTo>
                    <a:pt x="833" y="718"/>
                  </a:lnTo>
                  <a:lnTo>
                    <a:pt x="841" y="658"/>
                  </a:lnTo>
                  <a:lnTo>
                    <a:pt x="847" y="592"/>
                  </a:lnTo>
                  <a:lnTo>
                    <a:pt x="848" y="521"/>
                  </a:lnTo>
                  <a:lnTo>
                    <a:pt x="847" y="453"/>
                  </a:lnTo>
                  <a:lnTo>
                    <a:pt x="842" y="390"/>
                  </a:lnTo>
                  <a:lnTo>
                    <a:pt x="835" y="333"/>
                  </a:lnTo>
                  <a:lnTo>
                    <a:pt x="824" y="283"/>
                  </a:lnTo>
                  <a:lnTo>
                    <a:pt x="811" y="236"/>
                  </a:lnTo>
                  <a:lnTo>
                    <a:pt x="792" y="196"/>
                  </a:lnTo>
                  <a:lnTo>
                    <a:pt x="771" y="159"/>
                  </a:lnTo>
                  <a:lnTo>
                    <a:pt x="748" y="127"/>
                  </a:lnTo>
                  <a:lnTo>
                    <a:pt x="721" y="100"/>
                  </a:lnTo>
                  <a:lnTo>
                    <a:pt x="692" y="78"/>
                  </a:lnTo>
                  <a:lnTo>
                    <a:pt x="659" y="61"/>
                  </a:lnTo>
                  <a:lnTo>
                    <a:pt x="622" y="49"/>
                  </a:lnTo>
                  <a:lnTo>
                    <a:pt x="583" y="42"/>
                  </a:lnTo>
                  <a:lnTo>
                    <a:pt x="540" y="39"/>
                  </a:lnTo>
                  <a:close/>
                  <a:moveTo>
                    <a:pt x="546" y="0"/>
                  </a:moveTo>
                  <a:lnTo>
                    <a:pt x="611" y="3"/>
                  </a:lnTo>
                  <a:lnTo>
                    <a:pt x="672" y="11"/>
                  </a:lnTo>
                  <a:lnTo>
                    <a:pt x="730" y="25"/>
                  </a:lnTo>
                  <a:lnTo>
                    <a:pt x="784" y="44"/>
                  </a:lnTo>
                  <a:lnTo>
                    <a:pt x="834" y="69"/>
                  </a:lnTo>
                  <a:lnTo>
                    <a:pt x="880" y="99"/>
                  </a:lnTo>
                  <a:lnTo>
                    <a:pt x="923" y="135"/>
                  </a:lnTo>
                  <a:lnTo>
                    <a:pt x="961" y="176"/>
                  </a:lnTo>
                  <a:lnTo>
                    <a:pt x="998" y="225"/>
                  </a:lnTo>
                  <a:lnTo>
                    <a:pt x="1027" y="276"/>
                  </a:lnTo>
                  <a:lnTo>
                    <a:pt x="1049" y="329"/>
                  </a:lnTo>
                  <a:lnTo>
                    <a:pt x="1066" y="385"/>
                  </a:lnTo>
                  <a:lnTo>
                    <a:pt x="1076" y="444"/>
                  </a:lnTo>
                  <a:lnTo>
                    <a:pt x="1079" y="504"/>
                  </a:lnTo>
                  <a:lnTo>
                    <a:pt x="1076" y="561"/>
                  </a:lnTo>
                  <a:lnTo>
                    <a:pt x="1068" y="619"/>
                  </a:lnTo>
                  <a:lnTo>
                    <a:pt x="1053" y="673"/>
                  </a:lnTo>
                  <a:lnTo>
                    <a:pt x="1033" y="727"/>
                  </a:lnTo>
                  <a:lnTo>
                    <a:pt x="1008" y="779"/>
                  </a:lnTo>
                  <a:lnTo>
                    <a:pt x="978" y="826"/>
                  </a:lnTo>
                  <a:lnTo>
                    <a:pt x="945" y="866"/>
                  </a:lnTo>
                  <a:lnTo>
                    <a:pt x="907" y="903"/>
                  </a:lnTo>
                  <a:lnTo>
                    <a:pt x="866" y="934"/>
                  </a:lnTo>
                  <a:lnTo>
                    <a:pt x="822" y="961"/>
                  </a:lnTo>
                  <a:lnTo>
                    <a:pt x="771" y="983"/>
                  </a:lnTo>
                  <a:lnTo>
                    <a:pt x="719" y="999"/>
                  </a:lnTo>
                  <a:lnTo>
                    <a:pt x="661" y="1011"/>
                  </a:lnTo>
                  <a:lnTo>
                    <a:pt x="601" y="1019"/>
                  </a:lnTo>
                  <a:lnTo>
                    <a:pt x="535" y="1021"/>
                  </a:lnTo>
                  <a:lnTo>
                    <a:pt x="471" y="1019"/>
                  </a:lnTo>
                  <a:lnTo>
                    <a:pt x="412" y="1011"/>
                  </a:lnTo>
                  <a:lnTo>
                    <a:pt x="354" y="998"/>
                  </a:lnTo>
                  <a:lnTo>
                    <a:pt x="300" y="978"/>
                  </a:lnTo>
                  <a:lnTo>
                    <a:pt x="250" y="955"/>
                  </a:lnTo>
                  <a:lnTo>
                    <a:pt x="202" y="925"/>
                  </a:lnTo>
                  <a:lnTo>
                    <a:pt x="158" y="890"/>
                  </a:lnTo>
                  <a:lnTo>
                    <a:pt x="121" y="854"/>
                  </a:lnTo>
                  <a:lnTo>
                    <a:pt x="90" y="815"/>
                  </a:lnTo>
                  <a:lnTo>
                    <a:pt x="61" y="772"/>
                  </a:lnTo>
                  <a:lnTo>
                    <a:pt x="39" y="725"/>
                  </a:lnTo>
                  <a:lnTo>
                    <a:pt x="22" y="676"/>
                  </a:lnTo>
                  <a:lnTo>
                    <a:pt x="10" y="624"/>
                  </a:lnTo>
                  <a:lnTo>
                    <a:pt x="3" y="569"/>
                  </a:lnTo>
                  <a:lnTo>
                    <a:pt x="0" y="510"/>
                  </a:lnTo>
                  <a:lnTo>
                    <a:pt x="3" y="449"/>
                  </a:lnTo>
                  <a:lnTo>
                    <a:pt x="12" y="390"/>
                  </a:lnTo>
                  <a:lnTo>
                    <a:pt x="27" y="334"/>
                  </a:lnTo>
                  <a:lnTo>
                    <a:pt x="47" y="281"/>
                  </a:lnTo>
                  <a:lnTo>
                    <a:pt x="74" y="232"/>
                  </a:lnTo>
                  <a:lnTo>
                    <a:pt x="106" y="185"/>
                  </a:lnTo>
                  <a:lnTo>
                    <a:pt x="140" y="146"/>
                  </a:lnTo>
                  <a:lnTo>
                    <a:pt x="178" y="111"/>
                  </a:lnTo>
                  <a:lnTo>
                    <a:pt x="218" y="82"/>
                  </a:lnTo>
                  <a:lnTo>
                    <a:pt x="263" y="56"/>
                  </a:lnTo>
                  <a:lnTo>
                    <a:pt x="312" y="37"/>
                  </a:lnTo>
                  <a:lnTo>
                    <a:pt x="365" y="20"/>
                  </a:lnTo>
                  <a:lnTo>
                    <a:pt x="421" y="9"/>
                  </a:lnTo>
                  <a:lnTo>
                    <a:pt x="483" y="3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66" name="Freeform 54"/>
            <p:cNvSpPr>
              <a:spLocks noEditPoints="1"/>
            </p:cNvSpPr>
            <p:nvPr/>
          </p:nvSpPr>
          <p:spPr bwMode="auto">
            <a:xfrm>
              <a:off x="8270875" y="4302125"/>
              <a:ext cx="571500" cy="539750"/>
            </a:xfrm>
            <a:custGeom>
              <a:avLst/>
              <a:gdLst>
                <a:gd name="T0" fmla="*/ 499 w 1080"/>
                <a:gd name="T1" fmla="*/ 42 h 1021"/>
                <a:gd name="T2" fmla="*/ 423 w 1080"/>
                <a:gd name="T3" fmla="*/ 61 h 1021"/>
                <a:gd name="T4" fmla="*/ 359 w 1080"/>
                <a:gd name="T5" fmla="*/ 102 h 1021"/>
                <a:gd name="T6" fmla="*/ 309 w 1080"/>
                <a:gd name="T7" fmla="*/ 163 h 1021"/>
                <a:gd name="T8" fmla="*/ 270 w 1080"/>
                <a:gd name="T9" fmla="*/ 242 h 1021"/>
                <a:gd name="T10" fmla="*/ 245 w 1080"/>
                <a:gd name="T11" fmla="*/ 340 h 1021"/>
                <a:gd name="T12" fmla="*/ 233 w 1080"/>
                <a:gd name="T13" fmla="*/ 460 h 1021"/>
                <a:gd name="T14" fmla="*/ 233 w 1080"/>
                <a:gd name="T15" fmla="*/ 592 h 1021"/>
                <a:gd name="T16" fmla="*/ 245 w 1080"/>
                <a:gd name="T17" fmla="*/ 703 h 1021"/>
                <a:gd name="T18" fmla="*/ 271 w 1080"/>
                <a:gd name="T19" fmla="*/ 794 h 1021"/>
                <a:gd name="T20" fmla="*/ 310 w 1080"/>
                <a:gd name="T21" fmla="*/ 867 h 1021"/>
                <a:gd name="T22" fmla="*/ 363 w 1080"/>
                <a:gd name="T23" fmla="*/ 922 h 1021"/>
                <a:gd name="T24" fmla="*/ 428 w 1080"/>
                <a:gd name="T25" fmla="*/ 959 h 1021"/>
                <a:gd name="T26" fmla="*/ 506 w 1080"/>
                <a:gd name="T27" fmla="*/ 977 h 1021"/>
                <a:gd name="T28" fmla="*/ 597 w 1080"/>
                <a:gd name="T29" fmla="*/ 977 h 1021"/>
                <a:gd name="T30" fmla="*/ 677 w 1080"/>
                <a:gd name="T31" fmla="*/ 958 h 1021"/>
                <a:gd name="T32" fmla="*/ 740 w 1080"/>
                <a:gd name="T33" fmla="*/ 920 h 1021"/>
                <a:gd name="T34" fmla="*/ 785 w 1080"/>
                <a:gd name="T35" fmla="*/ 862 h 1021"/>
                <a:gd name="T36" fmla="*/ 821 w 1080"/>
                <a:gd name="T37" fmla="*/ 772 h 1021"/>
                <a:gd name="T38" fmla="*/ 843 w 1080"/>
                <a:gd name="T39" fmla="*/ 658 h 1021"/>
                <a:gd name="T40" fmla="*/ 849 w 1080"/>
                <a:gd name="T41" fmla="*/ 521 h 1021"/>
                <a:gd name="T42" fmla="*/ 843 w 1080"/>
                <a:gd name="T43" fmla="*/ 390 h 1021"/>
                <a:gd name="T44" fmla="*/ 824 w 1080"/>
                <a:gd name="T45" fmla="*/ 283 h 1021"/>
                <a:gd name="T46" fmla="*/ 794 w 1080"/>
                <a:gd name="T47" fmla="*/ 196 h 1021"/>
                <a:gd name="T48" fmla="*/ 748 w 1080"/>
                <a:gd name="T49" fmla="*/ 127 h 1021"/>
                <a:gd name="T50" fmla="*/ 692 w 1080"/>
                <a:gd name="T51" fmla="*/ 78 h 1021"/>
                <a:gd name="T52" fmla="*/ 622 w 1080"/>
                <a:gd name="T53" fmla="*/ 49 h 1021"/>
                <a:gd name="T54" fmla="*/ 541 w 1080"/>
                <a:gd name="T55" fmla="*/ 39 h 1021"/>
                <a:gd name="T56" fmla="*/ 611 w 1080"/>
                <a:gd name="T57" fmla="*/ 3 h 1021"/>
                <a:gd name="T58" fmla="*/ 731 w 1080"/>
                <a:gd name="T59" fmla="*/ 25 h 1021"/>
                <a:gd name="T60" fmla="*/ 834 w 1080"/>
                <a:gd name="T61" fmla="*/ 69 h 1021"/>
                <a:gd name="T62" fmla="*/ 923 w 1080"/>
                <a:gd name="T63" fmla="*/ 135 h 1021"/>
                <a:gd name="T64" fmla="*/ 998 w 1080"/>
                <a:gd name="T65" fmla="*/ 225 h 1021"/>
                <a:gd name="T66" fmla="*/ 1051 w 1080"/>
                <a:gd name="T67" fmla="*/ 329 h 1021"/>
                <a:gd name="T68" fmla="*/ 1076 w 1080"/>
                <a:gd name="T69" fmla="*/ 444 h 1021"/>
                <a:gd name="T70" fmla="*/ 1076 w 1080"/>
                <a:gd name="T71" fmla="*/ 561 h 1021"/>
                <a:gd name="T72" fmla="*/ 1054 w 1080"/>
                <a:gd name="T73" fmla="*/ 673 h 1021"/>
                <a:gd name="T74" fmla="*/ 1008 w 1080"/>
                <a:gd name="T75" fmla="*/ 779 h 1021"/>
                <a:gd name="T76" fmla="*/ 945 w 1080"/>
                <a:gd name="T77" fmla="*/ 866 h 1021"/>
                <a:gd name="T78" fmla="*/ 867 w 1080"/>
                <a:gd name="T79" fmla="*/ 934 h 1021"/>
                <a:gd name="T80" fmla="*/ 773 w 1080"/>
                <a:gd name="T81" fmla="*/ 983 h 1021"/>
                <a:gd name="T82" fmla="*/ 663 w 1080"/>
                <a:gd name="T83" fmla="*/ 1011 h 1021"/>
                <a:gd name="T84" fmla="*/ 537 w 1080"/>
                <a:gd name="T85" fmla="*/ 1021 h 1021"/>
                <a:gd name="T86" fmla="*/ 412 w 1080"/>
                <a:gd name="T87" fmla="*/ 1011 h 1021"/>
                <a:gd name="T88" fmla="*/ 300 w 1080"/>
                <a:gd name="T89" fmla="*/ 978 h 1021"/>
                <a:gd name="T90" fmla="*/ 204 w 1080"/>
                <a:gd name="T91" fmla="*/ 925 h 1021"/>
                <a:gd name="T92" fmla="*/ 122 w 1080"/>
                <a:gd name="T93" fmla="*/ 854 h 1021"/>
                <a:gd name="T94" fmla="*/ 63 w 1080"/>
                <a:gd name="T95" fmla="*/ 772 h 1021"/>
                <a:gd name="T96" fmla="*/ 24 w 1080"/>
                <a:gd name="T97" fmla="*/ 676 h 1021"/>
                <a:gd name="T98" fmla="*/ 3 w 1080"/>
                <a:gd name="T99" fmla="*/ 569 h 1021"/>
                <a:gd name="T100" fmla="*/ 4 w 1080"/>
                <a:gd name="T101" fmla="*/ 449 h 1021"/>
                <a:gd name="T102" fmla="*/ 27 w 1080"/>
                <a:gd name="T103" fmla="*/ 334 h 1021"/>
                <a:gd name="T104" fmla="*/ 74 w 1080"/>
                <a:gd name="T105" fmla="*/ 232 h 1021"/>
                <a:gd name="T106" fmla="*/ 140 w 1080"/>
                <a:gd name="T107" fmla="*/ 146 h 1021"/>
                <a:gd name="T108" fmla="*/ 220 w 1080"/>
                <a:gd name="T109" fmla="*/ 82 h 1021"/>
                <a:gd name="T110" fmla="*/ 314 w 1080"/>
                <a:gd name="T111" fmla="*/ 37 h 1021"/>
                <a:gd name="T112" fmla="*/ 423 w 1080"/>
                <a:gd name="T113" fmla="*/ 9 h 1021"/>
                <a:gd name="T114" fmla="*/ 546 w 1080"/>
                <a:gd name="T115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80" h="1021">
                  <a:moveTo>
                    <a:pt x="541" y="39"/>
                  </a:moveTo>
                  <a:lnTo>
                    <a:pt x="499" y="42"/>
                  </a:lnTo>
                  <a:lnTo>
                    <a:pt x="459" y="49"/>
                  </a:lnTo>
                  <a:lnTo>
                    <a:pt x="423" y="61"/>
                  </a:lnTo>
                  <a:lnTo>
                    <a:pt x="390" y="80"/>
                  </a:lnTo>
                  <a:lnTo>
                    <a:pt x="359" y="102"/>
                  </a:lnTo>
                  <a:lnTo>
                    <a:pt x="332" y="130"/>
                  </a:lnTo>
                  <a:lnTo>
                    <a:pt x="309" y="163"/>
                  </a:lnTo>
                  <a:lnTo>
                    <a:pt x="288" y="199"/>
                  </a:lnTo>
                  <a:lnTo>
                    <a:pt x="270" y="242"/>
                  </a:lnTo>
                  <a:lnTo>
                    <a:pt x="256" y="289"/>
                  </a:lnTo>
                  <a:lnTo>
                    <a:pt x="245" y="340"/>
                  </a:lnTo>
                  <a:lnTo>
                    <a:pt x="238" y="398"/>
                  </a:lnTo>
                  <a:lnTo>
                    <a:pt x="233" y="460"/>
                  </a:lnTo>
                  <a:lnTo>
                    <a:pt x="232" y="528"/>
                  </a:lnTo>
                  <a:lnTo>
                    <a:pt x="233" y="592"/>
                  </a:lnTo>
                  <a:lnTo>
                    <a:pt x="238" y="651"/>
                  </a:lnTo>
                  <a:lnTo>
                    <a:pt x="245" y="703"/>
                  </a:lnTo>
                  <a:lnTo>
                    <a:pt x="256" y="751"/>
                  </a:lnTo>
                  <a:lnTo>
                    <a:pt x="271" y="794"/>
                  </a:lnTo>
                  <a:lnTo>
                    <a:pt x="289" y="833"/>
                  </a:lnTo>
                  <a:lnTo>
                    <a:pt x="310" y="867"/>
                  </a:lnTo>
                  <a:lnTo>
                    <a:pt x="335" y="898"/>
                  </a:lnTo>
                  <a:lnTo>
                    <a:pt x="363" y="922"/>
                  </a:lnTo>
                  <a:lnTo>
                    <a:pt x="393" y="943"/>
                  </a:lnTo>
                  <a:lnTo>
                    <a:pt x="428" y="959"/>
                  </a:lnTo>
                  <a:lnTo>
                    <a:pt x="466" y="971"/>
                  </a:lnTo>
                  <a:lnTo>
                    <a:pt x="506" y="977"/>
                  </a:lnTo>
                  <a:lnTo>
                    <a:pt x="550" y="980"/>
                  </a:lnTo>
                  <a:lnTo>
                    <a:pt x="597" y="977"/>
                  </a:lnTo>
                  <a:lnTo>
                    <a:pt x="639" y="970"/>
                  </a:lnTo>
                  <a:lnTo>
                    <a:pt x="677" y="958"/>
                  </a:lnTo>
                  <a:lnTo>
                    <a:pt x="710" y="942"/>
                  </a:lnTo>
                  <a:lnTo>
                    <a:pt x="740" y="920"/>
                  </a:lnTo>
                  <a:lnTo>
                    <a:pt x="764" y="893"/>
                  </a:lnTo>
                  <a:lnTo>
                    <a:pt x="785" y="862"/>
                  </a:lnTo>
                  <a:lnTo>
                    <a:pt x="805" y="819"/>
                  </a:lnTo>
                  <a:lnTo>
                    <a:pt x="821" y="772"/>
                  </a:lnTo>
                  <a:lnTo>
                    <a:pt x="833" y="718"/>
                  </a:lnTo>
                  <a:lnTo>
                    <a:pt x="843" y="658"/>
                  </a:lnTo>
                  <a:lnTo>
                    <a:pt x="847" y="592"/>
                  </a:lnTo>
                  <a:lnTo>
                    <a:pt x="849" y="521"/>
                  </a:lnTo>
                  <a:lnTo>
                    <a:pt x="847" y="453"/>
                  </a:lnTo>
                  <a:lnTo>
                    <a:pt x="843" y="390"/>
                  </a:lnTo>
                  <a:lnTo>
                    <a:pt x="835" y="333"/>
                  </a:lnTo>
                  <a:lnTo>
                    <a:pt x="824" y="283"/>
                  </a:lnTo>
                  <a:lnTo>
                    <a:pt x="811" y="236"/>
                  </a:lnTo>
                  <a:lnTo>
                    <a:pt x="794" y="196"/>
                  </a:lnTo>
                  <a:lnTo>
                    <a:pt x="773" y="159"/>
                  </a:lnTo>
                  <a:lnTo>
                    <a:pt x="748" y="127"/>
                  </a:lnTo>
                  <a:lnTo>
                    <a:pt x="721" y="100"/>
                  </a:lnTo>
                  <a:lnTo>
                    <a:pt x="692" y="78"/>
                  </a:lnTo>
                  <a:lnTo>
                    <a:pt x="659" y="61"/>
                  </a:lnTo>
                  <a:lnTo>
                    <a:pt x="622" y="49"/>
                  </a:lnTo>
                  <a:lnTo>
                    <a:pt x="583" y="42"/>
                  </a:lnTo>
                  <a:lnTo>
                    <a:pt x="541" y="39"/>
                  </a:lnTo>
                  <a:close/>
                  <a:moveTo>
                    <a:pt x="546" y="0"/>
                  </a:moveTo>
                  <a:lnTo>
                    <a:pt x="611" y="3"/>
                  </a:lnTo>
                  <a:lnTo>
                    <a:pt x="674" y="11"/>
                  </a:lnTo>
                  <a:lnTo>
                    <a:pt x="731" y="25"/>
                  </a:lnTo>
                  <a:lnTo>
                    <a:pt x="785" y="44"/>
                  </a:lnTo>
                  <a:lnTo>
                    <a:pt x="834" y="69"/>
                  </a:lnTo>
                  <a:lnTo>
                    <a:pt x="880" y="99"/>
                  </a:lnTo>
                  <a:lnTo>
                    <a:pt x="923" y="135"/>
                  </a:lnTo>
                  <a:lnTo>
                    <a:pt x="962" y="176"/>
                  </a:lnTo>
                  <a:lnTo>
                    <a:pt x="998" y="225"/>
                  </a:lnTo>
                  <a:lnTo>
                    <a:pt x="1027" y="276"/>
                  </a:lnTo>
                  <a:lnTo>
                    <a:pt x="1051" y="329"/>
                  </a:lnTo>
                  <a:lnTo>
                    <a:pt x="1067" y="385"/>
                  </a:lnTo>
                  <a:lnTo>
                    <a:pt x="1076" y="444"/>
                  </a:lnTo>
                  <a:lnTo>
                    <a:pt x="1080" y="504"/>
                  </a:lnTo>
                  <a:lnTo>
                    <a:pt x="1076" y="561"/>
                  </a:lnTo>
                  <a:lnTo>
                    <a:pt x="1068" y="619"/>
                  </a:lnTo>
                  <a:lnTo>
                    <a:pt x="1054" y="673"/>
                  </a:lnTo>
                  <a:lnTo>
                    <a:pt x="1033" y="727"/>
                  </a:lnTo>
                  <a:lnTo>
                    <a:pt x="1008" y="779"/>
                  </a:lnTo>
                  <a:lnTo>
                    <a:pt x="978" y="826"/>
                  </a:lnTo>
                  <a:lnTo>
                    <a:pt x="945" y="866"/>
                  </a:lnTo>
                  <a:lnTo>
                    <a:pt x="907" y="903"/>
                  </a:lnTo>
                  <a:lnTo>
                    <a:pt x="867" y="934"/>
                  </a:lnTo>
                  <a:lnTo>
                    <a:pt x="822" y="961"/>
                  </a:lnTo>
                  <a:lnTo>
                    <a:pt x="773" y="983"/>
                  </a:lnTo>
                  <a:lnTo>
                    <a:pt x="719" y="999"/>
                  </a:lnTo>
                  <a:lnTo>
                    <a:pt x="663" y="1011"/>
                  </a:lnTo>
                  <a:lnTo>
                    <a:pt x="601" y="1019"/>
                  </a:lnTo>
                  <a:lnTo>
                    <a:pt x="537" y="1021"/>
                  </a:lnTo>
                  <a:lnTo>
                    <a:pt x="473" y="1019"/>
                  </a:lnTo>
                  <a:lnTo>
                    <a:pt x="412" y="1011"/>
                  </a:lnTo>
                  <a:lnTo>
                    <a:pt x="354" y="998"/>
                  </a:lnTo>
                  <a:lnTo>
                    <a:pt x="300" y="978"/>
                  </a:lnTo>
                  <a:lnTo>
                    <a:pt x="250" y="955"/>
                  </a:lnTo>
                  <a:lnTo>
                    <a:pt x="204" y="925"/>
                  </a:lnTo>
                  <a:lnTo>
                    <a:pt x="160" y="890"/>
                  </a:lnTo>
                  <a:lnTo>
                    <a:pt x="122" y="854"/>
                  </a:lnTo>
                  <a:lnTo>
                    <a:pt x="90" y="815"/>
                  </a:lnTo>
                  <a:lnTo>
                    <a:pt x="63" y="772"/>
                  </a:lnTo>
                  <a:lnTo>
                    <a:pt x="41" y="725"/>
                  </a:lnTo>
                  <a:lnTo>
                    <a:pt x="24" y="676"/>
                  </a:lnTo>
                  <a:lnTo>
                    <a:pt x="10" y="624"/>
                  </a:lnTo>
                  <a:lnTo>
                    <a:pt x="3" y="569"/>
                  </a:lnTo>
                  <a:lnTo>
                    <a:pt x="0" y="510"/>
                  </a:lnTo>
                  <a:lnTo>
                    <a:pt x="4" y="449"/>
                  </a:lnTo>
                  <a:lnTo>
                    <a:pt x="13" y="390"/>
                  </a:lnTo>
                  <a:lnTo>
                    <a:pt x="27" y="334"/>
                  </a:lnTo>
                  <a:lnTo>
                    <a:pt x="48" y="281"/>
                  </a:lnTo>
                  <a:lnTo>
                    <a:pt x="74" y="232"/>
                  </a:lnTo>
                  <a:lnTo>
                    <a:pt x="107" y="185"/>
                  </a:lnTo>
                  <a:lnTo>
                    <a:pt x="140" y="146"/>
                  </a:lnTo>
                  <a:lnTo>
                    <a:pt x="178" y="111"/>
                  </a:lnTo>
                  <a:lnTo>
                    <a:pt x="220" y="82"/>
                  </a:lnTo>
                  <a:lnTo>
                    <a:pt x="265" y="56"/>
                  </a:lnTo>
                  <a:lnTo>
                    <a:pt x="314" y="37"/>
                  </a:lnTo>
                  <a:lnTo>
                    <a:pt x="366" y="20"/>
                  </a:lnTo>
                  <a:lnTo>
                    <a:pt x="423" y="9"/>
                  </a:lnTo>
                  <a:lnTo>
                    <a:pt x="483" y="3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5" r:id="rId5"/>
  </p:sldLayoutIdLst>
  <p:transition>
    <p:wip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50" name="Picture 2" descr="Z:\HHS Partnership Center\Branding Material\bkgs\cfnbpPowerPointBKG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" y="5154619"/>
            <a:ext cx="9144001" cy="170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72042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glercenter.yale.edu/publications/briefs.html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glercenter.yale.edu/publications/briefs.html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10" Type="http://schemas.openxmlformats.org/officeDocument/2006/relationships/chart" Target="../charts/chart3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57400"/>
            <a:ext cx="9144000" cy="35052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Implicit Bias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in </a:t>
            </a:r>
            <a:r>
              <a:rPr lang="en-US" sz="3600" dirty="0" smtClean="0">
                <a:solidFill>
                  <a:srgbClr val="FF0000"/>
                </a:solidFill>
              </a:rPr>
              <a:t>Preschool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+mn-lt"/>
              </a:rPr>
            </a:br>
            <a:r>
              <a:rPr lang="en-US" sz="1800" b="1" dirty="0">
                <a:solidFill>
                  <a:srgbClr val="0066CC"/>
                </a:solidFill>
                <a:latin typeface="+mn-lt"/>
              </a:rPr>
              <a:t>Walter S. Gilliam, PhD</a:t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>
                <a:solidFill>
                  <a:srgbClr val="0066CC"/>
                </a:solidFill>
                <a:latin typeface="+mn-lt"/>
              </a:rPr>
              <a:t>Edward Zigler Center in Child Development &amp; Social Policy</a:t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>
                <a:solidFill>
                  <a:srgbClr val="0066CC"/>
                </a:solidFill>
                <a:latin typeface="+mn-lt"/>
              </a:rPr>
              <a:t>Yale University Child Study Center</a:t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>
                <a:solidFill>
                  <a:srgbClr val="0066CC"/>
                </a:solidFill>
                <a:latin typeface="+mn-lt"/>
              </a:rPr>
              <a:t/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>
                <a:solidFill>
                  <a:srgbClr val="0066CC"/>
                </a:solidFill>
                <a:latin typeface="+mn-lt"/>
              </a:rPr>
              <a:t/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>
                <a:solidFill>
                  <a:srgbClr val="0066CC"/>
                </a:solidFill>
                <a:latin typeface="+mn-lt"/>
              </a:rPr>
              <a:t/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 smtClean="0">
                <a:solidFill>
                  <a:srgbClr val="0066CC"/>
                </a:solidFill>
                <a:latin typeface="+mn-lt"/>
              </a:rPr>
              <a:t>Early Childhood PreK-3 Alliance District Symposium</a:t>
            </a:r>
            <a:r>
              <a:rPr lang="en-US" sz="1800" b="1" dirty="0">
                <a:solidFill>
                  <a:srgbClr val="0066CC"/>
                </a:solidFill>
                <a:latin typeface="+mn-lt"/>
              </a:rPr>
              <a:t/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 smtClean="0">
                <a:solidFill>
                  <a:srgbClr val="0066CC"/>
                </a:solidFill>
                <a:latin typeface="+mn-lt"/>
              </a:rPr>
              <a:t>Middletown, Connecticut</a:t>
            </a:r>
            <a:r>
              <a:rPr lang="en-US" sz="1800" b="1" dirty="0">
                <a:solidFill>
                  <a:srgbClr val="0066CC"/>
                </a:solidFill>
                <a:latin typeface="+mn-lt"/>
              </a:rPr>
              <a:t/>
            </a:r>
            <a:br>
              <a:rPr lang="en-US" sz="1800" b="1" dirty="0">
                <a:solidFill>
                  <a:srgbClr val="0066CC"/>
                </a:solidFill>
                <a:latin typeface="+mn-lt"/>
              </a:rPr>
            </a:br>
            <a:r>
              <a:rPr lang="en-US" sz="1800" b="1" dirty="0">
                <a:solidFill>
                  <a:srgbClr val="0066CC"/>
                </a:solidFill>
                <a:latin typeface="+mn-lt"/>
              </a:rPr>
              <a:t>May </a:t>
            </a:r>
            <a:r>
              <a:rPr lang="en-US" sz="1800" b="1" dirty="0" smtClean="0">
                <a:solidFill>
                  <a:srgbClr val="0066CC"/>
                </a:solidFill>
                <a:latin typeface="+mn-lt"/>
              </a:rPr>
              <a:t>18, </a:t>
            </a:r>
            <a:r>
              <a:rPr lang="en-US" sz="1800" b="1" dirty="0">
                <a:solidFill>
                  <a:srgbClr val="0066CC"/>
                </a:solidFill>
                <a:latin typeface="+mn-lt"/>
              </a:rPr>
              <a:t>2018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88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Finally, </a:t>
            </a:r>
            <a:br>
              <a:rPr lang="en-US" sz="3600" dirty="0"/>
            </a:br>
            <a:r>
              <a:rPr lang="en-US" sz="3600" dirty="0"/>
              <a:t>A Study of Implicit Bias in ECE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165" y="1447800"/>
            <a:ext cx="5024436" cy="4660900"/>
          </a:xfrm>
        </p:spPr>
        <p:txBody>
          <a:bodyPr/>
          <a:lstStyle/>
          <a:p>
            <a:r>
              <a:rPr lang="en-US" sz="2800" dirty="0"/>
              <a:t>Jan 2015 – Funding (Thanks, W.K. Kellogg Foundation!)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Nov 2015 – Collected Data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Sep 2016 – Released Report of Findings </a:t>
            </a:r>
          </a:p>
        </p:txBody>
      </p:sp>
      <p:pic>
        <p:nvPicPr>
          <p:cNvPr id="4" name="Content Placeholder 3" descr="Untitle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2692" r="27133" b="2947"/>
          <a:stretch/>
        </p:blipFill>
        <p:spPr bwMode="auto">
          <a:xfrm>
            <a:off x="5486400" y="1552263"/>
            <a:ext cx="3471940" cy="4451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4464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458"/>
            <a:ext cx="58674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Eye Tracking Results </a:t>
            </a:r>
          </a:p>
        </p:txBody>
      </p:sp>
      <p:pic>
        <p:nvPicPr>
          <p:cNvPr id="6" name="Picture 5" descr="focusmapStill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1" t="13496" r="11667" b="35063"/>
          <a:stretch/>
        </p:blipFill>
        <p:spPr>
          <a:xfrm>
            <a:off x="96006" y="1231738"/>
            <a:ext cx="4780797" cy="2585523"/>
          </a:xfrm>
          <a:prstGeom prst="rect">
            <a:avLst/>
          </a:prstGeom>
        </p:spPr>
      </p:pic>
      <p:pic>
        <p:nvPicPr>
          <p:cNvPr id="5" name="Picture 4" descr="bee swarm B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6" t="14352" r="10833" b="37655"/>
          <a:stretch/>
        </p:blipFill>
        <p:spPr>
          <a:xfrm>
            <a:off x="96007" y="3868534"/>
            <a:ext cx="4780797" cy="2397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0928"/>
          <a:stretch/>
        </p:blipFill>
        <p:spPr>
          <a:xfrm>
            <a:off x="4995465" y="1317181"/>
            <a:ext cx="3954987" cy="1613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1358" y="2775092"/>
            <a:ext cx="37591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Main: </a:t>
            </a:r>
            <a:r>
              <a:rPr lang="en-US" sz="1600" dirty="0">
                <a:latin typeface="ＭＳ ゴシック"/>
                <a:ea typeface="ＭＳ ゴシック"/>
                <a:cs typeface="ＭＳ ゴシック"/>
              </a:rPr>
              <a:t>∧</a:t>
            </a:r>
            <a:r>
              <a:rPr lang="en-US" sz="1600" dirty="0"/>
              <a:t>=.693, </a:t>
            </a:r>
            <a:r>
              <a:rPr lang="en-US" sz="1600" i="1" dirty="0"/>
              <a:t>F</a:t>
            </a:r>
            <a:r>
              <a:rPr lang="en-US" sz="1600" dirty="0"/>
              <a:t>=50.87, </a:t>
            </a:r>
            <a:r>
              <a:rPr lang="en-US" sz="1600" i="1" dirty="0"/>
              <a:t>p</a:t>
            </a:r>
            <a:r>
              <a:rPr lang="en-US" sz="1600" dirty="0"/>
              <a:t>&lt;.001, </a:t>
            </a:r>
            <a:r>
              <a:rPr lang="en-US" sz="1600" i="1" dirty="0"/>
              <a:t>d</a:t>
            </a:r>
            <a:r>
              <a:rPr lang="en-US" sz="1600" dirty="0"/>
              <a:t>=1.33.</a:t>
            </a:r>
          </a:p>
          <a:p>
            <a:r>
              <a:rPr lang="en-US" sz="1600" dirty="0"/>
              <a:t>Interaction: </a:t>
            </a:r>
            <a:r>
              <a:rPr lang="en-US" sz="1600" dirty="0">
                <a:latin typeface="ＭＳ ゴシック"/>
                <a:ea typeface="ＭＳ ゴシック"/>
                <a:cs typeface="ＭＳ ゴシック"/>
              </a:rPr>
              <a:t>∧</a:t>
            </a:r>
            <a:r>
              <a:rPr lang="en-US" sz="1600" dirty="0"/>
              <a:t>=.925, </a:t>
            </a:r>
            <a:r>
              <a:rPr lang="en-US" sz="1600" i="1" dirty="0"/>
              <a:t>F</a:t>
            </a:r>
            <a:r>
              <a:rPr lang="en-US" sz="1600" dirty="0"/>
              <a:t>=9.36, </a:t>
            </a:r>
            <a:r>
              <a:rPr lang="en-US" sz="1600" i="1" dirty="0"/>
              <a:t>p</a:t>
            </a:r>
            <a:r>
              <a:rPr lang="en-US" sz="1600" dirty="0"/>
              <a:t>&lt;.01,</a:t>
            </a:r>
            <a:r>
              <a:rPr lang="en-US" sz="1600" i="1" dirty="0"/>
              <a:t> d</a:t>
            </a:r>
            <a:r>
              <a:rPr lang="en-US" sz="1600" dirty="0"/>
              <a:t>=.57.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35" y="3657604"/>
            <a:ext cx="3919017" cy="2525705"/>
          </a:xfrm>
        </p:spPr>
      </p:pic>
      <p:sp>
        <p:nvSpPr>
          <p:cNvPr id="9" name="TextBox 8"/>
          <p:cNvSpPr txBox="1"/>
          <p:nvPr/>
        </p:nvSpPr>
        <p:spPr>
          <a:xfrm>
            <a:off x="6172200" y="371464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0621" y="371464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7974" y="539986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34%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0621" y="539986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7978" y="4643457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x</a:t>
            </a:r>
            <a:r>
              <a:rPr lang="en-US" sz="1200" baseline="30000" dirty="0"/>
              <a:t>2</a:t>
            </a:r>
            <a:r>
              <a:rPr lang="en-US" sz="1200" dirty="0"/>
              <a:t>=39.09, </a:t>
            </a:r>
            <a:r>
              <a:rPr lang="en-US" sz="1200" i="1" dirty="0"/>
              <a:t>p</a:t>
            </a:r>
            <a:r>
              <a:rPr lang="en-US" sz="1200" dirty="0"/>
              <a:t>&lt;.001</a:t>
            </a:r>
          </a:p>
        </p:txBody>
      </p:sp>
    </p:spTree>
    <p:extLst>
      <p:ext uri="{BB962C8B-B14F-4D97-AF65-F5344CB8AC3E}">
        <p14:creationId xmlns:p14="http://schemas.microsoft.com/office/powerpoint/2010/main" val="6611152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4" name="NPR Bias Piec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752600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31513241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Are social biases contagious?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 t="-7500" r="-59" b="7500"/>
          <a:stretch/>
        </p:blipFill>
        <p:spPr>
          <a:xfrm>
            <a:off x="-5393" y="762000"/>
            <a:ext cx="9149393" cy="6096000"/>
          </a:xfrm>
        </p:spPr>
      </p:pic>
      <p:sp>
        <p:nvSpPr>
          <p:cNvPr id="9" name="TextBox 8"/>
          <p:cNvSpPr txBox="1"/>
          <p:nvPr/>
        </p:nvSpPr>
        <p:spPr>
          <a:xfrm>
            <a:off x="381000" y="61722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Skinner, A, </a:t>
            </a:r>
            <a:r>
              <a:rPr lang="en-US" sz="1800" dirty="0" err="1">
                <a:solidFill>
                  <a:srgbClr val="FF0000"/>
                </a:solidFill>
              </a:rPr>
              <a:t>Meltzoff</a:t>
            </a:r>
            <a:r>
              <a:rPr lang="en-US" sz="1800" dirty="0">
                <a:solidFill>
                  <a:srgbClr val="FF0000"/>
                </a:solidFill>
              </a:rPr>
              <a:t>, AN, Olson, KR (2017). “Catching” social bias: Exposure to biased nonverbal signals in preschool children. </a:t>
            </a:r>
            <a:r>
              <a:rPr lang="en-US" sz="1800" i="1" dirty="0">
                <a:solidFill>
                  <a:srgbClr val="FF0000"/>
                </a:solidFill>
              </a:rPr>
              <a:t>Psychological Science, 28</a:t>
            </a:r>
            <a:r>
              <a:rPr lang="en-US" sz="1800" dirty="0">
                <a:solidFill>
                  <a:srgbClr val="FF0000"/>
                </a:solidFill>
              </a:rPr>
              <a:t>, 216-224.</a:t>
            </a:r>
          </a:p>
        </p:txBody>
      </p:sp>
    </p:spTree>
    <p:extLst>
      <p:ext uri="{BB962C8B-B14F-4D97-AF65-F5344CB8AC3E}">
        <p14:creationId xmlns:p14="http://schemas.microsoft.com/office/powerpoint/2010/main" val="12938435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Hopeful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168" y="1371600"/>
            <a:ext cx="8123237" cy="46609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In the past 3 years:</a:t>
            </a:r>
          </a:p>
          <a:p>
            <a:endParaRPr lang="en-US" sz="2800" dirty="0"/>
          </a:p>
          <a:p>
            <a:r>
              <a:rPr lang="en-US" sz="2800" dirty="0"/>
              <a:t>23 states have made significant progress on preschool expulsions/suspensions</a:t>
            </a:r>
          </a:p>
          <a:p>
            <a:endParaRPr lang="en-US" sz="2800" dirty="0"/>
          </a:p>
          <a:p>
            <a:r>
              <a:rPr lang="en-US" sz="2800" dirty="0"/>
              <a:t>15 states and Head Start now ban preschool expulsions/suspensions</a:t>
            </a:r>
          </a:p>
          <a:p>
            <a:endParaRPr lang="en-US" sz="2800" dirty="0"/>
          </a:p>
          <a:p>
            <a:r>
              <a:rPr lang="en-US" sz="2800" dirty="0"/>
              <a:t>Over 1.6 Million preschoolers are now protected from preschool expulsion/suspension</a:t>
            </a:r>
          </a:p>
        </p:txBody>
      </p:sp>
    </p:spTree>
    <p:extLst>
      <p:ext uri="{BB962C8B-B14F-4D97-AF65-F5344CB8AC3E}">
        <p14:creationId xmlns:p14="http://schemas.microsoft.com/office/powerpoint/2010/main" val="1715128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Early Childhood </a:t>
            </a:r>
            <a:br>
              <a:rPr lang="en-US" sz="3600" dirty="0" smtClean="0"/>
            </a:br>
            <a:r>
              <a:rPr lang="en-US" sz="3600" dirty="0" smtClean="0"/>
              <a:t>Mental Health Consultation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4" y="1219200"/>
            <a:ext cx="3805535" cy="4945264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48786" y="1219200"/>
          <a:ext cx="3829050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6" name="Acrobat Document" r:id="rId4" imgW="3828600" imgH="4971847" progId="Acrobat.Document.11">
                  <p:embed/>
                </p:oleObj>
              </mc:Choice>
              <mc:Fallback>
                <p:oleObj name="Acrobat Document" r:id="rId4" imgW="3828600" imgH="497184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8786" y="1219200"/>
                        <a:ext cx="3829050" cy="4972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65307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Climate of Healthy Interactions for Learning &amp; Development (CHILD)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534" y="1704219"/>
            <a:ext cx="4688182" cy="4057662"/>
          </a:xfrm>
        </p:spPr>
        <p:txBody>
          <a:bodyPr/>
          <a:lstStyle/>
          <a:p>
            <a:r>
              <a:rPr lang="en-US" sz="1791" dirty="0"/>
              <a:t>A new observational measure of the relationships and “mental health climate” of early childhood settings.</a:t>
            </a:r>
          </a:p>
          <a:p>
            <a:endParaRPr lang="en-US" sz="1791" dirty="0"/>
          </a:p>
          <a:p>
            <a:r>
              <a:rPr lang="en-US" sz="1791" dirty="0"/>
              <a:t>Measures all interactions.</a:t>
            </a:r>
          </a:p>
          <a:p>
            <a:pPr lvl="1"/>
            <a:r>
              <a:rPr lang="en-US" sz="1791" dirty="0"/>
              <a:t>Staff-Child </a:t>
            </a:r>
          </a:p>
          <a:p>
            <a:pPr lvl="1"/>
            <a:r>
              <a:rPr lang="en-US" sz="1791" dirty="0"/>
              <a:t>Child-Child</a:t>
            </a:r>
          </a:p>
          <a:p>
            <a:pPr lvl="1"/>
            <a:r>
              <a:rPr lang="en-US" sz="1791" dirty="0"/>
              <a:t>Staff-Staff</a:t>
            </a:r>
          </a:p>
          <a:p>
            <a:endParaRPr lang="en-US" sz="1791" dirty="0"/>
          </a:p>
          <a:p>
            <a:r>
              <a:rPr lang="en-US" sz="1791" dirty="0"/>
              <a:t>Measures staff attunement to overt and subtle cues, verbal and nonverbal behaviors.</a:t>
            </a:r>
          </a:p>
          <a:p>
            <a:endParaRPr lang="en-US" sz="1791" dirty="0"/>
          </a:p>
          <a:p>
            <a:r>
              <a:rPr lang="en-US" sz="1791" dirty="0"/>
              <a:t>Addresses equity and inclusion.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5262121" y="1192097"/>
          <a:ext cx="3848265" cy="4980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Acrobat Document" r:id="rId3" imgW="3885840" imgH="5029200" progId="Acrobat.Document.11">
                  <p:embed/>
                </p:oleObj>
              </mc:Choice>
              <mc:Fallback>
                <p:oleObj name="Acrobat Document" r:id="rId3" imgW="3885840" imgH="5029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62121" y="1192097"/>
                        <a:ext cx="3848265" cy="4980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91230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CHILD &amp; Equity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276"/>
            <a:ext cx="5181600" cy="40055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19204"/>
            <a:ext cx="3793714" cy="4907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28189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Thank You!   To Read More…</a:t>
            </a: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2692" r="27133" b="2947"/>
          <a:stretch/>
        </p:blipFill>
        <p:spPr>
          <a:xfrm>
            <a:off x="6561885" y="3179509"/>
            <a:ext cx="1228722" cy="1571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1195539"/>
            <a:ext cx="6400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Georgia"/>
              </a:rPr>
              <a:t>Robert Wood Johnson Report (Aug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rwjf.ws/2erCYjN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  <a:cs typeface="Georgia"/>
              </a:rPr>
              <a:t>Random-Controlled Evaluation of ECMHC (Sep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bit.ly/2kwRnja; bit.ly/2kwP8MS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  <a:cs typeface="Georgia"/>
              </a:rPr>
              <a:t>Yale Preschool Implicit Bias Study (Sep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bit.ly/2erxzsP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  <a:cs typeface="Georgia"/>
              </a:rPr>
              <a:t>National Academy of Sciences (Oct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bit.ly/2ff5G5t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</a:rPr>
              <a:t>Preschool Suspension &amp; Expulsion Timeline</a:t>
            </a:r>
            <a:endParaRPr lang="en-US" sz="1600" dirty="0">
              <a:latin typeface="Georgia"/>
            </a:endParaRPr>
          </a:p>
          <a:p>
            <a:r>
              <a:rPr lang="en-US" sz="1600" dirty="0">
                <a:solidFill>
                  <a:srgbClr val="FF0000"/>
                </a:solidFill>
                <a:latin typeface="Georgia"/>
              </a:rPr>
              <a:t>bit.ly/2erztd8</a:t>
            </a:r>
            <a:r>
              <a:rPr lang="en-US" sz="1600" dirty="0">
                <a:latin typeface="Georgia"/>
              </a:rPr>
              <a:t> 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4" y="3939339"/>
            <a:ext cx="1214107" cy="1571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4" y="1309905"/>
            <a:ext cx="1214107" cy="1571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04303" y="5555360"/>
            <a:ext cx="748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cs typeface="Georgia"/>
              </a:rPr>
              <a:t>Follow me on Twitter: @</a:t>
            </a:r>
            <a:r>
              <a:rPr lang="en-US" sz="3600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Georgia"/>
              </a:rPr>
              <a:t>WalterGilliam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5663920"/>
            <a:ext cx="821323" cy="66801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848600" y="1797587"/>
          <a:ext cx="1242780" cy="161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Acrobat Document" r:id="rId7" imgW="3828600" imgH="4971847" progId="Acrobat.Document.11">
                  <p:embed/>
                </p:oleObj>
              </mc:Choice>
              <mc:Fallback>
                <p:oleObj name="Acrobat Document" r:id="rId7" imgW="3828600" imgH="497184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48600" y="1797587"/>
                        <a:ext cx="1242780" cy="161376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06053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Thank You!   To Read More…</a:t>
            </a:r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2692" r="27133" b="2947"/>
          <a:stretch/>
        </p:blipFill>
        <p:spPr>
          <a:xfrm>
            <a:off x="6561885" y="3179509"/>
            <a:ext cx="1228722" cy="1571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1195539"/>
            <a:ext cx="6400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Georgia"/>
              </a:rPr>
              <a:t>Robert Wood Johnson Report (Aug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rwjf.ws/2erCYjN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  <a:cs typeface="Georgia"/>
              </a:rPr>
              <a:t>Random-Controlled Evaluation of ECMHC (Sep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bit.ly/2kwRnja; bit.ly/2kwP8MS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  <a:cs typeface="Georgia"/>
              </a:rPr>
              <a:t>Yale Preschool Implicit Bias Study (Sep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bit.ly/2erxzsP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  <a:cs typeface="Georgia"/>
              </a:rPr>
              <a:t>National Academy of Sciences (Oct 2016)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  <a:cs typeface="Georgia"/>
              </a:rPr>
              <a:t>bit.ly/2ff5G5t </a:t>
            </a:r>
          </a:p>
          <a:p>
            <a:endParaRPr lang="en-US" sz="1600" dirty="0">
              <a:latin typeface="+mj-lt"/>
              <a:cs typeface="Georgia"/>
            </a:endParaRPr>
          </a:p>
          <a:p>
            <a:r>
              <a:rPr lang="en-US" sz="2000" dirty="0">
                <a:latin typeface="+mj-lt"/>
              </a:rPr>
              <a:t>Preschool Suspension &amp; Expulsion Timeline</a:t>
            </a:r>
            <a:endParaRPr lang="en-US" sz="1600" dirty="0">
              <a:latin typeface="Georgia"/>
            </a:endParaRPr>
          </a:p>
          <a:p>
            <a:r>
              <a:rPr lang="en-US" sz="1600" dirty="0">
                <a:solidFill>
                  <a:srgbClr val="FF0000"/>
                </a:solidFill>
                <a:latin typeface="Georgia"/>
              </a:rPr>
              <a:t>bit.ly/2erztd8</a:t>
            </a:r>
            <a:r>
              <a:rPr lang="en-US" sz="1600" dirty="0">
                <a:latin typeface="Georgia"/>
              </a:rPr>
              <a:t> 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4" y="3939339"/>
            <a:ext cx="1214107" cy="15711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4" y="1309905"/>
            <a:ext cx="1214107" cy="1571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04303" y="5555360"/>
            <a:ext cx="748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cs typeface="Georgia"/>
              </a:rPr>
              <a:t>Follow me on Twitter: @</a:t>
            </a:r>
            <a:r>
              <a:rPr lang="en-US" sz="3600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Georgia"/>
              </a:rPr>
              <a:t>WalterGilliam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5663920"/>
            <a:ext cx="821323" cy="66801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848600" y="1797587"/>
          <a:ext cx="1242780" cy="161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Acrobat Document" r:id="rId7" imgW="3828600" imgH="4971847" progId="Acrobat.Document.11">
                  <p:embed/>
                </p:oleObj>
              </mc:Choice>
              <mc:Fallback>
                <p:oleObj name="Acrobat Document" r:id="rId7" imgW="3828600" imgH="497184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48600" y="1797587"/>
                        <a:ext cx="1242780" cy="161376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2887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8382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Expulsion Rates (per 1,000)</a:t>
            </a:r>
          </a:p>
        </p:txBody>
      </p:sp>
      <p:graphicFrame>
        <p:nvGraphicFramePr>
          <p:cNvPr id="7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391838026"/>
              </p:ext>
            </p:extLst>
          </p:nvPr>
        </p:nvGraphicFramePr>
        <p:xfrm>
          <a:off x="685800" y="1219206"/>
          <a:ext cx="7863254" cy="477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381000" y="5638800"/>
            <a:ext cx="8534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914400"/>
            <a:r>
              <a:rPr lang="en-US" sz="1200" dirty="0"/>
              <a:t>a. Gilliam, WS (2005). </a:t>
            </a:r>
            <a:r>
              <a:rPr lang="en-US" sz="1200" dirty="0" err="1"/>
              <a:t>Prekindergarteners</a:t>
            </a:r>
            <a:r>
              <a:rPr lang="en-US" sz="1200" dirty="0"/>
              <a:t> left behind: Expulsion Rates in state prekindergarten programs. </a:t>
            </a:r>
            <a:r>
              <a:rPr lang="en-US" sz="1200" i="1" dirty="0"/>
              <a:t>FCD Policy Brief, Series No. 3</a:t>
            </a:r>
            <a:r>
              <a:rPr lang="en-US" sz="1200" dirty="0"/>
              <a:t>. Available: </a:t>
            </a:r>
            <a:r>
              <a:rPr lang="en-US" sz="1200" dirty="0">
                <a:hlinkClick r:id="rId3"/>
              </a:rPr>
              <a:t>www.ziglercenter.yale.edu/publications/briefs.html</a:t>
            </a:r>
            <a:endParaRPr lang="en-US" sz="1200" dirty="0"/>
          </a:p>
          <a:p>
            <a:pPr marL="457200" indent="-914400"/>
            <a:r>
              <a:rPr lang="en-US" sz="1200" dirty="0"/>
              <a:t>b. Gilliam, WS &amp; Shahar, G (2006). Preschool and child care expulsion and suspension: Rates and predictors in one state. </a:t>
            </a:r>
            <a:r>
              <a:rPr lang="en-US" sz="1200" i="1" dirty="0"/>
              <a:t>Infants and Young Children, 19</a:t>
            </a:r>
            <a:r>
              <a:rPr lang="en-US" sz="1200" dirty="0"/>
              <a:t>, 228-245.</a:t>
            </a:r>
          </a:p>
        </p:txBody>
      </p:sp>
    </p:spTree>
    <p:extLst>
      <p:ext uri="{BB962C8B-B14F-4D97-AF65-F5344CB8AC3E}">
        <p14:creationId xmlns:p14="http://schemas.microsoft.com/office/powerpoint/2010/main" val="660508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342" y="278328"/>
            <a:ext cx="726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Avenir Medium" charset="0"/>
                <a:cs typeface="Arial Rounded MT Bold"/>
              </a:rPr>
              <a:t>The Preschool to Prison Pipeline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8869" y="5638804"/>
            <a:ext cx="8743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914400"/>
            <a:r>
              <a:rPr lang="en-US" sz="12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Gilliam, WS (2005). </a:t>
            </a:r>
            <a:r>
              <a:rPr lang="en-US" sz="1200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Prekindergarteners</a:t>
            </a:r>
            <a:r>
              <a:rPr lang="en-US" sz="12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left behind: Expulsion Rates in state prekindergarten programs. </a:t>
            </a:r>
            <a:r>
              <a:rPr lang="en-US" sz="1200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FCD Policy Brief, Series No. 3</a:t>
            </a:r>
            <a:r>
              <a:rPr lang="en-US" sz="12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. Available: </a:t>
            </a:r>
            <a:r>
              <a:rPr lang="en-US" sz="12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hlinkClick r:id="rId3"/>
              </a:rPr>
              <a:t>www.ziglercenter.yale.edu/publications/briefs.html</a:t>
            </a:r>
            <a:endParaRPr lang="en-US" sz="12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457200" indent="-914400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Walmsley, R. (2013).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prison population list (10</a:t>
            </a:r>
            <a:r>
              <a:rPr 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London, UK: International Centre for Prison Studies.</a:t>
            </a:r>
          </a:p>
          <a:p>
            <a:pPr marL="457200" indent="-914400"/>
            <a:endParaRPr lang="en-US" sz="12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388873" y="1143000"/>
          <a:ext cx="8374131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68" y="4454250"/>
            <a:ext cx="1434232" cy="803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076" y="2012276"/>
            <a:ext cx="2863324" cy="1778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255970"/>
            <a:ext cx="2923496" cy="15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El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Child Care Expulsion Rates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6934200" cy="4648200"/>
          </a:xfrm>
        </p:spPr>
        <p:txBody>
          <a:bodyPr/>
          <a:lstStyle/>
          <a:p>
            <a:r>
              <a:rPr lang="en-US" b="1" dirty="0"/>
              <a:t>Child Rates</a:t>
            </a:r>
          </a:p>
          <a:p>
            <a:pPr lvl="1"/>
            <a:r>
              <a:rPr lang="en-US" sz="2000" dirty="0"/>
              <a:t>Detroit, MI </a:t>
            </a:r>
            <a:r>
              <a:rPr lang="en-US" sz="1600" dirty="0"/>
              <a:t>(</a:t>
            </a:r>
            <a:r>
              <a:rPr lang="en-US" sz="1600" dirty="0" err="1"/>
              <a:t>Grannan</a:t>
            </a:r>
            <a:r>
              <a:rPr lang="en-US" sz="1600" dirty="0"/>
              <a:t> et al., 1999; </a:t>
            </a:r>
            <a:r>
              <a:rPr lang="en-US" sz="1600" i="1" dirty="0"/>
              <a:t>n</a:t>
            </a:r>
            <a:r>
              <a:rPr lang="en-US" sz="1600" dirty="0"/>
              <a:t>=127; 28%)</a:t>
            </a:r>
          </a:p>
          <a:p>
            <a:pPr lvl="2"/>
            <a:r>
              <a:rPr lang="en-US" dirty="0"/>
              <a:t>Rate = 28/1,000</a:t>
            </a:r>
          </a:p>
          <a:p>
            <a:pPr lvl="1"/>
            <a:r>
              <a:rPr lang="en-US" sz="2000" dirty="0"/>
              <a:t>Massachusetts </a:t>
            </a:r>
            <a:r>
              <a:rPr lang="en-US" sz="1600" dirty="0"/>
              <a:t>(Gilliam &amp; Shahar, 2006; </a:t>
            </a:r>
            <a:r>
              <a:rPr lang="en-US" sz="1600" i="1" dirty="0"/>
              <a:t>n</a:t>
            </a:r>
            <a:r>
              <a:rPr lang="en-US" sz="1600" dirty="0"/>
              <a:t>=119; 64%)</a:t>
            </a:r>
          </a:p>
          <a:p>
            <a:pPr lvl="2"/>
            <a:r>
              <a:rPr lang="en-US" dirty="0"/>
              <a:t>Rate = 27/1,000 (39% Classes)</a:t>
            </a:r>
          </a:p>
          <a:p>
            <a:pPr lvl="1"/>
            <a:r>
              <a:rPr lang="en-US" sz="2000" dirty="0"/>
              <a:t>Massachusetts </a:t>
            </a:r>
            <a:r>
              <a:rPr lang="en-US" sz="1600" dirty="0"/>
              <a:t>(MA DOE, 2003; </a:t>
            </a:r>
            <a:r>
              <a:rPr lang="en-US" sz="1600" i="1" dirty="0"/>
              <a:t>n</a:t>
            </a:r>
            <a:r>
              <a:rPr lang="en-US" sz="1600" dirty="0"/>
              <a:t>=764; ?%)</a:t>
            </a:r>
          </a:p>
          <a:p>
            <a:pPr lvl="2"/>
            <a:r>
              <a:rPr lang="en-US" dirty="0"/>
              <a:t>Rate = 2% expelled; 1% “suggested,” 1% transferred</a:t>
            </a:r>
          </a:p>
          <a:p>
            <a:pPr lvl="1"/>
            <a:r>
              <a:rPr lang="en-US" sz="2000" dirty="0">
                <a:cs typeface="Times New Roman" pitchFamily="18" charset="0"/>
              </a:rPr>
              <a:t>Colorado </a:t>
            </a:r>
            <a:r>
              <a:rPr lang="en-US" sz="1600" dirty="0">
                <a:cs typeface="Times New Roman" pitchFamily="18" charset="0"/>
              </a:rPr>
              <a:t>(Hoover, 2006; </a:t>
            </a:r>
            <a:r>
              <a:rPr lang="en-US" sz="1600" i="1" dirty="0">
                <a:cs typeface="Times New Roman" pitchFamily="18" charset="0"/>
              </a:rPr>
              <a:t>n</a:t>
            </a:r>
            <a:r>
              <a:rPr lang="en-US" sz="1600" dirty="0">
                <a:cs typeface="Times New Roman" pitchFamily="18" charset="0"/>
              </a:rPr>
              <a:t>=1,075; 17%)</a:t>
            </a:r>
          </a:p>
          <a:p>
            <a:pPr lvl="2"/>
            <a:r>
              <a:rPr lang="en-US" dirty="0">
                <a:cs typeface="Times New Roman" pitchFamily="18" charset="0"/>
              </a:rPr>
              <a:t>Rate =  10/1,000</a:t>
            </a:r>
            <a:r>
              <a:rPr lang="en-US" dirty="0"/>
              <a:t> </a:t>
            </a:r>
          </a:p>
          <a:p>
            <a:r>
              <a:rPr lang="en-US" b="1" dirty="0"/>
              <a:t>Center/Classroom Rates</a:t>
            </a:r>
          </a:p>
          <a:p>
            <a:pPr lvl="1"/>
            <a:r>
              <a:rPr lang="en-US" sz="2000" dirty="0"/>
              <a:t>Illinois </a:t>
            </a:r>
            <a:r>
              <a:rPr lang="en-US" sz="1600" dirty="0"/>
              <a:t>(Cutler &amp; Gilkerson, 2002; </a:t>
            </a:r>
            <a:r>
              <a:rPr lang="en-US" sz="1600" i="1" dirty="0"/>
              <a:t>n</a:t>
            </a:r>
            <a:r>
              <a:rPr lang="en-US" sz="1600" dirty="0"/>
              <a:t>=195 I/T; 38%)</a:t>
            </a:r>
          </a:p>
          <a:p>
            <a:pPr lvl="2"/>
            <a:r>
              <a:rPr lang="en-US" dirty="0"/>
              <a:t>Rate = 42% of Centers</a:t>
            </a:r>
          </a:p>
          <a:p>
            <a:pPr lvl="1"/>
            <a:r>
              <a:rPr lang="en-US" sz="2000" dirty="0"/>
              <a:t>Alaska </a:t>
            </a:r>
            <a:r>
              <a:rPr lang="en-US" sz="1600" dirty="0"/>
              <a:t>(Alaska CCPO, 2005; </a:t>
            </a:r>
            <a:r>
              <a:rPr lang="en-US" sz="1600" i="1" dirty="0"/>
              <a:t>n</a:t>
            </a:r>
            <a:r>
              <a:rPr lang="en-US" sz="1600" dirty="0"/>
              <a:t>=493; 71%)</a:t>
            </a:r>
          </a:p>
          <a:p>
            <a:pPr lvl="2"/>
            <a:r>
              <a:rPr lang="en-US" dirty="0"/>
              <a:t>Rate = 35% Centers</a:t>
            </a:r>
          </a:p>
        </p:txBody>
      </p:sp>
    </p:spTree>
    <p:extLst>
      <p:ext uri="{BB962C8B-B14F-4D97-AF65-F5344CB8AC3E}">
        <p14:creationId xmlns:p14="http://schemas.microsoft.com/office/powerpoint/2010/main" val="2246514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838200"/>
          </a:xfrm>
        </p:spPr>
        <p:txBody>
          <a:bodyPr/>
          <a:lstStyle/>
          <a:p>
            <a:r>
              <a:rPr lang="en-US" sz="3200" dirty="0"/>
              <a:t>Many Factors Predict Preschool Expulsion</a:t>
            </a:r>
          </a:p>
        </p:txBody>
      </p:sp>
      <p:graphicFrame>
        <p:nvGraphicFramePr>
          <p:cNvPr id="126979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79879114"/>
              </p:ext>
            </p:extLst>
          </p:nvPr>
        </p:nvGraphicFramePr>
        <p:xfrm>
          <a:off x="155579" y="1354138"/>
          <a:ext cx="3038475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6" name="Chart" r:id="rId4" imgW="5181840" imgH="4159167" progId="MSGraph.Chart.8">
                  <p:embed followColorScheme="full"/>
                </p:oleObj>
              </mc:Choice>
              <mc:Fallback>
                <p:oleObj name="Chart" r:id="rId4" imgW="5181840" imgH="415916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9" y="1354138"/>
                        <a:ext cx="3038475" cy="2438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071122"/>
              </p:ext>
            </p:extLst>
          </p:nvPr>
        </p:nvGraphicFramePr>
        <p:xfrm>
          <a:off x="4774388" y="1470476"/>
          <a:ext cx="3124200" cy="2339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7" name="Chart" r:id="rId6" imgW="5181840" imgH="3879978" progId="MSGraph.Chart.8">
                  <p:embed followColorScheme="full"/>
                </p:oleObj>
              </mc:Choice>
              <mc:Fallback>
                <p:oleObj name="Chart" r:id="rId6" imgW="5181840" imgH="387997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4388" y="1470476"/>
                        <a:ext cx="3124200" cy="233952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6057394"/>
              </p:ext>
            </p:extLst>
          </p:nvPr>
        </p:nvGraphicFramePr>
        <p:xfrm>
          <a:off x="249936" y="4026635"/>
          <a:ext cx="3046734" cy="2335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8" name="Chart" r:id="rId8" imgW="4572180" imgH="3505020" progId="MSGraph.Chart.8">
                  <p:embed followColorScheme="full"/>
                </p:oleObj>
              </mc:Choice>
              <mc:Fallback>
                <p:oleObj name="Chart" r:id="rId8" imgW="4572180" imgH="35050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936" y="4026635"/>
                        <a:ext cx="3046734" cy="23358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/>
          </p:nvPr>
        </p:nvGraphicFramePr>
        <p:xfrm>
          <a:off x="4800600" y="4030243"/>
          <a:ext cx="3121762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4" y="1095129"/>
            <a:ext cx="267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Child-Teacher Ratio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4" y="3642525"/>
            <a:ext cx="2469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Teacher Job Stress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2249" y="1095129"/>
            <a:ext cx="3114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 Length of 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6044" y="3723690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to Behavioral Supports</a:t>
            </a:r>
          </a:p>
        </p:txBody>
      </p:sp>
    </p:spTree>
    <p:extLst>
      <p:ext uri="{BB962C8B-B14F-4D97-AF65-F5344CB8AC3E}">
        <p14:creationId xmlns:p14="http://schemas.microsoft.com/office/powerpoint/2010/main" val="11280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166" y="0"/>
            <a:ext cx="8123237" cy="5956300"/>
          </a:xfrm>
        </p:spPr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Preschool </a:t>
            </a:r>
            <a:r>
              <a:rPr lang="en-US" sz="6000" dirty="0">
                <a:solidFill>
                  <a:srgbClr val="FF0000"/>
                </a:solidFill>
              </a:rPr>
              <a:t>Expulsion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Is NOT </a:t>
            </a:r>
            <a:endParaRPr lang="en-US" sz="6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a </a:t>
            </a:r>
            <a:r>
              <a:rPr lang="en-US" sz="6000" dirty="0">
                <a:solidFill>
                  <a:srgbClr val="FF0000"/>
                </a:solidFill>
              </a:rPr>
              <a:t>Child Behavior.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It is an Adult Decision.</a:t>
            </a:r>
          </a:p>
        </p:txBody>
      </p:sp>
    </p:spTree>
    <p:extLst>
      <p:ext uri="{BB962C8B-B14F-4D97-AF65-F5344CB8AC3E}">
        <p14:creationId xmlns:p14="http://schemas.microsoft.com/office/powerpoint/2010/main" val="29985433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C:\Documents and Settings\wsg3\Desktop\Expulsion pic from Yal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15661"/>
            <a:ext cx="4648200" cy="3543840"/>
          </a:xfrm>
          <a:prstGeom prst="rect">
            <a:avLst/>
          </a:prstGeom>
          <a:noFill/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Who Gets Expelled?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6248400" cy="5334000"/>
          </a:xfrm>
        </p:spPr>
        <p:txBody>
          <a:bodyPr/>
          <a:lstStyle/>
          <a:p>
            <a:endParaRPr lang="en-US" b="1" dirty="0">
              <a:latin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</a:rPr>
              <a:t>4-year-olds 50% more likely than 3’s</a:t>
            </a:r>
          </a:p>
          <a:p>
            <a:endParaRPr lang="en-US" sz="2800" b="1" dirty="0">
              <a:latin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</a:rPr>
              <a:t>Black preschoolers more than 2 times as likely as white preschoolers</a:t>
            </a:r>
          </a:p>
          <a:p>
            <a:endParaRPr lang="en-US" sz="2800" b="1" dirty="0">
              <a:latin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</a:rPr>
              <a:t>Boys more than 4 times as likely as girls</a:t>
            </a:r>
          </a:p>
          <a:p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C:\Documents and Settings\wsg3\Desktop\Expulsion pic from Yal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15661"/>
            <a:ext cx="4648200" cy="3543840"/>
          </a:xfrm>
          <a:prstGeom prst="rect">
            <a:avLst/>
          </a:prstGeom>
          <a:noFill/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The 3 B’s of Expulsion Risk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5715000" cy="5334000"/>
          </a:xfrm>
        </p:spPr>
        <p:txBody>
          <a:bodyPr/>
          <a:lstStyle/>
          <a:p>
            <a:endParaRPr lang="en-US" b="1" dirty="0">
              <a:latin typeface="Times New Roman" pitchFamily="18" charset="0"/>
            </a:endParaRPr>
          </a:p>
          <a:p>
            <a:r>
              <a:rPr lang="en-US" sz="4800" b="1" dirty="0">
                <a:latin typeface="Times New Roman" pitchFamily="18" charset="0"/>
              </a:rPr>
              <a:t>BIG</a:t>
            </a:r>
          </a:p>
          <a:p>
            <a:endParaRPr lang="en-US" sz="4800" b="1" dirty="0">
              <a:latin typeface="Times New Roman" pitchFamily="18" charset="0"/>
            </a:endParaRPr>
          </a:p>
          <a:p>
            <a:r>
              <a:rPr lang="en-US" sz="4800" b="1" dirty="0">
                <a:latin typeface="Times New Roman" pitchFamily="18" charset="0"/>
              </a:rPr>
              <a:t>BLACK</a:t>
            </a:r>
          </a:p>
          <a:p>
            <a:endParaRPr lang="en-US" sz="4800" b="1" dirty="0">
              <a:latin typeface="Times New Roman" pitchFamily="18" charset="0"/>
            </a:endParaRPr>
          </a:p>
          <a:p>
            <a:r>
              <a:rPr lang="en-US" sz="4800" b="1" dirty="0">
                <a:latin typeface="Times New Roman" pitchFamily="18" charset="0"/>
              </a:rPr>
              <a:t>BOY</a:t>
            </a:r>
          </a:p>
        </p:txBody>
      </p:sp>
    </p:spTree>
    <p:extLst>
      <p:ext uri="{BB962C8B-B14F-4D97-AF65-F5344CB8AC3E}">
        <p14:creationId xmlns:p14="http://schemas.microsoft.com/office/powerpoint/2010/main" val="8904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57" y="152400"/>
            <a:ext cx="7332849" cy="914400"/>
          </a:xfrm>
        </p:spPr>
        <p:txBody>
          <a:bodyPr/>
          <a:lstStyle/>
          <a:p>
            <a:r>
              <a:rPr lang="en-US" sz="3200" dirty="0"/>
              <a:t>So, Why Are Our Boys and Our Black Children Most At Risk?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Potential Reasons:</a:t>
            </a:r>
          </a:p>
          <a:p>
            <a:pPr lvl="1"/>
            <a:r>
              <a:rPr lang="en-US" sz="2800" dirty="0"/>
              <a:t>Boys are more susceptible to stressors </a:t>
            </a:r>
            <a:r>
              <a:rPr lang="en-US" dirty="0"/>
              <a:t>(</a:t>
            </a:r>
            <a:r>
              <a:rPr lang="en-US" dirty="0" err="1"/>
              <a:t>Autor</a:t>
            </a:r>
            <a:r>
              <a:rPr lang="en-US" dirty="0"/>
              <a:t> et al, 2015)</a:t>
            </a:r>
            <a:r>
              <a:rPr lang="en-US" sz="2800" dirty="0"/>
              <a:t>.</a:t>
            </a:r>
          </a:p>
          <a:p>
            <a:pPr lvl="1"/>
            <a:r>
              <a:rPr lang="en-US" sz="2800" dirty="0"/>
              <a:t>Children of color </a:t>
            </a:r>
            <a:r>
              <a:rPr lang="en-US" sz="2800" i="1" dirty="0"/>
              <a:t>often</a:t>
            </a:r>
            <a:r>
              <a:rPr lang="en-US" sz="2800" dirty="0"/>
              <a:t> have more stressors.</a:t>
            </a:r>
          </a:p>
          <a:p>
            <a:pPr lvl="1"/>
            <a:r>
              <a:rPr lang="en-US" sz="2800" dirty="0"/>
              <a:t>Children of color </a:t>
            </a:r>
            <a:r>
              <a:rPr lang="en-US" sz="2800" i="1" dirty="0"/>
              <a:t>often</a:t>
            </a:r>
            <a:r>
              <a:rPr lang="en-US" sz="2800" dirty="0"/>
              <a:t> attend programs of poorer quality and fewer resources </a:t>
            </a:r>
            <a:r>
              <a:rPr lang="en-US" dirty="0"/>
              <a:t>(Barnett et al, 2013)</a:t>
            </a:r>
            <a:r>
              <a:rPr lang="en-US" sz="2800" dirty="0"/>
              <a:t>.</a:t>
            </a:r>
            <a:endParaRPr lang="en-US" sz="3000" dirty="0"/>
          </a:p>
          <a:p>
            <a:r>
              <a:rPr lang="en-US" sz="3000" dirty="0"/>
              <a:t>Yet, these alone don’t seem to account for all of the disparities in early suspensions and expulsions. </a:t>
            </a:r>
          </a:p>
        </p:txBody>
      </p:sp>
    </p:spTree>
    <p:extLst>
      <p:ext uri="{BB962C8B-B14F-4D97-AF65-F5344CB8AC3E}">
        <p14:creationId xmlns:p14="http://schemas.microsoft.com/office/powerpoint/2010/main" val="39117007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C Centenial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rtnershipsCenterTemplate">
  <a:themeElements>
    <a:clrScheme name="Partnership Theme">
      <a:dk1>
        <a:srgbClr val="242852"/>
      </a:dk1>
      <a:lt1>
        <a:sysClr val="window" lastClr="FFFFFF"/>
      </a:lt1>
      <a:dk2>
        <a:srgbClr val="121429"/>
      </a:dk2>
      <a:lt2>
        <a:srgbClr val="97A3B9"/>
      </a:lt2>
      <a:accent1>
        <a:srgbClr val="629DD1"/>
      </a:accent1>
      <a:accent2>
        <a:srgbClr val="297FD5"/>
      </a:accent2>
      <a:accent3>
        <a:srgbClr val="596984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CSC Centenial</Template>
  <TotalTime>6038</TotalTime>
  <Words>1021</Words>
  <Application>Microsoft Office PowerPoint</Application>
  <PresentationFormat>On-screen Show (4:3)</PresentationFormat>
  <Paragraphs>159</Paragraphs>
  <Slides>19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Gulim</vt:lpstr>
      <vt:lpstr>ＭＳ ゴシック</vt:lpstr>
      <vt:lpstr>MS PGothic</vt:lpstr>
      <vt:lpstr>MS PGothic</vt:lpstr>
      <vt:lpstr>Arial</vt:lpstr>
      <vt:lpstr>Arial Rounded MT Bold</vt:lpstr>
      <vt:lpstr>Avenir Medium</vt:lpstr>
      <vt:lpstr>Calibri</vt:lpstr>
      <vt:lpstr>Georgia</vt:lpstr>
      <vt:lpstr>Helvetica</vt:lpstr>
      <vt:lpstr>Symbol</vt:lpstr>
      <vt:lpstr>Times</vt:lpstr>
      <vt:lpstr>Times New Roman</vt:lpstr>
      <vt:lpstr>CSC Centenial</vt:lpstr>
      <vt:lpstr>PartnershipsCenterTemplate</vt:lpstr>
      <vt:lpstr>Chart</vt:lpstr>
      <vt:lpstr>Acrobat Document</vt:lpstr>
      <vt:lpstr>Implicit Bias in Preschool   Walter S. Gilliam, PhD Edward Zigler Center in Child Development &amp; Social Policy Yale University Child Study Center    Early Childhood PreK-3 Alliance District Symposium Middletown, Connecticut May 18, 2018</vt:lpstr>
      <vt:lpstr>Expulsion Rates (per 1,000)</vt:lpstr>
      <vt:lpstr>PowerPoint Presentation</vt:lpstr>
      <vt:lpstr>Child Care Expulsion Rates</vt:lpstr>
      <vt:lpstr>Many Factors Predict Preschool Expulsion</vt:lpstr>
      <vt:lpstr>PowerPoint Presentation</vt:lpstr>
      <vt:lpstr>Who Gets Expelled?</vt:lpstr>
      <vt:lpstr>The 3 B’s of Expulsion Risk</vt:lpstr>
      <vt:lpstr>So, Why Are Our Boys and Our Black Children Most At Risk?</vt:lpstr>
      <vt:lpstr>Finally,  A Study of Implicit Bias in ECE</vt:lpstr>
      <vt:lpstr>Eye Tracking Results </vt:lpstr>
      <vt:lpstr>PowerPoint Presentation</vt:lpstr>
      <vt:lpstr>Are social biases contagious? </vt:lpstr>
      <vt:lpstr>The Hopeful News</vt:lpstr>
      <vt:lpstr>Early Childhood  Mental Health Consultation</vt:lpstr>
      <vt:lpstr>Climate of Healthy Interactions for Learning &amp; Development (CHILD)</vt:lpstr>
      <vt:lpstr>The CHILD &amp; Equity</vt:lpstr>
      <vt:lpstr>Thank You!   To Read More…</vt:lpstr>
      <vt:lpstr>Thank You!   To Read More…</vt:lpstr>
    </vt:vector>
  </TitlesOfParts>
  <Company>Yale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 Associate's Presentation Oct05</dc:title>
  <dc:creator>Walter Gilliam</dc:creator>
  <cp:lastModifiedBy>White, Iris</cp:lastModifiedBy>
  <cp:revision>1210</cp:revision>
  <cp:lastPrinted>1999-12-24T20:25:47Z</cp:lastPrinted>
  <dcterms:created xsi:type="dcterms:W3CDTF">1999-12-23T15:21:27Z</dcterms:created>
  <dcterms:modified xsi:type="dcterms:W3CDTF">2018-05-30T11:57:45Z</dcterms:modified>
</cp:coreProperties>
</file>