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863C5-320D-473B-8A8C-E4D420234CB7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6924-F0BD-4052-BD61-DBFBCDEA9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226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863C5-320D-473B-8A8C-E4D420234CB7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16924-F0BD-4052-BD61-DBFBCDEA9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504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Hartford and </a:t>
            </a:r>
            <a:r>
              <a:rPr lang="en-US" b="1" smtClean="0"/>
              <a:t>first</a:t>
            </a:r>
            <a:r>
              <a:rPr lang="en-US" smtClean="0"/>
              <a:t>school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13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746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Our process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036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828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coaching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443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Coaching in hartford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709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“Every minute counts when impacting lives.”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855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culture of caring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250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whole child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1362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Small changes make a big difference</a:t>
            </a:r>
            <a:br>
              <a:rPr lang="en-US" smtClean="0"/>
            </a:br>
            <a:r>
              <a:rPr lang="en-US" smtClean="0"/>
              <a:t>Big differences can change lives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4831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Encouraging peer interactions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746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</a:t>
            </a:r>
            <a:r>
              <a:rPr lang="en-US" b="1" smtClean="0"/>
              <a:t>first</a:t>
            </a:r>
            <a:r>
              <a:rPr lang="en-US" smtClean="0"/>
              <a:t>school?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5339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Encouraging peer interactions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8059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Prioritizing communication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0675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Prioritizing Communication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984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Prioritizing communication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8689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Balancing teaching approaches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4289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Rich instruction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9350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Next steps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977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Join us!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435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current reality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348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Problems begin early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163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disproportionality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065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Tip of the iceberg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631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Long-term consequences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122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Culture of silence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457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heart of our mission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9831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</Words>
  <Application>Microsoft Office PowerPoint</Application>
  <PresentationFormat>Widescreen</PresentationFormat>
  <Paragraphs>25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Hartford and firstschool</vt:lpstr>
      <vt:lpstr>Why firstschool?</vt:lpstr>
      <vt:lpstr>The current reality</vt:lpstr>
      <vt:lpstr>Problems begin early</vt:lpstr>
      <vt:lpstr>disproportionality</vt:lpstr>
      <vt:lpstr>Tip of the iceberg</vt:lpstr>
      <vt:lpstr>Long-term consequences</vt:lpstr>
      <vt:lpstr>Culture of silence</vt:lpstr>
      <vt:lpstr>The heart of our mission</vt:lpstr>
      <vt:lpstr>PowerPoint Presentation</vt:lpstr>
      <vt:lpstr>Our process</vt:lpstr>
      <vt:lpstr>PowerPoint Presentation</vt:lpstr>
      <vt:lpstr>coaching</vt:lpstr>
      <vt:lpstr>Coaching in hartford</vt:lpstr>
      <vt:lpstr>“Every minute counts when impacting lives.”</vt:lpstr>
      <vt:lpstr>A culture of caring</vt:lpstr>
      <vt:lpstr>The whole child</vt:lpstr>
      <vt:lpstr>Small changes make a big difference Big differences can change lives</vt:lpstr>
      <vt:lpstr>Encouraging peer interactions</vt:lpstr>
      <vt:lpstr>Encouraging peer interactions</vt:lpstr>
      <vt:lpstr>Prioritizing communication</vt:lpstr>
      <vt:lpstr>Prioritizing Communication</vt:lpstr>
      <vt:lpstr>Prioritizing communication</vt:lpstr>
      <vt:lpstr>Balancing teaching approaches</vt:lpstr>
      <vt:lpstr>Rich instruction</vt:lpstr>
      <vt:lpstr>Next steps</vt:lpstr>
      <vt:lpstr>Join us!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Hartford and firstschool</dc:title>
  <dc:creator>Canty, Felicia</dc:creator>
  <cp:lastModifiedBy>Canty, Felicia</cp:lastModifiedBy>
  <cp:revision>1</cp:revision>
  <dcterms:created xsi:type="dcterms:W3CDTF">2018-06-04T15:42:43Z</dcterms:created>
  <dcterms:modified xsi:type="dcterms:W3CDTF">2018-06-04T15:42:43Z</dcterms:modified>
</cp:coreProperties>
</file>