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64" r:id="rId2"/>
    <p:sldId id="3038" r:id="rId3"/>
    <p:sldId id="310" r:id="rId4"/>
    <p:sldId id="3040" r:id="rId5"/>
    <p:sldId id="3044" r:id="rId6"/>
    <p:sldId id="3045" r:id="rId7"/>
    <p:sldId id="3041" r:id="rId8"/>
    <p:sldId id="3047" r:id="rId9"/>
    <p:sldId id="3048" r:id="rId10"/>
    <p:sldId id="3046" r:id="rId11"/>
    <p:sldId id="3051" r:id="rId12"/>
    <p:sldId id="3052" r:id="rId13"/>
    <p:sldId id="3053" r:id="rId14"/>
    <p:sldId id="3055" r:id="rId15"/>
    <p:sldId id="3054" r:id="rId16"/>
    <p:sldId id="3050" r:id="rId17"/>
    <p:sldId id="2921" r:id="rId1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80104E2-AE1D-258C-C70A-E29C5D37AFE4}" name="Trueworthy, Elena" initials="TE" userId="S::elena.trueworthy@ct.gov::28145f9e-c645-425c-89a5-f8ed9f5203ff" providerId="AD"/>
  <p188:author id="{556758F5-0435-2279-BB04-ED749F426DB7}" name="Melendez, Eloisa" initials="EM" userId="S::Eloisa.Melendez@ct.gov::e45b38d4-2fa3-4bf0-823f-7237c0a5ff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FE62F4-3586-419D-9D4E-5454BF77BCE4}" v="117" dt="2026-09-09T15:54:43.973"/>
    <p1510:client id="{312CC4AC-5750-202C-535B-10A8A0775C14}" v="24" dt="2026-09-09T04:12:24.073"/>
    <p1510:client id="{5223C8FB-1FA2-8503-4C30-BF522C1B1205}" v="124" dt="2026-09-09T14:51:25.697"/>
    <p1510:client id="{6E0676FC-6844-B0C3-655D-189367969D43}" v="1018" dt="2026-09-09T01:07:07.854"/>
    <p1510:client id="{82DCC6C8-BE86-4C67-B1DA-C6B5782191D3}" v="16" dt="2026-09-08T21:39:23.953"/>
    <p1510:client id="{99A4457A-4A60-F323-4D62-914A4A3A5B27}" v="1" dt="2026-09-09T12:36:59.402"/>
    <p1510:client id="{E768651F-E55E-5B56-A733-644E51394564}" v="38" dt="2026-09-09T12:26:14.76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is, Deb" userId="dd383751-fd67-42d0-b331-6833c6dd92c8" providerId="ADAL" clId="{6AD68B3A-3CCA-4E21-9885-71B3059A2115}"/>
    <pc:docChg chg="undo custSel addSld delSld modSld delMainMaster">
      <pc:chgData name="Flis, Deb" userId="dd383751-fd67-42d0-b331-6833c6dd92c8" providerId="ADAL" clId="{6AD68B3A-3CCA-4E21-9885-71B3059A2115}" dt="2026-09-08T21:39:39.367" v="2491" actId="14100"/>
      <pc:docMkLst>
        <pc:docMk/>
      </pc:docMkLst>
      <pc:sldChg chg="del">
        <pc:chgData name="Flis, Deb" userId="dd383751-fd67-42d0-b331-6833c6dd92c8" providerId="ADAL" clId="{6AD68B3A-3CCA-4E21-9885-71B3059A2115}" dt="2026-09-08T17:13:22.569" v="5" actId="2696"/>
        <pc:sldMkLst>
          <pc:docMk/>
          <pc:sldMk cId="0" sldId="256"/>
        </pc:sldMkLst>
      </pc:sldChg>
      <pc:sldChg chg="del">
        <pc:chgData name="Flis, Deb" userId="dd383751-fd67-42d0-b331-6833c6dd92c8" providerId="ADAL" clId="{6AD68B3A-3CCA-4E21-9885-71B3059A2115}" dt="2026-09-08T17:13:14.854" v="2" actId="2696"/>
        <pc:sldMkLst>
          <pc:docMk/>
          <pc:sldMk cId="0" sldId="257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394853336" sldId="258"/>
        </pc:sldMkLst>
      </pc:sldChg>
      <pc:sldChg chg="del">
        <pc:chgData name="Flis, Deb" userId="dd383751-fd67-42d0-b331-6833c6dd92c8" providerId="ADAL" clId="{6AD68B3A-3CCA-4E21-9885-71B3059A2115}" dt="2026-09-08T17:13:17.539" v="3" actId="2696"/>
        <pc:sldMkLst>
          <pc:docMk/>
          <pc:sldMk cId="2817759152" sldId="259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2660569844" sldId="261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2453517239" sldId="262"/>
        </pc:sldMkLst>
      </pc:sldChg>
      <pc:sldChg chg="modSp mod">
        <pc:chgData name="Flis, Deb" userId="dd383751-fd67-42d0-b331-6833c6dd92c8" providerId="ADAL" clId="{6AD68B3A-3CCA-4E21-9885-71B3059A2115}" dt="2026-09-08T17:14:06.945" v="47" actId="20577"/>
        <pc:sldMkLst>
          <pc:docMk/>
          <pc:sldMk cId="529274603" sldId="264"/>
        </pc:sldMkLst>
        <pc:spChg chg="mod">
          <ac:chgData name="Flis, Deb" userId="dd383751-fd67-42d0-b331-6833c6dd92c8" providerId="ADAL" clId="{6AD68B3A-3CCA-4E21-9885-71B3059A2115}" dt="2026-09-08T17:13:55.268" v="26" actId="1076"/>
          <ac:spMkLst>
            <pc:docMk/>
            <pc:sldMk cId="529274603" sldId="264"/>
            <ac:spMk id="2" creationId="{6D1F06FD-CCEB-72DA-1FF6-CA0B8F8D3EFE}"/>
          </ac:spMkLst>
        </pc:spChg>
        <pc:spChg chg="mod">
          <ac:chgData name="Flis, Deb" userId="dd383751-fd67-42d0-b331-6833c6dd92c8" providerId="ADAL" clId="{6AD68B3A-3CCA-4E21-9885-71B3059A2115}" dt="2026-09-08T17:14:06.945" v="47" actId="20577"/>
          <ac:spMkLst>
            <pc:docMk/>
            <pc:sldMk cId="529274603" sldId="264"/>
            <ac:spMk id="3" creationId="{D47B005A-E147-ECB4-AF2A-37EE3FA68C01}"/>
          </ac:spMkLst>
        </pc:spChg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879444965" sldId="265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375655198" sldId="266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592196061" sldId="267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23705221" sldId="268"/>
        </pc:sldMkLst>
      </pc:sldChg>
      <pc:sldChg chg="addSp modSp mod">
        <pc:chgData name="Flis, Deb" userId="dd383751-fd67-42d0-b331-6833c6dd92c8" providerId="ADAL" clId="{6AD68B3A-3CCA-4E21-9885-71B3059A2115}" dt="2026-09-08T21:27:01.491" v="1474" actId="14100"/>
        <pc:sldMkLst>
          <pc:docMk/>
          <pc:sldMk cId="1686692888" sldId="310"/>
        </pc:sldMkLst>
        <pc:spChg chg="mod">
          <ac:chgData name="Flis, Deb" userId="dd383751-fd67-42d0-b331-6833c6dd92c8" providerId="ADAL" clId="{6AD68B3A-3CCA-4E21-9885-71B3059A2115}" dt="2026-09-08T18:50:54.783" v="661" actId="14100"/>
          <ac:spMkLst>
            <pc:docMk/>
            <pc:sldMk cId="1686692888" sldId="310"/>
            <ac:spMk id="2" creationId="{493624DA-D606-2E30-EA34-59979AB5E37C}"/>
          </ac:spMkLst>
        </pc:spChg>
        <pc:spChg chg="mod">
          <ac:chgData name="Flis, Deb" userId="dd383751-fd67-42d0-b331-6833c6dd92c8" providerId="ADAL" clId="{6AD68B3A-3CCA-4E21-9885-71B3059A2115}" dt="2026-09-08T20:28:48.885" v="884" actId="20577"/>
          <ac:spMkLst>
            <pc:docMk/>
            <pc:sldMk cId="1686692888" sldId="310"/>
            <ac:spMk id="5" creationId="{A5FC5318-A7F8-1FB9-AFA5-8C591C223E5E}"/>
          </ac:spMkLst>
        </pc:spChg>
        <pc:graphicFrameChg chg="add mod modGraphic">
          <ac:chgData name="Flis, Deb" userId="dd383751-fd67-42d0-b331-6833c6dd92c8" providerId="ADAL" clId="{6AD68B3A-3CCA-4E21-9885-71B3059A2115}" dt="2026-09-08T21:27:01.491" v="1474" actId="14100"/>
          <ac:graphicFrameMkLst>
            <pc:docMk/>
            <pc:sldMk cId="1686692888" sldId="310"/>
            <ac:graphicFrameMk id="4" creationId="{D934369E-8FEE-5BD8-FDCE-DBA85F463E1B}"/>
          </ac:graphicFrameMkLst>
        </pc:graphicFrameChg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3215442161" sldId="311"/>
        </pc:sldMkLst>
      </pc:sldChg>
      <pc:sldChg chg="del">
        <pc:chgData name="Flis, Deb" userId="dd383751-fd67-42d0-b331-6833c6dd92c8" providerId="ADAL" clId="{6AD68B3A-3CCA-4E21-9885-71B3059A2115}" dt="2026-09-08T17:12:03.321" v="0" actId="2696"/>
        <pc:sldMkLst>
          <pc:docMk/>
          <pc:sldMk cId="2984855097" sldId="322"/>
        </pc:sldMkLst>
      </pc:sldChg>
      <pc:sldChg chg="del">
        <pc:chgData name="Flis, Deb" userId="dd383751-fd67-42d0-b331-6833c6dd92c8" providerId="ADAL" clId="{6AD68B3A-3CCA-4E21-9885-71B3059A2115}" dt="2026-09-08T17:13:20.312" v="4" actId="2696"/>
        <pc:sldMkLst>
          <pc:docMk/>
          <pc:sldMk cId="2849603477" sldId="338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3337160687" sldId="2603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571219931" sldId="2632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3299208499" sldId="2638"/>
        </pc:sldMkLst>
      </pc:sldChg>
      <pc:sldChg chg="del">
        <pc:chgData name="Flis, Deb" userId="dd383751-fd67-42d0-b331-6833c6dd92c8" providerId="ADAL" clId="{6AD68B3A-3CCA-4E21-9885-71B3059A2115}" dt="2026-09-08T17:13:25.832" v="6" actId="2696"/>
        <pc:sldMkLst>
          <pc:docMk/>
          <pc:sldMk cId="1601021193" sldId="3027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851154462" sldId="3030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854156364" sldId="3031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4869313" sldId="3032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704596265" sldId="3033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3335643605" sldId="3034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498563499" sldId="3037"/>
        </pc:sldMkLst>
      </pc:sldChg>
      <pc:sldChg chg="modSp mod">
        <pc:chgData name="Flis, Deb" userId="dd383751-fd67-42d0-b331-6833c6dd92c8" providerId="ADAL" clId="{6AD68B3A-3CCA-4E21-9885-71B3059A2115}" dt="2026-09-08T17:14:18.201" v="79" actId="20577"/>
        <pc:sldMkLst>
          <pc:docMk/>
          <pc:sldMk cId="1330549496" sldId="3038"/>
        </pc:sldMkLst>
        <pc:spChg chg="mod">
          <ac:chgData name="Flis, Deb" userId="dd383751-fd67-42d0-b331-6833c6dd92c8" providerId="ADAL" clId="{6AD68B3A-3CCA-4E21-9885-71B3059A2115}" dt="2026-09-08T17:14:18.201" v="79" actId="20577"/>
          <ac:spMkLst>
            <pc:docMk/>
            <pc:sldMk cId="1330549496" sldId="3038"/>
            <ac:spMk id="2" creationId="{7334B415-935D-71BD-7AAC-D4AC576D8DBF}"/>
          </ac:spMkLst>
        </pc:spChg>
      </pc:sldChg>
      <pc:sldChg chg="new del">
        <pc:chgData name="Flis, Deb" userId="dd383751-fd67-42d0-b331-6833c6dd92c8" providerId="ADAL" clId="{6AD68B3A-3CCA-4E21-9885-71B3059A2115}" dt="2026-09-08T21:26:47.624" v="1473" actId="2696"/>
        <pc:sldMkLst>
          <pc:docMk/>
          <pc:sldMk cId="2361017326" sldId="3039"/>
        </pc:sldMkLst>
      </pc:sldChg>
      <pc:sldChg chg="modSp new mod">
        <pc:chgData name="Flis, Deb" userId="dd383751-fd67-42d0-b331-6833c6dd92c8" providerId="ADAL" clId="{6AD68B3A-3CCA-4E21-9885-71B3059A2115}" dt="2026-09-08T21:27:21.459" v="1475" actId="13926"/>
        <pc:sldMkLst>
          <pc:docMk/>
          <pc:sldMk cId="925079144" sldId="3040"/>
        </pc:sldMkLst>
        <pc:spChg chg="mod">
          <ac:chgData name="Flis, Deb" userId="dd383751-fd67-42d0-b331-6833c6dd92c8" providerId="ADAL" clId="{6AD68B3A-3CCA-4E21-9885-71B3059A2115}" dt="2026-09-08T17:31:06.884" v="638" actId="14100"/>
          <ac:spMkLst>
            <pc:docMk/>
            <pc:sldMk cId="925079144" sldId="3040"/>
            <ac:spMk id="2" creationId="{3B863773-3475-242A-0A52-9D6F6F77F21F}"/>
          </ac:spMkLst>
        </pc:spChg>
        <pc:spChg chg="mod">
          <ac:chgData name="Flis, Deb" userId="dd383751-fd67-42d0-b331-6833c6dd92c8" providerId="ADAL" clId="{6AD68B3A-3CCA-4E21-9885-71B3059A2115}" dt="2026-09-08T21:27:21.459" v="1475" actId="13926"/>
          <ac:spMkLst>
            <pc:docMk/>
            <pc:sldMk cId="925079144" sldId="3040"/>
            <ac:spMk id="3" creationId="{340EF1F9-1EF7-605E-5CCD-EF44AB120694}"/>
          </ac:spMkLst>
        </pc:spChg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510822958" sldId="3041"/>
        </pc:sldMkLst>
      </pc:sldChg>
      <pc:sldChg chg="modSp new mod modNotesTx">
        <pc:chgData name="Flis, Deb" userId="dd383751-fd67-42d0-b331-6833c6dd92c8" providerId="ADAL" clId="{6AD68B3A-3CCA-4E21-9885-71B3059A2115}" dt="2026-09-08T21:35:11.673" v="2312" actId="20577"/>
        <pc:sldMkLst>
          <pc:docMk/>
          <pc:sldMk cId="700043186" sldId="3041"/>
        </pc:sldMkLst>
        <pc:spChg chg="mod">
          <ac:chgData name="Flis, Deb" userId="dd383751-fd67-42d0-b331-6833c6dd92c8" providerId="ADAL" clId="{6AD68B3A-3CCA-4E21-9885-71B3059A2115}" dt="2026-09-08T21:33:44.328" v="2079" actId="20577"/>
          <ac:spMkLst>
            <pc:docMk/>
            <pc:sldMk cId="700043186" sldId="3041"/>
            <ac:spMk id="2" creationId="{79057AE2-11C0-1BC6-4805-0D789DA0CBAB}"/>
          </ac:spMkLst>
        </pc:spChg>
        <pc:spChg chg="mod">
          <ac:chgData name="Flis, Deb" userId="dd383751-fd67-42d0-b331-6833c6dd92c8" providerId="ADAL" clId="{6AD68B3A-3CCA-4E21-9885-71B3059A2115}" dt="2026-09-08T21:33:57.401" v="2080" actId="20577"/>
          <ac:spMkLst>
            <pc:docMk/>
            <pc:sldMk cId="700043186" sldId="3041"/>
            <ac:spMk id="3" creationId="{6693CE29-AA63-4ADC-A64E-98874CDBEA5B}"/>
          </ac:spMkLst>
        </pc:spChg>
      </pc:sldChg>
      <pc:sldChg chg="new del">
        <pc:chgData name="Flis, Deb" userId="dd383751-fd67-42d0-b331-6833c6dd92c8" providerId="ADAL" clId="{6AD68B3A-3CCA-4E21-9885-71B3059A2115}" dt="2026-09-08T21:26:42.638" v="1471" actId="2696"/>
        <pc:sldMkLst>
          <pc:docMk/>
          <pc:sldMk cId="74919043" sldId="3042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373195145" sldId="3042"/>
        </pc:sldMkLst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1570058938" sldId="3043"/>
        </pc:sldMkLst>
      </pc:sldChg>
      <pc:sldChg chg="new del">
        <pc:chgData name="Flis, Deb" userId="dd383751-fd67-42d0-b331-6833c6dd92c8" providerId="ADAL" clId="{6AD68B3A-3CCA-4E21-9885-71B3059A2115}" dt="2026-09-08T21:26:44.984" v="1472" actId="2696"/>
        <pc:sldMkLst>
          <pc:docMk/>
          <pc:sldMk cId="2717862746" sldId="3043"/>
        </pc:sldMkLst>
      </pc:sldChg>
      <pc:sldChg chg="addSp delSp modSp new mod modNotesTx">
        <pc:chgData name="Flis, Deb" userId="dd383751-fd67-42d0-b331-6833c6dd92c8" providerId="ADAL" clId="{6AD68B3A-3CCA-4E21-9885-71B3059A2115}" dt="2026-09-08T21:28:01.330" v="1663" actId="20577"/>
        <pc:sldMkLst>
          <pc:docMk/>
          <pc:sldMk cId="377114561" sldId="3044"/>
        </pc:sldMkLst>
        <pc:spChg chg="mod">
          <ac:chgData name="Flis, Deb" userId="dd383751-fd67-42d0-b331-6833c6dd92c8" providerId="ADAL" clId="{6AD68B3A-3CCA-4E21-9885-71B3059A2115}" dt="2026-09-08T20:54:09.757" v="1089" actId="20577"/>
          <ac:spMkLst>
            <pc:docMk/>
            <pc:sldMk cId="377114561" sldId="3044"/>
            <ac:spMk id="2" creationId="{3A631CFA-1513-D056-4240-EF1EC7D40BFF}"/>
          </ac:spMkLst>
        </pc:spChg>
        <pc:spChg chg="del">
          <ac:chgData name="Flis, Deb" userId="dd383751-fd67-42d0-b331-6833c6dd92c8" providerId="ADAL" clId="{6AD68B3A-3CCA-4E21-9885-71B3059A2115}" dt="2026-09-08T20:54:48.644" v="1090" actId="478"/>
          <ac:spMkLst>
            <pc:docMk/>
            <pc:sldMk cId="377114561" sldId="3044"/>
            <ac:spMk id="3" creationId="{6DDC6DD6-B2F7-52DE-B44B-1280616C7861}"/>
          </ac:spMkLst>
        </pc:spChg>
        <pc:spChg chg="add del mod">
          <ac:chgData name="Flis, Deb" userId="dd383751-fd67-42d0-b331-6833c6dd92c8" providerId="ADAL" clId="{6AD68B3A-3CCA-4E21-9885-71B3059A2115}" dt="2026-09-08T20:55:15.187" v="1097"/>
          <ac:spMkLst>
            <pc:docMk/>
            <pc:sldMk cId="377114561" sldId="3044"/>
            <ac:spMk id="4" creationId="{3AB96537-AFF3-A4D8-ED92-8B43F9EA2A98}"/>
          </ac:spMkLst>
        </pc:spChg>
        <pc:picChg chg="add mod">
          <ac:chgData name="Flis, Deb" userId="dd383751-fd67-42d0-b331-6833c6dd92c8" providerId="ADAL" clId="{6AD68B3A-3CCA-4E21-9885-71B3059A2115}" dt="2026-09-08T20:55:14.205" v="1095" actId="1076"/>
          <ac:picMkLst>
            <pc:docMk/>
            <pc:sldMk cId="377114561" sldId="3044"/>
            <ac:picMk id="6" creationId="{F55347EB-F2E9-87AE-3431-8B8524C33562}"/>
          </ac:picMkLst>
        </pc:picChg>
      </pc:sldChg>
      <pc:sldChg chg="del">
        <pc:chgData name="Flis, Deb" userId="dd383751-fd67-42d0-b331-6833c6dd92c8" providerId="ADAL" clId="{6AD68B3A-3CCA-4E21-9885-71B3059A2115}" dt="2026-09-08T17:13:11.406" v="1" actId="2696"/>
        <pc:sldMkLst>
          <pc:docMk/>
          <pc:sldMk cId="2745397147" sldId="3044"/>
        </pc:sldMkLst>
      </pc:sldChg>
      <pc:sldChg chg="modSp new mod">
        <pc:chgData name="Flis, Deb" userId="dd383751-fd67-42d0-b331-6833c6dd92c8" providerId="ADAL" clId="{6AD68B3A-3CCA-4E21-9885-71B3059A2115}" dt="2026-09-08T21:28:51.475" v="1743" actId="20577"/>
        <pc:sldMkLst>
          <pc:docMk/>
          <pc:sldMk cId="2911924114" sldId="3045"/>
        </pc:sldMkLst>
        <pc:spChg chg="mod">
          <ac:chgData name="Flis, Deb" userId="dd383751-fd67-42d0-b331-6833c6dd92c8" providerId="ADAL" clId="{6AD68B3A-3CCA-4E21-9885-71B3059A2115}" dt="2026-09-08T21:19:32.307" v="1230" actId="14100"/>
          <ac:spMkLst>
            <pc:docMk/>
            <pc:sldMk cId="2911924114" sldId="3045"/>
            <ac:spMk id="2" creationId="{8CED607D-5E01-229A-4F95-205E8163D3F8}"/>
          </ac:spMkLst>
        </pc:spChg>
        <pc:spChg chg="mod">
          <ac:chgData name="Flis, Deb" userId="dd383751-fd67-42d0-b331-6833c6dd92c8" providerId="ADAL" clId="{6AD68B3A-3CCA-4E21-9885-71B3059A2115}" dt="2026-09-08T21:28:51.475" v="1743" actId="20577"/>
          <ac:spMkLst>
            <pc:docMk/>
            <pc:sldMk cId="2911924114" sldId="3045"/>
            <ac:spMk id="3" creationId="{3B24DF17-E6C4-CB69-C89C-58D65E999662}"/>
          </ac:spMkLst>
        </pc:spChg>
      </pc:sldChg>
      <pc:sldChg chg="modSp new mod">
        <pc:chgData name="Flis, Deb" userId="dd383751-fd67-42d0-b331-6833c6dd92c8" providerId="ADAL" clId="{6AD68B3A-3CCA-4E21-9885-71B3059A2115}" dt="2026-09-08T21:39:39.367" v="2491" actId="14100"/>
        <pc:sldMkLst>
          <pc:docMk/>
          <pc:sldMk cId="2984985052" sldId="3046"/>
        </pc:sldMkLst>
        <pc:spChg chg="mod">
          <ac:chgData name="Flis, Deb" userId="dd383751-fd67-42d0-b331-6833c6dd92c8" providerId="ADAL" clId="{6AD68B3A-3CCA-4E21-9885-71B3059A2115}" dt="2026-09-08T21:38:02.510" v="2371" actId="20577"/>
          <ac:spMkLst>
            <pc:docMk/>
            <pc:sldMk cId="2984985052" sldId="3046"/>
            <ac:spMk id="2" creationId="{BDC24DAD-8990-A57E-1DB0-CB669F834923}"/>
          </ac:spMkLst>
        </pc:spChg>
        <pc:spChg chg="mod">
          <ac:chgData name="Flis, Deb" userId="dd383751-fd67-42d0-b331-6833c6dd92c8" providerId="ADAL" clId="{6AD68B3A-3CCA-4E21-9885-71B3059A2115}" dt="2026-09-08T21:39:39.367" v="2491" actId="14100"/>
          <ac:spMkLst>
            <pc:docMk/>
            <pc:sldMk cId="2984985052" sldId="3046"/>
            <ac:spMk id="3" creationId="{DD435DDB-0396-8EC2-FB9C-5D905589BE37}"/>
          </ac:spMkLst>
        </pc:spChg>
      </pc:sldChg>
      <pc:sldMasterChg chg="delSldLayout">
        <pc:chgData name="Flis, Deb" userId="dd383751-fd67-42d0-b331-6833c6dd92c8" providerId="ADAL" clId="{6AD68B3A-3CCA-4E21-9885-71B3059A2115}" dt="2026-09-08T17:13:11.406" v="1" actId="2696"/>
        <pc:sldMasterMkLst>
          <pc:docMk/>
          <pc:sldMasterMk cId="2311820996" sldId="2147483660"/>
        </pc:sldMasterMkLst>
        <pc:sldLayoutChg chg="del">
          <pc:chgData name="Flis, Deb" userId="dd383751-fd67-42d0-b331-6833c6dd92c8" providerId="ADAL" clId="{6AD68B3A-3CCA-4E21-9885-71B3059A2115}" dt="2026-09-08T17:13:11.406" v="1" actId="2696"/>
          <pc:sldLayoutMkLst>
            <pc:docMk/>
            <pc:sldMasterMk cId="2311820996" sldId="2147483660"/>
            <pc:sldLayoutMk cId="991516821" sldId="2147483685"/>
          </pc:sldLayoutMkLst>
        </pc:sldLayoutChg>
      </pc:sldMasterChg>
      <pc:sldMasterChg chg="del delSldLayout">
        <pc:chgData name="Flis, Deb" userId="dd383751-fd67-42d0-b331-6833c6dd92c8" providerId="ADAL" clId="{6AD68B3A-3CCA-4E21-9885-71B3059A2115}" dt="2026-09-08T17:13:22.569" v="5" actId="2696"/>
        <pc:sldMasterMkLst>
          <pc:docMk/>
          <pc:sldMasterMk cId="198910297" sldId="2147483665"/>
        </pc:sldMasterMkLst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3397197979" sldId="2147483666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159848383" sldId="2147483667"/>
          </pc:sldLayoutMkLst>
        </pc:sldLayoutChg>
        <pc:sldLayoutChg chg="del">
          <pc:chgData name="Flis, Deb" userId="dd383751-fd67-42d0-b331-6833c6dd92c8" providerId="ADAL" clId="{6AD68B3A-3CCA-4E21-9885-71B3059A2115}" dt="2026-09-08T17:13:14.854" v="2" actId="2696"/>
          <pc:sldLayoutMkLst>
            <pc:docMk/>
            <pc:sldMasterMk cId="198910297" sldId="2147483665"/>
            <pc:sldLayoutMk cId="232193710" sldId="2147483668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2184842788" sldId="2147483669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4096223923" sldId="2147483670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4153477874" sldId="2147483671"/>
          </pc:sldLayoutMkLst>
        </pc:sldLayoutChg>
        <pc:sldLayoutChg chg="del">
          <pc:chgData name="Flis, Deb" userId="dd383751-fd67-42d0-b331-6833c6dd92c8" providerId="ADAL" clId="{6AD68B3A-3CCA-4E21-9885-71B3059A2115}" dt="2026-09-08T17:13:17.539" v="3" actId="2696"/>
          <pc:sldLayoutMkLst>
            <pc:docMk/>
            <pc:sldMasterMk cId="198910297" sldId="2147483665"/>
            <pc:sldLayoutMk cId="322457595" sldId="2147483672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3355779751" sldId="2147483673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3266066556" sldId="2147483674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1187003902" sldId="2147483675"/>
          </pc:sldLayoutMkLst>
        </pc:sldLayoutChg>
        <pc:sldLayoutChg chg="del">
          <pc:chgData name="Flis, Deb" userId="dd383751-fd67-42d0-b331-6833c6dd92c8" providerId="ADAL" clId="{6AD68B3A-3CCA-4E21-9885-71B3059A2115}" dt="2026-09-08T17:13:22.569" v="5" actId="2696"/>
          <pc:sldLayoutMkLst>
            <pc:docMk/>
            <pc:sldMasterMk cId="198910297" sldId="2147483665"/>
            <pc:sldLayoutMk cId="2045165742" sldId="2147483676"/>
          </pc:sldLayoutMkLst>
        </pc:sldLayoutChg>
      </pc:sldMasterChg>
    </pc:docChg>
  </pc:docChgLst>
  <pc:docChgLst>
    <pc:chgData name="Flis, Deb" userId="S::deb.flis@ct.gov::dd383751-fd67-42d0-b331-6833c6dd92c8" providerId="AD" clId="Web-{5223C8FB-1FA2-8503-4C30-BF522C1B1205}"/>
    <pc:docChg chg="modSld sldOrd">
      <pc:chgData name="Flis, Deb" userId="S::deb.flis@ct.gov::dd383751-fd67-42d0-b331-6833c6dd92c8" providerId="AD" clId="Web-{5223C8FB-1FA2-8503-4C30-BF522C1B1205}" dt="2026-09-09T14:51:25.697" v="123"/>
      <pc:docMkLst>
        <pc:docMk/>
      </pc:docMkLst>
      <pc:sldChg chg="modSp">
        <pc:chgData name="Flis, Deb" userId="S::deb.flis@ct.gov::dd383751-fd67-42d0-b331-6833c6dd92c8" providerId="AD" clId="Web-{5223C8FB-1FA2-8503-4C30-BF522C1B1205}" dt="2026-09-09T14:46:34.304" v="121" actId="20577"/>
        <pc:sldMkLst>
          <pc:docMk/>
          <pc:sldMk cId="925079144" sldId="3040"/>
        </pc:sldMkLst>
        <pc:spChg chg="mod">
          <ac:chgData name="Flis, Deb" userId="S::deb.flis@ct.gov::dd383751-fd67-42d0-b331-6833c6dd92c8" providerId="AD" clId="Web-{5223C8FB-1FA2-8503-4C30-BF522C1B1205}" dt="2026-09-09T14:46:34.304" v="121" actId="20577"/>
          <ac:spMkLst>
            <pc:docMk/>
            <pc:sldMk cId="925079144" sldId="3040"/>
            <ac:spMk id="3" creationId="{340EF1F9-1EF7-605E-5CCD-EF44AB120694}"/>
          </ac:spMkLst>
        </pc:spChg>
      </pc:sldChg>
      <pc:sldChg chg="ord">
        <pc:chgData name="Flis, Deb" userId="S::deb.flis@ct.gov::dd383751-fd67-42d0-b331-6833c6dd92c8" providerId="AD" clId="Web-{5223C8FB-1FA2-8503-4C30-BF522C1B1205}" dt="2026-09-09T14:51:22.775" v="122"/>
        <pc:sldMkLst>
          <pc:docMk/>
          <pc:sldMk cId="3502330954" sldId="3047"/>
        </pc:sldMkLst>
      </pc:sldChg>
      <pc:sldChg chg="ord">
        <pc:chgData name="Flis, Deb" userId="S::deb.flis@ct.gov::dd383751-fd67-42d0-b331-6833c6dd92c8" providerId="AD" clId="Web-{5223C8FB-1FA2-8503-4C30-BF522C1B1205}" dt="2026-09-09T14:51:25.697" v="123"/>
        <pc:sldMkLst>
          <pc:docMk/>
          <pc:sldMk cId="3998926500" sldId="3048"/>
        </pc:sldMkLst>
      </pc:sldChg>
    </pc:docChg>
  </pc:docChgLst>
  <pc:docChgLst>
    <pc:chgData name="Wood Heslin, Jennifer" userId="S::jennifer.woodheslin@ct.gov::fe68b720-d605-4a66-bf37-2f4252cb01ab" providerId="AD" clId="Web-{99A4457A-4A60-F323-4D62-914A4A3A5B27}"/>
    <pc:docChg chg="modSld">
      <pc:chgData name="Wood Heslin, Jennifer" userId="S::jennifer.woodheslin@ct.gov::fe68b720-d605-4a66-bf37-2f4252cb01ab" providerId="AD" clId="Web-{99A4457A-4A60-F323-4D62-914A4A3A5B27}" dt="2026-09-09T12:38:49.027" v="111"/>
      <pc:docMkLst>
        <pc:docMk/>
      </pc:docMkLst>
      <pc:sldChg chg="modNotes">
        <pc:chgData name="Wood Heslin, Jennifer" userId="S::jennifer.woodheslin@ct.gov::fe68b720-d605-4a66-bf37-2f4252cb01ab" providerId="AD" clId="Web-{99A4457A-4A60-F323-4D62-914A4A3A5B27}" dt="2026-09-09T12:38:49.027" v="111"/>
        <pc:sldMkLst>
          <pc:docMk/>
          <pc:sldMk cId="3502330954" sldId="3047"/>
        </pc:sldMkLst>
      </pc:sldChg>
      <pc:sldChg chg="modNotes">
        <pc:chgData name="Wood Heslin, Jennifer" userId="S::jennifer.woodheslin@ct.gov::fe68b720-d605-4a66-bf37-2f4252cb01ab" providerId="AD" clId="Web-{99A4457A-4A60-F323-4D62-914A4A3A5B27}" dt="2026-09-09T12:38:27.543" v="102"/>
        <pc:sldMkLst>
          <pc:docMk/>
          <pc:sldMk cId="3998926500" sldId="3048"/>
        </pc:sldMkLst>
      </pc:sldChg>
    </pc:docChg>
  </pc:docChgLst>
  <pc:docChgLst>
    <pc:chgData name="Dudanowicz, Kristen" userId="81804c5a-5bea-4f81-8990-8e2cf74cf012" providerId="ADAL" clId="{5C6DCF75-87E0-46C2-A790-EBC2E7A5BF86}"/>
    <pc:docChg chg="undo custSel addSld delSld modSld">
      <pc:chgData name="Dudanowicz, Kristen" userId="81804c5a-5bea-4f81-8990-8e2cf74cf012" providerId="ADAL" clId="{5C6DCF75-87E0-46C2-A790-EBC2E7A5BF86}" dt="2026-09-09T15:54:43.972" v="572" actId="20577"/>
      <pc:docMkLst>
        <pc:docMk/>
      </pc:docMkLst>
      <pc:sldChg chg="modSp mod modNotesTx">
        <pc:chgData name="Dudanowicz, Kristen" userId="81804c5a-5bea-4f81-8990-8e2cf74cf012" providerId="ADAL" clId="{5C6DCF75-87E0-46C2-A790-EBC2E7A5BF86}" dt="2026-09-09T15:54:43.972" v="572" actId="20577"/>
        <pc:sldMkLst>
          <pc:docMk/>
          <pc:sldMk cId="1686692888" sldId="310"/>
        </pc:sldMkLst>
        <pc:graphicFrameChg chg="mod modGraphic">
          <ac:chgData name="Dudanowicz, Kristen" userId="81804c5a-5bea-4f81-8990-8e2cf74cf012" providerId="ADAL" clId="{5C6DCF75-87E0-46C2-A790-EBC2E7A5BF86}" dt="2026-09-09T15:53:58.895" v="571" actId="115"/>
          <ac:graphicFrameMkLst>
            <pc:docMk/>
            <pc:sldMk cId="1686692888" sldId="310"/>
            <ac:graphicFrameMk id="4" creationId="{D934369E-8FEE-5BD8-FDCE-DBA85F463E1B}"/>
          </ac:graphicFrameMkLst>
        </pc:graphicFrameChg>
      </pc:sldChg>
      <pc:sldChg chg="modNotesTx">
        <pc:chgData name="Dudanowicz, Kristen" userId="81804c5a-5bea-4f81-8990-8e2cf74cf012" providerId="ADAL" clId="{5C6DCF75-87E0-46C2-A790-EBC2E7A5BF86}" dt="2026-09-09T15:32:28.933" v="354" actId="20577"/>
        <pc:sldMkLst>
          <pc:docMk/>
          <pc:sldMk cId="889457454" sldId="2921"/>
        </pc:sldMkLst>
      </pc:sldChg>
      <pc:sldChg chg="modSp mod">
        <pc:chgData name="Dudanowicz, Kristen" userId="81804c5a-5bea-4f81-8990-8e2cf74cf012" providerId="ADAL" clId="{5C6DCF75-87E0-46C2-A790-EBC2E7A5BF86}" dt="2026-09-09T15:39:21.026" v="457" actId="20577"/>
        <pc:sldMkLst>
          <pc:docMk/>
          <pc:sldMk cId="925079144" sldId="3040"/>
        </pc:sldMkLst>
        <pc:spChg chg="mod">
          <ac:chgData name="Dudanowicz, Kristen" userId="81804c5a-5bea-4f81-8990-8e2cf74cf012" providerId="ADAL" clId="{5C6DCF75-87E0-46C2-A790-EBC2E7A5BF86}" dt="2026-09-09T15:39:21.026" v="457" actId="20577"/>
          <ac:spMkLst>
            <pc:docMk/>
            <pc:sldMk cId="925079144" sldId="3040"/>
            <ac:spMk id="3" creationId="{340EF1F9-1EF7-605E-5CCD-EF44AB120694}"/>
          </ac:spMkLst>
        </pc:spChg>
      </pc:sldChg>
      <pc:sldChg chg="modSp mod">
        <pc:chgData name="Dudanowicz, Kristen" userId="81804c5a-5bea-4f81-8990-8e2cf74cf012" providerId="ADAL" clId="{5C6DCF75-87E0-46C2-A790-EBC2E7A5BF86}" dt="2026-09-09T15:40:02.469" v="458" actId="20577"/>
        <pc:sldMkLst>
          <pc:docMk/>
          <pc:sldMk cId="2911924114" sldId="3045"/>
        </pc:sldMkLst>
        <pc:spChg chg="mod">
          <ac:chgData name="Dudanowicz, Kristen" userId="81804c5a-5bea-4f81-8990-8e2cf74cf012" providerId="ADAL" clId="{5C6DCF75-87E0-46C2-A790-EBC2E7A5BF86}" dt="2026-09-09T15:40:02.469" v="458" actId="20577"/>
          <ac:spMkLst>
            <pc:docMk/>
            <pc:sldMk cId="2911924114" sldId="3045"/>
            <ac:spMk id="2" creationId="{8CED607D-5E01-229A-4F95-205E8163D3F8}"/>
          </ac:spMkLst>
        </pc:spChg>
      </pc:sldChg>
      <pc:sldChg chg="addSp delSp modSp mod">
        <pc:chgData name="Dudanowicz, Kristen" userId="81804c5a-5bea-4f81-8990-8e2cf74cf012" providerId="ADAL" clId="{5C6DCF75-87E0-46C2-A790-EBC2E7A5BF86}" dt="2026-09-09T15:11:10.481" v="20" actId="1076"/>
        <pc:sldMkLst>
          <pc:docMk/>
          <pc:sldMk cId="2984985052" sldId="3046"/>
        </pc:sldMkLst>
        <pc:spChg chg="add del mod">
          <ac:chgData name="Dudanowicz, Kristen" userId="81804c5a-5bea-4f81-8990-8e2cf74cf012" providerId="ADAL" clId="{5C6DCF75-87E0-46C2-A790-EBC2E7A5BF86}" dt="2026-09-09T15:10:37.095" v="16" actId="20577"/>
          <ac:spMkLst>
            <pc:docMk/>
            <pc:sldMk cId="2984985052" sldId="3046"/>
            <ac:spMk id="2" creationId="{BDC24DAD-8990-A57E-1DB0-CB669F834923}"/>
          </ac:spMkLst>
        </pc:spChg>
        <pc:spChg chg="del mod">
          <ac:chgData name="Dudanowicz, Kristen" userId="81804c5a-5bea-4f81-8990-8e2cf74cf012" providerId="ADAL" clId="{5C6DCF75-87E0-46C2-A790-EBC2E7A5BF86}" dt="2026-09-09T15:10:20.699" v="5" actId="478"/>
          <ac:spMkLst>
            <pc:docMk/>
            <pc:sldMk cId="2984985052" sldId="3046"/>
            <ac:spMk id="3" creationId="{DD435DDB-0396-8EC2-FB9C-5D905589BE37}"/>
          </ac:spMkLst>
        </pc:spChg>
        <pc:spChg chg="add del mod">
          <ac:chgData name="Dudanowicz, Kristen" userId="81804c5a-5bea-4f81-8990-8e2cf74cf012" providerId="ADAL" clId="{5C6DCF75-87E0-46C2-A790-EBC2E7A5BF86}" dt="2026-09-09T15:10:39.660" v="17" actId="478"/>
          <ac:spMkLst>
            <pc:docMk/>
            <pc:sldMk cId="2984985052" sldId="3046"/>
            <ac:spMk id="5" creationId="{ADE10556-57BD-2206-2BE5-7679EBFEAEEE}"/>
          </ac:spMkLst>
        </pc:spChg>
        <pc:spChg chg="add del mod">
          <ac:chgData name="Dudanowicz, Kristen" userId="81804c5a-5bea-4f81-8990-8e2cf74cf012" providerId="ADAL" clId="{5C6DCF75-87E0-46C2-A790-EBC2E7A5BF86}" dt="2026-09-09T15:10:26.155" v="7" actId="478"/>
          <ac:spMkLst>
            <pc:docMk/>
            <pc:sldMk cId="2984985052" sldId="3046"/>
            <ac:spMk id="7" creationId="{3020222B-1FE0-8742-E792-B4965C8C6B6F}"/>
          </ac:spMkLst>
        </pc:spChg>
        <pc:picChg chg="add mod">
          <ac:chgData name="Dudanowicz, Kristen" userId="81804c5a-5bea-4f81-8990-8e2cf74cf012" providerId="ADAL" clId="{5C6DCF75-87E0-46C2-A790-EBC2E7A5BF86}" dt="2026-09-09T15:11:10.481" v="20" actId="1076"/>
          <ac:picMkLst>
            <pc:docMk/>
            <pc:sldMk cId="2984985052" sldId="3046"/>
            <ac:picMk id="9" creationId="{18DD48D5-C022-11EE-DED3-D727A5C28227}"/>
          </ac:picMkLst>
        </pc:picChg>
      </pc:sldChg>
      <pc:sldChg chg="delSp del mod">
        <pc:chgData name="Dudanowicz, Kristen" userId="81804c5a-5bea-4f81-8990-8e2cf74cf012" providerId="ADAL" clId="{5C6DCF75-87E0-46C2-A790-EBC2E7A5BF86}" dt="2026-09-09T15:13:02.988" v="77" actId="2696"/>
        <pc:sldMkLst>
          <pc:docMk/>
          <pc:sldMk cId="204522131" sldId="3049"/>
        </pc:sldMkLst>
        <pc:picChg chg="del">
          <ac:chgData name="Dudanowicz, Kristen" userId="81804c5a-5bea-4f81-8990-8e2cf74cf012" providerId="ADAL" clId="{5C6DCF75-87E0-46C2-A790-EBC2E7A5BF86}" dt="2026-09-09T15:12:59.993" v="76" actId="478"/>
          <ac:picMkLst>
            <pc:docMk/>
            <pc:sldMk cId="204522131" sldId="3049"/>
            <ac:picMk id="4" creationId="{B0EC2D04-5C14-4A8F-BE48-B426C86018BD}"/>
          </ac:picMkLst>
        </pc:picChg>
      </pc:sldChg>
      <pc:sldChg chg="addSp delSp modSp add mod">
        <pc:chgData name="Dudanowicz, Kristen" userId="81804c5a-5bea-4f81-8990-8e2cf74cf012" providerId="ADAL" clId="{5C6DCF75-87E0-46C2-A790-EBC2E7A5BF86}" dt="2026-09-09T15:11:38.949" v="25" actId="1076"/>
        <pc:sldMkLst>
          <pc:docMk/>
          <pc:sldMk cId="1733030813" sldId="3051"/>
        </pc:sldMkLst>
        <pc:picChg chg="add mod">
          <ac:chgData name="Dudanowicz, Kristen" userId="81804c5a-5bea-4f81-8990-8e2cf74cf012" providerId="ADAL" clId="{5C6DCF75-87E0-46C2-A790-EBC2E7A5BF86}" dt="2026-09-09T15:11:38.949" v="25" actId="1076"/>
          <ac:picMkLst>
            <pc:docMk/>
            <pc:sldMk cId="1733030813" sldId="3051"/>
            <ac:picMk id="4" creationId="{0571A41D-BBCA-90B1-AB1E-AEFC66B74D81}"/>
          </ac:picMkLst>
        </pc:picChg>
        <pc:picChg chg="del">
          <ac:chgData name="Dudanowicz, Kristen" userId="81804c5a-5bea-4f81-8990-8e2cf74cf012" providerId="ADAL" clId="{5C6DCF75-87E0-46C2-A790-EBC2E7A5BF86}" dt="2026-09-09T15:11:19.180" v="22" actId="478"/>
          <ac:picMkLst>
            <pc:docMk/>
            <pc:sldMk cId="1733030813" sldId="3051"/>
            <ac:picMk id="9" creationId="{E8B0306E-E39D-0A79-BE07-F6C09B73F2BB}"/>
          </ac:picMkLst>
        </pc:picChg>
      </pc:sldChg>
      <pc:sldChg chg="addSp delSp modSp add mod">
        <pc:chgData name="Dudanowicz, Kristen" userId="81804c5a-5bea-4f81-8990-8e2cf74cf012" providerId="ADAL" clId="{5C6DCF75-87E0-46C2-A790-EBC2E7A5BF86}" dt="2026-09-09T15:12:26.564" v="75" actId="20577"/>
        <pc:sldMkLst>
          <pc:docMk/>
          <pc:sldMk cId="4252667727" sldId="3052"/>
        </pc:sldMkLst>
        <pc:spChg chg="mod">
          <ac:chgData name="Dudanowicz, Kristen" userId="81804c5a-5bea-4f81-8990-8e2cf74cf012" providerId="ADAL" clId="{5C6DCF75-87E0-46C2-A790-EBC2E7A5BF86}" dt="2026-09-09T15:12:26.564" v="75" actId="20577"/>
          <ac:spMkLst>
            <pc:docMk/>
            <pc:sldMk cId="4252667727" sldId="3052"/>
            <ac:spMk id="2" creationId="{0E444D57-85BA-68F5-A952-F98A01CFBCC0}"/>
          </ac:spMkLst>
        </pc:spChg>
        <pc:picChg chg="del">
          <ac:chgData name="Dudanowicz, Kristen" userId="81804c5a-5bea-4f81-8990-8e2cf74cf012" providerId="ADAL" clId="{5C6DCF75-87E0-46C2-A790-EBC2E7A5BF86}" dt="2026-09-09T15:11:43.393" v="27" actId="478"/>
          <ac:picMkLst>
            <pc:docMk/>
            <pc:sldMk cId="4252667727" sldId="3052"/>
            <ac:picMk id="4" creationId="{730F00FF-9F7B-E275-EF11-436AFC497698}"/>
          </ac:picMkLst>
        </pc:picChg>
        <pc:picChg chg="add mod">
          <ac:chgData name="Dudanowicz, Kristen" userId="81804c5a-5bea-4f81-8990-8e2cf74cf012" providerId="ADAL" clId="{5C6DCF75-87E0-46C2-A790-EBC2E7A5BF86}" dt="2026-09-09T15:12:13.922" v="34" actId="14100"/>
          <ac:picMkLst>
            <pc:docMk/>
            <pc:sldMk cId="4252667727" sldId="3052"/>
            <ac:picMk id="5" creationId="{D37BD1D5-4422-964A-1045-D689DF393CBD}"/>
          </ac:picMkLst>
        </pc:picChg>
      </pc:sldChg>
      <pc:sldChg chg="addSp delSp modSp add mod">
        <pc:chgData name="Dudanowicz, Kristen" userId="81804c5a-5bea-4f81-8990-8e2cf74cf012" providerId="ADAL" clId="{5C6DCF75-87E0-46C2-A790-EBC2E7A5BF86}" dt="2026-09-09T15:13:35.569" v="90" actId="14100"/>
        <pc:sldMkLst>
          <pc:docMk/>
          <pc:sldMk cId="1286386298" sldId="3053"/>
        </pc:sldMkLst>
        <pc:spChg chg="mod">
          <ac:chgData name="Dudanowicz, Kristen" userId="81804c5a-5bea-4f81-8990-8e2cf74cf012" providerId="ADAL" clId="{5C6DCF75-87E0-46C2-A790-EBC2E7A5BF86}" dt="2026-09-09T15:13:13.028" v="85" actId="20577"/>
          <ac:spMkLst>
            <pc:docMk/>
            <pc:sldMk cId="1286386298" sldId="3053"/>
            <ac:spMk id="2" creationId="{1EBAFACD-3433-3501-EAFA-AA8B7B4DC8D7}"/>
          </ac:spMkLst>
        </pc:spChg>
        <pc:picChg chg="add mod">
          <ac:chgData name="Dudanowicz, Kristen" userId="81804c5a-5bea-4f81-8990-8e2cf74cf012" providerId="ADAL" clId="{5C6DCF75-87E0-46C2-A790-EBC2E7A5BF86}" dt="2026-09-09T15:13:35.569" v="90" actId="14100"/>
          <ac:picMkLst>
            <pc:docMk/>
            <pc:sldMk cId="1286386298" sldId="3053"/>
            <ac:picMk id="4" creationId="{F43A3B2D-EFB1-08B6-B81A-B6B7FD354066}"/>
          </ac:picMkLst>
        </pc:picChg>
        <pc:picChg chg="del">
          <ac:chgData name="Dudanowicz, Kristen" userId="81804c5a-5bea-4f81-8990-8e2cf74cf012" providerId="ADAL" clId="{5C6DCF75-87E0-46C2-A790-EBC2E7A5BF86}" dt="2026-09-09T15:13:07.432" v="79" actId="478"/>
          <ac:picMkLst>
            <pc:docMk/>
            <pc:sldMk cId="1286386298" sldId="3053"/>
            <ac:picMk id="5" creationId="{91079BDC-FAA5-6702-931A-4A4A5CB79F41}"/>
          </ac:picMkLst>
        </pc:picChg>
      </pc:sldChg>
      <pc:sldChg chg="addSp delSp modSp add mod modNotesTx">
        <pc:chgData name="Dudanowicz, Kristen" userId="81804c5a-5bea-4f81-8990-8e2cf74cf012" providerId="ADAL" clId="{5C6DCF75-87E0-46C2-A790-EBC2E7A5BF86}" dt="2026-09-09T15:32:18.711" v="349" actId="20577"/>
        <pc:sldMkLst>
          <pc:docMk/>
          <pc:sldMk cId="3255912785" sldId="3054"/>
        </pc:sldMkLst>
        <pc:spChg chg="mod">
          <ac:chgData name="Dudanowicz, Kristen" userId="81804c5a-5bea-4f81-8990-8e2cf74cf012" providerId="ADAL" clId="{5C6DCF75-87E0-46C2-A790-EBC2E7A5BF86}" dt="2026-09-09T15:24:41.371" v="206" actId="20577"/>
          <ac:spMkLst>
            <pc:docMk/>
            <pc:sldMk cId="3255912785" sldId="3054"/>
            <ac:spMk id="2" creationId="{3ECC12C0-A3FF-5EB6-98D6-400AB5C660CF}"/>
          </ac:spMkLst>
        </pc:spChg>
        <pc:picChg chg="del">
          <ac:chgData name="Dudanowicz, Kristen" userId="81804c5a-5bea-4f81-8990-8e2cf74cf012" providerId="ADAL" clId="{5C6DCF75-87E0-46C2-A790-EBC2E7A5BF86}" dt="2026-09-09T15:15:56.765" v="92" actId="478"/>
          <ac:picMkLst>
            <pc:docMk/>
            <pc:sldMk cId="3255912785" sldId="3054"/>
            <ac:picMk id="4" creationId="{408D8DC5-C4E8-CF77-4B06-A970C29B05DA}"/>
          </ac:picMkLst>
        </pc:picChg>
        <pc:picChg chg="add del mod">
          <ac:chgData name="Dudanowicz, Kristen" userId="81804c5a-5bea-4f81-8990-8e2cf74cf012" providerId="ADAL" clId="{5C6DCF75-87E0-46C2-A790-EBC2E7A5BF86}" dt="2026-09-09T15:30:00.725" v="281" actId="478"/>
          <ac:picMkLst>
            <pc:docMk/>
            <pc:sldMk cId="3255912785" sldId="3054"/>
            <ac:picMk id="5" creationId="{8F0FA600-AAB3-948E-7409-9FE80BDF8FAD}"/>
          </ac:picMkLst>
        </pc:picChg>
        <pc:picChg chg="add mod">
          <ac:chgData name="Dudanowicz, Kristen" userId="81804c5a-5bea-4f81-8990-8e2cf74cf012" providerId="ADAL" clId="{5C6DCF75-87E0-46C2-A790-EBC2E7A5BF86}" dt="2026-09-09T15:24:10.249" v="146" actId="1076"/>
          <ac:picMkLst>
            <pc:docMk/>
            <pc:sldMk cId="3255912785" sldId="3054"/>
            <ac:picMk id="7" creationId="{8B338641-3E88-2404-FEF1-8B12198DED68}"/>
          </ac:picMkLst>
        </pc:picChg>
        <pc:picChg chg="add mod">
          <ac:chgData name="Dudanowicz, Kristen" userId="81804c5a-5bea-4f81-8990-8e2cf74cf012" providerId="ADAL" clId="{5C6DCF75-87E0-46C2-A790-EBC2E7A5BF86}" dt="2026-09-09T15:30:25.633" v="286" actId="1076"/>
          <ac:picMkLst>
            <pc:docMk/>
            <pc:sldMk cId="3255912785" sldId="3054"/>
            <ac:picMk id="9" creationId="{B4AC39D0-2A04-BA04-DBA1-CF59698EA9F9}"/>
          </ac:picMkLst>
        </pc:picChg>
      </pc:sldChg>
      <pc:sldChg chg="modSp add mod setBg">
        <pc:chgData name="Dudanowicz, Kristen" userId="81804c5a-5bea-4f81-8990-8e2cf74cf012" providerId="ADAL" clId="{5C6DCF75-87E0-46C2-A790-EBC2E7A5BF86}" dt="2026-09-09T15:32:06.354" v="340" actId="1076"/>
        <pc:sldMkLst>
          <pc:docMk/>
          <pc:sldMk cId="2019613967" sldId="3055"/>
        </pc:sldMkLst>
        <pc:spChg chg="mod">
          <ac:chgData name="Dudanowicz, Kristen" userId="81804c5a-5bea-4f81-8990-8e2cf74cf012" providerId="ADAL" clId="{5C6DCF75-87E0-46C2-A790-EBC2E7A5BF86}" dt="2026-09-09T15:32:06.354" v="340" actId="1076"/>
          <ac:spMkLst>
            <pc:docMk/>
            <pc:sldMk cId="2019613967" sldId="3055"/>
            <ac:spMk id="2" creationId="{03E8D9DE-52BB-E374-2640-4CC6E787BA07}"/>
          </ac:spMkLst>
        </pc:spChg>
        <pc:spChg chg="mod">
          <ac:chgData name="Dudanowicz, Kristen" userId="81804c5a-5bea-4f81-8990-8e2cf74cf012" providerId="ADAL" clId="{5C6DCF75-87E0-46C2-A790-EBC2E7A5BF86}" dt="2026-09-09T15:31:56.473" v="317" actId="20577"/>
          <ac:spMkLst>
            <pc:docMk/>
            <pc:sldMk cId="2019613967" sldId="3055"/>
            <ac:spMk id="3" creationId="{AA88648B-6C16-ADFA-555E-B8A80D24D439}"/>
          </ac:spMkLst>
        </pc:spChg>
      </pc:sldChg>
      <pc:sldChg chg="delSp modSp add del mod">
        <pc:chgData name="Dudanowicz, Kristen" userId="81804c5a-5bea-4f81-8990-8e2cf74cf012" providerId="ADAL" clId="{5C6DCF75-87E0-46C2-A790-EBC2E7A5BF86}" dt="2026-09-09T15:31:48.783" v="315" actId="47"/>
        <pc:sldMkLst>
          <pc:docMk/>
          <pc:sldMk cId="2787483384" sldId="3055"/>
        </pc:sldMkLst>
        <pc:spChg chg="mod">
          <ac:chgData name="Dudanowicz, Kristen" userId="81804c5a-5bea-4f81-8990-8e2cf74cf012" providerId="ADAL" clId="{5C6DCF75-87E0-46C2-A790-EBC2E7A5BF86}" dt="2026-09-09T15:31:14.437" v="314" actId="20577"/>
          <ac:spMkLst>
            <pc:docMk/>
            <pc:sldMk cId="2787483384" sldId="3055"/>
            <ac:spMk id="2" creationId="{2FB993A3-DAB4-1033-3587-356ED1FB790D}"/>
          </ac:spMkLst>
        </pc:spChg>
        <pc:picChg chg="del">
          <ac:chgData name="Dudanowicz, Kristen" userId="81804c5a-5bea-4f81-8990-8e2cf74cf012" providerId="ADAL" clId="{5C6DCF75-87E0-46C2-A790-EBC2E7A5BF86}" dt="2026-09-09T15:31:05.225" v="288" actId="478"/>
          <ac:picMkLst>
            <pc:docMk/>
            <pc:sldMk cId="2787483384" sldId="3055"/>
            <ac:picMk id="4" creationId="{B3F0A3EB-364F-4A7B-EE85-2D2C8A8A2B66}"/>
          </ac:picMkLst>
        </pc:picChg>
      </pc:sldChg>
      <pc:sldChg chg="addSp modSp add del mod modNotesTx">
        <pc:chgData name="Dudanowicz, Kristen" userId="81804c5a-5bea-4f81-8990-8e2cf74cf012" providerId="ADAL" clId="{5C6DCF75-87E0-46C2-A790-EBC2E7A5BF86}" dt="2026-09-09T15:28:36.170" v="210" actId="2696"/>
        <pc:sldMkLst>
          <pc:docMk/>
          <pc:sldMk cId="3181893194" sldId="3055"/>
        </pc:sldMkLst>
        <pc:spChg chg="mod">
          <ac:chgData name="Dudanowicz, Kristen" userId="81804c5a-5bea-4f81-8990-8e2cf74cf012" providerId="ADAL" clId="{5C6DCF75-87E0-46C2-A790-EBC2E7A5BF86}" dt="2026-09-09T15:23:08.580" v="140" actId="20577"/>
          <ac:spMkLst>
            <pc:docMk/>
            <pc:sldMk cId="3181893194" sldId="3055"/>
            <ac:spMk id="2" creationId="{BF6E8014-E7BD-16A6-5545-626B9E417F40}"/>
          </ac:spMkLst>
        </pc:spChg>
        <pc:picChg chg="add mod modCrop">
          <ac:chgData name="Dudanowicz, Kristen" userId="81804c5a-5bea-4f81-8990-8e2cf74cf012" providerId="ADAL" clId="{5C6DCF75-87E0-46C2-A790-EBC2E7A5BF86}" dt="2026-09-09T15:22:51.511" v="98" actId="1076"/>
          <ac:picMkLst>
            <pc:docMk/>
            <pc:sldMk cId="3181893194" sldId="3055"/>
            <ac:picMk id="4" creationId="{896B9321-EE7B-39C9-E620-B48DD66E50A4}"/>
          </ac:picMkLst>
        </pc:picChg>
      </pc:sldChg>
    </pc:docChg>
  </pc:docChgLst>
  <pc:docChgLst>
    <pc:chgData name="Trueworthy, Elena" userId="S::elena.trueworthy@ct.gov::28145f9e-c645-425c-89a5-f8ed9f5203ff" providerId="AD" clId="Web-{6E0676FC-6844-B0C3-655D-189367969D43}"/>
    <pc:docChg chg="mod addSld modSld">
      <pc:chgData name="Trueworthy, Elena" userId="S::elena.trueworthy@ct.gov::28145f9e-c645-425c-89a5-f8ed9f5203ff" providerId="AD" clId="Web-{6E0676FC-6844-B0C3-655D-189367969D43}" dt="2026-09-09T01:24:37.631" v="986" actId="20577"/>
      <pc:docMkLst>
        <pc:docMk/>
      </pc:docMkLst>
      <pc:sldChg chg="modSp">
        <pc:chgData name="Trueworthy, Elena" userId="S::elena.trueworthy@ct.gov::28145f9e-c645-425c-89a5-f8ed9f5203ff" providerId="AD" clId="Web-{6E0676FC-6844-B0C3-655D-189367969D43}" dt="2026-09-09T01:07:04.042" v="955" actId="20577"/>
        <pc:sldMkLst>
          <pc:docMk/>
          <pc:sldMk cId="2984985052" sldId="3046"/>
        </pc:sldMkLst>
        <pc:spChg chg="mod">
          <ac:chgData name="Trueworthy, Elena" userId="S::elena.trueworthy@ct.gov::28145f9e-c645-425c-89a5-f8ed9f5203ff" providerId="AD" clId="Web-{6E0676FC-6844-B0C3-655D-189367969D43}" dt="2026-09-09T01:07:04.042" v="955" actId="20577"/>
          <ac:spMkLst>
            <pc:docMk/>
            <pc:sldMk cId="2984985052" sldId="3046"/>
            <ac:spMk id="3" creationId="{DD435DDB-0396-8EC2-FB9C-5D905589BE37}"/>
          </ac:spMkLst>
        </pc:spChg>
      </pc:sldChg>
      <pc:sldChg chg="addSp delSp modSp new modNotes">
        <pc:chgData name="Trueworthy, Elena" userId="S::elena.trueworthy@ct.gov::28145f9e-c645-425c-89a5-f8ed9f5203ff" providerId="AD" clId="Web-{6E0676FC-6844-B0C3-655D-189367969D43}" dt="2026-09-09T00:45:11.619" v="765" actId="20577"/>
        <pc:sldMkLst>
          <pc:docMk/>
          <pc:sldMk cId="3502330954" sldId="3047"/>
        </pc:sldMkLst>
        <pc:spChg chg="mod">
          <ac:chgData name="Trueworthy, Elena" userId="S::elena.trueworthy@ct.gov::28145f9e-c645-425c-89a5-f8ed9f5203ff" providerId="AD" clId="Web-{6E0676FC-6844-B0C3-655D-189367969D43}" dt="2026-09-09T00:15:11.118" v="19" actId="20577"/>
          <ac:spMkLst>
            <pc:docMk/>
            <pc:sldMk cId="3502330954" sldId="3047"/>
            <ac:spMk id="2" creationId="{B8FC1F41-6210-1CB1-928D-C5127D2B9B3D}"/>
          </ac:spMkLst>
        </pc:spChg>
        <pc:spChg chg="mod">
          <ac:chgData name="Trueworthy, Elena" userId="S::elena.trueworthy@ct.gov::28145f9e-c645-425c-89a5-f8ed9f5203ff" providerId="AD" clId="Web-{6E0676FC-6844-B0C3-655D-189367969D43}" dt="2026-09-09T00:45:02.931" v="764" actId="20577"/>
          <ac:spMkLst>
            <pc:docMk/>
            <pc:sldMk cId="3502330954" sldId="3047"/>
            <ac:spMk id="3" creationId="{F9F89989-01EB-D988-BD51-1569EF2A31E3}"/>
          </ac:spMkLst>
        </pc:spChg>
        <pc:spChg chg="add mod">
          <ac:chgData name="Trueworthy, Elena" userId="S::elena.trueworthy@ct.gov::28145f9e-c645-425c-89a5-f8ed9f5203ff" providerId="AD" clId="Web-{6E0676FC-6844-B0C3-655D-189367969D43}" dt="2026-09-09T00:45:11.619" v="765" actId="20577"/>
          <ac:spMkLst>
            <pc:docMk/>
            <pc:sldMk cId="3502330954" sldId="3047"/>
            <ac:spMk id="4" creationId="{E018CA9E-D423-D592-D6C3-C9390F86F91A}"/>
          </ac:spMkLst>
        </pc:spChg>
        <pc:graphicFrameChg chg="add del mod modGraphic">
          <ac:chgData name="Trueworthy, Elena" userId="S::elena.trueworthy@ct.gov::28145f9e-c645-425c-89a5-f8ed9f5203ff" providerId="AD" clId="Web-{6E0676FC-6844-B0C3-655D-189367969D43}" dt="2026-09-09T00:36:17.836" v="560"/>
          <ac:graphicFrameMkLst>
            <pc:docMk/>
            <pc:sldMk cId="3502330954" sldId="3047"/>
            <ac:graphicFrameMk id="5" creationId="{C0FDE0AA-A18D-868E-4131-AF7763A36CD4}"/>
          </ac:graphicFrameMkLst>
        </pc:graphicFrameChg>
      </pc:sldChg>
      <pc:sldChg chg="addSp delSp modSp new">
        <pc:chgData name="Trueworthy, Elena" userId="S::elena.trueworthy@ct.gov::28145f9e-c645-425c-89a5-f8ed9f5203ff" providerId="AD" clId="Web-{6E0676FC-6844-B0C3-655D-189367969D43}" dt="2026-09-09T01:24:37.631" v="986" actId="20577"/>
        <pc:sldMkLst>
          <pc:docMk/>
          <pc:sldMk cId="3998926500" sldId="3048"/>
        </pc:sldMkLst>
        <pc:spChg chg="mod">
          <ac:chgData name="Trueworthy, Elena" userId="S::elena.trueworthy@ct.gov::28145f9e-c645-425c-89a5-f8ed9f5203ff" providerId="AD" clId="Web-{6E0676FC-6844-B0C3-655D-189367969D43}" dt="2026-09-09T00:38:44.461" v="615" actId="20577"/>
          <ac:spMkLst>
            <pc:docMk/>
            <pc:sldMk cId="3998926500" sldId="3048"/>
            <ac:spMk id="2" creationId="{D0094CD9-EDFD-28F0-9AF7-01F205C11477}"/>
          </ac:spMkLst>
        </pc:spChg>
        <pc:spChg chg="del">
          <ac:chgData name="Trueworthy, Elena" userId="S::elena.trueworthy@ct.gov::28145f9e-c645-425c-89a5-f8ed9f5203ff" providerId="AD" clId="Web-{6E0676FC-6844-B0C3-655D-189367969D43}" dt="2026-09-09T00:37:42.633" v="608"/>
          <ac:spMkLst>
            <pc:docMk/>
            <pc:sldMk cId="3998926500" sldId="3048"/>
            <ac:spMk id="3" creationId="{C20AF0B8-F39D-48FA-6C85-D310263E50A0}"/>
          </ac:spMkLst>
        </pc:spChg>
        <pc:spChg chg="add mod">
          <ac:chgData name="Trueworthy, Elena" userId="S::elena.trueworthy@ct.gov::28145f9e-c645-425c-89a5-f8ed9f5203ff" providerId="AD" clId="Web-{6E0676FC-6844-B0C3-655D-189367969D43}" dt="2026-09-09T00:45:50.150" v="770" actId="20577"/>
          <ac:spMkLst>
            <pc:docMk/>
            <pc:sldMk cId="3998926500" sldId="3048"/>
            <ac:spMk id="1446" creationId="{EB2750D2-D342-3D2A-76D2-F9DF4DFDBEA1}"/>
          </ac:spMkLst>
        </pc:spChg>
        <pc:graphicFrameChg chg="add mod modGraphic">
          <ac:chgData name="Trueworthy, Elena" userId="S::elena.trueworthy@ct.gov::28145f9e-c645-425c-89a5-f8ed9f5203ff" providerId="AD" clId="Web-{6E0676FC-6844-B0C3-655D-189367969D43}" dt="2026-09-09T01:24:37.631" v="986" actId="20577"/>
          <ac:graphicFrameMkLst>
            <pc:docMk/>
            <pc:sldMk cId="3998926500" sldId="3048"/>
            <ac:graphicFrameMk id="4" creationId="{908E8C5E-E49F-8910-5D04-E99269C3D940}"/>
          </ac:graphicFrameMkLst>
        </pc:graphicFrameChg>
        <pc:graphicFrameChg chg="add mod modGraphic">
          <ac:chgData name="Trueworthy, Elena" userId="S::elena.trueworthy@ct.gov::28145f9e-c645-425c-89a5-f8ed9f5203ff" providerId="AD" clId="Web-{6E0676FC-6844-B0C3-655D-189367969D43}" dt="2026-09-09T01:24:04.210" v="975" actId="20577"/>
          <ac:graphicFrameMkLst>
            <pc:docMk/>
            <pc:sldMk cId="3998926500" sldId="3048"/>
            <ac:graphicFrameMk id="421" creationId="{1F9BAC0C-9C01-9D29-926C-8390DB2CCB17}"/>
          </ac:graphicFrameMkLst>
        </pc:graphicFrameChg>
      </pc:sldChg>
      <pc:sldChg chg="addSp modSp new mod setBg">
        <pc:chgData name="Trueworthy, Elena" userId="S::elena.trueworthy@ct.gov::28145f9e-c645-425c-89a5-f8ed9f5203ff" providerId="AD" clId="Web-{6E0676FC-6844-B0C3-655D-189367969D43}" dt="2026-09-09T01:04:22.464" v="821" actId="1076"/>
        <pc:sldMkLst>
          <pc:docMk/>
          <pc:sldMk cId="204522131" sldId="3049"/>
        </pc:sldMkLst>
        <pc:spChg chg="mod">
          <ac:chgData name="Trueworthy, Elena" userId="S::elena.trueworthy@ct.gov::28145f9e-c645-425c-89a5-f8ed9f5203ff" providerId="AD" clId="Web-{6E0676FC-6844-B0C3-655D-189367969D43}" dt="2026-09-09T01:03:44.511" v="814"/>
          <ac:spMkLst>
            <pc:docMk/>
            <pc:sldMk cId="204522131" sldId="3049"/>
            <ac:spMk id="2" creationId="{E7FEB3C6-B9A0-DAB1-62A7-55045AA8B828}"/>
          </ac:spMkLst>
        </pc:spChg>
        <pc:spChg chg="mod">
          <ac:chgData name="Trueworthy, Elena" userId="S::elena.trueworthy@ct.gov::28145f9e-c645-425c-89a5-f8ed9f5203ff" providerId="AD" clId="Web-{6E0676FC-6844-B0C3-655D-189367969D43}" dt="2026-09-09T01:04:15.261" v="820" actId="20577"/>
          <ac:spMkLst>
            <pc:docMk/>
            <pc:sldMk cId="204522131" sldId="3049"/>
            <ac:spMk id="3" creationId="{4F0A3F72-DDA7-1409-BB6C-833B766B78ED}"/>
          </ac:spMkLst>
        </pc:spChg>
        <pc:spChg chg="add">
          <ac:chgData name="Trueworthy, Elena" userId="S::elena.trueworthy@ct.gov::28145f9e-c645-425c-89a5-f8ed9f5203ff" providerId="AD" clId="Web-{6E0676FC-6844-B0C3-655D-189367969D43}" dt="2026-09-09T01:03:44.511" v="814"/>
          <ac:spMkLst>
            <pc:docMk/>
            <pc:sldMk cId="204522131" sldId="3049"/>
            <ac:spMk id="9" creationId="{2B97F24A-32CE-4C1C-A50D-3016B394DCFB}"/>
          </ac:spMkLst>
        </pc:spChg>
        <pc:spChg chg="add">
          <ac:chgData name="Trueworthy, Elena" userId="S::elena.trueworthy@ct.gov::28145f9e-c645-425c-89a5-f8ed9f5203ff" providerId="AD" clId="Web-{6E0676FC-6844-B0C3-655D-189367969D43}" dt="2026-09-09T01:03:44.511" v="814"/>
          <ac:spMkLst>
            <pc:docMk/>
            <pc:sldMk cId="204522131" sldId="3049"/>
            <ac:spMk id="11" creationId="{CD8B4F24-440B-49E9-B85D-733523DC064B}"/>
          </ac:spMkLst>
        </pc:spChg>
        <pc:picChg chg="add mod">
          <ac:chgData name="Trueworthy, Elena" userId="S::elena.trueworthy@ct.gov::28145f9e-c645-425c-89a5-f8ed9f5203ff" providerId="AD" clId="Web-{6E0676FC-6844-B0C3-655D-189367969D43}" dt="2026-09-09T01:04:22.464" v="821" actId="1076"/>
          <ac:picMkLst>
            <pc:docMk/>
            <pc:sldMk cId="204522131" sldId="3049"/>
            <ac:picMk id="4" creationId="{B0EC2D04-5C14-4A8F-BE48-B426C86018BD}"/>
          </ac:picMkLst>
        </pc:picChg>
      </pc:sldChg>
    </pc:docChg>
  </pc:docChgLst>
  <pc:docChgLst>
    <pc:chgData name="Flis, Deb" userId="S::deb.flis@ct.gov::dd383751-fd67-42d0-b331-6833c6dd92c8" providerId="AD" clId="Web-{E768651F-E55E-5B56-A733-644E51394564}"/>
    <pc:docChg chg="modSld">
      <pc:chgData name="Flis, Deb" userId="S::deb.flis@ct.gov::dd383751-fd67-42d0-b331-6833c6dd92c8" providerId="AD" clId="Web-{E768651F-E55E-5B56-A733-644E51394564}" dt="2026-09-09T12:26:14.761" v="21" actId="20577"/>
      <pc:docMkLst>
        <pc:docMk/>
      </pc:docMkLst>
      <pc:sldChg chg="modSp">
        <pc:chgData name="Flis, Deb" userId="S::deb.flis@ct.gov::dd383751-fd67-42d0-b331-6833c6dd92c8" providerId="AD" clId="Web-{E768651F-E55E-5B56-A733-644E51394564}" dt="2026-09-09T12:23:56.278" v="7"/>
        <pc:sldMkLst>
          <pc:docMk/>
          <pc:sldMk cId="1686692888" sldId="310"/>
        </pc:sldMkLst>
        <pc:graphicFrameChg chg="mod modGraphic">
          <ac:chgData name="Flis, Deb" userId="S::deb.flis@ct.gov::dd383751-fd67-42d0-b331-6833c6dd92c8" providerId="AD" clId="Web-{E768651F-E55E-5B56-A733-644E51394564}" dt="2026-09-09T12:23:56.278" v="7"/>
          <ac:graphicFrameMkLst>
            <pc:docMk/>
            <pc:sldMk cId="1686692888" sldId="310"/>
            <ac:graphicFrameMk id="4" creationId="{D934369E-8FEE-5BD8-FDCE-DBA85F463E1B}"/>
          </ac:graphicFrameMkLst>
        </pc:graphicFrameChg>
      </pc:sldChg>
      <pc:sldChg chg="modSp">
        <pc:chgData name="Flis, Deb" userId="S::deb.flis@ct.gov::dd383751-fd67-42d0-b331-6833c6dd92c8" providerId="AD" clId="Web-{E768651F-E55E-5B56-A733-644E51394564}" dt="2026-09-09T12:24:25.965" v="16" actId="20577"/>
        <pc:sldMkLst>
          <pc:docMk/>
          <pc:sldMk cId="377114561" sldId="3044"/>
        </pc:sldMkLst>
        <pc:spChg chg="mod">
          <ac:chgData name="Flis, Deb" userId="S::deb.flis@ct.gov::dd383751-fd67-42d0-b331-6833c6dd92c8" providerId="AD" clId="Web-{E768651F-E55E-5B56-A733-644E51394564}" dt="2026-09-09T12:24:25.965" v="16" actId="20577"/>
          <ac:spMkLst>
            <pc:docMk/>
            <pc:sldMk cId="377114561" sldId="3044"/>
            <ac:spMk id="2" creationId="{3A631CFA-1513-D056-4240-EF1EC7D40BFF}"/>
          </ac:spMkLst>
        </pc:spChg>
      </pc:sldChg>
      <pc:sldChg chg="modSp">
        <pc:chgData name="Flis, Deb" userId="S::deb.flis@ct.gov::dd383751-fd67-42d0-b331-6833c6dd92c8" providerId="AD" clId="Web-{E768651F-E55E-5B56-A733-644E51394564}" dt="2026-09-09T12:24:55.637" v="19" actId="20577"/>
        <pc:sldMkLst>
          <pc:docMk/>
          <pc:sldMk cId="2911924114" sldId="3045"/>
        </pc:sldMkLst>
        <pc:spChg chg="mod">
          <ac:chgData name="Flis, Deb" userId="S::deb.flis@ct.gov::dd383751-fd67-42d0-b331-6833c6dd92c8" providerId="AD" clId="Web-{E768651F-E55E-5B56-A733-644E51394564}" dt="2026-09-09T12:24:55.637" v="19" actId="20577"/>
          <ac:spMkLst>
            <pc:docMk/>
            <pc:sldMk cId="2911924114" sldId="3045"/>
            <ac:spMk id="2" creationId="{8CED607D-5E01-229A-4F95-205E8163D3F8}"/>
          </ac:spMkLst>
        </pc:spChg>
      </pc:sldChg>
      <pc:sldChg chg="modSp">
        <pc:chgData name="Flis, Deb" userId="S::deb.flis@ct.gov::dd383751-fd67-42d0-b331-6833c6dd92c8" providerId="AD" clId="Web-{E768651F-E55E-5B56-A733-644E51394564}" dt="2026-09-09T12:26:14.761" v="21" actId="20577"/>
        <pc:sldMkLst>
          <pc:docMk/>
          <pc:sldMk cId="3502330954" sldId="3047"/>
        </pc:sldMkLst>
        <pc:spChg chg="mod">
          <ac:chgData name="Flis, Deb" userId="S::deb.flis@ct.gov::dd383751-fd67-42d0-b331-6833c6dd92c8" providerId="AD" clId="Web-{E768651F-E55E-5B56-A733-644E51394564}" dt="2026-09-09T12:26:14.761" v="21" actId="20577"/>
          <ac:spMkLst>
            <pc:docMk/>
            <pc:sldMk cId="3502330954" sldId="3047"/>
            <ac:spMk id="3" creationId="{F9F89989-01EB-D988-BD51-1569EF2A31E3}"/>
          </ac:spMkLst>
        </pc:spChg>
      </pc:sldChg>
    </pc:docChg>
  </pc:docChgLst>
  <pc:docChgLst>
    <pc:chgData name="Trueworthy, Elena" userId="S::elena.trueworthy@ct.gov::28145f9e-c645-425c-89a5-f8ed9f5203ff" providerId="AD" clId="Web-{312CC4AC-5750-202C-535B-10A8A0775C14}"/>
    <pc:docChg chg="addSld modSld">
      <pc:chgData name="Trueworthy, Elena" userId="S::elena.trueworthy@ct.gov::28145f9e-c645-425c-89a5-f8ed9f5203ff" providerId="AD" clId="Web-{312CC4AC-5750-202C-535B-10A8A0775C14}" dt="2026-09-09T04:12:24.073" v="84"/>
      <pc:docMkLst>
        <pc:docMk/>
      </pc:docMkLst>
      <pc:sldChg chg="modSp">
        <pc:chgData name="Trueworthy, Elena" userId="S::elena.trueworthy@ct.gov::28145f9e-c645-425c-89a5-f8ed9f5203ff" providerId="AD" clId="Web-{312CC4AC-5750-202C-535B-10A8A0775C14}" dt="2026-09-09T02:25:41.955" v="0" actId="20577"/>
        <pc:sldMkLst>
          <pc:docMk/>
          <pc:sldMk cId="529274603" sldId="264"/>
        </pc:sldMkLst>
        <pc:spChg chg="mod">
          <ac:chgData name="Trueworthy, Elena" userId="S::elena.trueworthy@ct.gov::28145f9e-c645-425c-89a5-f8ed9f5203ff" providerId="AD" clId="Web-{312CC4AC-5750-202C-535B-10A8A0775C14}" dt="2026-09-09T02:25:41.955" v="0" actId="20577"/>
          <ac:spMkLst>
            <pc:docMk/>
            <pc:sldMk cId="529274603" sldId="264"/>
            <ac:spMk id="3" creationId="{D47B005A-E147-ECB4-AF2A-37EE3FA68C01}"/>
          </ac:spMkLst>
        </pc:spChg>
      </pc:sldChg>
      <pc:sldChg chg="modNotes">
        <pc:chgData name="Trueworthy, Elena" userId="S::elena.trueworthy@ct.gov::28145f9e-c645-425c-89a5-f8ed9f5203ff" providerId="AD" clId="Web-{312CC4AC-5750-202C-535B-10A8A0775C14}" dt="2026-09-09T02:27:35.033" v="35"/>
        <pc:sldMkLst>
          <pc:docMk/>
          <pc:sldMk cId="1686692888" sldId="310"/>
        </pc:sldMkLst>
      </pc:sldChg>
      <pc:sldChg chg="add">
        <pc:chgData name="Trueworthy, Elena" userId="S::elena.trueworthy@ct.gov::28145f9e-c645-425c-89a5-f8ed9f5203ff" providerId="AD" clId="Web-{312CC4AC-5750-202C-535B-10A8A0775C14}" dt="2026-09-09T04:01:06.218" v="36"/>
        <pc:sldMkLst>
          <pc:docMk/>
          <pc:sldMk cId="889457454" sldId="2921"/>
        </pc:sldMkLst>
      </pc:sldChg>
      <pc:sldChg chg="addSp delSp modSp">
        <pc:chgData name="Trueworthy, Elena" userId="S::elena.trueworthy@ct.gov::28145f9e-c645-425c-89a5-f8ed9f5203ff" providerId="AD" clId="Web-{312CC4AC-5750-202C-535B-10A8A0775C14}" dt="2026-09-09T04:12:24.073" v="84"/>
        <pc:sldMkLst>
          <pc:docMk/>
          <pc:sldMk cId="1330549496" sldId="3038"/>
        </pc:sldMkLst>
        <pc:spChg chg="add del">
          <ac:chgData name="Trueworthy, Elena" userId="S::elena.trueworthy@ct.gov::28145f9e-c645-425c-89a5-f8ed9f5203ff" providerId="AD" clId="Web-{312CC4AC-5750-202C-535B-10A8A0775C14}" dt="2026-09-09T04:11:14.916" v="52"/>
          <ac:spMkLst>
            <pc:docMk/>
            <pc:sldMk cId="1330549496" sldId="3038"/>
            <ac:spMk id="4" creationId="{7723090F-9CE0-7FBE-E4EF-9725B36D5F07}"/>
          </ac:spMkLst>
        </pc:spChg>
        <pc:graphicFrameChg chg="add mod modGraphic">
          <ac:chgData name="Trueworthy, Elena" userId="S::elena.trueworthy@ct.gov::28145f9e-c645-425c-89a5-f8ed9f5203ff" providerId="AD" clId="Web-{312CC4AC-5750-202C-535B-10A8A0775C14}" dt="2026-09-09T04:12:24.073" v="84"/>
          <ac:graphicFrameMkLst>
            <pc:docMk/>
            <pc:sldMk cId="1330549496" sldId="3038"/>
            <ac:graphicFrameMk id="5" creationId="{6430CC5C-A27A-2D19-AE65-9A9EC4E56DA3}"/>
          </ac:graphicFrameMkLst>
        </pc:graphicFrameChg>
      </pc:sldChg>
      <pc:sldChg chg="modSp">
        <pc:chgData name="Trueworthy, Elena" userId="S::elena.trueworthy@ct.gov::28145f9e-c645-425c-89a5-f8ed9f5203ff" providerId="AD" clId="Web-{312CC4AC-5750-202C-535B-10A8A0775C14}" dt="2026-09-09T04:06:56.536" v="49" actId="20577"/>
        <pc:sldMkLst>
          <pc:docMk/>
          <pc:sldMk cId="925079144" sldId="3040"/>
        </pc:sldMkLst>
        <pc:spChg chg="mod">
          <ac:chgData name="Trueworthy, Elena" userId="S::elena.trueworthy@ct.gov::28145f9e-c645-425c-89a5-f8ed9f5203ff" providerId="AD" clId="Web-{312CC4AC-5750-202C-535B-10A8A0775C14}" dt="2026-09-09T04:06:56.536" v="49" actId="20577"/>
          <ac:spMkLst>
            <pc:docMk/>
            <pc:sldMk cId="925079144" sldId="3040"/>
            <ac:spMk id="3" creationId="{340EF1F9-1EF7-605E-5CCD-EF44AB120694}"/>
          </ac:spMkLst>
        </pc:spChg>
      </pc:sldChg>
      <pc:sldChg chg="modSp add replId">
        <pc:chgData name="Trueworthy, Elena" userId="S::elena.trueworthy@ct.gov::28145f9e-c645-425c-89a5-f8ed9f5203ff" providerId="AD" clId="Web-{312CC4AC-5750-202C-535B-10A8A0775C14}" dt="2026-09-09T04:02:12.781" v="47" actId="20577"/>
        <pc:sldMkLst>
          <pc:docMk/>
          <pc:sldMk cId="3729757249" sldId="3050"/>
        </pc:sldMkLst>
        <pc:spChg chg="mod">
          <ac:chgData name="Trueworthy, Elena" userId="S::elena.trueworthy@ct.gov::28145f9e-c645-425c-89a5-f8ed9f5203ff" providerId="AD" clId="Web-{312CC4AC-5750-202C-535B-10A8A0775C14}" dt="2026-09-09T04:02:12.781" v="47" actId="20577"/>
          <ac:spMkLst>
            <pc:docMk/>
            <pc:sldMk cId="3729757249" sldId="3050"/>
            <ac:spMk id="2" creationId="{6DD87067-1991-1B9E-29CF-BF800561E247}"/>
          </ac:spMkLst>
        </pc:spChg>
      </pc:sldChg>
      <pc:sldMasterChg chg="addSldLayout">
        <pc:chgData name="Trueworthy, Elena" userId="S::elena.trueworthy@ct.gov::28145f9e-c645-425c-89a5-f8ed9f5203ff" providerId="AD" clId="Web-{312CC4AC-5750-202C-535B-10A8A0775C14}" dt="2026-09-09T04:01:06.218" v="36"/>
        <pc:sldMasterMkLst>
          <pc:docMk/>
          <pc:sldMasterMk cId="2311820996" sldId="2147483660"/>
        </pc:sldMasterMkLst>
        <pc:sldLayoutChg chg="add">
          <pc:chgData name="Trueworthy, Elena" userId="S::elena.trueworthy@ct.gov::28145f9e-c645-425c-89a5-f8ed9f5203ff" providerId="AD" clId="Web-{312CC4AC-5750-202C-535B-10A8A0775C14}" dt="2026-09-09T04:01:06.218" v="36"/>
          <pc:sldLayoutMkLst>
            <pc:docMk/>
            <pc:sldMasterMk cId="2311820996" sldId="2147483660"/>
            <pc:sldLayoutMk cId="3382003773" sldId="2147483685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6C487-2AB3-4F8F-B204-5D6AF806EEE7}" type="doc">
      <dgm:prSet loTypeId="urn:microsoft.com/office/officeart/2005/8/layout/process1" loCatId="process" qsTypeId="urn:microsoft.com/office/officeart/2005/8/quickstyle/simple1" qsCatId="simple" csTypeId="urn:microsoft.com/office/officeart/2005/8/colors/accent1_5" csCatId="accent1" phldr="1"/>
      <dgm:spPr/>
    </dgm:pt>
    <dgm:pt modelId="{D0CC36AB-912D-4397-A4B3-BFE5ADE49636}">
      <dgm:prSet phldrT="[Text]" phldr="0"/>
      <dgm:spPr/>
      <dgm:t>
        <a:bodyPr/>
        <a:lstStyle/>
        <a:p>
          <a:r>
            <a:rPr lang="en-US">
              <a:latin typeface="Calibri Light" panose="020F0302020204030204"/>
            </a:rPr>
            <a:t>Systems</a:t>
          </a:r>
          <a:endParaRPr lang="en-US"/>
        </a:p>
      </dgm:t>
    </dgm:pt>
    <dgm:pt modelId="{90C7DAB8-9B38-4513-A2FF-5F8F28D08A54}" type="parTrans" cxnId="{5D965111-B9E7-47FA-AF85-9331E225F0C9}">
      <dgm:prSet/>
      <dgm:spPr/>
    </dgm:pt>
    <dgm:pt modelId="{B42E6907-375A-4540-99DE-D313DBE07001}" type="sibTrans" cxnId="{5D965111-B9E7-47FA-AF85-9331E225F0C9}">
      <dgm:prSet/>
      <dgm:spPr/>
      <dgm:t>
        <a:bodyPr/>
        <a:lstStyle/>
        <a:p>
          <a:endParaRPr lang="en-US"/>
        </a:p>
      </dgm:t>
    </dgm:pt>
    <dgm:pt modelId="{6D830FF7-156F-476E-AF26-2046BCB8DBC3}">
      <dgm:prSet phldrT="[Text]" phldr="0"/>
      <dgm:spPr/>
      <dgm:t>
        <a:bodyPr/>
        <a:lstStyle/>
        <a:p>
          <a:r>
            <a:rPr lang="en-US">
              <a:latin typeface="Calibri Light" panose="020F0302020204030204"/>
            </a:rPr>
            <a:t>Supports</a:t>
          </a:r>
          <a:endParaRPr lang="en-US"/>
        </a:p>
      </dgm:t>
    </dgm:pt>
    <dgm:pt modelId="{60D51252-A6D5-4FC1-B4D9-5C47B3F1008D}" type="parTrans" cxnId="{BBF3588F-CFA1-49CF-AB52-8B758300DB89}">
      <dgm:prSet/>
      <dgm:spPr/>
    </dgm:pt>
    <dgm:pt modelId="{81A7330D-A397-49C3-A5C5-A1CEEEA8F978}" type="sibTrans" cxnId="{BBF3588F-CFA1-49CF-AB52-8B758300DB89}">
      <dgm:prSet/>
      <dgm:spPr/>
      <dgm:t>
        <a:bodyPr/>
        <a:lstStyle/>
        <a:p>
          <a:endParaRPr lang="en-US"/>
        </a:p>
      </dgm:t>
    </dgm:pt>
    <dgm:pt modelId="{AFD3BC8D-DDA2-4E69-88AA-D579676A5C88}">
      <dgm:prSet phldrT="[Text]" phldr="0"/>
      <dgm:spPr/>
      <dgm:t>
        <a:bodyPr/>
        <a:lstStyle/>
        <a:p>
          <a:r>
            <a:rPr lang="en-US">
              <a:latin typeface="Calibri Light" panose="020F0302020204030204"/>
            </a:rPr>
            <a:t>Initiatives</a:t>
          </a:r>
          <a:endParaRPr lang="en-US"/>
        </a:p>
      </dgm:t>
    </dgm:pt>
    <dgm:pt modelId="{29A44EB0-8E95-4309-8179-E2BC30A847B2}" type="parTrans" cxnId="{DA178E0B-A676-4465-B562-2E94AEECB1C5}">
      <dgm:prSet/>
      <dgm:spPr/>
    </dgm:pt>
    <dgm:pt modelId="{0EF03DC3-E89D-42CA-8D2B-A9D8B575ED83}" type="sibTrans" cxnId="{DA178E0B-A676-4465-B562-2E94AEECB1C5}">
      <dgm:prSet/>
      <dgm:spPr/>
    </dgm:pt>
    <dgm:pt modelId="{40EAF960-8C6F-4117-BA0F-30AC40FDDDF1}" type="pres">
      <dgm:prSet presAssocID="{CBB6C487-2AB3-4F8F-B204-5D6AF806EEE7}" presName="Name0" presStyleCnt="0">
        <dgm:presLayoutVars>
          <dgm:dir/>
          <dgm:resizeHandles val="exact"/>
        </dgm:presLayoutVars>
      </dgm:prSet>
      <dgm:spPr/>
    </dgm:pt>
    <dgm:pt modelId="{585A0731-40A9-48EC-9AF8-725CC0942A1C}" type="pres">
      <dgm:prSet presAssocID="{D0CC36AB-912D-4397-A4B3-BFE5ADE49636}" presName="node" presStyleLbl="node1" presStyleIdx="0" presStyleCnt="3">
        <dgm:presLayoutVars>
          <dgm:bulletEnabled val="1"/>
        </dgm:presLayoutVars>
      </dgm:prSet>
      <dgm:spPr/>
    </dgm:pt>
    <dgm:pt modelId="{910D6616-2A28-4D52-BCA3-5AA5FC9C1C86}" type="pres">
      <dgm:prSet presAssocID="{B42E6907-375A-4540-99DE-D313DBE07001}" presName="sibTrans" presStyleLbl="sibTrans2D1" presStyleIdx="0" presStyleCnt="2"/>
      <dgm:spPr/>
    </dgm:pt>
    <dgm:pt modelId="{74F7E30A-4784-4827-A0F5-390228E9CEDB}" type="pres">
      <dgm:prSet presAssocID="{B42E6907-375A-4540-99DE-D313DBE07001}" presName="connectorText" presStyleLbl="sibTrans2D1" presStyleIdx="0" presStyleCnt="2"/>
      <dgm:spPr/>
    </dgm:pt>
    <dgm:pt modelId="{8F1AD44D-FB43-482E-B82A-71B2D1A6B6F9}" type="pres">
      <dgm:prSet presAssocID="{6D830FF7-156F-476E-AF26-2046BCB8DBC3}" presName="node" presStyleLbl="node1" presStyleIdx="1" presStyleCnt="3">
        <dgm:presLayoutVars>
          <dgm:bulletEnabled val="1"/>
        </dgm:presLayoutVars>
      </dgm:prSet>
      <dgm:spPr/>
    </dgm:pt>
    <dgm:pt modelId="{612B5012-913A-4BBE-AD25-8789DA4689F6}" type="pres">
      <dgm:prSet presAssocID="{81A7330D-A397-49C3-A5C5-A1CEEEA8F978}" presName="sibTrans" presStyleLbl="sibTrans2D1" presStyleIdx="1" presStyleCnt="2"/>
      <dgm:spPr/>
    </dgm:pt>
    <dgm:pt modelId="{5FADF5CD-EE49-43B0-8241-66C23CD36220}" type="pres">
      <dgm:prSet presAssocID="{81A7330D-A397-49C3-A5C5-A1CEEEA8F978}" presName="connectorText" presStyleLbl="sibTrans2D1" presStyleIdx="1" presStyleCnt="2"/>
      <dgm:spPr/>
    </dgm:pt>
    <dgm:pt modelId="{DEED3FF3-A275-4297-BCD6-BE21B71C2AB7}" type="pres">
      <dgm:prSet presAssocID="{AFD3BC8D-DDA2-4E69-88AA-D579676A5C88}" presName="node" presStyleLbl="node1" presStyleIdx="2" presStyleCnt="3">
        <dgm:presLayoutVars>
          <dgm:bulletEnabled val="1"/>
        </dgm:presLayoutVars>
      </dgm:prSet>
      <dgm:spPr/>
    </dgm:pt>
  </dgm:ptLst>
  <dgm:cxnLst>
    <dgm:cxn modelId="{DA178E0B-A676-4465-B562-2E94AEECB1C5}" srcId="{CBB6C487-2AB3-4F8F-B204-5D6AF806EEE7}" destId="{AFD3BC8D-DDA2-4E69-88AA-D579676A5C88}" srcOrd="2" destOrd="0" parTransId="{29A44EB0-8E95-4309-8179-E2BC30A847B2}" sibTransId="{0EF03DC3-E89D-42CA-8D2B-A9D8B575ED83}"/>
    <dgm:cxn modelId="{DF300A10-B0BF-4E55-AAAD-7FB25DC262C2}" type="presOf" srcId="{B42E6907-375A-4540-99DE-D313DBE07001}" destId="{74F7E30A-4784-4827-A0F5-390228E9CEDB}" srcOrd="1" destOrd="0" presId="urn:microsoft.com/office/officeart/2005/8/layout/process1"/>
    <dgm:cxn modelId="{5D965111-B9E7-47FA-AF85-9331E225F0C9}" srcId="{CBB6C487-2AB3-4F8F-B204-5D6AF806EEE7}" destId="{D0CC36AB-912D-4397-A4B3-BFE5ADE49636}" srcOrd="0" destOrd="0" parTransId="{90C7DAB8-9B38-4513-A2FF-5F8F28D08A54}" sibTransId="{B42E6907-375A-4540-99DE-D313DBE07001}"/>
    <dgm:cxn modelId="{126B6814-A59C-4DC5-939C-DE3BCA0A837B}" type="presOf" srcId="{D0CC36AB-912D-4397-A4B3-BFE5ADE49636}" destId="{585A0731-40A9-48EC-9AF8-725CC0942A1C}" srcOrd="0" destOrd="0" presId="urn:microsoft.com/office/officeart/2005/8/layout/process1"/>
    <dgm:cxn modelId="{A8E1757E-3A1A-48F6-968B-8DCAFECF1639}" type="presOf" srcId="{81A7330D-A397-49C3-A5C5-A1CEEEA8F978}" destId="{5FADF5CD-EE49-43B0-8241-66C23CD36220}" srcOrd="1" destOrd="0" presId="urn:microsoft.com/office/officeart/2005/8/layout/process1"/>
    <dgm:cxn modelId="{BBF3588F-CFA1-49CF-AB52-8B758300DB89}" srcId="{CBB6C487-2AB3-4F8F-B204-5D6AF806EEE7}" destId="{6D830FF7-156F-476E-AF26-2046BCB8DBC3}" srcOrd="1" destOrd="0" parTransId="{60D51252-A6D5-4FC1-B4D9-5C47B3F1008D}" sibTransId="{81A7330D-A397-49C3-A5C5-A1CEEEA8F978}"/>
    <dgm:cxn modelId="{2F9F9A9E-1575-422E-AE4B-A29D24DE0DDC}" type="presOf" srcId="{B42E6907-375A-4540-99DE-D313DBE07001}" destId="{910D6616-2A28-4D52-BCA3-5AA5FC9C1C86}" srcOrd="0" destOrd="0" presId="urn:microsoft.com/office/officeart/2005/8/layout/process1"/>
    <dgm:cxn modelId="{813565A3-AFD7-4E9E-9FBB-C0C5D4AE1FE1}" type="presOf" srcId="{AFD3BC8D-DDA2-4E69-88AA-D579676A5C88}" destId="{DEED3FF3-A275-4297-BCD6-BE21B71C2AB7}" srcOrd="0" destOrd="0" presId="urn:microsoft.com/office/officeart/2005/8/layout/process1"/>
    <dgm:cxn modelId="{F685F3A8-58A7-4EEE-BFCB-2371134FFABA}" type="presOf" srcId="{6D830FF7-156F-476E-AF26-2046BCB8DBC3}" destId="{8F1AD44D-FB43-482E-B82A-71B2D1A6B6F9}" srcOrd="0" destOrd="0" presId="urn:microsoft.com/office/officeart/2005/8/layout/process1"/>
    <dgm:cxn modelId="{FBCBF7BB-3E42-4686-B80F-A42D903FEB02}" type="presOf" srcId="{81A7330D-A397-49C3-A5C5-A1CEEEA8F978}" destId="{612B5012-913A-4BBE-AD25-8789DA4689F6}" srcOrd="0" destOrd="0" presId="urn:microsoft.com/office/officeart/2005/8/layout/process1"/>
    <dgm:cxn modelId="{398D74BE-1A3F-4D9D-A452-09DC61EA1E62}" type="presOf" srcId="{CBB6C487-2AB3-4F8F-B204-5D6AF806EEE7}" destId="{40EAF960-8C6F-4117-BA0F-30AC40FDDDF1}" srcOrd="0" destOrd="0" presId="urn:microsoft.com/office/officeart/2005/8/layout/process1"/>
    <dgm:cxn modelId="{497E23FD-BE66-4BB9-AC5B-BEF542555418}" type="presParOf" srcId="{40EAF960-8C6F-4117-BA0F-30AC40FDDDF1}" destId="{585A0731-40A9-48EC-9AF8-725CC0942A1C}" srcOrd="0" destOrd="0" presId="urn:microsoft.com/office/officeart/2005/8/layout/process1"/>
    <dgm:cxn modelId="{13DBF1CC-05B7-4E70-AC43-98E5F7944B69}" type="presParOf" srcId="{40EAF960-8C6F-4117-BA0F-30AC40FDDDF1}" destId="{910D6616-2A28-4D52-BCA3-5AA5FC9C1C86}" srcOrd="1" destOrd="0" presId="urn:microsoft.com/office/officeart/2005/8/layout/process1"/>
    <dgm:cxn modelId="{EFC0B507-1837-4747-A842-E3C3BF8601F4}" type="presParOf" srcId="{910D6616-2A28-4D52-BCA3-5AA5FC9C1C86}" destId="{74F7E30A-4784-4827-A0F5-390228E9CEDB}" srcOrd="0" destOrd="0" presId="urn:microsoft.com/office/officeart/2005/8/layout/process1"/>
    <dgm:cxn modelId="{046EE246-D62A-47FF-85DE-46B08E18E89C}" type="presParOf" srcId="{40EAF960-8C6F-4117-BA0F-30AC40FDDDF1}" destId="{8F1AD44D-FB43-482E-B82A-71B2D1A6B6F9}" srcOrd="2" destOrd="0" presId="urn:microsoft.com/office/officeart/2005/8/layout/process1"/>
    <dgm:cxn modelId="{C7A00EF1-500B-4201-9124-3681F58B9E5B}" type="presParOf" srcId="{40EAF960-8C6F-4117-BA0F-30AC40FDDDF1}" destId="{612B5012-913A-4BBE-AD25-8789DA4689F6}" srcOrd="3" destOrd="0" presId="urn:microsoft.com/office/officeart/2005/8/layout/process1"/>
    <dgm:cxn modelId="{31E1F905-F3E8-46C5-8A7F-4A0457E80041}" type="presParOf" srcId="{612B5012-913A-4BBE-AD25-8789DA4689F6}" destId="{5FADF5CD-EE49-43B0-8241-66C23CD36220}" srcOrd="0" destOrd="0" presId="urn:microsoft.com/office/officeart/2005/8/layout/process1"/>
    <dgm:cxn modelId="{ECECFCD9-75FC-4235-8004-456F9833064D}" type="presParOf" srcId="{40EAF960-8C6F-4117-BA0F-30AC40FDDDF1}" destId="{DEED3FF3-A275-4297-BCD6-BE21B71C2AB7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A993B74-A42E-4AB4-A396-AEB0C35E2740}" type="doc">
      <dgm:prSet loTypeId="urn:microsoft.com/office/officeart/2005/8/layout/arrow2" loCatId="process" qsTypeId="urn:microsoft.com/office/officeart/2005/8/quickstyle/simple1" qsCatId="simple" csTypeId="urn:microsoft.com/office/officeart/2005/8/colors/accent4_2" csCatId="accent4" phldr="1"/>
      <dgm:spPr/>
    </dgm:pt>
    <dgm:pt modelId="{537FFC3D-C3B6-4375-BE66-1CE4A7553EE1}">
      <dgm:prSet phldrT="[Text]"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Increased wages </a:t>
          </a:r>
          <a:endParaRPr lang="en-US" b="1"/>
        </a:p>
      </dgm:t>
    </dgm:pt>
    <dgm:pt modelId="{06FBF580-81A5-44D9-BC1B-284335E40377}" type="parTrans" cxnId="{CEEFFFE8-FC4E-4299-942C-C94CD1B38B21}">
      <dgm:prSet/>
      <dgm:spPr/>
    </dgm:pt>
    <dgm:pt modelId="{488C23C3-1C4B-4C0E-A4AE-14181D4FC905}" type="sibTrans" cxnId="{CEEFFFE8-FC4E-4299-942C-C94CD1B38B21}">
      <dgm:prSet/>
      <dgm:spPr/>
    </dgm:pt>
    <dgm:pt modelId="{4E054D40-5BDC-4E00-A8AB-06BB6650A252}">
      <dgm:prSet phldrT="[Text]"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Increased college credit</a:t>
          </a:r>
          <a:endParaRPr lang="en-US" b="1"/>
        </a:p>
      </dgm:t>
    </dgm:pt>
    <dgm:pt modelId="{A2FF1FCB-AF1A-4028-96BE-C927EB3323AD}" type="parTrans" cxnId="{7B20D90F-D6BD-474A-9592-94630809384E}">
      <dgm:prSet/>
      <dgm:spPr/>
    </dgm:pt>
    <dgm:pt modelId="{7CECFFDC-3247-40ED-9DA5-3BADC952AA0F}" type="sibTrans" cxnId="{7B20D90F-D6BD-474A-9592-94630809384E}">
      <dgm:prSet/>
      <dgm:spPr/>
    </dgm:pt>
    <dgm:pt modelId="{F28B93C2-47E4-4CB5-AD46-D8731CE39209}">
      <dgm:prSet phldrT="[Text]" phldr="0"/>
      <dgm:spPr/>
      <dgm:t>
        <a:bodyPr/>
        <a:lstStyle/>
        <a:p>
          <a:pPr rtl="0"/>
          <a:r>
            <a:rPr lang="en-US" b="1">
              <a:latin typeface="Calibri Light" panose="020F0302020204030204"/>
            </a:rPr>
            <a:t>Increased FCC C4K rates for NAFCC</a:t>
          </a:r>
          <a:endParaRPr lang="en-US" b="1"/>
        </a:p>
      </dgm:t>
    </dgm:pt>
    <dgm:pt modelId="{6FCC17B5-8603-4816-81C5-D044F0B6B721}" type="parTrans" cxnId="{E559C015-6F85-4DD6-93CF-A0ADA49D2A3A}">
      <dgm:prSet/>
      <dgm:spPr/>
    </dgm:pt>
    <dgm:pt modelId="{D8A8096B-3BD1-4196-A44D-1AEC7A5A6E7B}" type="sibTrans" cxnId="{E559C015-6F85-4DD6-93CF-A0ADA49D2A3A}">
      <dgm:prSet/>
      <dgm:spPr/>
    </dgm:pt>
    <dgm:pt modelId="{3F4C2752-9073-49FD-89E3-7B181A997184}" type="pres">
      <dgm:prSet presAssocID="{9A993B74-A42E-4AB4-A396-AEB0C35E2740}" presName="arrowDiagram" presStyleCnt="0">
        <dgm:presLayoutVars>
          <dgm:chMax val="5"/>
          <dgm:dir/>
          <dgm:resizeHandles val="exact"/>
        </dgm:presLayoutVars>
      </dgm:prSet>
      <dgm:spPr/>
    </dgm:pt>
    <dgm:pt modelId="{58352EBA-9945-4B04-AA4C-A36EECE541C5}" type="pres">
      <dgm:prSet presAssocID="{9A993B74-A42E-4AB4-A396-AEB0C35E2740}" presName="arrow" presStyleLbl="bgShp" presStyleIdx="0" presStyleCnt="1"/>
      <dgm:spPr/>
    </dgm:pt>
    <dgm:pt modelId="{1E7699EF-54FC-48E7-B0B3-D87EE77464E2}" type="pres">
      <dgm:prSet presAssocID="{9A993B74-A42E-4AB4-A396-AEB0C35E2740}" presName="arrowDiagram3" presStyleCnt="0"/>
      <dgm:spPr/>
    </dgm:pt>
    <dgm:pt modelId="{16B83A6D-0EA9-48F4-A14A-F8CFF6175A57}" type="pres">
      <dgm:prSet presAssocID="{537FFC3D-C3B6-4375-BE66-1CE4A7553EE1}" presName="bullet3a" presStyleLbl="node1" presStyleIdx="0" presStyleCnt="3"/>
      <dgm:spPr/>
    </dgm:pt>
    <dgm:pt modelId="{F973E2CF-0B66-488B-B1AF-59BB24FFA217}" type="pres">
      <dgm:prSet presAssocID="{537FFC3D-C3B6-4375-BE66-1CE4A7553EE1}" presName="textBox3a" presStyleLbl="revTx" presStyleIdx="0" presStyleCnt="3">
        <dgm:presLayoutVars>
          <dgm:bulletEnabled val="1"/>
        </dgm:presLayoutVars>
      </dgm:prSet>
      <dgm:spPr/>
    </dgm:pt>
    <dgm:pt modelId="{7E717749-EDA3-4F9E-B467-F2B886A59729}" type="pres">
      <dgm:prSet presAssocID="{4E054D40-5BDC-4E00-A8AB-06BB6650A252}" presName="bullet3b" presStyleLbl="node1" presStyleIdx="1" presStyleCnt="3"/>
      <dgm:spPr/>
    </dgm:pt>
    <dgm:pt modelId="{9D7C2468-AF32-4D1E-9AF3-CE02743A7D17}" type="pres">
      <dgm:prSet presAssocID="{4E054D40-5BDC-4E00-A8AB-06BB6650A252}" presName="textBox3b" presStyleLbl="revTx" presStyleIdx="1" presStyleCnt="3">
        <dgm:presLayoutVars>
          <dgm:bulletEnabled val="1"/>
        </dgm:presLayoutVars>
      </dgm:prSet>
      <dgm:spPr/>
    </dgm:pt>
    <dgm:pt modelId="{47BA854E-64FE-462E-BF87-B34B43C4B7EC}" type="pres">
      <dgm:prSet presAssocID="{F28B93C2-47E4-4CB5-AD46-D8731CE39209}" presName="bullet3c" presStyleLbl="node1" presStyleIdx="2" presStyleCnt="3"/>
      <dgm:spPr/>
    </dgm:pt>
    <dgm:pt modelId="{9DE3C79D-2F75-4471-B60A-6311086B54F5}" type="pres">
      <dgm:prSet presAssocID="{F28B93C2-47E4-4CB5-AD46-D8731CE39209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98F30305-A20A-4969-B069-3130718B55A7}" type="presOf" srcId="{537FFC3D-C3B6-4375-BE66-1CE4A7553EE1}" destId="{F973E2CF-0B66-488B-B1AF-59BB24FFA217}" srcOrd="0" destOrd="0" presId="urn:microsoft.com/office/officeart/2005/8/layout/arrow2"/>
    <dgm:cxn modelId="{7B20D90F-D6BD-474A-9592-94630809384E}" srcId="{9A993B74-A42E-4AB4-A396-AEB0C35E2740}" destId="{4E054D40-5BDC-4E00-A8AB-06BB6650A252}" srcOrd="1" destOrd="0" parTransId="{A2FF1FCB-AF1A-4028-96BE-C927EB3323AD}" sibTransId="{7CECFFDC-3247-40ED-9DA5-3BADC952AA0F}"/>
    <dgm:cxn modelId="{0C7EF014-E97B-4699-8947-966BA46CF924}" type="presOf" srcId="{9A993B74-A42E-4AB4-A396-AEB0C35E2740}" destId="{3F4C2752-9073-49FD-89E3-7B181A997184}" srcOrd="0" destOrd="0" presId="urn:microsoft.com/office/officeart/2005/8/layout/arrow2"/>
    <dgm:cxn modelId="{E559C015-6F85-4DD6-93CF-A0ADA49D2A3A}" srcId="{9A993B74-A42E-4AB4-A396-AEB0C35E2740}" destId="{F28B93C2-47E4-4CB5-AD46-D8731CE39209}" srcOrd="2" destOrd="0" parTransId="{6FCC17B5-8603-4816-81C5-D044F0B6B721}" sibTransId="{D8A8096B-3BD1-4196-A44D-1AEC7A5A6E7B}"/>
    <dgm:cxn modelId="{F50CE6E5-020D-497F-BE10-6C80664E50BC}" type="presOf" srcId="{F28B93C2-47E4-4CB5-AD46-D8731CE39209}" destId="{9DE3C79D-2F75-4471-B60A-6311086B54F5}" srcOrd="0" destOrd="0" presId="urn:microsoft.com/office/officeart/2005/8/layout/arrow2"/>
    <dgm:cxn modelId="{CEEFFFE8-FC4E-4299-942C-C94CD1B38B21}" srcId="{9A993B74-A42E-4AB4-A396-AEB0C35E2740}" destId="{537FFC3D-C3B6-4375-BE66-1CE4A7553EE1}" srcOrd="0" destOrd="0" parTransId="{06FBF580-81A5-44D9-BC1B-284335E40377}" sibTransId="{488C23C3-1C4B-4C0E-A4AE-14181D4FC905}"/>
    <dgm:cxn modelId="{889CDFF6-25E7-4A8D-8AC1-A8E617F4304C}" type="presOf" srcId="{4E054D40-5BDC-4E00-A8AB-06BB6650A252}" destId="{9D7C2468-AF32-4D1E-9AF3-CE02743A7D17}" srcOrd="0" destOrd="0" presId="urn:microsoft.com/office/officeart/2005/8/layout/arrow2"/>
    <dgm:cxn modelId="{CBD2F5F4-4BB4-4DC9-9AE5-1CA3B6E8E015}" type="presParOf" srcId="{3F4C2752-9073-49FD-89E3-7B181A997184}" destId="{58352EBA-9945-4B04-AA4C-A36EECE541C5}" srcOrd="0" destOrd="0" presId="urn:microsoft.com/office/officeart/2005/8/layout/arrow2"/>
    <dgm:cxn modelId="{5FA56E8A-1C76-4B7C-9056-71925EEC51DC}" type="presParOf" srcId="{3F4C2752-9073-49FD-89E3-7B181A997184}" destId="{1E7699EF-54FC-48E7-B0B3-D87EE77464E2}" srcOrd="1" destOrd="0" presId="urn:microsoft.com/office/officeart/2005/8/layout/arrow2"/>
    <dgm:cxn modelId="{B648CB8E-4F90-4840-A528-52BBEE9DC130}" type="presParOf" srcId="{1E7699EF-54FC-48E7-B0B3-D87EE77464E2}" destId="{16B83A6D-0EA9-48F4-A14A-F8CFF6175A57}" srcOrd="0" destOrd="0" presId="urn:microsoft.com/office/officeart/2005/8/layout/arrow2"/>
    <dgm:cxn modelId="{7ED8D177-7C06-4DEC-94A5-2051B79F94A7}" type="presParOf" srcId="{1E7699EF-54FC-48E7-B0B3-D87EE77464E2}" destId="{F973E2CF-0B66-488B-B1AF-59BB24FFA217}" srcOrd="1" destOrd="0" presId="urn:microsoft.com/office/officeart/2005/8/layout/arrow2"/>
    <dgm:cxn modelId="{820A7951-0C0D-4255-B1BC-C7E659CDF36E}" type="presParOf" srcId="{1E7699EF-54FC-48E7-B0B3-D87EE77464E2}" destId="{7E717749-EDA3-4F9E-B467-F2B886A59729}" srcOrd="2" destOrd="0" presId="urn:microsoft.com/office/officeart/2005/8/layout/arrow2"/>
    <dgm:cxn modelId="{22F11488-5907-443F-AEB9-3B0136BC8904}" type="presParOf" srcId="{1E7699EF-54FC-48E7-B0B3-D87EE77464E2}" destId="{9D7C2468-AF32-4D1E-9AF3-CE02743A7D17}" srcOrd="3" destOrd="0" presId="urn:microsoft.com/office/officeart/2005/8/layout/arrow2"/>
    <dgm:cxn modelId="{0D4E38E9-F098-4FF8-B9FD-0990AB835E1F}" type="presParOf" srcId="{1E7699EF-54FC-48E7-B0B3-D87EE77464E2}" destId="{47BA854E-64FE-462E-BF87-B34B43C4B7EC}" srcOrd="4" destOrd="0" presId="urn:microsoft.com/office/officeart/2005/8/layout/arrow2"/>
    <dgm:cxn modelId="{FED70F25-393A-457B-AB15-88F45F36EB11}" type="presParOf" srcId="{1E7699EF-54FC-48E7-B0B3-D87EE77464E2}" destId="{9DE3C79D-2F75-4471-B60A-6311086B54F5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BACC11D-67E6-43A8-8F5C-84FAE0BC1667}" type="doc">
      <dgm:prSet loTypeId="urn:microsoft.com/office/officeart/2005/8/layout/arrow2" loCatId="process" qsTypeId="urn:microsoft.com/office/officeart/2005/8/quickstyle/simple1" qsCatId="simple" csTypeId="urn:microsoft.com/office/officeart/2005/8/colors/accent6_5" csCatId="accent6" phldr="1"/>
      <dgm:spPr/>
    </dgm:pt>
    <dgm:pt modelId="{D0B9BEB6-7605-4F9A-9849-8D23A0F8E82D}">
      <dgm:prSet phldrT="[Text]" phldr="0"/>
      <dgm:spPr/>
      <dgm:t>
        <a:bodyPr/>
        <a:lstStyle/>
        <a:p>
          <a:pPr rtl="0"/>
          <a:r>
            <a:rPr lang="en-US" sz="1800" b="0">
              <a:latin typeface="Poppins"/>
              <a:cs typeface="Poppins"/>
            </a:rPr>
            <a:t>Increased retention</a:t>
          </a:r>
        </a:p>
      </dgm:t>
    </dgm:pt>
    <dgm:pt modelId="{4C333787-5291-49E8-BF6C-C1A2BB210434}" type="parTrans" cxnId="{E91E13C1-1607-4054-806A-1EC2E64F28FD}">
      <dgm:prSet/>
      <dgm:spPr/>
    </dgm:pt>
    <dgm:pt modelId="{D9F500A7-CA22-4A9B-9140-5857DA825112}" type="sibTrans" cxnId="{E91E13C1-1607-4054-806A-1EC2E64F28FD}">
      <dgm:prSet/>
      <dgm:spPr/>
    </dgm:pt>
    <dgm:pt modelId="{8B20063A-D51C-4DA9-A1EC-DD14D766E228}">
      <dgm:prSet phldrT="[Text]" phldr="0"/>
      <dgm:spPr/>
      <dgm:t>
        <a:bodyPr/>
        <a:lstStyle/>
        <a:p>
          <a:pPr rtl="0"/>
          <a:r>
            <a:rPr lang="en-US" sz="1800" b="0">
              <a:latin typeface="Poppins"/>
              <a:cs typeface="Poppins"/>
            </a:rPr>
            <a:t>Increased professional growth</a:t>
          </a:r>
        </a:p>
      </dgm:t>
    </dgm:pt>
    <dgm:pt modelId="{4F9D53D3-7407-47D0-9763-D5A90BC5ED9F}" type="parTrans" cxnId="{5D8E9233-1217-47A4-BC0C-8E5423091C6C}">
      <dgm:prSet/>
      <dgm:spPr/>
    </dgm:pt>
    <dgm:pt modelId="{3A695350-EA30-4AAE-A20A-A8B2E8D2337B}" type="sibTrans" cxnId="{5D8E9233-1217-47A4-BC0C-8E5423091C6C}">
      <dgm:prSet/>
      <dgm:spPr/>
    </dgm:pt>
    <dgm:pt modelId="{27C32419-D58F-4C28-82BB-A5B489D76F0F}">
      <dgm:prSet phldrT="[Text]" phldr="0"/>
      <dgm:spPr/>
      <dgm:t>
        <a:bodyPr/>
        <a:lstStyle/>
        <a:p>
          <a:pPr rtl="0"/>
          <a:r>
            <a:rPr lang="en-US" sz="1800" b="0">
              <a:latin typeface="Poppins"/>
              <a:cs typeface="Poppins"/>
            </a:rPr>
            <a:t>Increased knowledge of child development &amp; quality</a:t>
          </a:r>
        </a:p>
      </dgm:t>
    </dgm:pt>
    <dgm:pt modelId="{AFD7D8E4-4855-49D2-ABD3-F0211C4C2FD7}" type="parTrans" cxnId="{69992CAA-1C08-4862-959A-F89021A15E52}">
      <dgm:prSet/>
      <dgm:spPr/>
    </dgm:pt>
    <dgm:pt modelId="{8E0FEA6C-7376-482C-8059-E468DB9E0559}" type="sibTrans" cxnId="{69992CAA-1C08-4862-959A-F89021A15E52}">
      <dgm:prSet/>
      <dgm:spPr/>
    </dgm:pt>
    <dgm:pt modelId="{7024D123-B0BE-4838-9291-C920A0631B30}" type="pres">
      <dgm:prSet presAssocID="{6BACC11D-67E6-43A8-8F5C-84FAE0BC1667}" presName="arrowDiagram" presStyleCnt="0">
        <dgm:presLayoutVars>
          <dgm:chMax val="5"/>
          <dgm:dir/>
          <dgm:resizeHandles val="exact"/>
        </dgm:presLayoutVars>
      </dgm:prSet>
      <dgm:spPr/>
    </dgm:pt>
    <dgm:pt modelId="{E51E945A-C4F4-4D07-ADEE-434A4ED86C70}" type="pres">
      <dgm:prSet presAssocID="{6BACC11D-67E6-43A8-8F5C-84FAE0BC1667}" presName="arrow" presStyleLbl="bgShp" presStyleIdx="0" presStyleCnt="1"/>
      <dgm:spPr/>
    </dgm:pt>
    <dgm:pt modelId="{68C9E836-CA1A-440E-BB5E-9EECED810F15}" type="pres">
      <dgm:prSet presAssocID="{6BACC11D-67E6-43A8-8F5C-84FAE0BC1667}" presName="arrowDiagram3" presStyleCnt="0"/>
      <dgm:spPr/>
    </dgm:pt>
    <dgm:pt modelId="{D8ABD398-8414-4798-85B9-00CC5F9C2DA8}" type="pres">
      <dgm:prSet presAssocID="{D0B9BEB6-7605-4F9A-9849-8D23A0F8E82D}" presName="bullet3a" presStyleLbl="node1" presStyleIdx="0" presStyleCnt="3"/>
      <dgm:spPr/>
    </dgm:pt>
    <dgm:pt modelId="{B3D65246-A27F-41C1-921D-959853D37774}" type="pres">
      <dgm:prSet presAssocID="{D0B9BEB6-7605-4F9A-9849-8D23A0F8E82D}" presName="textBox3a" presStyleLbl="revTx" presStyleIdx="0" presStyleCnt="3">
        <dgm:presLayoutVars>
          <dgm:bulletEnabled val="1"/>
        </dgm:presLayoutVars>
      </dgm:prSet>
      <dgm:spPr/>
    </dgm:pt>
    <dgm:pt modelId="{5C5A21AA-4029-4185-8449-EAA53115BBC4}" type="pres">
      <dgm:prSet presAssocID="{8B20063A-D51C-4DA9-A1EC-DD14D766E228}" presName="bullet3b" presStyleLbl="node1" presStyleIdx="1" presStyleCnt="3"/>
      <dgm:spPr/>
    </dgm:pt>
    <dgm:pt modelId="{39839E74-70C3-476C-88F7-FC120C06FC47}" type="pres">
      <dgm:prSet presAssocID="{8B20063A-D51C-4DA9-A1EC-DD14D766E228}" presName="textBox3b" presStyleLbl="revTx" presStyleIdx="1" presStyleCnt="3">
        <dgm:presLayoutVars>
          <dgm:bulletEnabled val="1"/>
        </dgm:presLayoutVars>
      </dgm:prSet>
      <dgm:spPr/>
    </dgm:pt>
    <dgm:pt modelId="{CFD71208-4153-4D4E-8D6C-6E2ECF5197AB}" type="pres">
      <dgm:prSet presAssocID="{27C32419-D58F-4C28-82BB-A5B489D76F0F}" presName="bullet3c" presStyleLbl="node1" presStyleIdx="2" presStyleCnt="3"/>
      <dgm:spPr/>
    </dgm:pt>
    <dgm:pt modelId="{DEA6A38E-382F-4809-B06E-CBE45F23511D}" type="pres">
      <dgm:prSet presAssocID="{27C32419-D58F-4C28-82BB-A5B489D76F0F}" presName="textBox3c" presStyleLbl="revTx" presStyleIdx="2" presStyleCnt="3">
        <dgm:presLayoutVars>
          <dgm:bulletEnabled val="1"/>
        </dgm:presLayoutVars>
      </dgm:prSet>
      <dgm:spPr/>
    </dgm:pt>
  </dgm:ptLst>
  <dgm:cxnLst>
    <dgm:cxn modelId="{A516A507-CCC7-48A9-80D6-18DA86EE7342}" type="presOf" srcId="{D0B9BEB6-7605-4F9A-9849-8D23A0F8E82D}" destId="{B3D65246-A27F-41C1-921D-959853D37774}" srcOrd="0" destOrd="0" presId="urn:microsoft.com/office/officeart/2005/8/layout/arrow2"/>
    <dgm:cxn modelId="{5D8E9233-1217-47A4-BC0C-8E5423091C6C}" srcId="{6BACC11D-67E6-43A8-8F5C-84FAE0BC1667}" destId="{8B20063A-D51C-4DA9-A1EC-DD14D766E228}" srcOrd="1" destOrd="0" parTransId="{4F9D53D3-7407-47D0-9763-D5A90BC5ED9F}" sibTransId="{3A695350-EA30-4AAE-A20A-A8B2E8D2337B}"/>
    <dgm:cxn modelId="{B21D397B-AD95-4A64-B59A-83688898C396}" type="presOf" srcId="{6BACC11D-67E6-43A8-8F5C-84FAE0BC1667}" destId="{7024D123-B0BE-4838-9291-C920A0631B30}" srcOrd="0" destOrd="0" presId="urn:microsoft.com/office/officeart/2005/8/layout/arrow2"/>
    <dgm:cxn modelId="{D00CB392-D9AE-4CDB-A4CC-2E548C3E09DD}" type="presOf" srcId="{8B20063A-D51C-4DA9-A1EC-DD14D766E228}" destId="{39839E74-70C3-476C-88F7-FC120C06FC47}" srcOrd="0" destOrd="0" presId="urn:microsoft.com/office/officeart/2005/8/layout/arrow2"/>
    <dgm:cxn modelId="{69992CAA-1C08-4862-959A-F89021A15E52}" srcId="{6BACC11D-67E6-43A8-8F5C-84FAE0BC1667}" destId="{27C32419-D58F-4C28-82BB-A5B489D76F0F}" srcOrd="2" destOrd="0" parTransId="{AFD7D8E4-4855-49D2-ABD3-F0211C4C2FD7}" sibTransId="{8E0FEA6C-7376-482C-8059-E468DB9E0559}"/>
    <dgm:cxn modelId="{E91E13C1-1607-4054-806A-1EC2E64F28FD}" srcId="{6BACC11D-67E6-43A8-8F5C-84FAE0BC1667}" destId="{D0B9BEB6-7605-4F9A-9849-8D23A0F8E82D}" srcOrd="0" destOrd="0" parTransId="{4C333787-5291-49E8-BF6C-C1A2BB210434}" sibTransId="{D9F500A7-CA22-4A9B-9140-5857DA825112}"/>
    <dgm:cxn modelId="{9D15E4FE-F1C3-41EF-9BEB-4D0C600A88F0}" type="presOf" srcId="{27C32419-D58F-4C28-82BB-A5B489D76F0F}" destId="{DEA6A38E-382F-4809-B06E-CBE45F23511D}" srcOrd="0" destOrd="0" presId="urn:microsoft.com/office/officeart/2005/8/layout/arrow2"/>
    <dgm:cxn modelId="{DB4A1C38-DF55-4BEB-A06E-B43C8231DDE7}" type="presParOf" srcId="{7024D123-B0BE-4838-9291-C920A0631B30}" destId="{E51E945A-C4F4-4D07-ADEE-434A4ED86C70}" srcOrd="0" destOrd="0" presId="urn:microsoft.com/office/officeart/2005/8/layout/arrow2"/>
    <dgm:cxn modelId="{06EF3837-2FB7-48AB-8161-3F30266388C1}" type="presParOf" srcId="{7024D123-B0BE-4838-9291-C920A0631B30}" destId="{68C9E836-CA1A-440E-BB5E-9EECED810F15}" srcOrd="1" destOrd="0" presId="urn:microsoft.com/office/officeart/2005/8/layout/arrow2"/>
    <dgm:cxn modelId="{C69D1A55-410E-442F-858C-66A163185D93}" type="presParOf" srcId="{68C9E836-CA1A-440E-BB5E-9EECED810F15}" destId="{D8ABD398-8414-4798-85B9-00CC5F9C2DA8}" srcOrd="0" destOrd="0" presId="urn:microsoft.com/office/officeart/2005/8/layout/arrow2"/>
    <dgm:cxn modelId="{EA2F68AB-76A0-44B9-BAB4-BB20148704F6}" type="presParOf" srcId="{68C9E836-CA1A-440E-BB5E-9EECED810F15}" destId="{B3D65246-A27F-41C1-921D-959853D37774}" srcOrd="1" destOrd="0" presId="urn:microsoft.com/office/officeart/2005/8/layout/arrow2"/>
    <dgm:cxn modelId="{C9445ED4-3054-4C15-9FBE-3E2C214E5F47}" type="presParOf" srcId="{68C9E836-CA1A-440E-BB5E-9EECED810F15}" destId="{5C5A21AA-4029-4185-8449-EAA53115BBC4}" srcOrd="2" destOrd="0" presId="urn:microsoft.com/office/officeart/2005/8/layout/arrow2"/>
    <dgm:cxn modelId="{3D1DE033-C56D-4E6C-A0A1-B4297C31BDBD}" type="presParOf" srcId="{68C9E836-CA1A-440E-BB5E-9EECED810F15}" destId="{39839E74-70C3-476C-88F7-FC120C06FC47}" srcOrd="3" destOrd="0" presId="urn:microsoft.com/office/officeart/2005/8/layout/arrow2"/>
    <dgm:cxn modelId="{EE3EA14F-6ECA-49B8-B854-813C5303812E}" type="presParOf" srcId="{68C9E836-CA1A-440E-BB5E-9EECED810F15}" destId="{CFD71208-4153-4D4E-8D6C-6E2ECF5197AB}" srcOrd="4" destOrd="0" presId="urn:microsoft.com/office/officeart/2005/8/layout/arrow2"/>
    <dgm:cxn modelId="{F0DC13D9-E4F5-4820-9CE4-8B2D654839CC}" type="presParOf" srcId="{68C9E836-CA1A-440E-BB5E-9EECED810F15}" destId="{DEA6A38E-382F-4809-B06E-CBE45F23511D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5A0731-40A9-48EC-9AF8-725CC0942A1C}">
      <dsp:nvSpPr>
        <dsp:cNvPr id="0" name=""/>
        <dsp:cNvSpPr/>
      </dsp:nvSpPr>
      <dsp:spPr>
        <a:xfrm>
          <a:off x="4018" y="1468487"/>
          <a:ext cx="1201042" cy="7206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Systems</a:t>
          </a:r>
          <a:endParaRPr lang="en-US" sz="2000" kern="1200"/>
        </a:p>
      </dsp:txBody>
      <dsp:txXfrm>
        <a:off x="25124" y="1489593"/>
        <a:ext cx="1158830" cy="678413"/>
      </dsp:txXfrm>
    </dsp:sp>
    <dsp:sp modelId="{910D6616-2A28-4D52-BCA3-5AA5FC9C1C86}">
      <dsp:nvSpPr>
        <dsp:cNvPr id="0" name=""/>
        <dsp:cNvSpPr/>
      </dsp:nvSpPr>
      <dsp:spPr>
        <a:xfrm>
          <a:off x="1325165" y="1679870"/>
          <a:ext cx="254621" cy="297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1325165" y="1739442"/>
        <a:ext cx="178235" cy="178714"/>
      </dsp:txXfrm>
    </dsp:sp>
    <dsp:sp modelId="{8F1AD44D-FB43-482E-B82A-71B2D1A6B6F9}">
      <dsp:nvSpPr>
        <dsp:cNvPr id="0" name=""/>
        <dsp:cNvSpPr/>
      </dsp:nvSpPr>
      <dsp:spPr>
        <a:xfrm>
          <a:off x="1685478" y="1468487"/>
          <a:ext cx="1201042" cy="7206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Supports</a:t>
          </a:r>
          <a:endParaRPr lang="en-US" sz="2000" kern="1200"/>
        </a:p>
      </dsp:txBody>
      <dsp:txXfrm>
        <a:off x="1706584" y="1489593"/>
        <a:ext cx="1158830" cy="678413"/>
      </dsp:txXfrm>
    </dsp:sp>
    <dsp:sp modelId="{612B5012-913A-4BBE-AD25-8789DA4689F6}">
      <dsp:nvSpPr>
        <dsp:cNvPr id="0" name=""/>
        <dsp:cNvSpPr/>
      </dsp:nvSpPr>
      <dsp:spPr>
        <a:xfrm>
          <a:off x="3006625" y="1679870"/>
          <a:ext cx="254621" cy="29785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415426"/>
            <a:satOff val="-8871"/>
            <a:lumOff val="3310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3006625" y="1739442"/>
        <a:ext cx="178235" cy="178714"/>
      </dsp:txXfrm>
    </dsp:sp>
    <dsp:sp modelId="{DEED3FF3-A275-4297-BCD6-BE21B71C2AB7}">
      <dsp:nvSpPr>
        <dsp:cNvPr id="0" name=""/>
        <dsp:cNvSpPr/>
      </dsp:nvSpPr>
      <dsp:spPr>
        <a:xfrm>
          <a:off x="3366938" y="1468487"/>
          <a:ext cx="1201042" cy="720625"/>
        </a:xfrm>
        <a:prstGeom prst="roundRect">
          <a:avLst>
            <a:gd name="adj" fmla="val 10000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>
              <a:latin typeface="Calibri Light" panose="020F0302020204030204"/>
            </a:rPr>
            <a:t>Initiatives</a:t>
          </a:r>
          <a:endParaRPr lang="en-US" sz="2000" kern="1200"/>
        </a:p>
      </dsp:txBody>
      <dsp:txXfrm>
        <a:off x="3388044" y="1489593"/>
        <a:ext cx="1158830" cy="67841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352EBA-9945-4B04-AA4C-A36EECE541C5}">
      <dsp:nvSpPr>
        <dsp:cNvPr id="0" name=""/>
        <dsp:cNvSpPr/>
      </dsp:nvSpPr>
      <dsp:spPr>
        <a:xfrm>
          <a:off x="0" y="400049"/>
          <a:ext cx="4572000" cy="28575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83A6D-0EA9-48F4-A14A-F8CFF6175A57}">
      <dsp:nvSpPr>
        <dsp:cNvPr id="0" name=""/>
        <dsp:cNvSpPr/>
      </dsp:nvSpPr>
      <dsp:spPr>
        <a:xfrm>
          <a:off x="580644" y="2372296"/>
          <a:ext cx="118872" cy="11887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73E2CF-0B66-488B-B1AF-59BB24FFA217}">
      <dsp:nvSpPr>
        <dsp:cNvPr id="0" name=""/>
        <dsp:cNvSpPr/>
      </dsp:nvSpPr>
      <dsp:spPr>
        <a:xfrm>
          <a:off x="640080" y="2431732"/>
          <a:ext cx="1065276" cy="82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88" tIns="0" rIns="0" bIns="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Calibri Light" panose="020F0302020204030204"/>
            </a:rPr>
            <a:t>Increased wages </a:t>
          </a:r>
          <a:endParaRPr lang="en-US" sz="1900" b="1" kern="1200"/>
        </a:p>
      </dsp:txBody>
      <dsp:txXfrm>
        <a:off x="640080" y="2431732"/>
        <a:ext cx="1065276" cy="825817"/>
      </dsp:txXfrm>
    </dsp:sp>
    <dsp:sp modelId="{7E717749-EDA3-4F9E-B467-F2B886A59729}">
      <dsp:nvSpPr>
        <dsp:cNvPr id="0" name=""/>
        <dsp:cNvSpPr/>
      </dsp:nvSpPr>
      <dsp:spPr>
        <a:xfrm>
          <a:off x="1629918" y="1595627"/>
          <a:ext cx="214884" cy="21488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7C2468-AF32-4D1E-9AF3-CE02743A7D17}">
      <dsp:nvSpPr>
        <dsp:cNvPr id="0" name=""/>
        <dsp:cNvSpPr/>
      </dsp:nvSpPr>
      <dsp:spPr>
        <a:xfrm>
          <a:off x="1737360" y="1703069"/>
          <a:ext cx="1097280" cy="155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863" tIns="0" rIns="0" bIns="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Calibri Light" panose="020F0302020204030204"/>
            </a:rPr>
            <a:t>Increased college credit</a:t>
          </a:r>
          <a:endParaRPr lang="en-US" sz="1900" b="1" kern="1200"/>
        </a:p>
      </dsp:txBody>
      <dsp:txXfrm>
        <a:off x="1737360" y="1703069"/>
        <a:ext cx="1097280" cy="1554480"/>
      </dsp:txXfrm>
    </dsp:sp>
    <dsp:sp modelId="{47BA854E-64FE-462E-BF87-B34B43C4B7EC}">
      <dsp:nvSpPr>
        <dsp:cNvPr id="0" name=""/>
        <dsp:cNvSpPr/>
      </dsp:nvSpPr>
      <dsp:spPr>
        <a:xfrm>
          <a:off x="2891790" y="1122997"/>
          <a:ext cx="297180" cy="29718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E3C79D-2F75-4471-B60A-6311086B54F5}">
      <dsp:nvSpPr>
        <dsp:cNvPr id="0" name=""/>
        <dsp:cNvSpPr/>
      </dsp:nvSpPr>
      <dsp:spPr>
        <a:xfrm>
          <a:off x="3040380" y="1271587"/>
          <a:ext cx="1097280" cy="1985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470" tIns="0" rIns="0" bIns="0" numCol="1" spcCol="1270" anchor="t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>
              <a:latin typeface="Calibri Light" panose="020F0302020204030204"/>
            </a:rPr>
            <a:t>Increased FCC C4K rates for NAFCC</a:t>
          </a:r>
          <a:endParaRPr lang="en-US" sz="1900" b="1" kern="1200"/>
        </a:p>
      </dsp:txBody>
      <dsp:txXfrm>
        <a:off x="3040380" y="1271587"/>
        <a:ext cx="1097280" cy="19859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1E945A-C4F4-4D07-ADEE-434A4ED86C70}">
      <dsp:nvSpPr>
        <dsp:cNvPr id="0" name=""/>
        <dsp:cNvSpPr/>
      </dsp:nvSpPr>
      <dsp:spPr>
        <a:xfrm>
          <a:off x="0" y="400049"/>
          <a:ext cx="4572000" cy="28575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6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ABD398-8414-4798-85B9-00CC5F9C2DA8}">
      <dsp:nvSpPr>
        <dsp:cNvPr id="0" name=""/>
        <dsp:cNvSpPr/>
      </dsp:nvSpPr>
      <dsp:spPr>
        <a:xfrm>
          <a:off x="580644" y="2372296"/>
          <a:ext cx="118872" cy="118872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D65246-A27F-41C1-921D-959853D37774}">
      <dsp:nvSpPr>
        <dsp:cNvPr id="0" name=""/>
        <dsp:cNvSpPr/>
      </dsp:nvSpPr>
      <dsp:spPr>
        <a:xfrm>
          <a:off x="640080" y="2431732"/>
          <a:ext cx="1065276" cy="8258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2988" tIns="0" rIns="0" bIns="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>
              <a:latin typeface="Poppins"/>
              <a:cs typeface="Poppins"/>
            </a:rPr>
            <a:t>Increased retention</a:t>
          </a:r>
        </a:p>
      </dsp:txBody>
      <dsp:txXfrm>
        <a:off x="640080" y="2431732"/>
        <a:ext cx="1065276" cy="825817"/>
      </dsp:txXfrm>
    </dsp:sp>
    <dsp:sp modelId="{5C5A21AA-4029-4185-8449-EAA53115BBC4}">
      <dsp:nvSpPr>
        <dsp:cNvPr id="0" name=""/>
        <dsp:cNvSpPr/>
      </dsp:nvSpPr>
      <dsp:spPr>
        <a:xfrm>
          <a:off x="1629918" y="1595627"/>
          <a:ext cx="214884" cy="214884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839E74-70C3-476C-88F7-FC120C06FC47}">
      <dsp:nvSpPr>
        <dsp:cNvPr id="0" name=""/>
        <dsp:cNvSpPr/>
      </dsp:nvSpPr>
      <dsp:spPr>
        <a:xfrm>
          <a:off x="1737360" y="1703069"/>
          <a:ext cx="1097280" cy="1554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863" tIns="0" rIns="0" bIns="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>
              <a:latin typeface="Poppins"/>
              <a:cs typeface="Poppins"/>
            </a:rPr>
            <a:t>Increased professional growth</a:t>
          </a:r>
        </a:p>
      </dsp:txBody>
      <dsp:txXfrm>
        <a:off x="1737360" y="1703069"/>
        <a:ext cx="1097280" cy="1554480"/>
      </dsp:txXfrm>
    </dsp:sp>
    <dsp:sp modelId="{CFD71208-4153-4D4E-8D6C-6E2ECF5197AB}">
      <dsp:nvSpPr>
        <dsp:cNvPr id="0" name=""/>
        <dsp:cNvSpPr/>
      </dsp:nvSpPr>
      <dsp:spPr>
        <a:xfrm>
          <a:off x="2891790" y="1122997"/>
          <a:ext cx="297180" cy="297180"/>
        </a:xfrm>
        <a:prstGeom prst="ellipse">
          <a:avLst/>
        </a:prstGeom>
        <a:solidFill>
          <a:schemeClr val="accent6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A6A38E-382F-4809-B06E-CBE45F23511D}">
      <dsp:nvSpPr>
        <dsp:cNvPr id="0" name=""/>
        <dsp:cNvSpPr/>
      </dsp:nvSpPr>
      <dsp:spPr>
        <a:xfrm>
          <a:off x="3040380" y="1271587"/>
          <a:ext cx="1097280" cy="19859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7470" tIns="0" rIns="0" bIns="0" numCol="1" spcCol="1270" anchor="t" anchorCtr="0">
          <a:noAutofit/>
        </a:bodyPr>
        <a:lstStyle/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kern="1200">
              <a:latin typeface="Poppins"/>
              <a:cs typeface="Poppins"/>
            </a:rPr>
            <a:t>Increased knowledge of child development &amp; quality</a:t>
          </a:r>
        </a:p>
      </dsp:txBody>
      <dsp:txXfrm>
        <a:off x="3040380" y="1271587"/>
        <a:ext cx="1097280" cy="1985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35A001-663C-4EEF-9AE4-2F8124A0DD9A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918A6820-0E17-48D5-A953-5A5BCA4D39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425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0B71D6DF-D8C3-E34C-A80C-02218F5EC7F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461570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74B8D-E6DD-F236-5234-26FE81341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5A7AB-794D-2758-A82B-BAAC1E749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F1E96B-235A-619A-EF11-699A4DA751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ED4DF4-2CB8-309B-7CA4-122968360F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658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1D6DF-D8C3-E34C-A80C-02218F5EC7F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658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1277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71D6DF-D8C3-E34C-A80C-02218F5EC7F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7234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Developed new Career Development Materials to support the existing and recruit new members of the workforce.</a:t>
            </a:r>
          </a:p>
          <a:p>
            <a:endParaRPr lang="en-US"/>
          </a:p>
          <a:p>
            <a:r>
              <a:rPr lang="en-US"/>
              <a:t>Materials will be housed on this Career Development section of the OEC webpage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106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303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NAEYC Accreditation supports are funded through Endowment funding</a:t>
            </a:r>
          </a:p>
          <a:p>
            <a:endParaRPr lang="en-US"/>
          </a:p>
          <a:p>
            <a:r>
              <a:rPr lang="en-US"/>
              <a:t>Accreditation support is the most rapidly growing of all of our quality initiatives.   “canary in the coal mine” for how programs are managing their efforts toward quality.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238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Thank you to the Dept of Labor for their partnership and SEIU Education and Support Fund for their work with Family Child Care</a:t>
            </a:r>
          </a:p>
          <a:p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>
                <a:latin typeface="Calibri"/>
                <a:ea typeface="Calibri"/>
                <a:cs typeface="Calibri"/>
              </a:rPr>
              <a:t>ECE </a:t>
            </a:r>
            <a:r>
              <a:rPr lang="en-US" err="1">
                <a:latin typeface="Calibri"/>
                <a:ea typeface="Calibri"/>
                <a:cs typeface="Calibri"/>
              </a:rPr>
              <a:t>ll</a:t>
            </a:r>
            <a:r>
              <a:rPr lang="en-US">
                <a:latin typeface="Calibri"/>
                <a:ea typeface="Calibri"/>
                <a:cs typeface="Calibri"/>
              </a:rPr>
              <a:t> level starting Jan 2027.   New contracts will support ~180 new apprentices.   Add support for employers??</a:t>
            </a:r>
          </a:p>
          <a:p>
            <a:endParaRPr lang="en-US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361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latin typeface="Calibri"/>
                <a:ea typeface="Calibri"/>
                <a:cs typeface="Calibri"/>
              </a:rPr>
              <a:t>Yellow arrow, helping staff to work towards meeting QSM, (for funded programs).  Green arrow: Increased student confidence.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924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>
                <a:latin typeface="Poppins"/>
                <a:cs typeface="Poppins"/>
              </a:rPr>
              <a:t>Key eligibility at a glance: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Licensed by OEC prior to </a:t>
            </a:r>
            <a:r>
              <a:rPr lang="en-US" sz="1200" b="1">
                <a:latin typeface="Poppins"/>
                <a:cs typeface="Poppins"/>
              </a:rPr>
              <a:t>November 1, 2025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Currently operating full-time with enrolled children – minimum thresholds apply</a:t>
            </a:r>
          </a:p>
          <a:p>
            <a:r>
              <a:rPr lang="en-US" sz="1200">
                <a:latin typeface="Poppins"/>
                <a:cs typeface="Poppins"/>
              </a:rPr>
              <a:t>Operating in a high-medium needs area as defined by OEC (COI/Child Care Access)</a:t>
            </a:r>
          </a:p>
          <a:p>
            <a:endParaRPr lang="en-US" sz="1200"/>
          </a:p>
          <a:p>
            <a:endParaRPr lang="en-US" sz="1200"/>
          </a:p>
          <a:p>
            <a:r>
              <a:rPr lang="en-US" sz="1200" b="1">
                <a:latin typeface="Poppins"/>
                <a:cs typeface="Poppins"/>
              </a:rPr>
              <a:t>Next Round:</a:t>
            </a:r>
            <a:endParaRPr lang="en-US" sz="1200" b="1"/>
          </a:p>
          <a:p>
            <a:r>
              <a:rPr lang="en-US" sz="1200">
                <a:latin typeface="Poppins"/>
                <a:cs typeface="Poppins"/>
              </a:rPr>
              <a:t>Expanded eligibility, longer application time</a:t>
            </a:r>
            <a:endParaRPr lang="en-US" sz="1200"/>
          </a:p>
          <a:p>
            <a:r>
              <a:rPr lang="en-US" sz="1200">
                <a:latin typeface="Poppins"/>
                <a:cs typeface="Poppins"/>
              </a:rPr>
              <a:t>Applications to be released after January, 2027</a:t>
            </a:r>
            <a:endParaRPr lang="en-US" sz="1200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03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FD5CD-4998-82B5-DD51-83719AD98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ADE870-BFD7-5AA4-B044-83B2DCFBF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623515-F7DB-DB1E-B0E1-D626543A5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>
                <a:latin typeface="Poppins"/>
                <a:cs typeface="Poppins"/>
              </a:rPr>
              <a:t>Key eligibility at a glance: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Licensed by OEC prior to </a:t>
            </a:r>
            <a:r>
              <a:rPr lang="en-US" sz="1200" b="1">
                <a:latin typeface="Poppins"/>
                <a:cs typeface="Poppins"/>
              </a:rPr>
              <a:t>November 1, 2025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Currently operating full-time with enrolled children – minimum thresholds apply</a:t>
            </a:r>
          </a:p>
          <a:p>
            <a:r>
              <a:rPr lang="en-US" sz="1200">
                <a:latin typeface="Poppins"/>
                <a:cs typeface="Poppins"/>
              </a:rPr>
              <a:t>Operating in a high-medium needs area as defined by OEC (COI/Child Care Access)</a:t>
            </a:r>
          </a:p>
          <a:p>
            <a:endParaRPr lang="en-US" sz="1200"/>
          </a:p>
          <a:p>
            <a:endParaRPr lang="en-US" sz="1200"/>
          </a:p>
          <a:p>
            <a:r>
              <a:rPr lang="en-US" sz="1200" b="1">
                <a:latin typeface="Poppins"/>
                <a:cs typeface="Poppins"/>
              </a:rPr>
              <a:t>Next Round:</a:t>
            </a:r>
            <a:endParaRPr lang="en-US" sz="1200" b="1"/>
          </a:p>
          <a:p>
            <a:r>
              <a:rPr lang="en-US" sz="1200">
                <a:latin typeface="Poppins"/>
                <a:cs typeface="Poppins"/>
              </a:rPr>
              <a:t>Expanded eligibility, longer application time</a:t>
            </a:r>
            <a:endParaRPr lang="en-US" sz="1200"/>
          </a:p>
          <a:p>
            <a:r>
              <a:rPr lang="en-US" sz="1200">
                <a:latin typeface="Poppins"/>
                <a:cs typeface="Poppins"/>
              </a:rPr>
              <a:t>Applications to be released after January, 2027</a:t>
            </a:r>
            <a:endParaRPr lang="en-US" sz="12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B6536E-47E0-18C3-CE77-68270F661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7098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AABB23-96A7-5BDD-4648-2D0FE2B957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4AACE-34EF-680D-C384-4BCA739C04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938267-9224-1824-2068-B373D4F71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>
                <a:latin typeface="Poppins"/>
                <a:cs typeface="Poppins"/>
              </a:rPr>
              <a:t>Key eligibility at a glance: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Licensed by OEC prior to </a:t>
            </a:r>
            <a:r>
              <a:rPr lang="en-US" sz="1200" b="1">
                <a:latin typeface="Poppins"/>
                <a:cs typeface="Poppins"/>
              </a:rPr>
              <a:t>November 1, 2025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Currently operating full-time with enrolled children – minimum thresholds apply</a:t>
            </a:r>
          </a:p>
          <a:p>
            <a:r>
              <a:rPr lang="en-US" sz="1200">
                <a:latin typeface="Poppins"/>
                <a:cs typeface="Poppins"/>
              </a:rPr>
              <a:t>Operating in a high-medium needs area as defined by OEC (COI/Child Care Access)</a:t>
            </a:r>
          </a:p>
          <a:p>
            <a:endParaRPr lang="en-US" sz="1200"/>
          </a:p>
          <a:p>
            <a:endParaRPr lang="en-US" sz="1200"/>
          </a:p>
          <a:p>
            <a:r>
              <a:rPr lang="en-US" sz="1200" b="1">
                <a:latin typeface="Poppins"/>
                <a:cs typeface="Poppins"/>
              </a:rPr>
              <a:t>Next Round:</a:t>
            </a:r>
            <a:endParaRPr lang="en-US" sz="1200" b="1"/>
          </a:p>
          <a:p>
            <a:r>
              <a:rPr lang="en-US" sz="1200">
                <a:latin typeface="Poppins"/>
                <a:cs typeface="Poppins"/>
              </a:rPr>
              <a:t>Expanded eligibility, longer application time</a:t>
            </a:r>
            <a:endParaRPr lang="en-US" sz="1200"/>
          </a:p>
          <a:p>
            <a:r>
              <a:rPr lang="en-US" sz="1200">
                <a:latin typeface="Poppins"/>
                <a:cs typeface="Poppins"/>
              </a:rPr>
              <a:t>Applications to be released after January, 2027</a:t>
            </a:r>
            <a:endParaRPr lang="en-US" sz="12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B6592-E266-FBA9-F053-2E3BF20154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96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CB7D5-047F-4A64-8243-D754BDF1B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038A46-16AB-880D-70FF-3BEB6D7BDD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41472E-A57F-5108-909E-D56658C5A9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>
                <a:latin typeface="Poppins"/>
                <a:cs typeface="Poppins"/>
              </a:rPr>
              <a:t>Key eligibility at a glance: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Licensed by OEC prior to </a:t>
            </a:r>
            <a:r>
              <a:rPr lang="en-US" sz="1200" b="1">
                <a:latin typeface="Poppins"/>
                <a:cs typeface="Poppins"/>
              </a:rPr>
              <a:t>November 1, 2025</a:t>
            </a:r>
            <a:endParaRPr lang="en-US" sz="1200">
              <a:latin typeface="Poppins"/>
              <a:cs typeface="Poppins"/>
            </a:endParaRPr>
          </a:p>
          <a:p>
            <a:pPr lvl="0"/>
            <a:r>
              <a:rPr lang="en-US" sz="1200">
                <a:latin typeface="Poppins"/>
                <a:cs typeface="Poppins"/>
              </a:rPr>
              <a:t>Currently operating full-time with enrolled children – minimum thresholds apply</a:t>
            </a:r>
          </a:p>
          <a:p>
            <a:r>
              <a:rPr lang="en-US" sz="1200">
                <a:latin typeface="Poppins"/>
                <a:cs typeface="Poppins"/>
              </a:rPr>
              <a:t>Operating in a high-medium needs area as defined by OEC (COI/Child Care Access)</a:t>
            </a:r>
          </a:p>
          <a:p>
            <a:endParaRPr lang="en-US" sz="1200"/>
          </a:p>
          <a:p>
            <a:endParaRPr lang="en-US" sz="1200"/>
          </a:p>
          <a:p>
            <a:r>
              <a:rPr lang="en-US" sz="1200" b="1">
                <a:latin typeface="Poppins"/>
                <a:cs typeface="Poppins"/>
              </a:rPr>
              <a:t>Next Round:</a:t>
            </a:r>
            <a:endParaRPr lang="en-US" sz="1200" b="1"/>
          </a:p>
          <a:p>
            <a:r>
              <a:rPr lang="en-US" sz="1200">
                <a:latin typeface="Poppins"/>
                <a:cs typeface="Poppins"/>
              </a:rPr>
              <a:t>Expanded eligibility, longer application time</a:t>
            </a:r>
            <a:endParaRPr lang="en-US" sz="1200"/>
          </a:p>
          <a:p>
            <a:r>
              <a:rPr lang="en-US" sz="1200">
                <a:latin typeface="Poppins"/>
                <a:cs typeface="Poppins"/>
              </a:rPr>
              <a:t>Applications to be released after January, 2027</a:t>
            </a:r>
            <a:endParaRPr lang="en-US" sz="12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0068C-5CE2-C97D-FEA0-017454237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7364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52430-796D-0603-27F2-2993C9209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138AA-2ED0-7ED7-4F70-DEA6A0C26C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2E3BAF-6BCD-B882-8621-1ACDA82106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297135-C569-89CE-64AA-E0A152C8D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65887">
              <a:defRPr/>
            </a:pPr>
            <a:fld id="{0B71D6DF-D8C3-E34C-A80C-02218F5EC7FC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465887">
                <a:defRPr/>
              </a:pPr>
              <a:t>14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698608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EAA48-D351-66A1-6C5A-C714C2D68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281561-44B4-B19B-4A55-F8089295A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E0B002-44A6-EB44-74E7-934A6BB7A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>
                <a:latin typeface="Poppins"/>
                <a:cs typeface="Poppins"/>
              </a:rPr>
              <a:t>Elena: </a:t>
            </a:r>
          </a:p>
          <a:p>
            <a:endParaRPr lang="en-US" sz="1200" b="1">
              <a:latin typeface="Poppins"/>
              <a:cs typeface="Poppins"/>
            </a:endParaRPr>
          </a:p>
          <a:p>
            <a:r>
              <a:rPr lang="en-US" sz="1200" b="1">
                <a:latin typeface="Poppins"/>
                <a:cs typeface="Poppins"/>
              </a:rPr>
              <a:t>Next Round:</a:t>
            </a:r>
            <a:endParaRPr lang="en-US" sz="1200" b="1"/>
          </a:p>
          <a:p>
            <a:r>
              <a:rPr lang="en-US" sz="1200">
                <a:latin typeface="Poppins"/>
                <a:cs typeface="Poppins"/>
              </a:rPr>
              <a:t>Expanded eligibility, longer application time</a:t>
            </a:r>
            <a:endParaRPr lang="en-US" sz="1200"/>
          </a:p>
          <a:p>
            <a:r>
              <a:rPr lang="en-US" sz="1200">
                <a:latin typeface="Poppins"/>
                <a:cs typeface="Poppins"/>
              </a:rPr>
              <a:t>Applications to be released after January, 2027</a:t>
            </a:r>
          </a:p>
          <a:p>
            <a:r>
              <a:rPr lang="en-US" sz="1200">
                <a:latin typeface="Poppins"/>
                <a:cs typeface="Poppins"/>
              </a:rPr>
              <a:t>More comprehensive marketing campaign (targeted outreach)</a:t>
            </a:r>
          </a:p>
          <a:p>
            <a:endParaRPr lang="en-US" sz="1200">
              <a:latin typeface="Poppins"/>
              <a:cs typeface="Poppins"/>
            </a:endParaRPr>
          </a:p>
          <a:p>
            <a:endParaRPr lang="en-US" sz="1200">
              <a:latin typeface="Poppins"/>
              <a:cs typeface="Poppins"/>
            </a:endParaRPr>
          </a:p>
          <a:p>
            <a:endParaRPr lang="en-US" sz="12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6FECCB-86B5-C2A0-BDEE-1202888E7F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A6820-0E17-48D5-A953-5A5BCA4D39A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873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ED3AD-3CF9-0331-6742-7834A381C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6F6E80-0261-E07F-2479-928FE87A31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47713" y="1181100"/>
            <a:ext cx="5670550" cy="3189288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896620A-2E79-62F3-B9D6-7EE15CB70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425E9-9F0B-EB1F-2B02-8917AF3A7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658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71D6DF-D8C3-E34C-A80C-02218F5EC7F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658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45216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>
          <a:extLst>
            <a:ext uri="{FF2B5EF4-FFF2-40B4-BE49-F238E27FC236}">
              <a16:creationId xmlns:a16="http://schemas.microsoft.com/office/drawing/2014/main" id="{B1C7035E-F3C1-4D7D-1D8B-93563253D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c3793405f_0_339:notes">
            <a:extLst>
              <a:ext uri="{FF2B5EF4-FFF2-40B4-BE49-F238E27FC236}">
                <a16:creationId xmlns:a16="http://schemas.microsoft.com/office/drawing/2014/main" id="{EEDED014-FEC8-6B8D-396E-E5C44005EC9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9c3793405f_0_339:notes">
            <a:extLst>
              <a:ext uri="{FF2B5EF4-FFF2-40B4-BE49-F238E27FC236}">
                <a16:creationId xmlns:a16="http://schemas.microsoft.com/office/drawing/2014/main" id="{58B0432C-3F80-1F6A-9C6A-B532D392C1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r>
              <a:rPr lang="en-US"/>
              <a:t>Elena</a:t>
            </a:r>
          </a:p>
        </p:txBody>
      </p:sp>
      <p:sp>
        <p:nvSpPr>
          <p:cNvPr id="272" name="Google Shape;272;g39c3793405f_0_339:notes">
            <a:extLst>
              <a:ext uri="{FF2B5EF4-FFF2-40B4-BE49-F238E27FC236}">
                <a16:creationId xmlns:a16="http://schemas.microsoft.com/office/drawing/2014/main" id="{ED2B54C1-33CE-F154-9033-7314F85EFCD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47796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327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662C02F-B719-D8C5-4659-89A242E910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4214" y="2570145"/>
            <a:ext cx="8483572" cy="1325563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defRPr sz="7726" b="1" i="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Header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30AE76B-785D-8DD1-9205-34757420DDC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865731" y="3948254"/>
            <a:ext cx="8483572" cy="74606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796" b="0" i="0" baseline="0">
                <a:solidFill>
                  <a:schemeClr val="bg1"/>
                </a:solidFill>
                <a:latin typeface="Poppins" pitchFamily="2" charset="77"/>
                <a:cs typeface="Poppins" pitchFamily="2" charset="77"/>
              </a:defRPr>
            </a:lvl1pPr>
            <a:lvl2pPr marL="456777" indent="0">
              <a:buNone/>
              <a:defRPr sz="1998">
                <a:solidFill>
                  <a:schemeClr val="tx1">
                    <a:tint val="75000"/>
                  </a:schemeClr>
                </a:solidFill>
              </a:defRPr>
            </a:lvl2pPr>
            <a:lvl3pPr marL="913554" indent="0">
              <a:buNone/>
              <a:defRPr sz="1798">
                <a:solidFill>
                  <a:schemeClr val="tx1">
                    <a:tint val="75000"/>
                  </a:schemeClr>
                </a:solidFill>
              </a:defRPr>
            </a:lvl3pPr>
            <a:lvl4pPr marL="137033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71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3885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066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421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Title Sub Header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A83A746-4138-585D-F435-30737481BAB7}"/>
              </a:ext>
            </a:extLst>
          </p:cNvPr>
          <p:cNvSpPr/>
          <p:nvPr userDrawn="1"/>
        </p:nvSpPr>
        <p:spPr>
          <a:xfrm>
            <a:off x="1854213" y="2156946"/>
            <a:ext cx="8599779" cy="609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8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562C1F-5CF9-EE64-0EA4-D744B372DC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229" y="6150720"/>
            <a:ext cx="528360" cy="533486"/>
          </a:xfrm>
          <a:prstGeom prst="rect">
            <a:avLst/>
          </a:prstGeom>
        </p:spPr>
      </p:pic>
      <p:sp>
        <p:nvSpPr>
          <p:cNvPr id="7" name="Google Shape;81;p15">
            <a:extLst>
              <a:ext uri="{FF2B5EF4-FFF2-40B4-BE49-F238E27FC236}">
                <a16:creationId xmlns:a16="http://schemas.microsoft.com/office/drawing/2014/main" id="{2E3E4DBD-9CE6-4193-5A14-BB0BB997BBB9}"/>
              </a:ext>
            </a:extLst>
          </p:cNvPr>
          <p:cNvSpPr txBox="1"/>
          <p:nvPr userDrawn="1"/>
        </p:nvSpPr>
        <p:spPr>
          <a:xfrm>
            <a:off x="988819" y="6263925"/>
            <a:ext cx="3246959" cy="3070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65" b="1">
                <a:solidFill>
                  <a:schemeClr val="bg1"/>
                </a:solidFill>
                <a:latin typeface="Poppins SemiBold" pitchFamily="2" charset="77"/>
                <a:ea typeface="Montserrat"/>
                <a:cs typeface="Poppins SemiBold" pitchFamily="2" charset="77"/>
                <a:sym typeface="Montserrat"/>
              </a:rPr>
              <a:t>Office of Early Childhood</a:t>
            </a:r>
            <a:endParaRPr sz="1865" b="1">
              <a:solidFill>
                <a:schemeClr val="bg1"/>
              </a:solidFill>
              <a:latin typeface="Poppins SemiBold" pitchFamily="2" charset="77"/>
              <a:ea typeface="Montserrat"/>
              <a:cs typeface="Poppins SemiBold" pitchFamily="2" charset="77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595226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A975F0-C422-EBFA-AE89-8CA66730A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90" y="854325"/>
            <a:ext cx="4729377" cy="405341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2797" b="1" i="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9" name="Google Shape;76;p15">
            <a:extLst>
              <a:ext uri="{FF2B5EF4-FFF2-40B4-BE49-F238E27FC236}">
                <a16:creationId xmlns:a16="http://schemas.microsoft.com/office/drawing/2014/main" id="{364023F0-A9CE-2EC2-52F4-483DB2981B1D}"/>
              </a:ext>
            </a:extLst>
          </p:cNvPr>
          <p:cNvSpPr/>
          <p:nvPr userDrawn="1"/>
        </p:nvSpPr>
        <p:spPr>
          <a:xfrm>
            <a:off x="0" y="6208717"/>
            <a:ext cx="12201600" cy="642938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3271E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1B6FA5-370A-8926-0B3A-5E965983E4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230" y="6338281"/>
            <a:ext cx="374069" cy="377698"/>
          </a:xfrm>
          <a:prstGeom prst="rect">
            <a:avLst/>
          </a:prstGeom>
        </p:spPr>
      </p:pic>
      <p:sp>
        <p:nvSpPr>
          <p:cNvPr id="12" name="Google Shape;81;p15">
            <a:extLst>
              <a:ext uri="{FF2B5EF4-FFF2-40B4-BE49-F238E27FC236}">
                <a16:creationId xmlns:a16="http://schemas.microsoft.com/office/drawing/2014/main" id="{668059E1-AFA1-414E-560D-4B95C811DDFE}"/>
              </a:ext>
            </a:extLst>
          </p:cNvPr>
          <p:cNvSpPr txBox="1"/>
          <p:nvPr userDrawn="1"/>
        </p:nvSpPr>
        <p:spPr>
          <a:xfrm>
            <a:off x="797953" y="6395507"/>
            <a:ext cx="3197617" cy="26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99" b="1">
                <a:solidFill>
                  <a:schemeClr val="bg1"/>
                </a:solidFill>
                <a:latin typeface="Poppins SemiBold" pitchFamily="2" charset="77"/>
                <a:ea typeface="Montserrat"/>
                <a:cs typeface="Poppins SemiBold" pitchFamily="2" charset="77"/>
                <a:sym typeface="Montserrat"/>
              </a:rPr>
              <a:t>Office of Early Childhood</a:t>
            </a:r>
            <a:endParaRPr sz="1599" b="1">
              <a:solidFill>
                <a:schemeClr val="bg1"/>
              </a:solidFill>
              <a:latin typeface="Poppins SemiBold" pitchFamily="2" charset="77"/>
              <a:ea typeface="Montserrat"/>
              <a:cs typeface="Poppins SemiBold" pitchFamily="2" charset="77"/>
              <a:sym typeface="Montserrat"/>
            </a:endParaRPr>
          </a:p>
        </p:txBody>
      </p:sp>
      <p:sp>
        <p:nvSpPr>
          <p:cNvPr id="13" name="Google Shape;80;p15">
            <a:extLst>
              <a:ext uri="{FF2B5EF4-FFF2-40B4-BE49-F238E27FC236}">
                <a16:creationId xmlns:a16="http://schemas.microsoft.com/office/drawing/2014/main" id="{8295ED1A-75F7-4CB2-14F9-B2883B87EA9A}"/>
              </a:ext>
            </a:extLst>
          </p:cNvPr>
          <p:cNvSpPr/>
          <p:nvPr userDrawn="1"/>
        </p:nvSpPr>
        <p:spPr>
          <a:xfrm rot="16200000" flipH="1">
            <a:off x="9759859" y="-1126"/>
            <a:ext cx="2430949" cy="2433200"/>
          </a:xfrm>
          <a:prstGeom prst="rtTriangle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3271E7"/>
              </a:solidFill>
            </a:endParaRPr>
          </a:p>
        </p:txBody>
      </p:sp>
      <p:sp>
        <p:nvSpPr>
          <p:cNvPr id="14" name="Google Shape;82;p15">
            <a:extLst>
              <a:ext uri="{FF2B5EF4-FFF2-40B4-BE49-F238E27FC236}">
                <a16:creationId xmlns:a16="http://schemas.microsoft.com/office/drawing/2014/main" id="{31AE67D2-C54D-4C03-4F84-3101A726E4C7}"/>
              </a:ext>
            </a:extLst>
          </p:cNvPr>
          <p:cNvSpPr/>
          <p:nvPr userDrawn="1"/>
        </p:nvSpPr>
        <p:spPr>
          <a:xfrm>
            <a:off x="466167" y="1395341"/>
            <a:ext cx="5105600" cy="47156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3271E7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71B45FC-64BE-9D95-F714-6BCD9FD679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7952" y="1974470"/>
            <a:ext cx="9525664" cy="335869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65" b="0" i="0">
                <a:latin typeface="Poppins" pitchFamily="2" charset="77"/>
                <a:cs typeface="Poppins" pitchFamily="2" charset="77"/>
              </a:defRPr>
            </a:lvl1pPr>
          </a:lstStyle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aliquam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erat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volutpat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. Ut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wisi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enim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ad minim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veniam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quis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nostrud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exerci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tation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ullamcorper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suscipit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lobortis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nisl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aliquip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ex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ea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commodo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consequat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.</a:t>
            </a:r>
          </a:p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65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65" b="1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Subheadline</a:t>
            </a: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29274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A975F0-C422-EBFA-AE89-8CA66730A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90" y="854325"/>
            <a:ext cx="4729377" cy="405341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2797" b="1" i="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9" name="Google Shape;76;p15">
            <a:extLst>
              <a:ext uri="{FF2B5EF4-FFF2-40B4-BE49-F238E27FC236}">
                <a16:creationId xmlns:a16="http://schemas.microsoft.com/office/drawing/2014/main" id="{364023F0-A9CE-2EC2-52F4-483DB2981B1D}"/>
              </a:ext>
            </a:extLst>
          </p:cNvPr>
          <p:cNvSpPr/>
          <p:nvPr userDrawn="1"/>
        </p:nvSpPr>
        <p:spPr>
          <a:xfrm>
            <a:off x="0" y="6208717"/>
            <a:ext cx="12201600" cy="642938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1B6FA5-370A-8926-0B3A-5E965983E4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230" y="6338281"/>
            <a:ext cx="374069" cy="377698"/>
          </a:xfrm>
          <a:prstGeom prst="rect">
            <a:avLst/>
          </a:prstGeom>
        </p:spPr>
      </p:pic>
      <p:sp>
        <p:nvSpPr>
          <p:cNvPr id="12" name="Google Shape;81;p15">
            <a:extLst>
              <a:ext uri="{FF2B5EF4-FFF2-40B4-BE49-F238E27FC236}">
                <a16:creationId xmlns:a16="http://schemas.microsoft.com/office/drawing/2014/main" id="{668059E1-AFA1-414E-560D-4B95C811DDFE}"/>
              </a:ext>
            </a:extLst>
          </p:cNvPr>
          <p:cNvSpPr txBox="1"/>
          <p:nvPr userDrawn="1"/>
        </p:nvSpPr>
        <p:spPr>
          <a:xfrm>
            <a:off x="797953" y="6395507"/>
            <a:ext cx="3197617" cy="26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99" b="1">
                <a:solidFill>
                  <a:schemeClr val="bg1"/>
                </a:solidFill>
                <a:latin typeface="Poppins SemiBold" pitchFamily="2" charset="77"/>
                <a:ea typeface="Montserrat"/>
                <a:cs typeface="Poppins SemiBold" pitchFamily="2" charset="77"/>
                <a:sym typeface="Montserrat"/>
              </a:rPr>
              <a:t>Office of Early Childhood</a:t>
            </a:r>
            <a:endParaRPr sz="1599" b="1">
              <a:solidFill>
                <a:schemeClr val="bg1"/>
              </a:solidFill>
              <a:latin typeface="Poppins SemiBold" pitchFamily="2" charset="77"/>
              <a:ea typeface="Montserrat"/>
              <a:cs typeface="Poppins SemiBold" pitchFamily="2" charset="77"/>
              <a:sym typeface="Montserrat"/>
            </a:endParaRPr>
          </a:p>
        </p:txBody>
      </p:sp>
      <p:sp>
        <p:nvSpPr>
          <p:cNvPr id="13" name="Google Shape;80;p15">
            <a:extLst>
              <a:ext uri="{FF2B5EF4-FFF2-40B4-BE49-F238E27FC236}">
                <a16:creationId xmlns:a16="http://schemas.microsoft.com/office/drawing/2014/main" id="{8295ED1A-75F7-4CB2-14F9-B2883B87EA9A}"/>
              </a:ext>
            </a:extLst>
          </p:cNvPr>
          <p:cNvSpPr/>
          <p:nvPr userDrawn="1"/>
        </p:nvSpPr>
        <p:spPr>
          <a:xfrm rot="16200000" flipH="1">
            <a:off x="9759859" y="-1126"/>
            <a:ext cx="2430949" cy="2433200"/>
          </a:xfrm>
          <a:prstGeom prst="rtTriangle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/>
          </a:p>
        </p:txBody>
      </p:sp>
      <p:sp>
        <p:nvSpPr>
          <p:cNvPr id="14" name="Google Shape;82;p15">
            <a:extLst>
              <a:ext uri="{FF2B5EF4-FFF2-40B4-BE49-F238E27FC236}">
                <a16:creationId xmlns:a16="http://schemas.microsoft.com/office/drawing/2014/main" id="{31AE67D2-C54D-4C03-4F84-3101A726E4C7}"/>
              </a:ext>
            </a:extLst>
          </p:cNvPr>
          <p:cNvSpPr/>
          <p:nvPr userDrawn="1"/>
        </p:nvSpPr>
        <p:spPr>
          <a:xfrm>
            <a:off x="466167" y="1395341"/>
            <a:ext cx="5105600" cy="47156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ABBADE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71B45FC-64BE-9D95-F714-6BCD9FD679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7952" y="1974470"/>
            <a:ext cx="9525664" cy="3358690"/>
          </a:xfrm>
          <a:prstGeom prst="rect">
            <a:avLst/>
          </a:prstGeom>
        </p:spPr>
        <p:txBody>
          <a:bodyPr wrap="square" l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65" b="0" i="0">
                <a:latin typeface="Poppins" pitchFamily="2" charset="77"/>
                <a:cs typeface="Poppins" pitchFamily="2" charset="77"/>
              </a:defRPr>
            </a:lvl1pPr>
          </a:lstStyle>
          <a:p>
            <a:pPr marL="1218072" lvl="0" indent="-3975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  <a:p>
            <a:pPr marL="1218072" lvl="0" indent="-397565" algn="l" rtl="0">
              <a:lnSpc>
                <a:spcPct val="115000"/>
              </a:lnSpc>
              <a:spcBef>
                <a:spcPts val="133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  <a:p>
            <a:pPr marL="1218072" lvl="0" indent="-397565" algn="l" rtl="0">
              <a:lnSpc>
                <a:spcPct val="115000"/>
              </a:lnSpc>
              <a:spcBef>
                <a:spcPts val="133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  <a:p>
            <a:pPr marL="1218072" lvl="0" indent="-397565" algn="l" rtl="0">
              <a:lnSpc>
                <a:spcPct val="115000"/>
              </a:lnSpc>
              <a:spcBef>
                <a:spcPts val="133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</p:txBody>
      </p:sp>
    </p:spTree>
    <p:extLst>
      <p:ext uri="{BB962C8B-B14F-4D97-AF65-F5344CB8AC3E}">
        <p14:creationId xmlns:p14="http://schemas.microsoft.com/office/powerpoint/2010/main" val="23530832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A975F0-C422-EBFA-AE89-8CA66730A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90" y="854325"/>
            <a:ext cx="4729377" cy="405341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2797" b="1" i="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9" name="Google Shape;76;p15">
            <a:extLst>
              <a:ext uri="{FF2B5EF4-FFF2-40B4-BE49-F238E27FC236}">
                <a16:creationId xmlns:a16="http://schemas.microsoft.com/office/drawing/2014/main" id="{364023F0-A9CE-2EC2-52F4-483DB2981B1D}"/>
              </a:ext>
            </a:extLst>
          </p:cNvPr>
          <p:cNvSpPr/>
          <p:nvPr userDrawn="1"/>
        </p:nvSpPr>
        <p:spPr>
          <a:xfrm>
            <a:off x="0" y="6208717"/>
            <a:ext cx="12201600" cy="642938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3271E7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1B6FA5-370A-8926-0B3A-5E965983E4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230" y="6338281"/>
            <a:ext cx="374069" cy="377698"/>
          </a:xfrm>
          <a:prstGeom prst="rect">
            <a:avLst/>
          </a:prstGeom>
        </p:spPr>
      </p:pic>
      <p:sp>
        <p:nvSpPr>
          <p:cNvPr id="12" name="Google Shape;81;p15">
            <a:extLst>
              <a:ext uri="{FF2B5EF4-FFF2-40B4-BE49-F238E27FC236}">
                <a16:creationId xmlns:a16="http://schemas.microsoft.com/office/drawing/2014/main" id="{668059E1-AFA1-414E-560D-4B95C811DDFE}"/>
              </a:ext>
            </a:extLst>
          </p:cNvPr>
          <p:cNvSpPr txBox="1"/>
          <p:nvPr userDrawn="1"/>
        </p:nvSpPr>
        <p:spPr>
          <a:xfrm>
            <a:off x="797953" y="6395461"/>
            <a:ext cx="3197617" cy="263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99" b="1">
                <a:solidFill>
                  <a:schemeClr val="bg1"/>
                </a:solidFill>
                <a:latin typeface="Poppins SemiBold" pitchFamily="2" charset="77"/>
                <a:ea typeface="Montserrat"/>
                <a:cs typeface="Poppins SemiBold" pitchFamily="2" charset="77"/>
                <a:sym typeface="Montserrat"/>
              </a:rPr>
              <a:t>Office of Early Childhood</a:t>
            </a:r>
            <a:endParaRPr sz="1599" b="1">
              <a:solidFill>
                <a:schemeClr val="bg1"/>
              </a:solidFill>
              <a:latin typeface="Poppins SemiBold" pitchFamily="2" charset="77"/>
              <a:ea typeface="Montserrat"/>
              <a:cs typeface="Poppins SemiBold" pitchFamily="2" charset="77"/>
              <a:sym typeface="Montserrat"/>
            </a:endParaRPr>
          </a:p>
        </p:txBody>
      </p:sp>
      <p:sp>
        <p:nvSpPr>
          <p:cNvPr id="13" name="Google Shape;80;p15">
            <a:extLst>
              <a:ext uri="{FF2B5EF4-FFF2-40B4-BE49-F238E27FC236}">
                <a16:creationId xmlns:a16="http://schemas.microsoft.com/office/drawing/2014/main" id="{8295ED1A-75F7-4CB2-14F9-B2883B87EA9A}"/>
              </a:ext>
            </a:extLst>
          </p:cNvPr>
          <p:cNvSpPr/>
          <p:nvPr userDrawn="1"/>
        </p:nvSpPr>
        <p:spPr>
          <a:xfrm rot="-5400000" flipH="1">
            <a:off x="9759859" y="-1126"/>
            <a:ext cx="2430949" cy="2433200"/>
          </a:xfrm>
          <a:prstGeom prst="rtTriangle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3271E7"/>
              </a:solidFill>
            </a:endParaRPr>
          </a:p>
        </p:txBody>
      </p:sp>
      <p:sp>
        <p:nvSpPr>
          <p:cNvPr id="14" name="Google Shape;82;p15">
            <a:extLst>
              <a:ext uri="{FF2B5EF4-FFF2-40B4-BE49-F238E27FC236}">
                <a16:creationId xmlns:a16="http://schemas.microsoft.com/office/drawing/2014/main" id="{31AE67D2-C54D-4C03-4F84-3101A726E4C7}"/>
              </a:ext>
            </a:extLst>
          </p:cNvPr>
          <p:cNvSpPr/>
          <p:nvPr userDrawn="1"/>
        </p:nvSpPr>
        <p:spPr>
          <a:xfrm>
            <a:off x="466167" y="1395341"/>
            <a:ext cx="5105600" cy="47156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3271E7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71B45FC-64BE-9D95-F714-6BCD9FD679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7952" y="1974470"/>
            <a:ext cx="9525664" cy="335869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465" b="0" i="0">
                <a:latin typeface="Poppins" pitchFamily="2" charset="77"/>
                <a:cs typeface="Poppins" pitchFamily="2" charset="77"/>
              </a:defRPr>
            </a:lvl1pPr>
          </a:lstStyle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aliquam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erat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volutpat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. Ut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wisi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enim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ad minim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veniam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quis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nostrud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exerci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tation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ullamcorper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suscipit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lobortis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nisl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aliquip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ex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ea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commodo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consequat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.</a:t>
            </a:r>
          </a:p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465"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65" b="1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Subheadline</a:t>
            </a: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  <a:p>
            <a:pPr marL="609036" lvl="0" indent="-39756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95518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4A975F0-C422-EBFA-AE89-8CA66730A6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6090" y="854325"/>
            <a:ext cx="4729377" cy="405341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2797" b="1" i="0" baseline="0">
                <a:solidFill>
                  <a:schemeClr val="tx1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Slide Header</a:t>
            </a:r>
          </a:p>
        </p:txBody>
      </p:sp>
      <p:sp>
        <p:nvSpPr>
          <p:cNvPr id="9" name="Google Shape;76;p15">
            <a:extLst>
              <a:ext uri="{FF2B5EF4-FFF2-40B4-BE49-F238E27FC236}">
                <a16:creationId xmlns:a16="http://schemas.microsoft.com/office/drawing/2014/main" id="{364023F0-A9CE-2EC2-52F4-483DB2981B1D}"/>
              </a:ext>
            </a:extLst>
          </p:cNvPr>
          <p:cNvSpPr/>
          <p:nvPr userDrawn="1"/>
        </p:nvSpPr>
        <p:spPr>
          <a:xfrm>
            <a:off x="0" y="6208717"/>
            <a:ext cx="12201600" cy="642938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B1B6FA5-370A-8926-0B3A-5E965983E4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0230" y="6338281"/>
            <a:ext cx="374069" cy="377698"/>
          </a:xfrm>
          <a:prstGeom prst="rect">
            <a:avLst/>
          </a:prstGeom>
        </p:spPr>
      </p:pic>
      <p:sp>
        <p:nvSpPr>
          <p:cNvPr id="12" name="Google Shape;81;p15">
            <a:extLst>
              <a:ext uri="{FF2B5EF4-FFF2-40B4-BE49-F238E27FC236}">
                <a16:creationId xmlns:a16="http://schemas.microsoft.com/office/drawing/2014/main" id="{668059E1-AFA1-414E-560D-4B95C811DDFE}"/>
              </a:ext>
            </a:extLst>
          </p:cNvPr>
          <p:cNvSpPr txBox="1"/>
          <p:nvPr userDrawn="1"/>
        </p:nvSpPr>
        <p:spPr>
          <a:xfrm>
            <a:off x="797953" y="6395461"/>
            <a:ext cx="3197617" cy="263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99" b="1">
                <a:solidFill>
                  <a:schemeClr val="bg1"/>
                </a:solidFill>
                <a:latin typeface="Poppins SemiBold" pitchFamily="2" charset="77"/>
                <a:ea typeface="Montserrat"/>
                <a:cs typeface="Poppins SemiBold" pitchFamily="2" charset="77"/>
                <a:sym typeface="Montserrat"/>
              </a:rPr>
              <a:t>Office of Early Childhood</a:t>
            </a:r>
            <a:endParaRPr sz="1599" b="1">
              <a:solidFill>
                <a:schemeClr val="bg1"/>
              </a:solidFill>
              <a:latin typeface="Poppins SemiBold" pitchFamily="2" charset="77"/>
              <a:ea typeface="Montserrat"/>
              <a:cs typeface="Poppins SemiBold" pitchFamily="2" charset="77"/>
              <a:sym typeface="Montserrat"/>
            </a:endParaRPr>
          </a:p>
        </p:txBody>
      </p:sp>
      <p:sp>
        <p:nvSpPr>
          <p:cNvPr id="13" name="Google Shape;80;p15">
            <a:extLst>
              <a:ext uri="{FF2B5EF4-FFF2-40B4-BE49-F238E27FC236}">
                <a16:creationId xmlns:a16="http://schemas.microsoft.com/office/drawing/2014/main" id="{8295ED1A-75F7-4CB2-14F9-B2883B87EA9A}"/>
              </a:ext>
            </a:extLst>
          </p:cNvPr>
          <p:cNvSpPr/>
          <p:nvPr userDrawn="1"/>
        </p:nvSpPr>
        <p:spPr>
          <a:xfrm rot="-5400000" flipH="1">
            <a:off x="9759859" y="-1126"/>
            <a:ext cx="2430949" cy="2433200"/>
          </a:xfrm>
          <a:prstGeom prst="rtTriangle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398"/>
          </a:p>
        </p:txBody>
      </p:sp>
      <p:sp>
        <p:nvSpPr>
          <p:cNvPr id="14" name="Google Shape;82;p15">
            <a:extLst>
              <a:ext uri="{FF2B5EF4-FFF2-40B4-BE49-F238E27FC236}">
                <a16:creationId xmlns:a16="http://schemas.microsoft.com/office/drawing/2014/main" id="{31AE67D2-C54D-4C03-4F84-3101A726E4C7}"/>
              </a:ext>
            </a:extLst>
          </p:cNvPr>
          <p:cNvSpPr/>
          <p:nvPr userDrawn="1"/>
        </p:nvSpPr>
        <p:spPr>
          <a:xfrm>
            <a:off x="466167" y="1395341"/>
            <a:ext cx="5105600" cy="47156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98">
              <a:solidFill>
                <a:srgbClr val="ABBADE"/>
              </a:solidFill>
            </a:endParaRP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471B45FC-64BE-9D95-F714-6BCD9FD679C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7952" y="1974470"/>
            <a:ext cx="9525664" cy="3358690"/>
          </a:xfrm>
          <a:prstGeom prst="rect">
            <a:avLst/>
          </a:prstGeom>
        </p:spPr>
        <p:txBody>
          <a:bodyPr wrap="square" l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65" b="0" i="0">
                <a:latin typeface="Poppins" pitchFamily="2" charset="77"/>
                <a:cs typeface="Poppins" pitchFamily="2" charset="77"/>
              </a:defRPr>
            </a:lvl1pPr>
          </a:lstStyle>
          <a:p>
            <a:pPr marL="1218072" lvl="0" indent="-39756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  <a:p>
            <a:pPr marL="1218072" lvl="0" indent="-397565" algn="l" rtl="0">
              <a:lnSpc>
                <a:spcPct val="115000"/>
              </a:lnSpc>
              <a:spcBef>
                <a:spcPts val="133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  <a:p>
            <a:pPr marL="1218072" lvl="0" indent="-397565" algn="l" rtl="0">
              <a:lnSpc>
                <a:spcPct val="115000"/>
              </a:lnSpc>
              <a:spcBef>
                <a:spcPts val="133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  <a:p>
            <a:pPr marL="1218072" lvl="0" indent="-397565" algn="l" rtl="0">
              <a:lnSpc>
                <a:spcPct val="115000"/>
              </a:lnSpc>
              <a:spcBef>
                <a:spcPts val="1332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en-US" sz="1465" b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Lorem ipsum: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Lorem ipsum dolor sit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amet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consectetuer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adipiscing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elit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, sed diam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nonummy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nibh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euismod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tincidunt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ut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</a:t>
            </a:r>
            <a:r>
              <a:rPr lang="en-US" sz="1465" err="1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laoreet</a:t>
            </a:r>
            <a:r>
              <a:rPr lang="en-US" sz="1465">
                <a:solidFill>
                  <a:schemeClr val="dk1"/>
                </a:solidFill>
                <a:latin typeface="Poppins" pitchFamily="2" charset="77"/>
                <a:ea typeface="Montserrat"/>
                <a:cs typeface="Poppins" pitchFamily="2" charset="77"/>
                <a:sym typeface="Montserrat"/>
              </a:rPr>
              <a:t> dolore magna.</a:t>
            </a:r>
          </a:p>
        </p:txBody>
      </p:sp>
    </p:spTree>
    <p:extLst>
      <p:ext uri="{BB962C8B-B14F-4D97-AF65-F5344CB8AC3E}">
        <p14:creationId xmlns:p14="http://schemas.microsoft.com/office/powerpoint/2010/main" val="141620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6A5B-DDEB-E9DD-4363-A9DF78AB14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994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6C48EB-B12A-468C-D26B-6DF3E3DC7D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9"/>
            <a:ext cx="9144000" cy="1655761"/>
          </a:xfrm>
        </p:spPr>
        <p:txBody>
          <a:bodyPr/>
          <a:lstStyle>
            <a:lvl1pPr marL="0" indent="0" algn="ctr">
              <a:buNone/>
              <a:defRPr sz="2398"/>
            </a:lvl1pPr>
            <a:lvl2pPr marL="456777" indent="0" algn="ctr">
              <a:buNone/>
              <a:defRPr sz="1998"/>
            </a:lvl2pPr>
            <a:lvl3pPr marL="913554" indent="0" algn="ctr">
              <a:buNone/>
              <a:defRPr sz="1798"/>
            </a:lvl3pPr>
            <a:lvl4pPr marL="1370331" indent="0" algn="ctr">
              <a:buNone/>
              <a:defRPr sz="1599"/>
            </a:lvl4pPr>
            <a:lvl5pPr marL="1827108" indent="0" algn="ctr">
              <a:buNone/>
              <a:defRPr sz="1599"/>
            </a:lvl5pPr>
            <a:lvl6pPr marL="2283885" indent="0" algn="ctr">
              <a:buNone/>
              <a:defRPr sz="1599"/>
            </a:lvl6pPr>
            <a:lvl7pPr marL="2740663" indent="0" algn="ctr">
              <a:buNone/>
              <a:defRPr sz="1599"/>
            </a:lvl7pPr>
            <a:lvl8pPr marL="3197440" indent="0" algn="ctr">
              <a:buNone/>
              <a:defRPr sz="1599"/>
            </a:lvl8pPr>
            <a:lvl9pPr marL="3654217" indent="0" algn="ctr">
              <a:buNone/>
              <a:defRPr sz="1599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8FD52-F2BB-50E3-2438-C55D62172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3955D-7F6F-0B41-9507-CCA3A7015FE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0422C-2DAC-69E8-4CAA-D3794CC614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E171B9-FABD-7231-42BD-2959E7411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FBDD-34BF-F34D-84F3-098CC8488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772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64B6EA-AB73-8021-550A-A15DFEEE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EBF91-BD68-4AB1-1AD2-8E5D17726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D71B4D-C47F-B9E9-FA54-7935A62B6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9A42EC-21D8-4B37-904D-20F945646B29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062A31-FBDF-221B-4253-2F064D068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F3FAA-A1E9-0F05-921F-41A84E08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2D393-7265-412C-9B37-D79AF1A83F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60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036" lvl="0" indent="-456777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8072" lvl="1" indent="-42294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7108" lvl="2" indent="-42294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6144" lvl="3" indent="-42294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5181" lvl="4" indent="-42294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4217" lvl="5" indent="-42294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3253" lvl="6" indent="-42294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2289" lvl="7" indent="-42294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1325" lvl="8" indent="-42294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799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91141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and Content">
  <p:cSld name="5_Title and Content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 txBox="1">
            <a:spLocks noGrp="1"/>
          </p:cNvSpPr>
          <p:nvPr>
            <p:ph type="title"/>
          </p:nvPr>
        </p:nvSpPr>
        <p:spPr>
          <a:xfrm>
            <a:off x="486090" y="854325"/>
            <a:ext cx="4729377" cy="405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oppins"/>
              <a:buNone/>
              <a:defRPr sz="2797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8"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0" y="6208717"/>
            <a:ext cx="12201600" cy="642938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398" b="0" i="0" u="none" strike="noStrike" cap="none">
              <a:solidFill>
                <a:srgbClr val="3271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9" name="Google Shape;19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30230" y="6338281"/>
            <a:ext cx="374069" cy="377698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/>
        </p:nvSpPr>
        <p:spPr>
          <a:xfrm>
            <a:off x="797953" y="6395461"/>
            <a:ext cx="3197617" cy="2633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lnSpc>
                <a:spcPct val="106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99" b="1" i="0" u="none" strike="noStrike" cap="none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Office of Early Childhood</a:t>
            </a:r>
            <a:endParaRPr sz="1599" b="1" i="0" u="none" strike="noStrike" cap="none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21" name="Google Shape;21;p3"/>
          <p:cNvSpPr/>
          <p:nvPr/>
        </p:nvSpPr>
        <p:spPr>
          <a:xfrm rot="-5400000" flipH="1">
            <a:off x="9759859" y="-1126"/>
            <a:ext cx="2430949" cy="2433200"/>
          </a:xfrm>
          <a:prstGeom prst="rtTriangle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398" b="0" i="0" u="none" strike="noStrike" cap="none">
              <a:solidFill>
                <a:srgbClr val="3271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/>
          <p:nvPr/>
        </p:nvSpPr>
        <p:spPr>
          <a:xfrm>
            <a:off x="466167" y="1395341"/>
            <a:ext cx="5105600" cy="47156"/>
          </a:xfrm>
          <a:prstGeom prst="rect">
            <a:avLst/>
          </a:prstGeom>
          <a:solidFill>
            <a:srgbClr val="3271E7"/>
          </a:solidFill>
          <a:ln>
            <a:noFill/>
          </a:ln>
        </p:spPr>
        <p:txBody>
          <a:bodyPr spcFirstLastPara="1" wrap="square" lIns="121787" tIns="121787" rIns="121787" bIns="121787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2398" b="0" i="0" u="none" strike="noStrike" cap="none">
              <a:solidFill>
                <a:srgbClr val="3271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797952" y="1974470"/>
            <a:ext cx="9525664" cy="335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609036" marR="0" lvl="0" indent="-304518" algn="l" rtl="0">
              <a:lnSpc>
                <a:spcPct val="100000"/>
              </a:lnSpc>
              <a:spcBef>
                <a:spcPts val="999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65" b="0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1218072" marR="0" lvl="1" indent="-45677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3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827108" marR="0" lvl="2" indent="-43140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9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2436144" marR="0" lvl="3" indent="-41871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3045181" marR="0" lvl="4" indent="-41871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3654217" marR="0" lvl="5" indent="-41871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4263253" marR="0" lvl="6" indent="-41871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4872289" marR="0" lvl="7" indent="-41871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5481325" marR="0" lvl="8" indent="-41871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79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2003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8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80" r:id="rId3"/>
    <p:sldLayoutId id="2147483662" r:id="rId4"/>
    <p:sldLayoutId id="2147483663" r:id="rId5"/>
    <p:sldLayoutId id="2147483664" r:id="rId6"/>
    <p:sldLayoutId id="2147483683" r:id="rId7"/>
    <p:sldLayoutId id="2147483684" r:id="rId8"/>
    <p:sldLayoutId id="2147483685" r:id="rId9"/>
  </p:sldLayoutIdLst>
  <p:hf hdr="0" dt="0"/>
  <p:txStyles>
    <p:titleStyle>
      <a:lvl1pPr algn="l" defTabSz="913554" rtl="0" eaLnBrk="1" latinLnBrk="0" hangingPunct="1">
        <a:lnSpc>
          <a:spcPct val="90000"/>
        </a:lnSpc>
        <a:spcBef>
          <a:spcPct val="0"/>
        </a:spcBef>
        <a:buNone/>
        <a:defRPr sz="439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389" indent="-228389" algn="l" defTabSz="913554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797" kern="1200">
          <a:solidFill>
            <a:schemeClr val="tx1"/>
          </a:solidFill>
          <a:latin typeface="+mn-lt"/>
          <a:ea typeface="+mn-ea"/>
          <a:cs typeface="+mn-cs"/>
        </a:defRPr>
      </a:lvl1pPr>
      <a:lvl2pPr marL="685166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398" kern="1200">
          <a:solidFill>
            <a:schemeClr val="tx1"/>
          </a:solidFill>
          <a:latin typeface="+mn-lt"/>
          <a:ea typeface="+mn-ea"/>
          <a:cs typeface="+mn-cs"/>
        </a:defRPr>
      </a:lvl2pPr>
      <a:lvl3pPr marL="1141943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98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2055497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512274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969051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425828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882605" indent="-228389" algn="l" defTabSz="9135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1pPr>
      <a:lvl2pPr marL="456777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2pPr>
      <a:lvl3pPr marL="913554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3pPr>
      <a:lvl4pPr marL="1370331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4pPr>
      <a:lvl5pPr marL="1827108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5pPr>
      <a:lvl6pPr marL="2283885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6pPr>
      <a:lvl7pPr marL="2740663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8pPr>
      <a:lvl9pPr marL="3654217" algn="l" defTabSz="913554" rtl="0" eaLnBrk="1" latinLnBrk="0" hangingPunct="1">
        <a:defRPr sz="17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7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1F06FD-CCEB-72DA-1FF6-CA0B8F8D3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20" y="353107"/>
            <a:ext cx="10645960" cy="862576"/>
          </a:xfrm>
        </p:spPr>
        <p:txBody>
          <a:bodyPr lIns="121807" tIns="60904" rIns="121807" bIns="60904" anchor="t">
            <a:noAutofit/>
          </a:bodyPr>
          <a:lstStyle/>
          <a:p>
            <a:r>
              <a:rPr lang="en-US" sz="5328">
                <a:latin typeface="Poppins"/>
                <a:cs typeface="Poppins"/>
              </a:rPr>
              <a:t>Early Childhood Endowment Advisory Meeting </a:t>
            </a:r>
            <a:endParaRPr lang="en-US" sz="5328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7B005A-E147-ECB4-AF2A-37EE3FA68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5371" y="3103643"/>
            <a:ext cx="8943709" cy="784137"/>
          </a:xfrm>
        </p:spPr>
        <p:txBody>
          <a:bodyPr lIns="121807" tIns="60904" rIns="121807" bIns="60904" anchor="t">
            <a:noAutofit/>
          </a:bodyPr>
          <a:lstStyle/>
          <a:p>
            <a:r>
              <a:rPr lang="en-US" sz="4750">
                <a:latin typeface="Poppins"/>
                <a:cs typeface="Poppins"/>
              </a:rPr>
              <a:t>Friday, September 11, 2026</a:t>
            </a:r>
            <a:endParaRPr lang="en-US" sz="4750"/>
          </a:p>
          <a:p>
            <a:endParaRPr lang="en-US"/>
          </a:p>
          <a:p>
            <a:endParaRPr lang="en-US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529274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7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ED6C3B-40A7-5754-6F46-9D661B819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4B415-935D-71BD-7AAC-D4AC576D8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227" y="2435884"/>
            <a:ext cx="9813152" cy="862576"/>
          </a:xfrm>
        </p:spPr>
        <p:txBody>
          <a:bodyPr lIns="121807" tIns="60904" rIns="121807" bIns="60904" anchor="t">
            <a:noAutofit/>
          </a:bodyPr>
          <a:lstStyle/>
          <a:p>
            <a:r>
              <a:rPr lang="en-US" sz="5328"/>
              <a:t>Quality and Workforce Initiative Updates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95152E-A38E-2E5D-A16A-FB4B95183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2364" y="3856094"/>
            <a:ext cx="8943709" cy="784137"/>
          </a:xfrm>
        </p:spPr>
        <p:txBody>
          <a:bodyPr lIns="121807" tIns="60904" rIns="121807" bIns="60904" anchor="t">
            <a:noAutofit/>
          </a:bodyPr>
          <a:lstStyle/>
          <a:p>
            <a:endParaRPr lang="en-US"/>
          </a:p>
          <a:p>
            <a:endParaRPr lang="en-US"/>
          </a:p>
          <a:p>
            <a:endParaRPr lang="en-US">
              <a:latin typeface="Poppins"/>
              <a:cs typeface="Poppins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430CC5C-A27A-2D19-AE65-9A9EC4E56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807582"/>
              </p:ext>
            </p:extLst>
          </p:nvPr>
        </p:nvGraphicFramePr>
        <p:xfrm>
          <a:off x="3810000" y="2862262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3054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624DA-D606-2E30-EA34-59979AB5E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148" y="705546"/>
            <a:ext cx="10193604" cy="489283"/>
          </a:xfrm>
        </p:spPr>
        <p:txBody>
          <a:bodyPr lIns="0" tIns="60904" rIns="121807" bIns="60904" anchor="t">
            <a:noAutofit/>
          </a:bodyPr>
          <a:lstStyle>
            <a:defPPr>
              <a:defRPr lang="en-US"/>
            </a:defPPr>
            <a:lvl1pPr marL="0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356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712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068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425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6781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137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5493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4849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>
                <a:latin typeface="Poppins"/>
                <a:ea typeface="Calibri"/>
                <a:cs typeface="Calibri"/>
              </a:rPr>
              <a:t>Early Childhood Education Endowment funding in QI Division</a:t>
            </a:r>
            <a:endParaRPr lang="en-US" sz="2400">
              <a:latin typeface="Poppin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D7591-E9E4-0003-41FF-A61E429A5B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square" lIns="0" tIns="60904" rIns="121807" bIns="60904" anchor="t"/>
          <a:lstStyle>
            <a:defPPr>
              <a:defRPr lang="en-US"/>
            </a:defPPr>
            <a:lvl1pPr marL="0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356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712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068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425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6781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137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5493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4849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6999"/>
              </a:lnSpc>
            </a:pPr>
            <a:endParaRPr lang="en-US">
              <a:solidFill>
                <a:schemeClr val="dk1"/>
              </a:solidFill>
            </a:endParaRPr>
          </a:p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FC5318-A7F8-1FB9-AFA5-8C591C223E5E}"/>
              </a:ext>
            </a:extLst>
          </p:cNvPr>
          <p:cNvSpPr txBox="1"/>
          <p:nvPr/>
        </p:nvSpPr>
        <p:spPr>
          <a:xfrm>
            <a:off x="395148" y="1524840"/>
            <a:ext cx="9505259" cy="9840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21807" tIns="60904" rIns="121807" bIns="60904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356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712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068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425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6781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137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5493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4849" algn="l" defTabSz="609356" rtl="0" eaLnBrk="1" latinLnBrk="0" hangingPunct="1">
              <a:defRPr sz="23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65">
                <a:latin typeface="Poppins"/>
                <a:ea typeface="+mn-lt"/>
                <a:cs typeface="+mn-lt"/>
              </a:rPr>
              <a:t>Funding from the Endowment is supporting these activities:</a:t>
            </a:r>
          </a:p>
          <a:p>
            <a:pPr marL="380648" indent="-380648">
              <a:buFont typeface="Arial"/>
              <a:buChar char="•"/>
            </a:pPr>
            <a:endParaRPr lang="en-US" sz="1865">
              <a:latin typeface="Poppins"/>
              <a:ea typeface="+mn-lt"/>
              <a:cs typeface="+mn-lt"/>
            </a:endParaRPr>
          </a:p>
          <a:p>
            <a:endParaRPr lang="en-US" sz="1865">
              <a:latin typeface="Poppins"/>
              <a:ea typeface="+mn-lt"/>
              <a:cs typeface="+mn-lt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934369E-8FEE-5BD8-FDCE-DBA85F463E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8205425"/>
              </p:ext>
            </p:extLst>
          </p:nvPr>
        </p:nvGraphicFramePr>
        <p:xfrm>
          <a:off x="548287" y="2399862"/>
          <a:ext cx="9352120" cy="29332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8654">
                  <a:extLst>
                    <a:ext uri="{9D8B030D-6E8A-4147-A177-3AD203B41FA5}">
                      <a16:colId xmlns:a16="http://schemas.microsoft.com/office/drawing/2014/main" val="1647066364"/>
                    </a:ext>
                  </a:extLst>
                </a:gridCol>
                <a:gridCol w="3818428">
                  <a:extLst>
                    <a:ext uri="{9D8B030D-6E8A-4147-A177-3AD203B41FA5}">
                      <a16:colId xmlns:a16="http://schemas.microsoft.com/office/drawing/2014/main" val="622942029"/>
                    </a:ext>
                  </a:extLst>
                </a:gridCol>
                <a:gridCol w="2255038">
                  <a:extLst>
                    <a:ext uri="{9D8B030D-6E8A-4147-A177-3AD203B41FA5}">
                      <a16:colId xmlns:a16="http://schemas.microsoft.com/office/drawing/2014/main" val="424964229"/>
                    </a:ext>
                  </a:extLst>
                </a:gridCol>
              </a:tblGrid>
              <a:tr h="704705">
                <a:tc>
                  <a:txBody>
                    <a:bodyPr/>
                    <a:lstStyle/>
                    <a:p>
                      <a:pPr algn="l"/>
                      <a:r>
                        <a:rPr lang="en-US" u="sng"/>
                        <a:t>Quality Building Activity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sng"/>
                        <a:t>SFY27 Budgeted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sng"/>
                        <a:t>SFY26 Expended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10154591"/>
                  </a:ext>
                </a:extLst>
              </a:tr>
              <a:tr h="1079577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latin typeface="Poppins"/>
                          <a:ea typeface="+mn-lt"/>
                          <a:cs typeface="+mn-lt"/>
                        </a:rPr>
                        <a:t>Quality Improvement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35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$4,609,077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35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$571,588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32851437"/>
                  </a:ext>
                </a:extLst>
              </a:tr>
              <a:tr h="1149015">
                <a:tc>
                  <a:txBody>
                    <a:bodyPr/>
                    <a:lstStyle/>
                    <a:p>
                      <a:pPr algn="l"/>
                      <a:r>
                        <a:rPr lang="en-US" sz="1800">
                          <a:latin typeface="Poppins"/>
                          <a:ea typeface="+mn-lt"/>
                          <a:cs typeface="+mn-lt"/>
                        </a:rPr>
                        <a:t>Workforce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$18,677,200</a:t>
                      </a:r>
                    </a:p>
                    <a:p>
                      <a:pPr algn="l"/>
                      <a:r>
                        <a:rPr lang="en-US" sz="1400"/>
                        <a:t>(incl. $5,327,200 SFY26 carryforward)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/>
                        <a:t>$6,372,800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819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6692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63773-3475-242A-0A52-9D6F6F77F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7962966" cy="405341"/>
          </a:xfrm>
        </p:spPr>
        <p:txBody>
          <a:bodyPr/>
          <a:lstStyle/>
          <a:p>
            <a:r>
              <a:rPr lang="en-US"/>
              <a:t>Scholarship and Workforce Engagement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EF1F9-1EF7-605E-5CCD-EF44AB1206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wrap="square" lIns="0" tIns="45720" rIns="91440" bIns="45720" anchor="t"/>
          <a:lstStyle/>
          <a:p>
            <a:pPr marL="380365" indent="-3803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Scholarship </a:t>
            </a:r>
            <a:endParaRPr lang="en-US"/>
          </a:p>
          <a:p>
            <a:pPr marL="989965" lvl="1" indent="-3803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Increased scholarship funding by $1 mil to $2 mil total</a:t>
            </a:r>
          </a:p>
          <a:p>
            <a:pPr marL="1446530" lvl="2" indent="-3803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FY 25:  award $1.6 mil; for 490 individuals</a:t>
            </a:r>
          </a:p>
          <a:p>
            <a:pPr marL="1446530" lvl="2" indent="-3803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FY 26:  award $2.8 mil; for 820 individuals</a:t>
            </a:r>
            <a:endParaRPr lang="en-US" sz="1950">
              <a:ea typeface="Calibri"/>
              <a:cs typeface="Calibri"/>
            </a:endParaRPr>
          </a:p>
          <a:p>
            <a:pPr marL="989965" lvl="1" indent="-380365">
              <a:buFont typeface="Arial"/>
              <a:buChar char="•"/>
            </a:pPr>
            <a:endParaRPr lang="en-US" sz="2000">
              <a:latin typeface="Poppins"/>
              <a:ea typeface="+mn-lt"/>
              <a:cs typeface="+mn-lt"/>
            </a:endParaRPr>
          </a:p>
          <a:p>
            <a:pPr marL="989965" lvl="1" indent="-3803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Updated Registry functions improving the pathway to scholarships</a:t>
            </a:r>
            <a:endParaRPr lang="en-US"/>
          </a:p>
          <a:p>
            <a:pPr marL="1446530" lvl="2" indent="-3803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Scholarship SMART application</a:t>
            </a:r>
          </a:p>
          <a:p>
            <a:pPr marL="1446530" lvl="2" indent="-380365">
              <a:buFont typeface="Arial"/>
              <a:buChar char="•"/>
            </a:pPr>
            <a:endParaRPr lang="en-US" sz="2000">
              <a:ea typeface="Calibri" panose="020F0502020204030204"/>
              <a:cs typeface="Calibri" panose="020F0502020204030204"/>
            </a:endParaRPr>
          </a:p>
          <a:p>
            <a:pPr marL="989965" lvl="1" indent="-227965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Registry accounts:  52,339; FY27 new accounts: 5,167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079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31CFA-1513-D056-4240-EF1EC7D40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9461312" cy="405341"/>
          </a:xfrm>
        </p:spPr>
        <p:txBody>
          <a:bodyPr lIns="0" tIns="45720" rIns="91440" bIns="45720" anchor="t">
            <a:noAutofit/>
          </a:bodyPr>
          <a:lstStyle/>
          <a:p>
            <a:r>
              <a:rPr lang="en-US" sz="2750">
                <a:latin typeface="Poppins"/>
                <a:cs typeface="Poppins"/>
              </a:rPr>
              <a:t>Career Development Materials         Coming soon!  </a:t>
            </a: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5347EB-F2E9-87AE-3431-8B8524C33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3581" y="1501541"/>
            <a:ext cx="6593556" cy="4689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4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D607D-5E01-229A-4F95-205E8163D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6973489" cy="405341"/>
          </a:xfrm>
        </p:spPr>
        <p:txBody>
          <a:bodyPr lIns="0" tIns="45720" rIns="91440" bIns="45720" anchor="t">
            <a:noAutofit/>
          </a:bodyPr>
          <a:lstStyle/>
          <a:p>
            <a:r>
              <a:rPr lang="en-US" sz="2750">
                <a:latin typeface="Poppins"/>
                <a:cs typeface="Poppins"/>
              </a:rPr>
              <a:t>Career Development Materials  - QSM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4DF17-E6C4-CB69-C89C-58D65E9996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793" y="1998533"/>
            <a:ext cx="10307195" cy="3358690"/>
          </a:xfrm>
        </p:spPr>
        <p:txBody>
          <a:bodyPr/>
          <a:lstStyle/>
          <a:p>
            <a:r>
              <a:rPr lang="en-US" sz="2000"/>
              <a:t>New communications guides to support QSM planning and compliance :</a:t>
            </a:r>
          </a:p>
          <a:p>
            <a:endParaRPr lang="en-US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Director Registry Guide:  Step by Step Guide for Directors and Administrators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Teacher Registry Guide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/>
              <a:t>12 foundational credits:  what they are, who needs them, how to get them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924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57AE2-11C0-1BC6-4805-0D789DA0C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89" y="854325"/>
            <a:ext cx="10450615" cy="405341"/>
          </a:xfrm>
        </p:spPr>
        <p:txBody>
          <a:bodyPr/>
          <a:lstStyle/>
          <a:p>
            <a:r>
              <a:rPr lang="en-US"/>
              <a:t>Support for high-quality through NAEYC Accreditation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93CE29-AA63-4ADC-A64E-98874CDBEA5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380648" indent="-380648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Accreditation Support					</a:t>
            </a:r>
          </a:p>
          <a:p>
            <a:pPr marL="990004" lvl="1" indent="-380648">
              <a:buFont typeface="Arial"/>
              <a:buChar char="•"/>
            </a:pPr>
            <a:r>
              <a:rPr lang="en-US" sz="2000">
                <a:latin typeface="Poppins"/>
                <a:ea typeface="+mn-lt"/>
                <a:cs typeface="+mn-lt"/>
              </a:rPr>
              <a:t>AQIS service delivery</a:t>
            </a:r>
          </a:p>
          <a:p>
            <a:pPr marL="1599360" lvl="2" indent="-380648">
              <a:buFont typeface="Arial"/>
              <a:buChar char="•"/>
            </a:pPr>
            <a:r>
              <a:rPr lang="en-US" sz="2000">
                <a:latin typeface="Poppins"/>
                <a:cs typeface="Poppins"/>
              </a:rPr>
              <a:t>150% increase in applicants over last 2 rounds from providers preparing for or already in Early Start CT</a:t>
            </a:r>
          </a:p>
          <a:p>
            <a:pPr marL="1599360" lvl="2" indent="-380648">
              <a:buFont typeface="Arial"/>
              <a:buChar char="•"/>
            </a:pPr>
            <a:r>
              <a:rPr lang="en-US" sz="2000">
                <a:latin typeface="Poppins"/>
                <a:cs typeface="Poppins"/>
              </a:rPr>
              <a:t>232 active sites engaged in the NAEYC accreditation process</a:t>
            </a:r>
          </a:p>
          <a:p>
            <a:pPr marL="1599360" lvl="2" indent="-380648">
              <a:buFont typeface="Arial"/>
              <a:buChar char="•"/>
            </a:pPr>
            <a:r>
              <a:rPr lang="en-US" sz="2000">
                <a:latin typeface="Poppins"/>
                <a:cs typeface="Poppins"/>
              </a:rPr>
              <a:t>Applications available again Fall 2026</a:t>
            </a:r>
          </a:p>
          <a:p>
            <a:pPr marL="1599360" lvl="2" indent="-380648">
              <a:buFont typeface="Arial"/>
              <a:buChar char="•"/>
            </a:pPr>
            <a:r>
              <a:rPr lang="en-US" sz="2000">
                <a:latin typeface="Poppins"/>
                <a:cs typeface="Poppins"/>
              </a:rPr>
              <a:t>Developing a cohort model for multi-site organizations to help manage capacity</a:t>
            </a:r>
          </a:p>
          <a:p>
            <a:pPr marL="1599360" lvl="2" indent="-380648">
              <a:buFont typeface="Arial"/>
              <a:buChar char="•"/>
            </a:pPr>
            <a:endParaRPr lang="en-US" sz="1865">
              <a:latin typeface="Poppins"/>
              <a:cs typeface="Poppins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43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C1F41-6210-1CB1-928D-C5127D2B9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91440" bIns="45720" anchor="t">
            <a:noAutofit/>
          </a:bodyPr>
          <a:lstStyle/>
          <a:p>
            <a:r>
              <a:rPr lang="en-US" sz="2750">
                <a:latin typeface="Poppins"/>
                <a:cs typeface="Poppins"/>
              </a:rPr>
              <a:t>Apprenticeship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F89989-01EB-D988-BD51-1569EF2A31E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62524" y="1865613"/>
            <a:ext cx="11267378" cy="2320361"/>
          </a:xfrm>
        </p:spPr>
        <p:txBody>
          <a:bodyPr wrap="square" lIns="0" tIns="45720" rIns="91440" bIns="45720" anchor="t"/>
          <a:lstStyle/>
          <a:p>
            <a:r>
              <a:rPr lang="en-US" sz="1800">
                <a:highlight>
                  <a:srgbClr val="FFFFFF"/>
                </a:highlight>
                <a:latin typeface="Poppins"/>
                <a:cs typeface="Poppins"/>
              </a:rPr>
              <a:t>The Office of Early Childhood (OEC) is implementing a statewide Early Childhood Education (ECE) Registered Apprenticeship initiative to recruit and strengthen the early childhood workforce, support credential attainment, and improve wage opportunities. </a:t>
            </a:r>
            <a:endParaRPr lang="en-US" sz="1800">
              <a:latin typeface="Poppins"/>
              <a:cs typeface="Poppins"/>
            </a:endParaRPr>
          </a:p>
          <a:p>
            <a:pPr marL="970915" lvl="1" indent="-285750"/>
            <a:r>
              <a:rPr lang="en-US" sz="1800">
                <a:highlight>
                  <a:srgbClr val="FFFFFF"/>
                </a:highlight>
                <a:latin typeface="Poppins"/>
                <a:cs typeface="Poppins"/>
              </a:rPr>
              <a:t>Includes Family Child Care (FCC – 100 participants) and center- based apprenticeship (98 participants)</a:t>
            </a:r>
            <a:endParaRPr lang="en-US" sz="1800">
              <a:latin typeface="Poppins"/>
              <a:ea typeface="Calibri" panose="020F0502020204030204"/>
              <a:cs typeface="Poppins"/>
            </a:endParaRPr>
          </a:p>
          <a:p>
            <a:pPr marL="970915" lvl="1" indent="-285750"/>
            <a:r>
              <a:rPr lang="en-US" sz="1800">
                <a:highlight>
                  <a:srgbClr val="FFFFFF"/>
                </a:highlight>
                <a:latin typeface="Poppins"/>
                <a:cs typeface="Poppins"/>
              </a:rPr>
              <a:t>Working toward implementing the Unifying Framework with clear levels — ECE I, ECE II</a:t>
            </a:r>
            <a:endParaRPr lang="en-US" sz="1800">
              <a:latin typeface="Poppins"/>
              <a:ea typeface="Calibri"/>
              <a:cs typeface="Poppins"/>
            </a:endParaRPr>
          </a:p>
          <a:p>
            <a:pPr marL="970915" lvl="1" indent="-285750"/>
            <a:r>
              <a:rPr lang="en-US" sz="1800">
                <a:highlight>
                  <a:srgbClr val="FFFFFF"/>
                </a:highlight>
                <a:latin typeface="Poppins"/>
                <a:cs typeface="Poppins"/>
              </a:rPr>
              <a:t>Includes planned expansion from CDA into stackable Associate’s ECE II pathways</a:t>
            </a:r>
            <a:endParaRPr lang="en-US" sz="1800">
              <a:latin typeface="Poppins"/>
              <a:ea typeface="Calibri"/>
              <a:cs typeface="Poppins"/>
            </a:endParaRPr>
          </a:p>
          <a:p>
            <a:pPr marL="970915" lvl="1" indent="-285750"/>
            <a:r>
              <a:rPr lang="en-US" sz="1800">
                <a:highlight>
                  <a:srgbClr val="FFFFFF"/>
                </a:highlight>
                <a:latin typeface="Poppins"/>
                <a:cs typeface="Poppins"/>
              </a:rPr>
              <a:t>Thank you to CT DOL, SEIU Education and Support Fund and partners</a:t>
            </a:r>
          </a:p>
          <a:p>
            <a:pPr marL="970915" lvl="1" indent="-285750"/>
            <a:endParaRPr lang="en-US" sz="1800">
              <a:highlight>
                <a:srgbClr val="FFFFFF"/>
              </a:highlight>
              <a:latin typeface="Aptos"/>
              <a:cs typeface="Poppins"/>
            </a:endParaRPr>
          </a:p>
          <a:p>
            <a:pPr marL="685165" lvl="1" indent="0">
              <a:buNone/>
            </a:pPr>
            <a:endParaRPr lang="en-US" sz="1800">
              <a:highlight>
                <a:srgbClr val="FFFFFF"/>
              </a:highlight>
              <a:latin typeface="Aptos"/>
              <a:cs typeface="Poppin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18CA9E-D423-D592-D6C3-C9390F86F91A}"/>
              </a:ext>
            </a:extLst>
          </p:cNvPr>
          <p:cNvSpPr txBox="1"/>
          <p:nvPr/>
        </p:nvSpPr>
        <p:spPr>
          <a:xfrm>
            <a:off x="362399" y="4744826"/>
            <a:ext cx="1126760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latin typeface="Poppins"/>
                <a:ea typeface="Calibri"/>
                <a:cs typeface="Poppins"/>
              </a:rPr>
              <a:t>Includes On the Job Training, mentorship, related instruction and college credit, and stipends</a:t>
            </a:r>
            <a:endParaRPr lang="en-US">
              <a:latin typeface="Poppins"/>
              <a:cs typeface="Poppins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330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94CD9-EDFD-28F0-9AF7-01F205C11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45720" rIns="91440" bIns="45720" anchor="t">
            <a:noAutofit/>
          </a:bodyPr>
          <a:lstStyle/>
          <a:p>
            <a:r>
              <a:rPr lang="en-US" sz="2750">
                <a:latin typeface="Poppins"/>
                <a:cs typeface="Poppins"/>
              </a:rPr>
              <a:t>Results</a:t>
            </a:r>
            <a:endParaRPr lang="en-US">
              <a:latin typeface="Poppins"/>
              <a:cs typeface="Poppins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08E8C5E-E49F-8910-5D04-E99269C3D9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3699381"/>
              </p:ext>
            </p:extLst>
          </p:nvPr>
        </p:nvGraphicFramePr>
        <p:xfrm>
          <a:off x="895978" y="1256882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421" name="Diagram 420">
            <a:extLst>
              <a:ext uri="{FF2B5EF4-FFF2-40B4-BE49-F238E27FC236}">
                <a16:creationId xmlns:a16="http://schemas.microsoft.com/office/drawing/2014/main" id="{1F9BAC0C-9C01-9D29-926C-8390DB2CCB1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4310746"/>
              </p:ext>
            </p:extLst>
          </p:nvPr>
        </p:nvGraphicFramePr>
        <p:xfrm>
          <a:off x="6196484" y="1055914"/>
          <a:ext cx="45720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446" name="TextBox 1445">
            <a:extLst>
              <a:ext uri="{FF2B5EF4-FFF2-40B4-BE49-F238E27FC236}">
                <a16:creationId xmlns:a16="http://schemas.microsoft.com/office/drawing/2014/main" id="{EB2750D2-D342-3D2A-76D2-F9DF4DFDBEA1}"/>
              </a:ext>
            </a:extLst>
          </p:cNvPr>
          <p:cNvSpPr txBox="1"/>
          <p:nvPr/>
        </p:nvSpPr>
        <p:spPr>
          <a:xfrm>
            <a:off x="412230" y="4915729"/>
            <a:ext cx="1136754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i="1">
                <a:latin typeface="Poppins"/>
                <a:cs typeface="Poppins"/>
              </a:rPr>
              <a:t>Participation in the apprenticeship program has </a:t>
            </a:r>
            <a:r>
              <a:rPr lang="en-US" b="1" i="1">
                <a:latin typeface="Poppins"/>
                <a:cs typeface="Poppins"/>
              </a:rPr>
              <a:t>positively impacted retention</a:t>
            </a:r>
            <a:r>
              <a:rPr lang="en-US" i="1">
                <a:latin typeface="Poppins"/>
                <a:cs typeface="Poppins"/>
              </a:rPr>
              <a:t>. </a:t>
            </a:r>
            <a:r>
              <a:rPr lang="en-US" b="1" i="1">
                <a:latin typeface="Poppins"/>
                <a:cs typeface="Poppins"/>
              </a:rPr>
              <a:t>Apprentices show higher commitment, stronger engagement, and a greater probability of remaining with the organization </a:t>
            </a:r>
            <a:r>
              <a:rPr lang="en-US" i="1">
                <a:latin typeface="Poppins"/>
                <a:cs typeface="Poppins"/>
              </a:rPr>
              <a:t>compared to what is typically observed in standard entry-level ECE positions, largely </a:t>
            </a:r>
            <a:r>
              <a:rPr lang="en-US" b="1" i="1">
                <a:latin typeface="Poppins"/>
                <a:cs typeface="Poppins"/>
              </a:rPr>
              <a:t>due to structured support, mentoring, and clear career pathways.</a:t>
            </a:r>
            <a:endParaRPr lang="en-US">
              <a:latin typeface="Poppins"/>
              <a:ea typeface="Calibri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998926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C24DAD-8990-A57E-1DB0-CB669F834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10992036" cy="405341"/>
          </a:xfrm>
        </p:spPr>
        <p:txBody>
          <a:bodyPr/>
          <a:lstStyle/>
          <a:p>
            <a:r>
              <a:rPr lang="en-US"/>
              <a:t>Program Operations Grant Summary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8DD48D5-C022-11EE-DED3-D727A5C28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90" y="1481309"/>
            <a:ext cx="9875520" cy="4639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985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D1E96-F6E6-CB32-E84C-551FC6A8C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6F429-48BC-BE2C-2A12-1BB94B3EA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10992036" cy="405341"/>
          </a:xfrm>
        </p:spPr>
        <p:txBody>
          <a:bodyPr/>
          <a:lstStyle/>
          <a:p>
            <a:r>
              <a:rPr lang="en-US"/>
              <a:t>Program Operations Grant Summary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571A41D-BBCA-90B1-AB1E-AEFC66B74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002" y="1503893"/>
            <a:ext cx="10520979" cy="4499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30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CDB1B-17BF-D807-E9DB-757FFFCF7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4D57-85BA-68F5-A952-F98A01CFB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10992036" cy="405341"/>
          </a:xfrm>
        </p:spPr>
        <p:txBody>
          <a:bodyPr/>
          <a:lstStyle/>
          <a:p>
            <a:r>
              <a:rPr lang="en-US"/>
              <a:t>Awards by License Type and Language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BD1D5-4422-964A-1045-D689DF393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967" y="1556940"/>
            <a:ext cx="10454437" cy="4446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667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582AC-6D93-AEE1-91E6-816F75899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AFACD-3433-3501-EAFA-AA8B7B4DC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10992036" cy="405341"/>
          </a:xfrm>
        </p:spPr>
        <p:txBody>
          <a:bodyPr/>
          <a:lstStyle/>
          <a:p>
            <a:r>
              <a:rPr lang="en-US"/>
              <a:t>Awards by County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3A3B2D-EFB1-08B6-B81A-B6B7FD354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090" y="1449433"/>
            <a:ext cx="10228526" cy="4744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38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94977-722E-5523-1CC6-5426D5109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8D9DE-52BB-E374-2640-4CC6E787B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20" y="2997712"/>
            <a:ext cx="10645960" cy="862576"/>
          </a:xfrm>
        </p:spPr>
        <p:txBody>
          <a:bodyPr lIns="121807" tIns="60904" rIns="121807" bIns="60904" anchor="t">
            <a:noAutofit/>
          </a:bodyPr>
          <a:lstStyle/>
          <a:p>
            <a:r>
              <a:rPr lang="en-US" sz="5328">
                <a:latin typeface="Poppins"/>
                <a:cs typeface="Poppins"/>
              </a:rPr>
              <a:t>Stories from the Field</a:t>
            </a:r>
            <a:endParaRPr lang="en-US" sz="5328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8648B-6C16-ADFA-555E-B8A80D24D4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85371" y="3103643"/>
            <a:ext cx="8943709" cy="784137"/>
          </a:xfrm>
        </p:spPr>
        <p:txBody>
          <a:bodyPr lIns="121807" tIns="60904" rIns="121807" bIns="60904" anchor="t">
            <a:noAutofit/>
          </a:bodyPr>
          <a:lstStyle/>
          <a:p>
            <a:endParaRPr lang="en-US"/>
          </a:p>
          <a:p>
            <a:endParaRPr lang="en-US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2019613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23D0D-5DD9-9010-4E30-68E2E91F0F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C12C0-A3FF-5EB6-98D6-400AB5C66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90" y="854325"/>
            <a:ext cx="10992036" cy="405341"/>
          </a:xfrm>
        </p:spPr>
        <p:txBody>
          <a:bodyPr/>
          <a:lstStyle/>
          <a:p>
            <a:r>
              <a:rPr lang="en-US"/>
              <a:t>Lessons Learned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B338641-3E88-2404-FEF1-8B12198DED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2108" y="1793805"/>
            <a:ext cx="5310825" cy="38314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4AC39D0-2A04-BA04-DBA1-CF59698EA9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90" y="1793805"/>
            <a:ext cx="5310825" cy="3935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9127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27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B60B6B-92EC-08DF-6A0E-79C58759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7067-1991-1B9E-29CF-BF800561E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227" y="2435884"/>
            <a:ext cx="9813152" cy="862576"/>
          </a:xfrm>
        </p:spPr>
        <p:txBody>
          <a:bodyPr lIns="121807" tIns="60904" rIns="121807" bIns="60904" anchor="t">
            <a:noAutofit/>
          </a:bodyPr>
          <a:lstStyle/>
          <a:p>
            <a:r>
              <a:rPr lang="en-US" sz="5300">
                <a:latin typeface="Poppins"/>
                <a:cs typeface="Poppins"/>
              </a:rPr>
              <a:t>OEC Upcoming Sessions and Events</a:t>
            </a:r>
            <a:endParaRPr lang="en-US" sz="53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304D3E-F5EA-794D-7A4E-729765592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22364" y="3856094"/>
            <a:ext cx="8943709" cy="784137"/>
          </a:xfrm>
        </p:spPr>
        <p:txBody>
          <a:bodyPr lIns="121807" tIns="60904" rIns="121807" bIns="60904" anchor="t">
            <a:noAutofit/>
          </a:bodyPr>
          <a:lstStyle/>
          <a:p>
            <a:endParaRPr lang="en-US"/>
          </a:p>
          <a:p>
            <a:endParaRPr lang="en-US"/>
          </a:p>
          <a:p>
            <a:endParaRPr lang="en-US">
              <a:latin typeface="Poppins"/>
              <a:cs typeface="Poppins"/>
            </a:endParaRPr>
          </a:p>
        </p:txBody>
      </p:sp>
    </p:spTree>
    <p:extLst>
      <p:ext uri="{BB962C8B-B14F-4D97-AF65-F5344CB8AC3E}">
        <p14:creationId xmlns:p14="http://schemas.microsoft.com/office/powerpoint/2010/main" val="37297572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>
          <a:extLst>
            <a:ext uri="{FF2B5EF4-FFF2-40B4-BE49-F238E27FC236}">
              <a16:creationId xmlns:a16="http://schemas.microsoft.com/office/drawing/2014/main" id="{E9F18E44-B792-DC74-B24A-0BA29F5A8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1CB7AA72-D115-167E-80D6-44613D553EE8}"/>
              </a:ext>
            </a:extLst>
          </p:cNvPr>
          <p:cNvSpPr txBox="1"/>
          <p:nvPr/>
        </p:nvSpPr>
        <p:spPr>
          <a:xfrm>
            <a:off x="379913" y="747776"/>
            <a:ext cx="102768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800" b="1">
                <a:latin typeface="Poppins"/>
                <a:cs typeface="Poppins"/>
              </a:rPr>
              <a:t>OEC Upcoming Sessions &amp; Events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090B8F-03A8-F501-8621-2B0378B64854}"/>
              </a:ext>
            </a:extLst>
          </p:cNvPr>
          <p:cNvSpPr txBox="1"/>
          <p:nvPr/>
        </p:nvSpPr>
        <p:spPr>
          <a:xfrm>
            <a:off x="384203" y="1589781"/>
            <a:ext cx="11423594" cy="45550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b="1">
                <a:latin typeface="Poppins"/>
                <a:cs typeface="Poppins"/>
              </a:rPr>
              <a:t>Family Child Care (FCC) Community Engagement Sessions – October 2026</a:t>
            </a:r>
          </a:p>
          <a:p>
            <a:r>
              <a:rPr lang="en-US" i="1"/>
              <a:t>         Systems (SFCCNs, community networks, etc.) sessions</a:t>
            </a:r>
            <a:endParaRPr lang="en-US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/>
              <a:t>Two sessions – one in person and one virtual</a:t>
            </a:r>
          </a:p>
          <a:p>
            <a:pPr lvl="1"/>
            <a:r>
              <a:rPr lang="en-US" i="1"/>
              <a:t>Educator sessions</a:t>
            </a:r>
            <a:endParaRPr lang="en-US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/>
              <a:t>Four sessions – 2 in person and 2 virtual with Spanish interpretation available </a:t>
            </a:r>
            <a:endParaRPr lang="en-US" i="1">
              <a:latin typeface="Aptos"/>
              <a:cs typeface="Poppins"/>
            </a:endParaRPr>
          </a:p>
          <a:p>
            <a:endParaRPr lang="en-US" b="1">
              <a:latin typeface="Poppins"/>
              <a:cs typeface="Poppins"/>
            </a:endParaRPr>
          </a:p>
          <a:p>
            <a:r>
              <a:rPr lang="en-US" b="1">
                <a:latin typeface="Poppins"/>
                <a:cs typeface="Poppins"/>
              </a:rPr>
              <a:t>Early Start Provider Meetings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ffectLst/>
              </a:rPr>
              <a:t>Tuesday, October 13, 9:30-12:00pm New London</a:t>
            </a:r>
            <a:r>
              <a:rPr lang="en-US"/>
              <a:t> </a:t>
            </a:r>
            <a:endParaRPr lang="en-US" i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ffectLst/>
              </a:rPr>
              <a:t>Saturday, October 17, 9:30 – 12:00pm Bridgeport</a:t>
            </a:r>
            <a:r>
              <a:rPr lang="en-US"/>
              <a:t> </a:t>
            </a:r>
            <a:endParaRPr lang="en-US" i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>
                <a:effectLst/>
              </a:rPr>
              <a:t>Tuesday, October 20, 9:30 – 12:00pm Hartford</a:t>
            </a:r>
            <a:r>
              <a:rPr lang="en-US"/>
              <a:t> </a:t>
            </a:r>
            <a:endParaRPr lang="en-US" i="1"/>
          </a:p>
          <a:p>
            <a:endParaRPr lang="en-US" b="1">
              <a:latin typeface="Poppins"/>
              <a:cs typeface="Poppins"/>
            </a:endParaRPr>
          </a:p>
          <a:p>
            <a:r>
              <a:rPr lang="en-US" b="1">
                <a:latin typeface="Poppins"/>
                <a:ea typeface="Calibri"/>
                <a:cs typeface="Poppins"/>
              </a:rPr>
              <a:t>Local Governance Partner Focus Groups – September &amp; October</a:t>
            </a:r>
          </a:p>
          <a:p>
            <a:endParaRPr lang="en-US" sz="1600" b="1">
              <a:latin typeface="Poppins"/>
              <a:ea typeface="Calibri"/>
              <a:cs typeface="Poppins"/>
            </a:endParaRPr>
          </a:p>
          <a:p>
            <a:r>
              <a:rPr lang="en-US" b="1">
                <a:latin typeface="Poppins"/>
                <a:ea typeface="Calibri"/>
                <a:cs typeface="Poppins"/>
              </a:rPr>
              <a:t>Town Hall for Providers and Families – November </a:t>
            </a:r>
            <a:endParaRPr lang="en-US">
              <a:latin typeface="Poppins"/>
              <a:ea typeface="Calibri"/>
              <a:cs typeface="Poppins"/>
            </a:endParaRPr>
          </a:p>
          <a:p>
            <a:endParaRPr lang="en-US" b="1">
              <a:latin typeface="Poppins"/>
              <a:ea typeface="Calibri"/>
              <a:cs typeface="Poppins"/>
            </a:endParaRPr>
          </a:p>
          <a:p>
            <a:endParaRPr lang="en-US" b="1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9457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17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2013 - 2022 Theme</vt:lpstr>
      <vt:lpstr>Early Childhood Endowment Advisory Meeting </vt:lpstr>
      <vt:lpstr>Quality and Workforce Initiative Updates</vt:lpstr>
      <vt:lpstr>Early Childhood Education Endowment funding in QI Division</vt:lpstr>
      <vt:lpstr>Scholarship and Workforce Engagement</vt:lpstr>
      <vt:lpstr>Career Development Materials         Coming soon!  </vt:lpstr>
      <vt:lpstr>Career Development Materials  - QSM</vt:lpstr>
      <vt:lpstr>Support for high-quality through NAEYC Accreditation </vt:lpstr>
      <vt:lpstr>Apprenticeship</vt:lpstr>
      <vt:lpstr>Results</vt:lpstr>
      <vt:lpstr>Program Operations Grant Summary</vt:lpstr>
      <vt:lpstr>Program Operations Grant Summary</vt:lpstr>
      <vt:lpstr>Awards by License Type and Language</vt:lpstr>
      <vt:lpstr>Awards by County</vt:lpstr>
      <vt:lpstr>Stories from the Field</vt:lpstr>
      <vt:lpstr>Lessons Learned</vt:lpstr>
      <vt:lpstr>OEC Upcoming Sessions and Events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Melendez, Eloisa</dc:creator>
  <cp:revision>2</cp:revision>
  <cp:lastPrinted>2026-05-13T12:21:26Z</cp:lastPrinted>
  <dcterms:created xsi:type="dcterms:W3CDTF">2025-08-26T11:56:38Z</dcterms:created>
  <dcterms:modified xsi:type="dcterms:W3CDTF">2026-09-09T16:33:21Z</dcterms:modified>
</cp:coreProperties>
</file>