
<file path=[Content_Types].xml><?xml version="1.0" encoding="utf-8"?>
<Types xmlns="http://schemas.openxmlformats.org/package/2006/content-types">
  <Default Extension="emf" ContentType="image/x-emf"/>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embedTrueTypeFonts="1" autoCompressPictures="0">
  <p:sldMasterIdLst>
    <p:sldMasterId id="2147483664" r:id="rId4"/>
  </p:sldMasterIdLst>
  <p:notesMasterIdLst>
    <p:notesMasterId r:id="rId9"/>
  </p:notesMasterIdLst>
  <p:sldIdLst>
    <p:sldId id="2619" r:id="rId5"/>
    <p:sldId id="2621" r:id="rId6"/>
    <p:sldId id="295" r:id="rId7"/>
    <p:sldId id="2510" r:id="rId8"/>
  </p:sldIdLst>
  <p:sldSz cx="9144000" cy="5148263"/>
  <p:notesSz cx="6858000" cy="9144000"/>
  <p:embeddedFontLst>
    <p:embeddedFont>
      <p:font typeface="Poppins" panose="00000500000000000000" pitchFamily="2" charset="0"/>
      <p:regular r:id="rId10"/>
      <p:bold r:id="rId11"/>
      <p:italic r:id="rId12"/>
      <p:boldItalic r:id="rId13"/>
    </p:embeddedFont>
    <p:embeddedFont>
      <p:font typeface="Poppins SemiBold" panose="00000700000000000000" pitchFamily="2" charset="0"/>
      <p:regular r:id="rId14"/>
      <p:bold r:id="rId15"/>
      <p:italic r:id="rId16"/>
      <p:boldItalic r:id="rId17"/>
    </p:embeddedFont>
  </p:embeddedFont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EF1E09CC-E672-28B1-3C2B-775B0F9BC411}" name="Jessica Bialecki" initials="JB" userId="S::jess_socialimpactpartners.org#ext#@ctgovexec.onmicrosoft.com::a73bebad-a08e-486c-8964-950893d45a88" providerId="AD"/>
  <p188:author id="{799582ED-6C3C-2E19-2527-E4491E60A706}" name="jess@socialimpactpartners.org" initials="je" userId="S::urn:spo:guest#jess@socialimpactpartners.org::"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3271E7"/>
    <a:srgbClr val="741378"/>
    <a:srgbClr val="0D4F8B"/>
    <a:srgbClr val="0D4F90"/>
    <a:srgbClr val="2CAFAA"/>
    <a:srgbClr val="0A457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18D59FD-4CC4-BC12-91DD-96A5A6ED9BE5}" v="422" dt="2026-04-01T21:37:06.50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3580"/>
    <p:restoredTop sz="94658"/>
  </p:normalViewPr>
  <p:slideViewPr>
    <p:cSldViewPr snapToGrid="0">
      <p:cViewPr varScale="1">
        <p:scale>
          <a:sx n="148" d="100"/>
          <a:sy n="148" d="100"/>
        </p:scale>
        <p:origin x="132" y="19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font" Target="fonts/font4.fntdata"/><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font" Target="fonts/font3.fntdata"/><Relationship Id="rId17" Type="http://schemas.openxmlformats.org/officeDocument/2006/relationships/font" Target="fonts/font8.fntdata"/><Relationship Id="rId2" Type="http://schemas.openxmlformats.org/officeDocument/2006/relationships/customXml" Target="../customXml/item2.xml"/><Relationship Id="rId16" Type="http://schemas.openxmlformats.org/officeDocument/2006/relationships/font" Target="fonts/font7.fntdata"/><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font" Target="fonts/font2.fntdata"/><Relationship Id="rId24" Type="http://schemas.microsoft.com/office/2018/10/relationships/authors" Target="authors.xml"/><Relationship Id="rId5" Type="http://schemas.openxmlformats.org/officeDocument/2006/relationships/slide" Target="slides/slide1.xml"/><Relationship Id="rId15" Type="http://schemas.openxmlformats.org/officeDocument/2006/relationships/font" Target="fonts/font6.fntdata"/><Relationship Id="rId23" Type="http://schemas.microsoft.com/office/2015/10/relationships/revisionInfo" Target="revisionInfo.xml"/><Relationship Id="rId10" Type="http://schemas.openxmlformats.org/officeDocument/2006/relationships/font" Target="fonts/font1.fntdata"/><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notesMaster" Target="notesMasters/notesMaster1.xml"/><Relationship Id="rId14" Type="http://schemas.openxmlformats.org/officeDocument/2006/relationships/font" Target="fonts/font5.fntdata"/><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essica Bialecki" userId="S::jess_socialimpactpartners.org#ext#@ctgovexec.onmicrosoft.com::a73bebad-a08e-486c-8964-950893d45a88" providerId="AD" clId="Web-{918D59FD-4CC4-BC12-91DD-96A5A6ED9BE5}"/>
    <pc:docChg chg="mod addSld delSld modSld sldOrd">
      <pc:chgData name="Jessica Bialecki" userId="S::jess_socialimpactpartners.org#ext#@ctgovexec.onmicrosoft.com::a73bebad-a08e-486c-8964-950893d45a88" providerId="AD" clId="Web-{918D59FD-4CC4-BC12-91DD-96A5A6ED9BE5}" dt="2026-04-01T21:37:06.509" v="238"/>
      <pc:docMkLst>
        <pc:docMk/>
      </pc:docMkLst>
      <pc:sldChg chg="modSp">
        <pc:chgData name="Jessica Bialecki" userId="S::jess_socialimpactpartners.org#ext#@ctgovexec.onmicrosoft.com::a73bebad-a08e-486c-8964-950893d45a88" providerId="AD" clId="Web-{918D59FD-4CC4-BC12-91DD-96A5A6ED9BE5}" dt="2026-04-01T21:28:04.706" v="183" actId="20577"/>
        <pc:sldMkLst>
          <pc:docMk/>
          <pc:sldMk cId="3409452026" sldId="295"/>
        </pc:sldMkLst>
        <pc:spChg chg="mod">
          <ac:chgData name="Jessica Bialecki" userId="S::jess_socialimpactpartners.org#ext#@ctgovexec.onmicrosoft.com::a73bebad-a08e-486c-8964-950893d45a88" providerId="AD" clId="Web-{918D59FD-4CC4-BC12-91DD-96A5A6ED9BE5}" dt="2026-04-01T21:28:04.706" v="183" actId="20577"/>
          <ac:spMkLst>
            <pc:docMk/>
            <pc:sldMk cId="3409452026" sldId="295"/>
            <ac:spMk id="8" creationId="{96C89247-9059-C714-6E5F-117EEC6513EB}"/>
          </ac:spMkLst>
        </pc:spChg>
      </pc:sldChg>
      <pc:sldChg chg="del">
        <pc:chgData name="Jessica Bialecki" userId="S::jess_socialimpactpartners.org#ext#@ctgovexec.onmicrosoft.com::a73bebad-a08e-486c-8964-950893d45a88" providerId="AD" clId="Web-{918D59FD-4CC4-BC12-91DD-96A5A6ED9BE5}" dt="2026-04-01T20:09:43.066" v="6"/>
        <pc:sldMkLst>
          <pc:docMk/>
          <pc:sldMk cId="966373414" sldId="296"/>
        </pc:sldMkLst>
      </pc:sldChg>
      <pc:sldChg chg="del">
        <pc:chgData name="Jessica Bialecki" userId="S::jess_socialimpactpartners.org#ext#@ctgovexec.onmicrosoft.com::a73bebad-a08e-486c-8964-950893d45a88" providerId="AD" clId="Web-{918D59FD-4CC4-BC12-91DD-96A5A6ED9BE5}" dt="2026-04-01T20:09:42.410" v="5"/>
        <pc:sldMkLst>
          <pc:docMk/>
          <pc:sldMk cId="3592083633" sldId="297"/>
        </pc:sldMkLst>
      </pc:sldChg>
      <pc:sldChg chg="del">
        <pc:chgData name="Jessica Bialecki" userId="S::jess_socialimpactpartners.org#ext#@ctgovexec.onmicrosoft.com::a73bebad-a08e-486c-8964-950893d45a88" providerId="AD" clId="Web-{918D59FD-4CC4-BC12-91DD-96A5A6ED9BE5}" dt="2026-04-01T20:09:41.129" v="4"/>
        <pc:sldMkLst>
          <pc:docMk/>
          <pc:sldMk cId="2550338099" sldId="2509"/>
        </pc:sldMkLst>
      </pc:sldChg>
      <pc:sldChg chg="modSp">
        <pc:chgData name="Jessica Bialecki" userId="S::jess_socialimpactpartners.org#ext#@ctgovexec.onmicrosoft.com::a73bebad-a08e-486c-8964-950893d45a88" providerId="AD" clId="Web-{918D59FD-4CC4-BC12-91DD-96A5A6ED9BE5}" dt="2026-04-01T21:35:23.903" v="233" actId="20577"/>
        <pc:sldMkLst>
          <pc:docMk/>
          <pc:sldMk cId="599710936" sldId="2510"/>
        </pc:sldMkLst>
        <pc:spChg chg="mod">
          <ac:chgData name="Jessica Bialecki" userId="S::jess_socialimpactpartners.org#ext#@ctgovexec.onmicrosoft.com::a73bebad-a08e-486c-8964-950893d45a88" providerId="AD" clId="Web-{918D59FD-4CC4-BC12-91DD-96A5A6ED9BE5}" dt="2026-04-01T21:35:23.903" v="233" actId="20577"/>
          <ac:spMkLst>
            <pc:docMk/>
            <pc:sldMk cId="599710936" sldId="2510"/>
            <ac:spMk id="8" creationId="{6EEBDE6B-C142-DBA9-A663-0522E0D4185B}"/>
          </ac:spMkLst>
        </pc:spChg>
      </pc:sldChg>
      <pc:sldChg chg="del">
        <pc:chgData name="Jessica Bialecki" userId="S::jess_socialimpactpartners.org#ext#@ctgovexec.onmicrosoft.com::a73bebad-a08e-486c-8964-950893d45a88" providerId="AD" clId="Web-{918D59FD-4CC4-BC12-91DD-96A5A6ED9BE5}" dt="2026-04-01T20:09:44.019" v="7"/>
        <pc:sldMkLst>
          <pc:docMk/>
          <pc:sldMk cId="2181910377" sldId="2511"/>
        </pc:sldMkLst>
      </pc:sldChg>
      <pc:sldChg chg="del">
        <pc:chgData name="Jessica Bialecki" userId="S::jess_socialimpactpartners.org#ext#@ctgovexec.onmicrosoft.com::a73bebad-a08e-486c-8964-950893d45a88" providerId="AD" clId="Web-{918D59FD-4CC4-BC12-91DD-96A5A6ED9BE5}" dt="2026-04-01T20:09:44.894" v="8"/>
        <pc:sldMkLst>
          <pc:docMk/>
          <pc:sldMk cId="2337201514" sldId="2512"/>
        </pc:sldMkLst>
      </pc:sldChg>
      <pc:sldChg chg="del">
        <pc:chgData name="Jessica Bialecki" userId="S::jess_socialimpactpartners.org#ext#@ctgovexec.onmicrosoft.com::a73bebad-a08e-486c-8964-950893d45a88" providerId="AD" clId="Web-{918D59FD-4CC4-BC12-91DD-96A5A6ED9BE5}" dt="2026-04-01T20:09:36.441" v="2"/>
        <pc:sldMkLst>
          <pc:docMk/>
          <pc:sldMk cId="3689207467" sldId="2618"/>
        </pc:sldMkLst>
      </pc:sldChg>
      <pc:sldChg chg="modSp">
        <pc:chgData name="Jessica Bialecki" userId="S::jess_socialimpactpartners.org#ext#@ctgovexec.onmicrosoft.com::a73bebad-a08e-486c-8964-950893d45a88" providerId="AD" clId="Web-{918D59FD-4CC4-BC12-91DD-96A5A6ED9BE5}" dt="2026-04-01T21:22:16.507" v="15" actId="20577"/>
        <pc:sldMkLst>
          <pc:docMk/>
          <pc:sldMk cId="3050119912" sldId="2619"/>
        </pc:sldMkLst>
        <pc:spChg chg="mod">
          <ac:chgData name="Jessica Bialecki" userId="S::jess_socialimpactpartners.org#ext#@ctgovexec.onmicrosoft.com::a73bebad-a08e-486c-8964-950893d45a88" providerId="AD" clId="Web-{918D59FD-4CC4-BC12-91DD-96A5A6ED9BE5}" dt="2026-04-01T21:22:16.507" v="15" actId="20577"/>
          <ac:spMkLst>
            <pc:docMk/>
            <pc:sldMk cId="3050119912" sldId="2619"/>
            <ac:spMk id="3" creationId="{294203CE-8D74-B8D9-50D1-725CD616945B}"/>
          </ac:spMkLst>
        </pc:spChg>
      </pc:sldChg>
      <pc:sldChg chg="del ord">
        <pc:chgData name="Jessica Bialecki" userId="S::jess_socialimpactpartners.org#ext#@ctgovexec.onmicrosoft.com::a73bebad-a08e-486c-8964-950893d45a88" providerId="AD" clId="Web-{918D59FD-4CC4-BC12-91DD-96A5A6ED9BE5}" dt="2026-04-01T20:09:45.973" v="9"/>
        <pc:sldMkLst>
          <pc:docMk/>
          <pc:sldMk cId="1683148519" sldId="2620"/>
        </pc:sldMkLst>
      </pc:sldChg>
      <pc:sldChg chg="modSp">
        <pc:chgData name="Jessica Bialecki" userId="S::jess_socialimpactpartners.org#ext#@ctgovexec.onmicrosoft.com::a73bebad-a08e-486c-8964-950893d45a88" providerId="AD" clId="Web-{918D59FD-4CC4-BC12-91DD-96A5A6ED9BE5}" dt="2026-04-01T21:22:34.741" v="16" actId="20577"/>
        <pc:sldMkLst>
          <pc:docMk/>
          <pc:sldMk cId="1081039868" sldId="2621"/>
        </pc:sldMkLst>
        <pc:spChg chg="mod">
          <ac:chgData name="Jessica Bialecki" userId="S::jess_socialimpactpartners.org#ext#@ctgovexec.onmicrosoft.com::a73bebad-a08e-486c-8964-950893d45a88" providerId="AD" clId="Web-{918D59FD-4CC4-BC12-91DD-96A5A6ED9BE5}" dt="2026-04-01T21:22:34.741" v="16" actId="20577"/>
          <ac:spMkLst>
            <pc:docMk/>
            <pc:sldMk cId="1081039868" sldId="2621"/>
            <ac:spMk id="3" creationId="{73B656AA-6F5A-BCCD-0A33-46EAA8A3F2DE}"/>
          </ac:spMkLst>
        </pc:spChg>
      </pc:sldChg>
      <pc:sldChg chg="del">
        <pc:chgData name="Jessica Bialecki" userId="S::jess_socialimpactpartners.org#ext#@ctgovexec.onmicrosoft.com::a73bebad-a08e-486c-8964-950893d45a88" providerId="AD" clId="Web-{918D59FD-4CC4-BC12-91DD-96A5A6ED9BE5}" dt="2026-04-01T20:09:34.894" v="1"/>
        <pc:sldMkLst>
          <pc:docMk/>
          <pc:sldMk cId="1789537687" sldId="2622"/>
        </pc:sldMkLst>
      </pc:sldChg>
      <pc:sldChg chg="addSp delSp new del">
        <pc:chgData name="Jessica Bialecki" userId="S::jess_socialimpactpartners.org#ext#@ctgovexec.onmicrosoft.com::a73bebad-a08e-486c-8964-950893d45a88" providerId="AD" clId="Web-{918D59FD-4CC4-BC12-91DD-96A5A6ED9BE5}" dt="2026-04-01T21:37:06.509" v="238"/>
        <pc:sldMkLst>
          <pc:docMk/>
          <pc:sldMk cId="2474257152" sldId="2622"/>
        </pc:sldMkLst>
        <pc:spChg chg="del">
          <ac:chgData name="Jessica Bialecki" userId="S::jess_socialimpactpartners.org#ext#@ctgovexec.onmicrosoft.com::a73bebad-a08e-486c-8964-950893d45a88" providerId="AD" clId="Web-{918D59FD-4CC4-BC12-91DD-96A5A6ED9BE5}" dt="2026-04-01T21:36:30.854" v="235"/>
          <ac:spMkLst>
            <pc:docMk/>
            <pc:sldMk cId="2474257152" sldId="2622"/>
            <ac:spMk id="2" creationId="{2CF5CC9B-ADCC-6495-B667-2110AB95C0F5}"/>
          </ac:spMkLst>
        </pc:spChg>
        <pc:spChg chg="add del">
          <ac:chgData name="Jessica Bialecki" userId="S::jess_socialimpactpartners.org#ext#@ctgovexec.onmicrosoft.com::a73bebad-a08e-486c-8964-950893d45a88" providerId="AD" clId="Web-{918D59FD-4CC4-BC12-91DD-96A5A6ED9BE5}" dt="2026-04-01T21:37:05.072" v="237"/>
          <ac:spMkLst>
            <pc:docMk/>
            <pc:sldMk cId="2474257152" sldId="2622"/>
            <ac:spMk id="3" creationId="{03F69BB3-857B-0AF0-DD48-0A472849D869}"/>
          </ac:spMkLst>
        </pc:spChg>
      </pc:sldChg>
      <pc:sldChg chg="del">
        <pc:chgData name="Jessica Bialecki" userId="S::jess_socialimpactpartners.org#ext#@ctgovexec.onmicrosoft.com::a73bebad-a08e-486c-8964-950893d45a88" providerId="AD" clId="Web-{918D59FD-4CC4-BC12-91DD-96A5A6ED9BE5}" dt="2026-04-01T20:09:37.176" v="3"/>
        <pc:sldMkLst>
          <pc:docMk/>
          <pc:sldMk cId="791540340" sldId="2623"/>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F9B4437-51AB-1044-8097-E52037D48E20}" type="datetimeFigureOut">
              <a:rPr lang="en-US" smtClean="0"/>
              <a:t>4/2/2026</a:t>
            </a:fld>
            <a:endParaRPr lang="en-US"/>
          </a:p>
        </p:txBody>
      </p:sp>
      <p:sp>
        <p:nvSpPr>
          <p:cNvPr id="4" name="Slide Image Placeholder 3"/>
          <p:cNvSpPr>
            <a:spLocks noGrp="1" noRot="1" noChangeAspect="1"/>
          </p:cNvSpPr>
          <p:nvPr>
            <p:ph type="sldImg" idx="2"/>
          </p:nvPr>
        </p:nvSpPr>
        <p:spPr>
          <a:xfrm>
            <a:off x="688975" y="1143000"/>
            <a:ext cx="548005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B71D6DF-D8C3-E34C-A80C-02218F5EC7FC}" type="slidenum">
              <a:rPr lang="en-US" smtClean="0"/>
              <a:t>‹#›</a:t>
            </a:fld>
            <a:endParaRPr lang="en-US"/>
          </a:p>
        </p:txBody>
      </p:sp>
    </p:spTree>
    <p:extLst>
      <p:ext uri="{BB962C8B-B14F-4D97-AF65-F5344CB8AC3E}">
        <p14:creationId xmlns:p14="http://schemas.microsoft.com/office/powerpoint/2010/main" val="1333589089"/>
      </p:ext>
    </p:extLst>
  </p:cSld>
  <p:clrMap bg1="lt1" tx1="dk1" bg2="lt2" tx2="dk2" accent1="accent1" accent2="accent2" accent3="accent3" accent4="accent4" accent5="accent5" accent6="accent6" hlink="hlink" folHlink="folHlink"/>
  <p:notesStyle>
    <a:lvl1pPr marL="0" algn="l" defTabSz="685983" rtl="0" eaLnBrk="1" latinLnBrk="0" hangingPunct="1">
      <a:defRPr sz="900" kern="1200">
        <a:solidFill>
          <a:schemeClr val="tx1"/>
        </a:solidFill>
        <a:latin typeface="+mn-lt"/>
        <a:ea typeface="+mn-ea"/>
        <a:cs typeface="+mn-cs"/>
      </a:defRPr>
    </a:lvl1pPr>
    <a:lvl2pPr marL="342991" algn="l" defTabSz="685983" rtl="0" eaLnBrk="1" latinLnBrk="0" hangingPunct="1">
      <a:defRPr sz="900" kern="1200">
        <a:solidFill>
          <a:schemeClr val="tx1"/>
        </a:solidFill>
        <a:latin typeface="+mn-lt"/>
        <a:ea typeface="+mn-ea"/>
        <a:cs typeface="+mn-cs"/>
      </a:defRPr>
    </a:lvl2pPr>
    <a:lvl3pPr marL="685983" algn="l" defTabSz="685983" rtl="0" eaLnBrk="1" latinLnBrk="0" hangingPunct="1">
      <a:defRPr sz="900" kern="1200">
        <a:solidFill>
          <a:schemeClr val="tx1"/>
        </a:solidFill>
        <a:latin typeface="+mn-lt"/>
        <a:ea typeface="+mn-ea"/>
        <a:cs typeface="+mn-cs"/>
      </a:defRPr>
    </a:lvl3pPr>
    <a:lvl4pPr marL="1028974" algn="l" defTabSz="685983" rtl="0" eaLnBrk="1" latinLnBrk="0" hangingPunct="1">
      <a:defRPr sz="900" kern="1200">
        <a:solidFill>
          <a:schemeClr val="tx1"/>
        </a:solidFill>
        <a:latin typeface="+mn-lt"/>
        <a:ea typeface="+mn-ea"/>
        <a:cs typeface="+mn-cs"/>
      </a:defRPr>
    </a:lvl4pPr>
    <a:lvl5pPr marL="1371966" algn="l" defTabSz="685983" rtl="0" eaLnBrk="1" latinLnBrk="0" hangingPunct="1">
      <a:defRPr sz="900" kern="1200">
        <a:solidFill>
          <a:schemeClr val="tx1"/>
        </a:solidFill>
        <a:latin typeface="+mn-lt"/>
        <a:ea typeface="+mn-ea"/>
        <a:cs typeface="+mn-cs"/>
      </a:defRPr>
    </a:lvl5pPr>
    <a:lvl6pPr marL="1714957" algn="l" defTabSz="685983" rtl="0" eaLnBrk="1" latinLnBrk="0" hangingPunct="1">
      <a:defRPr sz="900" kern="1200">
        <a:solidFill>
          <a:schemeClr val="tx1"/>
        </a:solidFill>
        <a:latin typeface="+mn-lt"/>
        <a:ea typeface="+mn-ea"/>
        <a:cs typeface="+mn-cs"/>
      </a:defRPr>
    </a:lvl6pPr>
    <a:lvl7pPr marL="2057949" algn="l" defTabSz="685983" rtl="0" eaLnBrk="1" latinLnBrk="0" hangingPunct="1">
      <a:defRPr sz="900" kern="1200">
        <a:solidFill>
          <a:schemeClr val="tx1"/>
        </a:solidFill>
        <a:latin typeface="+mn-lt"/>
        <a:ea typeface="+mn-ea"/>
        <a:cs typeface="+mn-cs"/>
      </a:defRPr>
    </a:lvl7pPr>
    <a:lvl8pPr marL="2400940" algn="l" defTabSz="685983" rtl="0" eaLnBrk="1" latinLnBrk="0" hangingPunct="1">
      <a:defRPr sz="900" kern="1200">
        <a:solidFill>
          <a:schemeClr val="tx1"/>
        </a:solidFill>
        <a:latin typeface="+mn-lt"/>
        <a:ea typeface="+mn-ea"/>
        <a:cs typeface="+mn-cs"/>
      </a:defRPr>
    </a:lvl8pPr>
    <a:lvl9pPr marL="2743932" algn="l" defTabSz="685983" rtl="0" eaLnBrk="1" latinLnBrk="0" hangingPunct="1">
      <a:defRPr sz="9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4E0179-5DB2-E915-6D35-9E4A68AD81F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C086901-DA07-1737-1712-48807C2C46AB}"/>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55853232-D8C1-D710-A920-C3F91B4319AF}"/>
              </a:ext>
            </a:extLst>
          </p:cNvPr>
          <p:cNvSpPr>
            <a:spLocks noGrp="1"/>
          </p:cNvSpPr>
          <p:nvPr>
            <p:ph type="body" idx="1"/>
          </p:nvPr>
        </p:nvSpPr>
        <p:spPr/>
        <p:txBody>
          <a:bodyPr/>
          <a:lstStyle/>
          <a:p>
            <a:pPr lvl="0"/>
            <a:r>
              <a:rPr lang="en-US" b="1">
                <a:solidFill>
                  <a:schemeClr val="dk1"/>
                </a:solidFill>
                <a:latin typeface="Calibri"/>
                <a:ea typeface="Calibri"/>
                <a:cs typeface="Calibri"/>
              </a:rPr>
              <a:t>Karen</a:t>
            </a:r>
            <a:endParaRPr lang="en-US" sz="900" b="1" i="0" u="none" strike="noStrike" cap="none">
              <a:solidFill>
                <a:schemeClr val="dk1"/>
              </a:solidFill>
              <a:effectLst/>
              <a:latin typeface="Calibri"/>
              <a:ea typeface="Calibri"/>
              <a:cs typeface="Calibri"/>
              <a:sym typeface="Calibri"/>
            </a:endParaRPr>
          </a:p>
        </p:txBody>
      </p:sp>
      <p:sp>
        <p:nvSpPr>
          <p:cNvPr id="4" name="Slide Number Placeholder 3">
            <a:extLst>
              <a:ext uri="{FF2B5EF4-FFF2-40B4-BE49-F238E27FC236}">
                <a16:creationId xmlns:a16="http://schemas.microsoft.com/office/drawing/2014/main" id="{7B7DD7AC-B569-8600-58C6-CF9E7246DDFF}"/>
              </a:ext>
            </a:extLst>
          </p:cNvPr>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n-US" sz="1200" b="0" i="0" u="none" strike="noStrike" cap="none" smtClean="0">
                <a:solidFill>
                  <a:schemeClr val="dk1"/>
                </a:solidFill>
                <a:latin typeface="Calibri"/>
                <a:ea typeface="Calibri"/>
                <a:cs typeface="Calibri"/>
                <a:sym typeface="Calibri"/>
              </a:rPr>
              <a:t>3</a:t>
            </a:fld>
            <a:endParaRPr lang="en-US"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273023735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2C6C40-F53A-DBE3-C93F-F3D159751BD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62669C8-D951-E127-AE71-6886AE3716A8}"/>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040C96B7-2690-1E58-23AF-312E53B28219}"/>
              </a:ext>
            </a:extLst>
          </p:cNvPr>
          <p:cNvSpPr>
            <a:spLocks noGrp="1"/>
          </p:cNvSpPr>
          <p:nvPr>
            <p:ph type="body" idx="1"/>
          </p:nvPr>
        </p:nvSpPr>
        <p:spPr/>
        <p:txBody>
          <a:bodyPr/>
          <a:lstStyle/>
          <a:p>
            <a:pPr lvl="0"/>
            <a:r>
              <a:rPr lang="en-US" b="1">
                <a:solidFill>
                  <a:schemeClr val="dk1"/>
                </a:solidFill>
                <a:latin typeface="Calibri"/>
                <a:ea typeface="Calibri"/>
                <a:cs typeface="Calibri"/>
              </a:rPr>
              <a:t>Karen</a:t>
            </a:r>
            <a:endParaRPr lang="en-US" sz="900" b="1" i="0" u="none" strike="noStrike" cap="none">
              <a:solidFill>
                <a:schemeClr val="dk1"/>
              </a:solidFill>
              <a:effectLst/>
              <a:latin typeface="Calibri"/>
              <a:ea typeface="Calibri"/>
              <a:cs typeface="Calibri"/>
              <a:sym typeface="Calibri"/>
            </a:endParaRPr>
          </a:p>
        </p:txBody>
      </p:sp>
      <p:sp>
        <p:nvSpPr>
          <p:cNvPr id="4" name="Slide Number Placeholder 3">
            <a:extLst>
              <a:ext uri="{FF2B5EF4-FFF2-40B4-BE49-F238E27FC236}">
                <a16:creationId xmlns:a16="http://schemas.microsoft.com/office/drawing/2014/main" id="{3E87EA57-8270-B00A-4045-A83B1D254C71}"/>
              </a:ext>
            </a:extLst>
          </p:cNvPr>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n-US" sz="1200" b="0" i="0" u="none" strike="noStrike" cap="none" smtClean="0">
                <a:solidFill>
                  <a:schemeClr val="dk1"/>
                </a:solidFill>
                <a:latin typeface="Calibri"/>
                <a:ea typeface="Calibri"/>
                <a:cs typeface="Calibri"/>
                <a:sym typeface="Calibri"/>
              </a:rPr>
              <a:t>4</a:t>
            </a:fld>
            <a:endParaRPr lang="en-US"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48089225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5_Title and Content">
    <p:bg>
      <p:bgPr>
        <a:solidFill>
          <a:schemeClr val="bg1"/>
        </a:solidFill>
        <a:effectLst/>
      </p:bgPr>
    </p:bg>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24A975F0-C422-EBFA-AE89-8CA66730A61B}"/>
              </a:ext>
            </a:extLst>
          </p:cNvPr>
          <p:cNvSpPr>
            <a:spLocks noGrp="1"/>
          </p:cNvSpPr>
          <p:nvPr>
            <p:ph type="title" hasCustomPrompt="1"/>
          </p:nvPr>
        </p:nvSpPr>
        <p:spPr>
          <a:xfrm>
            <a:off x="364567" y="641337"/>
            <a:ext cx="3547033" cy="304287"/>
          </a:xfrm>
          <a:prstGeom prst="rect">
            <a:avLst/>
          </a:prstGeom>
        </p:spPr>
        <p:txBody>
          <a:bodyPr lIns="0">
            <a:noAutofit/>
          </a:bodyPr>
          <a:lstStyle>
            <a:lvl1pPr>
              <a:defRPr sz="2100" b="1" i="0" baseline="0">
                <a:solidFill>
                  <a:schemeClr val="tx1"/>
                </a:solidFill>
                <a:latin typeface="Poppins" pitchFamily="2" charset="77"/>
                <a:cs typeface="Poppins" pitchFamily="2" charset="77"/>
              </a:defRPr>
            </a:lvl1pPr>
          </a:lstStyle>
          <a:p>
            <a:r>
              <a:rPr lang="en-US"/>
              <a:t>Slide Header</a:t>
            </a:r>
          </a:p>
        </p:txBody>
      </p:sp>
      <p:sp>
        <p:nvSpPr>
          <p:cNvPr id="9" name="Google Shape;76;p15">
            <a:extLst>
              <a:ext uri="{FF2B5EF4-FFF2-40B4-BE49-F238E27FC236}">
                <a16:creationId xmlns:a16="http://schemas.microsoft.com/office/drawing/2014/main" id="{364023F0-A9CE-2EC2-52F4-483DB2981B1D}"/>
              </a:ext>
            </a:extLst>
          </p:cNvPr>
          <p:cNvSpPr/>
          <p:nvPr userDrawn="1"/>
        </p:nvSpPr>
        <p:spPr>
          <a:xfrm>
            <a:off x="0" y="4660850"/>
            <a:ext cx="9151200" cy="482650"/>
          </a:xfrm>
          <a:prstGeom prst="rect">
            <a:avLst/>
          </a:prstGeom>
          <a:solidFill>
            <a:srgbClr val="3271E7"/>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solidFill>
                <a:srgbClr val="3271E7"/>
              </a:solidFill>
            </a:endParaRPr>
          </a:p>
        </p:txBody>
      </p:sp>
      <p:pic>
        <p:nvPicPr>
          <p:cNvPr id="11" name="Picture 10">
            <a:extLst>
              <a:ext uri="{FF2B5EF4-FFF2-40B4-BE49-F238E27FC236}">
                <a16:creationId xmlns:a16="http://schemas.microsoft.com/office/drawing/2014/main" id="{9B1B6FA5-370A-8926-0B3A-5E965983E410}"/>
              </a:ext>
            </a:extLst>
          </p:cNvPr>
          <p:cNvPicPr>
            <a:picLocks noChangeAspect="1"/>
          </p:cNvPicPr>
          <p:nvPr userDrawn="1"/>
        </p:nvPicPr>
        <p:blipFill>
          <a:blip r:embed="rId2"/>
          <a:stretch>
            <a:fillRect/>
          </a:stretch>
        </p:blipFill>
        <p:spPr>
          <a:xfrm>
            <a:off x="172672" y="4758113"/>
            <a:ext cx="280552" cy="283536"/>
          </a:xfrm>
          <a:prstGeom prst="rect">
            <a:avLst/>
          </a:prstGeom>
        </p:spPr>
      </p:pic>
      <p:sp>
        <p:nvSpPr>
          <p:cNvPr id="12" name="Google Shape;81;p15">
            <a:extLst>
              <a:ext uri="{FF2B5EF4-FFF2-40B4-BE49-F238E27FC236}">
                <a16:creationId xmlns:a16="http://schemas.microsoft.com/office/drawing/2014/main" id="{668059E1-AFA1-414E-560D-4B95C811DDFE}"/>
              </a:ext>
            </a:extLst>
          </p:cNvPr>
          <p:cNvSpPr txBox="1"/>
          <p:nvPr userDrawn="1"/>
        </p:nvSpPr>
        <p:spPr>
          <a:xfrm>
            <a:off x="598464" y="4801072"/>
            <a:ext cx="2398213" cy="197618"/>
          </a:xfrm>
          <a:prstGeom prst="rect">
            <a:avLst/>
          </a:prstGeom>
          <a:noFill/>
          <a:ln>
            <a:noFill/>
          </a:ln>
        </p:spPr>
        <p:txBody>
          <a:bodyPr spcFirstLastPara="1" wrap="square" lIns="0" tIns="0" rIns="0" bIns="0" anchor="ctr" anchorCtr="0">
            <a:spAutoFit/>
          </a:bodyPr>
          <a:lstStyle/>
          <a:p>
            <a:pPr marL="0" lvl="0" indent="0" algn="l" rtl="0">
              <a:lnSpc>
                <a:spcPct val="106999"/>
              </a:lnSpc>
              <a:spcBef>
                <a:spcPts val="0"/>
              </a:spcBef>
              <a:spcAft>
                <a:spcPts val="0"/>
              </a:spcAft>
              <a:buClr>
                <a:schemeClr val="dk1"/>
              </a:buClr>
              <a:buSzPts val="1100"/>
              <a:buFont typeface="Arial"/>
              <a:buNone/>
            </a:pPr>
            <a:r>
              <a:rPr lang="en-US" sz="1200" b="1">
                <a:solidFill>
                  <a:schemeClr val="bg1"/>
                </a:solidFill>
                <a:latin typeface="Poppins SemiBold" pitchFamily="2" charset="77"/>
                <a:ea typeface="Montserrat"/>
                <a:cs typeface="Poppins SemiBold" pitchFamily="2" charset="77"/>
                <a:sym typeface="Montserrat"/>
              </a:rPr>
              <a:t>Office of Early Childhood</a:t>
            </a:r>
            <a:endParaRPr sz="1200" b="1">
              <a:solidFill>
                <a:schemeClr val="bg1"/>
              </a:solidFill>
              <a:latin typeface="Poppins SemiBold" pitchFamily="2" charset="77"/>
              <a:ea typeface="Montserrat"/>
              <a:cs typeface="Poppins SemiBold" pitchFamily="2" charset="77"/>
              <a:sym typeface="Montserrat"/>
            </a:endParaRPr>
          </a:p>
        </p:txBody>
      </p:sp>
      <p:sp>
        <p:nvSpPr>
          <p:cNvPr id="13" name="Google Shape;80;p15">
            <a:extLst>
              <a:ext uri="{FF2B5EF4-FFF2-40B4-BE49-F238E27FC236}">
                <a16:creationId xmlns:a16="http://schemas.microsoft.com/office/drawing/2014/main" id="{8295ED1A-75F7-4CB2-14F9-B2883B87EA9A}"/>
              </a:ext>
            </a:extLst>
          </p:cNvPr>
          <p:cNvSpPr/>
          <p:nvPr userDrawn="1"/>
        </p:nvSpPr>
        <p:spPr>
          <a:xfrm rot="-5400000" flipH="1">
            <a:off x="7319050" y="0"/>
            <a:ext cx="1824900" cy="1824900"/>
          </a:xfrm>
          <a:prstGeom prst="rtTriangle">
            <a:avLst/>
          </a:prstGeom>
          <a:solidFill>
            <a:srgbClr val="3271E7"/>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solidFill>
                <a:srgbClr val="3271E7"/>
              </a:solidFill>
            </a:endParaRPr>
          </a:p>
        </p:txBody>
      </p:sp>
      <p:sp>
        <p:nvSpPr>
          <p:cNvPr id="14" name="Google Shape;82;p15">
            <a:extLst>
              <a:ext uri="{FF2B5EF4-FFF2-40B4-BE49-F238E27FC236}">
                <a16:creationId xmlns:a16="http://schemas.microsoft.com/office/drawing/2014/main" id="{31AE67D2-C54D-4C03-4F84-3101A726E4C7}"/>
              </a:ext>
            </a:extLst>
          </p:cNvPr>
          <p:cNvSpPr/>
          <p:nvPr userDrawn="1"/>
        </p:nvSpPr>
        <p:spPr>
          <a:xfrm>
            <a:off x="349625" y="1047475"/>
            <a:ext cx="3829200" cy="35400"/>
          </a:xfrm>
          <a:prstGeom prst="rect">
            <a:avLst/>
          </a:prstGeom>
          <a:solidFill>
            <a:srgbClr val="3271E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3271E7"/>
              </a:solidFill>
            </a:endParaRPr>
          </a:p>
        </p:txBody>
      </p:sp>
      <p:sp>
        <p:nvSpPr>
          <p:cNvPr id="16" name="Text Placeholder 15">
            <a:extLst>
              <a:ext uri="{FF2B5EF4-FFF2-40B4-BE49-F238E27FC236}">
                <a16:creationId xmlns:a16="http://schemas.microsoft.com/office/drawing/2014/main" id="{471B45FC-64BE-9D95-F714-6BCD9FD679CD}"/>
              </a:ext>
            </a:extLst>
          </p:cNvPr>
          <p:cNvSpPr>
            <a:spLocks noGrp="1"/>
          </p:cNvSpPr>
          <p:nvPr>
            <p:ph type="body" sz="quarter" idx="10" hasCustomPrompt="1"/>
          </p:nvPr>
        </p:nvSpPr>
        <p:spPr>
          <a:xfrm>
            <a:off x="598464" y="1482224"/>
            <a:ext cx="7144248" cy="2521350"/>
          </a:xfrm>
          <a:prstGeom prst="rect">
            <a:avLst/>
          </a:prstGeom>
        </p:spPr>
        <p:txBody>
          <a:bodyPr/>
          <a:lstStyle>
            <a:lvl1pPr marL="0" indent="0">
              <a:lnSpc>
                <a:spcPct val="100000"/>
              </a:lnSpc>
              <a:buNone/>
              <a:defRPr sz="1100" b="0" i="0">
                <a:latin typeface="Poppins" pitchFamily="2" charset="77"/>
                <a:cs typeface="Poppins" pitchFamily="2" charset="77"/>
              </a:defRPr>
            </a:lvl1pPr>
          </a:lstStyle>
          <a:p>
            <a:pPr marL="0" lvl="0" indent="0" algn="l" rtl="0">
              <a:lnSpc>
                <a:spcPct val="106999"/>
              </a:lnSpc>
              <a:spcBef>
                <a:spcPts val="0"/>
              </a:spcBef>
              <a:spcAft>
                <a:spcPts val="0"/>
              </a:spcAft>
              <a:buNone/>
            </a:pPr>
            <a:r>
              <a:rPr lang="en-US" sz="1100">
                <a:solidFill>
                  <a:schemeClr val="dk1"/>
                </a:solidFill>
                <a:latin typeface="Poppins" pitchFamily="2" charset="77"/>
                <a:ea typeface="Montserrat"/>
                <a:cs typeface="Poppins" pitchFamily="2" charset="77"/>
                <a:sym typeface="Montserrat"/>
              </a:rPr>
              <a:t>Lorem ipsum dolor sit </a:t>
            </a:r>
            <a:r>
              <a:rPr lang="en-US" sz="1100" err="1">
                <a:solidFill>
                  <a:schemeClr val="dk1"/>
                </a:solidFill>
                <a:latin typeface="Poppins" pitchFamily="2" charset="77"/>
                <a:ea typeface="Montserrat"/>
                <a:cs typeface="Poppins" pitchFamily="2" charset="77"/>
                <a:sym typeface="Montserrat"/>
              </a:rPr>
              <a:t>amet</a:t>
            </a:r>
            <a:r>
              <a:rPr lang="en-US" sz="1100">
                <a:solidFill>
                  <a:schemeClr val="dk1"/>
                </a:solidFill>
                <a:latin typeface="Poppins" pitchFamily="2" charset="77"/>
                <a:ea typeface="Montserrat"/>
                <a:cs typeface="Poppins" pitchFamily="2" charset="77"/>
                <a:sym typeface="Montserrat"/>
              </a:rPr>
              <a:t>, </a:t>
            </a:r>
            <a:r>
              <a:rPr lang="en-US" sz="1100" err="1">
                <a:solidFill>
                  <a:schemeClr val="dk1"/>
                </a:solidFill>
                <a:latin typeface="Poppins" pitchFamily="2" charset="77"/>
                <a:ea typeface="Montserrat"/>
                <a:cs typeface="Poppins" pitchFamily="2" charset="77"/>
                <a:sym typeface="Montserrat"/>
              </a:rPr>
              <a:t>consectetuer</a:t>
            </a:r>
            <a:r>
              <a:rPr lang="en-US" sz="1100">
                <a:solidFill>
                  <a:schemeClr val="dk1"/>
                </a:solidFill>
                <a:latin typeface="Poppins" pitchFamily="2" charset="77"/>
                <a:ea typeface="Montserrat"/>
                <a:cs typeface="Poppins" pitchFamily="2" charset="77"/>
                <a:sym typeface="Montserrat"/>
              </a:rPr>
              <a:t> </a:t>
            </a:r>
            <a:r>
              <a:rPr lang="en-US" sz="1100" err="1">
                <a:solidFill>
                  <a:schemeClr val="dk1"/>
                </a:solidFill>
                <a:latin typeface="Poppins" pitchFamily="2" charset="77"/>
                <a:ea typeface="Montserrat"/>
                <a:cs typeface="Poppins" pitchFamily="2" charset="77"/>
                <a:sym typeface="Montserrat"/>
              </a:rPr>
              <a:t>adipiscing</a:t>
            </a:r>
            <a:r>
              <a:rPr lang="en-US" sz="1100">
                <a:solidFill>
                  <a:schemeClr val="dk1"/>
                </a:solidFill>
                <a:latin typeface="Poppins" pitchFamily="2" charset="77"/>
                <a:ea typeface="Montserrat"/>
                <a:cs typeface="Poppins" pitchFamily="2" charset="77"/>
                <a:sym typeface="Montserrat"/>
              </a:rPr>
              <a:t> </a:t>
            </a:r>
            <a:r>
              <a:rPr lang="en-US" sz="1100" err="1">
                <a:solidFill>
                  <a:schemeClr val="dk1"/>
                </a:solidFill>
                <a:latin typeface="Poppins" pitchFamily="2" charset="77"/>
                <a:ea typeface="Montserrat"/>
                <a:cs typeface="Poppins" pitchFamily="2" charset="77"/>
                <a:sym typeface="Montserrat"/>
              </a:rPr>
              <a:t>elit</a:t>
            </a:r>
            <a:r>
              <a:rPr lang="en-US" sz="1100">
                <a:solidFill>
                  <a:schemeClr val="dk1"/>
                </a:solidFill>
                <a:latin typeface="Poppins" pitchFamily="2" charset="77"/>
                <a:ea typeface="Montserrat"/>
                <a:cs typeface="Poppins" pitchFamily="2" charset="77"/>
                <a:sym typeface="Montserrat"/>
              </a:rPr>
              <a:t>, sed diam </a:t>
            </a:r>
            <a:r>
              <a:rPr lang="en-US" sz="1100" err="1">
                <a:solidFill>
                  <a:schemeClr val="dk1"/>
                </a:solidFill>
                <a:latin typeface="Poppins" pitchFamily="2" charset="77"/>
                <a:ea typeface="Montserrat"/>
                <a:cs typeface="Poppins" pitchFamily="2" charset="77"/>
                <a:sym typeface="Montserrat"/>
              </a:rPr>
              <a:t>nonummy</a:t>
            </a:r>
            <a:r>
              <a:rPr lang="en-US" sz="1100">
                <a:solidFill>
                  <a:schemeClr val="dk1"/>
                </a:solidFill>
                <a:latin typeface="Poppins" pitchFamily="2" charset="77"/>
                <a:ea typeface="Montserrat"/>
                <a:cs typeface="Poppins" pitchFamily="2" charset="77"/>
                <a:sym typeface="Montserrat"/>
              </a:rPr>
              <a:t> </a:t>
            </a:r>
            <a:r>
              <a:rPr lang="en-US" sz="1100" err="1">
                <a:solidFill>
                  <a:schemeClr val="dk1"/>
                </a:solidFill>
                <a:latin typeface="Poppins" pitchFamily="2" charset="77"/>
                <a:ea typeface="Montserrat"/>
                <a:cs typeface="Poppins" pitchFamily="2" charset="77"/>
                <a:sym typeface="Montserrat"/>
              </a:rPr>
              <a:t>nibh</a:t>
            </a:r>
            <a:r>
              <a:rPr lang="en-US" sz="1100">
                <a:solidFill>
                  <a:schemeClr val="dk1"/>
                </a:solidFill>
                <a:latin typeface="Poppins" pitchFamily="2" charset="77"/>
                <a:ea typeface="Montserrat"/>
                <a:cs typeface="Poppins" pitchFamily="2" charset="77"/>
                <a:sym typeface="Montserrat"/>
              </a:rPr>
              <a:t> </a:t>
            </a:r>
            <a:r>
              <a:rPr lang="en-US" sz="1100" err="1">
                <a:solidFill>
                  <a:schemeClr val="dk1"/>
                </a:solidFill>
                <a:latin typeface="Poppins" pitchFamily="2" charset="77"/>
                <a:ea typeface="Montserrat"/>
                <a:cs typeface="Poppins" pitchFamily="2" charset="77"/>
                <a:sym typeface="Montserrat"/>
              </a:rPr>
              <a:t>euismod</a:t>
            </a:r>
            <a:r>
              <a:rPr lang="en-US" sz="1100">
                <a:solidFill>
                  <a:schemeClr val="dk1"/>
                </a:solidFill>
                <a:latin typeface="Poppins" pitchFamily="2" charset="77"/>
                <a:ea typeface="Montserrat"/>
                <a:cs typeface="Poppins" pitchFamily="2" charset="77"/>
                <a:sym typeface="Montserrat"/>
              </a:rPr>
              <a:t> tincidunt </a:t>
            </a:r>
            <a:r>
              <a:rPr lang="en-US" sz="1100" err="1">
                <a:solidFill>
                  <a:schemeClr val="dk1"/>
                </a:solidFill>
                <a:latin typeface="Poppins" pitchFamily="2" charset="77"/>
                <a:ea typeface="Montserrat"/>
                <a:cs typeface="Poppins" pitchFamily="2" charset="77"/>
                <a:sym typeface="Montserrat"/>
              </a:rPr>
              <a:t>ut</a:t>
            </a:r>
            <a:r>
              <a:rPr lang="en-US" sz="1100">
                <a:solidFill>
                  <a:schemeClr val="dk1"/>
                </a:solidFill>
                <a:latin typeface="Poppins" pitchFamily="2" charset="77"/>
                <a:ea typeface="Montserrat"/>
                <a:cs typeface="Poppins" pitchFamily="2" charset="77"/>
                <a:sym typeface="Montserrat"/>
              </a:rPr>
              <a:t> </a:t>
            </a:r>
            <a:r>
              <a:rPr lang="en-US" sz="1100" err="1">
                <a:solidFill>
                  <a:schemeClr val="dk1"/>
                </a:solidFill>
                <a:latin typeface="Poppins" pitchFamily="2" charset="77"/>
                <a:ea typeface="Montserrat"/>
                <a:cs typeface="Poppins" pitchFamily="2" charset="77"/>
                <a:sym typeface="Montserrat"/>
              </a:rPr>
              <a:t>laoreet</a:t>
            </a:r>
            <a:r>
              <a:rPr lang="en-US" sz="1100">
                <a:solidFill>
                  <a:schemeClr val="dk1"/>
                </a:solidFill>
                <a:latin typeface="Poppins" pitchFamily="2" charset="77"/>
                <a:ea typeface="Montserrat"/>
                <a:cs typeface="Poppins" pitchFamily="2" charset="77"/>
                <a:sym typeface="Montserrat"/>
              </a:rPr>
              <a:t> dolore magna </a:t>
            </a:r>
            <a:r>
              <a:rPr lang="en-US" sz="1100" err="1">
                <a:solidFill>
                  <a:schemeClr val="dk1"/>
                </a:solidFill>
                <a:latin typeface="Poppins" pitchFamily="2" charset="77"/>
                <a:ea typeface="Montserrat"/>
                <a:cs typeface="Poppins" pitchFamily="2" charset="77"/>
                <a:sym typeface="Montserrat"/>
              </a:rPr>
              <a:t>aliquam</a:t>
            </a:r>
            <a:r>
              <a:rPr lang="en-US" sz="1100">
                <a:solidFill>
                  <a:schemeClr val="dk1"/>
                </a:solidFill>
                <a:latin typeface="Poppins" pitchFamily="2" charset="77"/>
                <a:ea typeface="Montserrat"/>
                <a:cs typeface="Poppins" pitchFamily="2" charset="77"/>
                <a:sym typeface="Montserrat"/>
              </a:rPr>
              <a:t> </a:t>
            </a:r>
            <a:r>
              <a:rPr lang="en-US" sz="1100" err="1">
                <a:solidFill>
                  <a:schemeClr val="dk1"/>
                </a:solidFill>
                <a:latin typeface="Poppins" pitchFamily="2" charset="77"/>
                <a:ea typeface="Montserrat"/>
                <a:cs typeface="Poppins" pitchFamily="2" charset="77"/>
                <a:sym typeface="Montserrat"/>
              </a:rPr>
              <a:t>erat</a:t>
            </a:r>
            <a:r>
              <a:rPr lang="en-US" sz="1100">
                <a:solidFill>
                  <a:schemeClr val="dk1"/>
                </a:solidFill>
                <a:latin typeface="Poppins" pitchFamily="2" charset="77"/>
                <a:ea typeface="Montserrat"/>
                <a:cs typeface="Poppins" pitchFamily="2" charset="77"/>
                <a:sym typeface="Montserrat"/>
              </a:rPr>
              <a:t> </a:t>
            </a:r>
            <a:r>
              <a:rPr lang="en-US" sz="1100" err="1">
                <a:solidFill>
                  <a:schemeClr val="dk1"/>
                </a:solidFill>
                <a:latin typeface="Poppins" pitchFamily="2" charset="77"/>
                <a:ea typeface="Montserrat"/>
                <a:cs typeface="Poppins" pitchFamily="2" charset="77"/>
                <a:sym typeface="Montserrat"/>
              </a:rPr>
              <a:t>volutpat</a:t>
            </a:r>
            <a:r>
              <a:rPr lang="en-US" sz="1100">
                <a:solidFill>
                  <a:schemeClr val="dk1"/>
                </a:solidFill>
                <a:latin typeface="Poppins" pitchFamily="2" charset="77"/>
                <a:ea typeface="Montserrat"/>
                <a:cs typeface="Poppins" pitchFamily="2" charset="77"/>
                <a:sym typeface="Montserrat"/>
              </a:rPr>
              <a:t>. Ut </a:t>
            </a:r>
            <a:r>
              <a:rPr lang="en-US" sz="1100" err="1">
                <a:solidFill>
                  <a:schemeClr val="dk1"/>
                </a:solidFill>
                <a:latin typeface="Poppins" pitchFamily="2" charset="77"/>
                <a:ea typeface="Montserrat"/>
                <a:cs typeface="Poppins" pitchFamily="2" charset="77"/>
                <a:sym typeface="Montserrat"/>
              </a:rPr>
              <a:t>wisi</a:t>
            </a:r>
            <a:r>
              <a:rPr lang="en-US" sz="1100">
                <a:solidFill>
                  <a:schemeClr val="dk1"/>
                </a:solidFill>
                <a:latin typeface="Poppins" pitchFamily="2" charset="77"/>
                <a:ea typeface="Montserrat"/>
                <a:cs typeface="Poppins" pitchFamily="2" charset="77"/>
                <a:sym typeface="Montserrat"/>
              </a:rPr>
              <a:t> </a:t>
            </a:r>
            <a:r>
              <a:rPr lang="en-US" sz="1100" err="1">
                <a:solidFill>
                  <a:schemeClr val="dk1"/>
                </a:solidFill>
                <a:latin typeface="Poppins" pitchFamily="2" charset="77"/>
                <a:ea typeface="Montserrat"/>
                <a:cs typeface="Poppins" pitchFamily="2" charset="77"/>
                <a:sym typeface="Montserrat"/>
              </a:rPr>
              <a:t>enim</a:t>
            </a:r>
            <a:r>
              <a:rPr lang="en-US" sz="1100">
                <a:solidFill>
                  <a:schemeClr val="dk1"/>
                </a:solidFill>
                <a:latin typeface="Poppins" pitchFamily="2" charset="77"/>
                <a:ea typeface="Montserrat"/>
                <a:cs typeface="Poppins" pitchFamily="2" charset="77"/>
                <a:sym typeface="Montserrat"/>
              </a:rPr>
              <a:t> ad minim </a:t>
            </a:r>
            <a:r>
              <a:rPr lang="en-US" sz="1100" err="1">
                <a:solidFill>
                  <a:schemeClr val="dk1"/>
                </a:solidFill>
                <a:latin typeface="Poppins" pitchFamily="2" charset="77"/>
                <a:ea typeface="Montserrat"/>
                <a:cs typeface="Poppins" pitchFamily="2" charset="77"/>
                <a:sym typeface="Montserrat"/>
              </a:rPr>
              <a:t>veniam</a:t>
            </a:r>
            <a:r>
              <a:rPr lang="en-US" sz="1100">
                <a:solidFill>
                  <a:schemeClr val="dk1"/>
                </a:solidFill>
                <a:latin typeface="Poppins" pitchFamily="2" charset="77"/>
                <a:ea typeface="Montserrat"/>
                <a:cs typeface="Poppins" pitchFamily="2" charset="77"/>
                <a:sym typeface="Montserrat"/>
              </a:rPr>
              <a:t>, </a:t>
            </a:r>
            <a:r>
              <a:rPr lang="en-US" sz="1100" err="1">
                <a:solidFill>
                  <a:schemeClr val="dk1"/>
                </a:solidFill>
                <a:latin typeface="Poppins" pitchFamily="2" charset="77"/>
                <a:ea typeface="Montserrat"/>
                <a:cs typeface="Poppins" pitchFamily="2" charset="77"/>
                <a:sym typeface="Montserrat"/>
              </a:rPr>
              <a:t>quis</a:t>
            </a:r>
            <a:r>
              <a:rPr lang="en-US" sz="1100">
                <a:solidFill>
                  <a:schemeClr val="dk1"/>
                </a:solidFill>
                <a:latin typeface="Poppins" pitchFamily="2" charset="77"/>
                <a:ea typeface="Montserrat"/>
                <a:cs typeface="Poppins" pitchFamily="2" charset="77"/>
                <a:sym typeface="Montserrat"/>
              </a:rPr>
              <a:t> </a:t>
            </a:r>
            <a:r>
              <a:rPr lang="en-US" sz="1100" err="1">
                <a:solidFill>
                  <a:schemeClr val="dk1"/>
                </a:solidFill>
                <a:latin typeface="Poppins" pitchFamily="2" charset="77"/>
                <a:ea typeface="Montserrat"/>
                <a:cs typeface="Poppins" pitchFamily="2" charset="77"/>
                <a:sym typeface="Montserrat"/>
              </a:rPr>
              <a:t>nostrud</a:t>
            </a:r>
            <a:r>
              <a:rPr lang="en-US" sz="1100">
                <a:solidFill>
                  <a:schemeClr val="dk1"/>
                </a:solidFill>
                <a:latin typeface="Poppins" pitchFamily="2" charset="77"/>
                <a:ea typeface="Montserrat"/>
                <a:cs typeface="Poppins" pitchFamily="2" charset="77"/>
                <a:sym typeface="Montserrat"/>
              </a:rPr>
              <a:t> </a:t>
            </a:r>
            <a:r>
              <a:rPr lang="en-US" sz="1100" err="1">
                <a:solidFill>
                  <a:schemeClr val="dk1"/>
                </a:solidFill>
                <a:latin typeface="Poppins" pitchFamily="2" charset="77"/>
                <a:ea typeface="Montserrat"/>
                <a:cs typeface="Poppins" pitchFamily="2" charset="77"/>
                <a:sym typeface="Montserrat"/>
              </a:rPr>
              <a:t>exerci</a:t>
            </a:r>
            <a:r>
              <a:rPr lang="en-US" sz="1100">
                <a:solidFill>
                  <a:schemeClr val="dk1"/>
                </a:solidFill>
                <a:latin typeface="Poppins" pitchFamily="2" charset="77"/>
                <a:ea typeface="Montserrat"/>
                <a:cs typeface="Poppins" pitchFamily="2" charset="77"/>
                <a:sym typeface="Montserrat"/>
              </a:rPr>
              <a:t> </a:t>
            </a:r>
            <a:r>
              <a:rPr lang="en-US" sz="1100" err="1">
                <a:solidFill>
                  <a:schemeClr val="dk1"/>
                </a:solidFill>
                <a:latin typeface="Poppins" pitchFamily="2" charset="77"/>
                <a:ea typeface="Montserrat"/>
                <a:cs typeface="Poppins" pitchFamily="2" charset="77"/>
                <a:sym typeface="Montserrat"/>
              </a:rPr>
              <a:t>tation</a:t>
            </a:r>
            <a:r>
              <a:rPr lang="en-US" sz="1100">
                <a:solidFill>
                  <a:schemeClr val="dk1"/>
                </a:solidFill>
                <a:latin typeface="Poppins" pitchFamily="2" charset="77"/>
                <a:ea typeface="Montserrat"/>
                <a:cs typeface="Poppins" pitchFamily="2" charset="77"/>
                <a:sym typeface="Montserrat"/>
              </a:rPr>
              <a:t> </a:t>
            </a:r>
            <a:r>
              <a:rPr lang="en-US" sz="1100" err="1">
                <a:solidFill>
                  <a:schemeClr val="dk1"/>
                </a:solidFill>
                <a:latin typeface="Poppins" pitchFamily="2" charset="77"/>
                <a:ea typeface="Montserrat"/>
                <a:cs typeface="Poppins" pitchFamily="2" charset="77"/>
                <a:sym typeface="Montserrat"/>
              </a:rPr>
              <a:t>ullamcorper</a:t>
            </a:r>
            <a:r>
              <a:rPr lang="en-US" sz="1100">
                <a:solidFill>
                  <a:schemeClr val="dk1"/>
                </a:solidFill>
                <a:latin typeface="Poppins" pitchFamily="2" charset="77"/>
                <a:ea typeface="Montserrat"/>
                <a:cs typeface="Poppins" pitchFamily="2" charset="77"/>
                <a:sym typeface="Montserrat"/>
              </a:rPr>
              <a:t> </a:t>
            </a:r>
            <a:r>
              <a:rPr lang="en-US" sz="1100" err="1">
                <a:solidFill>
                  <a:schemeClr val="dk1"/>
                </a:solidFill>
                <a:latin typeface="Poppins" pitchFamily="2" charset="77"/>
                <a:ea typeface="Montserrat"/>
                <a:cs typeface="Poppins" pitchFamily="2" charset="77"/>
                <a:sym typeface="Montserrat"/>
              </a:rPr>
              <a:t>suscipit</a:t>
            </a:r>
            <a:r>
              <a:rPr lang="en-US" sz="1100">
                <a:solidFill>
                  <a:schemeClr val="dk1"/>
                </a:solidFill>
                <a:latin typeface="Poppins" pitchFamily="2" charset="77"/>
                <a:ea typeface="Montserrat"/>
                <a:cs typeface="Poppins" pitchFamily="2" charset="77"/>
                <a:sym typeface="Montserrat"/>
              </a:rPr>
              <a:t> </a:t>
            </a:r>
            <a:r>
              <a:rPr lang="en-US" sz="1100" err="1">
                <a:solidFill>
                  <a:schemeClr val="dk1"/>
                </a:solidFill>
                <a:latin typeface="Poppins" pitchFamily="2" charset="77"/>
                <a:ea typeface="Montserrat"/>
                <a:cs typeface="Poppins" pitchFamily="2" charset="77"/>
                <a:sym typeface="Montserrat"/>
              </a:rPr>
              <a:t>lobortis</a:t>
            </a:r>
            <a:r>
              <a:rPr lang="en-US" sz="1100">
                <a:solidFill>
                  <a:schemeClr val="dk1"/>
                </a:solidFill>
                <a:latin typeface="Poppins" pitchFamily="2" charset="77"/>
                <a:ea typeface="Montserrat"/>
                <a:cs typeface="Poppins" pitchFamily="2" charset="77"/>
                <a:sym typeface="Montserrat"/>
              </a:rPr>
              <a:t> </a:t>
            </a:r>
            <a:r>
              <a:rPr lang="en-US" sz="1100" err="1">
                <a:solidFill>
                  <a:schemeClr val="dk1"/>
                </a:solidFill>
                <a:latin typeface="Poppins" pitchFamily="2" charset="77"/>
                <a:ea typeface="Montserrat"/>
                <a:cs typeface="Poppins" pitchFamily="2" charset="77"/>
                <a:sym typeface="Montserrat"/>
              </a:rPr>
              <a:t>nisl</a:t>
            </a:r>
            <a:r>
              <a:rPr lang="en-US" sz="1100">
                <a:solidFill>
                  <a:schemeClr val="dk1"/>
                </a:solidFill>
                <a:latin typeface="Poppins" pitchFamily="2" charset="77"/>
                <a:ea typeface="Montserrat"/>
                <a:cs typeface="Poppins" pitchFamily="2" charset="77"/>
                <a:sym typeface="Montserrat"/>
              </a:rPr>
              <a:t> </a:t>
            </a:r>
            <a:r>
              <a:rPr lang="en-US" sz="1100" err="1">
                <a:solidFill>
                  <a:schemeClr val="dk1"/>
                </a:solidFill>
                <a:latin typeface="Poppins" pitchFamily="2" charset="77"/>
                <a:ea typeface="Montserrat"/>
                <a:cs typeface="Poppins" pitchFamily="2" charset="77"/>
                <a:sym typeface="Montserrat"/>
              </a:rPr>
              <a:t>ut</a:t>
            </a:r>
            <a:r>
              <a:rPr lang="en-US" sz="1100">
                <a:solidFill>
                  <a:schemeClr val="dk1"/>
                </a:solidFill>
                <a:latin typeface="Poppins" pitchFamily="2" charset="77"/>
                <a:ea typeface="Montserrat"/>
                <a:cs typeface="Poppins" pitchFamily="2" charset="77"/>
                <a:sym typeface="Montserrat"/>
              </a:rPr>
              <a:t> </a:t>
            </a:r>
            <a:r>
              <a:rPr lang="en-US" sz="1100" err="1">
                <a:solidFill>
                  <a:schemeClr val="dk1"/>
                </a:solidFill>
                <a:latin typeface="Poppins" pitchFamily="2" charset="77"/>
                <a:ea typeface="Montserrat"/>
                <a:cs typeface="Poppins" pitchFamily="2" charset="77"/>
                <a:sym typeface="Montserrat"/>
              </a:rPr>
              <a:t>aliquip</a:t>
            </a:r>
            <a:r>
              <a:rPr lang="en-US" sz="1100">
                <a:solidFill>
                  <a:schemeClr val="dk1"/>
                </a:solidFill>
                <a:latin typeface="Poppins" pitchFamily="2" charset="77"/>
                <a:ea typeface="Montserrat"/>
                <a:cs typeface="Poppins" pitchFamily="2" charset="77"/>
                <a:sym typeface="Montserrat"/>
              </a:rPr>
              <a:t> ex </a:t>
            </a:r>
            <a:r>
              <a:rPr lang="en-US" sz="1100" err="1">
                <a:solidFill>
                  <a:schemeClr val="dk1"/>
                </a:solidFill>
                <a:latin typeface="Poppins" pitchFamily="2" charset="77"/>
                <a:ea typeface="Montserrat"/>
                <a:cs typeface="Poppins" pitchFamily="2" charset="77"/>
                <a:sym typeface="Montserrat"/>
              </a:rPr>
              <a:t>ea</a:t>
            </a:r>
            <a:r>
              <a:rPr lang="en-US" sz="1100">
                <a:solidFill>
                  <a:schemeClr val="dk1"/>
                </a:solidFill>
                <a:latin typeface="Poppins" pitchFamily="2" charset="77"/>
                <a:ea typeface="Montserrat"/>
                <a:cs typeface="Poppins" pitchFamily="2" charset="77"/>
                <a:sym typeface="Montserrat"/>
              </a:rPr>
              <a:t> </a:t>
            </a:r>
            <a:r>
              <a:rPr lang="en-US" sz="1100" err="1">
                <a:solidFill>
                  <a:schemeClr val="dk1"/>
                </a:solidFill>
                <a:latin typeface="Poppins" pitchFamily="2" charset="77"/>
                <a:ea typeface="Montserrat"/>
                <a:cs typeface="Poppins" pitchFamily="2" charset="77"/>
                <a:sym typeface="Montserrat"/>
              </a:rPr>
              <a:t>commodo</a:t>
            </a:r>
            <a:r>
              <a:rPr lang="en-US" sz="1100">
                <a:solidFill>
                  <a:schemeClr val="dk1"/>
                </a:solidFill>
                <a:latin typeface="Poppins" pitchFamily="2" charset="77"/>
                <a:ea typeface="Montserrat"/>
                <a:cs typeface="Poppins" pitchFamily="2" charset="77"/>
                <a:sym typeface="Montserrat"/>
              </a:rPr>
              <a:t> </a:t>
            </a:r>
            <a:r>
              <a:rPr lang="en-US" sz="1100" err="1">
                <a:solidFill>
                  <a:schemeClr val="dk1"/>
                </a:solidFill>
                <a:latin typeface="Poppins" pitchFamily="2" charset="77"/>
                <a:ea typeface="Montserrat"/>
                <a:cs typeface="Poppins" pitchFamily="2" charset="77"/>
                <a:sym typeface="Montserrat"/>
              </a:rPr>
              <a:t>consequat</a:t>
            </a:r>
            <a:r>
              <a:rPr lang="en-US" sz="1100">
                <a:solidFill>
                  <a:schemeClr val="dk1"/>
                </a:solidFill>
                <a:latin typeface="Poppins" pitchFamily="2" charset="77"/>
                <a:ea typeface="Montserrat"/>
                <a:cs typeface="Poppins" pitchFamily="2" charset="77"/>
                <a:sym typeface="Montserrat"/>
              </a:rPr>
              <a:t>.</a:t>
            </a:r>
          </a:p>
          <a:p>
            <a:pPr marL="0" lvl="0" indent="0" algn="l" rtl="0">
              <a:lnSpc>
                <a:spcPct val="106999"/>
              </a:lnSpc>
              <a:spcBef>
                <a:spcPts val="0"/>
              </a:spcBef>
              <a:spcAft>
                <a:spcPts val="0"/>
              </a:spcAft>
              <a:buNone/>
            </a:pPr>
            <a:endParaRPr lang="en-US" sz="1100" b="1">
              <a:solidFill>
                <a:schemeClr val="dk1"/>
              </a:solidFill>
              <a:latin typeface="Montserrat"/>
              <a:ea typeface="Montserrat"/>
              <a:cs typeface="Montserrat"/>
              <a:sym typeface="Montserrat"/>
            </a:endParaRPr>
          </a:p>
          <a:p>
            <a:pPr marL="0" lvl="0" indent="0" algn="l" rtl="0">
              <a:lnSpc>
                <a:spcPct val="150000"/>
              </a:lnSpc>
              <a:spcBef>
                <a:spcPts val="0"/>
              </a:spcBef>
              <a:spcAft>
                <a:spcPts val="0"/>
              </a:spcAft>
              <a:buClr>
                <a:schemeClr val="dk1"/>
              </a:buClr>
              <a:buSzPts val="1100"/>
              <a:buFont typeface="Arial"/>
              <a:buNone/>
            </a:pPr>
            <a:r>
              <a:rPr lang="en-US" sz="1100" b="1" err="1">
                <a:solidFill>
                  <a:schemeClr val="dk1"/>
                </a:solidFill>
                <a:latin typeface="Poppins" pitchFamily="2" charset="77"/>
                <a:ea typeface="Montserrat"/>
                <a:cs typeface="Poppins" pitchFamily="2" charset="77"/>
                <a:sym typeface="Montserrat"/>
              </a:rPr>
              <a:t>Subheadline</a:t>
            </a:r>
            <a:r>
              <a:rPr lang="en-US" sz="1100" b="1">
                <a:solidFill>
                  <a:schemeClr val="dk1"/>
                </a:solidFill>
                <a:latin typeface="Poppins" pitchFamily="2" charset="77"/>
                <a:ea typeface="Montserrat"/>
                <a:cs typeface="Poppins" pitchFamily="2" charset="77"/>
                <a:sym typeface="Montserrat"/>
              </a:rPr>
              <a:t> </a:t>
            </a:r>
          </a:p>
          <a:p>
            <a:pPr marL="457200" lvl="0" indent="-298450" algn="l" rtl="0">
              <a:lnSpc>
                <a:spcPct val="150000"/>
              </a:lnSpc>
              <a:spcBef>
                <a:spcPts val="0"/>
              </a:spcBef>
              <a:spcAft>
                <a:spcPts val="0"/>
              </a:spcAft>
              <a:buClr>
                <a:schemeClr val="dk1"/>
              </a:buClr>
              <a:buSzPts val="1100"/>
              <a:buFont typeface="Montserrat"/>
              <a:buChar char="●"/>
            </a:pPr>
            <a:r>
              <a:rPr lang="en-US" sz="1100">
                <a:solidFill>
                  <a:schemeClr val="dk1"/>
                </a:solidFill>
                <a:latin typeface="Poppins" pitchFamily="2" charset="77"/>
                <a:ea typeface="Montserrat"/>
                <a:cs typeface="Poppins" pitchFamily="2" charset="77"/>
                <a:sym typeface="Montserrat"/>
              </a:rPr>
              <a:t>Lorem ipsum dolor sit </a:t>
            </a:r>
            <a:r>
              <a:rPr lang="en-US" sz="1100" err="1">
                <a:solidFill>
                  <a:schemeClr val="dk1"/>
                </a:solidFill>
                <a:latin typeface="Poppins" pitchFamily="2" charset="77"/>
                <a:ea typeface="Montserrat"/>
                <a:cs typeface="Poppins" pitchFamily="2" charset="77"/>
                <a:sym typeface="Montserrat"/>
              </a:rPr>
              <a:t>amet</a:t>
            </a:r>
            <a:r>
              <a:rPr lang="en-US" sz="1100">
                <a:solidFill>
                  <a:schemeClr val="dk1"/>
                </a:solidFill>
                <a:latin typeface="Poppins" pitchFamily="2" charset="77"/>
                <a:ea typeface="Montserrat"/>
                <a:cs typeface="Poppins" pitchFamily="2" charset="77"/>
                <a:sym typeface="Montserrat"/>
              </a:rPr>
              <a:t> </a:t>
            </a:r>
          </a:p>
          <a:p>
            <a:pPr marL="457200" lvl="0" indent="-298450" algn="l" rtl="0">
              <a:lnSpc>
                <a:spcPct val="150000"/>
              </a:lnSpc>
              <a:spcBef>
                <a:spcPts val="0"/>
              </a:spcBef>
              <a:spcAft>
                <a:spcPts val="0"/>
              </a:spcAft>
              <a:buClr>
                <a:schemeClr val="dk1"/>
              </a:buClr>
              <a:buSzPts val="1100"/>
              <a:buFont typeface="Montserrat"/>
              <a:buChar char="●"/>
            </a:pPr>
            <a:r>
              <a:rPr lang="en-US" sz="1100">
                <a:solidFill>
                  <a:schemeClr val="dk1"/>
                </a:solidFill>
                <a:latin typeface="Poppins" pitchFamily="2" charset="77"/>
                <a:ea typeface="Montserrat"/>
                <a:cs typeface="Poppins" pitchFamily="2" charset="77"/>
                <a:sym typeface="Montserrat"/>
              </a:rPr>
              <a:t>Lorem ipsum dolor sit </a:t>
            </a:r>
            <a:r>
              <a:rPr lang="en-US" sz="1100" err="1">
                <a:solidFill>
                  <a:schemeClr val="dk1"/>
                </a:solidFill>
                <a:latin typeface="Poppins" pitchFamily="2" charset="77"/>
                <a:ea typeface="Montserrat"/>
                <a:cs typeface="Poppins" pitchFamily="2" charset="77"/>
                <a:sym typeface="Montserrat"/>
              </a:rPr>
              <a:t>amet</a:t>
            </a:r>
            <a:r>
              <a:rPr lang="en-US" sz="1100">
                <a:solidFill>
                  <a:schemeClr val="dk1"/>
                </a:solidFill>
                <a:latin typeface="Poppins" pitchFamily="2" charset="77"/>
                <a:ea typeface="Montserrat"/>
                <a:cs typeface="Poppins" pitchFamily="2" charset="77"/>
                <a:sym typeface="Montserrat"/>
              </a:rPr>
              <a:t> </a:t>
            </a:r>
          </a:p>
          <a:p>
            <a:pPr marL="457200" lvl="0" indent="-298450" algn="l" rtl="0">
              <a:lnSpc>
                <a:spcPct val="150000"/>
              </a:lnSpc>
              <a:spcBef>
                <a:spcPts val="0"/>
              </a:spcBef>
              <a:spcAft>
                <a:spcPts val="0"/>
              </a:spcAft>
              <a:buClr>
                <a:schemeClr val="dk1"/>
              </a:buClr>
              <a:buSzPts val="1100"/>
              <a:buFont typeface="Montserrat"/>
              <a:buChar char="●"/>
            </a:pPr>
            <a:r>
              <a:rPr lang="en-US" sz="1100">
                <a:solidFill>
                  <a:schemeClr val="dk1"/>
                </a:solidFill>
                <a:latin typeface="Poppins" pitchFamily="2" charset="77"/>
                <a:ea typeface="Montserrat"/>
                <a:cs typeface="Poppins" pitchFamily="2" charset="77"/>
                <a:sym typeface="Montserrat"/>
              </a:rPr>
              <a:t>Lorem ipsum dolor sit </a:t>
            </a:r>
            <a:r>
              <a:rPr lang="en-US" sz="1100" err="1">
                <a:solidFill>
                  <a:schemeClr val="dk1"/>
                </a:solidFill>
                <a:latin typeface="Poppins" pitchFamily="2" charset="77"/>
                <a:ea typeface="Montserrat"/>
                <a:cs typeface="Poppins" pitchFamily="2" charset="77"/>
                <a:sym typeface="Montserrat"/>
              </a:rPr>
              <a:t>amet</a:t>
            </a:r>
            <a:r>
              <a:rPr lang="en-US" sz="1100">
                <a:solidFill>
                  <a:schemeClr val="dk1"/>
                </a:solidFill>
                <a:latin typeface="Poppins" pitchFamily="2" charset="77"/>
                <a:ea typeface="Montserrat"/>
                <a:cs typeface="Poppins" pitchFamily="2" charset="77"/>
                <a:sym typeface="Montserrat"/>
              </a:rPr>
              <a:t> </a:t>
            </a:r>
          </a:p>
          <a:p>
            <a:pPr marL="457200" lvl="0" indent="-298450" algn="l" rtl="0">
              <a:lnSpc>
                <a:spcPct val="150000"/>
              </a:lnSpc>
              <a:spcBef>
                <a:spcPts val="0"/>
              </a:spcBef>
              <a:spcAft>
                <a:spcPts val="0"/>
              </a:spcAft>
              <a:buClr>
                <a:schemeClr val="dk1"/>
              </a:buClr>
              <a:buSzPts val="1100"/>
              <a:buFont typeface="Montserrat"/>
              <a:buChar char="●"/>
            </a:pPr>
            <a:r>
              <a:rPr lang="en-US" sz="1100">
                <a:solidFill>
                  <a:schemeClr val="dk1"/>
                </a:solidFill>
                <a:latin typeface="Poppins" pitchFamily="2" charset="77"/>
                <a:ea typeface="Montserrat"/>
                <a:cs typeface="Poppins" pitchFamily="2" charset="77"/>
                <a:sym typeface="Montserrat"/>
              </a:rPr>
              <a:t>Lorem ipsum dolor sit </a:t>
            </a:r>
            <a:r>
              <a:rPr lang="en-US" sz="1100" err="1">
                <a:solidFill>
                  <a:schemeClr val="dk1"/>
                </a:solidFill>
                <a:latin typeface="Poppins" pitchFamily="2" charset="77"/>
                <a:ea typeface="Montserrat"/>
                <a:cs typeface="Poppins" pitchFamily="2" charset="77"/>
                <a:sym typeface="Montserrat"/>
              </a:rPr>
              <a:t>amet</a:t>
            </a:r>
            <a:r>
              <a:rPr lang="en-US" sz="1100">
                <a:solidFill>
                  <a:schemeClr val="dk1"/>
                </a:solidFill>
                <a:latin typeface="Poppins" pitchFamily="2" charset="77"/>
                <a:ea typeface="Montserrat"/>
                <a:cs typeface="Poppins" pitchFamily="2" charset="77"/>
                <a:sym typeface="Montserrat"/>
              </a:rPr>
              <a:t> </a:t>
            </a:r>
          </a:p>
        </p:txBody>
      </p:sp>
    </p:spTree>
    <p:extLst>
      <p:ext uri="{BB962C8B-B14F-4D97-AF65-F5344CB8AC3E}">
        <p14:creationId xmlns:p14="http://schemas.microsoft.com/office/powerpoint/2010/main" val="33292747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4_Title and Content">
    <p:bg>
      <p:bgPr>
        <a:solidFill>
          <a:schemeClr val="bg1"/>
        </a:solidFill>
        <a:effectLst/>
      </p:bgPr>
    </p:bg>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24A975F0-C422-EBFA-AE89-8CA66730A61B}"/>
              </a:ext>
            </a:extLst>
          </p:cNvPr>
          <p:cNvSpPr>
            <a:spLocks noGrp="1"/>
          </p:cNvSpPr>
          <p:nvPr>
            <p:ph type="title" hasCustomPrompt="1"/>
          </p:nvPr>
        </p:nvSpPr>
        <p:spPr>
          <a:xfrm>
            <a:off x="364567" y="641337"/>
            <a:ext cx="3547033" cy="304287"/>
          </a:xfrm>
          <a:prstGeom prst="rect">
            <a:avLst/>
          </a:prstGeom>
        </p:spPr>
        <p:txBody>
          <a:bodyPr lIns="0">
            <a:noAutofit/>
          </a:bodyPr>
          <a:lstStyle>
            <a:lvl1pPr>
              <a:defRPr sz="2100" b="1" i="0" baseline="0">
                <a:solidFill>
                  <a:schemeClr val="tx1"/>
                </a:solidFill>
                <a:latin typeface="Poppins" pitchFamily="2" charset="77"/>
                <a:cs typeface="Poppins" pitchFamily="2" charset="77"/>
              </a:defRPr>
            </a:lvl1pPr>
          </a:lstStyle>
          <a:p>
            <a:r>
              <a:rPr lang="en-US"/>
              <a:t>Slide Header</a:t>
            </a:r>
          </a:p>
        </p:txBody>
      </p:sp>
      <p:sp>
        <p:nvSpPr>
          <p:cNvPr id="9" name="Google Shape;76;p15">
            <a:extLst>
              <a:ext uri="{FF2B5EF4-FFF2-40B4-BE49-F238E27FC236}">
                <a16:creationId xmlns:a16="http://schemas.microsoft.com/office/drawing/2014/main" id="{364023F0-A9CE-2EC2-52F4-483DB2981B1D}"/>
              </a:ext>
            </a:extLst>
          </p:cNvPr>
          <p:cNvSpPr/>
          <p:nvPr userDrawn="1"/>
        </p:nvSpPr>
        <p:spPr>
          <a:xfrm>
            <a:off x="0" y="4660850"/>
            <a:ext cx="9151200" cy="482650"/>
          </a:xfrm>
          <a:prstGeom prst="rect">
            <a:avLst/>
          </a:prstGeom>
          <a:solidFill>
            <a:srgbClr val="3271E7"/>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pic>
        <p:nvPicPr>
          <p:cNvPr id="11" name="Picture 10">
            <a:extLst>
              <a:ext uri="{FF2B5EF4-FFF2-40B4-BE49-F238E27FC236}">
                <a16:creationId xmlns:a16="http://schemas.microsoft.com/office/drawing/2014/main" id="{9B1B6FA5-370A-8926-0B3A-5E965983E410}"/>
              </a:ext>
            </a:extLst>
          </p:cNvPr>
          <p:cNvPicPr>
            <a:picLocks noChangeAspect="1"/>
          </p:cNvPicPr>
          <p:nvPr userDrawn="1"/>
        </p:nvPicPr>
        <p:blipFill>
          <a:blip r:embed="rId2"/>
          <a:stretch>
            <a:fillRect/>
          </a:stretch>
        </p:blipFill>
        <p:spPr>
          <a:xfrm>
            <a:off x="172672" y="4758113"/>
            <a:ext cx="280552" cy="283536"/>
          </a:xfrm>
          <a:prstGeom prst="rect">
            <a:avLst/>
          </a:prstGeom>
        </p:spPr>
      </p:pic>
      <p:sp>
        <p:nvSpPr>
          <p:cNvPr id="12" name="Google Shape;81;p15">
            <a:extLst>
              <a:ext uri="{FF2B5EF4-FFF2-40B4-BE49-F238E27FC236}">
                <a16:creationId xmlns:a16="http://schemas.microsoft.com/office/drawing/2014/main" id="{668059E1-AFA1-414E-560D-4B95C811DDFE}"/>
              </a:ext>
            </a:extLst>
          </p:cNvPr>
          <p:cNvSpPr txBox="1"/>
          <p:nvPr userDrawn="1"/>
        </p:nvSpPr>
        <p:spPr>
          <a:xfrm>
            <a:off x="598464" y="4801072"/>
            <a:ext cx="2398213" cy="197618"/>
          </a:xfrm>
          <a:prstGeom prst="rect">
            <a:avLst/>
          </a:prstGeom>
          <a:noFill/>
          <a:ln>
            <a:noFill/>
          </a:ln>
        </p:spPr>
        <p:txBody>
          <a:bodyPr spcFirstLastPara="1" wrap="square" lIns="0" tIns="0" rIns="0" bIns="0" anchor="ctr" anchorCtr="0">
            <a:spAutoFit/>
          </a:bodyPr>
          <a:lstStyle/>
          <a:p>
            <a:pPr marL="0" lvl="0" indent="0" algn="l" rtl="0">
              <a:lnSpc>
                <a:spcPct val="106999"/>
              </a:lnSpc>
              <a:spcBef>
                <a:spcPts val="0"/>
              </a:spcBef>
              <a:spcAft>
                <a:spcPts val="0"/>
              </a:spcAft>
              <a:buClr>
                <a:schemeClr val="dk1"/>
              </a:buClr>
              <a:buSzPts val="1100"/>
              <a:buFont typeface="Arial"/>
              <a:buNone/>
            </a:pPr>
            <a:r>
              <a:rPr lang="en-US" sz="1200" b="1">
                <a:solidFill>
                  <a:schemeClr val="bg1"/>
                </a:solidFill>
                <a:latin typeface="Poppins SemiBold" pitchFamily="2" charset="77"/>
                <a:ea typeface="Montserrat"/>
                <a:cs typeface="Poppins SemiBold" pitchFamily="2" charset="77"/>
                <a:sym typeface="Montserrat"/>
              </a:rPr>
              <a:t>Office of Early Childhood</a:t>
            </a:r>
            <a:endParaRPr sz="1200" b="1">
              <a:solidFill>
                <a:schemeClr val="bg1"/>
              </a:solidFill>
              <a:latin typeface="Poppins SemiBold" pitchFamily="2" charset="77"/>
              <a:ea typeface="Montserrat"/>
              <a:cs typeface="Poppins SemiBold" pitchFamily="2" charset="77"/>
              <a:sym typeface="Montserrat"/>
            </a:endParaRPr>
          </a:p>
        </p:txBody>
      </p:sp>
      <p:sp>
        <p:nvSpPr>
          <p:cNvPr id="13" name="Google Shape;80;p15">
            <a:extLst>
              <a:ext uri="{FF2B5EF4-FFF2-40B4-BE49-F238E27FC236}">
                <a16:creationId xmlns:a16="http://schemas.microsoft.com/office/drawing/2014/main" id="{8295ED1A-75F7-4CB2-14F9-B2883B87EA9A}"/>
              </a:ext>
            </a:extLst>
          </p:cNvPr>
          <p:cNvSpPr/>
          <p:nvPr userDrawn="1"/>
        </p:nvSpPr>
        <p:spPr>
          <a:xfrm rot="-5400000" flipH="1">
            <a:off x="7319050" y="0"/>
            <a:ext cx="1824900" cy="1824900"/>
          </a:xfrm>
          <a:prstGeom prst="rtTriangle">
            <a:avLst/>
          </a:prstGeom>
          <a:solidFill>
            <a:srgbClr val="3271E7"/>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14" name="Google Shape;82;p15">
            <a:extLst>
              <a:ext uri="{FF2B5EF4-FFF2-40B4-BE49-F238E27FC236}">
                <a16:creationId xmlns:a16="http://schemas.microsoft.com/office/drawing/2014/main" id="{31AE67D2-C54D-4C03-4F84-3101A726E4C7}"/>
              </a:ext>
            </a:extLst>
          </p:cNvPr>
          <p:cNvSpPr/>
          <p:nvPr userDrawn="1"/>
        </p:nvSpPr>
        <p:spPr>
          <a:xfrm>
            <a:off x="349625" y="1047475"/>
            <a:ext cx="3829200" cy="35400"/>
          </a:xfrm>
          <a:prstGeom prst="rect">
            <a:avLst/>
          </a:prstGeom>
          <a:solidFill>
            <a:srgbClr val="3271E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ABBADE"/>
              </a:solidFill>
            </a:endParaRPr>
          </a:p>
        </p:txBody>
      </p:sp>
      <p:sp>
        <p:nvSpPr>
          <p:cNvPr id="16" name="Text Placeholder 15">
            <a:extLst>
              <a:ext uri="{FF2B5EF4-FFF2-40B4-BE49-F238E27FC236}">
                <a16:creationId xmlns:a16="http://schemas.microsoft.com/office/drawing/2014/main" id="{471B45FC-64BE-9D95-F714-6BCD9FD679CD}"/>
              </a:ext>
            </a:extLst>
          </p:cNvPr>
          <p:cNvSpPr>
            <a:spLocks noGrp="1"/>
          </p:cNvSpPr>
          <p:nvPr>
            <p:ph type="body" sz="quarter" idx="10" hasCustomPrompt="1"/>
          </p:nvPr>
        </p:nvSpPr>
        <p:spPr>
          <a:xfrm>
            <a:off x="598464" y="1482224"/>
            <a:ext cx="7144248" cy="2521350"/>
          </a:xfrm>
          <a:prstGeom prst="rect">
            <a:avLst/>
          </a:prstGeom>
        </p:spPr>
        <p:txBody>
          <a:bodyPr wrap="square" lIns="0"/>
          <a:lstStyle>
            <a:lvl1pPr marL="0" indent="0">
              <a:lnSpc>
                <a:spcPct val="100000"/>
              </a:lnSpc>
              <a:spcBef>
                <a:spcPts val="0"/>
              </a:spcBef>
              <a:buNone/>
              <a:defRPr sz="1100" b="0" i="0">
                <a:latin typeface="Poppins" pitchFamily="2" charset="77"/>
                <a:cs typeface="Poppins" pitchFamily="2" charset="77"/>
              </a:defRPr>
            </a:lvl1pPr>
          </a:lstStyle>
          <a:p>
            <a:pPr marL="914400" lvl="0" indent="-298450" algn="l" rtl="0">
              <a:lnSpc>
                <a:spcPct val="115000"/>
              </a:lnSpc>
              <a:spcBef>
                <a:spcPts val="0"/>
              </a:spcBef>
              <a:spcAft>
                <a:spcPts val="0"/>
              </a:spcAft>
              <a:buClr>
                <a:schemeClr val="dk1"/>
              </a:buClr>
              <a:buSzPts val="1100"/>
              <a:buFont typeface="Montserrat"/>
              <a:buChar char="●"/>
            </a:pPr>
            <a:r>
              <a:rPr lang="en-US" sz="1100" b="1">
                <a:solidFill>
                  <a:schemeClr val="dk1"/>
                </a:solidFill>
                <a:latin typeface="Poppins" pitchFamily="2" charset="77"/>
                <a:ea typeface="Montserrat"/>
                <a:cs typeface="Poppins" pitchFamily="2" charset="77"/>
                <a:sym typeface="Montserrat"/>
              </a:rPr>
              <a:t>Lorem ipsum:</a:t>
            </a:r>
            <a:r>
              <a:rPr lang="en-US" sz="1100">
                <a:solidFill>
                  <a:schemeClr val="dk1"/>
                </a:solidFill>
                <a:latin typeface="Poppins" pitchFamily="2" charset="77"/>
                <a:ea typeface="Montserrat"/>
                <a:cs typeface="Poppins" pitchFamily="2" charset="77"/>
                <a:sym typeface="Montserrat"/>
              </a:rPr>
              <a:t> Lorem ipsum dolor sit </a:t>
            </a:r>
            <a:r>
              <a:rPr lang="en-US" sz="1100" err="1">
                <a:solidFill>
                  <a:schemeClr val="dk1"/>
                </a:solidFill>
                <a:latin typeface="Poppins" pitchFamily="2" charset="77"/>
                <a:ea typeface="Montserrat"/>
                <a:cs typeface="Poppins" pitchFamily="2" charset="77"/>
                <a:sym typeface="Montserrat"/>
              </a:rPr>
              <a:t>amet</a:t>
            </a:r>
            <a:r>
              <a:rPr lang="en-US" sz="1100">
                <a:solidFill>
                  <a:schemeClr val="dk1"/>
                </a:solidFill>
                <a:latin typeface="Poppins" pitchFamily="2" charset="77"/>
                <a:ea typeface="Montserrat"/>
                <a:cs typeface="Poppins" pitchFamily="2" charset="77"/>
                <a:sym typeface="Montserrat"/>
              </a:rPr>
              <a:t>, </a:t>
            </a:r>
            <a:r>
              <a:rPr lang="en-US" sz="1100" err="1">
                <a:solidFill>
                  <a:schemeClr val="dk1"/>
                </a:solidFill>
                <a:latin typeface="Poppins" pitchFamily="2" charset="77"/>
                <a:ea typeface="Montserrat"/>
                <a:cs typeface="Poppins" pitchFamily="2" charset="77"/>
                <a:sym typeface="Montserrat"/>
              </a:rPr>
              <a:t>consectetuer</a:t>
            </a:r>
            <a:r>
              <a:rPr lang="en-US" sz="1100">
                <a:solidFill>
                  <a:schemeClr val="dk1"/>
                </a:solidFill>
                <a:latin typeface="Poppins" pitchFamily="2" charset="77"/>
                <a:ea typeface="Montserrat"/>
                <a:cs typeface="Poppins" pitchFamily="2" charset="77"/>
                <a:sym typeface="Montserrat"/>
              </a:rPr>
              <a:t> </a:t>
            </a:r>
            <a:r>
              <a:rPr lang="en-US" sz="1100" err="1">
                <a:solidFill>
                  <a:schemeClr val="dk1"/>
                </a:solidFill>
                <a:latin typeface="Poppins" pitchFamily="2" charset="77"/>
                <a:ea typeface="Montserrat"/>
                <a:cs typeface="Poppins" pitchFamily="2" charset="77"/>
                <a:sym typeface="Montserrat"/>
              </a:rPr>
              <a:t>adipiscing</a:t>
            </a:r>
            <a:r>
              <a:rPr lang="en-US" sz="1100">
                <a:solidFill>
                  <a:schemeClr val="dk1"/>
                </a:solidFill>
                <a:latin typeface="Poppins" pitchFamily="2" charset="77"/>
                <a:ea typeface="Montserrat"/>
                <a:cs typeface="Poppins" pitchFamily="2" charset="77"/>
                <a:sym typeface="Montserrat"/>
              </a:rPr>
              <a:t> </a:t>
            </a:r>
            <a:r>
              <a:rPr lang="en-US" sz="1100" err="1">
                <a:solidFill>
                  <a:schemeClr val="dk1"/>
                </a:solidFill>
                <a:latin typeface="Poppins" pitchFamily="2" charset="77"/>
                <a:ea typeface="Montserrat"/>
                <a:cs typeface="Poppins" pitchFamily="2" charset="77"/>
                <a:sym typeface="Montserrat"/>
              </a:rPr>
              <a:t>elit</a:t>
            </a:r>
            <a:r>
              <a:rPr lang="en-US" sz="1100">
                <a:solidFill>
                  <a:schemeClr val="dk1"/>
                </a:solidFill>
                <a:latin typeface="Poppins" pitchFamily="2" charset="77"/>
                <a:ea typeface="Montserrat"/>
                <a:cs typeface="Poppins" pitchFamily="2" charset="77"/>
                <a:sym typeface="Montserrat"/>
              </a:rPr>
              <a:t>, sed diam </a:t>
            </a:r>
            <a:r>
              <a:rPr lang="en-US" sz="1100" err="1">
                <a:solidFill>
                  <a:schemeClr val="dk1"/>
                </a:solidFill>
                <a:latin typeface="Poppins" pitchFamily="2" charset="77"/>
                <a:ea typeface="Montserrat"/>
                <a:cs typeface="Poppins" pitchFamily="2" charset="77"/>
                <a:sym typeface="Montserrat"/>
              </a:rPr>
              <a:t>nonummy</a:t>
            </a:r>
            <a:r>
              <a:rPr lang="en-US" sz="1100">
                <a:solidFill>
                  <a:schemeClr val="dk1"/>
                </a:solidFill>
                <a:latin typeface="Poppins" pitchFamily="2" charset="77"/>
                <a:ea typeface="Montserrat"/>
                <a:cs typeface="Poppins" pitchFamily="2" charset="77"/>
                <a:sym typeface="Montserrat"/>
              </a:rPr>
              <a:t> </a:t>
            </a:r>
            <a:r>
              <a:rPr lang="en-US" sz="1100" err="1">
                <a:solidFill>
                  <a:schemeClr val="dk1"/>
                </a:solidFill>
                <a:latin typeface="Poppins" pitchFamily="2" charset="77"/>
                <a:ea typeface="Montserrat"/>
                <a:cs typeface="Poppins" pitchFamily="2" charset="77"/>
                <a:sym typeface="Montserrat"/>
              </a:rPr>
              <a:t>nibh</a:t>
            </a:r>
            <a:r>
              <a:rPr lang="en-US" sz="1100">
                <a:solidFill>
                  <a:schemeClr val="dk1"/>
                </a:solidFill>
                <a:latin typeface="Poppins" pitchFamily="2" charset="77"/>
                <a:ea typeface="Montserrat"/>
                <a:cs typeface="Poppins" pitchFamily="2" charset="77"/>
                <a:sym typeface="Montserrat"/>
              </a:rPr>
              <a:t> </a:t>
            </a:r>
            <a:r>
              <a:rPr lang="en-US" sz="1100" err="1">
                <a:solidFill>
                  <a:schemeClr val="dk1"/>
                </a:solidFill>
                <a:latin typeface="Poppins" pitchFamily="2" charset="77"/>
                <a:ea typeface="Montserrat"/>
                <a:cs typeface="Poppins" pitchFamily="2" charset="77"/>
                <a:sym typeface="Montserrat"/>
              </a:rPr>
              <a:t>euismod</a:t>
            </a:r>
            <a:r>
              <a:rPr lang="en-US" sz="1100">
                <a:solidFill>
                  <a:schemeClr val="dk1"/>
                </a:solidFill>
                <a:latin typeface="Poppins" pitchFamily="2" charset="77"/>
                <a:ea typeface="Montserrat"/>
                <a:cs typeface="Poppins" pitchFamily="2" charset="77"/>
                <a:sym typeface="Montserrat"/>
              </a:rPr>
              <a:t> tincidunt </a:t>
            </a:r>
            <a:r>
              <a:rPr lang="en-US" sz="1100" err="1">
                <a:solidFill>
                  <a:schemeClr val="dk1"/>
                </a:solidFill>
                <a:latin typeface="Poppins" pitchFamily="2" charset="77"/>
                <a:ea typeface="Montserrat"/>
                <a:cs typeface="Poppins" pitchFamily="2" charset="77"/>
                <a:sym typeface="Montserrat"/>
              </a:rPr>
              <a:t>ut</a:t>
            </a:r>
            <a:r>
              <a:rPr lang="en-US" sz="1100">
                <a:solidFill>
                  <a:schemeClr val="dk1"/>
                </a:solidFill>
                <a:latin typeface="Poppins" pitchFamily="2" charset="77"/>
                <a:ea typeface="Montserrat"/>
                <a:cs typeface="Poppins" pitchFamily="2" charset="77"/>
                <a:sym typeface="Montserrat"/>
              </a:rPr>
              <a:t> </a:t>
            </a:r>
            <a:r>
              <a:rPr lang="en-US" sz="1100" err="1">
                <a:solidFill>
                  <a:schemeClr val="dk1"/>
                </a:solidFill>
                <a:latin typeface="Poppins" pitchFamily="2" charset="77"/>
                <a:ea typeface="Montserrat"/>
                <a:cs typeface="Poppins" pitchFamily="2" charset="77"/>
                <a:sym typeface="Montserrat"/>
              </a:rPr>
              <a:t>laoreet</a:t>
            </a:r>
            <a:r>
              <a:rPr lang="en-US" sz="1100">
                <a:solidFill>
                  <a:schemeClr val="dk1"/>
                </a:solidFill>
                <a:latin typeface="Poppins" pitchFamily="2" charset="77"/>
                <a:ea typeface="Montserrat"/>
                <a:cs typeface="Poppins" pitchFamily="2" charset="77"/>
                <a:sym typeface="Montserrat"/>
              </a:rPr>
              <a:t> dolore magna.</a:t>
            </a:r>
          </a:p>
          <a:p>
            <a:pPr marL="914400" lvl="0" indent="-298450" algn="l" rtl="0">
              <a:lnSpc>
                <a:spcPct val="115000"/>
              </a:lnSpc>
              <a:spcBef>
                <a:spcPts val="1000"/>
              </a:spcBef>
              <a:spcAft>
                <a:spcPts val="0"/>
              </a:spcAft>
              <a:buClr>
                <a:schemeClr val="dk1"/>
              </a:buClr>
              <a:buSzPts val="1100"/>
              <a:buFont typeface="Montserrat"/>
              <a:buChar char="●"/>
            </a:pPr>
            <a:r>
              <a:rPr lang="en-US" sz="1100" b="1">
                <a:solidFill>
                  <a:schemeClr val="dk1"/>
                </a:solidFill>
                <a:latin typeface="Poppins" pitchFamily="2" charset="77"/>
                <a:ea typeface="Montserrat"/>
                <a:cs typeface="Poppins" pitchFamily="2" charset="77"/>
                <a:sym typeface="Montserrat"/>
              </a:rPr>
              <a:t>Lorem ipsum:</a:t>
            </a:r>
            <a:r>
              <a:rPr lang="en-US" sz="1100">
                <a:solidFill>
                  <a:schemeClr val="dk1"/>
                </a:solidFill>
                <a:latin typeface="Poppins" pitchFamily="2" charset="77"/>
                <a:ea typeface="Montserrat"/>
                <a:cs typeface="Poppins" pitchFamily="2" charset="77"/>
                <a:sym typeface="Montserrat"/>
              </a:rPr>
              <a:t> Lorem ipsum dolor sit </a:t>
            </a:r>
            <a:r>
              <a:rPr lang="en-US" sz="1100" err="1">
                <a:solidFill>
                  <a:schemeClr val="dk1"/>
                </a:solidFill>
                <a:latin typeface="Poppins" pitchFamily="2" charset="77"/>
                <a:ea typeface="Montserrat"/>
                <a:cs typeface="Poppins" pitchFamily="2" charset="77"/>
                <a:sym typeface="Montserrat"/>
              </a:rPr>
              <a:t>amet</a:t>
            </a:r>
            <a:r>
              <a:rPr lang="en-US" sz="1100">
                <a:solidFill>
                  <a:schemeClr val="dk1"/>
                </a:solidFill>
                <a:latin typeface="Poppins" pitchFamily="2" charset="77"/>
                <a:ea typeface="Montserrat"/>
                <a:cs typeface="Poppins" pitchFamily="2" charset="77"/>
                <a:sym typeface="Montserrat"/>
              </a:rPr>
              <a:t>, </a:t>
            </a:r>
            <a:r>
              <a:rPr lang="en-US" sz="1100" err="1">
                <a:solidFill>
                  <a:schemeClr val="dk1"/>
                </a:solidFill>
                <a:latin typeface="Poppins" pitchFamily="2" charset="77"/>
                <a:ea typeface="Montserrat"/>
                <a:cs typeface="Poppins" pitchFamily="2" charset="77"/>
                <a:sym typeface="Montserrat"/>
              </a:rPr>
              <a:t>consectetuer</a:t>
            </a:r>
            <a:r>
              <a:rPr lang="en-US" sz="1100">
                <a:solidFill>
                  <a:schemeClr val="dk1"/>
                </a:solidFill>
                <a:latin typeface="Poppins" pitchFamily="2" charset="77"/>
                <a:ea typeface="Montserrat"/>
                <a:cs typeface="Poppins" pitchFamily="2" charset="77"/>
                <a:sym typeface="Montserrat"/>
              </a:rPr>
              <a:t> </a:t>
            </a:r>
            <a:r>
              <a:rPr lang="en-US" sz="1100" err="1">
                <a:solidFill>
                  <a:schemeClr val="dk1"/>
                </a:solidFill>
                <a:latin typeface="Poppins" pitchFamily="2" charset="77"/>
                <a:ea typeface="Montserrat"/>
                <a:cs typeface="Poppins" pitchFamily="2" charset="77"/>
                <a:sym typeface="Montserrat"/>
              </a:rPr>
              <a:t>adipiscing</a:t>
            </a:r>
            <a:r>
              <a:rPr lang="en-US" sz="1100">
                <a:solidFill>
                  <a:schemeClr val="dk1"/>
                </a:solidFill>
                <a:latin typeface="Poppins" pitchFamily="2" charset="77"/>
                <a:ea typeface="Montserrat"/>
                <a:cs typeface="Poppins" pitchFamily="2" charset="77"/>
                <a:sym typeface="Montserrat"/>
              </a:rPr>
              <a:t> </a:t>
            </a:r>
            <a:r>
              <a:rPr lang="en-US" sz="1100" err="1">
                <a:solidFill>
                  <a:schemeClr val="dk1"/>
                </a:solidFill>
                <a:latin typeface="Poppins" pitchFamily="2" charset="77"/>
                <a:ea typeface="Montserrat"/>
                <a:cs typeface="Poppins" pitchFamily="2" charset="77"/>
                <a:sym typeface="Montserrat"/>
              </a:rPr>
              <a:t>elit</a:t>
            </a:r>
            <a:r>
              <a:rPr lang="en-US" sz="1100">
                <a:solidFill>
                  <a:schemeClr val="dk1"/>
                </a:solidFill>
                <a:latin typeface="Poppins" pitchFamily="2" charset="77"/>
                <a:ea typeface="Montserrat"/>
                <a:cs typeface="Poppins" pitchFamily="2" charset="77"/>
                <a:sym typeface="Montserrat"/>
              </a:rPr>
              <a:t>, sed diam </a:t>
            </a:r>
            <a:r>
              <a:rPr lang="en-US" sz="1100" err="1">
                <a:solidFill>
                  <a:schemeClr val="dk1"/>
                </a:solidFill>
                <a:latin typeface="Poppins" pitchFamily="2" charset="77"/>
                <a:ea typeface="Montserrat"/>
                <a:cs typeface="Poppins" pitchFamily="2" charset="77"/>
                <a:sym typeface="Montserrat"/>
              </a:rPr>
              <a:t>nonummy</a:t>
            </a:r>
            <a:r>
              <a:rPr lang="en-US" sz="1100">
                <a:solidFill>
                  <a:schemeClr val="dk1"/>
                </a:solidFill>
                <a:latin typeface="Poppins" pitchFamily="2" charset="77"/>
                <a:ea typeface="Montserrat"/>
                <a:cs typeface="Poppins" pitchFamily="2" charset="77"/>
                <a:sym typeface="Montserrat"/>
              </a:rPr>
              <a:t> </a:t>
            </a:r>
            <a:r>
              <a:rPr lang="en-US" sz="1100" err="1">
                <a:solidFill>
                  <a:schemeClr val="dk1"/>
                </a:solidFill>
                <a:latin typeface="Poppins" pitchFamily="2" charset="77"/>
                <a:ea typeface="Montserrat"/>
                <a:cs typeface="Poppins" pitchFamily="2" charset="77"/>
                <a:sym typeface="Montserrat"/>
              </a:rPr>
              <a:t>nibh</a:t>
            </a:r>
            <a:r>
              <a:rPr lang="en-US" sz="1100">
                <a:solidFill>
                  <a:schemeClr val="dk1"/>
                </a:solidFill>
                <a:latin typeface="Poppins" pitchFamily="2" charset="77"/>
                <a:ea typeface="Montserrat"/>
                <a:cs typeface="Poppins" pitchFamily="2" charset="77"/>
                <a:sym typeface="Montserrat"/>
              </a:rPr>
              <a:t> </a:t>
            </a:r>
            <a:r>
              <a:rPr lang="en-US" sz="1100" err="1">
                <a:solidFill>
                  <a:schemeClr val="dk1"/>
                </a:solidFill>
                <a:latin typeface="Poppins" pitchFamily="2" charset="77"/>
                <a:ea typeface="Montserrat"/>
                <a:cs typeface="Poppins" pitchFamily="2" charset="77"/>
                <a:sym typeface="Montserrat"/>
              </a:rPr>
              <a:t>euismod</a:t>
            </a:r>
            <a:r>
              <a:rPr lang="en-US" sz="1100">
                <a:solidFill>
                  <a:schemeClr val="dk1"/>
                </a:solidFill>
                <a:latin typeface="Poppins" pitchFamily="2" charset="77"/>
                <a:ea typeface="Montserrat"/>
                <a:cs typeface="Poppins" pitchFamily="2" charset="77"/>
                <a:sym typeface="Montserrat"/>
              </a:rPr>
              <a:t> tincidunt </a:t>
            </a:r>
            <a:r>
              <a:rPr lang="en-US" sz="1100" err="1">
                <a:solidFill>
                  <a:schemeClr val="dk1"/>
                </a:solidFill>
                <a:latin typeface="Poppins" pitchFamily="2" charset="77"/>
                <a:ea typeface="Montserrat"/>
                <a:cs typeface="Poppins" pitchFamily="2" charset="77"/>
                <a:sym typeface="Montserrat"/>
              </a:rPr>
              <a:t>ut</a:t>
            </a:r>
            <a:r>
              <a:rPr lang="en-US" sz="1100">
                <a:solidFill>
                  <a:schemeClr val="dk1"/>
                </a:solidFill>
                <a:latin typeface="Poppins" pitchFamily="2" charset="77"/>
                <a:ea typeface="Montserrat"/>
                <a:cs typeface="Poppins" pitchFamily="2" charset="77"/>
                <a:sym typeface="Montserrat"/>
              </a:rPr>
              <a:t> </a:t>
            </a:r>
            <a:r>
              <a:rPr lang="en-US" sz="1100" err="1">
                <a:solidFill>
                  <a:schemeClr val="dk1"/>
                </a:solidFill>
                <a:latin typeface="Poppins" pitchFamily="2" charset="77"/>
                <a:ea typeface="Montserrat"/>
                <a:cs typeface="Poppins" pitchFamily="2" charset="77"/>
                <a:sym typeface="Montserrat"/>
              </a:rPr>
              <a:t>laoreet</a:t>
            </a:r>
            <a:r>
              <a:rPr lang="en-US" sz="1100">
                <a:solidFill>
                  <a:schemeClr val="dk1"/>
                </a:solidFill>
                <a:latin typeface="Poppins" pitchFamily="2" charset="77"/>
                <a:ea typeface="Montserrat"/>
                <a:cs typeface="Poppins" pitchFamily="2" charset="77"/>
                <a:sym typeface="Montserrat"/>
              </a:rPr>
              <a:t> dolore magna.</a:t>
            </a:r>
          </a:p>
          <a:p>
            <a:pPr marL="914400" lvl="0" indent="-298450" algn="l" rtl="0">
              <a:lnSpc>
                <a:spcPct val="115000"/>
              </a:lnSpc>
              <a:spcBef>
                <a:spcPts val="1000"/>
              </a:spcBef>
              <a:spcAft>
                <a:spcPts val="0"/>
              </a:spcAft>
              <a:buClr>
                <a:schemeClr val="dk1"/>
              </a:buClr>
              <a:buSzPts val="1100"/>
              <a:buFont typeface="Montserrat"/>
              <a:buChar char="●"/>
            </a:pPr>
            <a:r>
              <a:rPr lang="en-US" sz="1100" b="1">
                <a:solidFill>
                  <a:schemeClr val="dk1"/>
                </a:solidFill>
                <a:latin typeface="Poppins" pitchFamily="2" charset="77"/>
                <a:ea typeface="Montserrat"/>
                <a:cs typeface="Poppins" pitchFamily="2" charset="77"/>
                <a:sym typeface="Montserrat"/>
              </a:rPr>
              <a:t>Lorem ipsum:</a:t>
            </a:r>
            <a:r>
              <a:rPr lang="en-US" sz="1100">
                <a:solidFill>
                  <a:schemeClr val="dk1"/>
                </a:solidFill>
                <a:latin typeface="Poppins" pitchFamily="2" charset="77"/>
                <a:ea typeface="Montserrat"/>
                <a:cs typeface="Poppins" pitchFamily="2" charset="77"/>
                <a:sym typeface="Montserrat"/>
              </a:rPr>
              <a:t> Lorem ipsum dolor sit </a:t>
            </a:r>
            <a:r>
              <a:rPr lang="en-US" sz="1100" err="1">
                <a:solidFill>
                  <a:schemeClr val="dk1"/>
                </a:solidFill>
                <a:latin typeface="Poppins" pitchFamily="2" charset="77"/>
                <a:ea typeface="Montserrat"/>
                <a:cs typeface="Poppins" pitchFamily="2" charset="77"/>
                <a:sym typeface="Montserrat"/>
              </a:rPr>
              <a:t>amet</a:t>
            </a:r>
            <a:r>
              <a:rPr lang="en-US" sz="1100">
                <a:solidFill>
                  <a:schemeClr val="dk1"/>
                </a:solidFill>
                <a:latin typeface="Poppins" pitchFamily="2" charset="77"/>
                <a:ea typeface="Montserrat"/>
                <a:cs typeface="Poppins" pitchFamily="2" charset="77"/>
                <a:sym typeface="Montserrat"/>
              </a:rPr>
              <a:t>, </a:t>
            </a:r>
            <a:r>
              <a:rPr lang="en-US" sz="1100" err="1">
                <a:solidFill>
                  <a:schemeClr val="dk1"/>
                </a:solidFill>
                <a:latin typeface="Poppins" pitchFamily="2" charset="77"/>
                <a:ea typeface="Montserrat"/>
                <a:cs typeface="Poppins" pitchFamily="2" charset="77"/>
                <a:sym typeface="Montserrat"/>
              </a:rPr>
              <a:t>consectetuer</a:t>
            </a:r>
            <a:r>
              <a:rPr lang="en-US" sz="1100">
                <a:solidFill>
                  <a:schemeClr val="dk1"/>
                </a:solidFill>
                <a:latin typeface="Poppins" pitchFamily="2" charset="77"/>
                <a:ea typeface="Montserrat"/>
                <a:cs typeface="Poppins" pitchFamily="2" charset="77"/>
                <a:sym typeface="Montserrat"/>
              </a:rPr>
              <a:t> </a:t>
            </a:r>
            <a:r>
              <a:rPr lang="en-US" sz="1100" err="1">
                <a:solidFill>
                  <a:schemeClr val="dk1"/>
                </a:solidFill>
                <a:latin typeface="Poppins" pitchFamily="2" charset="77"/>
                <a:ea typeface="Montserrat"/>
                <a:cs typeface="Poppins" pitchFamily="2" charset="77"/>
                <a:sym typeface="Montserrat"/>
              </a:rPr>
              <a:t>adipiscing</a:t>
            </a:r>
            <a:r>
              <a:rPr lang="en-US" sz="1100">
                <a:solidFill>
                  <a:schemeClr val="dk1"/>
                </a:solidFill>
                <a:latin typeface="Poppins" pitchFamily="2" charset="77"/>
                <a:ea typeface="Montserrat"/>
                <a:cs typeface="Poppins" pitchFamily="2" charset="77"/>
                <a:sym typeface="Montserrat"/>
              </a:rPr>
              <a:t> </a:t>
            </a:r>
            <a:r>
              <a:rPr lang="en-US" sz="1100" err="1">
                <a:solidFill>
                  <a:schemeClr val="dk1"/>
                </a:solidFill>
                <a:latin typeface="Poppins" pitchFamily="2" charset="77"/>
                <a:ea typeface="Montserrat"/>
                <a:cs typeface="Poppins" pitchFamily="2" charset="77"/>
                <a:sym typeface="Montserrat"/>
              </a:rPr>
              <a:t>elit</a:t>
            </a:r>
            <a:r>
              <a:rPr lang="en-US" sz="1100">
                <a:solidFill>
                  <a:schemeClr val="dk1"/>
                </a:solidFill>
                <a:latin typeface="Poppins" pitchFamily="2" charset="77"/>
                <a:ea typeface="Montserrat"/>
                <a:cs typeface="Poppins" pitchFamily="2" charset="77"/>
                <a:sym typeface="Montserrat"/>
              </a:rPr>
              <a:t>, sed diam </a:t>
            </a:r>
            <a:r>
              <a:rPr lang="en-US" sz="1100" err="1">
                <a:solidFill>
                  <a:schemeClr val="dk1"/>
                </a:solidFill>
                <a:latin typeface="Poppins" pitchFamily="2" charset="77"/>
                <a:ea typeface="Montserrat"/>
                <a:cs typeface="Poppins" pitchFamily="2" charset="77"/>
                <a:sym typeface="Montserrat"/>
              </a:rPr>
              <a:t>nonummy</a:t>
            </a:r>
            <a:r>
              <a:rPr lang="en-US" sz="1100">
                <a:solidFill>
                  <a:schemeClr val="dk1"/>
                </a:solidFill>
                <a:latin typeface="Poppins" pitchFamily="2" charset="77"/>
                <a:ea typeface="Montserrat"/>
                <a:cs typeface="Poppins" pitchFamily="2" charset="77"/>
                <a:sym typeface="Montserrat"/>
              </a:rPr>
              <a:t> </a:t>
            </a:r>
            <a:r>
              <a:rPr lang="en-US" sz="1100" err="1">
                <a:solidFill>
                  <a:schemeClr val="dk1"/>
                </a:solidFill>
                <a:latin typeface="Poppins" pitchFamily="2" charset="77"/>
                <a:ea typeface="Montserrat"/>
                <a:cs typeface="Poppins" pitchFamily="2" charset="77"/>
                <a:sym typeface="Montserrat"/>
              </a:rPr>
              <a:t>nibh</a:t>
            </a:r>
            <a:r>
              <a:rPr lang="en-US" sz="1100">
                <a:solidFill>
                  <a:schemeClr val="dk1"/>
                </a:solidFill>
                <a:latin typeface="Poppins" pitchFamily="2" charset="77"/>
                <a:ea typeface="Montserrat"/>
                <a:cs typeface="Poppins" pitchFamily="2" charset="77"/>
                <a:sym typeface="Montserrat"/>
              </a:rPr>
              <a:t> </a:t>
            </a:r>
            <a:r>
              <a:rPr lang="en-US" sz="1100" err="1">
                <a:solidFill>
                  <a:schemeClr val="dk1"/>
                </a:solidFill>
                <a:latin typeface="Poppins" pitchFamily="2" charset="77"/>
                <a:ea typeface="Montserrat"/>
                <a:cs typeface="Poppins" pitchFamily="2" charset="77"/>
                <a:sym typeface="Montserrat"/>
              </a:rPr>
              <a:t>euismod</a:t>
            </a:r>
            <a:r>
              <a:rPr lang="en-US" sz="1100">
                <a:solidFill>
                  <a:schemeClr val="dk1"/>
                </a:solidFill>
                <a:latin typeface="Poppins" pitchFamily="2" charset="77"/>
                <a:ea typeface="Montserrat"/>
                <a:cs typeface="Poppins" pitchFamily="2" charset="77"/>
                <a:sym typeface="Montserrat"/>
              </a:rPr>
              <a:t> tincidunt </a:t>
            </a:r>
            <a:r>
              <a:rPr lang="en-US" sz="1100" err="1">
                <a:solidFill>
                  <a:schemeClr val="dk1"/>
                </a:solidFill>
                <a:latin typeface="Poppins" pitchFamily="2" charset="77"/>
                <a:ea typeface="Montserrat"/>
                <a:cs typeface="Poppins" pitchFamily="2" charset="77"/>
                <a:sym typeface="Montserrat"/>
              </a:rPr>
              <a:t>ut</a:t>
            </a:r>
            <a:r>
              <a:rPr lang="en-US" sz="1100">
                <a:solidFill>
                  <a:schemeClr val="dk1"/>
                </a:solidFill>
                <a:latin typeface="Poppins" pitchFamily="2" charset="77"/>
                <a:ea typeface="Montserrat"/>
                <a:cs typeface="Poppins" pitchFamily="2" charset="77"/>
                <a:sym typeface="Montserrat"/>
              </a:rPr>
              <a:t> </a:t>
            </a:r>
            <a:r>
              <a:rPr lang="en-US" sz="1100" err="1">
                <a:solidFill>
                  <a:schemeClr val="dk1"/>
                </a:solidFill>
                <a:latin typeface="Poppins" pitchFamily="2" charset="77"/>
                <a:ea typeface="Montserrat"/>
                <a:cs typeface="Poppins" pitchFamily="2" charset="77"/>
                <a:sym typeface="Montserrat"/>
              </a:rPr>
              <a:t>laoreet</a:t>
            </a:r>
            <a:r>
              <a:rPr lang="en-US" sz="1100">
                <a:solidFill>
                  <a:schemeClr val="dk1"/>
                </a:solidFill>
                <a:latin typeface="Poppins" pitchFamily="2" charset="77"/>
                <a:ea typeface="Montserrat"/>
                <a:cs typeface="Poppins" pitchFamily="2" charset="77"/>
                <a:sym typeface="Montserrat"/>
              </a:rPr>
              <a:t> dolore magna.</a:t>
            </a:r>
          </a:p>
          <a:p>
            <a:pPr marL="914400" lvl="0" indent="-298450" algn="l" rtl="0">
              <a:lnSpc>
                <a:spcPct val="115000"/>
              </a:lnSpc>
              <a:spcBef>
                <a:spcPts val="1000"/>
              </a:spcBef>
              <a:spcAft>
                <a:spcPts val="0"/>
              </a:spcAft>
              <a:buClr>
                <a:schemeClr val="dk1"/>
              </a:buClr>
              <a:buSzPts val="1100"/>
              <a:buFont typeface="Montserrat"/>
              <a:buChar char="●"/>
            </a:pPr>
            <a:r>
              <a:rPr lang="en-US" sz="1100" b="1">
                <a:solidFill>
                  <a:schemeClr val="dk1"/>
                </a:solidFill>
                <a:latin typeface="Poppins" pitchFamily="2" charset="77"/>
                <a:ea typeface="Montserrat"/>
                <a:cs typeface="Poppins" pitchFamily="2" charset="77"/>
                <a:sym typeface="Montserrat"/>
              </a:rPr>
              <a:t>Lorem ipsum:</a:t>
            </a:r>
            <a:r>
              <a:rPr lang="en-US" sz="1100">
                <a:solidFill>
                  <a:schemeClr val="dk1"/>
                </a:solidFill>
                <a:latin typeface="Poppins" pitchFamily="2" charset="77"/>
                <a:ea typeface="Montserrat"/>
                <a:cs typeface="Poppins" pitchFamily="2" charset="77"/>
                <a:sym typeface="Montserrat"/>
              </a:rPr>
              <a:t> Lorem ipsum dolor sit </a:t>
            </a:r>
            <a:r>
              <a:rPr lang="en-US" sz="1100" err="1">
                <a:solidFill>
                  <a:schemeClr val="dk1"/>
                </a:solidFill>
                <a:latin typeface="Poppins" pitchFamily="2" charset="77"/>
                <a:ea typeface="Montserrat"/>
                <a:cs typeface="Poppins" pitchFamily="2" charset="77"/>
                <a:sym typeface="Montserrat"/>
              </a:rPr>
              <a:t>amet</a:t>
            </a:r>
            <a:r>
              <a:rPr lang="en-US" sz="1100">
                <a:solidFill>
                  <a:schemeClr val="dk1"/>
                </a:solidFill>
                <a:latin typeface="Poppins" pitchFamily="2" charset="77"/>
                <a:ea typeface="Montserrat"/>
                <a:cs typeface="Poppins" pitchFamily="2" charset="77"/>
                <a:sym typeface="Montserrat"/>
              </a:rPr>
              <a:t>, </a:t>
            </a:r>
            <a:r>
              <a:rPr lang="en-US" sz="1100" err="1">
                <a:solidFill>
                  <a:schemeClr val="dk1"/>
                </a:solidFill>
                <a:latin typeface="Poppins" pitchFamily="2" charset="77"/>
                <a:ea typeface="Montserrat"/>
                <a:cs typeface="Poppins" pitchFamily="2" charset="77"/>
                <a:sym typeface="Montserrat"/>
              </a:rPr>
              <a:t>consectetuer</a:t>
            </a:r>
            <a:r>
              <a:rPr lang="en-US" sz="1100">
                <a:solidFill>
                  <a:schemeClr val="dk1"/>
                </a:solidFill>
                <a:latin typeface="Poppins" pitchFamily="2" charset="77"/>
                <a:ea typeface="Montserrat"/>
                <a:cs typeface="Poppins" pitchFamily="2" charset="77"/>
                <a:sym typeface="Montserrat"/>
              </a:rPr>
              <a:t> </a:t>
            </a:r>
            <a:r>
              <a:rPr lang="en-US" sz="1100" err="1">
                <a:solidFill>
                  <a:schemeClr val="dk1"/>
                </a:solidFill>
                <a:latin typeface="Poppins" pitchFamily="2" charset="77"/>
                <a:ea typeface="Montserrat"/>
                <a:cs typeface="Poppins" pitchFamily="2" charset="77"/>
                <a:sym typeface="Montserrat"/>
              </a:rPr>
              <a:t>adipiscing</a:t>
            </a:r>
            <a:r>
              <a:rPr lang="en-US" sz="1100">
                <a:solidFill>
                  <a:schemeClr val="dk1"/>
                </a:solidFill>
                <a:latin typeface="Poppins" pitchFamily="2" charset="77"/>
                <a:ea typeface="Montserrat"/>
                <a:cs typeface="Poppins" pitchFamily="2" charset="77"/>
                <a:sym typeface="Montserrat"/>
              </a:rPr>
              <a:t> </a:t>
            </a:r>
            <a:r>
              <a:rPr lang="en-US" sz="1100" err="1">
                <a:solidFill>
                  <a:schemeClr val="dk1"/>
                </a:solidFill>
                <a:latin typeface="Poppins" pitchFamily="2" charset="77"/>
                <a:ea typeface="Montserrat"/>
                <a:cs typeface="Poppins" pitchFamily="2" charset="77"/>
                <a:sym typeface="Montserrat"/>
              </a:rPr>
              <a:t>elit</a:t>
            </a:r>
            <a:r>
              <a:rPr lang="en-US" sz="1100">
                <a:solidFill>
                  <a:schemeClr val="dk1"/>
                </a:solidFill>
                <a:latin typeface="Poppins" pitchFamily="2" charset="77"/>
                <a:ea typeface="Montserrat"/>
                <a:cs typeface="Poppins" pitchFamily="2" charset="77"/>
                <a:sym typeface="Montserrat"/>
              </a:rPr>
              <a:t>, sed diam </a:t>
            </a:r>
            <a:r>
              <a:rPr lang="en-US" sz="1100" err="1">
                <a:solidFill>
                  <a:schemeClr val="dk1"/>
                </a:solidFill>
                <a:latin typeface="Poppins" pitchFamily="2" charset="77"/>
                <a:ea typeface="Montserrat"/>
                <a:cs typeface="Poppins" pitchFamily="2" charset="77"/>
                <a:sym typeface="Montserrat"/>
              </a:rPr>
              <a:t>nonummy</a:t>
            </a:r>
            <a:r>
              <a:rPr lang="en-US" sz="1100">
                <a:solidFill>
                  <a:schemeClr val="dk1"/>
                </a:solidFill>
                <a:latin typeface="Poppins" pitchFamily="2" charset="77"/>
                <a:ea typeface="Montserrat"/>
                <a:cs typeface="Poppins" pitchFamily="2" charset="77"/>
                <a:sym typeface="Montserrat"/>
              </a:rPr>
              <a:t> </a:t>
            </a:r>
            <a:r>
              <a:rPr lang="en-US" sz="1100" err="1">
                <a:solidFill>
                  <a:schemeClr val="dk1"/>
                </a:solidFill>
                <a:latin typeface="Poppins" pitchFamily="2" charset="77"/>
                <a:ea typeface="Montserrat"/>
                <a:cs typeface="Poppins" pitchFamily="2" charset="77"/>
                <a:sym typeface="Montserrat"/>
              </a:rPr>
              <a:t>nibh</a:t>
            </a:r>
            <a:r>
              <a:rPr lang="en-US" sz="1100">
                <a:solidFill>
                  <a:schemeClr val="dk1"/>
                </a:solidFill>
                <a:latin typeface="Poppins" pitchFamily="2" charset="77"/>
                <a:ea typeface="Montserrat"/>
                <a:cs typeface="Poppins" pitchFamily="2" charset="77"/>
                <a:sym typeface="Montserrat"/>
              </a:rPr>
              <a:t> </a:t>
            </a:r>
            <a:r>
              <a:rPr lang="en-US" sz="1100" err="1">
                <a:solidFill>
                  <a:schemeClr val="dk1"/>
                </a:solidFill>
                <a:latin typeface="Poppins" pitchFamily="2" charset="77"/>
                <a:ea typeface="Montserrat"/>
                <a:cs typeface="Poppins" pitchFamily="2" charset="77"/>
                <a:sym typeface="Montserrat"/>
              </a:rPr>
              <a:t>euismod</a:t>
            </a:r>
            <a:r>
              <a:rPr lang="en-US" sz="1100">
                <a:solidFill>
                  <a:schemeClr val="dk1"/>
                </a:solidFill>
                <a:latin typeface="Poppins" pitchFamily="2" charset="77"/>
                <a:ea typeface="Montserrat"/>
                <a:cs typeface="Poppins" pitchFamily="2" charset="77"/>
                <a:sym typeface="Montserrat"/>
              </a:rPr>
              <a:t> tincidunt </a:t>
            </a:r>
            <a:r>
              <a:rPr lang="en-US" sz="1100" err="1">
                <a:solidFill>
                  <a:schemeClr val="dk1"/>
                </a:solidFill>
                <a:latin typeface="Poppins" pitchFamily="2" charset="77"/>
                <a:ea typeface="Montserrat"/>
                <a:cs typeface="Poppins" pitchFamily="2" charset="77"/>
                <a:sym typeface="Montserrat"/>
              </a:rPr>
              <a:t>ut</a:t>
            </a:r>
            <a:r>
              <a:rPr lang="en-US" sz="1100">
                <a:solidFill>
                  <a:schemeClr val="dk1"/>
                </a:solidFill>
                <a:latin typeface="Poppins" pitchFamily="2" charset="77"/>
                <a:ea typeface="Montserrat"/>
                <a:cs typeface="Poppins" pitchFamily="2" charset="77"/>
                <a:sym typeface="Montserrat"/>
              </a:rPr>
              <a:t> </a:t>
            </a:r>
            <a:r>
              <a:rPr lang="en-US" sz="1100" err="1">
                <a:solidFill>
                  <a:schemeClr val="dk1"/>
                </a:solidFill>
                <a:latin typeface="Poppins" pitchFamily="2" charset="77"/>
                <a:ea typeface="Montserrat"/>
                <a:cs typeface="Poppins" pitchFamily="2" charset="77"/>
                <a:sym typeface="Montserrat"/>
              </a:rPr>
              <a:t>laoreet</a:t>
            </a:r>
            <a:r>
              <a:rPr lang="en-US" sz="1100">
                <a:solidFill>
                  <a:schemeClr val="dk1"/>
                </a:solidFill>
                <a:latin typeface="Poppins" pitchFamily="2" charset="77"/>
                <a:ea typeface="Montserrat"/>
                <a:cs typeface="Poppins" pitchFamily="2" charset="77"/>
                <a:sym typeface="Montserrat"/>
              </a:rPr>
              <a:t> dolore magna.</a:t>
            </a:r>
          </a:p>
        </p:txBody>
      </p:sp>
    </p:spTree>
    <p:extLst>
      <p:ext uri="{BB962C8B-B14F-4D97-AF65-F5344CB8AC3E}">
        <p14:creationId xmlns:p14="http://schemas.microsoft.com/office/powerpoint/2010/main" val="23530832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5_Title and Content">
  <p:cSld name="6_Title and Content">
    <p:bg>
      <p:bgPr>
        <a:solidFill>
          <a:schemeClr val="lt1"/>
        </a:solidFill>
        <a:effectLst/>
      </p:bgPr>
    </p:bg>
    <p:spTree>
      <p:nvGrpSpPr>
        <p:cNvPr id="1" name="Shape 16"/>
        <p:cNvGrpSpPr/>
        <p:nvPr/>
      </p:nvGrpSpPr>
      <p:grpSpPr>
        <a:xfrm>
          <a:off x="0" y="0"/>
          <a:ext cx="0" cy="0"/>
          <a:chOff x="0" y="0"/>
          <a:chExt cx="0" cy="0"/>
        </a:xfrm>
      </p:grpSpPr>
      <p:sp>
        <p:nvSpPr>
          <p:cNvPr id="17" name="Google Shape;17;p3"/>
          <p:cNvSpPr txBox="1">
            <a:spLocks noGrp="1"/>
          </p:cNvSpPr>
          <p:nvPr>
            <p:ph type="title"/>
          </p:nvPr>
        </p:nvSpPr>
        <p:spPr>
          <a:xfrm>
            <a:off x="364567" y="641337"/>
            <a:ext cx="3547033" cy="304287"/>
          </a:xfrm>
          <a:prstGeom prst="rect">
            <a:avLst/>
          </a:prstGeom>
          <a:noFill/>
          <a:ln>
            <a:noFill/>
          </a:ln>
        </p:spPr>
        <p:txBody>
          <a:bodyPr spcFirstLastPara="1" wrap="square" lIns="0" tIns="45700" rIns="91425" bIns="45700" anchor="t" anchorCtr="0">
            <a:noAutofit/>
          </a:bodyPr>
          <a:lstStyle>
            <a:lvl1pPr marR="0" lvl="0" algn="l" rtl="0">
              <a:lnSpc>
                <a:spcPct val="90000"/>
              </a:lnSpc>
              <a:spcBef>
                <a:spcPts val="0"/>
              </a:spcBef>
              <a:spcAft>
                <a:spcPts val="0"/>
              </a:spcAft>
              <a:buClr>
                <a:schemeClr val="dk1"/>
              </a:buClr>
              <a:buSzPts val="2100"/>
              <a:buFont typeface="Poppins"/>
              <a:buNone/>
              <a:defRPr sz="2100" b="1" i="0" u="none" strike="noStrike" cap="none">
                <a:solidFill>
                  <a:schemeClr val="dk1"/>
                </a:solidFill>
                <a:latin typeface="Poppins"/>
                <a:ea typeface="Poppins"/>
                <a:cs typeface="Poppins"/>
                <a:sym typeface="Poppins"/>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8" name="Google Shape;18;p3"/>
          <p:cNvSpPr/>
          <p:nvPr/>
        </p:nvSpPr>
        <p:spPr>
          <a:xfrm>
            <a:off x="0" y="4660850"/>
            <a:ext cx="9151200" cy="482650"/>
          </a:xfrm>
          <a:prstGeom prst="rect">
            <a:avLst/>
          </a:prstGeom>
          <a:solidFill>
            <a:srgbClr val="3271E7"/>
          </a:solidFill>
          <a:ln>
            <a:noFill/>
          </a:ln>
        </p:spPr>
        <p:txBody>
          <a:bodyPr spcFirstLastPara="1" wrap="square" lIns="91425" tIns="91425" rIns="91425" bIns="91425" anchor="ctr" anchorCtr="0">
            <a:noAutofit/>
          </a:bodyPr>
          <a:lstStyle/>
          <a:p>
            <a:pPr marL="0" marR="0" lvl="0" indent="0" algn="ctr" rtl="0">
              <a:spcBef>
                <a:spcPts val="0"/>
              </a:spcBef>
              <a:spcAft>
                <a:spcPts val="0"/>
              </a:spcAft>
              <a:buClr>
                <a:schemeClr val="dk1"/>
              </a:buClr>
              <a:buSzPts val="1800"/>
              <a:buFont typeface="Calibri"/>
              <a:buNone/>
            </a:pPr>
            <a:endParaRPr sz="1800" b="0" i="0" u="none" strike="noStrike" cap="none">
              <a:solidFill>
                <a:srgbClr val="3271E7"/>
              </a:solidFill>
              <a:latin typeface="Calibri"/>
              <a:ea typeface="Calibri"/>
              <a:cs typeface="Calibri"/>
              <a:sym typeface="Calibri"/>
            </a:endParaRPr>
          </a:p>
        </p:txBody>
      </p:sp>
      <p:pic>
        <p:nvPicPr>
          <p:cNvPr id="19" name="Google Shape;19;p3"/>
          <p:cNvPicPr preferRelativeResize="0"/>
          <p:nvPr/>
        </p:nvPicPr>
        <p:blipFill rotWithShape="1">
          <a:blip r:embed="rId2">
            <a:alphaModFix/>
          </a:blip>
          <a:srcRect/>
          <a:stretch/>
        </p:blipFill>
        <p:spPr>
          <a:xfrm>
            <a:off x="172672" y="4758113"/>
            <a:ext cx="280552" cy="283536"/>
          </a:xfrm>
          <a:prstGeom prst="rect">
            <a:avLst/>
          </a:prstGeom>
          <a:noFill/>
          <a:ln>
            <a:noFill/>
          </a:ln>
        </p:spPr>
      </p:pic>
      <p:sp>
        <p:nvSpPr>
          <p:cNvPr id="20" name="Google Shape;20;p3"/>
          <p:cNvSpPr txBox="1"/>
          <p:nvPr/>
        </p:nvSpPr>
        <p:spPr>
          <a:xfrm>
            <a:off x="598464" y="4801072"/>
            <a:ext cx="2398213" cy="197618"/>
          </a:xfrm>
          <a:prstGeom prst="rect">
            <a:avLst/>
          </a:prstGeom>
          <a:noFill/>
          <a:ln>
            <a:noFill/>
          </a:ln>
        </p:spPr>
        <p:txBody>
          <a:bodyPr spcFirstLastPara="1" wrap="square" lIns="0" tIns="0" rIns="0" bIns="0" anchor="ctr" anchorCtr="0">
            <a:spAutoFit/>
          </a:bodyPr>
          <a:lstStyle/>
          <a:p>
            <a:pPr marL="0" marR="0" lvl="0" indent="0" algn="l" rtl="0">
              <a:lnSpc>
                <a:spcPct val="106999"/>
              </a:lnSpc>
              <a:spcBef>
                <a:spcPts val="0"/>
              </a:spcBef>
              <a:spcAft>
                <a:spcPts val="0"/>
              </a:spcAft>
              <a:buClr>
                <a:schemeClr val="dk1"/>
              </a:buClr>
              <a:buSzPts val="1100"/>
              <a:buFont typeface="Arial"/>
              <a:buNone/>
            </a:pPr>
            <a:r>
              <a:rPr lang="en-US" sz="1200" b="1" i="0" u="none" strike="noStrike" cap="none">
                <a:solidFill>
                  <a:schemeClr val="lt1"/>
                </a:solidFill>
                <a:latin typeface="Poppins SemiBold"/>
                <a:ea typeface="Poppins SemiBold"/>
                <a:cs typeface="Poppins SemiBold"/>
                <a:sym typeface="Poppins SemiBold"/>
              </a:rPr>
              <a:t>Office of Early Childhood</a:t>
            </a:r>
            <a:endParaRPr sz="1200" b="1" i="0" u="none" strike="noStrike" cap="none">
              <a:solidFill>
                <a:schemeClr val="lt1"/>
              </a:solidFill>
              <a:latin typeface="Poppins SemiBold"/>
              <a:ea typeface="Poppins SemiBold"/>
              <a:cs typeface="Poppins SemiBold"/>
              <a:sym typeface="Poppins SemiBold"/>
            </a:endParaRPr>
          </a:p>
        </p:txBody>
      </p:sp>
      <p:sp>
        <p:nvSpPr>
          <p:cNvPr id="21" name="Google Shape;21;p3"/>
          <p:cNvSpPr/>
          <p:nvPr/>
        </p:nvSpPr>
        <p:spPr>
          <a:xfrm rot="-5400000" flipH="1">
            <a:off x="7319050" y="0"/>
            <a:ext cx="1824900" cy="1824900"/>
          </a:xfrm>
          <a:prstGeom prst="rtTriangle">
            <a:avLst/>
          </a:prstGeom>
          <a:solidFill>
            <a:srgbClr val="3271E7"/>
          </a:solidFill>
          <a:ln>
            <a:noFill/>
          </a:ln>
        </p:spPr>
        <p:txBody>
          <a:bodyPr spcFirstLastPara="1" wrap="square" lIns="91425" tIns="91425" rIns="91425" bIns="91425" anchor="ctr" anchorCtr="0">
            <a:noAutofit/>
          </a:bodyPr>
          <a:lstStyle/>
          <a:p>
            <a:pPr marL="0" marR="0" lvl="0" indent="0" algn="ctr" rtl="0">
              <a:spcBef>
                <a:spcPts val="0"/>
              </a:spcBef>
              <a:spcAft>
                <a:spcPts val="0"/>
              </a:spcAft>
              <a:buClr>
                <a:schemeClr val="dk1"/>
              </a:buClr>
              <a:buSzPts val="1800"/>
              <a:buFont typeface="Calibri"/>
              <a:buNone/>
            </a:pPr>
            <a:endParaRPr sz="1800" b="0" i="0" u="none" strike="noStrike" cap="none">
              <a:solidFill>
                <a:srgbClr val="3271E7"/>
              </a:solidFill>
              <a:latin typeface="Calibri"/>
              <a:ea typeface="Calibri"/>
              <a:cs typeface="Calibri"/>
              <a:sym typeface="Calibri"/>
            </a:endParaRPr>
          </a:p>
        </p:txBody>
      </p:sp>
      <p:sp>
        <p:nvSpPr>
          <p:cNvPr id="22" name="Google Shape;22;p3"/>
          <p:cNvSpPr/>
          <p:nvPr/>
        </p:nvSpPr>
        <p:spPr>
          <a:xfrm>
            <a:off x="349625" y="1047475"/>
            <a:ext cx="3829200" cy="35400"/>
          </a:xfrm>
          <a:prstGeom prst="rect">
            <a:avLst/>
          </a:prstGeom>
          <a:solidFill>
            <a:srgbClr val="3271E7"/>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b="0" i="0" u="none" strike="noStrike" cap="none">
              <a:solidFill>
                <a:srgbClr val="3271E7"/>
              </a:solidFill>
              <a:latin typeface="Calibri"/>
              <a:ea typeface="Calibri"/>
              <a:cs typeface="Calibri"/>
              <a:sym typeface="Calibri"/>
            </a:endParaRPr>
          </a:p>
        </p:txBody>
      </p:sp>
      <p:sp>
        <p:nvSpPr>
          <p:cNvPr id="23" name="Google Shape;23;p3"/>
          <p:cNvSpPr txBox="1">
            <a:spLocks noGrp="1"/>
          </p:cNvSpPr>
          <p:nvPr>
            <p:ph type="body" idx="1"/>
          </p:nvPr>
        </p:nvSpPr>
        <p:spPr>
          <a:xfrm>
            <a:off x="598464" y="1482224"/>
            <a:ext cx="7144248" cy="2521350"/>
          </a:xfrm>
          <a:prstGeom prst="rect">
            <a:avLst/>
          </a:prstGeom>
          <a:noFill/>
          <a:ln>
            <a:noFill/>
          </a:ln>
        </p:spPr>
        <p:txBody>
          <a:bodyPr spcFirstLastPara="1" wrap="square" lIns="91425" tIns="45700" rIns="91425" bIns="45700" anchor="t" anchorCtr="0">
            <a:noAutofit/>
          </a:bodyPr>
          <a:lstStyle>
            <a:lvl1pPr marL="457200" marR="0" lvl="0" indent="-228600" algn="l" rtl="0">
              <a:lnSpc>
                <a:spcPct val="100000"/>
              </a:lnSpc>
              <a:spcBef>
                <a:spcPts val="750"/>
              </a:spcBef>
              <a:spcAft>
                <a:spcPts val="0"/>
              </a:spcAft>
              <a:buClr>
                <a:schemeClr val="dk1"/>
              </a:buClr>
              <a:buSzPts val="1100"/>
              <a:buFont typeface="Arial"/>
              <a:buNone/>
              <a:defRPr sz="1100" b="0" i="0" u="none" strike="noStrike" cap="none">
                <a:solidFill>
                  <a:schemeClr val="dk1"/>
                </a:solidFill>
                <a:latin typeface="Poppins"/>
                <a:ea typeface="Poppins"/>
                <a:cs typeface="Poppins"/>
                <a:sym typeface="Poppins"/>
              </a:defRPr>
            </a:lvl1pPr>
            <a:lvl2pPr marL="914400" marR="0" lvl="1" indent="-342900" algn="l" rtl="0">
              <a:lnSpc>
                <a:spcPct val="90000"/>
              </a:lnSpc>
              <a:spcBef>
                <a:spcPts val="375"/>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2pPr>
            <a:lvl3pPr marL="1371600" marR="0" lvl="2" indent="-323850" algn="l" rtl="0">
              <a:lnSpc>
                <a:spcPct val="90000"/>
              </a:lnSpc>
              <a:spcBef>
                <a:spcPts val="375"/>
              </a:spcBef>
              <a:spcAft>
                <a:spcPts val="0"/>
              </a:spcAft>
              <a:buClr>
                <a:schemeClr val="dk1"/>
              </a:buClr>
              <a:buSzPts val="1500"/>
              <a:buFont typeface="Arial"/>
              <a:buChar char="•"/>
              <a:defRPr sz="1500" b="0" i="0" u="none" strike="noStrike" cap="none">
                <a:solidFill>
                  <a:schemeClr val="dk1"/>
                </a:solidFill>
                <a:latin typeface="Calibri"/>
                <a:ea typeface="Calibri"/>
                <a:cs typeface="Calibri"/>
                <a:sym typeface="Calibri"/>
              </a:defRPr>
            </a:lvl3pPr>
            <a:lvl4pPr marL="1828800" marR="0" lvl="3"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4pPr>
            <a:lvl5pPr marL="2286000" marR="0" lvl="4"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5pPr>
            <a:lvl6pPr marL="2743200" marR="0" lvl="5"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6pPr>
            <a:lvl7pPr marL="3200400" marR="0" lvl="6"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7pPr>
            <a:lvl8pPr marL="3657600" marR="0" lvl="7"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8pPr>
            <a:lvl9pPr marL="4114800" marR="0" lvl="8"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9pPr>
          </a:lstStyle>
          <a:p>
            <a:endParaRPr/>
          </a:p>
        </p:txBody>
      </p:sp>
    </p:spTree>
    <p:extLst>
      <p:ext uri="{BB962C8B-B14F-4D97-AF65-F5344CB8AC3E}">
        <p14:creationId xmlns:p14="http://schemas.microsoft.com/office/powerpoint/2010/main" val="368404994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134499842"/>
      </p:ext>
    </p:extLst>
  </p:cSld>
  <p:clrMap bg1="lt1" tx1="dk1" bg2="lt2" tx2="dk2" accent1="accent1" accent2="accent2" accent3="accent3" accent4="accent4" accent5="accent5" accent6="accent6" hlink="hlink" folHlink="folHlink"/>
  <p:sldLayoutIdLst>
    <p:sldLayoutId id="2147483681" r:id="rId1"/>
    <p:sldLayoutId id="2147483680" r:id="rId2"/>
    <p:sldLayoutId id="2147483682" r:id="rId3"/>
  </p:sldLayoutIdLst>
  <p:hf hdr="0" dt="0"/>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532D64-2CAB-B432-9819-4EC94E64609A}"/>
              </a:ext>
            </a:extLst>
          </p:cNvPr>
          <p:cNvSpPr>
            <a:spLocks noGrp="1"/>
          </p:cNvSpPr>
          <p:nvPr>
            <p:ph type="title"/>
          </p:nvPr>
        </p:nvSpPr>
        <p:spPr>
          <a:xfrm>
            <a:off x="364567" y="641337"/>
            <a:ext cx="6321983" cy="304287"/>
          </a:xfrm>
        </p:spPr>
        <p:txBody>
          <a:bodyPr/>
          <a:lstStyle/>
          <a:p>
            <a:r>
              <a:rPr lang="en-US" dirty="0"/>
              <a:t>What are Local Governance Partners (LGPs)</a:t>
            </a:r>
          </a:p>
        </p:txBody>
      </p:sp>
      <p:sp>
        <p:nvSpPr>
          <p:cNvPr id="3" name="Text Placeholder 2">
            <a:extLst>
              <a:ext uri="{FF2B5EF4-FFF2-40B4-BE49-F238E27FC236}">
                <a16:creationId xmlns:a16="http://schemas.microsoft.com/office/drawing/2014/main" id="{294203CE-8D74-B8D9-50D1-725CD616945B}"/>
              </a:ext>
            </a:extLst>
          </p:cNvPr>
          <p:cNvSpPr>
            <a:spLocks noGrp="1"/>
          </p:cNvSpPr>
          <p:nvPr>
            <p:ph type="body" idx="1"/>
          </p:nvPr>
        </p:nvSpPr>
        <p:spPr>
          <a:xfrm>
            <a:off x="598464" y="1369336"/>
            <a:ext cx="7144248" cy="3024702"/>
          </a:xfrm>
        </p:spPr>
        <p:txBody>
          <a:bodyPr/>
          <a:lstStyle/>
          <a:p>
            <a:pPr marL="11113" indent="0"/>
            <a:r>
              <a:rPr lang="en-US" sz="1400" dirty="0"/>
              <a:t>LGPs are located in cities and towns that receive Early Start CT funding, or they are regional across multiple communities. They bring together parents, early childhood providers, and community organizations to strengthen services for children birth to age five. The LGPs empower the community's voice to shape how services are delivered locally.</a:t>
            </a:r>
          </a:p>
          <a:p>
            <a:pPr marL="10795" indent="0"/>
            <a:r>
              <a:rPr lang="en-US" sz="1400" i="1"/>
              <a:t>LGPs are a key part of the Early Start CT system, and they are intended to </a:t>
            </a:r>
            <a:r>
              <a:rPr lang="en-US" sz="1400" i="1" dirty="0"/>
              <a:t>engage and support all early care and education programs in the community, including those that do not receive state funding. </a:t>
            </a:r>
          </a:p>
          <a:p>
            <a:pPr marL="11113" indent="0"/>
            <a:endParaRPr lang="en-US" sz="1400" i="1" dirty="0"/>
          </a:p>
          <a:p>
            <a:pPr marL="11113" indent="0"/>
            <a:endParaRPr lang="en-US" sz="400" i="1" dirty="0"/>
          </a:p>
          <a:p>
            <a:pPr marL="11113" indent="0"/>
            <a:r>
              <a:rPr lang="en-US" sz="1400" b="1" dirty="0"/>
              <a:t>	         </a:t>
            </a:r>
            <a:r>
              <a:rPr lang="en-US" sz="1600" b="1" dirty="0"/>
              <a:t>Check out the LGP Fact Sheet at: </a:t>
            </a:r>
            <a:endParaRPr lang="en-US" sz="1600" dirty="0"/>
          </a:p>
        </p:txBody>
      </p:sp>
      <p:sp>
        <p:nvSpPr>
          <p:cNvPr id="4" name="Rectangle 3">
            <a:extLst>
              <a:ext uri="{FF2B5EF4-FFF2-40B4-BE49-F238E27FC236}">
                <a16:creationId xmlns:a16="http://schemas.microsoft.com/office/drawing/2014/main" id="{83C3DAC1-C2C9-0916-D0AE-3910AA052C1D}"/>
              </a:ext>
            </a:extLst>
          </p:cNvPr>
          <p:cNvSpPr/>
          <p:nvPr/>
        </p:nvSpPr>
        <p:spPr>
          <a:xfrm>
            <a:off x="7956755" y="120532"/>
            <a:ext cx="1092743" cy="449662"/>
          </a:xfrm>
          <a:prstGeom prst="rect">
            <a:avLst/>
          </a:prstGeom>
          <a:solidFill>
            <a:srgbClr val="3271E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000" b="1" dirty="0">
                <a:solidFill>
                  <a:schemeClr val="bg1"/>
                </a:solidFill>
                <a:latin typeface="Poppins" panose="00000500000000000000" pitchFamily="2" charset="0"/>
                <a:cs typeface="Poppins" panose="00000500000000000000" pitchFamily="2" charset="0"/>
              </a:rPr>
              <a:t>PRELIMINARY DRAFT</a:t>
            </a:r>
          </a:p>
        </p:txBody>
      </p:sp>
      <p:pic>
        <p:nvPicPr>
          <p:cNvPr id="5" name="Picture 4">
            <a:extLst>
              <a:ext uri="{FF2B5EF4-FFF2-40B4-BE49-F238E27FC236}">
                <a16:creationId xmlns:a16="http://schemas.microsoft.com/office/drawing/2014/main" id="{F07DE7CE-A3F9-0CC4-15BB-9C76A0DB2DA1}"/>
              </a:ext>
            </a:extLst>
          </p:cNvPr>
          <p:cNvPicPr>
            <a:picLocks noChangeAspect="1"/>
          </p:cNvPicPr>
          <p:nvPr/>
        </p:nvPicPr>
        <p:blipFill>
          <a:blip r:embed="rId2"/>
          <a:stretch>
            <a:fillRect/>
          </a:stretch>
        </p:blipFill>
        <p:spPr>
          <a:xfrm>
            <a:off x="5072438" y="3381765"/>
            <a:ext cx="1204183" cy="1204183"/>
          </a:xfrm>
          <a:prstGeom prst="rect">
            <a:avLst/>
          </a:prstGeom>
        </p:spPr>
      </p:pic>
    </p:spTree>
    <p:extLst>
      <p:ext uri="{BB962C8B-B14F-4D97-AF65-F5344CB8AC3E}">
        <p14:creationId xmlns:p14="http://schemas.microsoft.com/office/powerpoint/2010/main" val="30501199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00BEDE-05DB-84B4-C79B-7E259FD25317}"/>
              </a:ext>
            </a:extLst>
          </p:cNvPr>
          <p:cNvSpPr>
            <a:spLocks noGrp="1"/>
          </p:cNvSpPr>
          <p:nvPr>
            <p:ph type="title"/>
          </p:nvPr>
        </p:nvSpPr>
        <p:spPr>
          <a:xfrm>
            <a:off x="364567" y="641337"/>
            <a:ext cx="5889276" cy="304287"/>
          </a:xfrm>
        </p:spPr>
        <p:txBody>
          <a:bodyPr/>
          <a:lstStyle/>
          <a:p>
            <a:r>
              <a:rPr lang="en-US" dirty="0"/>
              <a:t>What LGPs Do </a:t>
            </a:r>
          </a:p>
        </p:txBody>
      </p:sp>
      <p:sp>
        <p:nvSpPr>
          <p:cNvPr id="3" name="Text Placeholder 2">
            <a:extLst>
              <a:ext uri="{FF2B5EF4-FFF2-40B4-BE49-F238E27FC236}">
                <a16:creationId xmlns:a16="http://schemas.microsoft.com/office/drawing/2014/main" id="{73B656AA-6F5A-BCCD-0A33-46EAA8A3F2DE}"/>
              </a:ext>
            </a:extLst>
          </p:cNvPr>
          <p:cNvSpPr>
            <a:spLocks noGrp="1"/>
          </p:cNvSpPr>
          <p:nvPr>
            <p:ph type="body" idx="1"/>
          </p:nvPr>
        </p:nvSpPr>
        <p:spPr>
          <a:xfrm>
            <a:off x="261257" y="1281793"/>
            <a:ext cx="8647965" cy="3282043"/>
          </a:xfrm>
        </p:spPr>
        <p:txBody>
          <a:bodyPr/>
          <a:lstStyle/>
          <a:p>
            <a:r>
              <a:rPr lang="en-US" sz="1300" i="1" dirty="0"/>
              <a:t>All LGPs across Connecticut operate within the same framework, while adapting to local needs</a:t>
            </a:r>
            <a:r>
              <a:rPr lang="en-US" sz="1300" dirty="0"/>
              <a:t>.</a:t>
            </a:r>
          </a:p>
          <a:p>
            <a:endParaRPr lang="en-US" sz="400" dirty="0"/>
          </a:p>
          <a:p>
            <a:r>
              <a:rPr lang="en-US" sz="1300" b="1" u="sng" dirty="0"/>
              <a:t>Every LGP must:</a:t>
            </a:r>
          </a:p>
          <a:p>
            <a:pPr marL="514350" indent="-285750">
              <a:lnSpc>
                <a:spcPct val="150000"/>
              </a:lnSpc>
              <a:buFont typeface="Arial" panose="020B0604020202020204" pitchFamily="34" charset="0"/>
              <a:buChar char="•"/>
            </a:pPr>
            <a:r>
              <a:rPr lang="en-US" sz="1300" b="1" dirty="0"/>
              <a:t>EMPLOY</a:t>
            </a:r>
            <a:r>
              <a:rPr lang="en-US" sz="1300" dirty="0"/>
              <a:t> Liaisons and Parent Ambassadors</a:t>
            </a:r>
          </a:p>
          <a:p>
            <a:pPr marL="514350" indent="-285750">
              <a:lnSpc>
                <a:spcPct val="150000"/>
              </a:lnSpc>
              <a:buFont typeface="Arial" panose="020B0604020202020204" pitchFamily="34" charset="0"/>
              <a:buChar char="•"/>
            </a:pPr>
            <a:r>
              <a:rPr lang="en-US" sz="1300" dirty="0"/>
              <a:t>Regularly </a:t>
            </a:r>
            <a:r>
              <a:rPr lang="en-US" sz="1300" b="1" dirty="0"/>
              <a:t>CONVENE</a:t>
            </a:r>
            <a:r>
              <a:rPr lang="en-US" sz="1300" dirty="0"/>
              <a:t> a Community Table </a:t>
            </a:r>
          </a:p>
          <a:p>
            <a:pPr marL="514350" indent="-285750">
              <a:lnSpc>
                <a:spcPct val="150000"/>
              </a:lnSpc>
              <a:buFont typeface="Arial" panose="020B0604020202020204" pitchFamily="34" charset="0"/>
              <a:buChar char="•"/>
            </a:pPr>
            <a:r>
              <a:rPr lang="en-US" sz="1300" b="1" dirty="0"/>
              <a:t>CONDUCT</a:t>
            </a:r>
            <a:r>
              <a:rPr lang="en-US" sz="1300" dirty="0"/>
              <a:t> </a:t>
            </a:r>
            <a:r>
              <a:rPr lang="en-US" sz="1300" b="1" dirty="0">
                <a:solidFill>
                  <a:srgbClr val="7030A0"/>
                </a:solidFill>
              </a:rPr>
              <a:t>a data-driven needs assessment and create a community plan</a:t>
            </a:r>
          </a:p>
          <a:p>
            <a:pPr marL="514350" indent="-285750">
              <a:lnSpc>
                <a:spcPct val="150000"/>
              </a:lnSpc>
              <a:buFont typeface="Arial" panose="020B0604020202020204" pitchFamily="34" charset="0"/>
              <a:buChar char="•"/>
            </a:pPr>
            <a:r>
              <a:rPr lang="en-US" sz="1300" b="1" dirty="0"/>
              <a:t>SUPPORT</a:t>
            </a:r>
            <a:r>
              <a:rPr lang="en-US" sz="1300"/>
              <a:t> all early childhood providers in their area</a:t>
            </a:r>
          </a:p>
          <a:p>
            <a:pPr marL="514350" indent="-285750">
              <a:lnSpc>
                <a:spcPct val="150000"/>
              </a:lnSpc>
              <a:buFont typeface="Arial" panose="020B0604020202020204" pitchFamily="34" charset="0"/>
              <a:buChar char="•"/>
            </a:pPr>
            <a:r>
              <a:rPr lang="en-US" sz="1300" b="1" dirty="0"/>
              <a:t>STRENGTHEN </a:t>
            </a:r>
            <a:r>
              <a:rPr lang="en-US" sz="1300" dirty="0"/>
              <a:t>partnerships with families and community organizations</a:t>
            </a:r>
          </a:p>
        </p:txBody>
      </p:sp>
      <p:sp>
        <p:nvSpPr>
          <p:cNvPr id="4" name="Rectangle 3">
            <a:extLst>
              <a:ext uri="{FF2B5EF4-FFF2-40B4-BE49-F238E27FC236}">
                <a16:creationId xmlns:a16="http://schemas.microsoft.com/office/drawing/2014/main" id="{1D98105E-0FE1-BC65-A985-0ACF49922C9C}"/>
              </a:ext>
            </a:extLst>
          </p:cNvPr>
          <p:cNvSpPr/>
          <p:nvPr/>
        </p:nvSpPr>
        <p:spPr>
          <a:xfrm>
            <a:off x="7956755" y="120532"/>
            <a:ext cx="1092743" cy="449662"/>
          </a:xfrm>
          <a:prstGeom prst="rect">
            <a:avLst/>
          </a:prstGeom>
          <a:solidFill>
            <a:srgbClr val="3271E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000" b="1" dirty="0">
                <a:solidFill>
                  <a:schemeClr val="bg1"/>
                </a:solidFill>
                <a:latin typeface="Poppins" panose="00000500000000000000" pitchFamily="2" charset="0"/>
                <a:cs typeface="Poppins" panose="00000500000000000000" pitchFamily="2" charset="0"/>
              </a:rPr>
              <a:t>PRELIMINARY DRAFT</a:t>
            </a:r>
          </a:p>
        </p:txBody>
      </p:sp>
    </p:spTree>
    <p:extLst>
      <p:ext uri="{BB962C8B-B14F-4D97-AF65-F5344CB8AC3E}">
        <p14:creationId xmlns:p14="http://schemas.microsoft.com/office/powerpoint/2010/main" val="10810398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692016-45BA-2D10-0AD5-829FBF8A6ECC}"/>
            </a:ext>
          </a:extLst>
        </p:cNvPr>
        <p:cNvGrpSpPr/>
        <p:nvPr/>
      </p:nvGrpSpPr>
      <p:grpSpPr>
        <a:xfrm>
          <a:off x="0" y="0"/>
          <a:ext cx="0" cy="0"/>
          <a:chOff x="0" y="0"/>
          <a:chExt cx="0" cy="0"/>
        </a:xfrm>
      </p:grpSpPr>
      <p:sp>
        <p:nvSpPr>
          <p:cNvPr id="7" name="TextBox 6">
            <a:extLst>
              <a:ext uri="{FF2B5EF4-FFF2-40B4-BE49-F238E27FC236}">
                <a16:creationId xmlns:a16="http://schemas.microsoft.com/office/drawing/2014/main" id="{9225732C-C5A6-11C1-A648-CDB5D345A764}"/>
              </a:ext>
            </a:extLst>
          </p:cNvPr>
          <p:cNvSpPr txBox="1"/>
          <p:nvPr/>
        </p:nvSpPr>
        <p:spPr>
          <a:xfrm>
            <a:off x="327241" y="513285"/>
            <a:ext cx="7526807" cy="415498"/>
          </a:xfrm>
          <a:prstGeom prst="rect">
            <a:avLst/>
          </a:prstGeom>
          <a:noFill/>
        </p:spPr>
        <p:txBody>
          <a:bodyPr wrap="square" lIns="91440" tIns="45720" rIns="91440" bIns="45720" anchor="t">
            <a:spAutoFit/>
          </a:bodyPr>
          <a:lstStyle/>
          <a:p>
            <a:r>
              <a:rPr lang="en-US" sz="2100" b="1" dirty="0">
                <a:latin typeface="Poppins"/>
                <a:cs typeface="Poppins"/>
              </a:rPr>
              <a:t>Local Needs Assessment (LNA) Overview</a:t>
            </a:r>
            <a:endParaRPr lang="en-US" sz="2100" b="1" dirty="0"/>
          </a:p>
        </p:txBody>
      </p:sp>
      <p:sp>
        <p:nvSpPr>
          <p:cNvPr id="8" name="TextBox 7">
            <a:extLst>
              <a:ext uri="{FF2B5EF4-FFF2-40B4-BE49-F238E27FC236}">
                <a16:creationId xmlns:a16="http://schemas.microsoft.com/office/drawing/2014/main" id="{96C89247-9059-C714-6E5F-117EEC6513EB}"/>
              </a:ext>
            </a:extLst>
          </p:cNvPr>
          <p:cNvSpPr txBox="1"/>
          <p:nvPr/>
        </p:nvSpPr>
        <p:spPr>
          <a:xfrm>
            <a:off x="327241" y="1287371"/>
            <a:ext cx="8089711" cy="3862596"/>
          </a:xfrm>
          <a:prstGeom prst="rect">
            <a:avLst/>
          </a:prstGeom>
          <a:noFill/>
        </p:spPr>
        <p:txBody>
          <a:bodyPr wrap="square" lIns="91440" tIns="45720" rIns="91440" bIns="45720" rtlCol="0" anchor="t">
            <a:spAutoFit/>
          </a:bodyPr>
          <a:lstStyle/>
          <a:p>
            <a:pPr marL="400050" lvl="1" indent="-171450">
              <a:spcAft>
                <a:spcPts val="1200"/>
              </a:spcAft>
              <a:buChar char="•"/>
            </a:pPr>
            <a:r>
              <a:rPr lang="en-US" sz="1600" dirty="0">
                <a:latin typeface="Poppins"/>
                <a:cs typeface="Poppins"/>
              </a:rPr>
              <a:t>Each LGP is required by legislation to complete a local needs assessment (LNA) to build a </a:t>
            </a:r>
            <a:r>
              <a:rPr lang="en-US" sz="1600" b="1" dirty="0">
                <a:latin typeface="Poppins"/>
                <a:cs typeface="Poppins"/>
              </a:rPr>
              <a:t>holistic understanding</a:t>
            </a:r>
            <a:r>
              <a:rPr lang="en-US" sz="1600" dirty="0">
                <a:latin typeface="Poppins"/>
                <a:cs typeface="Poppins"/>
              </a:rPr>
              <a:t> of the early childhood landscape in their community.</a:t>
            </a:r>
            <a:endParaRPr lang="en-US" dirty="0"/>
          </a:p>
          <a:p>
            <a:pPr marL="400050" lvl="1" indent="-171450">
              <a:spcAft>
                <a:spcPts val="1200"/>
              </a:spcAft>
              <a:buChar char="•"/>
            </a:pPr>
            <a:r>
              <a:rPr lang="en-US" sz="1600">
                <a:latin typeface="Poppins"/>
                <a:cs typeface="Poppins"/>
              </a:rPr>
              <a:t>An </a:t>
            </a:r>
            <a:r>
              <a:rPr lang="en-US" sz="1600" b="1">
                <a:latin typeface="Poppins"/>
                <a:cs typeface="Poppins"/>
              </a:rPr>
              <a:t>LNA Toolkit was developed by the OEC,</a:t>
            </a:r>
            <a:r>
              <a:rPr lang="en-US" sz="1600" dirty="0">
                <a:latin typeface="Poppins"/>
                <a:cs typeface="Poppins"/>
              </a:rPr>
              <a:t> including shared data and a </a:t>
            </a:r>
            <a:r>
              <a:rPr lang="en-US" sz="1600">
                <a:latin typeface="Poppins"/>
                <a:cs typeface="Poppins"/>
              </a:rPr>
              <a:t>customizable framework to guide LGPs through the process.</a:t>
            </a:r>
            <a:endParaRPr lang="en-US" sz="1600" dirty="0">
              <a:latin typeface="Poppins"/>
              <a:cs typeface="Poppins"/>
            </a:endParaRPr>
          </a:p>
          <a:p>
            <a:pPr marL="400050" lvl="1" indent="-171450">
              <a:spcAft>
                <a:spcPts val="1200"/>
              </a:spcAft>
              <a:buChar char="•"/>
            </a:pPr>
            <a:r>
              <a:rPr lang="en-US" sz="1600">
                <a:latin typeface="Poppins"/>
                <a:cs typeface="Poppins"/>
              </a:rPr>
              <a:t>The LNA features a section on the Availability and Affordability of Early Care and Education, including specific questions on </a:t>
            </a:r>
            <a:r>
              <a:rPr lang="en-US" sz="1600" b="1">
                <a:latin typeface="Poppins"/>
                <a:cs typeface="Poppins"/>
              </a:rPr>
              <a:t>Early Start expansion</a:t>
            </a:r>
            <a:r>
              <a:rPr lang="en-US" sz="1600">
                <a:latin typeface="Poppins"/>
                <a:cs typeface="Poppins"/>
              </a:rPr>
              <a:t>.</a:t>
            </a:r>
            <a:endParaRPr lang="en-US" sz="1600" dirty="0">
              <a:latin typeface="Poppins"/>
              <a:cs typeface="Poppins"/>
            </a:endParaRPr>
          </a:p>
          <a:p>
            <a:pPr marL="400050" lvl="1" indent="-171450">
              <a:spcAft>
                <a:spcPts val="1200"/>
              </a:spcAft>
              <a:buChar char="•"/>
            </a:pPr>
            <a:r>
              <a:rPr lang="en-US" sz="1600">
                <a:latin typeface="Poppins"/>
                <a:cs typeface="Poppins"/>
              </a:rPr>
              <a:t>The OEC has contracted with the </a:t>
            </a:r>
            <a:r>
              <a:rPr lang="en-US" sz="1600" b="1">
                <a:latin typeface="Poppins"/>
                <a:cs typeface="Poppins"/>
              </a:rPr>
              <a:t>CTData Collaborative</a:t>
            </a:r>
            <a:r>
              <a:rPr lang="en-US" sz="1600">
                <a:latin typeface="Poppins"/>
                <a:cs typeface="Poppins"/>
              </a:rPr>
              <a:t> and the </a:t>
            </a:r>
            <a:r>
              <a:rPr lang="en-US" sz="1600" b="1">
                <a:latin typeface="Poppins"/>
                <a:cs typeface="Poppins"/>
              </a:rPr>
              <a:t>RESCs</a:t>
            </a:r>
            <a:r>
              <a:rPr lang="en-US" sz="1600">
                <a:latin typeface="Poppins"/>
                <a:cs typeface="Poppins"/>
              </a:rPr>
              <a:t> to provide training and technical assistance to LGPs on the LNA process, along with their ongoing support from Shine.</a:t>
            </a:r>
          </a:p>
          <a:p>
            <a:pPr marL="400050" lvl="1" indent="-171450">
              <a:spcAft>
                <a:spcPts val="600"/>
              </a:spcAft>
              <a:buChar char="•"/>
            </a:pPr>
            <a:endParaRPr lang="en-US" sz="1200" b="1" dirty="0">
              <a:latin typeface="Poppins" pitchFamily="2" charset="77"/>
              <a:ea typeface="Calibri" panose="020F0502020204030204"/>
              <a:cs typeface="Poppins" pitchFamily="2" charset="77"/>
            </a:endParaRPr>
          </a:p>
          <a:p>
            <a:pPr marL="514350" indent="-285750">
              <a:spcAft>
                <a:spcPts val="600"/>
              </a:spcAft>
              <a:buFont typeface="Arial" panose="020B0604020202020204" pitchFamily="34" charset="0"/>
              <a:buChar char="•"/>
            </a:pPr>
            <a:endParaRPr lang="en-US" sz="1200" dirty="0">
              <a:latin typeface="Poppins" pitchFamily="2" charset="77"/>
              <a:cs typeface="Poppins" pitchFamily="2" charset="77"/>
            </a:endParaRPr>
          </a:p>
        </p:txBody>
      </p:sp>
      <p:sp>
        <p:nvSpPr>
          <p:cNvPr id="3" name="Rectangle 2">
            <a:extLst>
              <a:ext uri="{FF2B5EF4-FFF2-40B4-BE49-F238E27FC236}">
                <a16:creationId xmlns:a16="http://schemas.microsoft.com/office/drawing/2014/main" id="{3F60FA85-1E9E-A062-AE1C-EA4A085CAC43}"/>
              </a:ext>
            </a:extLst>
          </p:cNvPr>
          <p:cNvSpPr/>
          <p:nvPr/>
        </p:nvSpPr>
        <p:spPr>
          <a:xfrm>
            <a:off x="7956755" y="120532"/>
            <a:ext cx="1092743" cy="44966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685800">
              <a:defRPr/>
            </a:pPr>
            <a:r>
              <a:rPr lang="en-US" sz="900" b="1">
                <a:solidFill>
                  <a:schemeClr val="bg1"/>
                </a:solidFill>
                <a:latin typeface="Poppins" panose="00000500000000000000" pitchFamily="2" charset="0"/>
                <a:cs typeface="Poppins" panose="00000500000000000000" pitchFamily="2" charset="0"/>
              </a:rPr>
              <a:t>PRELIMINARY DRAFT</a:t>
            </a:r>
          </a:p>
        </p:txBody>
      </p:sp>
    </p:spTree>
    <p:extLst>
      <p:ext uri="{BB962C8B-B14F-4D97-AF65-F5344CB8AC3E}">
        <p14:creationId xmlns:p14="http://schemas.microsoft.com/office/powerpoint/2010/main" val="34094520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934356-C952-9FC7-7691-9A3B217897C6}"/>
            </a:ext>
          </a:extLst>
        </p:cNvPr>
        <p:cNvGrpSpPr/>
        <p:nvPr/>
      </p:nvGrpSpPr>
      <p:grpSpPr>
        <a:xfrm>
          <a:off x="0" y="0"/>
          <a:ext cx="0" cy="0"/>
          <a:chOff x="0" y="0"/>
          <a:chExt cx="0" cy="0"/>
        </a:xfrm>
      </p:grpSpPr>
      <p:sp>
        <p:nvSpPr>
          <p:cNvPr id="7" name="TextBox 6">
            <a:extLst>
              <a:ext uri="{FF2B5EF4-FFF2-40B4-BE49-F238E27FC236}">
                <a16:creationId xmlns:a16="http://schemas.microsoft.com/office/drawing/2014/main" id="{7C7F1956-A999-7B22-8E39-8F1E8D8C0920}"/>
              </a:ext>
            </a:extLst>
          </p:cNvPr>
          <p:cNvSpPr txBox="1"/>
          <p:nvPr/>
        </p:nvSpPr>
        <p:spPr>
          <a:xfrm>
            <a:off x="327241" y="513285"/>
            <a:ext cx="7526807" cy="415498"/>
          </a:xfrm>
          <a:prstGeom prst="rect">
            <a:avLst/>
          </a:prstGeom>
          <a:noFill/>
        </p:spPr>
        <p:txBody>
          <a:bodyPr wrap="square" lIns="91440" tIns="45720" rIns="91440" bIns="45720" anchor="t">
            <a:spAutoFit/>
          </a:bodyPr>
          <a:lstStyle/>
          <a:p>
            <a:r>
              <a:rPr lang="en-US" sz="2100" b="1" dirty="0">
                <a:latin typeface="Poppins"/>
                <a:cs typeface="Poppins"/>
              </a:rPr>
              <a:t>Local Needs Assessment (LNA) Overview</a:t>
            </a:r>
            <a:endParaRPr lang="en-US" sz="2100" b="1" dirty="0"/>
          </a:p>
        </p:txBody>
      </p:sp>
      <p:sp>
        <p:nvSpPr>
          <p:cNvPr id="8" name="TextBox 7">
            <a:extLst>
              <a:ext uri="{FF2B5EF4-FFF2-40B4-BE49-F238E27FC236}">
                <a16:creationId xmlns:a16="http://schemas.microsoft.com/office/drawing/2014/main" id="{6EEBDE6B-C142-DBA9-A663-0522E0D4185B}"/>
              </a:ext>
            </a:extLst>
          </p:cNvPr>
          <p:cNvSpPr txBox="1"/>
          <p:nvPr/>
        </p:nvSpPr>
        <p:spPr>
          <a:xfrm>
            <a:off x="327241" y="1287371"/>
            <a:ext cx="8089711" cy="3585597"/>
          </a:xfrm>
          <a:prstGeom prst="rect">
            <a:avLst/>
          </a:prstGeom>
          <a:noFill/>
        </p:spPr>
        <p:txBody>
          <a:bodyPr wrap="square" lIns="91440" tIns="45720" rIns="91440" bIns="45720" rtlCol="0" anchor="t">
            <a:spAutoFit/>
          </a:bodyPr>
          <a:lstStyle/>
          <a:p>
            <a:pPr marL="400050" lvl="1" indent="-171450">
              <a:spcAft>
                <a:spcPts val="1200"/>
              </a:spcAft>
              <a:buFont typeface="Arial"/>
              <a:buChar char="•"/>
            </a:pPr>
            <a:r>
              <a:rPr lang="en-US" sz="1600">
                <a:latin typeface="Poppins"/>
                <a:cs typeface="Poppins"/>
              </a:rPr>
              <a:t>LGPs will have until</a:t>
            </a:r>
            <a:r>
              <a:rPr lang="en-US" sz="1600" b="1">
                <a:latin typeface="Poppins"/>
                <a:cs typeface="Poppins"/>
              </a:rPr>
              <a:t> the end of June 2026 </a:t>
            </a:r>
            <a:r>
              <a:rPr lang="en-US" sz="1600">
                <a:latin typeface="Poppins"/>
                <a:cs typeface="Poppins"/>
              </a:rPr>
              <a:t>to complete the initial LNAs.</a:t>
            </a:r>
            <a:endParaRPr lang="en-US" sz="1600" dirty="0">
              <a:latin typeface="Poppins"/>
              <a:cs typeface="Poppins"/>
            </a:endParaRPr>
          </a:p>
          <a:p>
            <a:pPr marL="400050" lvl="1" indent="-171450">
              <a:spcAft>
                <a:spcPts val="1200"/>
              </a:spcAft>
              <a:buFont typeface="Arial"/>
              <a:buChar char="•"/>
            </a:pPr>
            <a:r>
              <a:rPr lang="en-US" sz="1600">
                <a:latin typeface="Poppins"/>
                <a:cs typeface="Poppins"/>
              </a:rPr>
              <a:t>LNA findings will serve as the foundation for</a:t>
            </a:r>
            <a:r>
              <a:rPr lang="en-US" sz="1600" b="1" dirty="0">
                <a:latin typeface="Poppins"/>
                <a:cs typeface="Poppins"/>
              </a:rPr>
              <a:t> each LGP's</a:t>
            </a:r>
            <a:r>
              <a:rPr lang="en-US" sz="1600" dirty="0">
                <a:latin typeface="Poppins"/>
                <a:cs typeface="Poppins"/>
              </a:rPr>
              <a:t> </a:t>
            </a:r>
            <a:r>
              <a:rPr lang="en-US" sz="1600" b="1" dirty="0">
                <a:latin typeface="Poppins"/>
                <a:cs typeface="Poppins"/>
              </a:rPr>
              <a:t>Community Plan</a:t>
            </a:r>
            <a:r>
              <a:rPr lang="en-US" sz="1600" dirty="0">
                <a:latin typeface="Poppins"/>
                <a:cs typeface="Poppins"/>
              </a:rPr>
              <a:t>, which LGPs will draft in </a:t>
            </a:r>
            <a:r>
              <a:rPr lang="en-US" sz="1600" b="1" dirty="0">
                <a:latin typeface="Poppins"/>
                <a:cs typeface="Poppins"/>
              </a:rPr>
              <a:t>Summer - Fall 2026.</a:t>
            </a:r>
            <a:endParaRPr lang="en-US" sz="1600">
              <a:latin typeface="Poppins"/>
              <a:ea typeface="Calibri"/>
              <a:cs typeface="Poppins"/>
            </a:endParaRPr>
          </a:p>
          <a:p>
            <a:pPr marL="400050" lvl="1" indent="-171450">
              <a:spcAft>
                <a:spcPts val="1200"/>
              </a:spcAft>
              <a:buFont typeface="Arial"/>
              <a:buChar char="•"/>
            </a:pPr>
            <a:r>
              <a:rPr lang="en-US" sz="1600" dirty="0">
                <a:latin typeface="Poppins"/>
                <a:cs typeface="Poppins"/>
              </a:rPr>
              <a:t>The </a:t>
            </a:r>
            <a:r>
              <a:rPr lang="en-US" sz="1600" b="1" dirty="0">
                <a:latin typeface="Poppins"/>
                <a:cs typeface="Poppins"/>
              </a:rPr>
              <a:t>OEC</a:t>
            </a:r>
            <a:r>
              <a:rPr lang="en-US" sz="1600" dirty="0">
                <a:latin typeface="Poppins"/>
                <a:cs typeface="Poppins"/>
              </a:rPr>
              <a:t> will </a:t>
            </a:r>
            <a:r>
              <a:rPr lang="en-US" sz="1600" b="1" dirty="0">
                <a:latin typeface="Poppins"/>
                <a:cs typeface="Poppins"/>
              </a:rPr>
              <a:t>summarize and share LNA findings</a:t>
            </a:r>
            <a:r>
              <a:rPr lang="en-US" sz="1600" dirty="0">
                <a:latin typeface="Poppins"/>
                <a:cs typeface="Poppins"/>
              </a:rPr>
              <a:t> with the state's ECE </a:t>
            </a:r>
            <a:r>
              <a:rPr lang="en-US" sz="1600">
                <a:latin typeface="Poppins"/>
                <a:cs typeface="Poppins"/>
              </a:rPr>
              <a:t>community.</a:t>
            </a:r>
            <a:endParaRPr lang="en-US" sz="1600">
              <a:latin typeface="Poppins"/>
              <a:ea typeface="Calibri"/>
              <a:cs typeface="Poppins"/>
            </a:endParaRPr>
          </a:p>
          <a:p>
            <a:pPr marL="400050" lvl="1" indent="-171450">
              <a:spcAft>
                <a:spcPts val="1200"/>
              </a:spcAft>
              <a:buFont typeface="Arial"/>
              <a:buChar char="•"/>
            </a:pPr>
            <a:r>
              <a:rPr lang="en-US" sz="1600">
                <a:latin typeface="Poppins"/>
                <a:ea typeface="Calibri"/>
                <a:cs typeface="Poppins"/>
              </a:rPr>
              <a:t>LNA findings will </a:t>
            </a:r>
            <a:r>
              <a:rPr lang="en-US" sz="1600" b="1">
                <a:latin typeface="Poppins"/>
                <a:ea typeface="Calibri"/>
                <a:cs typeface="Poppins"/>
              </a:rPr>
              <a:t>inform</a:t>
            </a:r>
            <a:r>
              <a:rPr lang="en-US" sz="1600" b="1">
                <a:latin typeface="Poppins"/>
                <a:ea typeface="+mn-lt"/>
                <a:cs typeface="Poppins"/>
              </a:rPr>
              <a:t> Early Start CT planning and applications</a:t>
            </a:r>
            <a:r>
              <a:rPr lang="en-US" sz="1600">
                <a:latin typeface="Poppins"/>
                <a:ea typeface="+mn-lt"/>
                <a:cs typeface="Poppins"/>
              </a:rPr>
              <a:t> over the coming years.</a:t>
            </a:r>
            <a:endParaRPr lang="en-US" sz="1600" dirty="0">
              <a:latin typeface="Poppins"/>
              <a:ea typeface="Calibri"/>
              <a:cs typeface="Poppins"/>
            </a:endParaRPr>
          </a:p>
          <a:p>
            <a:pPr marL="400050" lvl="1" indent="-171450">
              <a:spcAft>
                <a:spcPts val="1200"/>
              </a:spcAft>
              <a:buFont typeface="Arial"/>
              <a:buChar char="•"/>
            </a:pPr>
            <a:r>
              <a:rPr lang="en-US" sz="1600" dirty="0">
                <a:latin typeface="Poppins"/>
                <a:cs typeface="Poppins"/>
              </a:rPr>
              <a:t>The LNA and Community Plan will be part of an</a:t>
            </a:r>
            <a:r>
              <a:rPr lang="en-US" sz="1600" b="1" dirty="0">
                <a:latin typeface="Poppins"/>
                <a:cs typeface="Poppins"/>
              </a:rPr>
              <a:t> iterative process</a:t>
            </a:r>
            <a:r>
              <a:rPr lang="en-US" sz="1600" dirty="0">
                <a:latin typeface="Poppins"/>
                <a:cs typeface="Poppins"/>
              </a:rPr>
              <a:t>, allowing LGPs to update their priorities and plans as local/regional needs change.</a:t>
            </a:r>
          </a:p>
          <a:p>
            <a:pPr marL="400050" lvl="1" indent="-171450">
              <a:spcAft>
                <a:spcPts val="600"/>
              </a:spcAft>
              <a:buChar char="•"/>
            </a:pPr>
            <a:endParaRPr lang="en-US" sz="1400" b="1" dirty="0">
              <a:latin typeface="Poppins" pitchFamily="2" charset="77"/>
              <a:cs typeface="Poppins" pitchFamily="2" charset="77"/>
            </a:endParaRPr>
          </a:p>
          <a:p>
            <a:pPr marL="514350" indent="-285750">
              <a:spcAft>
                <a:spcPts val="600"/>
              </a:spcAft>
              <a:buFont typeface="Arial" panose="020B0604020202020204" pitchFamily="34" charset="0"/>
              <a:buChar char="•"/>
            </a:pPr>
            <a:endParaRPr lang="en-US" sz="1400" dirty="0">
              <a:latin typeface="Poppins" pitchFamily="2" charset="77"/>
              <a:cs typeface="Poppins" pitchFamily="2" charset="77"/>
            </a:endParaRPr>
          </a:p>
        </p:txBody>
      </p:sp>
      <p:sp>
        <p:nvSpPr>
          <p:cNvPr id="3" name="Rectangle 2">
            <a:extLst>
              <a:ext uri="{FF2B5EF4-FFF2-40B4-BE49-F238E27FC236}">
                <a16:creationId xmlns:a16="http://schemas.microsoft.com/office/drawing/2014/main" id="{D4131B59-4D35-D4B8-5793-FCBBF4D35F16}"/>
              </a:ext>
            </a:extLst>
          </p:cNvPr>
          <p:cNvSpPr/>
          <p:nvPr/>
        </p:nvSpPr>
        <p:spPr>
          <a:xfrm>
            <a:off x="7956755" y="120532"/>
            <a:ext cx="1092743" cy="44966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685800">
              <a:defRPr/>
            </a:pPr>
            <a:r>
              <a:rPr lang="en-US" sz="900" b="1">
                <a:solidFill>
                  <a:schemeClr val="bg1"/>
                </a:solidFill>
                <a:latin typeface="Poppins" panose="00000500000000000000" pitchFamily="2" charset="0"/>
                <a:cs typeface="Poppins" panose="00000500000000000000" pitchFamily="2" charset="0"/>
              </a:rPr>
              <a:t>PRELIMINARY DRAFT</a:t>
            </a:r>
          </a:p>
        </p:txBody>
      </p:sp>
    </p:spTree>
    <p:extLst>
      <p:ext uri="{BB962C8B-B14F-4D97-AF65-F5344CB8AC3E}">
        <p14:creationId xmlns:p14="http://schemas.microsoft.com/office/powerpoint/2010/main" val="599710936"/>
      </p:ext>
    </p:extLst>
  </p:cSld>
  <p:clrMapOvr>
    <a:masterClrMapping/>
  </p:clrMapOvr>
</p:sld>
</file>

<file path=ppt/theme/theme1.xml><?xml version="1.0" encoding="utf-8"?>
<a:theme xmlns:a="http://schemas.openxmlformats.org/drawingml/2006/main" name="Office 2013 - 2022 Theme">
  <a:themeElements>
    <a:clrScheme name="Office 2013 - 2022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2013 - 2022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13 - 2022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EC CT PPT_Blue full logo-TEMPLATE (1)" id="{A822C742-284B-4C92-B765-10CC072AD6D7}" vid="{00AB6257-4E90-4531-A58F-63CB2FB1006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E66ABD6AEDB187458BDAF7272AC43DDC" ma:contentTypeVersion="4" ma:contentTypeDescription="Create a new document." ma:contentTypeScope="" ma:versionID="365ebbf7bd73f2c746ecb3fe0b0a12be">
  <xsd:schema xmlns:xsd="http://www.w3.org/2001/XMLSchema" xmlns:xs="http://www.w3.org/2001/XMLSchema" xmlns:p="http://schemas.microsoft.com/office/2006/metadata/properties" xmlns:ns2="87fac253-dc06-4dcc-96f6-c7ed29d78a29" targetNamespace="http://schemas.microsoft.com/office/2006/metadata/properties" ma:root="true" ma:fieldsID="6c46bb7a97536703f4d5240fa7f3290a" ns2:_="">
    <xsd:import namespace="87fac253-dc06-4dcc-96f6-c7ed29d78a29"/>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7fac253-dc06-4dcc-96f6-c7ed29d78a2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3C24EBD5-0113-4780-B48C-0B7C36B34ED5}">
  <ds:schemaRefs>
    <ds:schemaRef ds:uri="http://schemas.microsoft.com/sharepoint/v3/contenttype/forms"/>
  </ds:schemaRefs>
</ds:datastoreItem>
</file>

<file path=customXml/itemProps2.xml><?xml version="1.0" encoding="utf-8"?>
<ds:datastoreItem xmlns:ds="http://schemas.openxmlformats.org/officeDocument/2006/customXml" ds:itemID="{641ECE8C-8315-467E-9521-FA87CD5A9A8B}">
  <ds:schemaRefs>
    <ds:schemaRef ds:uri="87fac253-dc06-4dcc-96f6-c7ed29d78a29"/>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DE2EADF1-A7D4-4293-A4BF-C4651F8306C4}">
  <ds:schemaRefs>
    <ds:schemaRef ds:uri="http://purl.org/dc/elements/1.1/"/>
    <ds:schemaRef ds:uri="http://schemas.microsoft.com/office/2006/documentManagement/types"/>
    <ds:schemaRef ds:uri="http://www.w3.org/XML/1998/namespace"/>
    <ds:schemaRef ds:uri="http://schemas.microsoft.com/office/infopath/2007/PartnerControls"/>
    <ds:schemaRef ds:uri="http://schemas.microsoft.com/office/2006/metadata/properties"/>
    <ds:schemaRef ds:uri="http://purl.org/dc/dcmitype/"/>
    <ds:schemaRef ds:uri="http://schemas.openxmlformats.org/package/2006/metadata/core-properties"/>
    <ds:schemaRef ds:uri="87fac253-dc06-4dcc-96f6-c7ed29d78a29"/>
    <ds:schemaRef ds:uri="http://purl.org/dc/terms/"/>
  </ds:schemaRefs>
</ds:datastoreItem>
</file>

<file path=docProps/app.xml><?xml version="1.0" encoding="utf-8"?>
<Properties xmlns="http://schemas.openxmlformats.org/officeDocument/2006/extended-properties" xmlns:vt="http://schemas.openxmlformats.org/officeDocument/2006/docPropsVTypes">
  <Template>OEC Template</Template>
  <TotalTime>5296</TotalTime>
  <Words>1626</Words>
  <Application>Microsoft Office PowerPoint</Application>
  <PresentationFormat>Custom</PresentationFormat>
  <Paragraphs>172</Paragraphs>
  <Slides>4</Slides>
  <Notes>2</Notes>
  <HiddenSlides>0</HiddenSlides>
  <MMClips>0</MMClips>
  <ScaleCrop>false</ScaleCrop>
  <HeadingPairs>
    <vt:vector size="4" baseType="variant">
      <vt:variant>
        <vt:lpstr>Theme</vt:lpstr>
      </vt:variant>
      <vt:variant>
        <vt:i4>1</vt:i4>
      </vt:variant>
      <vt:variant>
        <vt:lpstr>Slide Titles</vt:lpstr>
      </vt:variant>
      <vt:variant>
        <vt:i4>4</vt:i4>
      </vt:variant>
    </vt:vector>
  </HeadingPairs>
  <TitlesOfParts>
    <vt:vector size="5" baseType="lpstr">
      <vt:lpstr>Office 2013 - 2022 Theme</vt:lpstr>
      <vt:lpstr>What are Local Governance Partners (LGPs)</vt:lpstr>
      <vt:lpstr>What LGPs Do </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Robin Saidenberg</dc:creator>
  <cp:lastModifiedBy>Griffith, Malissa</cp:lastModifiedBy>
  <cp:revision>59</cp:revision>
  <dcterms:created xsi:type="dcterms:W3CDTF">2025-11-14T14:34:00Z</dcterms:created>
  <dcterms:modified xsi:type="dcterms:W3CDTF">2026-04-02T12:18:13Z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0x010100E66ABD6AEDB187458BDAF7272AC43DDC</vt:lpwstr>
  </property>
  <property fmtid="{D5CDD505-2E9C-101B-9397-08002B2CF9AE}" pid="3" name="MediaServiceImageTags">
    <vt:lpwstr/>
  </property>
</Properties>
</file>