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210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5847E-719F-474D-A260-B96A219CAB48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04B15-0696-4850-8CFB-895415F270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3984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F8F2B-CDDF-4AC5-8E2A-36F55A612934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6E771-F796-4236-BBB0-C3D8BC0BC388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2B78-408D-4B67-91F0-13712800CC9D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47B8-B515-48D8-B7FF-298482F6D272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6D735-A0FC-4ADE-AD7C-6F96D697A238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1D22C-BC60-40D7-8A0F-BEF48CAE2AFD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013F8-3542-41DC-A29C-A38301960C87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EB2EB-A77C-4602-BC98-8FBC2DFDF94E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1472-F7FF-43EA-B171-A5DBE4A6C1D3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7A664-C5A4-4457-968D-E3055FF528FC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FB656-EA90-489B-A72A-57F8DF3EE3CC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931A465-AD03-49A0-B72F-A9934CF4356E}" type="datetime1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0027350-FE44-46AA-A353-5ED90D80D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Copperplate Gothic Light" pitchFamily="34" charset="0"/>
              </a:rPr>
              <a:t>Automated Fingerprint Identification System (AFIS) Modernization Project</a:t>
            </a:r>
            <a:endParaRPr lang="en-US" sz="4000" dirty="0">
              <a:latin typeface="Copperplate Gothic Light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Department Of Emergency Services and Public Protection</a:t>
            </a:r>
          </a:p>
          <a:p>
            <a:r>
              <a:rPr lang="en-US" dirty="0" smtClean="0"/>
              <a:t>Division of State Police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599" y="5714234"/>
            <a:ext cx="1191365" cy="9913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00" y="5714234"/>
            <a:ext cx="80518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183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AFIS Project Description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30480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smtClean="0"/>
              <a:t>Modernize </a:t>
            </a:r>
            <a:r>
              <a:rPr lang="en-US" sz="2000" dirty="0"/>
              <a:t>Connecticut’s </a:t>
            </a:r>
            <a:r>
              <a:rPr lang="en-US" sz="2000" b="1" i="1" dirty="0" smtClean="0"/>
              <a:t>Automated Fingerprint Identification System (AFIS)</a:t>
            </a:r>
            <a:r>
              <a:rPr lang="en-US" sz="2000" dirty="0" smtClean="0"/>
              <a:t>, replacing the current system with a new, state of the art </a:t>
            </a:r>
            <a:r>
              <a:rPr lang="en-US" sz="2000" b="1" i="1" dirty="0" smtClean="0"/>
              <a:t>Automated </a:t>
            </a:r>
            <a:r>
              <a:rPr lang="en-US" sz="2000" b="1" i="1" dirty="0"/>
              <a:t>Biometric Identification System (ABIS) </a:t>
            </a:r>
            <a:r>
              <a:rPr lang="en-US" sz="2000" dirty="0" smtClean="0"/>
              <a:t>that meets </a:t>
            </a:r>
            <a:r>
              <a:rPr lang="en-US" sz="2000" dirty="0"/>
              <a:t>Connecticut’s criminal justice community and private citizens future </a:t>
            </a:r>
            <a:r>
              <a:rPr lang="en-US" sz="2000" dirty="0" smtClean="0"/>
              <a:t>criminal identification needs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110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AFIS Modernization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Business </a:t>
            </a:r>
            <a:r>
              <a:rPr lang="en-US" dirty="0" smtClean="0"/>
              <a:t>Drivers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828800"/>
            <a:ext cx="83820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b="1" i="1" dirty="0" smtClean="0"/>
              <a:t>Aging System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System has reached storage and processing capacity limits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Major component hardware unsupported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Underlying ORACLE software unsupported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3M system software several generations behind latest available technology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N</a:t>
            </a:r>
            <a:r>
              <a:rPr lang="en-US" sz="1600" dirty="0" smtClean="0"/>
              <a:t>ew system estimated to take 18 to 24 months to complete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/>
              <a:t>The current interfaces have design limitations that have promoted the growth of unlinked arrests and criminal history records (“suspense”)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/>
              <a:t>Limited ability to identify unsolved latent prints due to limits on palm storage, processing, search functions and the ability to properly </a:t>
            </a:r>
            <a:r>
              <a:rPr lang="en-US" sz="1600" smtClean="0"/>
              <a:t>display search target </a:t>
            </a:r>
            <a:r>
              <a:rPr lang="en-US" sz="1600" dirty="0" smtClean="0"/>
              <a:t>areas for comparison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/>
              <a:t>Current system unable to fully participate in the federal governments’ recent upgrade to Next Generation Identification (NGI) </a:t>
            </a:r>
            <a:r>
              <a:rPr lang="en-US" sz="1600" dirty="0" smtClean="0"/>
              <a:t>modes</a:t>
            </a:r>
            <a:endParaRPr lang="en-US" sz="1600" dirty="0"/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/>
              <a:t>Inability to fully participate in Federal Rap back program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/>
              <a:t>Continued non-compliance with the statutorily mandated participation in the National Fingerprint File (NFF), a fundamental component of Connecticut’s adoption of The National Crime Prevention and Privacy Compact</a:t>
            </a:r>
          </a:p>
        </p:txBody>
      </p:sp>
      <p:pic>
        <p:nvPicPr>
          <p:cNvPr id="1026" name="Picture 2" descr="Out of Time - Clock — Stock Photo #207562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905000"/>
            <a:ext cx="1534089" cy="122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11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AFIS Modernization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Technology</a:t>
            </a:r>
            <a:r>
              <a:rPr lang="en-US" dirty="0" smtClean="0"/>
              <a:t> Drivers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1424" y="1981200"/>
            <a:ext cx="78486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Obsolete technology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Current system is 10+ years old and desperately needs to be upgraded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/>
              <a:t>Current software is several generations behind latest technology</a:t>
            </a:r>
          </a:p>
          <a:p>
            <a:pPr marL="1200150" lvl="2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/>
              <a:t>System capacity limits have been reached: </a:t>
            </a:r>
            <a:r>
              <a:rPr lang="en-US" sz="1600" dirty="0" smtClean="0"/>
              <a:t>Programmable </a:t>
            </a:r>
            <a:r>
              <a:rPr lang="en-US" sz="1600" dirty="0" smtClean="0"/>
              <a:t>Matching Accelerator(PMA) 94% capacity  currently 128 GB, 224 GB with upgrade. Anticipated </a:t>
            </a:r>
            <a:r>
              <a:rPr lang="en-US" sz="1600" dirty="0" smtClean="0"/>
              <a:t>time to end of life 6 </a:t>
            </a:r>
            <a:r>
              <a:rPr lang="en-US" sz="1600" dirty="0" smtClean="0"/>
              <a:t>months, Storage Area Network(SAN) currently 19 TB, 22TB with upgrade, </a:t>
            </a:r>
            <a:r>
              <a:rPr lang="en-US" sz="1600" smtClean="0"/>
              <a:t>anticipated </a:t>
            </a:r>
            <a:r>
              <a:rPr lang="en-US" sz="1600" smtClean="0"/>
              <a:t>time to maximum storage 12 </a:t>
            </a:r>
            <a:r>
              <a:rPr lang="en-US" sz="1600" dirty="0" smtClean="0"/>
              <a:t>months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AFIS system interfaces </a:t>
            </a:r>
            <a:endParaRPr lang="en-US" sz="16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Current AFIS interface with Computerized Criminal History(CCH) contributes to unlinked arrest and criminal history information 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/>
              <a:t>Court dispositions are not updated within the AFIS</a:t>
            </a: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Current AFIS lacks next generation biometric modes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Facial, iris, tattoo and other body image storage and identification capabilities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Ability to align with Federal governments recent upgrade to Next Generation Identification (NGI) capabilities</a:t>
            </a:r>
          </a:p>
          <a:p>
            <a:endParaRPr lang="en-US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461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AFIS Modernization</a:t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Benefits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211238"/>
            <a:ext cx="822960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prstClr val="black"/>
                </a:solidFill>
              </a:rPr>
              <a:t>The </a:t>
            </a:r>
            <a:r>
              <a:rPr lang="en-US" sz="1600" dirty="0" smtClean="0">
                <a:solidFill>
                  <a:prstClr val="black"/>
                </a:solidFill>
              </a:rPr>
              <a:t>AFIS </a:t>
            </a:r>
            <a:r>
              <a:rPr lang="en-US" sz="1600" dirty="0">
                <a:solidFill>
                  <a:prstClr val="black"/>
                </a:solidFill>
              </a:rPr>
              <a:t>project will </a:t>
            </a:r>
            <a:r>
              <a:rPr lang="en-US" sz="1600" dirty="0" smtClean="0">
                <a:solidFill>
                  <a:prstClr val="black"/>
                </a:solidFill>
              </a:rPr>
              <a:t>benefit DESPP, various state agencies, municipal PDs and the citizens of Connecticut by providing:</a:t>
            </a:r>
            <a:endParaRPr lang="en-US" sz="1600" dirty="0">
              <a:solidFill>
                <a:prstClr val="black"/>
              </a:solidFill>
            </a:endParaRPr>
          </a:p>
          <a:p>
            <a:pPr marL="233363" indent="-233363">
              <a:buFont typeface="Arial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The upgraded ABIS in combination with an updated </a:t>
            </a:r>
            <a:r>
              <a:rPr lang="en-US" sz="1600" dirty="0" smtClean="0"/>
              <a:t>Computerized Criminal History(CCH)</a:t>
            </a:r>
            <a:r>
              <a:rPr lang="en-US" sz="1600" dirty="0" smtClean="0">
                <a:solidFill>
                  <a:prstClr val="black"/>
                </a:solidFill>
              </a:rPr>
              <a:t> will enable the State to attain National Fingerprint File (NFF) compliance</a:t>
            </a:r>
          </a:p>
          <a:p>
            <a:pPr marL="690563" lvl="2" indent="-233363">
              <a:buFont typeface="Arial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NFF compliance eliminates the redundancy of the States maintenance and update of record information with the FBI</a:t>
            </a:r>
          </a:p>
          <a:p>
            <a:pPr marL="690563" lvl="2" indent="-233363"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Participation enables an identification response with complete records held at the state level </a:t>
            </a:r>
          </a:p>
          <a:p>
            <a:pPr marL="233363" indent="-233363">
              <a:buFont typeface="Arial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Improved identification capabilities </a:t>
            </a:r>
          </a:p>
          <a:p>
            <a:pPr marL="690563" lvl="2" indent="-233363">
              <a:buFont typeface="Arial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Increased unsolved latent identifications, a result of storage and search capacity improvements</a:t>
            </a:r>
          </a:p>
          <a:p>
            <a:pPr marL="690563" lvl="2" indent="-233363"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Next generation identification modes including facial, iris, tattoo and other body part images</a:t>
            </a:r>
          </a:p>
          <a:p>
            <a:pPr marL="690563" lvl="2" indent="-233363"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Ability to search the National Mug Shot Repository against suspect images</a:t>
            </a:r>
            <a:endParaRPr lang="en-US" sz="1400" dirty="0">
              <a:solidFill>
                <a:prstClr val="black"/>
              </a:solidFill>
            </a:endParaRPr>
          </a:p>
          <a:p>
            <a:pPr marL="233363" indent="-233363"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Improved integration </a:t>
            </a:r>
            <a:r>
              <a:rPr lang="en-US" sz="1600" dirty="0">
                <a:solidFill>
                  <a:prstClr val="black"/>
                </a:solidFill>
              </a:rPr>
              <a:t>with key </a:t>
            </a:r>
            <a:r>
              <a:rPr lang="en-US" sz="1600" dirty="0" smtClean="0">
                <a:solidFill>
                  <a:prstClr val="black"/>
                </a:solidFill>
              </a:rPr>
              <a:t>Criminal Justice Information System(CJIS) </a:t>
            </a:r>
            <a:r>
              <a:rPr lang="en-US" sz="1600" dirty="0">
                <a:solidFill>
                  <a:prstClr val="black"/>
                </a:solidFill>
              </a:rPr>
              <a:t>systems such as COLLECT, </a:t>
            </a:r>
            <a:r>
              <a:rPr lang="en-US" sz="1600" dirty="0" smtClean="0"/>
              <a:t>Special Licensing Weapons Registration System (SLWRS),</a:t>
            </a:r>
            <a:r>
              <a:rPr lang="en-US" sz="1600" dirty="0" smtClean="0">
                <a:solidFill>
                  <a:prstClr val="black"/>
                </a:solidFill>
              </a:rPr>
              <a:t> Court Operations, and Connecticut Information Sharing System(CISS)</a:t>
            </a:r>
          </a:p>
          <a:p>
            <a:pPr marL="233363" indent="-233363">
              <a:buFont typeface="Arial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A sustainable system that will significantly improve criminal identification for law enforcement and non-law enforcement purposes</a:t>
            </a:r>
            <a:endParaRPr lang="en-US" sz="1600" b="1" i="1" dirty="0" smtClean="0">
              <a:solidFill>
                <a:prstClr val="black"/>
              </a:solidFill>
            </a:endParaRPr>
          </a:p>
          <a:p>
            <a:r>
              <a:rPr lang="en-US" sz="1600" dirty="0" smtClean="0">
                <a:solidFill>
                  <a:prstClr val="black"/>
                </a:solidFill>
              </a:rPr>
              <a:t>   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350-FE44-46AA-A353-5ED90D80D8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793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1127</TotalTime>
  <Words>524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Waveform</vt:lpstr>
      <vt:lpstr>Automated Fingerprint Identification System (AFIS) Modernization Project</vt:lpstr>
      <vt:lpstr>AFIS Project Description</vt:lpstr>
      <vt:lpstr>AFIS Modernization Business Drivers</vt:lpstr>
      <vt:lpstr>AFIS Modernization Technology Drivers</vt:lpstr>
      <vt:lpstr>AFIS Modernization Benefits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Criminal History Modernization Project</dc:title>
  <dc:creator>Jason Rosa</dc:creator>
  <cp:lastModifiedBy>DjH</cp:lastModifiedBy>
  <cp:revision>42</cp:revision>
  <cp:lastPrinted>2014-12-01T15:21:07Z</cp:lastPrinted>
  <dcterms:created xsi:type="dcterms:W3CDTF">2013-07-08T13:35:31Z</dcterms:created>
  <dcterms:modified xsi:type="dcterms:W3CDTF">2014-12-09T22:23:41Z</dcterms:modified>
</cp:coreProperties>
</file>