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activeX/activeX1.xml" ContentType="application/vnd.ms-office.activeX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activeX/activeX1.xml><?xml version="1.0" encoding="utf-8"?>
<ax:ocx xmlns:ax="http://schemas.microsoft.com/office/2006/activeX" xmlns:r="http://schemas.openxmlformats.org/officeDocument/2006/relationships" ax:classid="{7CAC262E-875D-4DCB-ABA9-71A9313708FD}" ax:persistence="persistPropertyBag">
  <ax:ocxPr ax:name="_Version" ax:value="65536"/>
  <ax:ocxPr ax:name="_ExtentX" ax:value="25400"/>
  <ax:ocxPr ax:name="_ExtentY" ax:value="11853"/>
  <ax:ocxPr ax:name="_StockProps" ax:value="0"/>
  <ax:ocxPr ax:name="StepMode" ax:value=""/>
  <ax:ocxPr ax:name="FocusEffect" ax:value="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900E9-3B60-4043-81C7-BCB3BA67EC77}" type="datetimeFigureOut">
              <a:rPr lang="en-US" smtClean="0"/>
              <a:t>2/2/2011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A5126E-EC7C-4FF1-B3F5-3777282FF62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A5126E-EC7C-4FF1-B3F5-3777282FF622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799D-DB22-42BD-A198-6F36FE18EEB6}" type="datetimeFigureOut">
              <a:rPr lang="en-US" smtClean="0"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6D669-1534-4651-947F-97C7CF115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799D-DB22-42BD-A198-6F36FE18EEB6}" type="datetimeFigureOut">
              <a:rPr lang="en-US" smtClean="0"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6D669-1534-4651-947F-97C7CF115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799D-DB22-42BD-A198-6F36FE18EEB6}" type="datetimeFigureOut">
              <a:rPr lang="en-US" smtClean="0"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6D669-1534-4651-947F-97C7CF115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799D-DB22-42BD-A198-6F36FE18EEB6}" type="datetimeFigureOut">
              <a:rPr lang="en-US" smtClean="0"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6D669-1534-4651-947F-97C7CF115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799D-DB22-42BD-A198-6F36FE18EEB6}" type="datetimeFigureOut">
              <a:rPr lang="en-US" smtClean="0"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6D669-1534-4651-947F-97C7CF115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799D-DB22-42BD-A198-6F36FE18EEB6}" type="datetimeFigureOut">
              <a:rPr lang="en-US" smtClean="0"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6D669-1534-4651-947F-97C7CF115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799D-DB22-42BD-A198-6F36FE18EEB6}" type="datetimeFigureOut">
              <a:rPr lang="en-US" smtClean="0"/>
              <a:t>2/2/2011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6D669-1534-4651-947F-97C7CF115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799D-DB22-42BD-A198-6F36FE18EEB6}" type="datetimeFigureOut">
              <a:rPr lang="en-US" smtClean="0"/>
              <a:t>2/2/2011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6D669-1534-4651-947F-97C7CF115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799D-DB22-42BD-A198-6F36FE18EEB6}" type="datetimeFigureOut">
              <a:rPr lang="en-US" smtClean="0"/>
              <a:t>2/2/2011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6D669-1534-4651-947F-97C7CF115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799D-DB22-42BD-A198-6F36FE18EEB6}" type="datetimeFigureOut">
              <a:rPr lang="en-US" smtClean="0"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6D669-1534-4651-947F-97C7CF115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D2799D-DB22-42BD-A198-6F36FE18EEB6}" type="datetimeFigureOut">
              <a:rPr lang="en-US" smtClean="0"/>
              <a:t>2/2/2011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6D669-1534-4651-947F-97C7CF11552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D2799D-DB22-42BD-A198-6F36FE18EEB6}" type="datetimeFigureOut">
              <a:rPr lang="en-US" smtClean="0"/>
              <a:t>2/2/2011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6D669-1534-4651-947F-97C7CF11552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Untitled</a:t>
            </a:r>
            <a:endParaRPr lang="en-US"/>
          </a:p>
        </p:txBody>
      </p:sp>
    </p:spTree>
    <p:controls>
      <p:control spid="1026" name="TLMViewPresentation1" r:id="rId2" imgW="9144000" imgH="426708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Untitled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:creator>Linda DeConti</dc:creator>
  <cp:lastModifiedBy>Linda DeConti</cp:lastModifiedBy>
  <cp:revision>1</cp:revision>
  <dcterms:created xsi:type="dcterms:W3CDTF">2011-02-02T14:07:10Z</dcterms:created>
  <dcterms:modified xsi:type="dcterms:W3CDTF">2011-02-02T14:11:58Z</dcterms:modified>
</cp:coreProperties>
</file>