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8" r:id="rId1"/>
  </p:sldMasterIdLst>
  <p:notesMasterIdLst>
    <p:notesMasterId r:id="rId35"/>
  </p:notesMasterIdLst>
  <p:sldIdLst>
    <p:sldId id="257" r:id="rId2"/>
    <p:sldId id="273" r:id="rId3"/>
    <p:sldId id="314" r:id="rId4"/>
    <p:sldId id="281" r:id="rId5"/>
    <p:sldId id="282" r:id="rId6"/>
    <p:sldId id="298" r:id="rId7"/>
    <p:sldId id="299" r:id="rId8"/>
    <p:sldId id="300" r:id="rId9"/>
    <p:sldId id="301" r:id="rId10"/>
    <p:sldId id="302" r:id="rId11"/>
    <p:sldId id="286" r:id="rId12"/>
    <p:sldId id="287" r:id="rId13"/>
    <p:sldId id="270" r:id="rId14"/>
    <p:sldId id="271" r:id="rId15"/>
    <p:sldId id="307" r:id="rId16"/>
    <p:sldId id="293" r:id="rId17"/>
    <p:sldId id="303" r:id="rId18"/>
    <p:sldId id="304" r:id="rId19"/>
    <p:sldId id="306" r:id="rId20"/>
    <p:sldId id="288" r:id="rId21"/>
    <p:sldId id="289" r:id="rId22"/>
    <p:sldId id="264" r:id="rId23"/>
    <p:sldId id="294" r:id="rId24"/>
    <p:sldId id="295" r:id="rId25"/>
    <p:sldId id="265" r:id="rId26"/>
    <p:sldId id="296" r:id="rId27"/>
    <p:sldId id="297" r:id="rId28"/>
    <p:sldId id="269" r:id="rId29"/>
    <p:sldId id="292" r:id="rId30"/>
    <p:sldId id="291" r:id="rId31"/>
    <p:sldId id="308" r:id="rId32"/>
    <p:sldId id="309" r:id="rId33"/>
    <p:sldId id="313"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A8BFE35-4487-4E7A-A8D7-6E8CDBE0E612}">
          <p14:sldIdLst>
            <p14:sldId id="257"/>
            <p14:sldId id="273"/>
            <p14:sldId id="314"/>
            <p14:sldId id="281"/>
            <p14:sldId id="282"/>
            <p14:sldId id="298"/>
            <p14:sldId id="299"/>
            <p14:sldId id="300"/>
            <p14:sldId id="301"/>
            <p14:sldId id="302"/>
            <p14:sldId id="286"/>
            <p14:sldId id="287"/>
            <p14:sldId id="270"/>
            <p14:sldId id="271"/>
            <p14:sldId id="307"/>
            <p14:sldId id="293"/>
            <p14:sldId id="303"/>
            <p14:sldId id="304"/>
            <p14:sldId id="306"/>
            <p14:sldId id="288"/>
            <p14:sldId id="289"/>
            <p14:sldId id="264"/>
            <p14:sldId id="294"/>
            <p14:sldId id="295"/>
            <p14:sldId id="265"/>
            <p14:sldId id="296"/>
            <p14:sldId id="297"/>
            <p14:sldId id="269"/>
            <p14:sldId id="292"/>
            <p14:sldId id="291"/>
            <p14:sldId id="308"/>
            <p14:sldId id="309"/>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96"/>
    <a:srgbClr val="0043C8"/>
    <a:srgbClr val="0036A2"/>
    <a:srgbClr val="008E00"/>
    <a:srgbClr val="00FF00"/>
    <a:srgbClr val="00A400"/>
    <a:srgbClr val="00CC00"/>
    <a:srgbClr val="4784FF"/>
    <a:srgbClr val="1966FF"/>
    <a:srgbClr val="004D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5" autoAdjust="0"/>
    <p:restoredTop sz="94671" autoAdjust="0"/>
  </p:normalViewPr>
  <p:slideViewPr>
    <p:cSldViewPr>
      <p:cViewPr>
        <p:scale>
          <a:sx n="75" d="100"/>
          <a:sy n="75" d="100"/>
        </p:scale>
        <p:origin x="-1464" y="-66"/>
      </p:cViewPr>
      <p:guideLst>
        <p:guide orient="horz" pos="912"/>
        <p:guide pos="7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6266185476815402E-2"/>
          <c:y val="2.8252405949256341E-2"/>
          <c:w val="0.58548293963254594"/>
          <c:h val="0.71960994459025951"/>
        </c:manualLayout>
      </c:layout>
      <c:lineChart>
        <c:grouping val="standard"/>
        <c:varyColors val="0"/>
        <c:ser>
          <c:idx val="0"/>
          <c:order val="0"/>
          <c:tx>
            <c:strRef>
              <c:f>'Prod, UAT, Staging Exact Name'!$A$3</c:f>
              <c:strCache>
                <c:ptCount val="1"/>
                <c:pt idx="0">
                  <c:v>3/7 Production Baseline</c:v>
                </c:pt>
              </c:strCache>
            </c:strRef>
          </c:tx>
          <c:spPr>
            <a:ln>
              <a:solidFill>
                <a:srgbClr val="3469BE"/>
              </a:solidFill>
            </a:ln>
          </c:spPr>
          <c:marker>
            <c:spPr>
              <a:ln>
                <a:solidFill>
                  <a:srgbClr val="3469BE"/>
                </a:solidFill>
              </a:ln>
            </c:spPr>
          </c:marker>
          <c:cat>
            <c:strRef>
              <c:f>'Prod, UAT, Staging Exact Name'!$B$2:$E$2</c:f>
              <c:strCache>
                <c:ptCount val="4"/>
                <c:pt idx="0">
                  <c:v>Exact Name - George Lopez</c:v>
                </c:pt>
                <c:pt idx="1">
                  <c:v>Exact Name - Gary Roundtree</c:v>
                </c:pt>
                <c:pt idx="2">
                  <c:v>Exact Name - John Smith</c:v>
                </c:pt>
                <c:pt idx="3">
                  <c:v>Exact Name - Luis Rivera</c:v>
                </c:pt>
              </c:strCache>
            </c:strRef>
          </c:cat>
          <c:val>
            <c:numRef>
              <c:f>'Prod, UAT, Staging Exact Name'!$B$3:$E$3</c:f>
              <c:numCache>
                <c:formatCode>General</c:formatCode>
                <c:ptCount val="4"/>
                <c:pt idx="0">
                  <c:v>106</c:v>
                </c:pt>
                <c:pt idx="1">
                  <c:v>93</c:v>
                </c:pt>
                <c:pt idx="2">
                  <c:v>432</c:v>
                </c:pt>
                <c:pt idx="3">
                  <c:v>1140</c:v>
                </c:pt>
              </c:numCache>
            </c:numRef>
          </c:val>
          <c:smooth val="0"/>
        </c:ser>
        <c:ser>
          <c:idx val="1"/>
          <c:order val="1"/>
          <c:tx>
            <c:strRef>
              <c:f>'Prod, UAT, Staging Exact Name'!$A$4</c:f>
              <c:strCache>
                <c:ptCount val="1"/>
                <c:pt idx="0">
                  <c:v>4/13 Production Baseline</c:v>
                </c:pt>
              </c:strCache>
            </c:strRef>
          </c:tx>
          <c:cat>
            <c:strRef>
              <c:f>'Prod, UAT, Staging Exact Name'!$B$2:$E$2</c:f>
              <c:strCache>
                <c:ptCount val="4"/>
                <c:pt idx="0">
                  <c:v>Exact Name - George Lopez</c:v>
                </c:pt>
                <c:pt idx="1">
                  <c:v>Exact Name - Gary Roundtree</c:v>
                </c:pt>
                <c:pt idx="2">
                  <c:v>Exact Name - John Smith</c:v>
                </c:pt>
                <c:pt idx="3">
                  <c:v>Exact Name - Luis Rivera</c:v>
                </c:pt>
              </c:strCache>
            </c:strRef>
          </c:cat>
          <c:val>
            <c:numRef>
              <c:f>'Prod, UAT, Staging Exact Name'!$B$4:$E$4</c:f>
              <c:numCache>
                <c:formatCode>General</c:formatCode>
                <c:ptCount val="4"/>
                <c:pt idx="0">
                  <c:v>28</c:v>
                </c:pt>
                <c:pt idx="1">
                  <c:v>16</c:v>
                </c:pt>
                <c:pt idx="2">
                  <c:v>139</c:v>
                </c:pt>
                <c:pt idx="3">
                  <c:v>180</c:v>
                </c:pt>
              </c:numCache>
            </c:numRef>
          </c:val>
          <c:smooth val="0"/>
        </c:ser>
        <c:dLbls>
          <c:showLegendKey val="0"/>
          <c:showVal val="0"/>
          <c:showCatName val="0"/>
          <c:showSerName val="0"/>
          <c:showPercent val="0"/>
          <c:showBubbleSize val="0"/>
        </c:dLbls>
        <c:marker val="1"/>
        <c:smooth val="0"/>
        <c:axId val="130606976"/>
        <c:axId val="130608512"/>
      </c:lineChart>
      <c:catAx>
        <c:axId val="130606976"/>
        <c:scaling>
          <c:orientation val="minMax"/>
        </c:scaling>
        <c:delete val="0"/>
        <c:axPos val="b"/>
        <c:majorTickMark val="out"/>
        <c:minorTickMark val="none"/>
        <c:tickLblPos val="nextTo"/>
        <c:crossAx val="130608512"/>
        <c:crosses val="autoZero"/>
        <c:auto val="1"/>
        <c:lblAlgn val="ctr"/>
        <c:lblOffset val="100"/>
        <c:noMultiLvlLbl val="0"/>
      </c:catAx>
      <c:valAx>
        <c:axId val="130608512"/>
        <c:scaling>
          <c:orientation val="minMax"/>
        </c:scaling>
        <c:delete val="0"/>
        <c:axPos val="l"/>
        <c:majorGridlines/>
        <c:numFmt formatCode="General" sourceLinked="1"/>
        <c:majorTickMark val="out"/>
        <c:minorTickMark val="none"/>
        <c:tickLblPos val="nextTo"/>
        <c:crossAx val="130606976"/>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'PROD UAT STAGING SMART NAME'!$A$2</c:f>
              <c:strCache>
                <c:ptCount val="1"/>
                <c:pt idx="0">
                  <c:v>3/7 Production Baseline</c:v>
                </c:pt>
              </c:strCache>
            </c:strRef>
          </c:tx>
          <c:spPr>
            <a:ln>
              <a:solidFill>
                <a:srgbClr val="3469BE"/>
              </a:solidFill>
            </a:ln>
          </c:spPr>
          <c:marker>
            <c:spPr>
              <a:ln>
                <a:solidFill>
                  <a:srgbClr val="3469BE"/>
                </a:solidFill>
              </a:ln>
            </c:spPr>
          </c:marker>
          <c:cat>
            <c:strRef>
              <c:f>'PROD UAT STAGING SMART NAME'!$B$1:$E$1</c:f>
              <c:strCache>
                <c:ptCount val="4"/>
                <c:pt idx="0">
                  <c:v>Smart Name - Natalie Lorentson</c:v>
                </c:pt>
                <c:pt idx="1">
                  <c:v>Smart Name - Robert Ready</c:v>
                </c:pt>
                <c:pt idx="2">
                  <c:v>Smart Name - Latosha Black</c:v>
                </c:pt>
                <c:pt idx="3">
                  <c:v>Smart Name - Luis Salto</c:v>
                </c:pt>
              </c:strCache>
            </c:strRef>
          </c:cat>
          <c:val>
            <c:numRef>
              <c:f>'PROD UAT STAGING SMART NAME'!$B$2:$E$2</c:f>
              <c:numCache>
                <c:formatCode>General</c:formatCode>
                <c:ptCount val="4"/>
                <c:pt idx="0">
                  <c:v>5</c:v>
                </c:pt>
                <c:pt idx="1">
                  <c:v>1200</c:v>
                </c:pt>
                <c:pt idx="2">
                  <c:v>900</c:v>
                </c:pt>
                <c:pt idx="3">
                  <c:v>900</c:v>
                </c:pt>
              </c:numCache>
            </c:numRef>
          </c:val>
          <c:smooth val="0"/>
        </c:ser>
        <c:ser>
          <c:idx val="1"/>
          <c:order val="1"/>
          <c:tx>
            <c:strRef>
              <c:f>'PROD UAT STAGING SMART NAME'!$A$3</c:f>
              <c:strCache>
                <c:ptCount val="1"/>
                <c:pt idx="0">
                  <c:v>4/13 Production Baseline</c:v>
                </c:pt>
              </c:strCache>
            </c:strRef>
          </c:tx>
          <c:cat>
            <c:strRef>
              <c:f>'PROD UAT STAGING SMART NAME'!$B$1:$E$1</c:f>
              <c:strCache>
                <c:ptCount val="4"/>
                <c:pt idx="0">
                  <c:v>Smart Name - Natalie Lorentson</c:v>
                </c:pt>
                <c:pt idx="1">
                  <c:v>Smart Name - Robert Ready</c:v>
                </c:pt>
                <c:pt idx="2">
                  <c:v>Smart Name - Latosha Black</c:v>
                </c:pt>
                <c:pt idx="3">
                  <c:v>Smart Name - Luis Salto</c:v>
                </c:pt>
              </c:strCache>
            </c:strRef>
          </c:cat>
          <c:val>
            <c:numRef>
              <c:f>'PROD UAT STAGING SMART NAME'!$B$3:$E$3</c:f>
              <c:numCache>
                <c:formatCode>General</c:formatCode>
                <c:ptCount val="4"/>
                <c:pt idx="0">
                  <c:v>1</c:v>
                </c:pt>
                <c:pt idx="1">
                  <c:v>215</c:v>
                </c:pt>
                <c:pt idx="2">
                  <c:v>1</c:v>
                </c:pt>
                <c:pt idx="3">
                  <c:v>342</c:v>
                </c:pt>
              </c:numCache>
            </c:numRef>
          </c:val>
          <c:smooth val="0"/>
        </c:ser>
        <c:dLbls>
          <c:showLegendKey val="0"/>
          <c:showVal val="0"/>
          <c:showCatName val="0"/>
          <c:showSerName val="0"/>
          <c:showPercent val="0"/>
          <c:showBubbleSize val="0"/>
        </c:dLbls>
        <c:marker val="1"/>
        <c:smooth val="0"/>
        <c:axId val="135147520"/>
        <c:axId val="135149056"/>
      </c:lineChart>
      <c:catAx>
        <c:axId val="135147520"/>
        <c:scaling>
          <c:orientation val="minMax"/>
        </c:scaling>
        <c:delete val="0"/>
        <c:axPos val="b"/>
        <c:majorTickMark val="out"/>
        <c:minorTickMark val="none"/>
        <c:tickLblPos val="nextTo"/>
        <c:crossAx val="135149056"/>
        <c:crosses val="autoZero"/>
        <c:auto val="1"/>
        <c:lblAlgn val="ctr"/>
        <c:lblOffset val="100"/>
        <c:noMultiLvlLbl val="0"/>
      </c:catAx>
      <c:valAx>
        <c:axId val="135149056"/>
        <c:scaling>
          <c:orientation val="minMax"/>
        </c:scaling>
        <c:delete val="0"/>
        <c:axPos val="l"/>
        <c:majorGridlines/>
        <c:numFmt formatCode="General" sourceLinked="1"/>
        <c:majorTickMark val="out"/>
        <c:minorTickMark val="none"/>
        <c:tickLblPos val="nextTo"/>
        <c:crossAx val="13514752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'PROD UAT STAGING Full Docket'!$A$13</c:f>
              <c:strCache>
                <c:ptCount val="1"/>
                <c:pt idx="0">
                  <c:v>3/7 Production Baseline</c:v>
                </c:pt>
              </c:strCache>
            </c:strRef>
          </c:tx>
          <c:spPr>
            <a:ln>
              <a:solidFill>
                <a:srgbClr val="3469BE"/>
              </a:solidFill>
            </a:ln>
          </c:spPr>
          <c:marker>
            <c:spPr>
              <a:ln>
                <a:solidFill>
                  <a:srgbClr val="3469BE"/>
                </a:solidFill>
              </a:ln>
            </c:spPr>
          </c:marker>
          <c:cat>
            <c:strRef>
              <c:f>'PROD UAT STAGING Full Docket'!$B$12:$E$12</c:f>
              <c:strCache>
                <c:ptCount val="4"/>
                <c:pt idx="0">
                  <c:v> F02BCR110258416S</c:v>
                </c:pt>
                <c:pt idx="1">
                  <c:v> H17BCR110048449S</c:v>
                </c:pt>
                <c:pt idx="2">
                  <c:v> K21NCR110116085S</c:v>
                </c:pt>
                <c:pt idx="3">
                  <c:v> W11DMV100221818S</c:v>
                </c:pt>
              </c:strCache>
            </c:strRef>
          </c:cat>
          <c:val>
            <c:numRef>
              <c:f>'PROD UAT STAGING Full Docket'!$B$13:$E$13</c:f>
              <c:numCache>
                <c:formatCode>General</c:formatCode>
                <c:ptCount val="4"/>
                <c:pt idx="0">
                  <c:v>4</c:v>
                </c:pt>
                <c:pt idx="1">
                  <c:v>6</c:v>
                </c:pt>
                <c:pt idx="2">
                  <c:v>7</c:v>
                </c:pt>
                <c:pt idx="3">
                  <c:v>2</c:v>
                </c:pt>
              </c:numCache>
            </c:numRef>
          </c:val>
          <c:smooth val="0"/>
        </c:ser>
        <c:ser>
          <c:idx val="1"/>
          <c:order val="1"/>
          <c:tx>
            <c:strRef>
              <c:f>'PROD UAT STAGING Full Docket'!$A$14</c:f>
              <c:strCache>
                <c:ptCount val="1"/>
                <c:pt idx="0">
                  <c:v>4/13 Production Baseline</c:v>
                </c:pt>
              </c:strCache>
            </c:strRef>
          </c:tx>
          <c:cat>
            <c:strRef>
              <c:f>'PROD UAT STAGING Full Docket'!$B$12:$E$12</c:f>
              <c:strCache>
                <c:ptCount val="4"/>
                <c:pt idx="0">
                  <c:v> F02BCR110258416S</c:v>
                </c:pt>
                <c:pt idx="1">
                  <c:v> H17BCR110048449S</c:v>
                </c:pt>
                <c:pt idx="2">
                  <c:v> K21NCR110116085S</c:v>
                </c:pt>
                <c:pt idx="3">
                  <c:v> W11DMV100221818S</c:v>
                </c:pt>
              </c:strCache>
            </c:strRef>
          </c:cat>
          <c:val>
            <c:numRef>
              <c:f>'PROD UAT STAGING Full Docket'!$B$14:$E$14</c:f>
              <c:numCache>
                <c:formatCode>General</c:formatCode>
                <c:ptCount val="4"/>
                <c:pt idx="0">
                  <c:v>1</c:v>
                </c:pt>
                <c:pt idx="1">
                  <c:v>1</c:v>
                </c:pt>
                <c:pt idx="2">
                  <c:v>6</c:v>
                </c:pt>
                <c:pt idx="3">
                  <c:v>5</c:v>
                </c:pt>
              </c:numCache>
            </c:numRef>
          </c:val>
          <c:smooth val="0"/>
        </c:ser>
        <c:dLbls>
          <c:showLegendKey val="0"/>
          <c:showVal val="0"/>
          <c:showCatName val="0"/>
          <c:showSerName val="0"/>
          <c:showPercent val="0"/>
          <c:showBubbleSize val="0"/>
        </c:dLbls>
        <c:marker val="1"/>
        <c:smooth val="0"/>
        <c:axId val="135254784"/>
        <c:axId val="135256320"/>
      </c:lineChart>
      <c:catAx>
        <c:axId val="135254784"/>
        <c:scaling>
          <c:orientation val="minMax"/>
        </c:scaling>
        <c:delete val="0"/>
        <c:axPos val="b"/>
        <c:majorTickMark val="out"/>
        <c:minorTickMark val="none"/>
        <c:tickLblPos val="nextTo"/>
        <c:crossAx val="135256320"/>
        <c:crosses val="autoZero"/>
        <c:auto val="1"/>
        <c:lblAlgn val="ctr"/>
        <c:lblOffset val="100"/>
        <c:noMultiLvlLbl val="0"/>
      </c:catAx>
      <c:valAx>
        <c:axId val="135256320"/>
        <c:scaling>
          <c:orientation val="minMax"/>
        </c:scaling>
        <c:delete val="0"/>
        <c:axPos val="l"/>
        <c:majorGridlines/>
        <c:numFmt formatCode="General" sourceLinked="1"/>
        <c:majorTickMark val="out"/>
        <c:minorTickMark val="none"/>
        <c:tickLblPos val="nextTo"/>
        <c:crossAx val="135254784"/>
        <c:crosses val="autoZero"/>
        <c:crossBetween val="between"/>
      </c:valAx>
    </c:plotArea>
    <c:legend>
      <c:legendPos val="r"/>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'PROD UAT STAGING Partial Docket'!$A$10</c:f>
              <c:strCache>
                <c:ptCount val="1"/>
                <c:pt idx="0">
                  <c:v>3/7 Production Baseline</c:v>
                </c:pt>
              </c:strCache>
            </c:strRef>
          </c:tx>
          <c:spPr>
            <a:ln>
              <a:solidFill>
                <a:srgbClr val="3469BE"/>
              </a:solidFill>
            </a:ln>
          </c:spPr>
          <c:marker>
            <c:spPr>
              <a:ln>
                <a:solidFill>
                  <a:srgbClr val="3469BE"/>
                </a:solidFill>
              </a:ln>
            </c:spPr>
          </c:marker>
          <c:cat>
            <c:strRef>
              <c:f>'PROD UAT STAGING Partial Docket'!$B$9:$F$9</c:f>
              <c:strCache>
                <c:ptCount val="5"/>
                <c:pt idx="0">
                  <c:v>Partial Docket 317546</c:v>
                </c:pt>
                <c:pt idx="1">
                  <c:v>Partial Docket 168153</c:v>
                </c:pt>
                <c:pt idx="2">
                  <c:v>Partial Docket 649687</c:v>
                </c:pt>
                <c:pt idx="3">
                  <c:v>Partial 262050</c:v>
                </c:pt>
                <c:pt idx="4">
                  <c:v>Average Seconds</c:v>
                </c:pt>
              </c:strCache>
            </c:strRef>
          </c:cat>
          <c:val>
            <c:numRef>
              <c:f>'PROD UAT STAGING Partial Docket'!$B$10:$F$10</c:f>
              <c:numCache>
                <c:formatCode>General</c:formatCode>
                <c:ptCount val="5"/>
                <c:pt idx="0">
                  <c:v>2</c:v>
                </c:pt>
                <c:pt idx="1">
                  <c:v>3</c:v>
                </c:pt>
                <c:pt idx="2">
                  <c:v>19</c:v>
                </c:pt>
                <c:pt idx="3">
                  <c:v>3</c:v>
                </c:pt>
                <c:pt idx="4">
                  <c:v>6.75</c:v>
                </c:pt>
              </c:numCache>
            </c:numRef>
          </c:val>
          <c:smooth val="0"/>
        </c:ser>
        <c:ser>
          <c:idx val="1"/>
          <c:order val="1"/>
          <c:tx>
            <c:strRef>
              <c:f>'PROD UAT STAGING Partial Docket'!$A$11</c:f>
              <c:strCache>
                <c:ptCount val="1"/>
                <c:pt idx="0">
                  <c:v>4/13 Production Baseline</c:v>
                </c:pt>
              </c:strCache>
            </c:strRef>
          </c:tx>
          <c:cat>
            <c:strRef>
              <c:f>'PROD UAT STAGING Partial Docket'!$B$9:$F$9</c:f>
              <c:strCache>
                <c:ptCount val="5"/>
                <c:pt idx="0">
                  <c:v>Partial Docket 317546</c:v>
                </c:pt>
                <c:pt idx="1">
                  <c:v>Partial Docket 168153</c:v>
                </c:pt>
                <c:pt idx="2">
                  <c:v>Partial Docket 649687</c:v>
                </c:pt>
                <c:pt idx="3">
                  <c:v>Partial 262050</c:v>
                </c:pt>
                <c:pt idx="4">
                  <c:v>Average Seconds</c:v>
                </c:pt>
              </c:strCache>
            </c:strRef>
          </c:cat>
          <c:val>
            <c:numRef>
              <c:f>'PROD UAT STAGING Partial Docket'!$B$11:$F$11</c:f>
              <c:numCache>
                <c:formatCode>General</c:formatCode>
                <c:ptCount val="5"/>
                <c:pt idx="0">
                  <c:v>2</c:v>
                </c:pt>
                <c:pt idx="1">
                  <c:v>3</c:v>
                </c:pt>
                <c:pt idx="2">
                  <c:v>14</c:v>
                </c:pt>
                <c:pt idx="3">
                  <c:v>1</c:v>
                </c:pt>
                <c:pt idx="4">
                  <c:v>5</c:v>
                </c:pt>
              </c:numCache>
            </c:numRef>
          </c:val>
          <c:smooth val="0"/>
        </c:ser>
        <c:dLbls>
          <c:showLegendKey val="0"/>
          <c:showVal val="0"/>
          <c:showCatName val="0"/>
          <c:showSerName val="0"/>
          <c:showPercent val="0"/>
          <c:showBubbleSize val="0"/>
        </c:dLbls>
        <c:marker val="1"/>
        <c:smooth val="0"/>
        <c:axId val="131357312"/>
        <c:axId val="131363200"/>
      </c:lineChart>
      <c:catAx>
        <c:axId val="131357312"/>
        <c:scaling>
          <c:orientation val="minMax"/>
        </c:scaling>
        <c:delete val="0"/>
        <c:axPos val="b"/>
        <c:majorTickMark val="out"/>
        <c:minorTickMark val="none"/>
        <c:tickLblPos val="nextTo"/>
        <c:crossAx val="131363200"/>
        <c:crosses val="autoZero"/>
        <c:auto val="1"/>
        <c:lblAlgn val="ctr"/>
        <c:lblOffset val="100"/>
        <c:noMultiLvlLbl val="0"/>
      </c:catAx>
      <c:valAx>
        <c:axId val="131363200"/>
        <c:scaling>
          <c:orientation val="minMax"/>
        </c:scaling>
        <c:delete val="0"/>
        <c:axPos val="l"/>
        <c:majorGridlines/>
        <c:numFmt formatCode="General" sourceLinked="1"/>
        <c:majorTickMark val="out"/>
        <c:minorTickMark val="none"/>
        <c:tickLblPos val="nextTo"/>
        <c:crossAx val="131357312"/>
        <c:crosses val="autoZero"/>
        <c:crossBetween val="between"/>
      </c:valAx>
    </c:plotArea>
    <c:legend>
      <c:legendPos val="r"/>
      <c:overlay val="0"/>
    </c:legend>
    <c:plotVisOnly val="1"/>
    <c:dispBlanksAs val="gap"/>
    <c:showDLblsOverMax val="0"/>
  </c:chart>
  <c:externalData r:id="rId1">
    <c:autoUpdate val="0"/>
  </c:externalData>
</c:chartSpace>
</file>

<file path=ppt/diagrams/_rels/data7.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E748C-E4D9-4C8A-9E6D-1F18788ABB6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BFCE1B2F-CF12-45A2-B96D-93792FE51EB0}">
      <dgm:prSet phldrT="[Text]" custT="1"/>
      <dgm:spPr>
        <a:solidFill>
          <a:srgbClr val="002060"/>
        </a:solidFill>
      </dgm:spPr>
      <dgm:t>
        <a:bodyPr/>
        <a:lstStyle/>
        <a:p>
          <a:r>
            <a:rPr lang="en-US" sz="1800" b="1" dirty="0" smtClean="0"/>
            <a:t>Updated CJIS Monthly Newsletter </a:t>
          </a:r>
          <a:endParaRPr lang="en-US" sz="1800" b="1" dirty="0"/>
        </a:p>
      </dgm:t>
    </dgm:pt>
    <dgm:pt modelId="{A9010017-8329-4113-AFD2-5BA14E231025}" type="parTrans" cxnId="{E185A0ED-DC52-4EAE-A4F8-4FB75B7C39E4}">
      <dgm:prSet/>
      <dgm:spPr/>
      <dgm:t>
        <a:bodyPr/>
        <a:lstStyle/>
        <a:p>
          <a:endParaRPr lang="en-US"/>
        </a:p>
      </dgm:t>
    </dgm:pt>
    <dgm:pt modelId="{888D0592-ED03-4016-B9A8-626E0C2DC986}" type="sibTrans" cxnId="{E185A0ED-DC52-4EAE-A4F8-4FB75B7C39E4}">
      <dgm:prSet/>
      <dgm:spPr/>
      <dgm:t>
        <a:bodyPr/>
        <a:lstStyle/>
        <a:p>
          <a:endParaRPr lang="en-US"/>
        </a:p>
      </dgm:t>
    </dgm:pt>
    <dgm:pt modelId="{F6E92B0B-E006-4BE9-ABC9-E734A0340EAE}">
      <dgm:prSet phldrT="[Text]" custT="1"/>
      <dgm:spPr/>
      <dgm:t>
        <a:bodyPr/>
        <a:lstStyle/>
        <a:p>
          <a:r>
            <a:rPr lang="en-US" sz="1600" dirty="0" smtClean="0"/>
            <a:t>First Issue in May as an Electronic Publication to all CJIS Stakeholders</a:t>
          </a:r>
          <a:endParaRPr lang="en-US" sz="1600" dirty="0"/>
        </a:p>
      </dgm:t>
    </dgm:pt>
    <dgm:pt modelId="{15F539DE-B579-4040-8A4E-6DA51E4C7C4A}" type="parTrans" cxnId="{01BBB279-6EAC-4C15-A3BF-D61438926F59}">
      <dgm:prSet/>
      <dgm:spPr/>
      <dgm:t>
        <a:bodyPr/>
        <a:lstStyle/>
        <a:p>
          <a:endParaRPr lang="en-US"/>
        </a:p>
      </dgm:t>
    </dgm:pt>
    <dgm:pt modelId="{4CCB9C06-8963-4A05-8DBA-DCC7535F22D1}" type="sibTrans" cxnId="{01BBB279-6EAC-4C15-A3BF-D61438926F59}">
      <dgm:prSet/>
      <dgm:spPr/>
      <dgm:t>
        <a:bodyPr/>
        <a:lstStyle/>
        <a:p>
          <a:endParaRPr lang="en-US"/>
        </a:p>
      </dgm:t>
    </dgm:pt>
    <dgm:pt modelId="{58496BCD-FC37-4C58-BC22-BBB2C75AEC28}">
      <dgm:prSet phldrT="[Text]" custT="1"/>
      <dgm:spPr>
        <a:solidFill>
          <a:srgbClr val="295397"/>
        </a:solidFill>
      </dgm:spPr>
      <dgm:t>
        <a:bodyPr/>
        <a:lstStyle/>
        <a:p>
          <a:r>
            <a:rPr lang="en-US" sz="1800" b="1" dirty="0" smtClean="0"/>
            <a:t>Governing Board </a:t>
          </a:r>
          <a:endParaRPr lang="en-US" sz="1800" b="1" dirty="0"/>
        </a:p>
      </dgm:t>
    </dgm:pt>
    <dgm:pt modelId="{7A202982-33AF-43FA-8BAA-E435F02022CD}" type="parTrans" cxnId="{5B75DF94-DE21-4133-9142-B50AD742B313}">
      <dgm:prSet/>
      <dgm:spPr/>
      <dgm:t>
        <a:bodyPr/>
        <a:lstStyle/>
        <a:p>
          <a:endParaRPr lang="en-US"/>
        </a:p>
      </dgm:t>
    </dgm:pt>
    <dgm:pt modelId="{0A78BFFE-FADC-4445-8B94-D4BB60E48D57}" type="sibTrans" cxnId="{5B75DF94-DE21-4133-9142-B50AD742B313}">
      <dgm:prSet/>
      <dgm:spPr/>
      <dgm:t>
        <a:bodyPr/>
        <a:lstStyle/>
        <a:p>
          <a:endParaRPr lang="en-US"/>
        </a:p>
      </dgm:t>
    </dgm:pt>
    <dgm:pt modelId="{C3AF9A90-8349-4688-B775-A9338EF6F7ED}">
      <dgm:prSet phldrT="[Text]" custT="1"/>
      <dgm:spPr/>
      <dgm:t>
        <a:bodyPr/>
        <a:lstStyle/>
        <a:p>
          <a:r>
            <a:rPr lang="en-US" sz="1600" dirty="0" smtClean="0"/>
            <a:t>Executive Summary, Progress, User Feedback, Plain Talk and Tech Talk</a:t>
          </a:r>
          <a:endParaRPr lang="en-US" sz="1600" dirty="0"/>
        </a:p>
      </dgm:t>
    </dgm:pt>
    <dgm:pt modelId="{D3AEB32A-5108-41DC-A1BA-C2BAC2309498}" type="parTrans" cxnId="{B0418251-69F1-4DF0-A1EC-1D354D71B68E}">
      <dgm:prSet/>
      <dgm:spPr/>
      <dgm:t>
        <a:bodyPr/>
        <a:lstStyle/>
        <a:p>
          <a:endParaRPr lang="en-US"/>
        </a:p>
      </dgm:t>
    </dgm:pt>
    <dgm:pt modelId="{5778F69F-5A64-42FA-90A9-DA4AF504A1DB}" type="sibTrans" cxnId="{B0418251-69F1-4DF0-A1EC-1D354D71B68E}">
      <dgm:prSet/>
      <dgm:spPr/>
      <dgm:t>
        <a:bodyPr/>
        <a:lstStyle/>
        <a:p>
          <a:endParaRPr lang="en-US"/>
        </a:p>
      </dgm:t>
    </dgm:pt>
    <dgm:pt modelId="{D350A4BF-ECD8-4318-B839-739C73C96918}">
      <dgm:prSet custT="1"/>
      <dgm:spPr>
        <a:solidFill>
          <a:srgbClr val="8CB0C8"/>
        </a:solidFill>
      </dgm:spPr>
      <dgm:t>
        <a:bodyPr/>
        <a:lstStyle/>
        <a:p>
          <a:r>
            <a:rPr lang="en-US" sz="1800" b="1" dirty="0" smtClean="0"/>
            <a:t>CJIS Community Surveys</a:t>
          </a:r>
          <a:endParaRPr lang="en-US" sz="1800" b="1" dirty="0"/>
        </a:p>
      </dgm:t>
    </dgm:pt>
    <dgm:pt modelId="{68FF0B8E-D442-4B84-B04D-654AC215EBAC}" type="parTrans" cxnId="{0DAEA4A7-6E2B-4D24-980D-B372CF93939F}">
      <dgm:prSet/>
      <dgm:spPr/>
      <dgm:t>
        <a:bodyPr/>
        <a:lstStyle/>
        <a:p>
          <a:endParaRPr lang="en-US"/>
        </a:p>
      </dgm:t>
    </dgm:pt>
    <dgm:pt modelId="{869691F6-9D28-45E9-B70C-091CD84DC698}" type="sibTrans" cxnId="{0DAEA4A7-6E2B-4D24-980D-B372CF93939F}">
      <dgm:prSet/>
      <dgm:spPr/>
      <dgm:t>
        <a:bodyPr/>
        <a:lstStyle/>
        <a:p>
          <a:endParaRPr lang="en-US"/>
        </a:p>
      </dgm:t>
    </dgm:pt>
    <dgm:pt modelId="{2A487C76-B4E0-45E5-B53D-CA62B71DA480}">
      <dgm:prSet custT="1"/>
      <dgm:spPr/>
      <dgm:t>
        <a:bodyPr/>
        <a:lstStyle/>
        <a:p>
          <a:r>
            <a:rPr lang="en-US" sz="1600" dirty="0" smtClean="0"/>
            <a:t>OBTS, CISS, CIDRIS</a:t>
          </a:r>
          <a:endParaRPr lang="en-US" sz="1600" dirty="0"/>
        </a:p>
      </dgm:t>
    </dgm:pt>
    <dgm:pt modelId="{9F0BB90C-6EE6-4ABB-8C4A-E5CAD66456F0}" type="parTrans" cxnId="{85D8562D-A098-43E2-BCA2-B263F9525A25}">
      <dgm:prSet/>
      <dgm:spPr/>
      <dgm:t>
        <a:bodyPr/>
        <a:lstStyle/>
        <a:p>
          <a:endParaRPr lang="en-US"/>
        </a:p>
      </dgm:t>
    </dgm:pt>
    <dgm:pt modelId="{7B11430B-9359-4DAA-8C07-CA8782B05397}" type="sibTrans" cxnId="{85D8562D-A098-43E2-BCA2-B263F9525A25}">
      <dgm:prSet/>
      <dgm:spPr/>
      <dgm:t>
        <a:bodyPr/>
        <a:lstStyle/>
        <a:p>
          <a:endParaRPr lang="en-US"/>
        </a:p>
      </dgm:t>
    </dgm:pt>
    <dgm:pt modelId="{16607475-C65C-4E38-83F3-D5EF4AA55DBF}">
      <dgm:prSet custT="1"/>
      <dgm:spPr/>
      <dgm:t>
        <a:bodyPr/>
        <a:lstStyle/>
        <a:p>
          <a:r>
            <a:rPr lang="en-US" sz="1600" dirty="0" smtClean="0"/>
            <a:t>Quarterly Report </a:t>
          </a:r>
          <a:endParaRPr lang="en-US" sz="1600" dirty="0"/>
        </a:p>
      </dgm:t>
    </dgm:pt>
    <dgm:pt modelId="{73E3D90A-830C-4986-81D3-98DA0FCFE948}" type="parTrans" cxnId="{DD3DEF31-126D-4AA3-89EB-585A4FF6742A}">
      <dgm:prSet/>
      <dgm:spPr/>
      <dgm:t>
        <a:bodyPr/>
        <a:lstStyle/>
        <a:p>
          <a:endParaRPr lang="en-US"/>
        </a:p>
      </dgm:t>
    </dgm:pt>
    <dgm:pt modelId="{26206DBE-66A8-480B-9434-5616DDE06F41}" type="sibTrans" cxnId="{DD3DEF31-126D-4AA3-89EB-585A4FF6742A}">
      <dgm:prSet/>
      <dgm:spPr/>
      <dgm:t>
        <a:bodyPr/>
        <a:lstStyle/>
        <a:p>
          <a:endParaRPr lang="en-US"/>
        </a:p>
      </dgm:t>
    </dgm:pt>
    <dgm:pt modelId="{BEA19273-E70E-4471-AF41-7991DA1F067E}">
      <dgm:prSet custT="1"/>
      <dgm:spPr/>
      <dgm:t>
        <a:bodyPr/>
        <a:lstStyle/>
        <a:p>
          <a:r>
            <a:rPr lang="en-US" sz="1600" dirty="0" smtClean="0"/>
            <a:t>Quarterly Presentation</a:t>
          </a:r>
          <a:endParaRPr lang="en-US" sz="1600" dirty="0"/>
        </a:p>
      </dgm:t>
    </dgm:pt>
    <dgm:pt modelId="{930DB03A-CE86-4D63-8DA9-92FB286C80A2}" type="parTrans" cxnId="{F84990F1-9E4D-494D-8EC8-72264E4053B4}">
      <dgm:prSet/>
      <dgm:spPr/>
      <dgm:t>
        <a:bodyPr/>
        <a:lstStyle/>
        <a:p>
          <a:endParaRPr lang="en-US"/>
        </a:p>
      </dgm:t>
    </dgm:pt>
    <dgm:pt modelId="{6CAD0E97-D171-49D7-B2A5-23187D2524A0}" type="sibTrans" cxnId="{F84990F1-9E4D-494D-8EC8-72264E4053B4}">
      <dgm:prSet/>
      <dgm:spPr/>
      <dgm:t>
        <a:bodyPr/>
        <a:lstStyle/>
        <a:p>
          <a:endParaRPr lang="en-US"/>
        </a:p>
      </dgm:t>
    </dgm:pt>
    <dgm:pt modelId="{C7C235A7-9EB2-477C-95F3-739059B6F591}">
      <dgm:prSet custT="1"/>
      <dgm:spPr/>
      <dgm:t>
        <a:bodyPr/>
        <a:lstStyle/>
        <a:p>
          <a:r>
            <a:rPr lang="en-US" sz="1600" dirty="0" smtClean="0"/>
            <a:t>Identify Areas for Improvement</a:t>
          </a:r>
          <a:endParaRPr lang="en-US" sz="1600" dirty="0"/>
        </a:p>
      </dgm:t>
    </dgm:pt>
    <dgm:pt modelId="{C45E87F5-1EDC-46B6-81F6-8A557105BE07}" type="parTrans" cxnId="{158341FA-48BF-45FF-8327-EA59BB6BAD4B}">
      <dgm:prSet/>
      <dgm:spPr/>
      <dgm:t>
        <a:bodyPr/>
        <a:lstStyle/>
        <a:p>
          <a:endParaRPr lang="en-US"/>
        </a:p>
      </dgm:t>
    </dgm:pt>
    <dgm:pt modelId="{5E9662FE-EEDC-403A-818D-F32188B5AA26}" type="sibTrans" cxnId="{158341FA-48BF-45FF-8327-EA59BB6BAD4B}">
      <dgm:prSet/>
      <dgm:spPr/>
      <dgm:t>
        <a:bodyPr/>
        <a:lstStyle/>
        <a:p>
          <a:endParaRPr lang="en-US"/>
        </a:p>
      </dgm:t>
    </dgm:pt>
    <dgm:pt modelId="{24081336-4F2B-4A9B-8AB2-3D2E1AC45BDE}" type="pres">
      <dgm:prSet presAssocID="{0D2E748C-E4D9-4C8A-9E6D-1F18788ABB69}" presName="linear" presStyleCnt="0">
        <dgm:presLayoutVars>
          <dgm:dir/>
          <dgm:animLvl val="lvl"/>
          <dgm:resizeHandles val="exact"/>
        </dgm:presLayoutVars>
      </dgm:prSet>
      <dgm:spPr/>
      <dgm:t>
        <a:bodyPr/>
        <a:lstStyle/>
        <a:p>
          <a:endParaRPr lang="en-US"/>
        </a:p>
      </dgm:t>
    </dgm:pt>
    <dgm:pt modelId="{1C34C3DA-05CA-4D47-9384-4069C9E48EF5}" type="pres">
      <dgm:prSet presAssocID="{BFCE1B2F-CF12-45A2-B96D-93792FE51EB0}" presName="parentLin" presStyleCnt="0"/>
      <dgm:spPr/>
    </dgm:pt>
    <dgm:pt modelId="{CECA61AA-699C-4E41-B045-C278A60CC502}" type="pres">
      <dgm:prSet presAssocID="{BFCE1B2F-CF12-45A2-B96D-93792FE51EB0}" presName="parentLeftMargin" presStyleLbl="node1" presStyleIdx="0" presStyleCnt="3"/>
      <dgm:spPr/>
      <dgm:t>
        <a:bodyPr/>
        <a:lstStyle/>
        <a:p>
          <a:endParaRPr lang="en-US"/>
        </a:p>
      </dgm:t>
    </dgm:pt>
    <dgm:pt modelId="{F3CBD04B-BDD2-4535-A9D7-303492C175E9}" type="pres">
      <dgm:prSet presAssocID="{BFCE1B2F-CF12-45A2-B96D-93792FE51EB0}" presName="parentText" presStyleLbl="node1" presStyleIdx="0" presStyleCnt="3" custScaleX="94082" custScaleY="89485">
        <dgm:presLayoutVars>
          <dgm:chMax val="0"/>
          <dgm:bulletEnabled val="1"/>
        </dgm:presLayoutVars>
      </dgm:prSet>
      <dgm:spPr/>
      <dgm:t>
        <a:bodyPr/>
        <a:lstStyle/>
        <a:p>
          <a:endParaRPr lang="en-US"/>
        </a:p>
      </dgm:t>
    </dgm:pt>
    <dgm:pt modelId="{FE317AF9-DCD1-4F40-8679-43DABEF5B892}" type="pres">
      <dgm:prSet presAssocID="{BFCE1B2F-CF12-45A2-B96D-93792FE51EB0}" presName="negativeSpace" presStyleCnt="0"/>
      <dgm:spPr/>
    </dgm:pt>
    <dgm:pt modelId="{37CB3F5E-5D4F-48DD-9C19-1BF265E90BA4}" type="pres">
      <dgm:prSet presAssocID="{BFCE1B2F-CF12-45A2-B96D-93792FE51EB0}" presName="childText" presStyleLbl="conFgAcc1" presStyleIdx="0" presStyleCnt="3" custLinFactNeighborX="-1190">
        <dgm:presLayoutVars>
          <dgm:bulletEnabled val="1"/>
        </dgm:presLayoutVars>
      </dgm:prSet>
      <dgm:spPr/>
      <dgm:t>
        <a:bodyPr/>
        <a:lstStyle/>
        <a:p>
          <a:endParaRPr lang="en-US"/>
        </a:p>
      </dgm:t>
    </dgm:pt>
    <dgm:pt modelId="{BF22CD76-7C80-48D6-B8DF-DB0B4605EE87}" type="pres">
      <dgm:prSet presAssocID="{888D0592-ED03-4016-B9A8-626E0C2DC986}" presName="spaceBetweenRectangles" presStyleCnt="0"/>
      <dgm:spPr/>
    </dgm:pt>
    <dgm:pt modelId="{92C54129-4C71-437B-889A-AC10928A22A9}" type="pres">
      <dgm:prSet presAssocID="{58496BCD-FC37-4C58-BC22-BBB2C75AEC28}" presName="parentLin" presStyleCnt="0"/>
      <dgm:spPr/>
    </dgm:pt>
    <dgm:pt modelId="{B16B26FD-C0FE-4824-94E7-6331157B2861}" type="pres">
      <dgm:prSet presAssocID="{58496BCD-FC37-4C58-BC22-BBB2C75AEC28}" presName="parentLeftMargin" presStyleLbl="node1" presStyleIdx="0" presStyleCnt="3"/>
      <dgm:spPr/>
      <dgm:t>
        <a:bodyPr/>
        <a:lstStyle/>
        <a:p>
          <a:endParaRPr lang="en-US"/>
        </a:p>
      </dgm:t>
    </dgm:pt>
    <dgm:pt modelId="{C28CDDB8-ACB9-482D-8B7A-141AA6B8085D}" type="pres">
      <dgm:prSet presAssocID="{58496BCD-FC37-4C58-BC22-BBB2C75AEC28}" presName="parentText" presStyleLbl="node1" presStyleIdx="1" presStyleCnt="3" custScaleX="94082" custScaleY="89485">
        <dgm:presLayoutVars>
          <dgm:chMax val="0"/>
          <dgm:bulletEnabled val="1"/>
        </dgm:presLayoutVars>
      </dgm:prSet>
      <dgm:spPr/>
      <dgm:t>
        <a:bodyPr/>
        <a:lstStyle/>
        <a:p>
          <a:endParaRPr lang="en-US"/>
        </a:p>
      </dgm:t>
    </dgm:pt>
    <dgm:pt modelId="{9A16BEC4-3C67-4B56-813C-6A83749DB712}" type="pres">
      <dgm:prSet presAssocID="{58496BCD-FC37-4C58-BC22-BBB2C75AEC28}" presName="negativeSpace" presStyleCnt="0"/>
      <dgm:spPr/>
    </dgm:pt>
    <dgm:pt modelId="{1F09A487-DA0E-4641-B98A-549FF3468951}" type="pres">
      <dgm:prSet presAssocID="{58496BCD-FC37-4C58-BC22-BBB2C75AEC28}" presName="childText" presStyleLbl="conFgAcc1" presStyleIdx="1" presStyleCnt="3" custLinFactNeighborY="-11012">
        <dgm:presLayoutVars>
          <dgm:bulletEnabled val="1"/>
        </dgm:presLayoutVars>
      </dgm:prSet>
      <dgm:spPr/>
      <dgm:t>
        <a:bodyPr/>
        <a:lstStyle/>
        <a:p>
          <a:endParaRPr lang="en-US"/>
        </a:p>
      </dgm:t>
    </dgm:pt>
    <dgm:pt modelId="{0D83C00D-CFF0-459E-86C5-57F91B100572}" type="pres">
      <dgm:prSet presAssocID="{0A78BFFE-FADC-4445-8B94-D4BB60E48D57}" presName="spaceBetweenRectangles" presStyleCnt="0"/>
      <dgm:spPr/>
    </dgm:pt>
    <dgm:pt modelId="{7465C34E-2616-471F-8ABD-BBC23456E031}" type="pres">
      <dgm:prSet presAssocID="{D350A4BF-ECD8-4318-B839-739C73C96918}" presName="parentLin" presStyleCnt="0"/>
      <dgm:spPr/>
    </dgm:pt>
    <dgm:pt modelId="{5E18C4A7-DE83-4395-A6A0-B910E1BC24BC}" type="pres">
      <dgm:prSet presAssocID="{D350A4BF-ECD8-4318-B839-739C73C96918}" presName="parentLeftMargin" presStyleLbl="node1" presStyleIdx="1" presStyleCnt="3"/>
      <dgm:spPr/>
      <dgm:t>
        <a:bodyPr/>
        <a:lstStyle/>
        <a:p>
          <a:endParaRPr lang="en-US"/>
        </a:p>
      </dgm:t>
    </dgm:pt>
    <dgm:pt modelId="{896BCD58-F30A-4D66-B376-6CB77B6E5E80}" type="pres">
      <dgm:prSet presAssocID="{D350A4BF-ECD8-4318-B839-739C73C96918}" presName="parentText" presStyleLbl="node1" presStyleIdx="2" presStyleCnt="3" custScaleX="94082" custScaleY="89485" custLinFactNeighborX="19048" custLinFactNeighborY="2359">
        <dgm:presLayoutVars>
          <dgm:chMax val="0"/>
          <dgm:bulletEnabled val="1"/>
        </dgm:presLayoutVars>
      </dgm:prSet>
      <dgm:spPr/>
      <dgm:t>
        <a:bodyPr/>
        <a:lstStyle/>
        <a:p>
          <a:endParaRPr lang="en-US"/>
        </a:p>
      </dgm:t>
    </dgm:pt>
    <dgm:pt modelId="{F6C739FE-CD5A-4F51-AC0A-670802C5C014}" type="pres">
      <dgm:prSet presAssocID="{D350A4BF-ECD8-4318-B839-739C73C96918}" presName="negativeSpace" presStyleCnt="0"/>
      <dgm:spPr/>
    </dgm:pt>
    <dgm:pt modelId="{BC03AFB5-A340-4CC5-8CD1-A7949AF21E12}" type="pres">
      <dgm:prSet presAssocID="{D350A4BF-ECD8-4318-B839-739C73C96918}" presName="childText" presStyleLbl="conFgAcc1" presStyleIdx="2" presStyleCnt="3">
        <dgm:presLayoutVars>
          <dgm:bulletEnabled val="1"/>
        </dgm:presLayoutVars>
      </dgm:prSet>
      <dgm:spPr/>
      <dgm:t>
        <a:bodyPr/>
        <a:lstStyle/>
        <a:p>
          <a:endParaRPr lang="en-US"/>
        </a:p>
      </dgm:t>
    </dgm:pt>
  </dgm:ptLst>
  <dgm:cxnLst>
    <dgm:cxn modelId="{5B75DF94-DE21-4133-9142-B50AD742B313}" srcId="{0D2E748C-E4D9-4C8A-9E6D-1F18788ABB69}" destId="{58496BCD-FC37-4C58-BC22-BBB2C75AEC28}" srcOrd="1" destOrd="0" parTransId="{7A202982-33AF-43FA-8BAA-E435F02022CD}" sibTransId="{0A78BFFE-FADC-4445-8B94-D4BB60E48D57}"/>
    <dgm:cxn modelId="{0DAEA4A7-6E2B-4D24-980D-B372CF93939F}" srcId="{0D2E748C-E4D9-4C8A-9E6D-1F18788ABB69}" destId="{D350A4BF-ECD8-4318-B839-739C73C96918}" srcOrd="2" destOrd="0" parTransId="{68FF0B8E-D442-4B84-B04D-654AC215EBAC}" sibTransId="{869691F6-9D28-45E9-B70C-091CD84DC698}"/>
    <dgm:cxn modelId="{725FB5D1-2BD1-4523-9660-BDD18564B9EB}" type="presOf" srcId="{2A487C76-B4E0-45E5-B53D-CA62B71DA480}" destId="{BC03AFB5-A340-4CC5-8CD1-A7949AF21E12}" srcOrd="0" destOrd="0" presId="urn:microsoft.com/office/officeart/2005/8/layout/list1"/>
    <dgm:cxn modelId="{158341FA-48BF-45FF-8327-EA59BB6BAD4B}" srcId="{D350A4BF-ECD8-4318-B839-739C73C96918}" destId="{C7C235A7-9EB2-477C-95F3-739059B6F591}" srcOrd="1" destOrd="0" parTransId="{C45E87F5-1EDC-46B6-81F6-8A557105BE07}" sibTransId="{5E9662FE-EEDC-403A-818D-F32188B5AA26}"/>
    <dgm:cxn modelId="{B0418251-69F1-4DF0-A1EC-1D354D71B68E}" srcId="{BFCE1B2F-CF12-45A2-B96D-93792FE51EB0}" destId="{C3AF9A90-8349-4688-B775-A9338EF6F7ED}" srcOrd="1" destOrd="0" parTransId="{D3AEB32A-5108-41DC-A1BA-C2BAC2309498}" sibTransId="{5778F69F-5A64-42FA-90A9-DA4AF504A1DB}"/>
    <dgm:cxn modelId="{9CC79193-1935-4CD0-844B-6EF87D8F2DF1}" type="presOf" srcId="{C3AF9A90-8349-4688-B775-A9338EF6F7ED}" destId="{37CB3F5E-5D4F-48DD-9C19-1BF265E90BA4}" srcOrd="0" destOrd="1" presId="urn:microsoft.com/office/officeart/2005/8/layout/list1"/>
    <dgm:cxn modelId="{66D3352B-025A-4A6B-ABD8-0EFA2B5C3389}" type="presOf" srcId="{C7C235A7-9EB2-477C-95F3-739059B6F591}" destId="{BC03AFB5-A340-4CC5-8CD1-A7949AF21E12}" srcOrd="0" destOrd="1" presId="urn:microsoft.com/office/officeart/2005/8/layout/list1"/>
    <dgm:cxn modelId="{64ED095F-7CA7-4CDF-8E43-D6804C13A27E}" type="presOf" srcId="{BFCE1B2F-CF12-45A2-B96D-93792FE51EB0}" destId="{F3CBD04B-BDD2-4535-A9D7-303492C175E9}" srcOrd="1" destOrd="0" presId="urn:microsoft.com/office/officeart/2005/8/layout/list1"/>
    <dgm:cxn modelId="{7BF84893-7D32-4D75-BA59-055FBBFD119D}" type="presOf" srcId="{0D2E748C-E4D9-4C8A-9E6D-1F18788ABB69}" destId="{24081336-4F2B-4A9B-8AB2-3D2E1AC45BDE}" srcOrd="0" destOrd="0" presId="urn:microsoft.com/office/officeart/2005/8/layout/list1"/>
    <dgm:cxn modelId="{7E98CB2C-9F9D-423C-803B-B22053522F2A}" type="presOf" srcId="{D350A4BF-ECD8-4318-B839-739C73C96918}" destId="{896BCD58-F30A-4D66-B376-6CB77B6E5E80}" srcOrd="1" destOrd="0" presId="urn:microsoft.com/office/officeart/2005/8/layout/list1"/>
    <dgm:cxn modelId="{6341D875-28DD-4C17-B744-5BC6371DD914}" type="presOf" srcId="{58496BCD-FC37-4C58-BC22-BBB2C75AEC28}" destId="{C28CDDB8-ACB9-482D-8B7A-141AA6B8085D}" srcOrd="1" destOrd="0" presId="urn:microsoft.com/office/officeart/2005/8/layout/list1"/>
    <dgm:cxn modelId="{675FD110-5F88-43A5-84DD-10D5E550A52B}" type="presOf" srcId="{F6E92B0B-E006-4BE9-ABC9-E734A0340EAE}" destId="{37CB3F5E-5D4F-48DD-9C19-1BF265E90BA4}" srcOrd="0" destOrd="0" presId="urn:microsoft.com/office/officeart/2005/8/layout/list1"/>
    <dgm:cxn modelId="{1F540CFD-C82F-4AA7-B266-22348E1FA082}" type="presOf" srcId="{BEA19273-E70E-4471-AF41-7991DA1F067E}" destId="{1F09A487-DA0E-4641-B98A-549FF3468951}" srcOrd="0" destOrd="1" presId="urn:microsoft.com/office/officeart/2005/8/layout/list1"/>
    <dgm:cxn modelId="{B5707A64-C49C-4926-AF64-95FB17EC0525}" type="presOf" srcId="{D350A4BF-ECD8-4318-B839-739C73C96918}" destId="{5E18C4A7-DE83-4395-A6A0-B910E1BC24BC}" srcOrd="0" destOrd="0" presId="urn:microsoft.com/office/officeart/2005/8/layout/list1"/>
    <dgm:cxn modelId="{85D8562D-A098-43E2-BCA2-B263F9525A25}" srcId="{D350A4BF-ECD8-4318-B839-739C73C96918}" destId="{2A487C76-B4E0-45E5-B53D-CA62B71DA480}" srcOrd="0" destOrd="0" parTransId="{9F0BB90C-6EE6-4ABB-8C4A-E5CAD66456F0}" sibTransId="{7B11430B-9359-4DAA-8C07-CA8782B05397}"/>
    <dgm:cxn modelId="{0D4E6088-7452-4B8E-B2CC-853EC3460B09}" type="presOf" srcId="{58496BCD-FC37-4C58-BC22-BBB2C75AEC28}" destId="{B16B26FD-C0FE-4824-94E7-6331157B2861}" srcOrd="0" destOrd="0" presId="urn:microsoft.com/office/officeart/2005/8/layout/list1"/>
    <dgm:cxn modelId="{F84990F1-9E4D-494D-8EC8-72264E4053B4}" srcId="{58496BCD-FC37-4C58-BC22-BBB2C75AEC28}" destId="{BEA19273-E70E-4471-AF41-7991DA1F067E}" srcOrd="1" destOrd="0" parTransId="{930DB03A-CE86-4D63-8DA9-92FB286C80A2}" sibTransId="{6CAD0E97-D171-49D7-B2A5-23187D2524A0}"/>
    <dgm:cxn modelId="{E185A0ED-DC52-4EAE-A4F8-4FB75B7C39E4}" srcId="{0D2E748C-E4D9-4C8A-9E6D-1F18788ABB69}" destId="{BFCE1B2F-CF12-45A2-B96D-93792FE51EB0}" srcOrd="0" destOrd="0" parTransId="{A9010017-8329-4113-AFD2-5BA14E231025}" sibTransId="{888D0592-ED03-4016-B9A8-626E0C2DC986}"/>
    <dgm:cxn modelId="{DD3DEF31-126D-4AA3-89EB-585A4FF6742A}" srcId="{58496BCD-FC37-4C58-BC22-BBB2C75AEC28}" destId="{16607475-C65C-4E38-83F3-D5EF4AA55DBF}" srcOrd="0" destOrd="0" parTransId="{73E3D90A-830C-4986-81D3-98DA0FCFE948}" sibTransId="{26206DBE-66A8-480B-9434-5616DDE06F41}"/>
    <dgm:cxn modelId="{01BBB279-6EAC-4C15-A3BF-D61438926F59}" srcId="{BFCE1B2F-CF12-45A2-B96D-93792FE51EB0}" destId="{F6E92B0B-E006-4BE9-ABC9-E734A0340EAE}" srcOrd="0" destOrd="0" parTransId="{15F539DE-B579-4040-8A4E-6DA51E4C7C4A}" sibTransId="{4CCB9C06-8963-4A05-8DBA-DCC7535F22D1}"/>
    <dgm:cxn modelId="{8C072E90-7E30-42C5-B9FE-B27A8CB0AD30}" type="presOf" srcId="{BFCE1B2F-CF12-45A2-B96D-93792FE51EB0}" destId="{CECA61AA-699C-4E41-B045-C278A60CC502}" srcOrd="0" destOrd="0" presId="urn:microsoft.com/office/officeart/2005/8/layout/list1"/>
    <dgm:cxn modelId="{D01A0696-6984-45F3-AC8B-26B265B71E60}" type="presOf" srcId="{16607475-C65C-4E38-83F3-D5EF4AA55DBF}" destId="{1F09A487-DA0E-4641-B98A-549FF3468951}" srcOrd="0" destOrd="0" presId="urn:microsoft.com/office/officeart/2005/8/layout/list1"/>
    <dgm:cxn modelId="{2C2398D0-3282-4165-93F0-C93DFC8FD52B}" type="presParOf" srcId="{24081336-4F2B-4A9B-8AB2-3D2E1AC45BDE}" destId="{1C34C3DA-05CA-4D47-9384-4069C9E48EF5}" srcOrd="0" destOrd="0" presId="urn:microsoft.com/office/officeart/2005/8/layout/list1"/>
    <dgm:cxn modelId="{C2AE634E-80DF-446A-9DA7-EA82C29443C3}" type="presParOf" srcId="{1C34C3DA-05CA-4D47-9384-4069C9E48EF5}" destId="{CECA61AA-699C-4E41-B045-C278A60CC502}" srcOrd="0" destOrd="0" presId="urn:microsoft.com/office/officeart/2005/8/layout/list1"/>
    <dgm:cxn modelId="{EEE31EB3-B3E5-4394-ABD5-80A7BBE2AA7E}" type="presParOf" srcId="{1C34C3DA-05CA-4D47-9384-4069C9E48EF5}" destId="{F3CBD04B-BDD2-4535-A9D7-303492C175E9}" srcOrd="1" destOrd="0" presId="urn:microsoft.com/office/officeart/2005/8/layout/list1"/>
    <dgm:cxn modelId="{8A22FF04-EF61-4F5D-A984-85E47CD20158}" type="presParOf" srcId="{24081336-4F2B-4A9B-8AB2-3D2E1AC45BDE}" destId="{FE317AF9-DCD1-4F40-8679-43DABEF5B892}" srcOrd="1" destOrd="0" presId="urn:microsoft.com/office/officeart/2005/8/layout/list1"/>
    <dgm:cxn modelId="{C355008F-23B2-42F4-819A-BBA060014060}" type="presParOf" srcId="{24081336-4F2B-4A9B-8AB2-3D2E1AC45BDE}" destId="{37CB3F5E-5D4F-48DD-9C19-1BF265E90BA4}" srcOrd="2" destOrd="0" presId="urn:microsoft.com/office/officeart/2005/8/layout/list1"/>
    <dgm:cxn modelId="{84A6AD3C-E377-4977-8A03-B1E8249A0D6B}" type="presParOf" srcId="{24081336-4F2B-4A9B-8AB2-3D2E1AC45BDE}" destId="{BF22CD76-7C80-48D6-B8DF-DB0B4605EE87}" srcOrd="3" destOrd="0" presId="urn:microsoft.com/office/officeart/2005/8/layout/list1"/>
    <dgm:cxn modelId="{CE4C174A-9595-4BA2-932D-0FB37D98B70E}" type="presParOf" srcId="{24081336-4F2B-4A9B-8AB2-3D2E1AC45BDE}" destId="{92C54129-4C71-437B-889A-AC10928A22A9}" srcOrd="4" destOrd="0" presId="urn:microsoft.com/office/officeart/2005/8/layout/list1"/>
    <dgm:cxn modelId="{025E0B73-72BF-4FD4-8689-D71FC2E3490F}" type="presParOf" srcId="{92C54129-4C71-437B-889A-AC10928A22A9}" destId="{B16B26FD-C0FE-4824-94E7-6331157B2861}" srcOrd="0" destOrd="0" presId="urn:microsoft.com/office/officeart/2005/8/layout/list1"/>
    <dgm:cxn modelId="{466707EF-07E5-44C7-B3AE-37FEF6F08C5C}" type="presParOf" srcId="{92C54129-4C71-437B-889A-AC10928A22A9}" destId="{C28CDDB8-ACB9-482D-8B7A-141AA6B8085D}" srcOrd="1" destOrd="0" presId="urn:microsoft.com/office/officeart/2005/8/layout/list1"/>
    <dgm:cxn modelId="{C62DF2F7-CA78-47AB-9B00-4D4CB0C5DEA2}" type="presParOf" srcId="{24081336-4F2B-4A9B-8AB2-3D2E1AC45BDE}" destId="{9A16BEC4-3C67-4B56-813C-6A83749DB712}" srcOrd="5" destOrd="0" presId="urn:microsoft.com/office/officeart/2005/8/layout/list1"/>
    <dgm:cxn modelId="{7FE841D8-1C3D-4F31-BC76-F22E71AA7DB9}" type="presParOf" srcId="{24081336-4F2B-4A9B-8AB2-3D2E1AC45BDE}" destId="{1F09A487-DA0E-4641-B98A-549FF3468951}" srcOrd="6" destOrd="0" presId="urn:microsoft.com/office/officeart/2005/8/layout/list1"/>
    <dgm:cxn modelId="{03D55B8A-3B19-411B-93F3-9B8C6276A87F}" type="presParOf" srcId="{24081336-4F2B-4A9B-8AB2-3D2E1AC45BDE}" destId="{0D83C00D-CFF0-459E-86C5-57F91B100572}" srcOrd="7" destOrd="0" presId="urn:microsoft.com/office/officeart/2005/8/layout/list1"/>
    <dgm:cxn modelId="{B173155F-2013-4A1B-B697-0CEBAEA49B08}" type="presParOf" srcId="{24081336-4F2B-4A9B-8AB2-3D2E1AC45BDE}" destId="{7465C34E-2616-471F-8ABD-BBC23456E031}" srcOrd="8" destOrd="0" presId="urn:microsoft.com/office/officeart/2005/8/layout/list1"/>
    <dgm:cxn modelId="{C7DC9128-E970-4DBE-A4D6-140420C96550}" type="presParOf" srcId="{7465C34E-2616-471F-8ABD-BBC23456E031}" destId="{5E18C4A7-DE83-4395-A6A0-B910E1BC24BC}" srcOrd="0" destOrd="0" presId="urn:microsoft.com/office/officeart/2005/8/layout/list1"/>
    <dgm:cxn modelId="{EC14124B-B436-4356-BCDF-4559A1E4469C}" type="presParOf" srcId="{7465C34E-2616-471F-8ABD-BBC23456E031}" destId="{896BCD58-F30A-4D66-B376-6CB77B6E5E80}" srcOrd="1" destOrd="0" presId="urn:microsoft.com/office/officeart/2005/8/layout/list1"/>
    <dgm:cxn modelId="{3D6513DA-0FE2-446D-9093-E88B3FC9A439}" type="presParOf" srcId="{24081336-4F2B-4A9B-8AB2-3D2E1AC45BDE}" destId="{F6C739FE-CD5A-4F51-AC0A-670802C5C014}" srcOrd="9" destOrd="0" presId="urn:microsoft.com/office/officeart/2005/8/layout/list1"/>
    <dgm:cxn modelId="{4B100050-4983-4C91-8609-FB1C7F5A705B}" type="presParOf" srcId="{24081336-4F2B-4A9B-8AB2-3D2E1AC45BDE}" destId="{BC03AFB5-A340-4CC5-8CD1-A7949AF21E1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D7FA5FD-5DCE-40E3-9E1D-105FE6BDCF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FFC74B-0300-457C-947A-D2454A88C32F}">
      <dgm:prSet phldrT="[Text]"/>
      <dgm:spPr>
        <a:gradFill rotWithShape="0">
          <a:gsLst>
            <a:gs pos="0">
              <a:srgbClr val="002060"/>
            </a:gs>
            <a:gs pos="72000">
              <a:srgbClr val="0043C8"/>
            </a:gs>
            <a:gs pos="100000">
              <a:srgbClr val="4F8AFF"/>
            </a:gs>
          </a:gsLst>
          <a:lin ang="5400000" scaled="0"/>
        </a:gradFill>
        <a:effectLst>
          <a:innerShdw blurRad="63500" dist="50800" dir="13500000">
            <a:prstClr val="black">
              <a:alpha val="50000"/>
            </a:prstClr>
          </a:innerShdw>
        </a:effectLst>
        <a:scene3d>
          <a:camera prst="orthographicFront"/>
          <a:lightRig rig="threePt" dir="t"/>
        </a:scene3d>
        <a:sp3d prstMaterial="metal">
          <a:bevelT/>
          <a:bevelB/>
        </a:sp3d>
      </dgm:spPr>
      <dgm:t>
        <a:bodyPr/>
        <a:lstStyle/>
        <a:p>
          <a:pPr algn="ctr"/>
          <a:r>
            <a:rPr lang="en-US" dirty="0" smtClean="0"/>
            <a:t>Ability to Make Good Decisions</a:t>
          </a:r>
          <a:endParaRPr lang="en-US" dirty="0"/>
        </a:p>
      </dgm:t>
    </dgm:pt>
    <dgm:pt modelId="{FDD08F22-B0C1-4C6A-9705-0F3FCE2E9C59}" type="parTrans" cxnId="{86046BF7-0605-4F83-ADCE-3806B754C5EC}">
      <dgm:prSet/>
      <dgm:spPr/>
      <dgm:t>
        <a:bodyPr/>
        <a:lstStyle/>
        <a:p>
          <a:endParaRPr lang="en-US"/>
        </a:p>
      </dgm:t>
    </dgm:pt>
    <dgm:pt modelId="{F5015638-09F9-473B-94BE-8E1CBE3D9425}" type="sibTrans" cxnId="{86046BF7-0605-4F83-ADCE-3806B754C5EC}">
      <dgm:prSet/>
      <dgm:spPr/>
      <dgm:t>
        <a:bodyPr/>
        <a:lstStyle/>
        <a:p>
          <a:endParaRPr lang="en-US"/>
        </a:p>
      </dgm:t>
    </dgm:pt>
    <dgm:pt modelId="{70A5DCB8-31F9-4DFA-A574-BCAEE89B4B06}">
      <dgm:prSet phldrT="[Text]"/>
      <dgm:spPr>
        <a:gradFill rotWithShape="0">
          <a:gsLst>
            <a:gs pos="0">
              <a:srgbClr val="002060"/>
            </a:gs>
            <a:gs pos="72000">
              <a:srgbClr val="0043C8"/>
            </a:gs>
            <a:gs pos="100000">
              <a:srgbClr val="4F8AFF"/>
            </a:gs>
          </a:gsLst>
          <a:lin ang="5400000" scaled="0"/>
        </a:gradFill>
        <a:scene3d>
          <a:camera prst="orthographicFront"/>
          <a:lightRig rig="threePt" dir="t"/>
        </a:scene3d>
        <a:sp3d>
          <a:bevelT/>
          <a:bevelB/>
        </a:sp3d>
      </dgm:spPr>
      <dgm:t>
        <a:bodyPr/>
        <a:lstStyle/>
        <a:p>
          <a:pPr algn="ctr"/>
          <a:r>
            <a:rPr lang="en-US" dirty="0" smtClean="0"/>
            <a:t>Timely Information Available 24X7</a:t>
          </a:r>
          <a:endParaRPr lang="en-US" dirty="0"/>
        </a:p>
      </dgm:t>
    </dgm:pt>
    <dgm:pt modelId="{B055D826-22F8-4525-B868-4A10C8DBE7E2}" type="parTrans" cxnId="{65D562D3-5FDB-484C-BA53-6345C3F801EC}">
      <dgm:prSet/>
      <dgm:spPr/>
      <dgm:t>
        <a:bodyPr/>
        <a:lstStyle/>
        <a:p>
          <a:endParaRPr lang="en-US"/>
        </a:p>
      </dgm:t>
    </dgm:pt>
    <dgm:pt modelId="{38AD2BCA-3773-43A7-B566-BE1BBEF0844D}" type="sibTrans" cxnId="{65D562D3-5FDB-484C-BA53-6345C3F801EC}">
      <dgm:prSet/>
      <dgm:spPr/>
      <dgm:t>
        <a:bodyPr/>
        <a:lstStyle/>
        <a:p>
          <a:endParaRPr lang="en-US"/>
        </a:p>
      </dgm:t>
    </dgm:pt>
    <dgm:pt modelId="{14BA3E60-0E1C-40C6-90B7-6159EF1EBE36}">
      <dgm:prSet phldrT="[Text]"/>
      <dgm:spPr>
        <a:gradFill rotWithShape="0">
          <a:gsLst>
            <a:gs pos="0">
              <a:srgbClr val="002060"/>
            </a:gs>
            <a:gs pos="72000">
              <a:srgbClr val="0043C8"/>
            </a:gs>
            <a:gs pos="100000">
              <a:srgbClr val="4F8AFF"/>
            </a:gs>
          </a:gsLst>
          <a:lin ang="5400000" scaled="0"/>
        </a:gradFill>
        <a:scene3d>
          <a:camera prst="orthographicFront"/>
          <a:lightRig rig="threePt" dir="t"/>
        </a:scene3d>
        <a:sp3d>
          <a:bevelT/>
          <a:bevelB/>
        </a:sp3d>
      </dgm:spPr>
      <dgm:t>
        <a:bodyPr/>
        <a:lstStyle/>
        <a:p>
          <a:pPr algn="ctr"/>
          <a:r>
            <a:rPr lang="en-US" dirty="0" smtClean="0"/>
            <a:t>Delivery to Your Preferred Device</a:t>
          </a:r>
          <a:endParaRPr lang="en-US" dirty="0"/>
        </a:p>
      </dgm:t>
    </dgm:pt>
    <dgm:pt modelId="{525095C4-459A-4C21-AE9F-BD7BA8D01BD7}" type="parTrans" cxnId="{0D29AABD-5057-467F-9CBD-44DAD303E540}">
      <dgm:prSet/>
      <dgm:spPr/>
      <dgm:t>
        <a:bodyPr/>
        <a:lstStyle/>
        <a:p>
          <a:endParaRPr lang="en-US"/>
        </a:p>
      </dgm:t>
    </dgm:pt>
    <dgm:pt modelId="{89C322E5-9AAA-49DC-9F48-FC303F459A1E}" type="sibTrans" cxnId="{0D29AABD-5057-467F-9CBD-44DAD303E540}">
      <dgm:prSet/>
      <dgm:spPr/>
      <dgm:t>
        <a:bodyPr/>
        <a:lstStyle/>
        <a:p>
          <a:endParaRPr lang="en-US"/>
        </a:p>
      </dgm:t>
    </dgm:pt>
    <dgm:pt modelId="{E7EB3FCB-2A4C-4647-9818-0D23E1BB9014}" type="pres">
      <dgm:prSet presAssocID="{ED7FA5FD-5DCE-40E3-9E1D-105FE6BDCF22}" presName="linear" presStyleCnt="0">
        <dgm:presLayoutVars>
          <dgm:animLvl val="lvl"/>
          <dgm:resizeHandles val="exact"/>
        </dgm:presLayoutVars>
      </dgm:prSet>
      <dgm:spPr/>
      <dgm:t>
        <a:bodyPr/>
        <a:lstStyle/>
        <a:p>
          <a:endParaRPr lang="en-US"/>
        </a:p>
      </dgm:t>
    </dgm:pt>
    <dgm:pt modelId="{899B074B-3E74-4ECE-A783-4609D545DADE}" type="pres">
      <dgm:prSet presAssocID="{CAFFC74B-0300-457C-947A-D2454A88C32F}" presName="parentText" presStyleLbl="node1" presStyleIdx="0" presStyleCnt="3" custScaleY="140582" custLinFactNeighborY="-75437">
        <dgm:presLayoutVars>
          <dgm:chMax val="0"/>
          <dgm:bulletEnabled val="1"/>
        </dgm:presLayoutVars>
      </dgm:prSet>
      <dgm:spPr/>
      <dgm:t>
        <a:bodyPr/>
        <a:lstStyle/>
        <a:p>
          <a:endParaRPr lang="en-US"/>
        </a:p>
      </dgm:t>
    </dgm:pt>
    <dgm:pt modelId="{B910CB9B-BA5F-4D5C-903A-FD085C9C4F06}" type="pres">
      <dgm:prSet presAssocID="{F5015638-09F9-473B-94BE-8E1CBE3D9425}" presName="spacer" presStyleCnt="0"/>
      <dgm:spPr/>
    </dgm:pt>
    <dgm:pt modelId="{AEA619B8-20A7-4E35-A6A5-22FC410149EE}" type="pres">
      <dgm:prSet presAssocID="{70A5DCB8-31F9-4DFA-A574-BCAEE89B4B06}" presName="parentText" presStyleLbl="node1" presStyleIdx="1" presStyleCnt="3" custScaleY="140582">
        <dgm:presLayoutVars>
          <dgm:chMax val="0"/>
          <dgm:bulletEnabled val="1"/>
        </dgm:presLayoutVars>
      </dgm:prSet>
      <dgm:spPr/>
      <dgm:t>
        <a:bodyPr/>
        <a:lstStyle/>
        <a:p>
          <a:endParaRPr lang="en-US"/>
        </a:p>
      </dgm:t>
    </dgm:pt>
    <dgm:pt modelId="{D2DE108C-1453-489A-BE69-D43642BBFF7A}" type="pres">
      <dgm:prSet presAssocID="{38AD2BCA-3773-43A7-B566-BE1BBEF0844D}" presName="spacer" presStyleCnt="0"/>
      <dgm:spPr/>
    </dgm:pt>
    <dgm:pt modelId="{1894A42C-DFA6-4270-9472-8074381AF5A0}" type="pres">
      <dgm:prSet presAssocID="{14BA3E60-0E1C-40C6-90B7-6159EF1EBE36}" presName="parentText" presStyleLbl="node1" presStyleIdx="2" presStyleCnt="3" custScaleY="140015" custLinFactY="360" custLinFactNeighborY="100000">
        <dgm:presLayoutVars>
          <dgm:chMax val="0"/>
          <dgm:bulletEnabled val="1"/>
        </dgm:presLayoutVars>
      </dgm:prSet>
      <dgm:spPr/>
      <dgm:t>
        <a:bodyPr/>
        <a:lstStyle/>
        <a:p>
          <a:endParaRPr lang="en-US"/>
        </a:p>
      </dgm:t>
    </dgm:pt>
  </dgm:ptLst>
  <dgm:cxnLst>
    <dgm:cxn modelId="{D7C59D01-FA84-4A30-A0DC-2FAAB57F2CB5}" type="presOf" srcId="{14BA3E60-0E1C-40C6-90B7-6159EF1EBE36}" destId="{1894A42C-DFA6-4270-9472-8074381AF5A0}" srcOrd="0" destOrd="0" presId="urn:microsoft.com/office/officeart/2005/8/layout/vList2"/>
    <dgm:cxn modelId="{0D29AABD-5057-467F-9CBD-44DAD303E540}" srcId="{ED7FA5FD-5DCE-40E3-9E1D-105FE6BDCF22}" destId="{14BA3E60-0E1C-40C6-90B7-6159EF1EBE36}" srcOrd="2" destOrd="0" parTransId="{525095C4-459A-4C21-AE9F-BD7BA8D01BD7}" sibTransId="{89C322E5-9AAA-49DC-9F48-FC303F459A1E}"/>
    <dgm:cxn modelId="{6B40A5CC-3768-4C6E-94C1-81B877E68A01}" type="presOf" srcId="{70A5DCB8-31F9-4DFA-A574-BCAEE89B4B06}" destId="{AEA619B8-20A7-4E35-A6A5-22FC410149EE}" srcOrd="0" destOrd="0" presId="urn:microsoft.com/office/officeart/2005/8/layout/vList2"/>
    <dgm:cxn modelId="{65D562D3-5FDB-484C-BA53-6345C3F801EC}" srcId="{ED7FA5FD-5DCE-40E3-9E1D-105FE6BDCF22}" destId="{70A5DCB8-31F9-4DFA-A574-BCAEE89B4B06}" srcOrd="1" destOrd="0" parTransId="{B055D826-22F8-4525-B868-4A10C8DBE7E2}" sibTransId="{38AD2BCA-3773-43A7-B566-BE1BBEF0844D}"/>
    <dgm:cxn modelId="{DBB00E66-ED17-4E89-91D8-08A4B8C9DF91}" type="presOf" srcId="{CAFFC74B-0300-457C-947A-D2454A88C32F}" destId="{899B074B-3E74-4ECE-A783-4609D545DADE}" srcOrd="0" destOrd="0" presId="urn:microsoft.com/office/officeart/2005/8/layout/vList2"/>
    <dgm:cxn modelId="{2F8BBA32-FFDA-4F5D-AD3B-D3F0C4FE8834}" type="presOf" srcId="{ED7FA5FD-5DCE-40E3-9E1D-105FE6BDCF22}" destId="{E7EB3FCB-2A4C-4647-9818-0D23E1BB9014}" srcOrd="0" destOrd="0" presId="urn:microsoft.com/office/officeart/2005/8/layout/vList2"/>
    <dgm:cxn modelId="{86046BF7-0605-4F83-ADCE-3806B754C5EC}" srcId="{ED7FA5FD-5DCE-40E3-9E1D-105FE6BDCF22}" destId="{CAFFC74B-0300-457C-947A-D2454A88C32F}" srcOrd="0" destOrd="0" parTransId="{FDD08F22-B0C1-4C6A-9705-0F3FCE2E9C59}" sibTransId="{F5015638-09F9-473B-94BE-8E1CBE3D9425}"/>
    <dgm:cxn modelId="{1213E457-9897-448D-A36F-F9F5CC4706A1}" type="presParOf" srcId="{E7EB3FCB-2A4C-4647-9818-0D23E1BB9014}" destId="{899B074B-3E74-4ECE-A783-4609D545DADE}" srcOrd="0" destOrd="0" presId="urn:microsoft.com/office/officeart/2005/8/layout/vList2"/>
    <dgm:cxn modelId="{9248C803-0797-4D17-8925-D9EBDCF28D3E}" type="presParOf" srcId="{E7EB3FCB-2A4C-4647-9818-0D23E1BB9014}" destId="{B910CB9B-BA5F-4D5C-903A-FD085C9C4F06}" srcOrd="1" destOrd="0" presId="urn:microsoft.com/office/officeart/2005/8/layout/vList2"/>
    <dgm:cxn modelId="{3438C56C-B4F1-43CF-B744-CF364111AD3F}" type="presParOf" srcId="{E7EB3FCB-2A4C-4647-9818-0D23E1BB9014}" destId="{AEA619B8-20A7-4E35-A6A5-22FC410149EE}" srcOrd="2" destOrd="0" presId="urn:microsoft.com/office/officeart/2005/8/layout/vList2"/>
    <dgm:cxn modelId="{45FF6E3E-8B4A-4EF9-BE4E-B4E4DF1A6616}" type="presParOf" srcId="{E7EB3FCB-2A4C-4647-9818-0D23E1BB9014}" destId="{D2DE108C-1453-489A-BE69-D43642BBFF7A}" srcOrd="3" destOrd="0" presId="urn:microsoft.com/office/officeart/2005/8/layout/vList2"/>
    <dgm:cxn modelId="{2A5DBB0A-5B74-451C-935F-F835B71EC3F1}" type="presParOf" srcId="{E7EB3FCB-2A4C-4647-9818-0D23E1BB9014}" destId="{1894A42C-DFA6-4270-9472-8074381AF5A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828FB8-B546-4D4F-84B9-CD534CB2983F}"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000D7AED-7B13-4555-AB09-D594BA6507DD}">
      <dgm:prSet phldrT="[Text]"/>
      <dgm:spPr>
        <a:gradFill rotWithShape="0">
          <a:gsLst>
            <a:gs pos="24000">
              <a:srgbClr val="00CC00"/>
            </a:gs>
            <a:gs pos="50000">
              <a:srgbClr val="1966FF"/>
            </a:gs>
            <a:gs pos="100000">
              <a:srgbClr val="0036A2"/>
            </a:gs>
          </a:gsLst>
          <a:lin ang="5400000" scaled="0"/>
        </a:gradFill>
        <a:scene3d>
          <a:camera prst="orthographicFront"/>
          <a:lightRig rig="threePt" dir="t"/>
        </a:scene3d>
        <a:sp3d>
          <a:bevelT w="190500" h="190500"/>
          <a:bevelB w="190500" h="190500"/>
        </a:sp3d>
      </dgm:spPr>
      <dgm:t>
        <a:bodyPr/>
        <a:lstStyle/>
        <a:p>
          <a:r>
            <a:rPr lang="en-US" b="1" dirty="0" smtClean="0">
              <a:solidFill>
                <a:schemeClr val="bg1"/>
              </a:solidFill>
            </a:rPr>
            <a:t>11</a:t>
          </a:r>
          <a:r>
            <a:rPr lang="en-US" b="1" dirty="0" smtClean="0"/>
            <a:t> Strategic Metrics</a:t>
          </a:r>
          <a:endParaRPr lang="en-US" b="1" dirty="0"/>
        </a:p>
      </dgm:t>
    </dgm:pt>
    <dgm:pt modelId="{484FD6A0-F312-4CB6-A5C0-02EFED28C199}" type="parTrans" cxnId="{535C7CA8-341A-478E-9A58-C588DE4542F7}">
      <dgm:prSet/>
      <dgm:spPr/>
      <dgm:t>
        <a:bodyPr/>
        <a:lstStyle/>
        <a:p>
          <a:endParaRPr lang="en-US"/>
        </a:p>
      </dgm:t>
    </dgm:pt>
    <dgm:pt modelId="{D9E68E0F-C7A3-41CF-B520-E90B377DD3C3}" type="sibTrans" cxnId="{535C7CA8-341A-478E-9A58-C588DE4542F7}">
      <dgm:prSet/>
      <dgm:spPr/>
      <dgm:t>
        <a:bodyPr/>
        <a:lstStyle/>
        <a:p>
          <a:endParaRPr lang="en-US"/>
        </a:p>
      </dgm:t>
    </dgm:pt>
    <dgm:pt modelId="{BCD73FC7-55B3-4E39-8ED1-95FCCEA698CA}">
      <dgm:prSet phldrT="[Text]"/>
      <dgm:spPr>
        <a:gradFill rotWithShape="0">
          <a:gsLst>
            <a:gs pos="20000">
              <a:srgbClr val="00CC00"/>
            </a:gs>
            <a:gs pos="50000">
              <a:srgbClr val="1966FF"/>
            </a:gs>
            <a:gs pos="100000">
              <a:srgbClr val="0036A2"/>
            </a:gs>
          </a:gsLst>
          <a:lin ang="5400000" scaled="0"/>
        </a:gradFill>
        <a:scene3d>
          <a:camera prst="orthographicFront"/>
          <a:lightRig rig="threePt" dir="t"/>
        </a:scene3d>
        <a:sp3d>
          <a:bevelT w="190500" h="190500"/>
          <a:bevelB w="190500" h="190500"/>
        </a:sp3d>
      </dgm:spPr>
      <dgm:t>
        <a:bodyPr/>
        <a:lstStyle/>
        <a:p>
          <a:r>
            <a:rPr lang="en-US" b="1" dirty="0" smtClean="0">
              <a:solidFill>
                <a:schemeClr val="bg1"/>
              </a:solidFill>
            </a:rPr>
            <a:t>21</a:t>
          </a:r>
          <a:r>
            <a:rPr lang="en-US" b="1" dirty="0" smtClean="0"/>
            <a:t> Operational Metrics</a:t>
          </a:r>
          <a:endParaRPr lang="en-US" b="1" dirty="0"/>
        </a:p>
      </dgm:t>
    </dgm:pt>
    <dgm:pt modelId="{04F54C96-7B01-4BAD-BD16-D1942D03F920}" type="parTrans" cxnId="{639C6ED9-36EE-491A-9771-6F4CEEDF284D}">
      <dgm:prSet/>
      <dgm:spPr/>
      <dgm:t>
        <a:bodyPr/>
        <a:lstStyle/>
        <a:p>
          <a:endParaRPr lang="en-US"/>
        </a:p>
      </dgm:t>
    </dgm:pt>
    <dgm:pt modelId="{D6233EB3-F086-4B1D-9D23-60807B4B2C25}" type="sibTrans" cxnId="{639C6ED9-36EE-491A-9771-6F4CEEDF284D}">
      <dgm:prSet/>
      <dgm:spPr/>
      <dgm:t>
        <a:bodyPr/>
        <a:lstStyle/>
        <a:p>
          <a:endParaRPr lang="en-US"/>
        </a:p>
      </dgm:t>
    </dgm:pt>
    <dgm:pt modelId="{A0B5CFFF-6BC4-41F8-874A-C17174B666C0}">
      <dgm:prSet phldrT="[Text]"/>
      <dgm:spPr>
        <a:gradFill rotWithShape="0">
          <a:gsLst>
            <a:gs pos="24000">
              <a:srgbClr val="00CC00"/>
            </a:gs>
            <a:gs pos="50000">
              <a:srgbClr val="1966FF"/>
            </a:gs>
            <a:gs pos="100000">
              <a:srgbClr val="0036A2"/>
            </a:gs>
          </a:gsLst>
          <a:lin ang="5400000" scaled="0"/>
        </a:gradFill>
        <a:scene3d>
          <a:camera prst="orthographicFront"/>
          <a:lightRig rig="threePt" dir="t"/>
        </a:scene3d>
        <a:sp3d>
          <a:bevelT w="190500" h="190500"/>
          <a:bevelB w="190500" h="190500"/>
        </a:sp3d>
      </dgm:spPr>
      <dgm:t>
        <a:bodyPr/>
        <a:lstStyle/>
        <a:p>
          <a:r>
            <a:rPr lang="en-US" b="1" dirty="0" smtClean="0"/>
            <a:t>9 Tactical Metrics</a:t>
          </a:r>
          <a:endParaRPr lang="en-US" b="1" dirty="0"/>
        </a:p>
      </dgm:t>
    </dgm:pt>
    <dgm:pt modelId="{FE3F8259-F4CF-44DB-A016-878A298D12A0}" type="parTrans" cxnId="{5A094A3A-3CFC-47F1-B7FA-AC60AA010B19}">
      <dgm:prSet/>
      <dgm:spPr/>
      <dgm:t>
        <a:bodyPr/>
        <a:lstStyle/>
        <a:p>
          <a:endParaRPr lang="en-US"/>
        </a:p>
      </dgm:t>
    </dgm:pt>
    <dgm:pt modelId="{D5D18937-2133-4D1D-83C6-24472214CE73}" type="sibTrans" cxnId="{5A094A3A-3CFC-47F1-B7FA-AC60AA010B19}">
      <dgm:prSet/>
      <dgm:spPr/>
      <dgm:t>
        <a:bodyPr/>
        <a:lstStyle/>
        <a:p>
          <a:endParaRPr lang="en-US"/>
        </a:p>
      </dgm:t>
    </dgm:pt>
    <dgm:pt modelId="{C42EA42A-D5F4-41E6-80D7-D4A1CEB7B844}">
      <dgm:prSet phldrT="[Text]" custT="1"/>
      <dgm:spPr>
        <a:gradFill rotWithShape="0">
          <a:gsLst>
            <a:gs pos="7000">
              <a:srgbClr val="00FF00"/>
            </a:gs>
            <a:gs pos="76000">
              <a:srgbClr val="00A400"/>
            </a:gs>
            <a:gs pos="100000">
              <a:srgbClr val="008E00"/>
            </a:gs>
          </a:gsLst>
          <a:lin ang="5400000" scaled="0"/>
        </a:gradFill>
        <a:scene3d>
          <a:camera prst="orthographicFront"/>
          <a:lightRig rig="threePt" dir="t"/>
        </a:scene3d>
        <a:sp3d>
          <a:bevelT w="190500" h="190500"/>
          <a:bevelB w="190500" h="190500"/>
        </a:sp3d>
      </dgm:spPr>
      <dgm:t>
        <a:bodyPr/>
        <a:lstStyle/>
        <a:p>
          <a:r>
            <a:rPr lang="en-US" sz="1400" b="1" dirty="0" smtClean="0"/>
            <a:t>Roll-up to Executive Dashboard</a:t>
          </a:r>
          <a:endParaRPr lang="en-US" sz="1400" b="1" dirty="0"/>
        </a:p>
      </dgm:t>
    </dgm:pt>
    <dgm:pt modelId="{4A6E464B-88B5-4B9B-8D1D-3EE32117F987}" type="parTrans" cxnId="{9D4BBD3A-EE72-4942-9901-1F1B4498AD5E}">
      <dgm:prSet/>
      <dgm:spPr/>
      <dgm:t>
        <a:bodyPr/>
        <a:lstStyle/>
        <a:p>
          <a:endParaRPr lang="en-US"/>
        </a:p>
      </dgm:t>
    </dgm:pt>
    <dgm:pt modelId="{13C8B737-772D-48A3-AC76-0BBF9349BD94}" type="sibTrans" cxnId="{9D4BBD3A-EE72-4942-9901-1F1B4498AD5E}">
      <dgm:prSet/>
      <dgm:spPr/>
      <dgm:t>
        <a:bodyPr/>
        <a:lstStyle/>
        <a:p>
          <a:endParaRPr lang="en-US"/>
        </a:p>
      </dgm:t>
    </dgm:pt>
    <dgm:pt modelId="{081EACB3-C02E-4C3E-9A2B-B4282AF163AF}" type="pres">
      <dgm:prSet presAssocID="{C0828FB8-B546-4D4F-84B9-CD534CB2983F}" presName="compositeShape" presStyleCnt="0">
        <dgm:presLayoutVars>
          <dgm:chMax val="9"/>
          <dgm:dir/>
          <dgm:resizeHandles val="exact"/>
        </dgm:presLayoutVars>
      </dgm:prSet>
      <dgm:spPr/>
      <dgm:t>
        <a:bodyPr/>
        <a:lstStyle/>
        <a:p>
          <a:endParaRPr lang="en-US"/>
        </a:p>
      </dgm:t>
    </dgm:pt>
    <dgm:pt modelId="{F4272A27-BBC0-408E-939F-1342E9F064C6}" type="pres">
      <dgm:prSet presAssocID="{C0828FB8-B546-4D4F-84B9-CD534CB2983F}" presName="triangle1" presStyleLbl="node1" presStyleIdx="0" presStyleCnt="4">
        <dgm:presLayoutVars>
          <dgm:bulletEnabled val="1"/>
        </dgm:presLayoutVars>
      </dgm:prSet>
      <dgm:spPr/>
      <dgm:t>
        <a:bodyPr/>
        <a:lstStyle/>
        <a:p>
          <a:endParaRPr lang="en-US"/>
        </a:p>
      </dgm:t>
    </dgm:pt>
    <dgm:pt modelId="{0B87F8F5-267F-4EF6-939E-776B542D8AD6}" type="pres">
      <dgm:prSet presAssocID="{C0828FB8-B546-4D4F-84B9-CD534CB2983F}" presName="triangle2" presStyleLbl="node1" presStyleIdx="1" presStyleCnt="4">
        <dgm:presLayoutVars>
          <dgm:bulletEnabled val="1"/>
        </dgm:presLayoutVars>
      </dgm:prSet>
      <dgm:spPr/>
      <dgm:t>
        <a:bodyPr/>
        <a:lstStyle/>
        <a:p>
          <a:endParaRPr lang="en-US"/>
        </a:p>
      </dgm:t>
    </dgm:pt>
    <dgm:pt modelId="{351D9110-38CB-4195-BFC5-23E4115FACA4}" type="pres">
      <dgm:prSet presAssocID="{C0828FB8-B546-4D4F-84B9-CD534CB2983F}" presName="triangle3" presStyleLbl="node1" presStyleIdx="2" presStyleCnt="4">
        <dgm:presLayoutVars>
          <dgm:bulletEnabled val="1"/>
        </dgm:presLayoutVars>
      </dgm:prSet>
      <dgm:spPr/>
      <dgm:t>
        <a:bodyPr/>
        <a:lstStyle/>
        <a:p>
          <a:endParaRPr lang="en-US"/>
        </a:p>
      </dgm:t>
    </dgm:pt>
    <dgm:pt modelId="{7A0899BE-8451-49F7-B932-DF28B9E619E4}" type="pres">
      <dgm:prSet presAssocID="{C0828FB8-B546-4D4F-84B9-CD534CB2983F}" presName="triangle4" presStyleLbl="node1" presStyleIdx="3" presStyleCnt="4" custLinFactNeighborY="3448">
        <dgm:presLayoutVars>
          <dgm:bulletEnabled val="1"/>
        </dgm:presLayoutVars>
      </dgm:prSet>
      <dgm:spPr/>
      <dgm:t>
        <a:bodyPr/>
        <a:lstStyle/>
        <a:p>
          <a:endParaRPr lang="en-US"/>
        </a:p>
      </dgm:t>
    </dgm:pt>
  </dgm:ptLst>
  <dgm:cxnLst>
    <dgm:cxn modelId="{64AA2CB1-241C-44F9-B179-6F7F97C56337}" type="presOf" srcId="{A0B5CFFF-6BC4-41F8-874A-C17174B666C0}" destId="{7A0899BE-8451-49F7-B932-DF28B9E619E4}" srcOrd="0" destOrd="0" presId="urn:microsoft.com/office/officeart/2005/8/layout/pyramid4"/>
    <dgm:cxn modelId="{86712015-D850-4AD7-8958-DE69ADD0414A}" type="presOf" srcId="{C0828FB8-B546-4D4F-84B9-CD534CB2983F}" destId="{081EACB3-C02E-4C3E-9A2B-B4282AF163AF}" srcOrd="0" destOrd="0" presId="urn:microsoft.com/office/officeart/2005/8/layout/pyramid4"/>
    <dgm:cxn modelId="{5A094A3A-3CFC-47F1-B7FA-AC60AA010B19}" srcId="{C0828FB8-B546-4D4F-84B9-CD534CB2983F}" destId="{A0B5CFFF-6BC4-41F8-874A-C17174B666C0}" srcOrd="3" destOrd="0" parTransId="{FE3F8259-F4CF-44DB-A016-878A298D12A0}" sibTransId="{D5D18937-2133-4D1D-83C6-24472214CE73}"/>
    <dgm:cxn modelId="{9B069514-D89D-4FF7-AA04-74DF42175562}" type="presOf" srcId="{000D7AED-7B13-4555-AB09-D594BA6507DD}" destId="{0B87F8F5-267F-4EF6-939E-776B542D8AD6}" srcOrd="0" destOrd="0" presId="urn:microsoft.com/office/officeart/2005/8/layout/pyramid4"/>
    <dgm:cxn modelId="{86DC1172-692D-42DB-8AD7-7B240E835F53}" type="presOf" srcId="{C42EA42A-D5F4-41E6-80D7-D4A1CEB7B844}" destId="{F4272A27-BBC0-408E-939F-1342E9F064C6}" srcOrd="0" destOrd="0" presId="urn:microsoft.com/office/officeart/2005/8/layout/pyramid4"/>
    <dgm:cxn modelId="{639C6ED9-36EE-491A-9771-6F4CEEDF284D}" srcId="{C0828FB8-B546-4D4F-84B9-CD534CB2983F}" destId="{BCD73FC7-55B3-4E39-8ED1-95FCCEA698CA}" srcOrd="2" destOrd="0" parTransId="{04F54C96-7B01-4BAD-BD16-D1942D03F920}" sibTransId="{D6233EB3-F086-4B1D-9D23-60807B4B2C25}"/>
    <dgm:cxn modelId="{9D4BBD3A-EE72-4942-9901-1F1B4498AD5E}" srcId="{C0828FB8-B546-4D4F-84B9-CD534CB2983F}" destId="{C42EA42A-D5F4-41E6-80D7-D4A1CEB7B844}" srcOrd="0" destOrd="0" parTransId="{4A6E464B-88B5-4B9B-8D1D-3EE32117F987}" sibTransId="{13C8B737-772D-48A3-AC76-0BBF9349BD94}"/>
    <dgm:cxn modelId="{F52442CA-76D9-4032-919B-C4755F072CEB}" type="presOf" srcId="{BCD73FC7-55B3-4E39-8ED1-95FCCEA698CA}" destId="{351D9110-38CB-4195-BFC5-23E4115FACA4}" srcOrd="0" destOrd="0" presId="urn:microsoft.com/office/officeart/2005/8/layout/pyramid4"/>
    <dgm:cxn modelId="{535C7CA8-341A-478E-9A58-C588DE4542F7}" srcId="{C0828FB8-B546-4D4F-84B9-CD534CB2983F}" destId="{000D7AED-7B13-4555-AB09-D594BA6507DD}" srcOrd="1" destOrd="0" parTransId="{484FD6A0-F312-4CB6-A5C0-02EFED28C199}" sibTransId="{D9E68E0F-C7A3-41CF-B520-E90B377DD3C3}"/>
    <dgm:cxn modelId="{E6E28C86-C863-4DC3-8407-4D3D820F9175}" type="presParOf" srcId="{081EACB3-C02E-4C3E-9A2B-B4282AF163AF}" destId="{F4272A27-BBC0-408E-939F-1342E9F064C6}" srcOrd="0" destOrd="0" presId="urn:microsoft.com/office/officeart/2005/8/layout/pyramid4"/>
    <dgm:cxn modelId="{6D16C410-B63F-483A-8CCB-126631BA9F95}" type="presParOf" srcId="{081EACB3-C02E-4C3E-9A2B-B4282AF163AF}" destId="{0B87F8F5-267F-4EF6-939E-776B542D8AD6}" srcOrd="1" destOrd="0" presId="urn:microsoft.com/office/officeart/2005/8/layout/pyramid4"/>
    <dgm:cxn modelId="{EFE06778-5E4E-4BC5-949C-B409D46B79FD}" type="presParOf" srcId="{081EACB3-C02E-4C3E-9A2B-B4282AF163AF}" destId="{351D9110-38CB-4195-BFC5-23E4115FACA4}" srcOrd="2" destOrd="0" presId="urn:microsoft.com/office/officeart/2005/8/layout/pyramid4"/>
    <dgm:cxn modelId="{CC3B2019-AC67-4A5E-84C1-9706F2FABF2E}" type="presParOf" srcId="{081EACB3-C02E-4C3E-9A2B-B4282AF163AF}" destId="{7A0899BE-8451-49F7-B932-DF28B9E619E4}"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2E748C-E4D9-4C8A-9E6D-1F18788ABB69}"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en-US"/>
        </a:p>
      </dgm:t>
    </dgm:pt>
    <dgm:pt modelId="{BFCE1B2F-CF12-45A2-B96D-93792FE51EB0}">
      <dgm:prSet phldrT="[Text]"/>
      <dgm:spPr>
        <a:solidFill>
          <a:srgbClr val="002060"/>
        </a:solidFill>
      </dgm:spPr>
      <dgm:t>
        <a:bodyPr/>
        <a:lstStyle/>
        <a:p>
          <a:r>
            <a:rPr lang="en-US" b="1" dirty="0" smtClean="0"/>
            <a:t>Deployment</a:t>
          </a:r>
          <a:endParaRPr lang="en-US" b="1" dirty="0"/>
        </a:p>
      </dgm:t>
    </dgm:pt>
    <dgm:pt modelId="{A9010017-8329-4113-AFD2-5BA14E231025}" type="parTrans" cxnId="{E185A0ED-DC52-4EAE-A4F8-4FB75B7C39E4}">
      <dgm:prSet/>
      <dgm:spPr/>
      <dgm:t>
        <a:bodyPr/>
        <a:lstStyle/>
        <a:p>
          <a:endParaRPr lang="en-US"/>
        </a:p>
      </dgm:t>
    </dgm:pt>
    <dgm:pt modelId="{888D0592-ED03-4016-B9A8-626E0C2DC986}" type="sibTrans" cxnId="{E185A0ED-DC52-4EAE-A4F8-4FB75B7C39E4}">
      <dgm:prSet/>
      <dgm:spPr/>
      <dgm:t>
        <a:bodyPr/>
        <a:lstStyle/>
        <a:p>
          <a:endParaRPr lang="en-US"/>
        </a:p>
      </dgm:t>
    </dgm:pt>
    <dgm:pt modelId="{F6E92B0B-E006-4BE9-ABC9-E734A0340EAE}">
      <dgm:prSet phldrT="[Text]" custT="1"/>
      <dgm:spPr/>
      <dgm:t>
        <a:bodyPr/>
        <a:lstStyle/>
        <a:p>
          <a:r>
            <a:rPr lang="en-US" sz="1600" dirty="0" smtClean="0"/>
            <a:t>Deployed Troop B, Troop L, with Troop A next </a:t>
          </a:r>
          <a:endParaRPr lang="en-US" sz="1600" dirty="0"/>
        </a:p>
      </dgm:t>
    </dgm:pt>
    <dgm:pt modelId="{15F539DE-B579-4040-8A4E-6DA51E4C7C4A}" type="parTrans" cxnId="{01BBB279-6EAC-4C15-A3BF-D61438926F59}">
      <dgm:prSet/>
      <dgm:spPr/>
      <dgm:t>
        <a:bodyPr/>
        <a:lstStyle/>
        <a:p>
          <a:endParaRPr lang="en-US"/>
        </a:p>
      </dgm:t>
    </dgm:pt>
    <dgm:pt modelId="{4CCB9C06-8963-4A05-8DBA-DCC7535F22D1}" type="sibTrans" cxnId="{01BBB279-6EAC-4C15-A3BF-D61438926F59}">
      <dgm:prSet/>
      <dgm:spPr/>
      <dgm:t>
        <a:bodyPr/>
        <a:lstStyle/>
        <a:p>
          <a:endParaRPr lang="en-US"/>
        </a:p>
      </dgm:t>
    </dgm:pt>
    <dgm:pt modelId="{58496BCD-FC37-4C58-BC22-BBB2C75AEC28}">
      <dgm:prSet phldrT="[Text]"/>
      <dgm:spPr>
        <a:solidFill>
          <a:srgbClr val="295397"/>
        </a:solidFill>
      </dgm:spPr>
      <dgm:t>
        <a:bodyPr/>
        <a:lstStyle/>
        <a:p>
          <a:r>
            <a:rPr lang="en-US" b="1" dirty="0" smtClean="0"/>
            <a:t>UAR for OUI arrests w/criminal charges</a:t>
          </a:r>
          <a:endParaRPr lang="en-US" b="1" dirty="0"/>
        </a:p>
      </dgm:t>
    </dgm:pt>
    <dgm:pt modelId="{7A202982-33AF-43FA-8BAA-E435F02022CD}" type="parTrans" cxnId="{5B75DF94-DE21-4133-9142-B50AD742B313}">
      <dgm:prSet/>
      <dgm:spPr/>
      <dgm:t>
        <a:bodyPr/>
        <a:lstStyle/>
        <a:p>
          <a:endParaRPr lang="en-US"/>
        </a:p>
      </dgm:t>
    </dgm:pt>
    <dgm:pt modelId="{0A78BFFE-FADC-4445-8B94-D4BB60E48D57}" type="sibTrans" cxnId="{5B75DF94-DE21-4133-9142-B50AD742B313}">
      <dgm:prSet/>
      <dgm:spPr/>
      <dgm:t>
        <a:bodyPr/>
        <a:lstStyle/>
        <a:p>
          <a:endParaRPr lang="en-US"/>
        </a:p>
      </dgm:t>
    </dgm:pt>
    <dgm:pt modelId="{C3AF9A90-8349-4688-B775-A9338EF6F7ED}">
      <dgm:prSet phldrT="[Text]" custT="1"/>
      <dgm:spPr/>
      <dgm:t>
        <a:bodyPr/>
        <a:lstStyle/>
        <a:p>
          <a:r>
            <a:rPr lang="en-US" sz="1600" dirty="0" smtClean="0"/>
            <a:t>Deploy the rest of the Troops over the next few months based on the new draft DESPP schedule</a:t>
          </a:r>
          <a:endParaRPr lang="en-US" sz="1600" dirty="0"/>
        </a:p>
      </dgm:t>
    </dgm:pt>
    <dgm:pt modelId="{D3AEB32A-5108-41DC-A1BA-C2BAC2309498}" type="parTrans" cxnId="{B0418251-69F1-4DF0-A1EC-1D354D71B68E}">
      <dgm:prSet/>
      <dgm:spPr/>
      <dgm:t>
        <a:bodyPr/>
        <a:lstStyle/>
        <a:p>
          <a:endParaRPr lang="en-US"/>
        </a:p>
      </dgm:t>
    </dgm:pt>
    <dgm:pt modelId="{5778F69F-5A64-42FA-90A9-DA4AF504A1DB}" type="sibTrans" cxnId="{B0418251-69F1-4DF0-A1EC-1D354D71B68E}">
      <dgm:prSet/>
      <dgm:spPr/>
      <dgm:t>
        <a:bodyPr/>
        <a:lstStyle/>
        <a:p>
          <a:endParaRPr lang="en-US"/>
        </a:p>
      </dgm:t>
    </dgm:pt>
    <dgm:pt modelId="{DA47EFBF-69DD-4338-97F5-10F17369A382}">
      <dgm:prSet custT="1"/>
      <dgm:spPr/>
      <dgm:t>
        <a:bodyPr/>
        <a:lstStyle/>
        <a:p>
          <a:r>
            <a:rPr lang="en-US" sz="1600" dirty="0" smtClean="0"/>
            <a:t>Added companion UAR for OUI arrests that also have criminal charges</a:t>
          </a:r>
          <a:endParaRPr lang="en-US" sz="1600" dirty="0"/>
        </a:p>
      </dgm:t>
    </dgm:pt>
    <dgm:pt modelId="{703F68C7-B164-465A-801E-1D7B9A29DEB0}" type="parTrans" cxnId="{CDCBAB8D-0BDD-4AEE-88EB-B55041368D14}">
      <dgm:prSet/>
      <dgm:spPr/>
      <dgm:t>
        <a:bodyPr/>
        <a:lstStyle/>
        <a:p>
          <a:endParaRPr lang="en-US"/>
        </a:p>
      </dgm:t>
    </dgm:pt>
    <dgm:pt modelId="{F8D6C0CB-ACF4-4578-BA64-AC99F367434C}" type="sibTrans" cxnId="{CDCBAB8D-0BDD-4AEE-88EB-B55041368D14}">
      <dgm:prSet/>
      <dgm:spPr/>
      <dgm:t>
        <a:bodyPr/>
        <a:lstStyle/>
        <a:p>
          <a:endParaRPr lang="en-US"/>
        </a:p>
      </dgm:t>
    </dgm:pt>
    <dgm:pt modelId="{BB4B6B13-3FB0-4C30-B8B9-D27E8616A396}">
      <dgm:prSet custT="1"/>
      <dgm:spPr/>
      <dgm:t>
        <a:bodyPr/>
        <a:lstStyle/>
        <a:p>
          <a:r>
            <a:rPr lang="en-US" sz="1600" dirty="0" smtClean="0"/>
            <a:t>Testing with DESPP, DMV, and Judicial</a:t>
          </a:r>
          <a:endParaRPr lang="en-US" sz="1600" dirty="0"/>
        </a:p>
      </dgm:t>
    </dgm:pt>
    <dgm:pt modelId="{64401D90-27A0-4306-A853-91760DF21983}" type="parTrans" cxnId="{76748C09-A305-48EA-95EA-8278DAE2D6A8}">
      <dgm:prSet/>
      <dgm:spPr/>
      <dgm:t>
        <a:bodyPr/>
        <a:lstStyle/>
        <a:p>
          <a:endParaRPr lang="en-US"/>
        </a:p>
      </dgm:t>
    </dgm:pt>
    <dgm:pt modelId="{8C2065DA-1D7F-46AD-A093-F00CD9AB1A4C}" type="sibTrans" cxnId="{76748C09-A305-48EA-95EA-8278DAE2D6A8}">
      <dgm:prSet/>
      <dgm:spPr/>
      <dgm:t>
        <a:bodyPr/>
        <a:lstStyle/>
        <a:p>
          <a:endParaRPr lang="en-US"/>
        </a:p>
      </dgm:t>
    </dgm:pt>
    <dgm:pt modelId="{D350A4BF-ECD8-4318-B839-739C73C96918}">
      <dgm:prSet/>
      <dgm:spPr>
        <a:solidFill>
          <a:srgbClr val="8CB0C8"/>
        </a:solidFill>
      </dgm:spPr>
      <dgm:t>
        <a:bodyPr/>
        <a:lstStyle/>
        <a:p>
          <a:r>
            <a:rPr lang="en-US" b="1" dirty="0" smtClean="0"/>
            <a:t>Validation Programming and Improved Training</a:t>
          </a:r>
          <a:endParaRPr lang="en-US" b="1" dirty="0"/>
        </a:p>
      </dgm:t>
    </dgm:pt>
    <dgm:pt modelId="{68FF0B8E-D442-4B84-B04D-654AC215EBAC}" type="parTrans" cxnId="{0DAEA4A7-6E2B-4D24-980D-B372CF93939F}">
      <dgm:prSet/>
      <dgm:spPr/>
      <dgm:t>
        <a:bodyPr/>
        <a:lstStyle/>
        <a:p>
          <a:endParaRPr lang="en-US"/>
        </a:p>
      </dgm:t>
    </dgm:pt>
    <dgm:pt modelId="{869691F6-9D28-45E9-B70C-091CD84DC698}" type="sibTrans" cxnId="{0DAEA4A7-6E2B-4D24-980D-B372CF93939F}">
      <dgm:prSet/>
      <dgm:spPr/>
      <dgm:t>
        <a:bodyPr/>
        <a:lstStyle/>
        <a:p>
          <a:endParaRPr lang="en-US"/>
        </a:p>
      </dgm:t>
    </dgm:pt>
    <dgm:pt modelId="{2A487C76-B4E0-45E5-B53D-CA62B71DA480}">
      <dgm:prSet custT="1"/>
      <dgm:spPr/>
      <dgm:t>
        <a:bodyPr/>
        <a:lstStyle/>
        <a:p>
          <a:r>
            <a:rPr lang="en-US" sz="1600" dirty="0" smtClean="0"/>
            <a:t>DESPP and NexGen have added additional validation programming to reduce errors sent to CIDRIS</a:t>
          </a:r>
          <a:endParaRPr lang="en-US" sz="1600" dirty="0"/>
        </a:p>
      </dgm:t>
    </dgm:pt>
    <dgm:pt modelId="{9F0BB90C-6EE6-4ABB-8C4A-E5CAD66456F0}" type="parTrans" cxnId="{85D8562D-A098-43E2-BCA2-B263F9525A25}">
      <dgm:prSet/>
      <dgm:spPr/>
      <dgm:t>
        <a:bodyPr/>
        <a:lstStyle/>
        <a:p>
          <a:endParaRPr lang="en-US"/>
        </a:p>
      </dgm:t>
    </dgm:pt>
    <dgm:pt modelId="{7B11430B-9359-4DAA-8C07-CA8782B05397}" type="sibTrans" cxnId="{85D8562D-A098-43E2-BCA2-B263F9525A25}">
      <dgm:prSet/>
      <dgm:spPr/>
      <dgm:t>
        <a:bodyPr/>
        <a:lstStyle/>
        <a:p>
          <a:endParaRPr lang="en-US"/>
        </a:p>
      </dgm:t>
    </dgm:pt>
    <dgm:pt modelId="{19FE5D1F-F378-4D2E-AEE3-216B6E7C9700}">
      <dgm:prSet custT="1"/>
      <dgm:spPr/>
      <dgm:t>
        <a:bodyPr/>
        <a:lstStyle/>
        <a:p>
          <a:r>
            <a:rPr lang="en-US" sz="1600" dirty="0" smtClean="0"/>
            <a:t>DESPP is improving their training</a:t>
          </a:r>
          <a:endParaRPr lang="en-US" sz="1600" dirty="0"/>
        </a:p>
      </dgm:t>
    </dgm:pt>
    <dgm:pt modelId="{C324B584-B534-4502-B395-C43D5655286C}" type="parTrans" cxnId="{8588E9E5-F767-425D-AB87-B8DC49F97379}">
      <dgm:prSet/>
      <dgm:spPr/>
      <dgm:t>
        <a:bodyPr/>
        <a:lstStyle/>
        <a:p>
          <a:endParaRPr lang="en-US"/>
        </a:p>
      </dgm:t>
    </dgm:pt>
    <dgm:pt modelId="{AA069B54-FB6B-476B-9639-64CC48646FA1}" type="sibTrans" cxnId="{8588E9E5-F767-425D-AB87-B8DC49F97379}">
      <dgm:prSet/>
      <dgm:spPr/>
      <dgm:t>
        <a:bodyPr/>
        <a:lstStyle/>
        <a:p>
          <a:endParaRPr lang="en-US"/>
        </a:p>
      </dgm:t>
    </dgm:pt>
    <dgm:pt modelId="{24081336-4F2B-4A9B-8AB2-3D2E1AC45BDE}" type="pres">
      <dgm:prSet presAssocID="{0D2E748C-E4D9-4C8A-9E6D-1F18788ABB69}" presName="linear" presStyleCnt="0">
        <dgm:presLayoutVars>
          <dgm:dir/>
          <dgm:animLvl val="lvl"/>
          <dgm:resizeHandles val="exact"/>
        </dgm:presLayoutVars>
      </dgm:prSet>
      <dgm:spPr/>
      <dgm:t>
        <a:bodyPr/>
        <a:lstStyle/>
        <a:p>
          <a:endParaRPr lang="en-US"/>
        </a:p>
      </dgm:t>
    </dgm:pt>
    <dgm:pt modelId="{1C34C3DA-05CA-4D47-9384-4069C9E48EF5}" type="pres">
      <dgm:prSet presAssocID="{BFCE1B2F-CF12-45A2-B96D-93792FE51EB0}" presName="parentLin" presStyleCnt="0"/>
      <dgm:spPr/>
    </dgm:pt>
    <dgm:pt modelId="{CECA61AA-699C-4E41-B045-C278A60CC502}" type="pres">
      <dgm:prSet presAssocID="{BFCE1B2F-CF12-45A2-B96D-93792FE51EB0}" presName="parentLeftMargin" presStyleLbl="node1" presStyleIdx="0" presStyleCnt="3"/>
      <dgm:spPr/>
      <dgm:t>
        <a:bodyPr/>
        <a:lstStyle/>
        <a:p>
          <a:endParaRPr lang="en-US"/>
        </a:p>
      </dgm:t>
    </dgm:pt>
    <dgm:pt modelId="{F3CBD04B-BDD2-4535-A9D7-303492C175E9}" type="pres">
      <dgm:prSet presAssocID="{BFCE1B2F-CF12-45A2-B96D-93792FE51EB0}" presName="parentText" presStyleLbl="node1" presStyleIdx="0" presStyleCnt="3">
        <dgm:presLayoutVars>
          <dgm:chMax val="0"/>
          <dgm:bulletEnabled val="1"/>
        </dgm:presLayoutVars>
      </dgm:prSet>
      <dgm:spPr/>
      <dgm:t>
        <a:bodyPr/>
        <a:lstStyle/>
        <a:p>
          <a:endParaRPr lang="en-US"/>
        </a:p>
      </dgm:t>
    </dgm:pt>
    <dgm:pt modelId="{FE317AF9-DCD1-4F40-8679-43DABEF5B892}" type="pres">
      <dgm:prSet presAssocID="{BFCE1B2F-CF12-45A2-B96D-93792FE51EB0}" presName="negativeSpace" presStyleCnt="0"/>
      <dgm:spPr/>
    </dgm:pt>
    <dgm:pt modelId="{37CB3F5E-5D4F-48DD-9C19-1BF265E90BA4}" type="pres">
      <dgm:prSet presAssocID="{BFCE1B2F-CF12-45A2-B96D-93792FE51EB0}" presName="childText" presStyleLbl="conFgAcc1" presStyleIdx="0" presStyleCnt="3" custLinFactNeighborX="1266">
        <dgm:presLayoutVars>
          <dgm:bulletEnabled val="1"/>
        </dgm:presLayoutVars>
      </dgm:prSet>
      <dgm:spPr/>
      <dgm:t>
        <a:bodyPr/>
        <a:lstStyle/>
        <a:p>
          <a:endParaRPr lang="en-US"/>
        </a:p>
      </dgm:t>
    </dgm:pt>
    <dgm:pt modelId="{BF22CD76-7C80-48D6-B8DF-DB0B4605EE87}" type="pres">
      <dgm:prSet presAssocID="{888D0592-ED03-4016-B9A8-626E0C2DC986}" presName="spaceBetweenRectangles" presStyleCnt="0"/>
      <dgm:spPr/>
    </dgm:pt>
    <dgm:pt modelId="{92C54129-4C71-437B-889A-AC10928A22A9}" type="pres">
      <dgm:prSet presAssocID="{58496BCD-FC37-4C58-BC22-BBB2C75AEC28}" presName="parentLin" presStyleCnt="0"/>
      <dgm:spPr/>
    </dgm:pt>
    <dgm:pt modelId="{B16B26FD-C0FE-4824-94E7-6331157B2861}" type="pres">
      <dgm:prSet presAssocID="{58496BCD-FC37-4C58-BC22-BBB2C75AEC28}" presName="parentLeftMargin" presStyleLbl="node1" presStyleIdx="0" presStyleCnt="3"/>
      <dgm:spPr/>
      <dgm:t>
        <a:bodyPr/>
        <a:lstStyle/>
        <a:p>
          <a:endParaRPr lang="en-US"/>
        </a:p>
      </dgm:t>
    </dgm:pt>
    <dgm:pt modelId="{C28CDDB8-ACB9-482D-8B7A-141AA6B8085D}" type="pres">
      <dgm:prSet presAssocID="{58496BCD-FC37-4C58-BC22-BBB2C75AEC28}" presName="parentText" presStyleLbl="node1" presStyleIdx="1" presStyleCnt="3">
        <dgm:presLayoutVars>
          <dgm:chMax val="0"/>
          <dgm:bulletEnabled val="1"/>
        </dgm:presLayoutVars>
      </dgm:prSet>
      <dgm:spPr/>
      <dgm:t>
        <a:bodyPr/>
        <a:lstStyle/>
        <a:p>
          <a:endParaRPr lang="en-US"/>
        </a:p>
      </dgm:t>
    </dgm:pt>
    <dgm:pt modelId="{9A16BEC4-3C67-4B56-813C-6A83749DB712}" type="pres">
      <dgm:prSet presAssocID="{58496BCD-FC37-4C58-BC22-BBB2C75AEC28}" presName="negativeSpace" presStyleCnt="0"/>
      <dgm:spPr/>
    </dgm:pt>
    <dgm:pt modelId="{1F09A487-DA0E-4641-B98A-549FF3468951}" type="pres">
      <dgm:prSet presAssocID="{58496BCD-FC37-4C58-BC22-BBB2C75AEC28}" presName="childText" presStyleLbl="conFgAcc1" presStyleIdx="1" presStyleCnt="3">
        <dgm:presLayoutVars>
          <dgm:bulletEnabled val="1"/>
        </dgm:presLayoutVars>
      </dgm:prSet>
      <dgm:spPr/>
      <dgm:t>
        <a:bodyPr/>
        <a:lstStyle/>
        <a:p>
          <a:endParaRPr lang="en-US"/>
        </a:p>
      </dgm:t>
    </dgm:pt>
    <dgm:pt modelId="{0D83C00D-CFF0-459E-86C5-57F91B100572}" type="pres">
      <dgm:prSet presAssocID="{0A78BFFE-FADC-4445-8B94-D4BB60E48D57}" presName="spaceBetweenRectangles" presStyleCnt="0"/>
      <dgm:spPr/>
    </dgm:pt>
    <dgm:pt modelId="{7465C34E-2616-471F-8ABD-BBC23456E031}" type="pres">
      <dgm:prSet presAssocID="{D350A4BF-ECD8-4318-B839-739C73C96918}" presName="parentLin" presStyleCnt="0"/>
      <dgm:spPr/>
    </dgm:pt>
    <dgm:pt modelId="{5E18C4A7-DE83-4395-A6A0-B910E1BC24BC}" type="pres">
      <dgm:prSet presAssocID="{D350A4BF-ECD8-4318-B839-739C73C96918}" presName="parentLeftMargin" presStyleLbl="node1" presStyleIdx="1" presStyleCnt="3"/>
      <dgm:spPr/>
      <dgm:t>
        <a:bodyPr/>
        <a:lstStyle/>
        <a:p>
          <a:endParaRPr lang="en-US"/>
        </a:p>
      </dgm:t>
    </dgm:pt>
    <dgm:pt modelId="{896BCD58-F30A-4D66-B376-6CB77B6E5E80}" type="pres">
      <dgm:prSet presAssocID="{D350A4BF-ECD8-4318-B839-739C73C96918}" presName="parentText" presStyleLbl="node1" presStyleIdx="2" presStyleCnt="3">
        <dgm:presLayoutVars>
          <dgm:chMax val="0"/>
          <dgm:bulletEnabled val="1"/>
        </dgm:presLayoutVars>
      </dgm:prSet>
      <dgm:spPr/>
      <dgm:t>
        <a:bodyPr/>
        <a:lstStyle/>
        <a:p>
          <a:endParaRPr lang="en-US"/>
        </a:p>
      </dgm:t>
    </dgm:pt>
    <dgm:pt modelId="{F6C739FE-CD5A-4F51-AC0A-670802C5C014}" type="pres">
      <dgm:prSet presAssocID="{D350A4BF-ECD8-4318-B839-739C73C96918}" presName="negativeSpace" presStyleCnt="0"/>
      <dgm:spPr/>
    </dgm:pt>
    <dgm:pt modelId="{BC03AFB5-A340-4CC5-8CD1-A7949AF21E12}" type="pres">
      <dgm:prSet presAssocID="{D350A4BF-ECD8-4318-B839-739C73C96918}" presName="childText" presStyleLbl="conFgAcc1" presStyleIdx="2" presStyleCnt="3" custScaleY="128008">
        <dgm:presLayoutVars>
          <dgm:bulletEnabled val="1"/>
        </dgm:presLayoutVars>
      </dgm:prSet>
      <dgm:spPr/>
      <dgm:t>
        <a:bodyPr/>
        <a:lstStyle/>
        <a:p>
          <a:endParaRPr lang="en-US"/>
        </a:p>
      </dgm:t>
    </dgm:pt>
  </dgm:ptLst>
  <dgm:cxnLst>
    <dgm:cxn modelId="{248B2A5B-08B0-415C-8FF7-036BC4822EC6}" type="presOf" srcId="{C3AF9A90-8349-4688-B775-A9338EF6F7ED}" destId="{37CB3F5E-5D4F-48DD-9C19-1BF265E90BA4}" srcOrd="0" destOrd="1" presId="urn:microsoft.com/office/officeart/2005/8/layout/list1"/>
    <dgm:cxn modelId="{DE37F734-92AF-4E97-9DAB-EA586C626014}" type="presOf" srcId="{D350A4BF-ECD8-4318-B839-739C73C96918}" destId="{896BCD58-F30A-4D66-B376-6CB77B6E5E80}" srcOrd="1" destOrd="0" presId="urn:microsoft.com/office/officeart/2005/8/layout/list1"/>
    <dgm:cxn modelId="{B58FA2D8-D87A-4348-AF3F-F87C01565E83}" type="presOf" srcId="{58496BCD-FC37-4C58-BC22-BBB2C75AEC28}" destId="{C28CDDB8-ACB9-482D-8B7A-141AA6B8085D}" srcOrd="1" destOrd="0" presId="urn:microsoft.com/office/officeart/2005/8/layout/list1"/>
    <dgm:cxn modelId="{4A803436-1C44-438F-8BB4-AC407DE2018E}" type="presOf" srcId="{BFCE1B2F-CF12-45A2-B96D-93792FE51EB0}" destId="{CECA61AA-699C-4E41-B045-C278A60CC502}" srcOrd="0" destOrd="0" presId="urn:microsoft.com/office/officeart/2005/8/layout/list1"/>
    <dgm:cxn modelId="{76748C09-A305-48EA-95EA-8278DAE2D6A8}" srcId="{58496BCD-FC37-4C58-BC22-BBB2C75AEC28}" destId="{BB4B6B13-3FB0-4C30-B8B9-D27E8616A396}" srcOrd="1" destOrd="0" parTransId="{64401D90-27A0-4306-A853-91760DF21983}" sibTransId="{8C2065DA-1D7F-46AD-A093-F00CD9AB1A4C}"/>
    <dgm:cxn modelId="{01BBB279-6EAC-4C15-A3BF-D61438926F59}" srcId="{BFCE1B2F-CF12-45A2-B96D-93792FE51EB0}" destId="{F6E92B0B-E006-4BE9-ABC9-E734A0340EAE}" srcOrd="0" destOrd="0" parTransId="{15F539DE-B579-4040-8A4E-6DA51E4C7C4A}" sibTransId="{4CCB9C06-8963-4A05-8DBA-DCC7535F22D1}"/>
    <dgm:cxn modelId="{B0418251-69F1-4DF0-A1EC-1D354D71B68E}" srcId="{BFCE1B2F-CF12-45A2-B96D-93792FE51EB0}" destId="{C3AF9A90-8349-4688-B775-A9338EF6F7ED}" srcOrd="1" destOrd="0" parTransId="{D3AEB32A-5108-41DC-A1BA-C2BAC2309498}" sibTransId="{5778F69F-5A64-42FA-90A9-DA4AF504A1DB}"/>
    <dgm:cxn modelId="{5B75DF94-DE21-4133-9142-B50AD742B313}" srcId="{0D2E748C-E4D9-4C8A-9E6D-1F18788ABB69}" destId="{58496BCD-FC37-4C58-BC22-BBB2C75AEC28}" srcOrd="1" destOrd="0" parTransId="{7A202982-33AF-43FA-8BAA-E435F02022CD}" sibTransId="{0A78BFFE-FADC-4445-8B94-D4BB60E48D57}"/>
    <dgm:cxn modelId="{03FAA82F-B2C9-4334-B8C2-55ED75B2A80B}" type="presOf" srcId="{F6E92B0B-E006-4BE9-ABC9-E734A0340EAE}" destId="{37CB3F5E-5D4F-48DD-9C19-1BF265E90BA4}" srcOrd="0" destOrd="0" presId="urn:microsoft.com/office/officeart/2005/8/layout/list1"/>
    <dgm:cxn modelId="{85D8562D-A098-43E2-BCA2-B263F9525A25}" srcId="{D350A4BF-ECD8-4318-B839-739C73C96918}" destId="{2A487C76-B4E0-45E5-B53D-CA62B71DA480}" srcOrd="0" destOrd="0" parTransId="{9F0BB90C-6EE6-4ABB-8C4A-E5CAD66456F0}" sibTransId="{7B11430B-9359-4DAA-8C07-CA8782B05397}"/>
    <dgm:cxn modelId="{CDCBAB8D-0BDD-4AEE-88EB-B55041368D14}" srcId="{58496BCD-FC37-4C58-BC22-BBB2C75AEC28}" destId="{DA47EFBF-69DD-4338-97F5-10F17369A382}" srcOrd="0" destOrd="0" parTransId="{703F68C7-B164-465A-801E-1D7B9A29DEB0}" sibTransId="{F8D6C0CB-ACF4-4578-BA64-AC99F367434C}"/>
    <dgm:cxn modelId="{93F284ED-DD57-42CF-8C05-AE32D7A325A1}" type="presOf" srcId="{19FE5D1F-F378-4D2E-AEE3-216B6E7C9700}" destId="{BC03AFB5-A340-4CC5-8CD1-A7949AF21E12}" srcOrd="0" destOrd="1" presId="urn:microsoft.com/office/officeart/2005/8/layout/list1"/>
    <dgm:cxn modelId="{05360057-B92B-4294-95C1-06A18F7987DE}" type="presOf" srcId="{D350A4BF-ECD8-4318-B839-739C73C96918}" destId="{5E18C4A7-DE83-4395-A6A0-B910E1BC24BC}" srcOrd="0" destOrd="0" presId="urn:microsoft.com/office/officeart/2005/8/layout/list1"/>
    <dgm:cxn modelId="{0DAEA4A7-6E2B-4D24-980D-B372CF93939F}" srcId="{0D2E748C-E4D9-4C8A-9E6D-1F18788ABB69}" destId="{D350A4BF-ECD8-4318-B839-739C73C96918}" srcOrd="2" destOrd="0" parTransId="{68FF0B8E-D442-4B84-B04D-654AC215EBAC}" sibTransId="{869691F6-9D28-45E9-B70C-091CD84DC698}"/>
    <dgm:cxn modelId="{E185A0ED-DC52-4EAE-A4F8-4FB75B7C39E4}" srcId="{0D2E748C-E4D9-4C8A-9E6D-1F18788ABB69}" destId="{BFCE1B2F-CF12-45A2-B96D-93792FE51EB0}" srcOrd="0" destOrd="0" parTransId="{A9010017-8329-4113-AFD2-5BA14E231025}" sibTransId="{888D0592-ED03-4016-B9A8-626E0C2DC986}"/>
    <dgm:cxn modelId="{ED04294E-D299-4FEA-9529-6CDF123331E8}" type="presOf" srcId="{DA47EFBF-69DD-4338-97F5-10F17369A382}" destId="{1F09A487-DA0E-4641-B98A-549FF3468951}" srcOrd="0" destOrd="0" presId="urn:microsoft.com/office/officeart/2005/8/layout/list1"/>
    <dgm:cxn modelId="{5942A0EC-C9B5-4CA8-ADD3-59B9BD573246}" type="presOf" srcId="{0D2E748C-E4D9-4C8A-9E6D-1F18788ABB69}" destId="{24081336-4F2B-4A9B-8AB2-3D2E1AC45BDE}" srcOrd="0" destOrd="0" presId="urn:microsoft.com/office/officeart/2005/8/layout/list1"/>
    <dgm:cxn modelId="{8588E9E5-F767-425D-AB87-B8DC49F97379}" srcId="{D350A4BF-ECD8-4318-B839-739C73C96918}" destId="{19FE5D1F-F378-4D2E-AEE3-216B6E7C9700}" srcOrd="1" destOrd="0" parTransId="{C324B584-B534-4502-B395-C43D5655286C}" sibTransId="{AA069B54-FB6B-476B-9639-64CC48646FA1}"/>
    <dgm:cxn modelId="{6C6289AB-CD1F-4859-A03F-0C038B31C0D5}" type="presOf" srcId="{BB4B6B13-3FB0-4C30-B8B9-D27E8616A396}" destId="{1F09A487-DA0E-4641-B98A-549FF3468951}" srcOrd="0" destOrd="1" presId="urn:microsoft.com/office/officeart/2005/8/layout/list1"/>
    <dgm:cxn modelId="{E6951541-7406-49C7-A286-1DBCE52936C0}" type="presOf" srcId="{2A487C76-B4E0-45E5-B53D-CA62B71DA480}" destId="{BC03AFB5-A340-4CC5-8CD1-A7949AF21E12}" srcOrd="0" destOrd="0" presId="urn:microsoft.com/office/officeart/2005/8/layout/list1"/>
    <dgm:cxn modelId="{702709A5-0DAF-4983-A73E-0A7F2E6FA2FB}" type="presOf" srcId="{58496BCD-FC37-4C58-BC22-BBB2C75AEC28}" destId="{B16B26FD-C0FE-4824-94E7-6331157B2861}" srcOrd="0" destOrd="0" presId="urn:microsoft.com/office/officeart/2005/8/layout/list1"/>
    <dgm:cxn modelId="{AF3A59BC-F303-4303-BF86-A1F558E0B4CD}" type="presOf" srcId="{BFCE1B2F-CF12-45A2-B96D-93792FE51EB0}" destId="{F3CBD04B-BDD2-4535-A9D7-303492C175E9}" srcOrd="1" destOrd="0" presId="urn:microsoft.com/office/officeart/2005/8/layout/list1"/>
    <dgm:cxn modelId="{D1A11600-C669-42BD-BDC3-1C7876AA314F}" type="presParOf" srcId="{24081336-4F2B-4A9B-8AB2-3D2E1AC45BDE}" destId="{1C34C3DA-05CA-4D47-9384-4069C9E48EF5}" srcOrd="0" destOrd="0" presId="urn:microsoft.com/office/officeart/2005/8/layout/list1"/>
    <dgm:cxn modelId="{C88B6B7C-1938-44BC-9A46-80E0E1E74ED1}" type="presParOf" srcId="{1C34C3DA-05CA-4D47-9384-4069C9E48EF5}" destId="{CECA61AA-699C-4E41-B045-C278A60CC502}" srcOrd="0" destOrd="0" presId="urn:microsoft.com/office/officeart/2005/8/layout/list1"/>
    <dgm:cxn modelId="{2300AAEA-B0AD-459E-88F3-A08262AA4788}" type="presParOf" srcId="{1C34C3DA-05CA-4D47-9384-4069C9E48EF5}" destId="{F3CBD04B-BDD2-4535-A9D7-303492C175E9}" srcOrd="1" destOrd="0" presId="urn:microsoft.com/office/officeart/2005/8/layout/list1"/>
    <dgm:cxn modelId="{0584642D-DD58-4FC6-99E9-69DA3B048C65}" type="presParOf" srcId="{24081336-4F2B-4A9B-8AB2-3D2E1AC45BDE}" destId="{FE317AF9-DCD1-4F40-8679-43DABEF5B892}" srcOrd="1" destOrd="0" presId="urn:microsoft.com/office/officeart/2005/8/layout/list1"/>
    <dgm:cxn modelId="{B4A7A5B9-9094-4EF5-8C41-5BF7D50D1CB0}" type="presParOf" srcId="{24081336-4F2B-4A9B-8AB2-3D2E1AC45BDE}" destId="{37CB3F5E-5D4F-48DD-9C19-1BF265E90BA4}" srcOrd="2" destOrd="0" presId="urn:microsoft.com/office/officeart/2005/8/layout/list1"/>
    <dgm:cxn modelId="{E1EC7F55-89A2-495C-9B2E-1DBE7A15E087}" type="presParOf" srcId="{24081336-4F2B-4A9B-8AB2-3D2E1AC45BDE}" destId="{BF22CD76-7C80-48D6-B8DF-DB0B4605EE87}" srcOrd="3" destOrd="0" presId="urn:microsoft.com/office/officeart/2005/8/layout/list1"/>
    <dgm:cxn modelId="{A6F2CD58-027B-425D-9CF0-7598B00AD841}" type="presParOf" srcId="{24081336-4F2B-4A9B-8AB2-3D2E1AC45BDE}" destId="{92C54129-4C71-437B-889A-AC10928A22A9}" srcOrd="4" destOrd="0" presId="urn:microsoft.com/office/officeart/2005/8/layout/list1"/>
    <dgm:cxn modelId="{DB566D49-9616-4DF1-8DCA-D53C97777602}" type="presParOf" srcId="{92C54129-4C71-437B-889A-AC10928A22A9}" destId="{B16B26FD-C0FE-4824-94E7-6331157B2861}" srcOrd="0" destOrd="0" presId="urn:microsoft.com/office/officeart/2005/8/layout/list1"/>
    <dgm:cxn modelId="{CF7E7962-A67E-4505-9A8E-42D902B40298}" type="presParOf" srcId="{92C54129-4C71-437B-889A-AC10928A22A9}" destId="{C28CDDB8-ACB9-482D-8B7A-141AA6B8085D}" srcOrd="1" destOrd="0" presId="urn:microsoft.com/office/officeart/2005/8/layout/list1"/>
    <dgm:cxn modelId="{1B0295AF-71FB-4286-B461-ED927A038268}" type="presParOf" srcId="{24081336-4F2B-4A9B-8AB2-3D2E1AC45BDE}" destId="{9A16BEC4-3C67-4B56-813C-6A83749DB712}" srcOrd="5" destOrd="0" presId="urn:microsoft.com/office/officeart/2005/8/layout/list1"/>
    <dgm:cxn modelId="{CF3091E9-5C89-4E0F-8E23-FC981005D3A3}" type="presParOf" srcId="{24081336-4F2B-4A9B-8AB2-3D2E1AC45BDE}" destId="{1F09A487-DA0E-4641-B98A-549FF3468951}" srcOrd="6" destOrd="0" presId="urn:microsoft.com/office/officeart/2005/8/layout/list1"/>
    <dgm:cxn modelId="{B856C3D7-32E5-4E7D-AA84-FACFCC727A62}" type="presParOf" srcId="{24081336-4F2B-4A9B-8AB2-3D2E1AC45BDE}" destId="{0D83C00D-CFF0-459E-86C5-57F91B100572}" srcOrd="7" destOrd="0" presId="urn:microsoft.com/office/officeart/2005/8/layout/list1"/>
    <dgm:cxn modelId="{6E38FFF2-5421-4863-944C-9C0CFAAA0409}" type="presParOf" srcId="{24081336-4F2B-4A9B-8AB2-3D2E1AC45BDE}" destId="{7465C34E-2616-471F-8ABD-BBC23456E031}" srcOrd="8" destOrd="0" presId="urn:microsoft.com/office/officeart/2005/8/layout/list1"/>
    <dgm:cxn modelId="{411AE0D2-0223-4C82-B0A7-1BB3E54F3128}" type="presParOf" srcId="{7465C34E-2616-471F-8ABD-BBC23456E031}" destId="{5E18C4A7-DE83-4395-A6A0-B910E1BC24BC}" srcOrd="0" destOrd="0" presId="urn:microsoft.com/office/officeart/2005/8/layout/list1"/>
    <dgm:cxn modelId="{2C07F2C0-52DE-4FBA-A2C0-426CC5DD5C61}" type="presParOf" srcId="{7465C34E-2616-471F-8ABD-BBC23456E031}" destId="{896BCD58-F30A-4D66-B376-6CB77B6E5E80}" srcOrd="1" destOrd="0" presId="urn:microsoft.com/office/officeart/2005/8/layout/list1"/>
    <dgm:cxn modelId="{986ED515-3A7F-4A9E-B153-39446363D504}" type="presParOf" srcId="{24081336-4F2B-4A9B-8AB2-3D2E1AC45BDE}" destId="{F6C739FE-CD5A-4F51-AC0A-670802C5C014}" srcOrd="9" destOrd="0" presId="urn:microsoft.com/office/officeart/2005/8/layout/list1"/>
    <dgm:cxn modelId="{7DD1E7E2-6617-476A-A78C-8A44557D8915}" type="presParOf" srcId="{24081336-4F2B-4A9B-8AB2-3D2E1AC45BDE}" destId="{BC03AFB5-A340-4CC5-8CD1-A7949AF21E1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C08AD3-4C21-4254-A403-C7EA970CA0DB}" type="doc">
      <dgm:prSet loTypeId="urn:microsoft.com/office/officeart/2005/8/layout/vList6" loCatId="process" qsTypeId="urn:microsoft.com/office/officeart/2005/8/quickstyle/3d2" qsCatId="3D" csTypeId="urn:microsoft.com/office/officeart/2005/8/colors/accent1_2" csCatId="accent1" phldr="1"/>
      <dgm:spPr/>
      <dgm:t>
        <a:bodyPr/>
        <a:lstStyle/>
        <a:p>
          <a:endParaRPr lang="en-US"/>
        </a:p>
      </dgm:t>
    </dgm:pt>
    <dgm:pt modelId="{AC46422C-AFF3-4E24-8DC5-14F014096B21}">
      <dgm:prSet phldrT="[Text]"/>
      <dgm:spPr>
        <a:solidFill>
          <a:srgbClr val="002060"/>
        </a:solidFill>
      </dgm:spPr>
      <dgm:t>
        <a:bodyPr/>
        <a:lstStyle/>
        <a:p>
          <a:r>
            <a:rPr lang="en-US" b="1" dirty="0" smtClean="0"/>
            <a:t>Deployment</a:t>
          </a:r>
          <a:endParaRPr lang="en-US" b="1" dirty="0"/>
        </a:p>
      </dgm:t>
    </dgm:pt>
    <dgm:pt modelId="{E946CA5C-2229-42F9-B424-C483991551A5}" type="parTrans" cxnId="{0C362D5B-806D-4FE6-9EEA-5A940CFA0B31}">
      <dgm:prSet/>
      <dgm:spPr/>
      <dgm:t>
        <a:bodyPr/>
        <a:lstStyle/>
        <a:p>
          <a:endParaRPr lang="en-US"/>
        </a:p>
      </dgm:t>
    </dgm:pt>
    <dgm:pt modelId="{F7B69526-E5A4-401C-9F7C-377EB01A3156}" type="sibTrans" cxnId="{0C362D5B-806D-4FE6-9EEA-5A940CFA0B31}">
      <dgm:prSet/>
      <dgm:spPr/>
      <dgm:t>
        <a:bodyPr/>
        <a:lstStyle/>
        <a:p>
          <a:endParaRPr lang="en-US"/>
        </a:p>
      </dgm:t>
    </dgm:pt>
    <dgm:pt modelId="{E47B5F93-F005-404F-A9F7-1866B5841F60}">
      <dgm:prSet phldrT="[Text]" custT="1"/>
      <dgm:spPr>
        <a:solidFill>
          <a:srgbClr val="CEE8FA">
            <a:alpha val="90000"/>
          </a:srgbClr>
        </a:solidFill>
      </dgm:spPr>
      <dgm:t>
        <a:bodyPr/>
        <a:lstStyle/>
        <a:p>
          <a:r>
            <a:rPr lang="en-US" sz="1800" dirty="0" smtClean="0"/>
            <a:t>Work with Judicial, DESPP, and DMV to accelerate deployment schedule for remaining troops</a:t>
          </a:r>
          <a:endParaRPr lang="en-US" sz="1800" dirty="0"/>
        </a:p>
      </dgm:t>
    </dgm:pt>
    <dgm:pt modelId="{E5998D1C-5416-4BDB-9461-9961BE9219FD}" type="parTrans" cxnId="{3A547383-1CE6-4337-8650-B3B3302A821C}">
      <dgm:prSet/>
      <dgm:spPr/>
      <dgm:t>
        <a:bodyPr/>
        <a:lstStyle/>
        <a:p>
          <a:endParaRPr lang="en-US"/>
        </a:p>
      </dgm:t>
    </dgm:pt>
    <dgm:pt modelId="{225B68BB-5615-4D46-B034-84DC154AA156}" type="sibTrans" cxnId="{3A547383-1CE6-4337-8650-B3B3302A821C}">
      <dgm:prSet/>
      <dgm:spPr/>
      <dgm:t>
        <a:bodyPr/>
        <a:lstStyle/>
        <a:p>
          <a:endParaRPr lang="en-US"/>
        </a:p>
      </dgm:t>
    </dgm:pt>
    <dgm:pt modelId="{F20FE4F0-26C3-4A21-B878-0BDBB5F4AB5A}">
      <dgm:prSet phldrT="[Text]"/>
      <dgm:spPr>
        <a:solidFill>
          <a:srgbClr val="3469BE"/>
        </a:solidFill>
      </dgm:spPr>
      <dgm:t>
        <a:bodyPr/>
        <a:lstStyle/>
        <a:p>
          <a:r>
            <a:rPr lang="en-US" b="1" dirty="0" smtClean="0"/>
            <a:t>Paperless OUIs</a:t>
          </a:r>
        </a:p>
        <a:p>
          <a:r>
            <a:rPr lang="en-US" dirty="0" smtClean="0"/>
            <a:t>Judicial, DESPP, and DMV</a:t>
          </a:r>
          <a:endParaRPr lang="en-US" dirty="0"/>
        </a:p>
      </dgm:t>
    </dgm:pt>
    <dgm:pt modelId="{339E6ED8-34C9-4FEA-BEA4-118F68ED23A3}" type="parTrans" cxnId="{4C774462-7BCF-4FA4-A777-EDEB62471E92}">
      <dgm:prSet/>
      <dgm:spPr/>
      <dgm:t>
        <a:bodyPr/>
        <a:lstStyle/>
        <a:p>
          <a:endParaRPr lang="en-US"/>
        </a:p>
      </dgm:t>
    </dgm:pt>
    <dgm:pt modelId="{6207E61A-5D7A-47F0-A72B-D5E10E40B810}" type="sibTrans" cxnId="{4C774462-7BCF-4FA4-A777-EDEB62471E92}">
      <dgm:prSet/>
      <dgm:spPr/>
      <dgm:t>
        <a:bodyPr/>
        <a:lstStyle/>
        <a:p>
          <a:endParaRPr lang="en-US"/>
        </a:p>
      </dgm:t>
    </dgm:pt>
    <dgm:pt modelId="{C2AED8E8-CC99-4F3C-9093-4F0B71003FBE}">
      <dgm:prSet phldrT="[Text]" custT="1"/>
      <dgm:spPr>
        <a:solidFill>
          <a:srgbClr val="CEE8FA">
            <a:alpha val="90000"/>
          </a:srgbClr>
        </a:solidFill>
      </dgm:spPr>
      <dgm:t>
        <a:bodyPr/>
        <a:lstStyle/>
        <a:p>
          <a:r>
            <a:rPr lang="en-US" sz="1800" dirty="0" smtClean="0"/>
            <a:t>Transition to permanent application maintenance and support to the CJIS Operations Team</a:t>
          </a:r>
          <a:endParaRPr lang="en-US" sz="1800" dirty="0"/>
        </a:p>
      </dgm:t>
    </dgm:pt>
    <dgm:pt modelId="{8C252AC7-5332-4596-A678-D715E48F792D}" type="parTrans" cxnId="{55D189F8-A5B5-47EE-BA13-5189418C2455}">
      <dgm:prSet/>
      <dgm:spPr/>
      <dgm:t>
        <a:bodyPr/>
        <a:lstStyle/>
        <a:p>
          <a:endParaRPr lang="en-US"/>
        </a:p>
      </dgm:t>
    </dgm:pt>
    <dgm:pt modelId="{695892C2-C634-4E63-8F2D-E7EB18A96265}" type="sibTrans" cxnId="{55D189F8-A5B5-47EE-BA13-5189418C2455}">
      <dgm:prSet/>
      <dgm:spPr/>
      <dgm:t>
        <a:bodyPr/>
        <a:lstStyle/>
        <a:p>
          <a:endParaRPr lang="en-US"/>
        </a:p>
      </dgm:t>
    </dgm:pt>
    <dgm:pt modelId="{7B195A7B-EBBE-42DB-973D-764016E685C2}">
      <dgm:prSet phldrT="[Text]"/>
      <dgm:spPr>
        <a:solidFill>
          <a:srgbClr val="8CB0C8"/>
        </a:solidFill>
      </dgm:spPr>
      <dgm:t>
        <a:bodyPr/>
        <a:lstStyle/>
        <a:p>
          <a:r>
            <a:rPr lang="en-US" b="1" dirty="0" smtClean="0"/>
            <a:t>Application  Maintenance &amp; Support</a:t>
          </a:r>
          <a:endParaRPr lang="en-US" b="1" dirty="0"/>
        </a:p>
      </dgm:t>
    </dgm:pt>
    <dgm:pt modelId="{C6092D9B-E22D-4B8D-87BB-935A6F33EB69}" type="parTrans" cxnId="{FD6F3074-F7B9-498D-BC62-CE3A2F6381F1}">
      <dgm:prSet/>
      <dgm:spPr/>
      <dgm:t>
        <a:bodyPr/>
        <a:lstStyle/>
        <a:p>
          <a:endParaRPr lang="en-US"/>
        </a:p>
      </dgm:t>
    </dgm:pt>
    <dgm:pt modelId="{E71095A5-DFE6-4A4B-BB99-2C8492304A5D}" type="sibTrans" cxnId="{FD6F3074-F7B9-498D-BC62-CE3A2F6381F1}">
      <dgm:prSet/>
      <dgm:spPr/>
      <dgm:t>
        <a:bodyPr/>
        <a:lstStyle/>
        <a:p>
          <a:endParaRPr lang="en-US"/>
        </a:p>
      </dgm:t>
    </dgm:pt>
    <dgm:pt modelId="{45F4EBBA-C039-4D8D-BDD3-4A6504B38759}">
      <dgm:prSet custT="1"/>
      <dgm:spPr>
        <a:solidFill>
          <a:srgbClr val="CEE8FA">
            <a:alpha val="90000"/>
          </a:srgbClr>
        </a:solidFill>
      </dgm:spPr>
      <dgm:t>
        <a:bodyPr/>
        <a:lstStyle/>
        <a:p>
          <a:r>
            <a:rPr lang="en-US" sz="1800" dirty="0" smtClean="0"/>
            <a:t>Develop needed Technology</a:t>
          </a:r>
          <a:endParaRPr lang="en-US" sz="1800" dirty="0"/>
        </a:p>
      </dgm:t>
    </dgm:pt>
    <dgm:pt modelId="{B7E205F6-7BE4-46B8-9F10-CA54BCCDF418}" type="parTrans" cxnId="{191FABAF-671E-4939-B2F9-F99B0586D70E}">
      <dgm:prSet/>
      <dgm:spPr/>
      <dgm:t>
        <a:bodyPr/>
        <a:lstStyle/>
        <a:p>
          <a:endParaRPr lang="en-US"/>
        </a:p>
      </dgm:t>
    </dgm:pt>
    <dgm:pt modelId="{C00FDBFB-456F-4346-91AE-B64CA1782F2D}" type="sibTrans" cxnId="{191FABAF-671E-4939-B2F9-F99B0586D70E}">
      <dgm:prSet/>
      <dgm:spPr/>
      <dgm:t>
        <a:bodyPr/>
        <a:lstStyle/>
        <a:p>
          <a:endParaRPr lang="en-US"/>
        </a:p>
      </dgm:t>
    </dgm:pt>
    <dgm:pt modelId="{001DCB27-A960-459C-AE54-809A06475B1B}">
      <dgm:prSet custT="1"/>
      <dgm:spPr>
        <a:solidFill>
          <a:srgbClr val="CEE8FA">
            <a:alpha val="90000"/>
          </a:srgbClr>
        </a:solidFill>
      </dgm:spPr>
      <dgm:t>
        <a:bodyPr/>
        <a:lstStyle/>
        <a:p>
          <a:r>
            <a:rPr lang="en-US" sz="1800" dirty="0" smtClean="0"/>
            <a:t>Develop needed Business Processes</a:t>
          </a:r>
          <a:endParaRPr lang="en-US" sz="1800" dirty="0"/>
        </a:p>
      </dgm:t>
    </dgm:pt>
    <dgm:pt modelId="{0E0939A2-6443-4590-A4BE-579DA8A8D75F}" type="parTrans" cxnId="{B9B24E22-5C1D-42BD-B4B4-CD0C89C94B51}">
      <dgm:prSet/>
      <dgm:spPr/>
      <dgm:t>
        <a:bodyPr/>
        <a:lstStyle/>
        <a:p>
          <a:endParaRPr lang="en-US"/>
        </a:p>
      </dgm:t>
    </dgm:pt>
    <dgm:pt modelId="{F4588045-62BD-4831-B8BC-4FD336F87F7C}" type="sibTrans" cxnId="{B9B24E22-5C1D-42BD-B4B4-CD0C89C94B51}">
      <dgm:prSet/>
      <dgm:spPr/>
      <dgm:t>
        <a:bodyPr/>
        <a:lstStyle/>
        <a:p>
          <a:endParaRPr lang="en-US"/>
        </a:p>
      </dgm:t>
    </dgm:pt>
    <dgm:pt modelId="{9609ECEC-6CE8-42B8-88C9-9A3F5AAEDC72}" type="pres">
      <dgm:prSet presAssocID="{5FC08AD3-4C21-4254-A403-C7EA970CA0DB}" presName="Name0" presStyleCnt="0">
        <dgm:presLayoutVars>
          <dgm:dir/>
          <dgm:animLvl val="lvl"/>
          <dgm:resizeHandles/>
        </dgm:presLayoutVars>
      </dgm:prSet>
      <dgm:spPr/>
      <dgm:t>
        <a:bodyPr/>
        <a:lstStyle/>
        <a:p>
          <a:endParaRPr lang="en-US"/>
        </a:p>
      </dgm:t>
    </dgm:pt>
    <dgm:pt modelId="{43923F56-AFEA-41E3-AA3B-49365EBB9840}" type="pres">
      <dgm:prSet presAssocID="{AC46422C-AFF3-4E24-8DC5-14F014096B21}" presName="linNode" presStyleCnt="0"/>
      <dgm:spPr/>
    </dgm:pt>
    <dgm:pt modelId="{784AB815-B51D-4E0A-ABB2-54D4D7B9C851}" type="pres">
      <dgm:prSet presAssocID="{AC46422C-AFF3-4E24-8DC5-14F014096B21}" presName="parentShp" presStyleLbl="node1" presStyleIdx="0" presStyleCnt="3">
        <dgm:presLayoutVars>
          <dgm:bulletEnabled val="1"/>
        </dgm:presLayoutVars>
      </dgm:prSet>
      <dgm:spPr/>
      <dgm:t>
        <a:bodyPr/>
        <a:lstStyle/>
        <a:p>
          <a:endParaRPr lang="en-US"/>
        </a:p>
      </dgm:t>
    </dgm:pt>
    <dgm:pt modelId="{178F9328-9C27-4420-9044-31CEA64B814C}" type="pres">
      <dgm:prSet presAssocID="{AC46422C-AFF3-4E24-8DC5-14F014096B21}" presName="childShp" presStyleLbl="bgAccFollowNode1" presStyleIdx="0" presStyleCnt="3" custLinFactNeighborX="3125">
        <dgm:presLayoutVars>
          <dgm:bulletEnabled val="1"/>
        </dgm:presLayoutVars>
      </dgm:prSet>
      <dgm:spPr/>
      <dgm:t>
        <a:bodyPr/>
        <a:lstStyle/>
        <a:p>
          <a:endParaRPr lang="en-US"/>
        </a:p>
      </dgm:t>
    </dgm:pt>
    <dgm:pt modelId="{6F2564C8-218E-4DB1-96D8-8461C63C0EA0}" type="pres">
      <dgm:prSet presAssocID="{F7B69526-E5A4-401C-9F7C-377EB01A3156}" presName="spacing" presStyleCnt="0"/>
      <dgm:spPr/>
    </dgm:pt>
    <dgm:pt modelId="{FD4AEB97-3916-43D0-AA8E-057030C0CB07}" type="pres">
      <dgm:prSet presAssocID="{F20FE4F0-26C3-4A21-B878-0BDBB5F4AB5A}" presName="linNode" presStyleCnt="0"/>
      <dgm:spPr/>
    </dgm:pt>
    <dgm:pt modelId="{4F820B30-161D-4B47-B06E-AE28A5DB5D59}" type="pres">
      <dgm:prSet presAssocID="{F20FE4F0-26C3-4A21-B878-0BDBB5F4AB5A}" presName="parentShp" presStyleLbl="node1" presStyleIdx="1" presStyleCnt="3">
        <dgm:presLayoutVars>
          <dgm:bulletEnabled val="1"/>
        </dgm:presLayoutVars>
      </dgm:prSet>
      <dgm:spPr/>
      <dgm:t>
        <a:bodyPr/>
        <a:lstStyle/>
        <a:p>
          <a:endParaRPr lang="en-US"/>
        </a:p>
      </dgm:t>
    </dgm:pt>
    <dgm:pt modelId="{C422AB86-A0D9-461E-8CF4-63FD3E3F8BE1}" type="pres">
      <dgm:prSet presAssocID="{F20FE4F0-26C3-4A21-B878-0BDBB5F4AB5A}" presName="childShp" presStyleLbl="bgAccFollowNode1" presStyleIdx="1" presStyleCnt="3">
        <dgm:presLayoutVars>
          <dgm:bulletEnabled val="1"/>
        </dgm:presLayoutVars>
      </dgm:prSet>
      <dgm:spPr/>
      <dgm:t>
        <a:bodyPr/>
        <a:lstStyle/>
        <a:p>
          <a:endParaRPr lang="en-US"/>
        </a:p>
      </dgm:t>
    </dgm:pt>
    <dgm:pt modelId="{94F07DE4-5B9B-40ED-AE7E-41553420499A}" type="pres">
      <dgm:prSet presAssocID="{6207E61A-5D7A-47F0-A72B-D5E10E40B810}" presName="spacing" presStyleCnt="0"/>
      <dgm:spPr/>
    </dgm:pt>
    <dgm:pt modelId="{4DF04093-E2A9-4E3E-AE4F-C781D840D9CE}" type="pres">
      <dgm:prSet presAssocID="{7B195A7B-EBBE-42DB-973D-764016E685C2}" presName="linNode" presStyleCnt="0"/>
      <dgm:spPr/>
    </dgm:pt>
    <dgm:pt modelId="{1AA142BD-1B25-4799-8926-54BA9A72B9AB}" type="pres">
      <dgm:prSet presAssocID="{7B195A7B-EBBE-42DB-973D-764016E685C2}" presName="parentShp" presStyleLbl="node1" presStyleIdx="2" presStyleCnt="3">
        <dgm:presLayoutVars>
          <dgm:bulletEnabled val="1"/>
        </dgm:presLayoutVars>
      </dgm:prSet>
      <dgm:spPr/>
      <dgm:t>
        <a:bodyPr/>
        <a:lstStyle/>
        <a:p>
          <a:endParaRPr lang="en-US"/>
        </a:p>
      </dgm:t>
    </dgm:pt>
    <dgm:pt modelId="{48B97D2E-3DA6-4DF2-92A6-2EC42CEBD01B}" type="pres">
      <dgm:prSet presAssocID="{7B195A7B-EBBE-42DB-973D-764016E685C2}" presName="childShp" presStyleLbl="bgAccFollowNode1" presStyleIdx="2" presStyleCnt="3" custLinFactNeighborX="3125" custLinFactNeighborY="0">
        <dgm:presLayoutVars>
          <dgm:bulletEnabled val="1"/>
        </dgm:presLayoutVars>
      </dgm:prSet>
      <dgm:spPr/>
      <dgm:t>
        <a:bodyPr/>
        <a:lstStyle/>
        <a:p>
          <a:endParaRPr lang="en-US"/>
        </a:p>
      </dgm:t>
    </dgm:pt>
  </dgm:ptLst>
  <dgm:cxnLst>
    <dgm:cxn modelId="{55D189F8-A5B5-47EE-BA13-5189418C2455}" srcId="{7B195A7B-EBBE-42DB-973D-764016E685C2}" destId="{C2AED8E8-CC99-4F3C-9093-4F0B71003FBE}" srcOrd="0" destOrd="0" parTransId="{8C252AC7-5332-4596-A678-D715E48F792D}" sibTransId="{695892C2-C634-4E63-8F2D-E7EB18A96265}"/>
    <dgm:cxn modelId="{39C15673-7184-4E46-8C34-B7534D31EC26}" type="presOf" srcId="{AC46422C-AFF3-4E24-8DC5-14F014096B21}" destId="{784AB815-B51D-4E0A-ABB2-54D4D7B9C851}" srcOrd="0" destOrd="0" presId="urn:microsoft.com/office/officeart/2005/8/layout/vList6"/>
    <dgm:cxn modelId="{4C774462-7BCF-4FA4-A777-EDEB62471E92}" srcId="{5FC08AD3-4C21-4254-A403-C7EA970CA0DB}" destId="{F20FE4F0-26C3-4A21-B878-0BDBB5F4AB5A}" srcOrd="1" destOrd="0" parTransId="{339E6ED8-34C9-4FEA-BEA4-118F68ED23A3}" sibTransId="{6207E61A-5D7A-47F0-A72B-D5E10E40B810}"/>
    <dgm:cxn modelId="{0FD343E7-DEF8-4A0F-A7BF-59CA2442073D}" type="presOf" srcId="{E47B5F93-F005-404F-A9F7-1866B5841F60}" destId="{178F9328-9C27-4420-9044-31CEA64B814C}" srcOrd="0" destOrd="0" presId="urn:microsoft.com/office/officeart/2005/8/layout/vList6"/>
    <dgm:cxn modelId="{05AAEF65-1B6C-4BCB-8C31-DFCD9E847CC9}" type="presOf" srcId="{5FC08AD3-4C21-4254-A403-C7EA970CA0DB}" destId="{9609ECEC-6CE8-42B8-88C9-9A3F5AAEDC72}" srcOrd="0" destOrd="0" presId="urn:microsoft.com/office/officeart/2005/8/layout/vList6"/>
    <dgm:cxn modelId="{CBC06372-1C73-4A54-927D-BE93F70D6AC9}" type="presOf" srcId="{7B195A7B-EBBE-42DB-973D-764016E685C2}" destId="{1AA142BD-1B25-4799-8926-54BA9A72B9AB}" srcOrd="0" destOrd="0" presId="urn:microsoft.com/office/officeart/2005/8/layout/vList6"/>
    <dgm:cxn modelId="{8AE7E078-E3B1-4BAC-8BFE-B1D19F401C8C}" type="presOf" srcId="{001DCB27-A960-459C-AE54-809A06475B1B}" destId="{C422AB86-A0D9-461E-8CF4-63FD3E3F8BE1}" srcOrd="0" destOrd="1" presId="urn:microsoft.com/office/officeart/2005/8/layout/vList6"/>
    <dgm:cxn modelId="{B9B24E22-5C1D-42BD-B4B4-CD0C89C94B51}" srcId="{F20FE4F0-26C3-4A21-B878-0BDBB5F4AB5A}" destId="{001DCB27-A960-459C-AE54-809A06475B1B}" srcOrd="1" destOrd="0" parTransId="{0E0939A2-6443-4590-A4BE-579DA8A8D75F}" sibTransId="{F4588045-62BD-4831-B8BC-4FD336F87F7C}"/>
    <dgm:cxn modelId="{191FABAF-671E-4939-B2F9-F99B0586D70E}" srcId="{F20FE4F0-26C3-4A21-B878-0BDBB5F4AB5A}" destId="{45F4EBBA-C039-4D8D-BDD3-4A6504B38759}" srcOrd="0" destOrd="0" parTransId="{B7E205F6-7BE4-46B8-9F10-CA54BCCDF418}" sibTransId="{C00FDBFB-456F-4346-91AE-B64CA1782F2D}"/>
    <dgm:cxn modelId="{CAA8BD5E-4FF6-48CC-9F0D-34B353CADD27}" type="presOf" srcId="{F20FE4F0-26C3-4A21-B878-0BDBB5F4AB5A}" destId="{4F820B30-161D-4B47-B06E-AE28A5DB5D59}" srcOrd="0" destOrd="0" presId="urn:microsoft.com/office/officeart/2005/8/layout/vList6"/>
    <dgm:cxn modelId="{3A547383-1CE6-4337-8650-B3B3302A821C}" srcId="{AC46422C-AFF3-4E24-8DC5-14F014096B21}" destId="{E47B5F93-F005-404F-A9F7-1866B5841F60}" srcOrd="0" destOrd="0" parTransId="{E5998D1C-5416-4BDB-9461-9961BE9219FD}" sibTransId="{225B68BB-5615-4D46-B034-84DC154AA156}"/>
    <dgm:cxn modelId="{FD6F3074-F7B9-498D-BC62-CE3A2F6381F1}" srcId="{5FC08AD3-4C21-4254-A403-C7EA970CA0DB}" destId="{7B195A7B-EBBE-42DB-973D-764016E685C2}" srcOrd="2" destOrd="0" parTransId="{C6092D9B-E22D-4B8D-87BB-935A6F33EB69}" sibTransId="{E71095A5-DFE6-4A4B-BB99-2C8492304A5D}"/>
    <dgm:cxn modelId="{0C362D5B-806D-4FE6-9EEA-5A940CFA0B31}" srcId="{5FC08AD3-4C21-4254-A403-C7EA970CA0DB}" destId="{AC46422C-AFF3-4E24-8DC5-14F014096B21}" srcOrd="0" destOrd="0" parTransId="{E946CA5C-2229-42F9-B424-C483991551A5}" sibTransId="{F7B69526-E5A4-401C-9F7C-377EB01A3156}"/>
    <dgm:cxn modelId="{9EE03173-8052-4C96-AF84-1F1AE51B40BC}" type="presOf" srcId="{C2AED8E8-CC99-4F3C-9093-4F0B71003FBE}" destId="{48B97D2E-3DA6-4DF2-92A6-2EC42CEBD01B}" srcOrd="0" destOrd="0" presId="urn:microsoft.com/office/officeart/2005/8/layout/vList6"/>
    <dgm:cxn modelId="{095C048C-160E-41B4-836B-15E2ADE98AA9}" type="presOf" srcId="{45F4EBBA-C039-4D8D-BDD3-4A6504B38759}" destId="{C422AB86-A0D9-461E-8CF4-63FD3E3F8BE1}" srcOrd="0" destOrd="0" presId="urn:microsoft.com/office/officeart/2005/8/layout/vList6"/>
    <dgm:cxn modelId="{DDBF9982-4EA8-488B-BADA-DC7DBEB2D693}" type="presParOf" srcId="{9609ECEC-6CE8-42B8-88C9-9A3F5AAEDC72}" destId="{43923F56-AFEA-41E3-AA3B-49365EBB9840}" srcOrd="0" destOrd="0" presId="urn:microsoft.com/office/officeart/2005/8/layout/vList6"/>
    <dgm:cxn modelId="{FAE1BB52-3055-4AFC-9233-D4300EF21268}" type="presParOf" srcId="{43923F56-AFEA-41E3-AA3B-49365EBB9840}" destId="{784AB815-B51D-4E0A-ABB2-54D4D7B9C851}" srcOrd="0" destOrd="0" presId="urn:microsoft.com/office/officeart/2005/8/layout/vList6"/>
    <dgm:cxn modelId="{EC1A5E3B-116B-44D8-9239-C6CFEB0BD747}" type="presParOf" srcId="{43923F56-AFEA-41E3-AA3B-49365EBB9840}" destId="{178F9328-9C27-4420-9044-31CEA64B814C}" srcOrd="1" destOrd="0" presId="urn:microsoft.com/office/officeart/2005/8/layout/vList6"/>
    <dgm:cxn modelId="{9CD05407-07A7-409E-ADF2-92D23FCEC5D4}" type="presParOf" srcId="{9609ECEC-6CE8-42B8-88C9-9A3F5AAEDC72}" destId="{6F2564C8-218E-4DB1-96D8-8461C63C0EA0}" srcOrd="1" destOrd="0" presId="urn:microsoft.com/office/officeart/2005/8/layout/vList6"/>
    <dgm:cxn modelId="{B0B16028-B72C-4F01-96BD-E7CBC3CF1614}" type="presParOf" srcId="{9609ECEC-6CE8-42B8-88C9-9A3F5AAEDC72}" destId="{FD4AEB97-3916-43D0-AA8E-057030C0CB07}" srcOrd="2" destOrd="0" presId="urn:microsoft.com/office/officeart/2005/8/layout/vList6"/>
    <dgm:cxn modelId="{8F28D072-5FDA-4BE9-BD55-211C7940677E}" type="presParOf" srcId="{FD4AEB97-3916-43D0-AA8E-057030C0CB07}" destId="{4F820B30-161D-4B47-B06E-AE28A5DB5D59}" srcOrd="0" destOrd="0" presId="urn:microsoft.com/office/officeart/2005/8/layout/vList6"/>
    <dgm:cxn modelId="{839E5D14-3BC2-4EF2-A84E-275EC277829A}" type="presParOf" srcId="{FD4AEB97-3916-43D0-AA8E-057030C0CB07}" destId="{C422AB86-A0D9-461E-8CF4-63FD3E3F8BE1}" srcOrd="1" destOrd="0" presId="urn:microsoft.com/office/officeart/2005/8/layout/vList6"/>
    <dgm:cxn modelId="{5ACEA0B6-B77C-43F9-9FC6-05F5E51A23CA}" type="presParOf" srcId="{9609ECEC-6CE8-42B8-88C9-9A3F5AAEDC72}" destId="{94F07DE4-5B9B-40ED-AE7E-41553420499A}" srcOrd="3" destOrd="0" presId="urn:microsoft.com/office/officeart/2005/8/layout/vList6"/>
    <dgm:cxn modelId="{1265F422-5986-4907-A792-8928C35A555E}" type="presParOf" srcId="{9609ECEC-6CE8-42B8-88C9-9A3F5AAEDC72}" destId="{4DF04093-E2A9-4E3E-AE4F-C781D840D9CE}" srcOrd="4" destOrd="0" presId="urn:microsoft.com/office/officeart/2005/8/layout/vList6"/>
    <dgm:cxn modelId="{3062263D-9DFF-43C4-A886-634BB59D56E4}" type="presParOf" srcId="{4DF04093-E2A9-4E3E-AE4F-C781D840D9CE}" destId="{1AA142BD-1B25-4799-8926-54BA9A72B9AB}" srcOrd="0" destOrd="0" presId="urn:microsoft.com/office/officeart/2005/8/layout/vList6"/>
    <dgm:cxn modelId="{23B8F9D8-FFA4-42F9-AF67-D14E4946AE01}" type="presParOf" srcId="{4DF04093-E2A9-4E3E-AE4F-C781D840D9CE}" destId="{48B97D2E-3DA6-4DF2-92A6-2EC42CEBD01B}"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178704-7B91-4DCC-BA84-8EA69D62FA3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F7BE6F6-30B2-4023-9BFD-BA6E66850BEC}">
      <dgm:prSet phldrT="[Text]" custT="1"/>
      <dgm:spPr>
        <a:solidFill>
          <a:schemeClr val="bg1"/>
        </a:solidFill>
        <a:ln w="41275">
          <a:solidFill>
            <a:srgbClr val="2F60AF"/>
          </a:solidFill>
        </a:ln>
      </dgm:spPr>
      <dgm:t>
        <a:bodyPr/>
        <a:lstStyle/>
        <a:p>
          <a:endParaRPr lang="en-US" sz="1800" b="1" dirty="0"/>
        </a:p>
      </dgm:t>
    </dgm:pt>
    <dgm:pt modelId="{4804DBE4-D53A-43DD-B505-FF7196A23132}" type="parTrans" cxnId="{91A4C5AC-EA5F-4233-BD02-4DA92BF72079}">
      <dgm:prSet/>
      <dgm:spPr/>
      <dgm:t>
        <a:bodyPr/>
        <a:lstStyle/>
        <a:p>
          <a:endParaRPr lang="en-US"/>
        </a:p>
      </dgm:t>
    </dgm:pt>
    <dgm:pt modelId="{4B96BFB1-2C9F-4E0F-9C0A-7CD663089BE9}" type="sibTrans" cxnId="{91A4C5AC-EA5F-4233-BD02-4DA92BF72079}">
      <dgm:prSet/>
      <dgm:spPr/>
      <dgm:t>
        <a:bodyPr/>
        <a:lstStyle/>
        <a:p>
          <a:endParaRPr lang="en-US"/>
        </a:p>
      </dgm:t>
    </dgm:pt>
    <dgm:pt modelId="{DAC3B5DF-0CCB-4633-A812-4F20EE1188C2}">
      <dgm:prSet phldrT="[Text]" custT="1"/>
      <dgm:spPr/>
      <dgm:t>
        <a:bodyPr/>
        <a:lstStyle/>
        <a:p>
          <a:pPr algn="ctr"/>
          <a:r>
            <a:rPr lang="en-US" sz="1800" b="1" dirty="0" smtClean="0">
              <a:solidFill>
                <a:srgbClr val="2F60AF"/>
              </a:solidFill>
            </a:rPr>
            <a:t>7.1 QUARTERLY RELEASE</a:t>
          </a:r>
          <a:endParaRPr lang="en-US" sz="1800" b="1" dirty="0">
            <a:solidFill>
              <a:srgbClr val="2F60AF"/>
            </a:solidFill>
          </a:endParaRPr>
        </a:p>
      </dgm:t>
    </dgm:pt>
    <dgm:pt modelId="{0B879AD9-3A79-43BA-83BC-42DC469D836D}" type="parTrans" cxnId="{613C5E50-A30A-49B9-AE2C-F64A11C1B40D}">
      <dgm:prSet/>
      <dgm:spPr/>
      <dgm:t>
        <a:bodyPr/>
        <a:lstStyle/>
        <a:p>
          <a:endParaRPr lang="en-US"/>
        </a:p>
      </dgm:t>
    </dgm:pt>
    <dgm:pt modelId="{8BC45692-536C-4179-AB8D-E9F4908EA749}" type="sibTrans" cxnId="{613C5E50-A30A-49B9-AE2C-F64A11C1B40D}">
      <dgm:prSet/>
      <dgm:spPr/>
      <dgm:t>
        <a:bodyPr/>
        <a:lstStyle/>
        <a:p>
          <a:endParaRPr lang="en-US"/>
        </a:p>
      </dgm:t>
    </dgm:pt>
    <dgm:pt modelId="{CB796811-F5AB-496A-A591-218D8BBAE006}">
      <dgm:prSet phldrT="[Text]" custT="1"/>
      <dgm:spPr/>
      <dgm:t>
        <a:bodyPr/>
        <a:lstStyle/>
        <a:p>
          <a:pPr marL="171450">
            <a:lnSpc>
              <a:spcPct val="90000"/>
            </a:lnSpc>
            <a:spcAft>
              <a:spcPct val="15000"/>
            </a:spcAft>
          </a:pPr>
          <a:r>
            <a:rPr lang="en-US" sz="2000" dirty="0" smtClean="0"/>
            <a:t>The </a:t>
          </a:r>
          <a:r>
            <a:rPr lang="en-US" sz="2000" b="0" dirty="0" smtClean="0"/>
            <a:t>Offender Based Tracking System (OBTS) </a:t>
          </a:r>
          <a:r>
            <a:rPr lang="en-US" sz="2000" dirty="0" smtClean="0"/>
            <a:t>team</a:t>
          </a:r>
          <a:r>
            <a:rPr lang="en-US" sz="2000" b="1" dirty="0" smtClean="0"/>
            <a:t> </a:t>
          </a:r>
          <a:r>
            <a:rPr lang="en-US" sz="2000" dirty="0" smtClean="0"/>
            <a:t>completed and implemented the February OBTS 7.1 quarterly release on schedule </a:t>
          </a:r>
          <a:endParaRPr lang="en-US" sz="2000" dirty="0"/>
        </a:p>
      </dgm:t>
    </dgm:pt>
    <dgm:pt modelId="{7FF02E4A-C94D-435F-BFE6-D00DD2299391}" type="parTrans" cxnId="{7A9D65A0-0A4E-4AB6-8FDE-C8F36709B542}">
      <dgm:prSet/>
      <dgm:spPr/>
      <dgm:t>
        <a:bodyPr/>
        <a:lstStyle/>
        <a:p>
          <a:endParaRPr lang="en-US"/>
        </a:p>
      </dgm:t>
    </dgm:pt>
    <dgm:pt modelId="{8DB59978-96CC-45E9-A75A-B684612EE9AB}" type="sibTrans" cxnId="{7A9D65A0-0A4E-4AB6-8FDE-C8F36709B542}">
      <dgm:prSet/>
      <dgm:spPr/>
      <dgm:t>
        <a:bodyPr/>
        <a:lstStyle/>
        <a:p>
          <a:endParaRPr lang="en-US"/>
        </a:p>
      </dgm:t>
    </dgm:pt>
    <dgm:pt modelId="{7F562959-F126-4521-9C54-F5FAC1C353C3}">
      <dgm:prSet phldrT="[Text]" custT="1"/>
      <dgm:spPr/>
      <dgm:t>
        <a:bodyPr/>
        <a:lstStyle/>
        <a:p>
          <a:pPr algn="ctr"/>
          <a:r>
            <a:rPr lang="en-US" sz="1800" b="1" dirty="0" smtClean="0">
              <a:solidFill>
                <a:srgbClr val="2F60AF"/>
              </a:solidFill>
            </a:rPr>
            <a:t>SYSTEM PERFORMANCE</a:t>
          </a:r>
          <a:endParaRPr lang="en-US" sz="1800" b="1" dirty="0">
            <a:solidFill>
              <a:srgbClr val="2F60AF"/>
            </a:solidFill>
          </a:endParaRPr>
        </a:p>
      </dgm:t>
    </dgm:pt>
    <dgm:pt modelId="{1E1D9814-0637-4D13-830E-E4B270E9761A}" type="parTrans" cxnId="{F3C7013E-C7B4-4495-893B-49A84183CC0C}">
      <dgm:prSet/>
      <dgm:spPr/>
      <dgm:t>
        <a:bodyPr/>
        <a:lstStyle/>
        <a:p>
          <a:endParaRPr lang="en-US"/>
        </a:p>
      </dgm:t>
    </dgm:pt>
    <dgm:pt modelId="{E556F4CA-97D9-46B8-9742-A5AC690060EB}" type="sibTrans" cxnId="{F3C7013E-C7B4-4495-893B-49A84183CC0C}">
      <dgm:prSet/>
      <dgm:spPr/>
      <dgm:t>
        <a:bodyPr/>
        <a:lstStyle/>
        <a:p>
          <a:endParaRPr lang="en-US"/>
        </a:p>
      </dgm:t>
    </dgm:pt>
    <dgm:pt modelId="{BC44528C-383F-45FC-B6C5-2F5FFEBDFC69}">
      <dgm:prSet phldrT="[Text]" custT="1"/>
      <dgm:spPr/>
      <dgm:t>
        <a:bodyPr/>
        <a:lstStyle/>
        <a:p>
          <a:r>
            <a:rPr lang="en-US" sz="2000" dirty="0" smtClean="0"/>
            <a:t>Event Processing Improvements – Rate of 6,800 messages per hour exceeded with no backlogs</a:t>
          </a:r>
          <a:endParaRPr lang="en-US" sz="2000" dirty="0"/>
        </a:p>
      </dgm:t>
    </dgm:pt>
    <dgm:pt modelId="{E7782EC0-B690-4973-9A7C-4A626286A427}" type="parTrans" cxnId="{3F823B54-EEB1-4BE8-A780-9C16E1128FFA}">
      <dgm:prSet/>
      <dgm:spPr/>
      <dgm:t>
        <a:bodyPr/>
        <a:lstStyle/>
        <a:p>
          <a:endParaRPr lang="en-US"/>
        </a:p>
      </dgm:t>
    </dgm:pt>
    <dgm:pt modelId="{A5767B4C-3606-4C0B-BCC5-1AE2EA2F11B8}" type="sibTrans" cxnId="{3F823B54-EEB1-4BE8-A780-9C16E1128FFA}">
      <dgm:prSet/>
      <dgm:spPr/>
      <dgm:t>
        <a:bodyPr/>
        <a:lstStyle/>
        <a:p>
          <a:endParaRPr lang="en-US"/>
        </a:p>
      </dgm:t>
    </dgm:pt>
    <dgm:pt modelId="{9F18A67D-C5E4-4ABB-A1BA-CC1E0844B13B}">
      <dgm:prSet phldrT="[Text]" custT="1"/>
      <dgm:spPr/>
      <dgm:t>
        <a:bodyPr/>
        <a:lstStyle/>
        <a:p>
          <a:pPr marL="171450">
            <a:lnSpc>
              <a:spcPct val="90000"/>
            </a:lnSpc>
            <a:spcAft>
              <a:spcPct val="15000"/>
            </a:spcAft>
          </a:pPr>
          <a:r>
            <a:rPr lang="en-US" sz="2000" dirty="0" smtClean="0"/>
            <a:t>Data Integrity Enhancements</a:t>
          </a:r>
          <a:endParaRPr lang="en-US" sz="2000" dirty="0"/>
        </a:p>
      </dgm:t>
    </dgm:pt>
    <dgm:pt modelId="{96A463F3-5D79-49CE-AF5B-2838348C9D01}" type="parTrans" cxnId="{0F063584-64D3-4142-95CC-6550031FE9C2}">
      <dgm:prSet/>
      <dgm:spPr/>
      <dgm:t>
        <a:bodyPr/>
        <a:lstStyle/>
        <a:p>
          <a:endParaRPr lang="en-US"/>
        </a:p>
      </dgm:t>
    </dgm:pt>
    <dgm:pt modelId="{B2972545-9A8A-430C-B992-E1CB3CEC069E}" type="sibTrans" cxnId="{0F063584-64D3-4142-95CC-6550031FE9C2}">
      <dgm:prSet/>
      <dgm:spPr/>
      <dgm:t>
        <a:bodyPr/>
        <a:lstStyle/>
        <a:p>
          <a:endParaRPr lang="en-US"/>
        </a:p>
      </dgm:t>
    </dgm:pt>
    <dgm:pt modelId="{A303B196-AD73-430C-8D46-49D0F059C3CB}">
      <dgm:prSet phldrT="[Text]" custT="1"/>
      <dgm:spPr/>
      <dgm:t>
        <a:bodyPr/>
        <a:lstStyle/>
        <a:p>
          <a:r>
            <a:rPr lang="en-US" sz="2000" dirty="0" smtClean="0">
              <a:solidFill>
                <a:schemeClr val="tx1"/>
              </a:solidFill>
            </a:rPr>
            <a:t>Inquiry Processing Improvements – 65%  Average increase in response time    </a:t>
          </a:r>
          <a:endParaRPr lang="en-US" sz="2000" dirty="0"/>
        </a:p>
      </dgm:t>
    </dgm:pt>
    <dgm:pt modelId="{0C605BF3-C379-40D1-ABF3-14C309768526}" type="parTrans" cxnId="{14A32174-7C90-4A52-BA7B-A9001F992781}">
      <dgm:prSet/>
      <dgm:spPr/>
      <dgm:t>
        <a:bodyPr/>
        <a:lstStyle/>
        <a:p>
          <a:endParaRPr lang="en-US"/>
        </a:p>
      </dgm:t>
    </dgm:pt>
    <dgm:pt modelId="{5F5B38FC-F0F9-439D-A925-546135013F98}" type="sibTrans" cxnId="{14A32174-7C90-4A52-BA7B-A9001F992781}">
      <dgm:prSet/>
      <dgm:spPr/>
      <dgm:t>
        <a:bodyPr/>
        <a:lstStyle/>
        <a:p>
          <a:endParaRPr lang="en-US"/>
        </a:p>
      </dgm:t>
    </dgm:pt>
    <dgm:pt modelId="{D5C8E882-4C3C-417B-947C-6F9FC9F75CBD}">
      <dgm:prSet phldrT="[Text]" custT="1"/>
      <dgm:spPr>
        <a:solidFill>
          <a:schemeClr val="bg1"/>
        </a:solidFill>
        <a:ln w="41275">
          <a:solidFill>
            <a:srgbClr val="2F60AF"/>
          </a:solidFill>
        </a:ln>
      </dgm:spPr>
      <dgm:t>
        <a:bodyPr/>
        <a:lstStyle/>
        <a:p>
          <a:endParaRPr lang="en-US" sz="1800" b="1" dirty="0"/>
        </a:p>
      </dgm:t>
    </dgm:pt>
    <dgm:pt modelId="{69F40152-FE29-4411-A4E5-E6F43FCAABB4}" type="sibTrans" cxnId="{2F7E046F-7CA1-4A9E-B26F-F5F867FCDA0B}">
      <dgm:prSet/>
      <dgm:spPr/>
      <dgm:t>
        <a:bodyPr/>
        <a:lstStyle/>
        <a:p>
          <a:endParaRPr lang="en-US"/>
        </a:p>
      </dgm:t>
    </dgm:pt>
    <dgm:pt modelId="{5124652F-9BC9-458C-A523-1884D1577DF7}" type="parTrans" cxnId="{2F7E046F-7CA1-4A9E-B26F-F5F867FCDA0B}">
      <dgm:prSet/>
      <dgm:spPr/>
      <dgm:t>
        <a:bodyPr/>
        <a:lstStyle/>
        <a:p>
          <a:endParaRPr lang="en-US"/>
        </a:p>
      </dgm:t>
    </dgm:pt>
    <dgm:pt modelId="{8BF33450-7DD0-4351-9010-A23341A55BE8}" type="pres">
      <dgm:prSet presAssocID="{A9178704-7B91-4DCC-BA84-8EA69D62FA3A}" presName="Name0" presStyleCnt="0">
        <dgm:presLayoutVars>
          <dgm:chMax/>
          <dgm:chPref val="3"/>
          <dgm:dir/>
          <dgm:animOne val="branch"/>
          <dgm:animLvl val="lvl"/>
        </dgm:presLayoutVars>
      </dgm:prSet>
      <dgm:spPr/>
      <dgm:t>
        <a:bodyPr/>
        <a:lstStyle/>
        <a:p>
          <a:endParaRPr lang="en-US"/>
        </a:p>
      </dgm:t>
    </dgm:pt>
    <dgm:pt modelId="{62577051-6C97-43BB-8B53-72A27CDFCBCB}" type="pres">
      <dgm:prSet presAssocID="{BF7BE6F6-30B2-4023-9BFD-BA6E66850BEC}" presName="composite" presStyleCnt="0"/>
      <dgm:spPr/>
    </dgm:pt>
    <dgm:pt modelId="{A68B5CEC-5740-4620-A827-4B9A23276E4F}" type="pres">
      <dgm:prSet presAssocID="{BF7BE6F6-30B2-4023-9BFD-BA6E66850BEC}" presName="FirstChild" presStyleLbl="revTx" presStyleIdx="0" presStyleCnt="4" custLinFactNeighborX="338" custLinFactNeighborY="-13912">
        <dgm:presLayoutVars>
          <dgm:chMax val="0"/>
          <dgm:chPref val="0"/>
          <dgm:bulletEnabled val="1"/>
        </dgm:presLayoutVars>
      </dgm:prSet>
      <dgm:spPr/>
      <dgm:t>
        <a:bodyPr/>
        <a:lstStyle/>
        <a:p>
          <a:endParaRPr lang="en-US"/>
        </a:p>
      </dgm:t>
    </dgm:pt>
    <dgm:pt modelId="{CC6C30ED-D671-4E4A-A6DF-D0472BC30A72}" type="pres">
      <dgm:prSet presAssocID="{BF7BE6F6-30B2-4023-9BFD-BA6E66850BEC}" presName="Parent" presStyleLbl="alignNode1" presStyleIdx="0" presStyleCnt="2" custScaleY="109361">
        <dgm:presLayoutVars>
          <dgm:chMax val="3"/>
          <dgm:chPref val="3"/>
          <dgm:bulletEnabled val="1"/>
        </dgm:presLayoutVars>
      </dgm:prSet>
      <dgm:spPr/>
      <dgm:t>
        <a:bodyPr/>
        <a:lstStyle/>
        <a:p>
          <a:endParaRPr lang="en-US"/>
        </a:p>
      </dgm:t>
    </dgm:pt>
    <dgm:pt modelId="{B5D5F166-70F8-41FC-8370-C41D9FA11FE3}" type="pres">
      <dgm:prSet presAssocID="{BF7BE6F6-30B2-4023-9BFD-BA6E66850BEC}" presName="Accent" presStyleLbl="parChTrans1D1" presStyleIdx="0" presStyleCnt="2"/>
      <dgm:spPr/>
    </dgm:pt>
    <dgm:pt modelId="{5BBEFDC6-AD2E-4B73-BEE6-34E9AEF500D0}" type="pres">
      <dgm:prSet presAssocID="{BF7BE6F6-30B2-4023-9BFD-BA6E66850BEC}" presName="Child" presStyleLbl="revTx" presStyleIdx="1" presStyleCnt="4" custScaleY="102630">
        <dgm:presLayoutVars>
          <dgm:chMax val="0"/>
          <dgm:chPref val="0"/>
          <dgm:bulletEnabled val="1"/>
        </dgm:presLayoutVars>
      </dgm:prSet>
      <dgm:spPr/>
      <dgm:t>
        <a:bodyPr/>
        <a:lstStyle/>
        <a:p>
          <a:endParaRPr lang="en-US"/>
        </a:p>
      </dgm:t>
    </dgm:pt>
    <dgm:pt modelId="{C11DC02D-B4FF-47AC-9EAB-561968F0BCD2}" type="pres">
      <dgm:prSet presAssocID="{4B96BFB1-2C9F-4E0F-9C0A-7CD663089BE9}" presName="sibTrans" presStyleCnt="0"/>
      <dgm:spPr/>
    </dgm:pt>
    <dgm:pt modelId="{106C226B-3E7F-4171-818C-C38FFF7EC27B}" type="pres">
      <dgm:prSet presAssocID="{D5C8E882-4C3C-417B-947C-6F9FC9F75CBD}" presName="composite" presStyleCnt="0"/>
      <dgm:spPr/>
    </dgm:pt>
    <dgm:pt modelId="{ACE91C3F-53C2-488B-9D84-9E86B2B17C8F}" type="pres">
      <dgm:prSet presAssocID="{D5C8E882-4C3C-417B-947C-6F9FC9F75CBD}" presName="FirstChild" presStyleLbl="revTx" presStyleIdx="2" presStyleCnt="4">
        <dgm:presLayoutVars>
          <dgm:chMax val="0"/>
          <dgm:chPref val="0"/>
          <dgm:bulletEnabled val="1"/>
        </dgm:presLayoutVars>
      </dgm:prSet>
      <dgm:spPr/>
      <dgm:t>
        <a:bodyPr/>
        <a:lstStyle/>
        <a:p>
          <a:endParaRPr lang="en-US"/>
        </a:p>
      </dgm:t>
    </dgm:pt>
    <dgm:pt modelId="{C71E5B02-680B-4AC3-B7AD-D261AE5344EF}" type="pres">
      <dgm:prSet presAssocID="{D5C8E882-4C3C-417B-947C-6F9FC9F75CBD}" presName="Parent" presStyleLbl="alignNode1" presStyleIdx="1" presStyleCnt="2" custScaleY="108795" custLinFactNeighborX="0" custLinFactNeighborY="989">
        <dgm:presLayoutVars>
          <dgm:chMax val="3"/>
          <dgm:chPref val="3"/>
          <dgm:bulletEnabled val="1"/>
        </dgm:presLayoutVars>
      </dgm:prSet>
      <dgm:spPr/>
      <dgm:t>
        <a:bodyPr/>
        <a:lstStyle/>
        <a:p>
          <a:endParaRPr lang="en-US"/>
        </a:p>
      </dgm:t>
    </dgm:pt>
    <dgm:pt modelId="{59393A66-90F0-47E5-8798-75B33945EDFC}" type="pres">
      <dgm:prSet presAssocID="{D5C8E882-4C3C-417B-947C-6F9FC9F75CBD}" presName="Accent" presStyleLbl="parChTrans1D1" presStyleIdx="1" presStyleCnt="2"/>
      <dgm:spPr/>
    </dgm:pt>
    <dgm:pt modelId="{0BE8DB5A-7A00-4481-9383-9ACDAF4D2330}" type="pres">
      <dgm:prSet presAssocID="{D5C8E882-4C3C-417B-947C-6F9FC9F75CBD}" presName="Child" presStyleLbl="revTx" presStyleIdx="3" presStyleCnt="4" custLinFactNeighborX="-1064">
        <dgm:presLayoutVars>
          <dgm:chMax val="0"/>
          <dgm:chPref val="0"/>
          <dgm:bulletEnabled val="1"/>
        </dgm:presLayoutVars>
      </dgm:prSet>
      <dgm:spPr/>
      <dgm:t>
        <a:bodyPr/>
        <a:lstStyle/>
        <a:p>
          <a:endParaRPr lang="en-US"/>
        </a:p>
      </dgm:t>
    </dgm:pt>
  </dgm:ptLst>
  <dgm:cxnLst>
    <dgm:cxn modelId="{613C5E50-A30A-49B9-AE2C-F64A11C1B40D}" srcId="{BF7BE6F6-30B2-4023-9BFD-BA6E66850BEC}" destId="{DAC3B5DF-0CCB-4633-A812-4F20EE1188C2}" srcOrd="0" destOrd="0" parTransId="{0B879AD9-3A79-43BA-83BC-42DC469D836D}" sibTransId="{8BC45692-536C-4179-AB8D-E9F4908EA749}"/>
    <dgm:cxn modelId="{DAFA49F6-4C3A-4982-8E13-4C3B8FC34D7E}" type="presOf" srcId="{9F18A67D-C5E4-4ABB-A1BA-CC1E0844B13B}" destId="{5BBEFDC6-AD2E-4B73-BEE6-34E9AEF500D0}" srcOrd="0" destOrd="1" presId="urn:microsoft.com/office/officeart/2011/layout/TabList"/>
    <dgm:cxn modelId="{91A4C5AC-EA5F-4233-BD02-4DA92BF72079}" srcId="{A9178704-7B91-4DCC-BA84-8EA69D62FA3A}" destId="{BF7BE6F6-30B2-4023-9BFD-BA6E66850BEC}" srcOrd="0" destOrd="0" parTransId="{4804DBE4-D53A-43DD-B505-FF7196A23132}" sibTransId="{4B96BFB1-2C9F-4E0F-9C0A-7CD663089BE9}"/>
    <dgm:cxn modelId="{147FFC7C-098B-4453-90C8-A2F7C24BB688}" type="presOf" srcId="{A9178704-7B91-4DCC-BA84-8EA69D62FA3A}" destId="{8BF33450-7DD0-4351-9010-A23341A55BE8}" srcOrd="0" destOrd="0" presId="urn:microsoft.com/office/officeart/2011/layout/TabList"/>
    <dgm:cxn modelId="{87C3C490-D405-44A5-8AAB-9856036148F5}" type="presOf" srcId="{BF7BE6F6-30B2-4023-9BFD-BA6E66850BEC}" destId="{CC6C30ED-D671-4E4A-A6DF-D0472BC30A72}" srcOrd="0" destOrd="0" presId="urn:microsoft.com/office/officeart/2011/layout/TabList"/>
    <dgm:cxn modelId="{AD618D82-38F2-40CB-8F8C-12967A3F59FC}" type="presOf" srcId="{D5C8E882-4C3C-417B-947C-6F9FC9F75CBD}" destId="{C71E5B02-680B-4AC3-B7AD-D261AE5344EF}" srcOrd="0" destOrd="0" presId="urn:microsoft.com/office/officeart/2011/layout/TabList"/>
    <dgm:cxn modelId="{213B1A8A-65A8-4DB9-BA6D-63F558C6F08B}" type="presOf" srcId="{A303B196-AD73-430C-8D46-49D0F059C3CB}" destId="{0BE8DB5A-7A00-4481-9383-9ACDAF4D2330}" srcOrd="0" destOrd="1" presId="urn:microsoft.com/office/officeart/2011/layout/TabList"/>
    <dgm:cxn modelId="{2F7E046F-7CA1-4A9E-B26F-F5F867FCDA0B}" srcId="{A9178704-7B91-4DCC-BA84-8EA69D62FA3A}" destId="{D5C8E882-4C3C-417B-947C-6F9FC9F75CBD}" srcOrd="1" destOrd="0" parTransId="{5124652F-9BC9-458C-A523-1884D1577DF7}" sibTransId="{69F40152-FE29-4411-A4E5-E6F43FCAABB4}"/>
    <dgm:cxn modelId="{0F063584-64D3-4142-95CC-6550031FE9C2}" srcId="{BF7BE6F6-30B2-4023-9BFD-BA6E66850BEC}" destId="{9F18A67D-C5E4-4ABB-A1BA-CC1E0844B13B}" srcOrd="2" destOrd="0" parTransId="{96A463F3-5D79-49CE-AF5B-2838348C9D01}" sibTransId="{B2972545-9A8A-430C-B992-E1CB3CEC069E}"/>
    <dgm:cxn modelId="{41847473-B63D-46C5-81F2-17AE7C90E319}" type="presOf" srcId="{BC44528C-383F-45FC-B6C5-2F5FFEBDFC69}" destId="{0BE8DB5A-7A00-4481-9383-9ACDAF4D2330}" srcOrd="0" destOrd="0" presId="urn:microsoft.com/office/officeart/2011/layout/TabList"/>
    <dgm:cxn modelId="{3F823B54-EEB1-4BE8-A780-9C16E1128FFA}" srcId="{D5C8E882-4C3C-417B-947C-6F9FC9F75CBD}" destId="{BC44528C-383F-45FC-B6C5-2F5FFEBDFC69}" srcOrd="1" destOrd="0" parTransId="{E7782EC0-B690-4973-9A7C-4A626286A427}" sibTransId="{A5767B4C-3606-4C0B-BCC5-1AE2EA2F11B8}"/>
    <dgm:cxn modelId="{14A32174-7C90-4A52-BA7B-A9001F992781}" srcId="{D5C8E882-4C3C-417B-947C-6F9FC9F75CBD}" destId="{A303B196-AD73-430C-8D46-49D0F059C3CB}" srcOrd="2" destOrd="0" parTransId="{0C605BF3-C379-40D1-ABF3-14C309768526}" sibTransId="{5F5B38FC-F0F9-439D-A925-546135013F98}"/>
    <dgm:cxn modelId="{9C3CBF7E-68B1-4E54-9767-D62D1A6C9FB4}" type="presOf" srcId="{CB796811-F5AB-496A-A591-218D8BBAE006}" destId="{5BBEFDC6-AD2E-4B73-BEE6-34E9AEF500D0}" srcOrd="0" destOrd="0" presId="urn:microsoft.com/office/officeart/2011/layout/TabList"/>
    <dgm:cxn modelId="{F3C7013E-C7B4-4495-893B-49A84183CC0C}" srcId="{D5C8E882-4C3C-417B-947C-6F9FC9F75CBD}" destId="{7F562959-F126-4521-9C54-F5FAC1C353C3}" srcOrd="0" destOrd="0" parTransId="{1E1D9814-0637-4D13-830E-E4B270E9761A}" sibTransId="{E556F4CA-97D9-46B8-9742-A5AC690060EB}"/>
    <dgm:cxn modelId="{D5C25CF0-1C6E-4D08-BD02-F6A27C53D4F0}" type="presOf" srcId="{DAC3B5DF-0CCB-4633-A812-4F20EE1188C2}" destId="{A68B5CEC-5740-4620-A827-4B9A23276E4F}" srcOrd="0" destOrd="0" presId="urn:microsoft.com/office/officeart/2011/layout/TabList"/>
    <dgm:cxn modelId="{7A9D65A0-0A4E-4AB6-8FDE-C8F36709B542}" srcId="{BF7BE6F6-30B2-4023-9BFD-BA6E66850BEC}" destId="{CB796811-F5AB-496A-A591-218D8BBAE006}" srcOrd="1" destOrd="0" parTransId="{7FF02E4A-C94D-435F-BFE6-D00DD2299391}" sibTransId="{8DB59978-96CC-45E9-A75A-B684612EE9AB}"/>
    <dgm:cxn modelId="{40E7833F-E9EA-4101-A9B3-040BAFEC2296}" type="presOf" srcId="{7F562959-F126-4521-9C54-F5FAC1C353C3}" destId="{ACE91C3F-53C2-488B-9D84-9E86B2B17C8F}" srcOrd="0" destOrd="0" presId="urn:microsoft.com/office/officeart/2011/layout/TabList"/>
    <dgm:cxn modelId="{F14EBD05-CCFF-4AA6-8CD3-395EAC4A70CA}" type="presParOf" srcId="{8BF33450-7DD0-4351-9010-A23341A55BE8}" destId="{62577051-6C97-43BB-8B53-72A27CDFCBCB}" srcOrd="0" destOrd="0" presId="urn:microsoft.com/office/officeart/2011/layout/TabList"/>
    <dgm:cxn modelId="{EE73A50E-D126-488D-9680-222EBF11A053}" type="presParOf" srcId="{62577051-6C97-43BB-8B53-72A27CDFCBCB}" destId="{A68B5CEC-5740-4620-A827-4B9A23276E4F}" srcOrd="0" destOrd="0" presId="urn:microsoft.com/office/officeart/2011/layout/TabList"/>
    <dgm:cxn modelId="{EBC8BB47-1BB4-4765-8B85-436E765941F2}" type="presParOf" srcId="{62577051-6C97-43BB-8B53-72A27CDFCBCB}" destId="{CC6C30ED-D671-4E4A-A6DF-D0472BC30A72}" srcOrd="1" destOrd="0" presId="urn:microsoft.com/office/officeart/2011/layout/TabList"/>
    <dgm:cxn modelId="{8653F387-2B06-4264-BC18-D80BB632ADD0}" type="presParOf" srcId="{62577051-6C97-43BB-8B53-72A27CDFCBCB}" destId="{B5D5F166-70F8-41FC-8370-C41D9FA11FE3}" srcOrd="2" destOrd="0" presId="urn:microsoft.com/office/officeart/2011/layout/TabList"/>
    <dgm:cxn modelId="{62C596C8-42F8-47DA-A460-4C7B8C2ED847}" type="presParOf" srcId="{8BF33450-7DD0-4351-9010-A23341A55BE8}" destId="{5BBEFDC6-AD2E-4B73-BEE6-34E9AEF500D0}" srcOrd="1" destOrd="0" presId="urn:microsoft.com/office/officeart/2011/layout/TabList"/>
    <dgm:cxn modelId="{BD399A67-76FC-49DB-AB06-BEF2AC68F4DB}" type="presParOf" srcId="{8BF33450-7DD0-4351-9010-A23341A55BE8}" destId="{C11DC02D-B4FF-47AC-9EAB-561968F0BCD2}" srcOrd="2" destOrd="0" presId="urn:microsoft.com/office/officeart/2011/layout/TabList"/>
    <dgm:cxn modelId="{FF8EBB31-8DC5-401C-829E-53BE9FF55E74}" type="presParOf" srcId="{8BF33450-7DD0-4351-9010-A23341A55BE8}" destId="{106C226B-3E7F-4171-818C-C38FFF7EC27B}" srcOrd="3" destOrd="0" presId="urn:microsoft.com/office/officeart/2011/layout/TabList"/>
    <dgm:cxn modelId="{4CB6F3A5-AF34-478B-9541-EC5F65DB4489}" type="presParOf" srcId="{106C226B-3E7F-4171-818C-C38FFF7EC27B}" destId="{ACE91C3F-53C2-488B-9D84-9E86B2B17C8F}" srcOrd="0" destOrd="0" presId="urn:microsoft.com/office/officeart/2011/layout/TabList"/>
    <dgm:cxn modelId="{1EDAB643-E401-4384-A7B7-59C526CB7586}" type="presParOf" srcId="{106C226B-3E7F-4171-818C-C38FFF7EC27B}" destId="{C71E5B02-680B-4AC3-B7AD-D261AE5344EF}" srcOrd="1" destOrd="0" presId="urn:microsoft.com/office/officeart/2011/layout/TabList"/>
    <dgm:cxn modelId="{934B83F4-DC46-405B-BC28-4D330E7F3502}" type="presParOf" srcId="{106C226B-3E7F-4171-818C-C38FFF7EC27B}" destId="{59393A66-90F0-47E5-8798-75B33945EDFC}" srcOrd="2" destOrd="0" presId="urn:microsoft.com/office/officeart/2011/layout/TabList"/>
    <dgm:cxn modelId="{D6EF8FCB-08E9-4821-8520-CBA59D209058}" type="presParOf" srcId="{8BF33450-7DD0-4351-9010-A23341A55BE8}" destId="{0BE8DB5A-7A00-4481-9383-9ACDAF4D2330}"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178704-7B91-4DCC-BA84-8EA69D62FA3A}"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F7BE6F6-30B2-4023-9BFD-BA6E66850BEC}">
      <dgm:prSet phldrT="[Text]" custT="1"/>
      <dgm:spPr>
        <a:solidFill>
          <a:schemeClr val="bg1"/>
        </a:solidFill>
        <a:ln w="41275">
          <a:solidFill>
            <a:srgbClr val="2F60AF"/>
          </a:solidFill>
        </a:ln>
      </dgm:spPr>
      <dgm:t>
        <a:bodyPr/>
        <a:lstStyle/>
        <a:p>
          <a:endParaRPr lang="en-US" sz="1800" b="1" dirty="0"/>
        </a:p>
      </dgm:t>
    </dgm:pt>
    <dgm:pt modelId="{4804DBE4-D53A-43DD-B505-FF7196A23132}" type="parTrans" cxnId="{91A4C5AC-EA5F-4233-BD02-4DA92BF72079}">
      <dgm:prSet/>
      <dgm:spPr/>
      <dgm:t>
        <a:bodyPr/>
        <a:lstStyle/>
        <a:p>
          <a:endParaRPr lang="en-US"/>
        </a:p>
      </dgm:t>
    </dgm:pt>
    <dgm:pt modelId="{4B96BFB1-2C9F-4E0F-9C0A-7CD663089BE9}" type="sibTrans" cxnId="{91A4C5AC-EA5F-4233-BD02-4DA92BF72079}">
      <dgm:prSet/>
      <dgm:spPr/>
      <dgm:t>
        <a:bodyPr/>
        <a:lstStyle/>
        <a:p>
          <a:endParaRPr lang="en-US"/>
        </a:p>
      </dgm:t>
    </dgm:pt>
    <dgm:pt modelId="{DAC3B5DF-0CCB-4633-A812-4F20EE1188C2}">
      <dgm:prSet phldrT="[Text]" custT="1"/>
      <dgm:spPr/>
      <dgm:t>
        <a:bodyPr/>
        <a:lstStyle/>
        <a:p>
          <a:pPr algn="ctr"/>
          <a:r>
            <a:rPr lang="en-US" sz="1800" b="1" dirty="0" smtClean="0">
              <a:solidFill>
                <a:srgbClr val="2F60AF"/>
              </a:solidFill>
            </a:rPr>
            <a:t>USER GROUP MEETINGS</a:t>
          </a:r>
          <a:endParaRPr lang="en-US" sz="1800" b="1" dirty="0">
            <a:solidFill>
              <a:srgbClr val="2F60AF"/>
            </a:solidFill>
          </a:endParaRPr>
        </a:p>
      </dgm:t>
    </dgm:pt>
    <dgm:pt modelId="{0B879AD9-3A79-43BA-83BC-42DC469D836D}" type="parTrans" cxnId="{613C5E50-A30A-49B9-AE2C-F64A11C1B40D}">
      <dgm:prSet/>
      <dgm:spPr/>
      <dgm:t>
        <a:bodyPr/>
        <a:lstStyle/>
        <a:p>
          <a:endParaRPr lang="en-US"/>
        </a:p>
      </dgm:t>
    </dgm:pt>
    <dgm:pt modelId="{8BC45692-536C-4179-AB8D-E9F4908EA749}" type="sibTrans" cxnId="{613C5E50-A30A-49B9-AE2C-F64A11C1B40D}">
      <dgm:prSet/>
      <dgm:spPr/>
      <dgm:t>
        <a:bodyPr/>
        <a:lstStyle/>
        <a:p>
          <a:endParaRPr lang="en-US"/>
        </a:p>
      </dgm:t>
    </dgm:pt>
    <dgm:pt modelId="{CB796811-F5AB-496A-A591-218D8BBAE006}">
      <dgm:prSet phldrT="[Text]" custT="1"/>
      <dgm:spPr/>
      <dgm:t>
        <a:bodyPr/>
        <a:lstStyle/>
        <a:p>
          <a:pPr marL="171450">
            <a:lnSpc>
              <a:spcPct val="90000"/>
            </a:lnSpc>
            <a:spcAft>
              <a:spcPct val="15000"/>
            </a:spcAft>
          </a:pPr>
          <a:r>
            <a:rPr lang="en-US" sz="2000" dirty="0" smtClean="0"/>
            <a:t>The first User Group Meeting was held on February 21</a:t>
          </a:r>
          <a:r>
            <a:rPr lang="en-US" sz="2000" baseline="30000" dirty="0" smtClean="0"/>
            <a:t>st</a:t>
          </a:r>
          <a:r>
            <a:rPr lang="en-US" sz="2000" dirty="0" smtClean="0"/>
            <a:t> at the Department of Emergency Services and Public Protection in  Middletown. The User Group  members included participants from  the CJIS Team, CPCA, DESPP,  DMV, DOC, local Law Enforcement Agencies (LEAs), and Judicial.</a:t>
          </a:r>
          <a:endParaRPr lang="en-US" sz="2000" dirty="0"/>
        </a:p>
      </dgm:t>
    </dgm:pt>
    <dgm:pt modelId="{7FF02E4A-C94D-435F-BFE6-D00DD2299391}" type="parTrans" cxnId="{7A9D65A0-0A4E-4AB6-8FDE-C8F36709B542}">
      <dgm:prSet/>
      <dgm:spPr/>
      <dgm:t>
        <a:bodyPr/>
        <a:lstStyle/>
        <a:p>
          <a:endParaRPr lang="en-US"/>
        </a:p>
      </dgm:t>
    </dgm:pt>
    <dgm:pt modelId="{8DB59978-96CC-45E9-A75A-B684612EE9AB}" type="sibTrans" cxnId="{7A9D65A0-0A4E-4AB6-8FDE-C8F36709B542}">
      <dgm:prSet/>
      <dgm:spPr/>
      <dgm:t>
        <a:bodyPr/>
        <a:lstStyle/>
        <a:p>
          <a:endParaRPr lang="en-US"/>
        </a:p>
      </dgm:t>
    </dgm:pt>
    <dgm:pt modelId="{D5C8E882-4C3C-417B-947C-6F9FC9F75CBD}">
      <dgm:prSet phldrT="[Text]" custT="1"/>
      <dgm:spPr>
        <a:solidFill>
          <a:schemeClr val="bg1"/>
        </a:solidFill>
        <a:ln w="41275">
          <a:solidFill>
            <a:srgbClr val="2F60AF"/>
          </a:solidFill>
        </a:ln>
      </dgm:spPr>
      <dgm:t>
        <a:bodyPr/>
        <a:lstStyle/>
        <a:p>
          <a:endParaRPr lang="en-US" sz="1800" b="1" dirty="0"/>
        </a:p>
      </dgm:t>
    </dgm:pt>
    <dgm:pt modelId="{5124652F-9BC9-458C-A523-1884D1577DF7}" type="parTrans" cxnId="{2F7E046F-7CA1-4A9E-B26F-F5F867FCDA0B}">
      <dgm:prSet/>
      <dgm:spPr/>
      <dgm:t>
        <a:bodyPr/>
        <a:lstStyle/>
        <a:p>
          <a:endParaRPr lang="en-US"/>
        </a:p>
      </dgm:t>
    </dgm:pt>
    <dgm:pt modelId="{69F40152-FE29-4411-A4E5-E6F43FCAABB4}" type="sibTrans" cxnId="{2F7E046F-7CA1-4A9E-B26F-F5F867FCDA0B}">
      <dgm:prSet/>
      <dgm:spPr/>
      <dgm:t>
        <a:bodyPr/>
        <a:lstStyle/>
        <a:p>
          <a:endParaRPr lang="en-US"/>
        </a:p>
      </dgm:t>
    </dgm:pt>
    <dgm:pt modelId="{7F562959-F126-4521-9C54-F5FAC1C353C3}">
      <dgm:prSet phldrT="[Text]" custT="1"/>
      <dgm:spPr/>
      <dgm:t>
        <a:bodyPr/>
        <a:lstStyle/>
        <a:p>
          <a:pPr algn="ctr"/>
          <a:r>
            <a:rPr lang="en-US" sz="1800" b="1" dirty="0" smtClean="0">
              <a:solidFill>
                <a:srgbClr val="2F60AF"/>
              </a:solidFill>
            </a:rPr>
            <a:t>CONTINUOUS IMPROVEMENTS</a:t>
          </a:r>
          <a:endParaRPr lang="en-US" sz="1800" b="1" dirty="0">
            <a:solidFill>
              <a:srgbClr val="2F60AF"/>
            </a:solidFill>
          </a:endParaRPr>
        </a:p>
      </dgm:t>
    </dgm:pt>
    <dgm:pt modelId="{1E1D9814-0637-4D13-830E-E4B270E9761A}" type="parTrans" cxnId="{F3C7013E-C7B4-4495-893B-49A84183CC0C}">
      <dgm:prSet/>
      <dgm:spPr/>
      <dgm:t>
        <a:bodyPr/>
        <a:lstStyle/>
        <a:p>
          <a:endParaRPr lang="en-US"/>
        </a:p>
      </dgm:t>
    </dgm:pt>
    <dgm:pt modelId="{E556F4CA-97D9-46B8-9742-A5AC690060EB}" type="sibTrans" cxnId="{F3C7013E-C7B4-4495-893B-49A84183CC0C}">
      <dgm:prSet/>
      <dgm:spPr/>
      <dgm:t>
        <a:bodyPr/>
        <a:lstStyle/>
        <a:p>
          <a:endParaRPr lang="en-US"/>
        </a:p>
      </dgm:t>
    </dgm:pt>
    <dgm:pt modelId="{BC44528C-383F-45FC-B6C5-2F5FFEBDFC69}">
      <dgm:prSet phldrT="[Text]" custT="1"/>
      <dgm:spPr/>
      <dgm:t>
        <a:bodyPr/>
        <a:lstStyle/>
        <a:p>
          <a:r>
            <a:rPr lang="en-US" sz="2000" dirty="0" smtClean="0"/>
            <a:t>The first OBTS “Help Us Help You” Survey has been distributed to the User Group for feedback in the areas of system usage, performance, data quality, and training.</a:t>
          </a:r>
          <a:endParaRPr lang="en-US" sz="2000" dirty="0"/>
        </a:p>
      </dgm:t>
    </dgm:pt>
    <dgm:pt modelId="{E7782EC0-B690-4973-9A7C-4A626286A427}" type="parTrans" cxnId="{3F823B54-EEB1-4BE8-A780-9C16E1128FFA}">
      <dgm:prSet/>
      <dgm:spPr/>
      <dgm:t>
        <a:bodyPr/>
        <a:lstStyle/>
        <a:p>
          <a:endParaRPr lang="en-US"/>
        </a:p>
      </dgm:t>
    </dgm:pt>
    <dgm:pt modelId="{A5767B4C-3606-4C0B-BCC5-1AE2EA2F11B8}" type="sibTrans" cxnId="{3F823B54-EEB1-4BE8-A780-9C16E1128FFA}">
      <dgm:prSet/>
      <dgm:spPr/>
      <dgm:t>
        <a:bodyPr/>
        <a:lstStyle/>
        <a:p>
          <a:endParaRPr lang="en-US"/>
        </a:p>
      </dgm:t>
    </dgm:pt>
    <dgm:pt modelId="{29753D10-3D36-4AE2-A29F-45F33A9D5AF3}">
      <dgm:prSet phldrT="[Text]" custT="1"/>
      <dgm:spPr/>
      <dgm:t>
        <a:bodyPr/>
        <a:lstStyle/>
        <a:p>
          <a:pPr marL="109728">
            <a:lnSpc>
              <a:spcPct val="50000"/>
            </a:lnSpc>
            <a:spcAft>
              <a:spcPts val="300"/>
            </a:spcAft>
          </a:pPr>
          <a:endParaRPr lang="en-US" sz="1800" dirty="0"/>
        </a:p>
      </dgm:t>
    </dgm:pt>
    <dgm:pt modelId="{35437432-B37B-4F8F-A179-40BCE31CC34C}" type="parTrans" cxnId="{1EEF305E-68E2-4895-A328-6D1D1E369604}">
      <dgm:prSet/>
      <dgm:spPr/>
      <dgm:t>
        <a:bodyPr/>
        <a:lstStyle/>
        <a:p>
          <a:endParaRPr lang="en-US"/>
        </a:p>
      </dgm:t>
    </dgm:pt>
    <dgm:pt modelId="{258668D6-E4AF-44DC-96A8-B1D125B5A04C}" type="sibTrans" cxnId="{1EEF305E-68E2-4895-A328-6D1D1E369604}">
      <dgm:prSet/>
      <dgm:spPr/>
      <dgm:t>
        <a:bodyPr/>
        <a:lstStyle/>
        <a:p>
          <a:endParaRPr lang="en-US"/>
        </a:p>
      </dgm:t>
    </dgm:pt>
    <dgm:pt modelId="{8BF33450-7DD0-4351-9010-A23341A55BE8}" type="pres">
      <dgm:prSet presAssocID="{A9178704-7B91-4DCC-BA84-8EA69D62FA3A}" presName="Name0" presStyleCnt="0">
        <dgm:presLayoutVars>
          <dgm:chMax/>
          <dgm:chPref val="3"/>
          <dgm:dir/>
          <dgm:animOne val="branch"/>
          <dgm:animLvl val="lvl"/>
        </dgm:presLayoutVars>
      </dgm:prSet>
      <dgm:spPr/>
      <dgm:t>
        <a:bodyPr/>
        <a:lstStyle/>
        <a:p>
          <a:endParaRPr lang="en-US"/>
        </a:p>
      </dgm:t>
    </dgm:pt>
    <dgm:pt modelId="{62577051-6C97-43BB-8B53-72A27CDFCBCB}" type="pres">
      <dgm:prSet presAssocID="{BF7BE6F6-30B2-4023-9BFD-BA6E66850BEC}" presName="composite" presStyleCnt="0"/>
      <dgm:spPr/>
    </dgm:pt>
    <dgm:pt modelId="{A68B5CEC-5740-4620-A827-4B9A23276E4F}" type="pres">
      <dgm:prSet presAssocID="{BF7BE6F6-30B2-4023-9BFD-BA6E66850BEC}" presName="FirstChild" presStyleLbl="revTx" presStyleIdx="0" presStyleCnt="4" custLinFactNeighborX="338" custLinFactNeighborY="-13912">
        <dgm:presLayoutVars>
          <dgm:chMax val="0"/>
          <dgm:chPref val="0"/>
          <dgm:bulletEnabled val="1"/>
        </dgm:presLayoutVars>
      </dgm:prSet>
      <dgm:spPr/>
      <dgm:t>
        <a:bodyPr/>
        <a:lstStyle/>
        <a:p>
          <a:endParaRPr lang="en-US"/>
        </a:p>
      </dgm:t>
    </dgm:pt>
    <dgm:pt modelId="{CC6C30ED-D671-4E4A-A6DF-D0472BC30A72}" type="pres">
      <dgm:prSet presAssocID="{BF7BE6F6-30B2-4023-9BFD-BA6E66850BEC}" presName="Parent" presStyleLbl="alignNode1" presStyleIdx="0" presStyleCnt="2" custScaleY="106594">
        <dgm:presLayoutVars>
          <dgm:chMax val="3"/>
          <dgm:chPref val="3"/>
          <dgm:bulletEnabled val="1"/>
        </dgm:presLayoutVars>
      </dgm:prSet>
      <dgm:spPr/>
      <dgm:t>
        <a:bodyPr/>
        <a:lstStyle/>
        <a:p>
          <a:endParaRPr lang="en-US"/>
        </a:p>
      </dgm:t>
    </dgm:pt>
    <dgm:pt modelId="{B5D5F166-70F8-41FC-8370-C41D9FA11FE3}" type="pres">
      <dgm:prSet presAssocID="{BF7BE6F6-30B2-4023-9BFD-BA6E66850BEC}" presName="Accent" presStyleLbl="parChTrans1D1" presStyleIdx="0" presStyleCnt="2"/>
      <dgm:spPr/>
    </dgm:pt>
    <dgm:pt modelId="{5BBEFDC6-AD2E-4B73-BEE6-34E9AEF500D0}" type="pres">
      <dgm:prSet presAssocID="{BF7BE6F6-30B2-4023-9BFD-BA6E66850BEC}" presName="Child" presStyleLbl="revTx" presStyleIdx="1" presStyleCnt="4" custScaleY="102630">
        <dgm:presLayoutVars>
          <dgm:chMax val="0"/>
          <dgm:chPref val="0"/>
          <dgm:bulletEnabled val="1"/>
        </dgm:presLayoutVars>
      </dgm:prSet>
      <dgm:spPr/>
      <dgm:t>
        <a:bodyPr/>
        <a:lstStyle/>
        <a:p>
          <a:endParaRPr lang="en-US"/>
        </a:p>
      </dgm:t>
    </dgm:pt>
    <dgm:pt modelId="{C11DC02D-B4FF-47AC-9EAB-561968F0BCD2}" type="pres">
      <dgm:prSet presAssocID="{4B96BFB1-2C9F-4E0F-9C0A-7CD663089BE9}" presName="sibTrans" presStyleCnt="0"/>
      <dgm:spPr/>
    </dgm:pt>
    <dgm:pt modelId="{106C226B-3E7F-4171-818C-C38FFF7EC27B}" type="pres">
      <dgm:prSet presAssocID="{D5C8E882-4C3C-417B-947C-6F9FC9F75CBD}" presName="composite" presStyleCnt="0"/>
      <dgm:spPr/>
    </dgm:pt>
    <dgm:pt modelId="{ACE91C3F-53C2-488B-9D84-9E86B2B17C8F}" type="pres">
      <dgm:prSet presAssocID="{D5C8E882-4C3C-417B-947C-6F9FC9F75CBD}" presName="FirstChild" presStyleLbl="revTx" presStyleIdx="2" presStyleCnt="4">
        <dgm:presLayoutVars>
          <dgm:chMax val="0"/>
          <dgm:chPref val="0"/>
          <dgm:bulletEnabled val="1"/>
        </dgm:presLayoutVars>
      </dgm:prSet>
      <dgm:spPr/>
      <dgm:t>
        <a:bodyPr/>
        <a:lstStyle/>
        <a:p>
          <a:endParaRPr lang="en-US"/>
        </a:p>
      </dgm:t>
    </dgm:pt>
    <dgm:pt modelId="{C71E5B02-680B-4AC3-B7AD-D261AE5344EF}" type="pres">
      <dgm:prSet presAssocID="{D5C8E882-4C3C-417B-947C-6F9FC9F75CBD}" presName="Parent" presStyleLbl="alignNode1" presStyleIdx="1" presStyleCnt="2" custScaleY="107139" custLinFactNeighborY="1058">
        <dgm:presLayoutVars>
          <dgm:chMax val="3"/>
          <dgm:chPref val="3"/>
          <dgm:bulletEnabled val="1"/>
        </dgm:presLayoutVars>
      </dgm:prSet>
      <dgm:spPr/>
      <dgm:t>
        <a:bodyPr/>
        <a:lstStyle/>
        <a:p>
          <a:endParaRPr lang="en-US"/>
        </a:p>
      </dgm:t>
    </dgm:pt>
    <dgm:pt modelId="{59393A66-90F0-47E5-8798-75B33945EDFC}" type="pres">
      <dgm:prSet presAssocID="{D5C8E882-4C3C-417B-947C-6F9FC9F75CBD}" presName="Accent" presStyleLbl="parChTrans1D1" presStyleIdx="1" presStyleCnt="2"/>
      <dgm:spPr/>
    </dgm:pt>
    <dgm:pt modelId="{0BE8DB5A-7A00-4481-9383-9ACDAF4D2330}" type="pres">
      <dgm:prSet presAssocID="{D5C8E882-4C3C-417B-947C-6F9FC9F75CBD}" presName="Child" presStyleLbl="revTx" presStyleIdx="3" presStyleCnt="4" custScaleY="75059">
        <dgm:presLayoutVars>
          <dgm:chMax val="0"/>
          <dgm:chPref val="0"/>
          <dgm:bulletEnabled val="1"/>
        </dgm:presLayoutVars>
      </dgm:prSet>
      <dgm:spPr/>
      <dgm:t>
        <a:bodyPr/>
        <a:lstStyle/>
        <a:p>
          <a:endParaRPr lang="en-US"/>
        </a:p>
      </dgm:t>
    </dgm:pt>
  </dgm:ptLst>
  <dgm:cxnLst>
    <dgm:cxn modelId="{91A4C5AC-EA5F-4233-BD02-4DA92BF72079}" srcId="{A9178704-7B91-4DCC-BA84-8EA69D62FA3A}" destId="{BF7BE6F6-30B2-4023-9BFD-BA6E66850BEC}" srcOrd="0" destOrd="0" parTransId="{4804DBE4-D53A-43DD-B505-FF7196A23132}" sibTransId="{4B96BFB1-2C9F-4E0F-9C0A-7CD663089BE9}"/>
    <dgm:cxn modelId="{613C5E50-A30A-49B9-AE2C-F64A11C1B40D}" srcId="{BF7BE6F6-30B2-4023-9BFD-BA6E66850BEC}" destId="{DAC3B5DF-0CCB-4633-A812-4F20EE1188C2}" srcOrd="0" destOrd="0" parTransId="{0B879AD9-3A79-43BA-83BC-42DC469D836D}" sibTransId="{8BC45692-536C-4179-AB8D-E9F4908EA749}"/>
    <dgm:cxn modelId="{3FF3403D-D762-4ABF-B48D-76DC79D65F61}" type="presOf" srcId="{BC44528C-383F-45FC-B6C5-2F5FFEBDFC69}" destId="{0BE8DB5A-7A00-4481-9383-9ACDAF4D2330}" srcOrd="0" destOrd="0" presId="urn:microsoft.com/office/officeart/2011/layout/TabList"/>
    <dgm:cxn modelId="{1EEF305E-68E2-4895-A328-6D1D1E369604}" srcId="{BF7BE6F6-30B2-4023-9BFD-BA6E66850BEC}" destId="{29753D10-3D36-4AE2-A29F-45F33A9D5AF3}" srcOrd="2" destOrd="0" parTransId="{35437432-B37B-4F8F-A179-40BCE31CC34C}" sibTransId="{258668D6-E4AF-44DC-96A8-B1D125B5A04C}"/>
    <dgm:cxn modelId="{6F76BB84-E5E4-45C4-973C-F799EF70E764}" type="presOf" srcId="{D5C8E882-4C3C-417B-947C-6F9FC9F75CBD}" destId="{C71E5B02-680B-4AC3-B7AD-D261AE5344EF}" srcOrd="0" destOrd="0" presId="urn:microsoft.com/office/officeart/2011/layout/TabList"/>
    <dgm:cxn modelId="{932E600E-771A-43FF-AE41-A385723F6D1B}" type="presOf" srcId="{DAC3B5DF-0CCB-4633-A812-4F20EE1188C2}" destId="{A68B5CEC-5740-4620-A827-4B9A23276E4F}" srcOrd="0" destOrd="0" presId="urn:microsoft.com/office/officeart/2011/layout/TabList"/>
    <dgm:cxn modelId="{9DF3AC8E-AD98-48B3-90BF-E6E05F656421}" type="presOf" srcId="{BF7BE6F6-30B2-4023-9BFD-BA6E66850BEC}" destId="{CC6C30ED-D671-4E4A-A6DF-D0472BC30A72}" srcOrd="0" destOrd="0" presId="urn:microsoft.com/office/officeart/2011/layout/TabList"/>
    <dgm:cxn modelId="{2A238366-86CA-40D1-AE99-E9B03AD02808}" type="presOf" srcId="{A9178704-7B91-4DCC-BA84-8EA69D62FA3A}" destId="{8BF33450-7DD0-4351-9010-A23341A55BE8}" srcOrd="0" destOrd="0" presId="urn:microsoft.com/office/officeart/2011/layout/TabList"/>
    <dgm:cxn modelId="{2F7E046F-7CA1-4A9E-B26F-F5F867FCDA0B}" srcId="{A9178704-7B91-4DCC-BA84-8EA69D62FA3A}" destId="{D5C8E882-4C3C-417B-947C-6F9FC9F75CBD}" srcOrd="1" destOrd="0" parTransId="{5124652F-9BC9-458C-A523-1884D1577DF7}" sibTransId="{69F40152-FE29-4411-A4E5-E6F43FCAABB4}"/>
    <dgm:cxn modelId="{84FFE791-8FDA-4F08-A057-507C8B04655B}" type="presOf" srcId="{7F562959-F126-4521-9C54-F5FAC1C353C3}" destId="{ACE91C3F-53C2-488B-9D84-9E86B2B17C8F}" srcOrd="0" destOrd="0" presId="urn:microsoft.com/office/officeart/2011/layout/TabList"/>
    <dgm:cxn modelId="{B8F8AB1E-286D-4A86-8582-24F0142B25D6}" type="presOf" srcId="{29753D10-3D36-4AE2-A29F-45F33A9D5AF3}" destId="{5BBEFDC6-AD2E-4B73-BEE6-34E9AEF500D0}" srcOrd="0" destOrd="1" presId="urn:microsoft.com/office/officeart/2011/layout/TabList"/>
    <dgm:cxn modelId="{3F823B54-EEB1-4BE8-A780-9C16E1128FFA}" srcId="{D5C8E882-4C3C-417B-947C-6F9FC9F75CBD}" destId="{BC44528C-383F-45FC-B6C5-2F5FFEBDFC69}" srcOrd="1" destOrd="0" parTransId="{E7782EC0-B690-4973-9A7C-4A626286A427}" sibTransId="{A5767B4C-3606-4C0B-BCC5-1AE2EA2F11B8}"/>
    <dgm:cxn modelId="{F3C7013E-C7B4-4495-893B-49A84183CC0C}" srcId="{D5C8E882-4C3C-417B-947C-6F9FC9F75CBD}" destId="{7F562959-F126-4521-9C54-F5FAC1C353C3}" srcOrd="0" destOrd="0" parTransId="{1E1D9814-0637-4D13-830E-E4B270E9761A}" sibTransId="{E556F4CA-97D9-46B8-9742-A5AC690060EB}"/>
    <dgm:cxn modelId="{7A9D65A0-0A4E-4AB6-8FDE-C8F36709B542}" srcId="{BF7BE6F6-30B2-4023-9BFD-BA6E66850BEC}" destId="{CB796811-F5AB-496A-A591-218D8BBAE006}" srcOrd="1" destOrd="0" parTransId="{7FF02E4A-C94D-435F-BFE6-D00DD2299391}" sibTransId="{8DB59978-96CC-45E9-A75A-B684612EE9AB}"/>
    <dgm:cxn modelId="{5E677050-04FE-4DE0-857D-6183839B0161}" type="presOf" srcId="{CB796811-F5AB-496A-A591-218D8BBAE006}" destId="{5BBEFDC6-AD2E-4B73-BEE6-34E9AEF500D0}" srcOrd="0" destOrd="0" presId="urn:microsoft.com/office/officeart/2011/layout/TabList"/>
    <dgm:cxn modelId="{E68F2A92-A610-4D2A-9107-F27ECF44F9E7}" type="presParOf" srcId="{8BF33450-7DD0-4351-9010-A23341A55BE8}" destId="{62577051-6C97-43BB-8B53-72A27CDFCBCB}" srcOrd="0" destOrd="0" presId="urn:microsoft.com/office/officeart/2011/layout/TabList"/>
    <dgm:cxn modelId="{FFB0795E-7A0F-4915-8BFF-2CAB82851D8A}" type="presParOf" srcId="{62577051-6C97-43BB-8B53-72A27CDFCBCB}" destId="{A68B5CEC-5740-4620-A827-4B9A23276E4F}" srcOrd="0" destOrd="0" presId="urn:microsoft.com/office/officeart/2011/layout/TabList"/>
    <dgm:cxn modelId="{372B0584-3285-4F52-B71A-E95C616DB9AC}" type="presParOf" srcId="{62577051-6C97-43BB-8B53-72A27CDFCBCB}" destId="{CC6C30ED-D671-4E4A-A6DF-D0472BC30A72}" srcOrd="1" destOrd="0" presId="urn:microsoft.com/office/officeart/2011/layout/TabList"/>
    <dgm:cxn modelId="{E755EDF0-750C-49F8-9276-9EDF0EBF53EA}" type="presParOf" srcId="{62577051-6C97-43BB-8B53-72A27CDFCBCB}" destId="{B5D5F166-70F8-41FC-8370-C41D9FA11FE3}" srcOrd="2" destOrd="0" presId="urn:microsoft.com/office/officeart/2011/layout/TabList"/>
    <dgm:cxn modelId="{27170E0B-D5C8-486F-A172-0C319708A482}" type="presParOf" srcId="{8BF33450-7DD0-4351-9010-A23341A55BE8}" destId="{5BBEFDC6-AD2E-4B73-BEE6-34E9AEF500D0}" srcOrd="1" destOrd="0" presId="urn:microsoft.com/office/officeart/2011/layout/TabList"/>
    <dgm:cxn modelId="{22F13121-1EC1-452B-BDEA-17F19D1CD60A}" type="presParOf" srcId="{8BF33450-7DD0-4351-9010-A23341A55BE8}" destId="{C11DC02D-B4FF-47AC-9EAB-561968F0BCD2}" srcOrd="2" destOrd="0" presId="urn:microsoft.com/office/officeart/2011/layout/TabList"/>
    <dgm:cxn modelId="{6609BE21-2B93-4394-AECF-324579421363}" type="presParOf" srcId="{8BF33450-7DD0-4351-9010-A23341A55BE8}" destId="{106C226B-3E7F-4171-818C-C38FFF7EC27B}" srcOrd="3" destOrd="0" presId="urn:microsoft.com/office/officeart/2011/layout/TabList"/>
    <dgm:cxn modelId="{056C960A-30CD-4E83-AFB6-C343A5656CB2}" type="presParOf" srcId="{106C226B-3E7F-4171-818C-C38FFF7EC27B}" destId="{ACE91C3F-53C2-488B-9D84-9E86B2B17C8F}" srcOrd="0" destOrd="0" presId="urn:microsoft.com/office/officeart/2011/layout/TabList"/>
    <dgm:cxn modelId="{A5C2BFDD-65E8-417B-9FE0-8EC281466E49}" type="presParOf" srcId="{106C226B-3E7F-4171-818C-C38FFF7EC27B}" destId="{C71E5B02-680B-4AC3-B7AD-D261AE5344EF}" srcOrd="1" destOrd="0" presId="urn:microsoft.com/office/officeart/2011/layout/TabList"/>
    <dgm:cxn modelId="{FAC25BA9-D914-4E52-9B94-9E2322AA5FC7}" type="presParOf" srcId="{106C226B-3E7F-4171-818C-C38FFF7EC27B}" destId="{59393A66-90F0-47E5-8798-75B33945EDFC}" srcOrd="2" destOrd="0" presId="urn:microsoft.com/office/officeart/2011/layout/TabList"/>
    <dgm:cxn modelId="{0167DE18-AE84-4B6F-9E38-6918E539E011}" type="presParOf" srcId="{8BF33450-7DD0-4351-9010-A23341A55BE8}" destId="{0BE8DB5A-7A00-4481-9383-9ACDAF4D2330}"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3FC40D4-2B3A-4FB2-85C8-25B04686AFF1}" type="doc">
      <dgm:prSet loTypeId="urn:microsoft.com/office/officeart/2005/8/layout/hList2" loCatId="picture" qsTypeId="urn:microsoft.com/office/officeart/2005/8/quickstyle/simple1" qsCatId="simple" csTypeId="urn:microsoft.com/office/officeart/2005/8/colors/accent1_2" csCatId="accent1" phldr="1"/>
      <dgm:spPr/>
      <dgm:t>
        <a:bodyPr/>
        <a:lstStyle/>
        <a:p>
          <a:endParaRPr lang="en-US"/>
        </a:p>
      </dgm:t>
    </dgm:pt>
    <dgm:pt modelId="{58C06547-7A1C-457A-8E0E-F2D32AB0B3A2}">
      <dgm:prSet phldrT="[Text]"/>
      <dgm:spPr/>
      <dgm:t>
        <a:bodyPr/>
        <a:lstStyle/>
        <a:p>
          <a:pPr algn="ctr"/>
          <a:r>
            <a:rPr lang="en-US" b="1" dirty="0" smtClean="0"/>
            <a:t>Judicial </a:t>
          </a:r>
          <a:r>
            <a:rPr lang="en-US" dirty="0" smtClean="0"/>
            <a:t>   </a:t>
          </a:r>
          <a:endParaRPr lang="en-US" dirty="0"/>
        </a:p>
      </dgm:t>
    </dgm:pt>
    <dgm:pt modelId="{23FFE348-CD34-4181-9AEF-5D9BD1D2158B}" type="parTrans" cxnId="{DC0CADA0-1608-4DC8-BF5D-6695C9918C2B}">
      <dgm:prSet/>
      <dgm:spPr/>
      <dgm:t>
        <a:bodyPr/>
        <a:lstStyle/>
        <a:p>
          <a:endParaRPr lang="en-US"/>
        </a:p>
      </dgm:t>
    </dgm:pt>
    <dgm:pt modelId="{30590EEB-6647-44B9-8FAB-59823BBCC9BB}" type="sibTrans" cxnId="{DC0CADA0-1608-4DC8-BF5D-6695C9918C2B}">
      <dgm:prSet/>
      <dgm:spPr/>
      <dgm:t>
        <a:bodyPr/>
        <a:lstStyle/>
        <a:p>
          <a:endParaRPr lang="en-US"/>
        </a:p>
      </dgm:t>
    </dgm:pt>
    <dgm:pt modelId="{FD3DCB03-B979-41C3-AA0B-758DD17A1005}">
      <dgm:prSet phldrT="[Text]" custT="1"/>
      <dgm:spPr>
        <a:solidFill>
          <a:srgbClr val="2F60AF"/>
        </a:solidFill>
        <a:effectLst>
          <a:innerShdw blurRad="127000" dist="88900" dir="13500000">
            <a:prstClr val="black">
              <a:alpha val="50000"/>
            </a:prstClr>
          </a:innerShdw>
        </a:effectLst>
        <a:scene3d>
          <a:camera prst="orthographicFront"/>
          <a:lightRig rig="threePt" dir="t"/>
        </a:scene3d>
        <a:sp3d>
          <a:bevelT/>
        </a:sp3d>
      </dgm:spPr>
      <dgm:t>
        <a:bodyPr/>
        <a:lstStyle/>
        <a:p>
          <a:r>
            <a:rPr lang="en-US" sz="2000" b="1" dirty="0" smtClean="0"/>
            <a:t>CRVMS</a:t>
          </a:r>
          <a:endParaRPr lang="en-US" sz="2000" b="1" dirty="0"/>
        </a:p>
      </dgm:t>
    </dgm:pt>
    <dgm:pt modelId="{93E8E918-018E-4541-9EAE-8829BAD1EC85}" type="parTrans" cxnId="{12F8E9DA-84FD-4674-864A-9C893EE7E40B}">
      <dgm:prSet/>
      <dgm:spPr/>
      <dgm:t>
        <a:bodyPr/>
        <a:lstStyle/>
        <a:p>
          <a:endParaRPr lang="en-US"/>
        </a:p>
      </dgm:t>
    </dgm:pt>
    <dgm:pt modelId="{C6615E8C-5635-4591-BCAE-51C3525B05C9}" type="sibTrans" cxnId="{12F8E9DA-84FD-4674-864A-9C893EE7E40B}">
      <dgm:prSet/>
      <dgm:spPr/>
      <dgm:t>
        <a:bodyPr/>
        <a:lstStyle/>
        <a:p>
          <a:endParaRPr lang="en-US"/>
        </a:p>
      </dgm:t>
    </dgm:pt>
    <dgm:pt modelId="{502ECD8E-DE46-41DE-9126-54D8EE886989}">
      <dgm:prSet phldrT="[Text]"/>
      <dgm:spPr/>
      <dgm:t>
        <a:bodyPr/>
        <a:lstStyle/>
        <a:p>
          <a:pPr algn="ctr"/>
          <a:r>
            <a:rPr lang="en-US" b="1" dirty="0" smtClean="0"/>
            <a:t>    Corrections Dept</a:t>
          </a:r>
          <a:r>
            <a:rPr lang="en-US" dirty="0" smtClean="0"/>
            <a:t>.</a:t>
          </a:r>
          <a:endParaRPr lang="en-US" dirty="0"/>
        </a:p>
      </dgm:t>
    </dgm:pt>
    <dgm:pt modelId="{8339CBA0-E698-40A8-BA21-17F5D2EC4277}" type="parTrans" cxnId="{1E01D07B-D378-4A31-B839-0819438AEE4D}">
      <dgm:prSet/>
      <dgm:spPr/>
      <dgm:t>
        <a:bodyPr/>
        <a:lstStyle/>
        <a:p>
          <a:endParaRPr lang="en-US"/>
        </a:p>
      </dgm:t>
    </dgm:pt>
    <dgm:pt modelId="{097179E7-B054-405C-B09A-FDF4F3754925}" type="sibTrans" cxnId="{1E01D07B-D378-4A31-B839-0819438AEE4D}">
      <dgm:prSet/>
      <dgm:spPr/>
      <dgm:t>
        <a:bodyPr/>
        <a:lstStyle/>
        <a:p>
          <a:endParaRPr lang="en-US"/>
        </a:p>
      </dgm:t>
    </dgm:pt>
    <dgm:pt modelId="{F139714D-0336-4FE3-8A1C-889F2E36AE3D}">
      <dgm:prSet phldrT="[Text]" custT="1"/>
      <dgm:spPr>
        <a:solidFill>
          <a:srgbClr val="2F60AF"/>
        </a:solidFill>
        <a:effectLst>
          <a:outerShdw blurRad="127000" dist="88900" dir="13500000" sx="1000" sy="1000" algn="ctr" rotWithShape="0">
            <a:schemeClr val="tx1">
              <a:alpha val="50000"/>
            </a:schemeClr>
          </a:outerShdw>
        </a:effectLst>
        <a:scene3d>
          <a:camera prst="orthographicFront"/>
          <a:lightRig rig="threePt" dir="t"/>
        </a:scene3d>
        <a:sp3d>
          <a:bevelT/>
        </a:sp3d>
      </dgm:spPr>
      <dgm:t>
        <a:bodyPr/>
        <a:lstStyle/>
        <a:p>
          <a:r>
            <a:rPr lang="en-US" sz="2000" b="1" dirty="0" smtClean="0"/>
            <a:t>OBIS</a:t>
          </a:r>
          <a:endParaRPr lang="en-US" sz="2000" b="1" dirty="0"/>
        </a:p>
      </dgm:t>
    </dgm:pt>
    <dgm:pt modelId="{7BC4FEBA-D702-47CA-9AA4-ED68F641AF7B}" type="parTrans" cxnId="{567457AB-445A-4DEF-B2F8-459DF708E9E9}">
      <dgm:prSet/>
      <dgm:spPr/>
      <dgm:t>
        <a:bodyPr/>
        <a:lstStyle/>
        <a:p>
          <a:endParaRPr lang="en-US"/>
        </a:p>
      </dgm:t>
    </dgm:pt>
    <dgm:pt modelId="{C02A750C-7E72-4C8F-A527-7C7CBC98C913}" type="sibTrans" cxnId="{567457AB-445A-4DEF-B2F8-459DF708E9E9}">
      <dgm:prSet/>
      <dgm:spPr/>
      <dgm:t>
        <a:bodyPr/>
        <a:lstStyle/>
        <a:p>
          <a:endParaRPr lang="en-US"/>
        </a:p>
      </dgm:t>
    </dgm:pt>
    <dgm:pt modelId="{29B803AE-3B58-473D-A930-855F0198081E}">
      <dgm:prSet phldrT="[Text]"/>
      <dgm:spPr/>
      <dgm:t>
        <a:bodyPr/>
        <a:lstStyle/>
        <a:p>
          <a:pPr algn="ctr"/>
          <a:r>
            <a:rPr lang="en-US" b="1" dirty="0" smtClean="0"/>
            <a:t>State Police</a:t>
          </a:r>
          <a:endParaRPr lang="en-US" b="1" dirty="0"/>
        </a:p>
      </dgm:t>
    </dgm:pt>
    <dgm:pt modelId="{4489D5FB-66E3-4969-8595-0EE8AFE1E68F}" type="parTrans" cxnId="{7F126146-5DE3-4673-912A-A568171F0CCD}">
      <dgm:prSet/>
      <dgm:spPr/>
      <dgm:t>
        <a:bodyPr/>
        <a:lstStyle/>
        <a:p>
          <a:endParaRPr lang="en-US"/>
        </a:p>
      </dgm:t>
    </dgm:pt>
    <dgm:pt modelId="{BF86D4BA-0FAC-406C-8524-671E5AEE1119}" type="sibTrans" cxnId="{7F126146-5DE3-4673-912A-A568171F0CCD}">
      <dgm:prSet/>
      <dgm:spPr/>
      <dgm:t>
        <a:bodyPr/>
        <a:lstStyle/>
        <a:p>
          <a:endParaRPr lang="en-US"/>
        </a:p>
      </dgm:t>
    </dgm:pt>
    <dgm:pt modelId="{1611FBBB-9866-4432-A414-C7C77A79CFE1}">
      <dgm:prSet phldrT="[Text]" custT="1"/>
      <dgm:spPr>
        <a:solidFill>
          <a:srgbClr val="2F60AF"/>
        </a:solidFill>
        <a:scene3d>
          <a:camera prst="orthographicFront"/>
          <a:lightRig rig="threePt" dir="t"/>
        </a:scene3d>
        <a:sp3d>
          <a:bevelT/>
        </a:sp3d>
      </dgm:spPr>
      <dgm:t>
        <a:bodyPr/>
        <a:lstStyle/>
        <a:p>
          <a:r>
            <a:rPr lang="en-US" sz="2000" b="1" spc="-150" dirty="0" smtClean="0"/>
            <a:t>MNI/CCH</a:t>
          </a:r>
          <a:endParaRPr lang="en-US" sz="2000" b="1" spc="-150" dirty="0"/>
        </a:p>
      </dgm:t>
    </dgm:pt>
    <dgm:pt modelId="{49FDE174-EFDE-48A0-865F-08FD93FB0A7C}" type="parTrans" cxnId="{B71F0190-0511-484C-A7D6-14DC57045968}">
      <dgm:prSet/>
      <dgm:spPr/>
      <dgm:t>
        <a:bodyPr/>
        <a:lstStyle/>
        <a:p>
          <a:endParaRPr lang="en-US"/>
        </a:p>
      </dgm:t>
    </dgm:pt>
    <dgm:pt modelId="{BBFAD900-55C6-4F3B-B95B-7C50DD7A46C4}" type="sibTrans" cxnId="{B71F0190-0511-484C-A7D6-14DC57045968}">
      <dgm:prSet/>
      <dgm:spPr/>
      <dgm:t>
        <a:bodyPr/>
        <a:lstStyle/>
        <a:p>
          <a:endParaRPr lang="en-US"/>
        </a:p>
      </dgm:t>
    </dgm:pt>
    <dgm:pt modelId="{59447EE0-60DD-4139-8268-94178B8FF596}">
      <dgm:prSet phldrT="[Text]" custT="1"/>
      <dgm:spPr>
        <a:solidFill>
          <a:srgbClr val="2F60AF"/>
        </a:solidFill>
        <a:effectLst>
          <a:innerShdw blurRad="127000" dist="88900" dir="13500000">
            <a:prstClr val="black">
              <a:alpha val="50000"/>
            </a:prstClr>
          </a:innerShdw>
        </a:effectLst>
        <a:scene3d>
          <a:camera prst="orthographicFront"/>
          <a:lightRig rig="threePt" dir="t"/>
        </a:scene3d>
        <a:sp3d>
          <a:bevelT/>
        </a:sp3d>
      </dgm:spPr>
      <dgm:t>
        <a:bodyPr/>
        <a:lstStyle/>
        <a:p>
          <a:r>
            <a:rPr lang="en-US" sz="2000" b="1" dirty="0" smtClean="0"/>
            <a:t>CIB</a:t>
          </a:r>
          <a:endParaRPr lang="en-US" sz="2000" b="1" dirty="0"/>
        </a:p>
      </dgm:t>
    </dgm:pt>
    <dgm:pt modelId="{715FFB4D-7DDD-4B48-83E7-718328AD4DB3}" type="parTrans" cxnId="{94CA615A-D748-4644-872F-445372FD82E2}">
      <dgm:prSet/>
      <dgm:spPr/>
      <dgm:t>
        <a:bodyPr/>
        <a:lstStyle/>
        <a:p>
          <a:endParaRPr lang="en-US"/>
        </a:p>
      </dgm:t>
    </dgm:pt>
    <dgm:pt modelId="{1AB049E1-0D77-449D-972A-6C1B06718A95}" type="sibTrans" cxnId="{94CA615A-D748-4644-872F-445372FD82E2}">
      <dgm:prSet/>
      <dgm:spPr/>
      <dgm:t>
        <a:bodyPr/>
        <a:lstStyle/>
        <a:p>
          <a:endParaRPr lang="en-US"/>
        </a:p>
      </dgm:t>
    </dgm:pt>
    <dgm:pt modelId="{D5BDACFB-301D-484E-8390-6FD0D3C65037}">
      <dgm:prSet phldrT="[Text]" custT="1"/>
      <dgm:spPr>
        <a:solidFill>
          <a:srgbClr val="2F60AF"/>
        </a:solidFill>
        <a:effectLst>
          <a:innerShdw blurRad="127000" dist="88900" dir="13500000">
            <a:prstClr val="black">
              <a:alpha val="50000"/>
            </a:prstClr>
          </a:innerShdw>
        </a:effectLst>
        <a:scene3d>
          <a:camera prst="orthographicFront"/>
          <a:lightRig rig="threePt" dir="t"/>
        </a:scene3d>
        <a:sp3d>
          <a:bevelT/>
        </a:sp3d>
      </dgm:spPr>
      <dgm:t>
        <a:bodyPr/>
        <a:lstStyle/>
        <a:p>
          <a:r>
            <a:rPr lang="en-US" sz="2000" b="1" dirty="0" smtClean="0"/>
            <a:t>PRAWN</a:t>
          </a:r>
          <a:endParaRPr lang="en-US" sz="2000" b="1" dirty="0"/>
        </a:p>
      </dgm:t>
    </dgm:pt>
    <dgm:pt modelId="{E6D85FFA-626F-41E1-B196-4168A04E5933}" type="parTrans" cxnId="{21D92655-F949-4EF4-A583-B5E4BABFCA1B}">
      <dgm:prSet/>
      <dgm:spPr/>
      <dgm:t>
        <a:bodyPr/>
        <a:lstStyle/>
        <a:p>
          <a:endParaRPr lang="en-US"/>
        </a:p>
      </dgm:t>
    </dgm:pt>
    <dgm:pt modelId="{E66E2A21-133F-4B36-884F-3EA7C3CD0BDF}" type="sibTrans" cxnId="{21D92655-F949-4EF4-A583-B5E4BABFCA1B}">
      <dgm:prSet/>
      <dgm:spPr/>
      <dgm:t>
        <a:bodyPr/>
        <a:lstStyle/>
        <a:p>
          <a:endParaRPr lang="en-US"/>
        </a:p>
      </dgm:t>
    </dgm:pt>
    <dgm:pt modelId="{A6C7D3D5-F850-442D-890E-1E92172DD6F3}">
      <dgm:prSet phldrT="[Text]" custT="1"/>
      <dgm:spPr>
        <a:solidFill>
          <a:srgbClr val="2F60AF"/>
        </a:solidFill>
        <a:effectLst>
          <a:innerShdw blurRad="127000" dist="88900" dir="13500000">
            <a:prstClr val="black">
              <a:alpha val="50000"/>
            </a:prstClr>
          </a:innerShdw>
        </a:effectLst>
        <a:scene3d>
          <a:camera prst="orthographicFront"/>
          <a:lightRig rig="threePt" dir="t"/>
        </a:scene3d>
        <a:sp3d>
          <a:bevelT/>
        </a:sp3d>
      </dgm:spPr>
      <dgm:t>
        <a:bodyPr/>
        <a:lstStyle/>
        <a:p>
          <a:r>
            <a:rPr lang="en-US" sz="2000" b="1" dirty="0" smtClean="0"/>
            <a:t>POR</a:t>
          </a:r>
          <a:endParaRPr lang="en-US" sz="2000" b="1" dirty="0"/>
        </a:p>
      </dgm:t>
    </dgm:pt>
    <dgm:pt modelId="{9F78D403-C20C-46F5-A555-1CBFE9DD905C}" type="parTrans" cxnId="{FB5326D5-FEFA-4155-93EC-1EA5D7F1369E}">
      <dgm:prSet/>
      <dgm:spPr/>
      <dgm:t>
        <a:bodyPr/>
        <a:lstStyle/>
        <a:p>
          <a:endParaRPr lang="en-US"/>
        </a:p>
      </dgm:t>
    </dgm:pt>
    <dgm:pt modelId="{7C5689E3-9EE4-42FD-A9BA-3EE40D0D6615}" type="sibTrans" cxnId="{FB5326D5-FEFA-4155-93EC-1EA5D7F1369E}">
      <dgm:prSet/>
      <dgm:spPr/>
      <dgm:t>
        <a:bodyPr/>
        <a:lstStyle/>
        <a:p>
          <a:endParaRPr lang="en-US"/>
        </a:p>
      </dgm:t>
    </dgm:pt>
    <dgm:pt modelId="{4701C045-530C-4826-BDC8-C696FA14CC87}" type="pres">
      <dgm:prSet presAssocID="{23FC40D4-2B3A-4FB2-85C8-25B04686AFF1}" presName="linearFlow" presStyleCnt="0">
        <dgm:presLayoutVars>
          <dgm:dir/>
          <dgm:animLvl val="lvl"/>
          <dgm:resizeHandles/>
        </dgm:presLayoutVars>
      </dgm:prSet>
      <dgm:spPr/>
      <dgm:t>
        <a:bodyPr/>
        <a:lstStyle/>
        <a:p>
          <a:endParaRPr lang="en-US"/>
        </a:p>
      </dgm:t>
    </dgm:pt>
    <dgm:pt modelId="{5684FF7B-C8AD-4B5C-A0A7-BA05EEB8D583}" type="pres">
      <dgm:prSet presAssocID="{58C06547-7A1C-457A-8E0E-F2D32AB0B3A2}" presName="compositeNode" presStyleCnt="0">
        <dgm:presLayoutVars>
          <dgm:bulletEnabled val="1"/>
        </dgm:presLayoutVars>
      </dgm:prSet>
      <dgm:spPr/>
    </dgm:pt>
    <dgm:pt modelId="{9423E713-C340-40EE-9BB2-C6165744B9D4}" type="pres">
      <dgm:prSet presAssocID="{58C06547-7A1C-457A-8E0E-F2D32AB0B3A2}" presName="image" presStyleLbl="fgImgPlace1" presStyleIdx="0" presStyleCnt="3" custLinFactNeighborX="1076" custLinFactNeighborY="7377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85D617BC-7F41-4DAD-A84D-529F62942096}" type="pres">
      <dgm:prSet presAssocID="{58C06547-7A1C-457A-8E0E-F2D32AB0B3A2}" presName="childNode" presStyleLbl="node1" presStyleIdx="0" presStyleCnt="3" custScaleY="58726">
        <dgm:presLayoutVars>
          <dgm:bulletEnabled val="1"/>
        </dgm:presLayoutVars>
      </dgm:prSet>
      <dgm:spPr/>
      <dgm:t>
        <a:bodyPr/>
        <a:lstStyle/>
        <a:p>
          <a:endParaRPr lang="en-US"/>
        </a:p>
      </dgm:t>
    </dgm:pt>
    <dgm:pt modelId="{A9CE422D-F795-4CCF-9639-98E221EEF142}" type="pres">
      <dgm:prSet presAssocID="{58C06547-7A1C-457A-8E0E-F2D32AB0B3A2}" presName="parentNode" presStyleLbl="revTx" presStyleIdx="0" presStyleCnt="3" custScaleX="125158" custScaleY="66274">
        <dgm:presLayoutVars>
          <dgm:chMax val="0"/>
          <dgm:bulletEnabled val="1"/>
        </dgm:presLayoutVars>
      </dgm:prSet>
      <dgm:spPr/>
      <dgm:t>
        <a:bodyPr/>
        <a:lstStyle/>
        <a:p>
          <a:endParaRPr lang="en-US"/>
        </a:p>
      </dgm:t>
    </dgm:pt>
    <dgm:pt modelId="{5EB1A93C-8507-4051-9A5C-B01402FFC881}" type="pres">
      <dgm:prSet presAssocID="{30590EEB-6647-44B9-8FAB-59823BBCC9BB}" presName="sibTrans" presStyleCnt="0"/>
      <dgm:spPr/>
    </dgm:pt>
    <dgm:pt modelId="{C7695448-858A-4AD9-82B5-631D23E48C25}" type="pres">
      <dgm:prSet presAssocID="{502ECD8E-DE46-41DE-9126-54D8EE886989}" presName="compositeNode" presStyleCnt="0">
        <dgm:presLayoutVars>
          <dgm:bulletEnabled val="1"/>
        </dgm:presLayoutVars>
      </dgm:prSet>
      <dgm:spPr/>
    </dgm:pt>
    <dgm:pt modelId="{713A34D2-7011-415B-BB74-18E9927A843E}" type="pres">
      <dgm:prSet presAssocID="{502ECD8E-DE46-41DE-9126-54D8EE886989}" presName="image" presStyleLbl="fgImgPlace1" presStyleIdx="1" presStyleCnt="3" custLinFactNeighborX="134" custLinFactNeighborY="7390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F4552959-25EF-48A5-A3F7-32A8087AF9C7}" type="pres">
      <dgm:prSet presAssocID="{502ECD8E-DE46-41DE-9126-54D8EE886989}" presName="childNode" presStyleLbl="node1" presStyleIdx="1" presStyleCnt="3" custScaleY="58667">
        <dgm:presLayoutVars>
          <dgm:bulletEnabled val="1"/>
        </dgm:presLayoutVars>
      </dgm:prSet>
      <dgm:spPr/>
      <dgm:t>
        <a:bodyPr/>
        <a:lstStyle/>
        <a:p>
          <a:endParaRPr lang="en-US"/>
        </a:p>
      </dgm:t>
    </dgm:pt>
    <dgm:pt modelId="{7CCCCFF1-3C0F-45DF-8527-B6CCB0A86FFC}" type="pres">
      <dgm:prSet presAssocID="{502ECD8E-DE46-41DE-9126-54D8EE886989}" presName="parentNode" presStyleLbl="revTx" presStyleIdx="1" presStyleCnt="3" custScaleX="121176" custScaleY="56718">
        <dgm:presLayoutVars>
          <dgm:chMax val="0"/>
          <dgm:bulletEnabled val="1"/>
        </dgm:presLayoutVars>
      </dgm:prSet>
      <dgm:spPr/>
      <dgm:t>
        <a:bodyPr/>
        <a:lstStyle/>
        <a:p>
          <a:endParaRPr lang="en-US"/>
        </a:p>
      </dgm:t>
    </dgm:pt>
    <dgm:pt modelId="{1F70D5F1-B04A-4556-831A-0D4D16CD984C}" type="pres">
      <dgm:prSet presAssocID="{097179E7-B054-405C-B09A-FDF4F3754925}" presName="sibTrans" presStyleCnt="0"/>
      <dgm:spPr/>
    </dgm:pt>
    <dgm:pt modelId="{E9A4B7AA-9253-4E46-BE60-0DAEE6983B71}" type="pres">
      <dgm:prSet presAssocID="{29B803AE-3B58-473D-A930-855F0198081E}" presName="compositeNode" presStyleCnt="0">
        <dgm:presLayoutVars>
          <dgm:bulletEnabled val="1"/>
        </dgm:presLayoutVars>
      </dgm:prSet>
      <dgm:spPr/>
    </dgm:pt>
    <dgm:pt modelId="{EF432AF4-FB14-4EF2-9593-AE1D4736CC05}" type="pres">
      <dgm:prSet presAssocID="{29B803AE-3B58-473D-A930-855F0198081E}" presName="image" presStyleLbl="fgImgPlace1" presStyleIdx="2" presStyleCnt="3" custLinFactNeighborX="1349" custLinFactNeighborY="8048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4000" r="-14000"/>
          </a:stretch>
        </a:blipFill>
      </dgm:spPr>
    </dgm:pt>
    <dgm:pt modelId="{AAB62172-3795-450C-B867-ECBA039AECF0}" type="pres">
      <dgm:prSet presAssocID="{29B803AE-3B58-473D-A930-855F0198081E}" presName="childNode" presStyleLbl="node1" presStyleIdx="2" presStyleCnt="3" custScaleY="58627">
        <dgm:presLayoutVars>
          <dgm:bulletEnabled val="1"/>
        </dgm:presLayoutVars>
      </dgm:prSet>
      <dgm:spPr/>
      <dgm:t>
        <a:bodyPr/>
        <a:lstStyle/>
        <a:p>
          <a:endParaRPr lang="en-US"/>
        </a:p>
      </dgm:t>
    </dgm:pt>
    <dgm:pt modelId="{27095FE0-2AC8-4986-A203-F126FB553426}" type="pres">
      <dgm:prSet presAssocID="{29B803AE-3B58-473D-A930-855F0198081E}" presName="parentNode" presStyleLbl="revTx" presStyleIdx="2" presStyleCnt="3" custScaleX="122792" custScaleY="59164">
        <dgm:presLayoutVars>
          <dgm:chMax val="0"/>
          <dgm:bulletEnabled val="1"/>
        </dgm:presLayoutVars>
      </dgm:prSet>
      <dgm:spPr/>
      <dgm:t>
        <a:bodyPr/>
        <a:lstStyle/>
        <a:p>
          <a:endParaRPr lang="en-US"/>
        </a:p>
      </dgm:t>
    </dgm:pt>
  </dgm:ptLst>
  <dgm:cxnLst>
    <dgm:cxn modelId="{8A077CFA-3536-4E71-B870-4D66F8CBEF05}" type="presOf" srcId="{F139714D-0336-4FE3-8A1C-889F2E36AE3D}" destId="{F4552959-25EF-48A5-A3F7-32A8087AF9C7}" srcOrd="0" destOrd="0" presId="urn:microsoft.com/office/officeart/2005/8/layout/hList2"/>
    <dgm:cxn modelId="{B71F0190-0511-484C-A7D6-14DC57045968}" srcId="{29B803AE-3B58-473D-A930-855F0198081E}" destId="{1611FBBB-9866-4432-A414-C7C77A79CFE1}" srcOrd="0" destOrd="0" parTransId="{49FDE174-EFDE-48A0-865F-08FD93FB0A7C}" sibTransId="{BBFAD900-55C6-4F3B-B95B-7C50DD7A46C4}"/>
    <dgm:cxn modelId="{7F126146-5DE3-4673-912A-A568171F0CCD}" srcId="{23FC40D4-2B3A-4FB2-85C8-25B04686AFF1}" destId="{29B803AE-3B58-473D-A930-855F0198081E}" srcOrd="2" destOrd="0" parTransId="{4489D5FB-66E3-4969-8595-0EE8AFE1E68F}" sibTransId="{BF86D4BA-0FAC-406C-8524-671E5AEE1119}"/>
    <dgm:cxn modelId="{FB5326D5-FEFA-4155-93EC-1EA5D7F1369E}" srcId="{58C06547-7A1C-457A-8E0E-F2D32AB0B3A2}" destId="{A6C7D3D5-F850-442D-890E-1E92172DD6F3}" srcOrd="3" destOrd="0" parTransId="{9F78D403-C20C-46F5-A555-1CBFE9DD905C}" sibTransId="{7C5689E3-9EE4-42FD-A9BA-3EE40D0D6615}"/>
    <dgm:cxn modelId="{B5EBF009-5FC2-413C-993F-D0D221F89B67}" type="presOf" srcId="{23FC40D4-2B3A-4FB2-85C8-25B04686AFF1}" destId="{4701C045-530C-4826-BDC8-C696FA14CC87}" srcOrd="0" destOrd="0" presId="urn:microsoft.com/office/officeart/2005/8/layout/hList2"/>
    <dgm:cxn modelId="{21D92655-F949-4EF4-A583-B5E4BABFCA1B}" srcId="{58C06547-7A1C-457A-8E0E-F2D32AB0B3A2}" destId="{D5BDACFB-301D-484E-8390-6FD0D3C65037}" srcOrd="2" destOrd="0" parTransId="{E6D85FFA-626F-41E1-B196-4168A04E5933}" sibTransId="{E66E2A21-133F-4B36-884F-3EA7C3CD0BDF}"/>
    <dgm:cxn modelId="{3D5628EB-D500-4834-999B-C586C093CCB2}" type="presOf" srcId="{1611FBBB-9866-4432-A414-C7C77A79CFE1}" destId="{AAB62172-3795-450C-B867-ECBA039AECF0}" srcOrd="0" destOrd="0" presId="urn:microsoft.com/office/officeart/2005/8/layout/hList2"/>
    <dgm:cxn modelId="{7779C610-A2EB-43A4-BB96-98B5CB65FCF5}" type="presOf" srcId="{A6C7D3D5-F850-442D-890E-1E92172DD6F3}" destId="{85D617BC-7F41-4DAD-A84D-529F62942096}" srcOrd="0" destOrd="3" presId="urn:microsoft.com/office/officeart/2005/8/layout/hList2"/>
    <dgm:cxn modelId="{44F61D68-A52D-484A-BEF1-A6416CB10E96}" type="presOf" srcId="{502ECD8E-DE46-41DE-9126-54D8EE886989}" destId="{7CCCCFF1-3C0F-45DF-8527-B6CCB0A86FFC}" srcOrd="0" destOrd="0" presId="urn:microsoft.com/office/officeart/2005/8/layout/hList2"/>
    <dgm:cxn modelId="{020D591D-B16F-4CED-A66A-1A4DE107923B}" type="presOf" srcId="{59447EE0-60DD-4139-8268-94178B8FF596}" destId="{85D617BC-7F41-4DAD-A84D-529F62942096}" srcOrd="0" destOrd="1" presId="urn:microsoft.com/office/officeart/2005/8/layout/hList2"/>
    <dgm:cxn modelId="{147D1B23-7C37-46F9-B422-5311A0D3796F}" type="presOf" srcId="{D5BDACFB-301D-484E-8390-6FD0D3C65037}" destId="{85D617BC-7F41-4DAD-A84D-529F62942096}" srcOrd="0" destOrd="2" presId="urn:microsoft.com/office/officeart/2005/8/layout/hList2"/>
    <dgm:cxn modelId="{956B8B24-60C7-4998-B06B-147097FAB996}" type="presOf" srcId="{58C06547-7A1C-457A-8E0E-F2D32AB0B3A2}" destId="{A9CE422D-F795-4CCF-9639-98E221EEF142}" srcOrd="0" destOrd="0" presId="urn:microsoft.com/office/officeart/2005/8/layout/hList2"/>
    <dgm:cxn modelId="{1E01D07B-D378-4A31-B839-0819438AEE4D}" srcId="{23FC40D4-2B3A-4FB2-85C8-25B04686AFF1}" destId="{502ECD8E-DE46-41DE-9126-54D8EE886989}" srcOrd="1" destOrd="0" parTransId="{8339CBA0-E698-40A8-BA21-17F5D2EC4277}" sibTransId="{097179E7-B054-405C-B09A-FDF4F3754925}"/>
    <dgm:cxn modelId="{567457AB-445A-4DEF-B2F8-459DF708E9E9}" srcId="{502ECD8E-DE46-41DE-9126-54D8EE886989}" destId="{F139714D-0336-4FE3-8A1C-889F2E36AE3D}" srcOrd="0" destOrd="0" parTransId="{7BC4FEBA-D702-47CA-9AA4-ED68F641AF7B}" sibTransId="{C02A750C-7E72-4C8F-A527-7C7CBC98C913}"/>
    <dgm:cxn modelId="{3EA903C9-0A6A-4064-A692-D167681DB772}" type="presOf" srcId="{29B803AE-3B58-473D-A930-855F0198081E}" destId="{27095FE0-2AC8-4986-A203-F126FB553426}" srcOrd="0" destOrd="0" presId="urn:microsoft.com/office/officeart/2005/8/layout/hList2"/>
    <dgm:cxn modelId="{94CA615A-D748-4644-872F-445372FD82E2}" srcId="{58C06547-7A1C-457A-8E0E-F2D32AB0B3A2}" destId="{59447EE0-60DD-4139-8268-94178B8FF596}" srcOrd="1" destOrd="0" parTransId="{715FFB4D-7DDD-4B48-83E7-718328AD4DB3}" sibTransId="{1AB049E1-0D77-449D-972A-6C1B06718A95}"/>
    <dgm:cxn modelId="{DC0CADA0-1608-4DC8-BF5D-6695C9918C2B}" srcId="{23FC40D4-2B3A-4FB2-85C8-25B04686AFF1}" destId="{58C06547-7A1C-457A-8E0E-F2D32AB0B3A2}" srcOrd="0" destOrd="0" parTransId="{23FFE348-CD34-4181-9AEF-5D9BD1D2158B}" sibTransId="{30590EEB-6647-44B9-8FAB-59823BBCC9BB}"/>
    <dgm:cxn modelId="{5A178041-5725-4F54-AFA5-85C36BB1CE55}" type="presOf" srcId="{FD3DCB03-B979-41C3-AA0B-758DD17A1005}" destId="{85D617BC-7F41-4DAD-A84D-529F62942096}" srcOrd="0" destOrd="0" presId="urn:microsoft.com/office/officeart/2005/8/layout/hList2"/>
    <dgm:cxn modelId="{12F8E9DA-84FD-4674-864A-9C893EE7E40B}" srcId="{58C06547-7A1C-457A-8E0E-F2D32AB0B3A2}" destId="{FD3DCB03-B979-41C3-AA0B-758DD17A1005}" srcOrd="0" destOrd="0" parTransId="{93E8E918-018E-4541-9EAE-8829BAD1EC85}" sibTransId="{C6615E8C-5635-4591-BCAE-51C3525B05C9}"/>
    <dgm:cxn modelId="{9D59FCAF-8A94-4903-BCEE-18E0D62EF592}" type="presParOf" srcId="{4701C045-530C-4826-BDC8-C696FA14CC87}" destId="{5684FF7B-C8AD-4B5C-A0A7-BA05EEB8D583}" srcOrd="0" destOrd="0" presId="urn:microsoft.com/office/officeart/2005/8/layout/hList2"/>
    <dgm:cxn modelId="{FC1A0ED4-0684-46B4-8CFE-40AABD0134E9}" type="presParOf" srcId="{5684FF7B-C8AD-4B5C-A0A7-BA05EEB8D583}" destId="{9423E713-C340-40EE-9BB2-C6165744B9D4}" srcOrd="0" destOrd="0" presId="urn:microsoft.com/office/officeart/2005/8/layout/hList2"/>
    <dgm:cxn modelId="{90A20901-F81B-469C-BA2A-E91AEE1B8D9C}" type="presParOf" srcId="{5684FF7B-C8AD-4B5C-A0A7-BA05EEB8D583}" destId="{85D617BC-7F41-4DAD-A84D-529F62942096}" srcOrd="1" destOrd="0" presId="urn:microsoft.com/office/officeart/2005/8/layout/hList2"/>
    <dgm:cxn modelId="{7B84C28D-7853-43EF-81BA-5914F31399C6}" type="presParOf" srcId="{5684FF7B-C8AD-4B5C-A0A7-BA05EEB8D583}" destId="{A9CE422D-F795-4CCF-9639-98E221EEF142}" srcOrd="2" destOrd="0" presId="urn:microsoft.com/office/officeart/2005/8/layout/hList2"/>
    <dgm:cxn modelId="{3D674A1E-351B-4CBC-B0A0-CDF3CAFDDEB4}" type="presParOf" srcId="{4701C045-530C-4826-BDC8-C696FA14CC87}" destId="{5EB1A93C-8507-4051-9A5C-B01402FFC881}" srcOrd="1" destOrd="0" presId="urn:microsoft.com/office/officeart/2005/8/layout/hList2"/>
    <dgm:cxn modelId="{8102E4E8-7B91-459F-9FAF-CE3B772EFD3D}" type="presParOf" srcId="{4701C045-530C-4826-BDC8-C696FA14CC87}" destId="{C7695448-858A-4AD9-82B5-631D23E48C25}" srcOrd="2" destOrd="0" presId="urn:microsoft.com/office/officeart/2005/8/layout/hList2"/>
    <dgm:cxn modelId="{A3C0C8B1-F028-462B-8990-BB4B8F1DD426}" type="presParOf" srcId="{C7695448-858A-4AD9-82B5-631D23E48C25}" destId="{713A34D2-7011-415B-BB74-18E9927A843E}" srcOrd="0" destOrd="0" presId="urn:microsoft.com/office/officeart/2005/8/layout/hList2"/>
    <dgm:cxn modelId="{17D8CC64-75C9-4E76-88CA-1F1002A621D8}" type="presParOf" srcId="{C7695448-858A-4AD9-82B5-631D23E48C25}" destId="{F4552959-25EF-48A5-A3F7-32A8087AF9C7}" srcOrd="1" destOrd="0" presId="urn:microsoft.com/office/officeart/2005/8/layout/hList2"/>
    <dgm:cxn modelId="{6AE72839-1CD0-4ACC-A12A-DD06CE57621D}" type="presParOf" srcId="{C7695448-858A-4AD9-82B5-631D23E48C25}" destId="{7CCCCFF1-3C0F-45DF-8527-B6CCB0A86FFC}" srcOrd="2" destOrd="0" presId="urn:microsoft.com/office/officeart/2005/8/layout/hList2"/>
    <dgm:cxn modelId="{5A0C8A58-C1B6-47F6-A73A-02ECA2CBB879}" type="presParOf" srcId="{4701C045-530C-4826-BDC8-C696FA14CC87}" destId="{1F70D5F1-B04A-4556-831A-0D4D16CD984C}" srcOrd="3" destOrd="0" presId="urn:microsoft.com/office/officeart/2005/8/layout/hList2"/>
    <dgm:cxn modelId="{84425848-B204-47B4-9D7A-9C2FB352AB60}" type="presParOf" srcId="{4701C045-530C-4826-BDC8-C696FA14CC87}" destId="{E9A4B7AA-9253-4E46-BE60-0DAEE6983B71}" srcOrd="4" destOrd="0" presId="urn:microsoft.com/office/officeart/2005/8/layout/hList2"/>
    <dgm:cxn modelId="{D6442E0E-D24A-44F7-8FB9-9C56C777746A}" type="presParOf" srcId="{E9A4B7AA-9253-4E46-BE60-0DAEE6983B71}" destId="{EF432AF4-FB14-4EF2-9593-AE1D4736CC05}" srcOrd="0" destOrd="0" presId="urn:microsoft.com/office/officeart/2005/8/layout/hList2"/>
    <dgm:cxn modelId="{075EA5BD-8860-4F65-9C7A-E11D504203BD}" type="presParOf" srcId="{E9A4B7AA-9253-4E46-BE60-0DAEE6983B71}" destId="{AAB62172-3795-450C-B867-ECBA039AECF0}" srcOrd="1" destOrd="0" presId="urn:microsoft.com/office/officeart/2005/8/layout/hList2"/>
    <dgm:cxn modelId="{F3D9004D-8868-4D5B-8682-E884FFA8DC1E}" type="presParOf" srcId="{E9A4B7AA-9253-4E46-BE60-0DAEE6983B71}" destId="{27095FE0-2AC8-4986-A203-F126FB553426}"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D80B94-34EE-4C26-9E74-528C789745E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2396816C-AF1C-422A-A2C2-C0FF748833B4}">
      <dgm:prSet phldrT="[Text]"/>
      <dgm:spPr>
        <a:solidFill>
          <a:srgbClr val="8CB0C8"/>
        </a:solidFill>
        <a:scene3d>
          <a:camera prst="orthographicFront"/>
          <a:lightRig rig="threePt" dir="t"/>
        </a:scene3d>
        <a:sp3d>
          <a:bevelT/>
          <a:bevelB/>
        </a:sp3d>
      </dgm:spPr>
      <dgm:t>
        <a:bodyPr/>
        <a:lstStyle/>
        <a:p>
          <a:r>
            <a:rPr lang="en-US" dirty="0" smtClean="0"/>
            <a:t>CISS</a:t>
          </a:r>
          <a:endParaRPr lang="en-US" dirty="0"/>
        </a:p>
      </dgm:t>
    </dgm:pt>
    <dgm:pt modelId="{93852EEF-376B-42E6-98D4-0AEA21DDE79D}" type="parTrans" cxnId="{641C8341-B976-4DD9-A08B-0AEA503104DF}">
      <dgm:prSet/>
      <dgm:spPr/>
      <dgm:t>
        <a:bodyPr/>
        <a:lstStyle/>
        <a:p>
          <a:endParaRPr lang="en-US"/>
        </a:p>
      </dgm:t>
    </dgm:pt>
    <dgm:pt modelId="{0E380D18-AED9-49E5-9A93-5E24DF654F3D}" type="sibTrans" cxnId="{641C8341-B976-4DD9-A08B-0AEA503104DF}">
      <dgm:prSet/>
      <dgm:spPr/>
      <dgm:t>
        <a:bodyPr/>
        <a:lstStyle/>
        <a:p>
          <a:endParaRPr lang="en-US"/>
        </a:p>
      </dgm:t>
    </dgm:pt>
    <dgm:pt modelId="{E2535FA8-53DB-4D22-B493-FFB18555C694}">
      <dgm:prSet phldrT="[Text]"/>
      <dgm:spPr>
        <a:solidFill>
          <a:srgbClr val="8CB0C8"/>
        </a:solidFill>
        <a:scene3d>
          <a:camera prst="orthographicFront"/>
          <a:lightRig rig="threePt" dir="t"/>
        </a:scene3d>
        <a:sp3d>
          <a:bevelT/>
          <a:bevelB/>
        </a:sp3d>
      </dgm:spPr>
      <dgm:t>
        <a:bodyPr/>
        <a:lstStyle/>
        <a:p>
          <a:r>
            <a:rPr lang="en-US" dirty="0" smtClean="0"/>
            <a:t>CIDRIS</a:t>
          </a:r>
          <a:endParaRPr lang="en-US" dirty="0"/>
        </a:p>
      </dgm:t>
    </dgm:pt>
    <dgm:pt modelId="{5C3EDE3E-2BCA-4B1E-8674-CBE767C67D4C}" type="parTrans" cxnId="{027183E0-387A-47DB-AE74-A26043811EB6}">
      <dgm:prSet/>
      <dgm:spPr/>
      <dgm:t>
        <a:bodyPr/>
        <a:lstStyle/>
        <a:p>
          <a:endParaRPr lang="en-US"/>
        </a:p>
      </dgm:t>
    </dgm:pt>
    <dgm:pt modelId="{DA817144-7631-4F41-856E-ABE0A13D8692}" type="sibTrans" cxnId="{027183E0-387A-47DB-AE74-A26043811EB6}">
      <dgm:prSet/>
      <dgm:spPr/>
      <dgm:t>
        <a:bodyPr/>
        <a:lstStyle/>
        <a:p>
          <a:endParaRPr lang="en-US"/>
        </a:p>
      </dgm:t>
    </dgm:pt>
    <dgm:pt modelId="{408926C8-55EF-4E7C-8256-C9C6D9BED49A}">
      <dgm:prSet phldrT="[Text]"/>
      <dgm:spPr>
        <a:solidFill>
          <a:srgbClr val="8CB0C8"/>
        </a:solidFill>
        <a:scene3d>
          <a:camera prst="orthographicFront"/>
          <a:lightRig rig="threePt" dir="t"/>
        </a:scene3d>
        <a:sp3d>
          <a:bevelT/>
          <a:bevelB/>
        </a:sp3d>
      </dgm:spPr>
      <dgm:t>
        <a:bodyPr/>
        <a:lstStyle/>
        <a:p>
          <a:r>
            <a:rPr lang="en-US" dirty="0" smtClean="0"/>
            <a:t>OBTS</a:t>
          </a:r>
          <a:endParaRPr lang="en-US" dirty="0"/>
        </a:p>
      </dgm:t>
    </dgm:pt>
    <dgm:pt modelId="{735E4CBE-B810-428A-BBC0-FB863911FD24}" type="parTrans" cxnId="{6EF93E3B-BB59-42B5-9AEC-E0CC5D6314F7}">
      <dgm:prSet/>
      <dgm:spPr/>
      <dgm:t>
        <a:bodyPr/>
        <a:lstStyle/>
        <a:p>
          <a:endParaRPr lang="en-US"/>
        </a:p>
      </dgm:t>
    </dgm:pt>
    <dgm:pt modelId="{D14D2CCB-879A-4C1C-B1C8-16B56B4C1E39}" type="sibTrans" cxnId="{6EF93E3B-BB59-42B5-9AEC-E0CC5D6314F7}">
      <dgm:prSet/>
      <dgm:spPr/>
      <dgm:t>
        <a:bodyPr/>
        <a:lstStyle/>
        <a:p>
          <a:endParaRPr lang="en-US"/>
        </a:p>
      </dgm:t>
    </dgm:pt>
    <dgm:pt modelId="{E577CBCB-F51F-43AC-9CF5-246D96DB5AC0}" type="pres">
      <dgm:prSet presAssocID="{45D80B94-34EE-4C26-9E74-528C789745ED}" presName="linear" presStyleCnt="0">
        <dgm:presLayoutVars>
          <dgm:dir/>
          <dgm:resizeHandles val="exact"/>
        </dgm:presLayoutVars>
      </dgm:prSet>
      <dgm:spPr/>
      <dgm:t>
        <a:bodyPr/>
        <a:lstStyle/>
        <a:p>
          <a:endParaRPr lang="en-US"/>
        </a:p>
      </dgm:t>
    </dgm:pt>
    <dgm:pt modelId="{837FE1FC-109A-45FB-BC7D-7573E76DFDA9}" type="pres">
      <dgm:prSet presAssocID="{2396816C-AF1C-422A-A2C2-C0FF748833B4}" presName="comp" presStyleCnt="0"/>
      <dgm:spPr/>
    </dgm:pt>
    <dgm:pt modelId="{3530CCE2-C821-4EE4-94C8-1D944E795EA1}" type="pres">
      <dgm:prSet presAssocID="{2396816C-AF1C-422A-A2C2-C0FF748833B4}" presName="box" presStyleLbl="node1" presStyleIdx="0" presStyleCnt="3"/>
      <dgm:spPr/>
      <dgm:t>
        <a:bodyPr/>
        <a:lstStyle/>
        <a:p>
          <a:endParaRPr lang="en-US"/>
        </a:p>
      </dgm:t>
    </dgm:pt>
    <dgm:pt modelId="{4A606638-9C85-4A1F-AE41-CF23DA332FBB}" type="pres">
      <dgm:prSet presAssocID="{2396816C-AF1C-422A-A2C2-C0FF748833B4}" presName="img" presStyleLbl="fgImgPlace1" presStyleIdx="0" presStyleCnt="3"/>
      <dgm:spPr>
        <a:ln>
          <a:solidFill>
            <a:schemeClr val="bg1"/>
          </a:solidFill>
        </a:ln>
      </dgm:spPr>
    </dgm:pt>
    <dgm:pt modelId="{76A2A69A-9C2B-407C-A64F-66F7A30607C9}" type="pres">
      <dgm:prSet presAssocID="{2396816C-AF1C-422A-A2C2-C0FF748833B4}" presName="text" presStyleLbl="node1" presStyleIdx="0" presStyleCnt="3">
        <dgm:presLayoutVars>
          <dgm:bulletEnabled val="1"/>
        </dgm:presLayoutVars>
      </dgm:prSet>
      <dgm:spPr/>
      <dgm:t>
        <a:bodyPr/>
        <a:lstStyle/>
        <a:p>
          <a:endParaRPr lang="en-US"/>
        </a:p>
      </dgm:t>
    </dgm:pt>
    <dgm:pt modelId="{948BECB9-4512-4C11-A0C2-3BB23E744B1D}" type="pres">
      <dgm:prSet presAssocID="{0E380D18-AED9-49E5-9A93-5E24DF654F3D}" presName="spacer" presStyleCnt="0"/>
      <dgm:spPr/>
    </dgm:pt>
    <dgm:pt modelId="{CD6E74C0-49F6-45F3-8E42-6DC8CFC0874C}" type="pres">
      <dgm:prSet presAssocID="{E2535FA8-53DB-4D22-B493-FFB18555C694}" presName="comp" presStyleCnt="0"/>
      <dgm:spPr/>
    </dgm:pt>
    <dgm:pt modelId="{23BB9B34-DC7A-4583-8289-A6BF3CCC1320}" type="pres">
      <dgm:prSet presAssocID="{E2535FA8-53DB-4D22-B493-FFB18555C694}" presName="box" presStyleLbl="node1" presStyleIdx="1" presStyleCnt="3"/>
      <dgm:spPr/>
      <dgm:t>
        <a:bodyPr/>
        <a:lstStyle/>
        <a:p>
          <a:endParaRPr lang="en-US"/>
        </a:p>
      </dgm:t>
    </dgm:pt>
    <dgm:pt modelId="{AB7C504B-E12E-4F72-A06F-9F9469E74A3F}" type="pres">
      <dgm:prSet presAssocID="{E2535FA8-53DB-4D22-B493-FFB18555C694}" presName="img" presStyleLbl="fgImgPlace1" presStyleIdx="1" presStyleCnt="3"/>
      <dgm:spPr/>
    </dgm:pt>
    <dgm:pt modelId="{15BD92FA-4020-40CB-BB8D-13BEF9109EAB}" type="pres">
      <dgm:prSet presAssocID="{E2535FA8-53DB-4D22-B493-FFB18555C694}" presName="text" presStyleLbl="node1" presStyleIdx="1" presStyleCnt="3">
        <dgm:presLayoutVars>
          <dgm:bulletEnabled val="1"/>
        </dgm:presLayoutVars>
      </dgm:prSet>
      <dgm:spPr/>
      <dgm:t>
        <a:bodyPr/>
        <a:lstStyle/>
        <a:p>
          <a:endParaRPr lang="en-US"/>
        </a:p>
      </dgm:t>
    </dgm:pt>
    <dgm:pt modelId="{652D6230-DB3F-4C31-BE30-0217E7D6B0AC}" type="pres">
      <dgm:prSet presAssocID="{DA817144-7631-4F41-856E-ABE0A13D8692}" presName="spacer" presStyleCnt="0"/>
      <dgm:spPr/>
    </dgm:pt>
    <dgm:pt modelId="{448B4597-6178-43BF-859A-74BB0607E911}" type="pres">
      <dgm:prSet presAssocID="{408926C8-55EF-4E7C-8256-C9C6D9BED49A}" presName="comp" presStyleCnt="0"/>
      <dgm:spPr/>
    </dgm:pt>
    <dgm:pt modelId="{7AF1FED4-94EF-4F4E-A03D-C26FC3720F70}" type="pres">
      <dgm:prSet presAssocID="{408926C8-55EF-4E7C-8256-C9C6D9BED49A}" presName="box" presStyleLbl="node1" presStyleIdx="2" presStyleCnt="3"/>
      <dgm:spPr/>
      <dgm:t>
        <a:bodyPr/>
        <a:lstStyle/>
        <a:p>
          <a:endParaRPr lang="en-US"/>
        </a:p>
      </dgm:t>
    </dgm:pt>
    <dgm:pt modelId="{F14A735B-DB29-490E-B1A1-97A9B95A3FDA}" type="pres">
      <dgm:prSet presAssocID="{408926C8-55EF-4E7C-8256-C9C6D9BED49A}" presName="img" presStyleLbl="fgImgPlace1" presStyleIdx="2" presStyleCnt="3"/>
      <dgm:spPr/>
    </dgm:pt>
    <dgm:pt modelId="{20C70475-1949-4BFB-818A-4D64106B81FF}" type="pres">
      <dgm:prSet presAssocID="{408926C8-55EF-4E7C-8256-C9C6D9BED49A}" presName="text" presStyleLbl="node1" presStyleIdx="2" presStyleCnt="3">
        <dgm:presLayoutVars>
          <dgm:bulletEnabled val="1"/>
        </dgm:presLayoutVars>
      </dgm:prSet>
      <dgm:spPr/>
      <dgm:t>
        <a:bodyPr/>
        <a:lstStyle/>
        <a:p>
          <a:endParaRPr lang="en-US"/>
        </a:p>
      </dgm:t>
    </dgm:pt>
  </dgm:ptLst>
  <dgm:cxnLst>
    <dgm:cxn modelId="{52709625-5A32-4EFD-A42F-7D22578BA930}" type="presOf" srcId="{2396816C-AF1C-422A-A2C2-C0FF748833B4}" destId="{76A2A69A-9C2B-407C-A64F-66F7A30607C9}" srcOrd="1" destOrd="0" presId="urn:microsoft.com/office/officeart/2005/8/layout/vList4"/>
    <dgm:cxn modelId="{33C35310-3DDB-476B-BF29-F4A8C355B2E0}" type="presOf" srcId="{408926C8-55EF-4E7C-8256-C9C6D9BED49A}" destId="{20C70475-1949-4BFB-818A-4D64106B81FF}" srcOrd="1" destOrd="0" presId="urn:microsoft.com/office/officeart/2005/8/layout/vList4"/>
    <dgm:cxn modelId="{6EF93E3B-BB59-42B5-9AEC-E0CC5D6314F7}" srcId="{45D80B94-34EE-4C26-9E74-528C789745ED}" destId="{408926C8-55EF-4E7C-8256-C9C6D9BED49A}" srcOrd="2" destOrd="0" parTransId="{735E4CBE-B810-428A-BBC0-FB863911FD24}" sibTransId="{D14D2CCB-879A-4C1C-B1C8-16B56B4C1E39}"/>
    <dgm:cxn modelId="{027183E0-387A-47DB-AE74-A26043811EB6}" srcId="{45D80B94-34EE-4C26-9E74-528C789745ED}" destId="{E2535FA8-53DB-4D22-B493-FFB18555C694}" srcOrd="1" destOrd="0" parTransId="{5C3EDE3E-2BCA-4B1E-8674-CBE767C67D4C}" sibTransId="{DA817144-7631-4F41-856E-ABE0A13D8692}"/>
    <dgm:cxn modelId="{29CDBA96-E524-4642-A57B-8B4B70AB6EEF}" type="presOf" srcId="{408926C8-55EF-4E7C-8256-C9C6D9BED49A}" destId="{7AF1FED4-94EF-4F4E-A03D-C26FC3720F70}" srcOrd="0" destOrd="0" presId="urn:microsoft.com/office/officeart/2005/8/layout/vList4"/>
    <dgm:cxn modelId="{641C8341-B976-4DD9-A08B-0AEA503104DF}" srcId="{45D80B94-34EE-4C26-9E74-528C789745ED}" destId="{2396816C-AF1C-422A-A2C2-C0FF748833B4}" srcOrd="0" destOrd="0" parTransId="{93852EEF-376B-42E6-98D4-0AEA21DDE79D}" sibTransId="{0E380D18-AED9-49E5-9A93-5E24DF654F3D}"/>
    <dgm:cxn modelId="{599D2A94-A96E-42D6-8743-294D7844FB77}" type="presOf" srcId="{E2535FA8-53DB-4D22-B493-FFB18555C694}" destId="{23BB9B34-DC7A-4583-8289-A6BF3CCC1320}" srcOrd="0" destOrd="0" presId="urn:microsoft.com/office/officeart/2005/8/layout/vList4"/>
    <dgm:cxn modelId="{E98573D3-B735-47AA-8CB5-8F0D981C7388}" type="presOf" srcId="{E2535FA8-53DB-4D22-B493-FFB18555C694}" destId="{15BD92FA-4020-40CB-BB8D-13BEF9109EAB}" srcOrd="1" destOrd="0" presId="urn:microsoft.com/office/officeart/2005/8/layout/vList4"/>
    <dgm:cxn modelId="{A08F6249-0BFE-4E7F-B920-774B353E05A5}" type="presOf" srcId="{45D80B94-34EE-4C26-9E74-528C789745ED}" destId="{E577CBCB-F51F-43AC-9CF5-246D96DB5AC0}" srcOrd="0" destOrd="0" presId="urn:microsoft.com/office/officeart/2005/8/layout/vList4"/>
    <dgm:cxn modelId="{02F21E58-B0EA-4E38-B671-43BF9E27BF1E}" type="presOf" srcId="{2396816C-AF1C-422A-A2C2-C0FF748833B4}" destId="{3530CCE2-C821-4EE4-94C8-1D944E795EA1}" srcOrd="0" destOrd="0" presId="urn:microsoft.com/office/officeart/2005/8/layout/vList4"/>
    <dgm:cxn modelId="{E4BAAF83-1DEF-4890-82B2-B73B7A9598D7}" type="presParOf" srcId="{E577CBCB-F51F-43AC-9CF5-246D96DB5AC0}" destId="{837FE1FC-109A-45FB-BC7D-7573E76DFDA9}" srcOrd="0" destOrd="0" presId="urn:microsoft.com/office/officeart/2005/8/layout/vList4"/>
    <dgm:cxn modelId="{B37D8CE3-1A92-401F-94BF-654F9824AC54}" type="presParOf" srcId="{837FE1FC-109A-45FB-BC7D-7573E76DFDA9}" destId="{3530CCE2-C821-4EE4-94C8-1D944E795EA1}" srcOrd="0" destOrd="0" presId="urn:microsoft.com/office/officeart/2005/8/layout/vList4"/>
    <dgm:cxn modelId="{4AFC258A-31C0-4850-84FB-8CACF726B8A2}" type="presParOf" srcId="{837FE1FC-109A-45FB-BC7D-7573E76DFDA9}" destId="{4A606638-9C85-4A1F-AE41-CF23DA332FBB}" srcOrd="1" destOrd="0" presId="urn:microsoft.com/office/officeart/2005/8/layout/vList4"/>
    <dgm:cxn modelId="{D76C883B-B5FB-4A8D-9F33-A644ECCEAF67}" type="presParOf" srcId="{837FE1FC-109A-45FB-BC7D-7573E76DFDA9}" destId="{76A2A69A-9C2B-407C-A64F-66F7A30607C9}" srcOrd="2" destOrd="0" presId="urn:microsoft.com/office/officeart/2005/8/layout/vList4"/>
    <dgm:cxn modelId="{EA6E4028-23A1-47E2-94ED-7212E24A5DA8}" type="presParOf" srcId="{E577CBCB-F51F-43AC-9CF5-246D96DB5AC0}" destId="{948BECB9-4512-4C11-A0C2-3BB23E744B1D}" srcOrd="1" destOrd="0" presId="urn:microsoft.com/office/officeart/2005/8/layout/vList4"/>
    <dgm:cxn modelId="{9055FA77-5C3D-4C22-ADB2-6504049F97E1}" type="presParOf" srcId="{E577CBCB-F51F-43AC-9CF5-246D96DB5AC0}" destId="{CD6E74C0-49F6-45F3-8E42-6DC8CFC0874C}" srcOrd="2" destOrd="0" presId="urn:microsoft.com/office/officeart/2005/8/layout/vList4"/>
    <dgm:cxn modelId="{F28CAD17-7482-40B8-BFE9-1FA528A4A4AA}" type="presParOf" srcId="{CD6E74C0-49F6-45F3-8E42-6DC8CFC0874C}" destId="{23BB9B34-DC7A-4583-8289-A6BF3CCC1320}" srcOrd="0" destOrd="0" presId="urn:microsoft.com/office/officeart/2005/8/layout/vList4"/>
    <dgm:cxn modelId="{B1CB2A55-C2AC-4C11-9575-749085FB9DCF}" type="presParOf" srcId="{CD6E74C0-49F6-45F3-8E42-6DC8CFC0874C}" destId="{AB7C504B-E12E-4F72-A06F-9F9469E74A3F}" srcOrd="1" destOrd="0" presId="urn:microsoft.com/office/officeart/2005/8/layout/vList4"/>
    <dgm:cxn modelId="{48E3F79A-6A32-45C4-8D54-E5D155F65538}" type="presParOf" srcId="{CD6E74C0-49F6-45F3-8E42-6DC8CFC0874C}" destId="{15BD92FA-4020-40CB-BB8D-13BEF9109EAB}" srcOrd="2" destOrd="0" presId="urn:microsoft.com/office/officeart/2005/8/layout/vList4"/>
    <dgm:cxn modelId="{61410CA9-2DC8-47FC-9330-14EA105D4DC2}" type="presParOf" srcId="{E577CBCB-F51F-43AC-9CF5-246D96DB5AC0}" destId="{652D6230-DB3F-4C31-BE30-0217E7D6B0AC}" srcOrd="3" destOrd="0" presId="urn:microsoft.com/office/officeart/2005/8/layout/vList4"/>
    <dgm:cxn modelId="{9BE7831E-EB59-49EA-9373-31182953E04E}" type="presParOf" srcId="{E577CBCB-F51F-43AC-9CF5-246D96DB5AC0}" destId="{448B4597-6178-43BF-859A-74BB0607E911}" srcOrd="4" destOrd="0" presId="urn:microsoft.com/office/officeart/2005/8/layout/vList4"/>
    <dgm:cxn modelId="{CCFFA722-C110-4CF3-92AE-13D7BADEE0B9}" type="presParOf" srcId="{448B4597-6178-43BF-859A-74BB0607E911}" destId="{7AF1FED4-94EF-4F4E-A03D-C26FC3720F70}" srcOrd="0" destOrd="0" presId="urn:microsoft.com/office/officeart/2005/8/layout/vList4"/>
    <dgm:cxn modelId="{F5AA3A73-F1EB-4B9B-9832-CE626EEB54B2}" type="presParOf" srcId="{448B4597-6178-43BF-859A-74BB0607E911}" destId="{F14A735B-DB29-490E-B1A1-97A9B95A3FDA}" srcOrd="1" destOrd="0" presId="urn:microsoft.com/office/officeart/2005/8/layout/vList4"/>
    <dgm:cxn modelId="{905FE568-E7D2-4E71-96C9-E89A42142975}" type="presParOf" srcId="{448B4597-6178-43BF-859A-74BB0607E911}" destId="{20C70475-1949-4BFB-818A-4D64106B81F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A194298-1EFE-48E9-BA28-9879DA0D036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n-US"/>
        </a:p>
      </dgm:t>
    </dgm:pt>
    <dgm:pt modelId="{BDD8CA29-843B-4965-83C3-399D667E6015}">
      <dgm:prSet phldrT="[Text]"/>
      <dgm:spPr>
        <a:solidFill>
          <a:srgbClr val="295397"/>
        </a:solidFill>
        <a:scene3d>
          <a:camera prst="orthographicFront"/>
          <a:lightRig rig="threePt" dir="t"/>
        </a:scene3d>
        <a:sp3d>
          <a:bevelT/>
          <a:bevelB/>
        </a:sp3d>
      </dgm:spPr>
      <dgm:t>
        <a:bodyPr/>
        <a:lstStyle/>
        <a:p>
          <a:r>
            <a:rPr lang="en-US" b="1" dirty="0" smtClean="0"/>
            <a:t>Office PC/Laptop</a:t>
          </a:r>
          <a:endParaRPr lang="en-US" b="1" dirty="0"/>
        </a:p>
      </dgm:t>
    </dgm:pt>
    <dgm:pt modelId="{2F86651E-3342-40CD-AC3F-A333ED0DE651}" type="parTrans" cxnId="{9FE98950-0EB4-4995-A60C-3ED432CF50A3}">
      <dgm:prSet/>
      <dgm:spPr/>
      <dgm:t>
        <a:bodyPr/>
        <a:lstStyle/>
        <a:p>
          <a:endParaRPr lang="en-US"/>
        </a:p>
      </dgm:t>
    </dgm:pt>
    <dgm:pt modelId="{10568723-190F-4BB6-8794-312D6909F7BC}" type="sibTrans" cxnId="{9FE98950-0EB4-4995-A60C-3ED432CF50A3}">
      <dgm:prSet/>
      <dgm:spPr/>
      <dgm:t>
        <a:bodyPr/>
        <a:lstStyle/>
        <a:p>
          <a:endParaRPr lang="en-US"/>
        </a:p>
      </dgm:t>
    </dgm:pt>
    <dgm:pt modelId="{C55CC657-9254-47BC-8755-B25EE5F38F3E}">
      <dgm:prSet phldrT="[Text]"/>
      <dgm:spPr>
        <a:solidFill>
          <a:srgbClr val="295397"/>
        </a:solidFill>
        <a:scene3d>
          <a:camera prst="orthographicFront"/>
          <a:lightRig rig="threePt" dir="t"/>
        </a:scene3d>
        <a:sp3d>
          <a:bevelT/>
          <a:bevelB/>
        </a:sp3d>
      </dgm:spPr>
      <dgm:t>
        <a:bodyPr/>
        <a:lstStyle/>
        <a:p>
          <a:r>
            <a:rPr lang="en-US" b="1" dirty="0" smtClean="0"/>
            <a:t>Tablets-iPad, Android, Google’s Ice Cream Sandwich</a:t>
          </a:r>
          <a:endParaRPr lang="en-US" b="1" dirty="0"/>
        </a:p>
      </dgm:t>
    </dgm:pt>
    <dgm:pt modelId="{649433F3-CD8D-4B3F-828B-C7AAAB44C727}" type="parTrans" cxnId="{45E99390-1EB1-476D-BA63-55CEBA288454}">
      <dgm:prSet/>
      <dgm:spPr/>
      <dgm:t>
        <a:bodyPr/>
        <a:lstStyle/>
        <a:p>
          <a:endParaRPr lang="en-US"/>
        </a:p>
      </dgm:t>
    </dgm:pt>
    <dgm:pt modelId="{A0DD32AA-C96B-4E36-88D4-7BF3A7ED46FA}" type="sibTrans" cxnId="{45E99390-1EB1-476D-BA63-55CEBA288454}">
      <dgm:prSet/>
      <dgm:spPr/>
      <dgm:t>
        <a:bodyPr/>
        <a:lstStyle/>
        <a:p>
          <a:endParaRPr lang="en-US"/>
        </a:p>
      </dgm:t>
    </dgm:pt>
    <dgm:pt modelId="{D717A3B9-47AD-4F46-880B-651D36F89596}">
      <dgm:prSet phldrT="[Text]"/>
      <dgm:spPr>
        <a:solidFill>
          <a:srgbClr val="295397"/>
        </a:solidFill>
        <a:scene3d>
          <a:camera prst="orthographicFront"/>
          <a:lightRig rig="threePt" dir="t"/>
        </a:scene3d>
        <a:sp3d>
          <a:bevelT/>
          <a:bevelB/>
        </a:sp3d>
      </dgm:spPr>
      <dgm:t>
        <a:bodyPr/>
        <a:lstStyle/>
        <a:p>
          <a:r>
            <a:rPr lang="en-US" b="1" dirty="0" smtClean="0"/>
            <a:t>Mobile Phone-Any </a:t>
          </a:r>
          <a:br>
            <a:rPr lang="en-US" b="1" dirty="0" smtClean="0"/>
          </a:br>
          <a:r>
            <a:rPr lang="en-US" b="1" dirty="0" smtClean="0"/>
            <a:t>Smart Phone</a:t>
          </a:r>
          <a:endParaRPr lang="en-US" b="1" dirty="0"/>
        </a:p>
      </dgm:t>
    </dgm:pt>
    <dgm:pt modelId="{AB585D19-E807-4230-9CB2-FCDFE7E4AEFA}" type="parTrans" cxnId="{3D73A79E-0105-47CE-BC72-54672FE9AAC1}">
      <dgm:prSet/>
      <dgm:spPr/>
      <dgm:t>
        <a:bodyPr/>
        <a:lstStyle/>
        <a:p>
          <a:endParaRPr lang="en-US"/>
        </a:p>
      </dgm:t>
    </dgm:pt>
    <dgm:pt modelId="{2551829E-897E-4013-9B3D-90B8A796DFB6}" type="sibTrans" cxnId="{3D73A79E-0105-47CE-BC72-54672FE9AAC1}">
      <dgm:prSet/>
      <dgm:spPr/>
      <dgm:t>
        <a:bodyPr/>
        <a:lstStyle/>
        <a:p>
          <a:endParaRPr lang="en-US"/>
        </a:p>
      </dgm:t>
    </dgm:pt>
    <dgm:pt modelId="{FA8F824E-CED8-4DAB-A489-89B3F05E03A4}" type="pres">
      <dgm:prSet presAssocID="{6A194298-1EFE-48E9-BA28-9879DA0D036D}" presName="linear" presStyleCnt="0">
        <dgm:presLayoutVars>
          <dgm:dir/>
          <dgm:resizeHandles val="exact"/>
        </dgm:presLayoutVars>
      </dgm:prSet>
      <dgm:spPr/>
      <dgm:t>
        <a:bodyPr/>
        <a:lstStyle/>
        <a:p>
          <a:endParaRPr lang="en-US"/>
        </a:p>
      </dgm:t>
    </dgm:pt>
    <dgm:pt modelId="{DE5F3B17-EDA1-481A-A362-0C4F40068D55}" type="pres">
      <dgm:prSet presAssocID="{BDD8CA29-843B-4965-83C3-399D667E6015}" presName="comp" presStyleCnt="0"/>
      <dgm:spPr/>
    </dgm:pt>
    <dgm:pt modelId="{E849573C-5A54-4582-841E-16CAA478DF5F}" type="pres">
      <dgm:prSet presAssocID="{BDD8CA29-843B-4965-83C3-399D667E6015}" presName="box" presStyleLbl="node1" presStyleIdx="0" presStyleCnt="3" custLinFactNeighborY="-4276"/>
      <dgm:spPr>
        <a:prstGeom prst="homePlate">
          <a:avLst/>
        </a:prstGeom>
      </dgm:spPr>
      <dgm:t>
        <a:bodyPr/>
        <a:lstStyle/>
        <a:p>
          <a:endParaRPr lang="en-US"/>
        </a:p>
      </dgm:t>
    </dgm:pt>
    <dgm:pt modelId="{60A648E8-04E4-4120-B30F-2024636288EA}" type="pres">
      <dgm:prSet presAssocID="{BDD8CA29-843B-4965-83C3-399D667E6015}" presName="img" presStyleLbl="fgImgPlace1" presStyleIdx="0" presStyleCnt="3"/>
      <dgm:spPr>
        <a:solidFill>
          <a:schemeClr val="bg1"/>
        </a:solidFill>
      </dgm:spPr>
      <dgm:t>
        <a:bodyPr/>
        <a:lstStyle/>
        <a:p>
          <a:endParaRPr lang="en-US"/>
        </a:p>
      </dgm:t>
    </dgm:pt>
    <dgm:pt modelId="{38917C75-DBF7-4C04-8B6A-6143212ED6C7}" type="pres">
      <dgm:prSet presAssocID="{BDD8CA29-843B-4965-83C3-399D667E6015}" presName="text" presStyleLbl="node1" presStyleIdx="0" presStyleCnt="3">
        <dgm:presLayoutVars>
          <dgm:bulletEnabled val="1"/>
        </dgm:presLayoutVars>
      </dgm:prSet>
      <dgm:spPr>
        <a:prstGeom prst="homePlate">
          <a:avLst/>
        </a:prstGeom>
      </dgm:spPr>
      <dgm:t>
        <a:bodyPr/>
        <a:lstStyle/>
        <a:p>
          <a:endParaRPr lang="en-US"/>
        </a:p>
      </dgm:t>
    </dgm:pt>
    <dgm:pt modelId="{31732F36-7D6B-46CF-808A-33197A30755B}" type="pres">
      <dgm:prSet presAssocID="{10568723-190F-4BB6-8794-312D6909F7BC}" presName="spacer" presStyleCnt="0"/>
      <dgm:spPr/>
    </dgm:pt>
    <dgm:pt modelId="{263E1F31-3637-4738-8CE7-9F3732682F9A}" type="pres">
      <dgm:prSet presAssocID="{C55CC657-9254-47BC-8755-B25EE5F38F3E}" presName="comp" presStyleCnt="0"/>
      <dgm:spPr/>
    </dgm:pt>
    <dgm:pt modelId="{E1058895-C730-4DA2-AA79-0A407BAC0CCE}" type="pres">
      <dgm:prSet presAssocID="{C55CC657-9254-47BC-8755-B25EE5F38F3E}" presName="box" presStyleLbl="node1" presStyleIdx="1" presStyleCnt="3" custLinFactNeighborX="-781"/>
      <dgm:spPr>
        <a:prstGeom prst="homePlate">
          <a:avLst/>
        </a:prstGeom>
      </dgm:spPr>
      <dgm:t>
        <a:bodyPr/>
        <a:lstStyle/>
        <a:p>
          <a:endParaRPr lang="en-US"/>
        </a:p>
      </dgm:t>
    </dgm:pt>
    <dgm:pt modelId="{C6A02371-6211-4D80-9CD3-35F7E8C6D7C5}" type="pres">
      <dgm:prSet presAssocID="{C55CC657-9254-47BC-8755-B25EE5F38F3E}" presName="img" presStyleLbl="fgImgPlace1" presStyleIdx="1" presStyleCnt="3"/>
      <dgm:spPr>
        <a:solidFill>
          <a:schemeClr val="bg1"/>
        </a:solidFill>
      </dgm:spPr>
      <dgm:t>
        <a:bodyPr/>
        <a:lstStyle/>
        <a:p>
          <a:endParaRPr lang="en-US"/>
        </a:p>
      </dgm:t>
    </dgm:pt>
    <dgm:pt modelId="{7C0AAADF-DB0F-4B4A-AFA8-1A8104412CBD}" type="pres">
      <dgm:prSet presAssocID="{C55CC657-9254-47BC-8755-B25EE5F38F3E}" presName="text" presStyleLbl="node1" presStyleIdx="1" presStyleCnt="3">
        <dgm:presLayoutVars>
          <dgm:bulletEnabled val="1"/>
        </dgm:presLayoutVars>
      </dgm:prSet>
      <dgm:spPr/>
      <dgm:t>
        <a:bodyPr/>
        <a:lstStyle/>
        <a:p>
          <a:endParaRPr lang="en-US"/>
        </a:p>
      </dgm:t>
    </dgm:pt>
    <dgm:pt modelId="{D3137944-85FD-4CBC-B04A-A37AF98740C6}" type="pres">
      <dgm:prSet presAssocID="{A0DD32AA-C96B-4E36-88D4-7BF3A7ED46FA}" presName="spacer" presStyleCnt="0"/>
      <dgm:spPr/>
    </dgm:pt>
    <dgm:pt modelId="{6629AB43-EEB0-4D14-B73D-DDB696732E9D}" type="pres">
      <dgm:prSet presAssocID="{D717A3B9-47AD-4F46-880B-651D36F89596}" presName="comp" presStyleCnt="0"/>
      <dgm:spPr/>
    </dgm:pt>
    <dgm:pt modelId="{4F496920-B38C-4B5A-944B-66F0FB6948AB}" type="pres">
      <dgm:prSet presAssocID="{D717A3B9-47AD-4F46-880B-651D36F89596}" presName="box" presStyleLbl="node1" presStyleIdx="2" presStyleCnt="3"/>
      <dgm:spPr>
        <a:prstGeom prst="homePlate">
          <a:avLst/>
        </a:prstGeom>
      </dgm:spPr>
      <dgm:t>
        <a:bodyPr/>
        <a:lstStyle/>
        <a:p>
          <a:endParaRPr lang="en-US"/>
        </a:p>
      </dgm:t>
    </dgm:pt>
    <dgm:pt modelId="{2B566B1E-C675-43E6-9EB8-25BDA855F351}" type="pres">
      <dgm:prSet presAssocID="{D717A3B9-47AD-4F46-880B-651D36F89596}" presName="img" presStyleLbl="fgImgPlace1" presStyleIdx="2" presStyleCnt="3"/>
      <dgm:spPr>
        <a:solidFill>
          <a:schemeClr val="bg1"/>
        </a:solidFill>
      </dgm:spPr>
      <dgm:t>
        <a:bodyPr/>
        <a:lstStyle/>
        <a:p>
          <a:endParaRPr lang="en-US"/>
        </a:p>
      </dgm:t>
    </dgm:pt>
    <dgm:pt modelId="{0E087CB3-9CB2-4B2E-9B36-0AA3E68DB6FA}" type="pres">
      <dgm:prSet presAssocID="{D717A3B9-47AD-4F46-880B-651D36F89596}" presName="text" presStyleLbl="node1" presStyleIdx="2" presStyleCnt="3">
        <dgm:presLayoutVars>
          <dgm:bulletEnabled val="1"/>
        </dgm:presLayoutVars>
      </dgm:prSet>
      <dgm:spPr/>
      <dgm:t>
        <a:bodyPr/>
        <a:lstStyle/>
        <a:p>
          <a:endParaRPr lang="en-US"/>
        </a:p>
      </dgm:t>
    </dgm:pt>
  </dgm:ptLst>
  <dgm:cxnLst>
    <dgm:cxn modelId="{E6E87197-0B15-45BF-A244-97F1910104F3}" type="presOf" srcId="{C55CC657-9254-47BC-8755-B25EE5F38F3E}" destId="{E1058895-C730-4DA2-AA79-0A407BAC0CCE}" srcOrd="0" destOrd="0" presId="urn:microsoft.com/office/officeart/2005/8/layout/vList4"/>
    <dgm:cxn modelId="{80B11744-3F40-4CBC-B95B-95EECB8D1D73}" type="presOf" srcId="{BDD8CA29-843B-4965-83C3-399D667E6015}" destId="{38917C75-DBF7-4C04-8B6A-6143212ED6C7}" srcOrd="1" destOrd="0" presId="urn:microsoft.com/office/officeart/2005/8/layout/vList4"/>
    <dgm:cxn modelId="{327A2378-5E74-4BAD-9A72-C136990541E5}" type="presOf" srcId="{BDD8CA29-843B-4965-83C3-399D667E6015}" destId="{E849573C-5A54-4582-841E-16CAA478DF5F}" srcOrd="0" destOrd="0" presId="urn:microsoft.com/office/officeart/2005/8/layout/vList4"/>
    <dgm:cxn modelId="{8D52ABCE-2BA8-4983-BC16-ACD78ACEA07D}" type="presOf" srcId="{C55CC657-9254-47BC-8755-B25EE5F38F3E}" destId="{7C0AAADF-DB0F-4B4A-AFA8-1A8104412CBD}" srcOrd="1" destOrd="0" presId="urn:microsoft.com/office/officeart/2005/8/layout/vList4"/>
    <dgm:cxn modelId="{3D73A79E-0105-47CE-BC72-54672FE9AAC1}" srcId="{6A194298-1EFE-48E9-BA28-9879DA0D036D}" destId="{D717A3B9-47AD-4F46-880B-651D36F89596}" srcOrd="2" destOrd="0" parTransId="{AB585D19-E807-4230-9CB2-FCDFE7E4AEFA}" sibTransId="{2551829E-897E-4013-9B3D-90B8A796DFB6}"/>
    <dgm:cxn modelId="{88F2234B-E547-4D36-9B84-BF7F75B8E649}" type="presOf" srcId="{D717A3B9-47AD-4F46-880B-651D36F89596}" destId="{4F496920-B38C-4B5A-944B-66F0FB6948AB}" srcOrd="0" destOrd="0" presId="urn:microsoft.com/office/officeart/2005/8/layout/vList4"/>
    <dgm:cxn modelId="{45E99390-1EB1-476D-BA63-55CEBA288454}" srcId="{6A194298-1EFE-48E9-BA28-9879DA0D036D}" destId="{C55CC657-9254-47BC-8755-B25EE5F38F3E}" srcOrd="1" destOrd="0" parTransId="{649433F3-CD8D-4B3F-828B-C7AAAB44C727}" sibTransId="{A0DD32AA-C96B-4E36-88D4-7BF3A7ED46FA}"/>
    <dgm:cxn modelId="{CAB9FB1B-898E-433C-989D-0CFD091B0AB4}" type="presOf" srcId="{6A194298-1EFE-48E9-BA28-9879DA0D036D}" destId="{FA8F824E-CED8-4DAB-A489-89B3F05E03A4}" srcOrd="0" destOrd="0" presId="urn:microsoft.com/office/officeart/2005/8/layout/vList4"/>
    <dgm:cxn modelId="{9FE98950-0EB4-4995-A60C-3ED432CF50A3}" srcId="{6A194298-1EFE-48E9-BA28-9879DA0D036D}" destId="{BDD8CA29-843B-4965-83C3-399D667E6015}" srcOrd="0" destOrd="0" parTransId="{2F86651E-3342-40CD-AC3F-A333ED0DE651}" sibTransId="{10568723-190F-4BB6-8794-312D6909F7BC}"/>
    <dgm:cxn modelId="{1708C9C8-7CF5-4825-B0A9-DF4CB670C2C1}" type="presOf" srcId="{D717A3B9-47AD-4F46-880B-651D36F89596}" destId="{0E087CB3-9CB2-4B2E-9B36-0AA3E68DB6FA}" srcOrd="1" destOrd="0" presId="urn:microsoft.com/office/officeart/2005/8/layout/vList4"/>
    <dgm:cxn modelId="{C024B9E0-8282-41D5-ACAA-E89CEDD8A011}" type="presParOf" srcId="{FA8F824E-CED8-4DAB-A489-89B3F05E03A4}" destId="{DE5F3B17-EDA1-481A-A362-0C4F40068D55}" srcOrd="0" destOrd="0" presId="urn:microsoft.com/office/officeart/2005/8/layout/vList4"/>
    <dgm:cxn modelId="{9B8E3DBB-728A-4E2A-B448-909EEF41F840}" type="presParOf" srcId="{DE5F3B17-EDA1-481A-A362-0C4F40068D55}" destId="{E849573C-5A54-4582-841E-16CAA478DF5F}" srcOrd="0" destOrd="0" presId="urn:microsoft.com/office/officeart/2005/8/layout/vList4"/>
    <dgm:cxn modelId="{327DA5B9-0C87-4D63-B819-3C131152F0A2}" type="presParOf" srcId="{DE5F3B17-EDA1-481A-A362-0C4F40068D55}" destId="{60A648E8-04E4-4120-B30F-2024636288EA}" srcOrd="1" destOrd="0" presId="urn:microsoft.com/office/officeart/2005/8/layout/vList4"/>
    <dgm:cxn modelId="{01BE8769-710B-4048-B105-E035861265F8}" type="presParOf" srcId="{DE5F3B17-EDA1-481A-A362-0C4F40068D55}" destId="{38917C75-DBF7-4C04-8B6A-6143212ED6C7}" srcOrd="2" destOrd="0" presId="urn:microsoft.com/office/officeart/2005/8/layout/vList4"/>
    <dgm:cxn modelId="{444853AD-7126-48CD-BBD2-7E462DF199B0}" type="presParOf" srcId="{FA8F824E-CED8-4DAB-A489-89B3F05E03A4}" destId="{31732F36-7D6B-46CF-808A-33197A30755B}" srcOrd="1" destOrd="0" presId="urn:microsoft.com/office/officeart/2005/8/layout/vList4"/>
    <dgm:cxn modelId="{FD2F0F2E-FD28-46F1-8123-9272BE3937DA}" type="presParOf" srcId="{FA8F824E-CED8-4DAB-A489-89B3F05E03A4}" destId="{263E1F31-3637-4738-8CE7-9F3732682F9A}" srcOrd="2" destOrd="0" presId="urn:microsoft.com/office/officeart/2005/8/layout/vList4"/>
    <dgm:cxn modelId="{D6DF87BA-7909-4FC5-8C21-E01019F055A5}" type="presParOf" srcId="{263E1F31-3637-4738-8CE7-9F3732682F9A}" destId="{E1058895-C730-4DA2-AA79-0A407BAC0CCE}" srcOrd="0" destOrd="0" presId="urn:microsoft.com/office/officeart/2005/8/layout/vList4"/>
    <dgm:cxn modelId="{F3950940-5522-429A-9880-51B2E525AAE4}" type="presParOf" srcId="{263E1F31-3637-4738-8CE7-9F3732682F9A}" destId="{C6A02371-6211-4D80-9CD3-35F7E8C6D7C5}" srcOrd="1" destOrd="0" presId="urn:microsoft.com/office/officeart/2005/8/layout/vList4"/>
    <dgm:cxn modelId="{9259EF12-0FFA-4B81-BADD-674E16232897}" type="presParOf" srcId="{263E1F31-3637-4738-8CE7-9F3732682F9A}" destId="{7C0AAADF-DB0F-4B4A-AFA8-1A8104412CBD}" srcOrd="2" destOrd="0" presId="urn:microsoft.com/office/officeart/2005/8/layout/vList4"/>
    <dgm:cxn modelId="{AFBF433C-3218-478B-B1C8-98D194EAD2FE}" type="presParOf" srcId="{FA8F824E-CED8-4DAB-A489-89B3F05E03A4}" destId="{D3137944-85FD-4CBC-B04A-A37AF98740C6}" srcOrd="3" destOrd="0" presId="urn:microsoft.com/office/officeart/2005/8/layout/vList4"/>
    <dgm:cxn modelId="{35BEB8FA-FC21-4BB6-AA94-0BF73DB42BB8}" type="presParOf" srcId="{FA8F824E-CED8-4DAB-A489-89B3F05E03A4}" destId="{6629AB43-EEB0-4D14-B73D-DDB696732E9D}" srcOrd="4" destOrd="0" presId="urn:microsoft.com/office/officeart/2005/8/layout/vList4"/>
    <dgm:cxn modelId="{2E8E4C68-452D-48E8-BB9E-FD5DC79D2B34}" type="presParOf" srcId="{6629AB43-EEB0-4D14-B73D-DDB696732E9D}" destId="{4F496920-B38C-4B5A-944B-66F0FB6948AB}" srcOrd="0" destOrd="0" presId="urn:microsoft.com/office/officeart/2005/8/layout/vList4"/>
    <dgm:cxn modelId="{1E78AF84-63BC-44E6-9286-6785FD88B2CD}" type="presParOf" srcId="{6629AB43-EEB0-4D14-B73D-DDB696732E9D}" destId="{2B566B1E-C675-43E6-9EB8-25BDA855F351}" srcOrd="1" destOrd="0" presId="urn:microsoft.com/office/officeart/2005/8/layout/vList4"/>
    <dgm:cxn modelId="{E231E08C-0E33-4AFF-8CB1-14AFC225C8DA}" type="presParOf" srcId="{6629AB43-EEB0-4D14-B73D-DDB696732E9D}" destId="{0E087CB3-9CB2-4B2E-9B36-0AA3E68DB6FA}"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3F5E-5D4F-48DD-9C19-1BF265E90BA4}">
      <dsp:nvSpPr>
        <dsp:cNvPr id="0" name=""/>
        <dsp:cNvSpPr/>
      </dsp:nvSpPr>
      <dsp:spPr>
        <a:xfrm>
          <a:off x="0" y="245855"/>
          <a:ext cx="6400800" cy="14663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6773" tIns="395732" rIns="4967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First Issue in May as an Electronic Publication to all CJIS Stakeholders</a:t>
          </a:r>
          <a:endParaRPr lang="en-US" sz="1600" kern="1200" dirty="0"/>
        </a:p>
        <a:p>
          <a:pPr marL="171450" lvl="1" indent="-171450" algn="l" defTabSz="711200">
            <a:lnSpc>
              <a:spcPct val="90000"/>
            </a:lnSpc>
            <a:spcBef>
              <a:spcPct val="0"/>
            </a:spcBef>
            <a:spcAft>
              <a:spcPct val="15000"/>
            </a:spcAft>
            <a:buChar char="••"/>
          </a:pPr>
          <a:r>
            <a:rPr lang="en-US" sz="1600" kern="1200" dirty="0" smtClean="0"/>
            <a:t>Executive Summary, Progress, User Feedback, Plain Talk and Tech Talk</a:t>
          </a:r>
          <a:endParaRPr lang="en-US" sz="1600" kern="1200" dirty="0"/>
        </a:p>
      </dsp:txBody>
      <dsp:txXfrm>
        <a:off x="0" y="245855"/>
        <a:ext cx="6400800" cy="1466325"/>
      </dsp:txXfrm>
    </dsp:sp>
    <dsp:sp modelId="{F3CBD04B-BDD2-4535-A9D7-303492C175E9}">
      <dsp:nvSpPr>
        <dsp:cNvPr id="0" name=""/>
        <dsp:cNvSpPr/>
      </dsp:nvSpPr>
      <dsp:spPr>
        <a:xfrm>
          <a:off x="320040" y="24392"/>
          <a:ext cx="4215400" cy="501903"/>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800100">
            <a:lnSpc>
              <a:spcPct val="90000"/>
            </a:lnSpc>
            <a:spcBef>
              <a:spcPct val="0"/>
            </a:spcBef>
            <a:spcAft>
              <a:spcPct val="35000"/>
            </a:spcAft>
          </a:pPr>
          <a:r>
            <a:rPr lang="en-US" sz="1800" b="1" kern="1200" dirty="0" smtClean="0"/>
            <a:t>Updated CJIS Monthly Newsletter </a:t>
          </a:r>
          <a:endParaRPr lang="en-US" sz="1800" b="1" kern="1200" dirty="0"/>
        </a:p>
      </dsp:txBody>
      <dsp:txXfrm>
        <a:off x="344541" y="48893"/>
        <a:ext cx="4166398" cy="452901"/>
      </dsp:txXfrm>
    </dsp:sp>
    <dsp:sp modelId="{1F09A487-DA0E-4641-B98A-549FF3468951}">
      <dsp:nvSpPr>
        <dsp:cNvPr id="0" name=""/>
        <dsp:cNvSpPr/>
      </dsp:nvSpPr>
      <dsp:spPr>
        <a:xfrm>
          <a:off x="0" y="2024945"/>
          <a:ext cx="6400800" cy="1017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6773" tIns="395732" rIns="4967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Quarterly Report </a:t>
          </a:r>
          <a:endParaRPr lang="en-US" sz="1600" kern="1200" dirty="0"/>
        </a:p>
        <a:p>
          <a:pPr marL="171450" lvl="1" indent="-171450" algn="l" defTabSz="711200">
            <a:lnSpc>
              <a:spcPct val="90000"/>
            </a:lnSpc>
            <a:spcBef>
              <a:spcPct val="0"/>
            </a:spcBef>
            <a:spcAft>
              <a:spcPct val="15000"/>
            </a:spcAft>
            <a:buChar char="••"/>
          </a:pPr>
          <a:r>
            <a:rPr lang="en-US" sz="1600" kern="1200" dirty="0" smtClean="0"/>
            <a:t>Quarterly Presentation</a:t>
          </a:r>
          <a:endParaRPr lang="en-US" sz="1600" kern="1200" dirty="0"/>
        </a:p>
      </dsp:txBody>
      <dsp:txXfrm>
        <a:off x="0" y="2024945"/>
        <a:ext cx="6400800" cy="1017450"/>
      </dsp:txXfrm>
    </dsp:sp>
    <dsp:sp modelId="{C28CDDB8-ACB9-482D-8B7A-141AA6B8085D}">
      <dsp:nvSpPr>
        <dsp:cNvPr id="0" name=""/>
        <dsp:cNvSpPr/>
      </dsp:nvSpPr>
      <dsp:spPr>
        <a:xfrm>
          <a:off x="320040" y="1814780"/>
          <a:ext cx="4215400" cy="501903"/>
        </a:xfrm>
        <a:prstGeom prst="roundRect">
          <a:avLst/>
        </a:prstGeom>
        <a:solidFill>
          <a:srgbClr val="29539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800100">
            <a:lnSpc>
              <a:spcPct val="90000"/>
            </a:lnSpc>
            <a:spcBef>
              <a:spcPct val="0"/>
            </a:spcBef>
            <a:spcAft>
              <a:spcPct val="35000"/>
            </a:spcAft>
          </a:pPr>
          <a:r>
            <a:rPr lang="en-US" sz="1800" b="1" kern="1200" dirty="0" smtClean="0"/>
            <a:t>Governing Board </a:t>
          </a:r>
          <a:endParaRPr lang="en-US" sz="1800" b="1" kern="1200" dirty="0"/>
        </a:p>
      </dsp:txBody>
      <dsp:txXfrm>
        <a:off x="344541" y="1839281"/>
        <a:ext cx="4166398" cy="452901"/>
      </dsp:txXfrm>
    </dsp:sp>
    <dsp:sp modelId="{BC03AFB5-A340-4CC5-8CD1-A7949AF21E12}">
      <dsp:nvSpPr>
        <dsp:cNvPr id="0" name=""/>
        <dsp:cNvSpPr/>
      </dsp:nvSpPr>
      <dsp:spPr>
        <a:xfrm>
          <a:off x="0" y="3377757"/>
          <a:ext cx="6400800" cy="10174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6773" tIns="395732" rIns="49677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OBTS, CISS, CIDRIS</a:t>
          </a:r>
          <a:endParaRPr lang="en-US" sz="1600" kern="1200" dirty="0"/>
        </a:p>
        <a:p>
          <a:pPr marL="171450" lvl="1" indent="-171450" algn="l" defTabSz="711200">
            <a:lnSpc>
              <a:spcPct val="90000"/>
            </a:lnSpc>
            <a:spcBef>
              <a:spcPct val="0"/>
            </a:spcBef>
            <a:spcAft>
              <a:spcPct val="15000"/>
            </a:spcAft>
            <a:buChar char="••"/>
          </a:pPr>
          <a:r>
            <a:rPr lang="en-US" sz="1600" kern="1200" dirty="0" smtClean="0"/>
            <a:t>Identify Areas for Improvement</a:t>
          </a:r>
          <a:endParaRPr lang="en-US" sz="1600" kern="1200" dirty="0"/>
        </a:p>
      </dsp:txBody>
      <dsp:txXfrm>
        <a:off x="0" y="3377757"/>
        <a:ext cx="6400800" cy="1017450"/>
      </dsp:txXfrm>
    </dsp:sp>
    <dsp:sp modelId="{896BCD58-F30A-4D66-B376-6CB77B6E5E80}">
      <dsp:nvSpPr>
        <dsp:cNvPr id="0" name=""/>
        <dsp:cNvSpPr/>
      </dsp:nvSpPr>
      <dsp:spPr>
        <a:xfrm>
          <a:off x="381001" y="3169525"/>
          <a:ext cx="4215400" cy="501903"/>
        </a:xfrm>
        <a:prstGeom prst="roundRect">
          <a:avLst/>
        </a:prstGeom>
        <a:solidFill>
          <a:srgbClr val="8CB0C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9355" tIns="0" rIns="169355" bIns="0" numCol="1" spcCol="1270" anchor="ctr" anchorCtr="0">
          <a:noAutofit/>
        </a:bodyPr>
        <a:lstStyle/>
        <a:p>
          <a:pPr lvl="0" algn="l" defTabSz="800100">
            <a:lnSpc>
              <a:spcPct val="90000"/>
            </a:lnSpc>
            <a:spcBef>
              <a:spcPct val="0"/>
            </a:spcBef>
            <a:spcAft>
              <a:spcPct val="35000"/>
            </a:spcAft>
          </a:pPr>
          <a:r>
            <a:rPr lang="en-US" sz="1800" b="1" kern="1200" dirty="0" smtClean="0"/>
            <a:t>CJIS Community Surveys</a:t>
          </a:r>
          <a:endParaRPr lang="en-US" sz="1800" b="1" kern="1200" dirty="0"/>
        </a:p>
      </dsp:txBody>
      <dsp:txXfrm>
        <a:off x="405502" y="3194026"/>
        <a:ext cx="4166398" cy="45290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72A27-BBC0-408E-939F-1342E9F064C6}">
      <dsp:nvSpPr>
        <dsp:cNvPr id="0" name=""/>
        <dsp:cNvSpPr/>
      </dsp:nvSpPr>
      <dsp:spPr>
        <a:xfrm>
          <a:off x="2082800" y="0"/>
          <a:ext cx="2082800" cy="2082800"/>
        </a:xfrm>
        <a:prstGeom prst="triangle">
          <a:avLst/>
        </a:prstGeom>
        <a:gradFill rotWithShape="0">
          <a:gsLst>
            <a:gs pos="7000">
              <a:srgbClr val="00FF00"/>
            </a:gs>
            <a:gs pos="76000">
              <a:srgbClr val="00A400"/>
            </a:gs>
            <a:gs pos="100000">
              <a:srgbClr val="008E00"/>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w="190500" h="190500"/>
          <a:bevelB w="190500" h="190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Roll-up to Executive Dashboard</a:t>
          </a:r>
          <a:endParaRPr lang="en-US" sz="1400" b="1" kern="1200" dirty="0"/>
        </a:p>
      </dsp:txBody>
      <dsp:txXfrm>
        <a:off x="2603500" y="1041400"/>
        <a:ext cx="1041400" cy="1041400"/>
      </dsp:txXfrm>
    </dsp:sp>
    <dsp:sp modelId="{0B87F8F5-267F-4EF6-939E-776B542D8AD6}">
      <dsp:nvSpPr>
        <dsp:cNvPr id="0" name=""/>
        <dsp:cNvSpPr/>
      </dsp:nvSpPr>
      <dsp:spPr>
        <a:xfrm>
          <a:off x="1041400" y="2082800"/>
          <a:ext cx="2082800" cy="2082800"/>
        </a:xfrm>
        <a:prstGeom prst="triangle">
          <a:avLst/>
        </a:prstGeom>
        <a:gradFill rotWithShape="0">
          <a:gsLst>
            <a:gs pos="24000">
              <a:srgbClr val="00CC00"/>
            </a:gs>
            <a:gs pos="50000">
              <a:srgbClr val="1966FF"/>
            </a:gs>
            <a:gs pos="100000">
              <a:srgbClr val="0036A2"/>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w="190500" h="190500"/>
          <a:bevelB w="190500" h="190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11</a:t>
          </a:r>
          <a:r>
            <a:rPr lang="en-US" sz="1400" b="1" kern="1200" dirty="0" smtClean="0"/>
            <a:t> Strategic Metrics</a:t>
          </a:r>
          <a:endParaRPr lang="en-US" sz="1400" b="1" kern="1200" dirty="0"/>
        </a:p>
      </dsp:txBody>
      <dsp:txXfrm>
        <a:off x="1562100" y="3124200"/>
        <a:ext cx="1041400" cy="1041400"/>
      </dsp:txXfrm>
    </dsp:sp>
    <dsp:sp modelId="{351D9110-38CB-4195-BFC5-23E4115FACA4}">
      <dsp:nvSpPr>
        <dsp:cNvPr id="0" name=""/>
        <dsp:cNvSpPr/>
      </dsp:nvSpPr>
      <dsp:spPr>
        <a:xfrm rot="10800000">
          <a:off x="2082800" y="2082800"/>
          <a:ext cx="2082800" cy="2082800"/>
        </a:xfrm>
        <a:prstGeom prst="triangle">
          <a:avLst/>
        </a:prstGeom>
        <a:gradFill rotWithShape="0">
          <a:gsLst>
            <a:gs pos="20000">
              <a:srgbClr val="00CC00"/>
            </a:gs>
            <a:gs pos="50000">
              <a:srgbClr val="1966FF"/>
            </a:gs>
            <a:gs pos="100000">
              <a:srgbClr val="0036A2"/>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w="190500" h="190500"/>
          <a:bevelB w="190500" h="190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21</a:t>
          </a:r>
          <a:r>
            <a:rPr lang="en-US" sz="1400" b="1" kern="1200" dirty="0" smtClean="0"/>
            <a:t> Operational Metrics</a:t>
          </a:r>
          <a:endParaRPr lang="en-US" sz="1400" b="1" kern="1200" dirty="0"/>
        </a:p>
      </dsp:txBody>
      <dsp:txXfrm rot="10800000">
        <a:off x="2603500" y="2082800"/>
        <a:ext cx="1041400" cy="1041400"/>
      </dsp:txXfrm>
    </dsp:sp>
    <dsp:sp modelId="{7A0899BE-8451-49F7-B932-DF28B9E619E4}">
      <dsp:nvSpPr>
        <dsp:cNvPr id="0" name=""/>
        <dsp:cNvSpPr/>
      </dsp:nvSpPr>
      <dsp:spPr>
        <a:xfrm>
          <a:off x="3124200" y="2082800"/>
          <a:ext cx="2082800" cy="2082800"/>
        </a:xfrm>
        <a:prstGeom prst="triangle">
          <a:avLst/>
        </a:prstGeom>
        <a:gradFill rotWithShape="0">
          <a:gsLst>
            <a:gs pos="24000">
              <a:srgbClr val="00CC00"/>
            </a:gs>
            <a:gs pos="50000">
              <a:srgbClr val="1966FF"/>
            </a:gs>
            <a:gs pos="100000">
              <a:srgbClr val="0036A2"/>
            </a:gs>
          </a:gsLst>
          <a:lin ang="5400000" scaled="0"/>
        </a:gradFill>
        <a:ln w="25400" cap="flat" cmpd="sng" algn="ctr">
          <a:solidFill>
            <a:schemeClr val="lt1">
              <a:hueOff val="0"/>
              <a:satOff val="0"/>
              <a:lumOff val="0"/>
              <a:alphaOff val="0"/>
            </a:schemeClr>
          </a:solidFill>
          <a:prstDash val="solid"/>
        </a:ln>
        <a:effectLst/>
        <a:scene3d>
          <a:camera prst="orthographicFront"/>
          <a:lightRig rig="threePt" dir="t"/>
        </a:scene3d>
        <a:sp3d>
          <a:bevelT w="190500" h="190500"/>
          <a:bevelB w="190500" h="1905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t>9 Tactical Metrics</a:t>
          </a:r>
          <a:endParaRPr lang="en-US" sz="1400" b="1" kern="1200" dirty="0"/>
        </a:p>
      </dsp:txBody>
      <dsp:txXfrm>
        <a:off x="3644900" y="3124200"/>
        <a:ext cx="1041400" cy="1041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CB3F5E-5D4F-48DD-9C19-1BF265E90BA4}">
      <dsp:nvSpPr>
        <dsp:cNvPr id="0" name=""/>
        <dsp:cNvSpPr/>
      </dsp:nvSpPr>
      <dsp:spPr>
        <a:xfrm>
          <a:off x="0" y="230349"/>
          <a:ext cx="60198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67203" tIns="270764" rIns="46720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Deployed Troop B, Troop L, with Troop A next </a:t>
          </a:r>
          <a:endParaRPr lang="en-US" sz="1600" kern="1200" dirty="0"/>
        </a:p>
        <a:p>
          <a:pPr marL="171450" lvl="1" indent="-171450" algn="l" defTabSz="711200">
            <a:lnSpc>
              <a:spcPct val="90000"/>
            </a:lnSpc>
            <a:spcBef>
              <a:spcPct val="0"/>
            </a:spcBef>
            <a:spcAft>
              <a:spcPct val="15000"/>
            </a:spcAft>
            <a:buChar char="••"/>
          </a:pPr>
          <a:r>
            <a:rPr lang="en-US" sz="1600" kern="1200" dirty="0" smtClean="0"/>
            <a:t>Deploy the rest of the Troops over the next few months based on the new draft DESPP schedule</a:t>
          </a:r>
          <a:endParaRPr lang="en-US" sz="1600" kern="1200" dirty="0"/>
        </a:p>
      </dsp:txBody>
      <dsp:txXfrm>
        <a:off x="0" y="230349"/>
        <a:ext cx="6019800" cy="1105650"/>
      </dsp:txXfrm>
    </dsp:sp>
    <dsp:sp modelId="{F3CBD04B-BDD2-4535-A9D7-303492C175E9}">
      <dsp:nvSpPr>
        <dsp:cNvPr id="0" name=""/>
        <dsp:cNvSpPr/>
      </dsp:nvSpPr>
      <dsp:spPr>
        <a:xfrm>
          <a:off x="300990" y="38469"/>
          <a:ext cx="4213860" cy="383760"/>
        </a:xfrm>
        <a:prstGeom prst="roundRect">
          <a:avLst/>
        </a:prstGeom>
        <a:solidFill>
          <a:srgbClr val="00206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577850">
            <a:lnSpc>
              <a:spcPct val="90000"/>
            </a:lnSpc>
            <a:spcBef>
              <a:spcPct val="0"/>
            </a:spcBef>
            <a:spcAft>
              <a:spcPct val="35000"/>
            </a:spcAft>
          </a:pPr>
          <a:r>
            <a:rPr lang="en-US" sz="1300" b="1" kern="1200" dirty="0" smtClean="0"/>
            <a:t>Deployment</a:t>
          </a:r>
          <a:endParaRPr lang="en-US" sz="1300" b="1" kern="1200" dirty="0"/>
        </a:p>
      </dsp:txBody>
      <dsp:txXfrm>
        <a:off x="319724" y="57203"/>
        <a:ext cx="4176392" cy="346292"/>
      </dsp:txXfrm>
    </dsp:sp>
    <dsp:sp modelId="{1F09A487-DA0E-4641-B98A-549FF3468951}">
      <dsp:nvSpPr>
        <dsp:cNvPr id="0" name=""/>
        <dsp:cNvSpPr/>
      </dsp:nvSpPr>
      <dsp:spPr>
        <a:xfrm>
          <a:off x="0" y="1598079"/>
          <a:ext cx="6019800" cy="110565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67203" tIns="270764" rIns="46720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Added companion UAR for OUI arrests that also have criminal charges</a:t>
          </a:r>
          <a:endParaRPr lang="en-US" sz="1600" kern="1200" dirty="0"/>
        </a:p>
        <a:p>
          <a:pPr marL="171450" lvl="1" indent="-171450" algn="l" defTabSz="711200">
            <a:lnSpc>
              <a:spcPct val="90000"/>
            </a:lnSpc>
            <a:spcBef>
              <a:spcPct val="0"/>
            </a:spcBef>
            <a:spcAft>
              <a:spcPct val="15000"/>
            </a:spcAft>
            <a:buChar char="••"/>
          </a:pPr>
          <a:r>
            <a:rPr lang="en-US" sz="1600" kern="1200" dirty="0" smtClean="0"/>
            <a:t>Testing with DESPP, DMV, and Judicial</a:t>
          </a:r>
          <a:endParaRPr lang="en-US" sz="1600" kern="1200" dirty="0"/>
        </a:p>
      </dsp:txBody>
      <dsp:txXfrm>
        <a:off x="0" y="1598079"/>
        <a:ext cx="6019800" cy="1105650"/>
      </dsp:txXfrm>
    </dsp:sp>
    <dsp:sp modelId="{C28CDDB8-ACB9-482D-8B7A-141AA6B8085D}">
      <dsp:nvSpPr>
        <dsp:cNvPr id="0" name=""/>
        <dsp:cNvSpPr/>
      </dsp:nvSpPr>
      <dsp:spPr>
        <a:xfrm>
          <a:off x="300990" y="1406199"/>
          <a:ext cx="4213860" cy="383760"/>
        </a:xfrm>
        <a:prstGeom prst="roundRect">
          <a:avLst/>
        </a:prstGeom>
        <a:solidFill>
          <a:srgbClr val="295397"/>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577850">
            <a:lnSpc>
              <a:spcPct val="90000"/>
            </a:lnSpc>
            <a:spcBef>
              <a:spcPct val="0"/>
            </a:spcBef>
            <a:spcAft>
              <a:spcPct val="35000"/>
            </a:spcAft>
          </a:pPr>
          <a:r>
            <a:rPr lang="en-US" sz="1300" b="1" kern="1200" dirty="0" smtClean="0"/>
            <a:t>UAR for OUI arrests w/criminal charges</a:t>
          </a:r>
          <a:endParaRPr lang="en-US" sz="1300" b="1" kern="1200" dirty="0"/>
        </a:p>
      </dsp:txBody>
      <dsp:txXfrm>
        <a:off x="319724" y="1424933"/>
        <a:ext cx="4176392" cy="346292"/>
      </dsp:txXfrm>
    </dsp:sp>
    <dsp:sp modelId="{BC03AFB5-A340-4CC5-8CD1-A7949AF21E12}">
      <dsp:nvSpPr>
        <dsp:cNvPr id="0" name=""/>
        <dsp:cNvSpPr/>
      </dsp:nvSpPr>
      <dsp:spPr>
        <a:xfrm>
          <a:off x="0" y="2965809"/>
          <a:ext cx="6019800" cy="141532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67203" tIns="270764" rIns="467203"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DESPP and NexGen have added additional validation programming to reduce errors sent to CIDRIS</a:t>
          </a:r>
          <a:endParaRPr lang="en-US" sz="1600" kern="1200" dirty="0"/>
        </a:p>
        <a:p>
          <a:pPr marL="171450" lvl="1" indent="-171450" algn="l" defTabSz="711200">
            <a:lnSpc>
              <a:spcPct val="90000"/>
            </a:lnSpc>
            <a:spcBef>
              <a:spcPct val="0"/>
            </a:spcBef>
            <a:spcAft>
              <a:spcPct val="15000"/>
            </a:spcAft>
            <a:buChar char="••"/>
          </a:pPr>
          <a:r>
            <a:rPr lang="en-US" sz="1600" kern="1200" dirty="0" smtClean="0"/>
            <a:t>DESPP is improving their training</a:t>
          </a:r>
          <a:endParaRPr lang="en-US" sz="1600" kern="1200" dirty="0"/>
        </a:p>
      </dsp:txBody>
      <dsp:txXfrm>
        <a:off x="0" y="2965809"/>
        <a:ext cx="6019800" cy="1415320"/>
      </dsp:txXfrm>
    </dsp:sp>
    <dsp:sp modelId="{896BCD58-F30A-4D66-B376-6CB77B6E5E80}">
      <dsp:nvSpPr>
        <dsp:cNvPr id="0" name=""/>
        <dsp:cNvSpPr/>
      </dsp:nvSpPr>
      <dsp:spPr>
        <a:xfrm>
          <a:off x="300990" y="2773929"/>
          <a:ext cx="4213860" cy="383760"/>
        </a:xfrm>
        <a:prstGeom prst="roundRect">
          <a:avLst/>
        </a:prstGeom>
        <a:solidFill>
          <a:srgbClr val="8CB0C8"/>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9274" tIns="0" rIns="159274" bIns="0" numCol="1" spcCol="1270" anchor="ctr" anchorCtr="0">
          <a:noAutofit/>
        </a:bodyPr>
        <a:lstStyle/>
        <a:p>
          <a:pPr lvl="0" algn="l" defTabSz="577850">
            <a:lnSpc>
              <a:spcPct val="90000"/>
            </a:lnSpc>
            <a:spcBef>
              <a:spcPct val="0"/>
            </a:spcBef>
            <a:spcAft>
              <a:spcPct val="35000"/>
            </a:spcAft>
          </a:pPr>
          <a:r>
            <a:rPr lang="en-US" sz="1300" b="1" kern="1200" dirty="0" smtClean="0"/>
            <a:t>Validation Programming and Improved Training</a:t>
          </a:r>
          <a:endParaRPr lang="en-US" sz="1300" b="1" kern="1200" dirty="0"/>
        </a:p>
      </dsp:txBody>
      <dsp:txXfrm>
        <a:off x="319724" y="2792663"/>
        <a:ext cx="4176392" cy="346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513B8C-F2E9-4EF8-9B7C-F38290FC0A54}" type="datetimeFigureOut">
              <a:rPr lang="en-US" smtClean="0"/>
              <a:t>4/20/2012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F4CDAA-ECD2-469B-95A5-219BCA14B370}" type="slidenum">
              <a:rPr lang="en-US" smtClean="0"/>
              <a:t>‹#›</a:t>
            </a:fld>
            <a:endParaRPr lang="en-US" dirty="0"/>
          </a:p>
        </p:txBody>
      </p:sp>
    </p:spTree>
    <p:extLst>
      <p:ext uri="{BB962C8B-B14F-4D97-AF65-F5344CB8AC3E}">
        <p14:creationId xmlns:p14="http://schemas.microsoft.com/office/powerpoint/2010/main" val="3785110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BC23A600-32F2-4CF1-A0B0-A0C7966FC56F}" type="slidenum">
              <a:rPr lang="en-US" sz="1200"/>
              <a:pPr algn="r" eaLnBrk="1" hangingPunct="1"/>
              <a:t>4</a:t>
            </a:fld>
            <a:endParaRPr lang="en-US" sz="1200" dirty="0"/>
          </a:p>
        </p:txBody>
      </p:sp>
      <p:sp>
        <p:nvSpPr>
          <p:cNvPr id="28675" name="Slide Image Placeholder 1"/>
          <p:cNvSpPr>
            <a:spLocks noGrp="1" noRot="1" noChangeAspect="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1" rIns="93161" bIns="46581" numCol="1" anchor="t" anchorCtr="0" compatLnSpc="1">
            <a:prstTxWarp prst="textNoShape">
              <a:avLst/>
            </a:prstTxWarp>
          </a:bodyPr>
          <a:lstStyle/>
          <a:p>
            <a:pPr eaLnBrk="1" hangingPunct="1">
              <a:spcBef>
                <a:spcPct val="0"/>
              </a:spcBef>
            </a:pPr>
            <a:endParaRPr lang="en-US" dirty="0" smtClean="0"/>
          </a:p>
        </p:txBody>
      </p:sp>
      <p:sp>
        <p:nvSpPr>
          <p:cNvPr id="28677" name="Slide Number Placeholder 3"/>
          <p:cNvSpPr txBox="1">
            <a:spLocks noGrp="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3344DE89-A451-44C4-91A6-C74CDA448676}" type="slidenum">
              <a:rPr lang="en-US" sz="1200">
                <a:latin typeface="Calibri" pitchFamily="34" charset="0"/>
              </a:rPr>
              <a:pPr algn="r" eaLnBrk="1" hangingPunct="1"/>
              <a:t>4</a:t>
            </a:fld>
            <a:endParaRPr lang="en-US" sz="1200" dirty="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770E548F-07D4-47CB-873F-BF889F9DF2E9}" type="slidenum">
              <a:rPr lang="en-US" smtClean="0"/>
              <a:pPr>
                <a:defRPr/>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31D2832-F6A2-401C-887F-7127F5A464B8}" type="slidenum">
              <a:rPr lang="en-US" smtClean="0"/>
              <a:pPr>
                <a:defRPr/>
              </a:pPr>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2" tIns="46587" rIns="93172" bIns="46587"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A99D8125-0707-4BE3-B6CF-1058E292124F}" type="slidenum">
              <a:rPr lang="en-US" sz="1200"/>
              <a:pPr algn="r" eaLnBrk="1" hangingPunct="1"/>
              <a:t>12</a:t>
            </a:fld>
            <a:endParaRPr lang="en-US" sz="1200" dirty="0"/>
          </a:p>
        </p:txBody>
      </p:sp>
      <p:sp>
        <p:nvSpPr>
          <p:cNvPr id="31747"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1" tIns="46581" rIns="93161" bIns="46581" anchor="b"/>
          <a:lstStyle>
            <a:lvl1pPr defTabSz="931863" eaLnBrk="0" hangingPunct="0">
              <a:defRPr>
                <a:solidFill>
                  <a:schemeClr val="tx1"/>
                </a:solidFill>
                <a:latin typeface="Arial" charset="0"/>
              </a:defRPr>
            </a:lvl1pPr>
            <a:lvl2pPr marL="742950" indent="-285750" defTabSz="931863" eaLnBrk="0" hangingPunct="0">
              <a:defRPr>
                <a:solidFill>
                  <a:schemeClr val="tx1"/>
                </a:solidFill>
                <a:latin typeface="Arial" charset="0"/>
              </a:defRPr>
            </a:lvl2pPr>
            <a:lvl3pPr marL="1143000" indent="-228600" defTabSz="931863" eaLnBrk="0" hangingPunct="0">
              <a:defRPr>
                <a:solidFill>
                  <a:schemeClr val="tx1"/>
                </a:solidFill>
                <a:latin typeface="Arial" charset="0"/>
              </a:defRPr>
            </a:lvl3pPr>
            <a:lvl4pPr marL="1600200" indent="-228600" defTabSz="931863" eaLnBrk="0" hangingPunct="0">
              <a:defRPr>
                <a:solidFill>
                  <a:schemeClr val="tx1"/>
                </a:solidFill>
                <a:latin typeface="Arial" charset="0"/>
              </a:defRPr>
            </a:lvl4pPr>
            <a:lvl5pPr marL="2057400" indent="-228600" defTabSz="931863" eaLnBrk="0" hangingPunct="0">
              <a:defRPr>
                <a:solidFill>
                  <a:schemeClr val="tx1"/>
                </a:solidFill>
                <a:latin typeface="Arial" charset="0"/>
              </a:defRPr>
            </a:lvl5pPr>
            <a:lvl6pPr marL="2514600" indent="-228600" defTabSz="931863" eaLnBrk="0" fontAlgn="base" hangingPunct="0">
              <a:spcBef>
                <a:spcPct val="0"/>
              </a:spcBef>
              <a:spcAft>
                <a:spcPct val="0"/>
              </a:spcAft>
              <a:defRPr>
                <a:solidFill>
                  <a:schemeClr val="tx1"/>
                </a:solidFill>
                <a:latin typeface="Arial" charset="0"/>
              </a:defRPr>
            </a:lvl6pPr>
            <a:lvl7pPr marL="2971800" indent="-228600" defTabSz="931863" eaLnBrk="0" fontAlgn="base" hangingPunct="0">
              <a:spcBef>
                <a:spcPct val="0"/>
              </a:spcBef>
              <a:spcAft>
                <a:spcPct val="0"/>
              </a:spcAft>
              <a:defRPr>
                <a:solidFill>
                  <a:schemeClr val="tx1"/>
                </a:solidFill>
                <a:latin typeface="Arial" charset="0"/>
              </a:defRPr>
            </a:lvl7pPr>
            <a:lvl8pPr marL="3429000" indent="-228600" defTabSz="931863" eaLnBrk="0" fontAlgn="base" hangingPunct="0">
              <a:spcBef>
                <a:spcPct val="0"/>
              </a:spcBef>
              <a:spcAft>
                <a:spcPct val="0"/>
              </a:spcAft>
              <a:defRPr>
                <a:solidFill>
                  <a:schemeClr val="tx1"/>
                </a:solidFill>
                <a:latin typeface="Arial" charset="0"/>
              </a:defRPr>
            </a:lvl8pPr>
            <a:lvl9pPr marL="3886200" indent="-228600" defTabSz="931863" eaLnBrk="0" fontAlgn="base" hangingPunct="0">
              <a:spcBef>
                <a:spcPct val="0"/>
              </a:spcBef>
              <a:spcAft>
                <a:spcPct val="0"/>
              </a:spcAft>
              <a:defRPr>
                <a:solidFill>
                  <a:schemeClr val="tx1"/>
                </a:solidFill>
                <a:latin typeface="Arial" charset="0"/>
              </a:defRPr>
            </a:lvl9pPr>
          </a:lstStyle>
          <a:p>
            <a:pPr algn="r" eaLnBrk="1" hangingPunct="1"/>
            <a:fld id="{655136D6-0F36-4FC4-A53B-BE3B0809FBCF}" type="slidenum">
              <a:rPr lang="en-US" sz="1200">
                <a:latin typeface="Calibri" pitchFamily="34" charset="0"/>
              </a:rPr>
              <a:pPr algn="r" eaLnBrk="1" hangingPunct="1"/>
              <a:t>12</a:t>
            </a:fld>
            <a:endParaRPr lang="en-US" sz="1200" dirty="0">
              <a:latin typeface="Calibri" pitchFamily="34" charset="0"/>
            </a:endParaRPr>
          </a:p>
        </p:txBody>
      </p:sp>
      <p:sp>
        <p:nvSpPr>
          <p:cNvPr id="31748" name="Rectangle 2"/>
          <p:cNvSpPr>
            <a:spLocks noGrp="1" noRot="1" noChangeAspect="1" noChangeArrowheads="1" noTextEdit="1"/>
          </p:cNvSpPr>
          <p:nvPr>
            <p:ph type="sldImg"/>
          </p:nvPr>
        </p:nvSpPr>
        <p:spPr bwMode="auto">
          <a:xfrm>
            <a:off x="1182688"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61" tIns="46581" rIns="93161" bIns="46581" numCol="1" anchor="t" anchorCtr="0" compatLnSpc="1">
            <a:prstTxWarp prst="textNoShape">
              <a:avLst/>
            </a:prstTxWarp>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 name="Slide Number Placeholder 3"/>
          <p:cNvSpPr>
            <a:spLocks noGrp="1"/>
          </p:cNvSpPr>
          <p:nvPr>
            <p:ph type="sldNum" sz="quarter" idx="5"/>
          </p:nvPr>
        </p:nvSpPr>
        <p:spPr/>
        <p:txBody>
          <a:bodyPr/>
          <a:lstStyle/>
          <a:p>
            <a:pPr>
              <a:defRPr/>
            </a:pPr>
            <a:fld id="{A31D2832-F6A2-401C-887F-7127F5A464B8}"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a:t>
            </a:r>
            <a:r>
              <a:rPr lang="en-US" baseline="0" dirty="0" smtClean="0"/>
              <a:t> Group Meeting</a:t>
            </a:r>
          </a:p>
          <a:p>
            <a:r>
              <a:rPr lang="en-US" baseline="0" dirty="0" smtClean="0"/>
              <a:t>Introductions</a:t>
            </a:r>
          </a:p>
          <a:p>
            <a:r>
              <a:rPr lang="en-US" baseline="0" dirty="0" smtClean="0"/>
              <a:t>OBTS/CDIRIS/CISS Overview</a:t>
            </a:r>
          </a:p>
          <a:p>
            <a:r>
              <a:rPr lang="en-US" baseline="0" dirty="0" smtClean="0"/>
              <a:t>Provides Open Forum for Feedback and Information Sharing</a:t>
            </a:r>
            <a:endParaRPr lang="en-US" dirty="0"/>
          </a:p>
        </p:txBody>
      </p:sp>
      <p:sp>
        <p:nvSpPr>
          <p:cNvPr id="4" name="Slide Number Placeholder 3"/>
          <p:cNvSpPr>
            <a:spLocks noGrp="1"/>
          </p:cNvSpPr>
          <p:nvPr>
            <p:ph type="sldNum" sz="quarter" idx="10"/>
          </p:nvPr>
        </p:nvSpPr>
        <p:spPr/>
        <p:txBody>
          <a:bodyPr/>
          <a:lstStyle/>
          <a:p>
            <a:fld id="{F2F4CDAA-ECD2-469B-95A5-219BCA14B370}" type="slidenum">
              <a:rPr lang="en-US" smtClean="0"/>
              <a:t>22</a:t>
            </a:fld>
            <a:endParaRPr lang="en-US" dirty="0"/>
          </a:p>
        </p:txBody>
      </p:sp>
    </p:spTree>
    <p:extLst>
      <p:ext uri="{BB962C8B-B14F-4D97-AF65-F5344CB8AC3E}">
        <p14:creationId xmlns:p14="http://schemas.microsoft.com/office/powerpoint/2010/main" val="908568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a:t>
            </a:r>
            <a:r>
              <a:rPr lang="en-US" baseline="0" dirty="0" smtClean="0"/>
              <a:t> Group Meeting</a:t>
            </a:r>
          </a:p>
          <a:p>
            <a:r>
              <a:rPr lang="en-US" baseline="0" dirty="0" smtClean="0"/>
              <a:t>Introductions</a:t>
            </a:r>
          </a:p>
          <a:p>
            <a:r>
              <a:rPr lang="en-US" baseline="0" dirty="0" smtClean="0"/>
              <a:t>OBTS/CDIRIS/CISS Overview</a:t>
            </a:r>
          </a:p>
          <a:p>
            <a:r>
              <a:rPr lang="en-US" baseline="0" dirty="0" smtClean="0"/>
              <a:t>Provides Open Forum for Feedback and Information Sharing</a:t>
            </a:r>
            <a:endParaRPr lang="en-US" dirty="0"/>
          </a:p>
        </p:txBody>
      </p:sp>
      <p:sp>
        <p:nvSpPr>
          <p:cNvPr id="4" name="Slide Number Placeholder 3"/>
          <p:cNvSpPr>
            <a:spLocks noGrp="1"/>
          </p:cNvSpPr>
          <p:nvPr>
            <p:ph type="sldNum" sz="quarter" idx="10"/>
          </p:nvPr>
        </p:nvSpPr>
        <p:spPr/>
        <p:txBody>
          <a:bodyPr/>
          <a:lstStyle/>
          <a:p>
            <a:fld id="{F2F4CDAA-ECD2-469B-95A5-219BCA14B370}" type="slidenum">
              <a:rPr lang="en-US" smtClean="0"/>
              <a:t>25</a:t>
            </a:fld>
            <a:endParaRPr lang="en-US" dirty="0"/>
          </a:p>
        </p:txBody>
      </p:sp>
    </p:spTree>
    <p:extLst>
      <p:ext uri="{BB962C8B-B14F-4D97-AF65-F5344CB8AC3E}">
        <p14:creationId xmlns:p14="http://schemas.microsoft.com/office/powerpoint/2010/main" val="908568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May 7.2 Release is under construction and we expect to include Enhancements and Mitigation Issues.     </a:t>
            </a:r>
          </a:p>
          <a:p>
            <a:endParaRPr lang="en-US" baseline="0" dirty="0" smtClean="0"/>
          </a:p>
          <a:p>
            <a:r>
              <a:rPr lang="en-US" b="1" baseline="0" dirty="0" smtClean="0"/>
              <a:t>For Enhancements </a:t>
            </a:r>
            <a:r>
              <a:rPr lang="en-US" baseline="0" dirty="0" smtClean="0"/>
              <a:t>– Judicial is implementing anew Verdict Finding, NI – for Not Guilty by Reason of Insanity. This new verdict finding will assist the courts to better identify cases and charges with this  finding.    The Operational team will be making changes to OBTS to support the new verdict.</a:t>
            </a:r>
          </a:p>
          <a:p>
            <a:endParaRPr lang="en-US" baseline="0" dirty="0" smtClean="0"/>
          </a:p>
          <a:p>
            <a:r>
              <a:rPr lang="en-US" baseline="0" dirty="0" smtClean="0"/>
              <a:t>The Operational team is continuing their efforts in System Performance and identified three areas for improvements in this release.   The Scheduler Optimization …………………………..</a:t>
            </a:r>
          </a:p>
          <a:p>
            <a:endParaRPr lang="en-US" baseline="0" dirty="0" smtClean="0"/>
          </a:p>
          <a:p>
            <a:r>
              <a:rPr lang="en-US" baseline="0" dirty="0" smtClean="0"/>
              <a:t>Proper Indexing …………………………</a:t>
            </a:r>
          </a:p>
          <a:p>
            <a:endParaRPr lang="en-US" baseline="0" dirty="0" smtClean="0"/>
          </a:p>
          <a:p>
            <a:r>
              <a:rPr lang="en-US" baseline="0" dirty="0" smtClean="0"/>
              <a:t>And continuing effort to optimize each of the underliny infrastructure components that support OBTS.</a:t>
            </a:r>
          </a:p>
          <a:p>
            <a:endParaRPr lang="en-US" baseline="0" dirty="0" smtClean="0"/>
          </a:p>
        </p:txBody>
      </p:sp>
      <p:sp>
        <p:nvSpPr>
          <p:cNvPr id="4" name="Slide Number Placeholder 3"/>
          <p:cNvSpPr>
            <a:spLocks noGrp="1"/>
          </p:cNvSpPr>
          <p:nvPr>
            <p:ph type="sldNum" sz="quarter" idx="10"/>
          </p:nvPr>
        </p:nvSpPr>
        <p:spPr/>
        <p:txBody>
          <a:bodyPr/>
          <a:lstStyle/>
          <a:p>
            <a:fld id="{F2F4CDAA-ECD2-469B-95A5-219BCA14B370}" type="slidenum">
              <a:rPr lang="en-US" smtClean="0"/>
              <a:t>26</a:t>
            </a:fld>
            <a:endParaRPr lang="en-US" dirty="0"/>
          </a:p>
        </p:txBody>
      </p:sp>
    </p:spTree>
    <p:extLst>
      <p:ext uri="{BB962C8B-B14F-4D97-AF65-F5344CB8AC3E}">
        <p14:creationId xmlns:p14="http://schemas.microsoft.com/office/powerpoint/2010/main" val="1640857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May 7.2 Release is under construction and we expect to include Enhancements and Mitigation Issues.     </a:t>
            </a:r>
          </a:p>
          <a:p>
            <a:endParaRPr lang="en-US" baseline="0" dirty="0" smtClean="0"/>
          </a:p>
          <a:p>
            <a:r>
              <a:rPr lang="en-US" b="1" baseline="0" dirty="0" smtClean="0"/>
              <a:t>For Enhancements </a:t>
            </a:r>
            <a:r>
              <a:rPr lang="en-US" baseline="0" dirty="0" smtClean="0"/>
              <a:t>– Judicial is implementing anew Verdict Finding, NI – for Not Guilty by Reason of Insanity. This new verdict finding will assist the courts to better identify cases and charges with this  finding.    The Operational team will be making changes to OBTS to support the new verdict.</a:t>
            </a:r>
          </a:p>
          <a:p>
            <a:endParaRPr lang="en-US" baseline="0" dirty="0" smtClean="0"/>
          </a:p>
          <a:p>
            <a:r>
              <a:rPr lang="en-US" baseline="0" dirty="0" smtClean="0"/>
              <a:t>The Operational team is continuing their efforts in System Performance and identified three areas for improvements in this release.   The Scheduler Optimization …………………………..</a:t>
            </a:r>
          </a:p>
          <a:p>
            <a:endParaRPr lang="en-US" baseline="0" dirty="0" smtClean="0"/>
          </a:p>
          <a:p>
            <a:r>
              <a:rPr lang="en-US" baseline="0" dirty="0" smtClean="0"/>
              <a:t>Proper Indexing …………………………</a:t>
            </a:r>
          </a:p>
          <a:p>
            <a:endParaRPr lang="en-US" baseline="0" dirty="0" smtClean="0"/>
          </a:p>
          <a:p>
            <a:r>
              <a:rPr lang="en-US" baseline="0" dirty="0" smtClean="0"/>
              <a:t>And continuing effort to optimize each of the underlying infrastructure components that support OBTS.</a:t>
            </a:r>
          </a:p>
          <a:p>
            <a:endParaRPr lang="en-US" baseline="0" dirty="0" smtClean="0"/>
          </a:p>
        </p:txBody>
      </p:sp>
      <p:sp>
        <p:nvSpPr>
          <p:cNvPr id="4" name="Slide Number Placeholder 3"/>
          <p:cNvSpPr>
            <a:spLocks noGrp="1"/>
          </p:cNvSpPr>
          <p:nvPr>
            <p:ph type="sldNum" sz="quarter" idx="10"/>
          </p:nvPr>
        </p:nvSpPr>
        <p:spPr/>
        <p:txBody>
          <a:bodyPr/>
          <a:lstStyle/>
          <a:p>
            <a:fld id="{F2F4CDAA-ECD2-469B-95A5-219BCA14B370}" type="slidenum">
              <a:rPr lang="en-US" smtClean="0"/>
              <a:t>27</a:t>
            </a:fld>
            <a:endParaRPr lang="en-US" dirty="0"/>
          </a:p>
        </p:txBody>
      </p:sp>
    </p:spTree>
    <p:extLst>
      <p:ext uri="{BB962C8B-B14F-4D97-AF65-F5344CB8AC3E}">
        <p14:creationId xmlns:p14="http://schemas.microsoft.com/office/powerpoint/2010/main" val="1640857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defRPr lang="en-US" sz="4000" b="1" kern="1200" dirty="0" smtClean="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32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Box 4"/>
          <p:cNvSpPr txBox="1">
            <a:spLocks noChangeArrowheads="1"/>
          </p:cNvSpPr>
          <p:nvPr/>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
        <p:nvSpPr>
          <p:cNvPr id="4" name="Date Placeholder 3"/>
          <p:cNvSpPr>
            <a:spLocks noGrp="1"/>
          </p:cNvSpPr>
          <p:nvPr>
            <p:ph type="dt" sz="half" idx="10"/>
          </p:nvPr>
        </p:nvSpPr>
        <p:spPr/>
        <p:txBody>
          <a:bodyPr/>
          <a:lstStyle>
            <a:lvl1pPr>
              <a:defRPr>
                <a:solidFill>
                  <a:schemeClr val="tx1"/>
                </a:solidFill>
              </a:defRPr>
            </a:lvl1pPr>
          </a:lstStyle>
          <a:p>
            <a:fld id="{E13CFDAF-A497-4CB2-BF28-F6B20297EFB1}" type="datetime1">
              <a:rPr lang="en-US" smtClean="0"/>
              <a:pPr/>
              <a:t>4/20/2012</a:t>
            </a:fld>
            <a:endParaRPr lang="en-US" dirty="0"/>
          </a:p>
        </p:txBody>
      </p:sp>
      <p:sp>
        <p:nvSpPr>
          <p:cNvPr id="5" name="Footer Placeholder 4"/>
          <p:cNvSpPr>
            <a:spLocks noGrp="1"/>
          </p:cNvSpPr>
          <p:nvPr>
            <p:ph type="ftr" sz="quarter" idx="11"/>
          </p:nvPr>
        </p:nvSpPr>
        <p:spPr>
          <a:xfrm>
            <a:off x="3124200" y="6172200"/>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p>
          <a:p>
            <a:r>
              <a:rPr lang="en-US" dirty="0" smtClean="0"/>
              <a:t>CJIS</a:t>
            </a:r>
            <a:endParaRPr lang="en-US" dirty="0"/>
          </a:p>
        </p:txBody>
      </p:sp>
      <p:sp>
        <p:nvSpPr>
          <p:cNvPr id="6" name="Slide Number Placeholder 5"/>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Tree>
    <p:extLst>
      <p:ext uri="{BB962C8B-B14F-4D97-AF65-F5344CB8AC3E}">
        <p14:creationId xmlns:p14="http://schemas.microsoft.com/office/powerpoint/2010/main" val="451179838"/>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lang="en-US" sz="40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defTabSz="914400" rtl="0" eaLnBrk="1" latinLnBrk="0" hangingPunct="1">
              <a:spcBef>
                <a:spcPct val="0"/>
              </a:spcBef>
              <a:buNone/>
              <a:defRPr lang="en-US" sz="2800" b="1" kern="1200" dirty="0">
                <a:solidFill>
                  <a:schemeClr val="tx1"/>
                </a:solidFill>
                <a:effectLst>
                  <a:outerShdw blurRad="50800" dist="38100" dir="8100000" algn="tr" rotWithShape="0">
                    <a:prstClr val="black">
                      <a:alpha val="40000"/>
                    </a:prstClr>
                  </a:outerShdw>
                </a:effectLst>
                <a:latin typeface="Baskerville Old Face" pitchFamily="18" charset="0"/>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lang="en-US" sz="1200" kern="1200" smtClean="0">
                <a:solidFill>
                  <a:schemeClr val="tx1"/>
                </a:solidFill>
                <a:latin typeface="+mn-lt"/>
                <a:ea typeface="+mn-ea"/>
                <a:cs typeface="+mn-cs"/>
              </a:defRPr>
            </a:lvl1pPr>
          </a:lstStyle>
          <a:p>
            <a:fld id="{349F5DD6-73BD-43D7-9165-D3DEE5AEFD2F}" type="datetime1">
              <a:rPr lang="en-US" smtClean="0"/>
              <a:pPr/>
              <a:t>4/20/2012</a:t>
            </a:fld>
            <a:endParaRPr lang="en-US" dirty="0"/>
          </a:p>
        </p:txBody>
      </p:sp>
      <p:sp>
        <p:nvSpPr>
          <p:cNvPr id="5" name="Footer Placeholder 4"/>
          <p:cNvSpPr>
            <a:spLocks noGrp="1"/>
          </p:cNvSpPr>
          <p:nvPr>
            <p:ph type="ftr" sz="quarter" idx="11"/>
          </p:nvPr>
        </p:nvSpPr>
        <p:spPr>
          <a:xfrm>
            <a:off x="3124200" y="6172200"/>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p>
          <a:p>
            <a:r>
              <a:rPr lang="en-US" dirty="0" smtClean="0"/>
              <a:t>CJIS</a:t>
            </a:r>
            <a:endParaRPr lang="en-US" dirty="0"/>
          </a:p>
        </p:txBody>
      </p:sp>
      <p:sp>
        <p:nvSpPr>
          <p:cNvPr id="6" name="Slide Number Placeholder 5"/>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
        <p:nvSpPr>
          <p:cNvPr id="8"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6589671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defTabSz="914400" rtl="0" eaLnBrk="1" latinLnBrk="0" hangingPunct="1">
              <a:spcBef>
                <a:spcPct val="0"/>
              </a:spcBef>
              <a:buNone/>
              <a:defRPr lang="en-US" sz="40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lang="en-US" sz="1200" kern="1200" smtClean="0">
                <a:solidFill>
                  <a:schemeClr val="tx1"/>
                </a:solidFill>
                <a:latin typeface="+mn-lt"/>
                <a:ea typeface="+mn-ea"/>
                <a:cs typeface="+mn-cs"/>
              </a:defRPr>
            </a:lvl1pPr>
          </a:lstStyle>
          <a:p>
            <a:fld id="{F93ADBE6-1B55-4ADD-A2C7-92F947271CE6}" type="datetime1">
              <a:rPr lang="en-US" smtClean="0"/>
              <a:pPr/>
              <a:t>4/20/2012</a:t>
            </a:fld>
            <a:endParaRPr lang="en-US" dirty="0"/>
          </a:p>
        </p:txBody>
      </p:sp>
      <p:sp>
        <p:nvSpPr>
          <p:cNvPr id="5" name="Footer Placeholder 4"/>
          <p:cNvSpPr>
            <a:spLocks noGrp="1"/>
          </p:cNvSpPr>
          <p:nvPr>
            <p:ph type="ftr" sz="quarter" idx="11"/>
          </p:nvPr>
        </p:nvSpPr>
        <p:spPr>
          <a:xfrm>
            <a:off x="3124200" y="6172200"/>
            <a:ext cx="2895600" cy="549275"/>
          </a:xfrm>
          <a:prstGeom prst="rect">
            <a:avLst/>
          </a:prstGeom>
        </p:spPr>
        <p:txBody>
          <a:bodyPr/>
          <a:lstStyle>
            <a:lvl1pPr>
              <a:defRPr lang="en-US" sz="1200" kern="1200" dirty="0" smtClean="0">
                <a:solidFill>
                  <a:schemeClr val="tx1"/>
                </a:solidFill>
                <a:latin typeface="+mn-lt"/>
                <a:ea typeface="+mn-ea"/>
                <a:cs typeface="+mn-cs"/>
              </a:defRPr>
            </a:lvl1pPr>
          </a:lstStyle>
          <a:p>
            <a:r>
              <a:rPr lang="en-US" dirty="0" smtClean="0"/>
              <a:t>State of Connecticut</a:t>
            </a:r>
          </a:p>
          <a:p>
            <a:r>
              <a:rPr lang="en-US" dirty="0" smtClean="0"/>
              <a:t>CJIS</a:t>
            </a:r>
            <a:endParaRPr lang="en-US" dirty="0"/>
          </a:p>
        </p:txBody>
      </p:sp>
      <p:sp>
        <p:nvSpPr>
          <p:cNvPr id="6" name="Slide Number Placeholder 5"/>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
        <p:nvSpPr>
          <p:cNvPr id="8"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19534537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lvl1pPr algn="ctr" defTabSz="914400" rtl="0" eaLnBrk="1" latinLnBrk="0" hangingPunct="1">
              <a:spcBef>
                <a:spcPct val="0"/>
              </a:spcBef>
              <a:buNone/>
              <a:defRPr lang="en-US" sz="36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lang="en-US" sz="2800" b="1" kern="1200" dirty="0" smtClean="0">
                <a:solidFill>
                  <a:schemeClr val="tx1"/>
                </a:solidFill>
                <a:effectLst>
                  <a:outerShdw blurRad="50800" dist="38100" dir="8100000" algn="tr" rotWithShape="0">
                    <a:prstClr val="black">
                      <a:alpha val="40000"/>
                    </a:prstClr>
                  </a:outerShdw>
                </a:effectLst>
                <a:latin typeface="Baskerville Old Face" pitchFamily="18" charset="0"/>
                <a:ea typeface="+mj-ea"/>
                <a:cs typeface="+mj-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lang="en-US" sz="2800" b="1" kern="1200" dirty="0" smtClean="0">
                <a:solidFill>
                  <a:schemeClr val="tx1"/>
                </a:solidFill>
                <a:effectLst>
                  <a:outerShdw blurRad="50800" dist="38100" dir="8100000" algn="tr" rotWithShape="0">
                    <a:prstClr val="black">
                      <a:alpha val="40000"/>
                    </a:prstClr>
                  </a:outerShdw>
                </a:effectLst>
                <a:latin typeface="Baskerville Old Face" pitchFamily="18" charset="0"/>
                <a:ea typeface="+mj-ea"/>
                <a:cs typeface="+mj-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lang="en-US" sz="1200" kern="1200" smtClean="0">
                <a:solidFill>
                  <a:schemeClr val="tx1"/>
                </a:solidFill>
                <a:latin typeface="+mn-lt"/>
                <a:ea typeface="+mn-ea"/>
                <a:cs typeface="+mn-cs"/>
              </a:defRPr>
            </a:lvl1pPr>
          </a:lstStyle>
          <a:p>
            <a:fld id="{971C9CE2-E8D2-4456-9D74-ADA400ECDE24}" type="datetime1">
              <a:rPr lang="en-US" smtClean="0"/>
              <a:pPr/>
              <a:t>4/20/2012</a:t>
            </a:fld>
            <a:endParaRPr lang="en-US" dirty="0"/>
          </a:p>
        </p:txBody>
      </p:sp>
      <p:sp>
        <p:nvSpPr>
          <p:cNvPr id="6" name="Footer Placeholder 5"/>
          <p:cNvSpPr>
            <a:spLocks noGrp="1"/>
          </p:cNvSpPr>
          <p:nvPr>
            <p:ph type="ftr" sz="quarter" idx="11"/>
          </p:nvPr>
        </p:nvSpPr>
        <p:spPr>
          <a:xfrm>
            <a:off x="3124200" y="6172200"/>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br>
              <a:rPr lang="en-US" dirty="0" smtClean="0"/>
            </a:br>
            <a:r>
              <a:rPr lang="en-US" dirty="0" smtClean="0"/>
              <a:t>CJIS</a:t>
            </a:r>
            <a:endParaRPr lang="en-US" dirty="0"/>
          </a:p>
        </p:txBody>
      </p:sp>
      <p:sp>
        <p:nvSpPr>
          <p:cNvPr id="7" name="Slide Number Placeholder 6"/>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
        <p:nvSpPr>
          <p:cNvPr id="9"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42306257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58368"/>
            <a:ext cx="3008313" cy="776732"/>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58368"/>
            <a:ext cx="5111750" cy="5467795"/>
          </a:xfrm>
        </p:spPr>
        <p:txBody>
          <a:bodyPr/>
          <a:lstStyle>
            <a:lvl1pPr>
              <a:defRPr lang="en-US" sz="2800" b="1" kern="1200" dirty="0" smtClean="0">
                <a:solidFill>
                  <a:schemeClr val="tx1"/>
                </a:solidFill>
                <a:effectLst>
                  <a:outerShdw blurRad="50800" dist="38100" dir="8100000" algn="tr" rotWithShape="0">
                    <a:prstClr val="black">
                      <a:alpha val="40000"/>
                    </a:prstClr>
                  </a:outerShdw>
                </a:effectLst>
                <a:latin typeface="Baskerville Old Face" pitchFamily="18" charset="0"/>
                <a:ea typeface="+mj-ea"/>
                <a:cs typeface="+mj-cs"/>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47800"/>
            <a:ext cx="3008313" cy="4678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lang="en-US" sz="1200" kern="1200" smtClean="0">
                <a:solidFill>
                  <a:schemeClr val="tx1"/>
                </a:solidFill>
                <a:latin typeface="+mn-lt"/>
                <a:ea typeface="+mn-ea"/>
                <a:cs typeface="+mn-cs"/>
              </a:defRPr>
            </a:lvl1pPr>
          </a:lstStyle>
          <a:p>
            <a:fld id="{E51473A9-6760-46D3-AED7-30E9DF49A11D}" type="datetime1">
              <a:rPr lang="en-US" smtClean="0"/>
              <a:pPr/>
              <a:t>4/20/2012</a:t>
            </a:fld>
            <a:endParaRPr lang="en-US" dirty="0"/>
          </a:p>
        </p:txBody>
      </p:sp>
      <p:sp>
        <p:nvSpPr>
          <p:cNvPr id="6" name="Footer Placeholder 5"/>
          <p:cNvSpPr>
            <a:spLocks noGrp="1"/>
          </p:cNvSpPr>
          <p:nvPr>
            <p:ph type="ftr" sz="quarter" idx="11"/>
          </p:nvPr>
        </p:nvSpPr>
        <p:spPr>
          <a:xfrm>
            <a:off x="3124200" y="6172200"/>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br>
              <a:rPr lang="en-US" dirty="0" smtClean="0"/>
            </a:br>
            <a:r>
              <a:rPr lang="en-US" dirty="0" smtClean="0"/>
              <a:t>CJIS</a:t>
            </a:r>
            <a:endParaRPr lang="en-US" dirty="0"/>
          </a:p>
        </p:txBody>
      </p:sp>
      <p:sp>
        <p:nvSpPr>
          <p:cNvPr id="7" name="Slide Number Placeholder 6"/>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
        <p:nvSpPr>
          <p:cNvPr id="9"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23774972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761999"/>
            <a:ext cx="5486400" cy="3965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lang="en-US" sz="1200" kern="1200" smtClean="0">
                <a:solidFill>
                  <a:schemeClr val="tx1"/>
                </a:solidFill>
                <a:latin typeface="+mn-lt"/>
                <a:ea typeface="+mn-ea"/>
                <a:cs typeface="+mn-cs"/>
              </a:defRPr>
            </a:lvl1pPr>
          </a:lstStyle>
          <a:p>
            <a:fld id="{A15C2E95-ECE5-4C06-AE4E-2D20E16FFD54}" type="datetime1">
              <a:rPr lang="en-US" smtClean="0"/>
              <a:pPr/>
              <a:t>4/20/2012</a:t>
            </a:fld>
            <a:endParaRPr lang="en-US" dirty="0"/>
          </a:p>
        </p:txBody>
      </p:sp>
      <p:sp>
        <p:nvSpPr>
          <p:cNvPr id="6" name="Footer Placeholder 5"/>
          <p:cNvSpPr>
            <a:spLocks noGrp="1"/>
          </p:cNvSpPr>
          <p:nvPr>
            <p:ph type="ftr" sz="quarter" idx="11"/>
          </p:nvPr>
        </p:nvSpPr>
        <p:spPr>
          <a:xfrm>
            <a:off x="3124200" y="6172200"/>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br>
              <a:rPr lang="en-US" dirty="0" smtClean="0"/>
            </a:br>
            <a:r>
              <a:rPr lang="en-US" dirty="0" smtClean="0"/>
              <a:t>CJIS</a:t>
            </a:r>
            <a:endParaRPr lang="en-US" dirty="0"/>
          </a:p>
        </p:txBody>
      </p:sp>
      <p:sp>
        <p:nvSpPr>
          <p:cNvPr id="7" name="Slide Number Placeholder 6"/>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
        <p:nvSpPr>
          <p:cNvPr id="9"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47940182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lang="en-US" sz="1200" kern="1200" smtClean="0">
                <a:solidFill>
                  <a:schemeClr val="tx1"/>
                </a:solidFill>
                <a:latin typeface="+mn-lt"/>
                <a:ea typeface="+mn-ea"/>
                <a:cs typeface="+mn-cs"/>
              </a:defRPr>
            </a:lvl1pPr>
          </a:lstStyle>
          <a:p>
            <a:fld id="{BE41034B-5246-444A-B059-0C20E64627D8}" type="datetime1">
              <a:rPr lang="en-US" smtClean="0"/>
              <a:pPr/>
              <a:t>4/20/2012</a:t>
            </a:fld>
            <a:endParaRPr lang="en-US" dirty="0"/>
          </a:p>
        </p:txBody>
      </p:sp>
      <p:sp>
        <p:nvSpPr>
          <p:cNvPr id="4" name="Slide Number Placeholder 3"/>
          <p:cNvSpPr>
            <a:spLocks noGrp="1"/>
          </p:cNvSpPr>
          <p:nvPr>
            <p:ph type="sldNum" sz="quarter" idx="12"/>
          </p:nvPr>
        </p:nvSpPr>
        <p:spPr/>
        <p:txBody>
          <a:bodyPr/>
          <a:lstStyle>
            <a:lvl1pPr>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sp>
        <p:nvSpPr>
          <p:cNvPr id="6" name="Footer Placeholder 3"/>
          <p:cNvSpPr>
            <a:spLocks noGrp="1"/>
          </p:cNvSpPr>
          <p:nvPr>
            <p:ph type="ftr" sz="quarter" idx="11"/>
          </p:nvPr>
        </p:nvSpPr>
        <p:spPr>
          <a:xfrm>
            <a:off x="3124200" y="6172200"/>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br>
              <a:rPr lang="en-US" dirty="0" smtClean="0"/>
            </a:br>
            <a:r>
              <a:rPr lang="en-US" dirty="0" smtClean="0"/>
              <a:t>CJIS</a:t>
            </a:r>
            <a:endParaRPr lang="en-US" dirty="0"/>
          </a:p>
        </p:txBody>
      </p:sp>
      <p:sp>
        <p:nvSpPr>
          <p:cNvPr id="7"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27048819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6ED580B-73EE-41EE-B503-6EA91622DD2D}" type="datetimeFigureOut">
              <a:rPr lang="en-US" smtClean="0"/>
              <a:t>4/20/2012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E402DF7-7123-4413-BDC9-9D61C7E22DB5}" type="slidenum">
              <a:rPr lang="en-US" smtClean="0"/>
              <a:t>‹#›</a:t>
            </a:fld>
            <a:endParaRPr lang="en-US" dirty="0"/>
          </a:p>
        </p:txBody>
      </p:sp>
      <p:sp>
        <p:nvSpPr>
          <p:cNvPr id="6" name="Text Box 4"/>
          <p:cNvSpPr txBox="1">
            <a:spLocks noChangeArrowheads="1"/>
          </p:cNvSpPr>
          <p:nvPr userDrawn="1"/>
        </p:nvSpPr>
        <p:spPr bwMode="auto">
          <a:xfrm>
            <a:off x="12169" y="168275"/>
            <a:ext cx="9144000" cy="4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dirty="0">
                <a:solidFill>
                  <a:schemeClr val="tx1"/>
                </a:solidFill>
                <a:latin typeface="Constantia" pitchFamily="18" charset="0"/>
              </a:rPr>
              <a:t>CJIS Governing Board</a:t>
            </a:r>
          </a:p>
        </p:txBody>
      </p:sp>
    </p:spTree>
    <p:extLst>
      <p:ext uri="{BB962C8B-B14F-4D97-AF65-F5344CB8AC3E}">
        <p14:creationId xmlns:p14="http://schemas.microsoft.com/office/powerpoint/2010/main" val="139125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gradFill flip="none" rotWithShape="1">
            <a:gsLst>
              <a:gs pos="0">
                <a:srgbClr val="EDF3F7"/>
              </a:gs>
              <a:gs pos="39000">
                <a:srgbClr val="3469BE">
                  <a:alpha val="0"/>
                </a:srgbClr>
              </a:gs>
              <a:gs pos="75000">
                <a:srgbClr val="CEE8FA">
                  <a:alpha val="43000"/>
                </a:srgbClr>
              </a:gs>
              <a:gs pos="85001">
                <a:srgbClr val="8CB0C8">
                  <a:alpha val="25882"/>
                </a:srgbClr>
              </a:gs>
              <a:gs pos="100000">
                <a:srgbClr val="CEE8FA">
                  <a:alpha val="22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p:cNvSpPr>
            <a:spLocks noGrp="1"/>
          </p:cNvSpPr>
          <p:nvPr>
            <p:ph type="ftr" sz="quarter" idx="3"/>
          </p:nvPr>
        </p:nvSpPr>
        <p:spPr>
          <a:xfrm>
            <a:off x="3124200" y="6182572"/>
            <a:ext cx="2895600" cy="549275"/>
          </a:xfrm>
          <a:prstGeom prst="rect">
            <a:avLst/>
          </a:prstGeom>
        </p:spPr>
        <p:txBody>
          <a:bodyPr/>
          <a:lstStyle>
            <a:lvl1pPr marL="0" algn="ctr" defTabSz="914400" rtl="0" eaLnBrk="1" latinLnBrk="0" hangingPunct="1">
              <a:defRPr lang="en-US" sz="1200" kern="1200" dirty="0" smtClean="0">
                <a:solidFill>
                  <a:schemeClr val="tx1"/>
                </a:solidFill>
                <a:latin typeface="+mn-lt"/>
                <a:ea typeface="+mn-ea"/>
                <a:cs typeface="+mn-cs"/>
              </a:defRPr>
            </a:lvl1pPr>
          </a:lstStyle>
          <a:p>
            <a:r>
              <a:rPr lang="en-US" dirty="0" smtClean="0"/>
              <a:t>State of Connecticut</a:t>
            </a:r>
          </a:p>
          <a:p>
            <a:r>
              <a:rPr lang="en-US" dirty="0" smtClean="0"/>
              <a:t>CJIS</a:t>
            </a:r>
            <a:endParaRPr lang="en-US" dirty="0"/>
          </a:p>
        </p:txBody>
      </p:sp>
      <p:sp>
        <p:nvSpPr>
          <p:cNvPr id="11" name="Rectangle 10"/>
          <p:cNvSpPr/>
          <p:nvPr userDrawn="1"/>
        </p:nvSpPr>
        <p:spPr>
          <a:xfrm>
            <a:off x="0" y="0"/>
            <a:ext cx="9138412" cy="738188"/>
          </a:xfrm>
          <a:prstGeom prst="rect">
            <a:avLst/>
          </a:prstGeom>
          <a:gradFill>
            <a:gsLst>
              <a:gs pos="7000">
                <a:srgbClr val="DAE6EE"/>
              </a:gs>
              <a:gs pos="28000">
                <a:srgbClr val="8CB0C8">
                  <a:alpha val="54902"/>
                </a:srgbClr>
              </a:gs>
              <a:gs pos="67000">
                <a:srgbClr val="8CB0C8">
                  <a:alpha val="2000"/>
                </a:srgbClr>
              </a:gs>
              <a:gs pos="85001">
                <a:srgbClr val="295397">
                  <a:alpha val="38000"/>
                </a:srgbClr>
              </a:gs>
              <a:gs pos="100000">
                <a:srgbClr val="D0EBFC"/>
              </a:gs>
            </a:gsLst>
            <a:lin ang="2700000" scaled="0"/>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lang="en-US" sz="1200" kern="1200" smtClean="0">
                <a:solidFill>
                  <a:schemeClr val="tx1"/>
                </a:solidFill>
                <a:latin typeface="+mn-lt"/>
                <a:ea typeface="+mn-ea"/>
                <a:cs typeface="+mn-cs"/>
              </a:defRPr>
            </a:lvl1pPr>
          </a:lstStyle>
          <a:p>
            <a:fld id="{F871E203-C899-4987-A50F-964C75233289}" type="datetime1">
              <a:rPr lang="en-US" smtClean="0"/>
              <a:pPr/>
              <a:t>4/20/2012</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marL="0" algn="r" defTabSz="914400" rtl="0" eaLnBrk="1" latinLnBrk="0" hangingPunct="1">
              <a:defRPr lang="en-US" sz="1200" kern="1200" smtClean="0">
                <a:solidFill>
                  <a:schemeClr val="tx1"/>
                </a:solidFill>
                <a:latin typeface="+mn-lt"/>
                <a:ea typeface="+mn-ea"/>
                <a:cs typeface="+mn-cs"/>
              </a:defRPr>
            </a:lvl1pPr>
          </a:lstStyle>
          <a:p>
            <a:fld id="{DD04FDD0-A6E9-46B5-974E-68CABA5520C8}" type="slidenum">
              <a:rPr lang="en-US" smtClean="0"/>
              <a:pPr/>
              <a:t>‹#›</a:t>
            </a:fld>
            <a:endParaRPr lang="en-US" dirty="0"/>
          </a:p>
        </p:txBody>
      </p:sp>
      <p:pic>
        <p:nvPicPr>
          <p:cNvPr id="14" name="Picture 2"/>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111" y="6350"/>
            <a:ext cx="1066800" cy="8104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Users\keanp\Pictures\imagesCAWJV3ZG.jpg"/>
          <p:cNvPicPr>
            <a:picLocks noChangeAspect="1" noChangeArrowheads="1"/>
          </p:cNvPicPr>
          <p:nvPr userDrawn="1"/>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64000" y="88900"/>
            <a:ext cx="14800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57200" y="4572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7202339"/>
      </p:ext>
    </p:extLst>
  </p:cSld>
  <p:clrMap bg1="lt1" tx1="dk1" bg2="lt2" tx2="dk2" accent1="accent1" accent2="accent2" accent3="accent3" accent4="accent4" accent5="accent5" accent6="accent6" hlink="hlink" folHlink="folHlink"/>
  <p:sldLayoutIdLst>
    <p:sldLayoutId id="2147484080" r:id="rId1"/>
    <p:sldLayoutId id="2147484079" r:id="rId2"/>
    <p:sldLayoutId id="2147484081" r:id="rId3"/>
    <p:sldLayoutId id="2147484082" r:id="rId4"/>
    <p:sldLayoutId id="2147484086" r:id="rId5"/>
    <p:sldLayoutId id="2147484087" r:id="rId6"/>
    <p:sldLayoutId id="2147484088" r:id="rId7"/>
    <p:sldLayoutId id="2147484089" r:id="rId8"/>
  </p:sldLayoutIdLst>
  <p:timing>
    <p:tnLst>
      <p:par>
        <p:cTn id="1" dur="indefinite" restart="never" nodeType="tmRoot"/>
      </p:par>
    </p:tnLst>
  </p:timing>
  <p:hf hdr="0"/>
  <p:txStyles>
    <p:titleStyle>
      <a:lvl1pPr algn="ctr" defTabSz="914400" rtl="0" eaLnBrk="1" latinLnBrk="0" hangingPunct="1">
        <a:spcBef>
          <a:spcPct val="0"/>
        </a:spcBef>
        <a:buNone/>
        <a:defRPr lang="en-US" sz="4000" b="1" kern="1200" dirty="0" smtClean="0">
          <a:solidFill>
            <a:schemeClr val="tx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2.xml"/><Relationship Id="rId7" Type="http://schemas.openxmlformats.org/officeDocument/2006/relationships/image" Target="../media/image24.jpe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Layout" Target="../diagrams/layout7.xml"/><Relationship Id="rId7" Type="http://schemas.openxmlformats.org/officeDocument/2006/relationships/image" Target="../media/image30.png"/><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image" Target="../media/image32.gif"/></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34.jpg"/><Relationship Id="rId18" Type="http://schemas.openxmlformats.org/officeDocument/2006/relationships/image" Target="../media/image39.jpeg"/><Relationship Id="rId3" Type="http://schemas.openxmlformats.org/officeDocument/2006/relationships/diagramLayout" Target="../diagrams/layout8.xml"/><Relationship Id="rId7" Type="http://schemas.openxmlformats.org/officeDocument/2006/relationships/image" Target="../media/image33.jpg"/><Relationship Id="rId12" Type="http://schemas.microsoft.com/office/2007/relationships/diagramDrawing" Target="../diagrams/drawing9.xml"/><Relationship Id="rId17" Type="http://schemas.openxmlformats.org/officeDocument/2006/relationships/image" Target="../media/image38.jpeg"/><Relationship Id="rId2" Type="http://schemas.openxmlformats.org/officeDocument/2006/relationships/diagramData" Target="../diagrams/data8.xml"/><Relationship Id="rId16" Type="http://schemas.openxmlformats.org/officeDocument/2006/relationships/image" Target="../media/image37.png"/><Relationship Id="rId1" Type="http://schemas.openxmlformats.org/officeDocument/2006/relationships/slideLayout" Target="../slideLayouts/slideLayout4.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5" Type="http://schemas.openxmlformats.org/officeDocument/2006/relationships/image" Target="../media/image36.png"/><Relationship Id="rId10" Type="http://schemas.openxmlformats.org/officeDocument/2006/relationships/diagramQuickStyle" Target="../diagrams/quickStyle9.xml"/><Relationship Id="rId19" Type="http://schemas.openxmlformats.org/officeDocument/2006/relationships/image" Target="../media/image40.jpeg"/><Relationship Id="rId4" Type="http://schemas.openxmlformats.org/officeDocument/2006/relationships/diagramQuickStyle" Target="../diagrams/quickStyle8.xml"/><Relationship Id="rId9" Type="http://schemas.openxmlformats.org/officeDocument/2006/relationships/diagramLayout" Target="../diagrams/layout9.xml"/><Relationship Id="rId14" Type="http://schemas.openxmlformats.org/officeDocument/2006/relationships/image" Target="../media/image3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file:///C:\FAST\CTDJIT\Search%20PoC%20Design.vsd\Drawing\~Advanced%20Search\Text%20box.176" TargetMode="External"/><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1"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0"/>
            <a:ext cx="9144000" cy="6858000"/>
          </a:xfrm>
          <a:prstGeom prst="rect">
            <a:avLst/>
          </a:prstGeom>
          <a:gradFill flip="none" rotWithShape="1">
            <a:gsLst>
              <a:gs pos="0">
                <a:srgbClr val="EDF3F7"/>
              </a:gs>
              <a:gs pos="39000">
                <a:srgbClr val="3469BE">
                  <a:alpha val="0"/>
                </a:srgbClr>
              </a:gs>
              <a:gs pos="75000">
                <a:srgbClr val="CEE8FA">
                  <a:alpha val="43000"/>
                </a:srgbClr>
              </a:gs>
              <a:gs pos="85001">
                <a:srgbClr val="8CB0C8">
                  <a:alpha val="25882"/>
                </a:srgbClr>
              </a:gs>
              <a:gs pos="100000">
                <a:srgbClr val="CEE8FA">
                  <a:alpha val="22000"/>
                </a:srgb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0" y="4572000"/>
            <a:ext cx="9144000" cy="1077218"/>
          </a:xfrm>
          <a:prstGeom prst="rect">
            <a:avLst/>
          </a:prstGeom>
          <a:noFill/>
        </p:spPr>
        <p:txBody>
          <a:bodyPr wrap="square" rtlCol="0">
            <a:spAutoFit/>
          </a:bodyPr>
          <a:lstStyle/>
          <a:p>
            <a:pPr algn="ctr"/>
            <a:r>
              <a:rPr lang="en-US" sz="3200" b="1" dirty="0">
                <a:solidFill>
                  <a:schemeClr val="tx1">
                    <a:lumMod val="75000"/>
                    <a:lumOff val="25000"/>
                  </a:schemeClr>
                </a:solidFill>
                <a:latin typeface="Arial" pitchFamily="34" charset="0"/>
                <a:cs typeface="Arial" pitchFamily="34" charset="0"/>
              </a:rPr>
              <a:t>April 19, 2012</a:t>
            </a:r>
          </a:p>
          <a:p>
            <a:pPr algn="ctr"/>
            <a:r>
              <a:rPr lang="en-US" sz="3200" b="1" dirty="0">
                <a:solidFill>
                  <a:schemeClr val="tx1">
                    <a:lumMod val="75000"/>
                    <a:lumOff val="25000"/>
                  </a:schemeClr>
                </a:solidFill>
                <a:latin typeface="Arial" pitchFamily="34" charset="0"/>
                <a:cs typeface="Arial" pitchFamily="34" charset="0"/>
              </a:rPr>
              <a:t>Quarterly </a:t>
            </a:r>
            <a:r>
              <a:rPr lang="en-US" sz="3200" b="1" dirty="0" smtClean="0">
                <a:solidFill>
                  <a:schemeClr val="tx1">
                    <a:lumMod val="75000"/>
                    <a:lumOff val="25000"/>
                  </a:schemeClr>
                </a:solidFill>
                <a:latin typeface="Arial" pitchFamily="34" charset="0"/>
                <a:cs typeface="Arial" pitchFamily="34" charset="0"/>
              </a:rPr>
              <a:t>Meeting</a:t>
            </a:r>
            <a:endParaRPr lang="en-US" sz="3200" b="1" dirty="0">
              <a:solidFill>
                <a:schemeClr val="tx1">
                  <a:lumMod val="75000"/>
                  <a:lumOff val="25000"/>
                </a:schemeClr>
              </a:solidFill>
              <a:latin typeface="Arial" pitchFamily="34" charset="0"/>
              <a:cs typeface="Arial"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1" cy="392144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11" y="3505200"/>
            <a:ext cx="2205789" cy="1676400"/>
          </a:xfrm>
          <a:prstGeom prst="rect">
            <a:avLst/>
          </a:prstGeom>
        </p:spPr>
      </p:pic>
      <p:sp>
        <p:nvSpPr>
          <p:cNvPr id="10" name="TextBox 9"/>
          <p:cNvSpPr txBox="1"/>
          <p:nvPr/>
        </p:nvSpPr>
        <p:spPr>
          <a:xfrm>
            <a:off x="1885816" y="5751493"/>
            <a:ext cx="5372368" cy="830997"/>
          </a:xfrm>
          <a:prstGeom prst="rect">
            <a:avLst/>
          </a:prstGeom>
          <a:noFill/>
        </p:spPr>
        <p:txBody>
          <a:bodyPr wrap="none" rtlCol="0">
            <a:spAutoFit/>
          </a:bodyPr>
          <a:lstStyle/>
          <a:p>
            <a:pPr algn="ctr"/>
            <a:r>
              <a:rPr lang="en-US" sz="2400" b="1" dirty="0" smtClean="0">
                <a:solidFill>
                  <a:schemeClr val="tx1">
                    <a:lumMod val="75000"/>
                    <a:lumOff val="25000"/>
                  </a:schemeClr>
                </a:solidFill>
                <a:latin typeface="Constantia" pitchFamily="18" charset="0"/>
                <a:cs typeface="Arial" pitchFamily="34" charset="0"/>
              </a:rPr>
              <a:t>Partner with Stakeholders to</a:t>
            </a:r>
          </a:p>
          <a:p>
            <a:pPr algn="ctr"/>
            <a:r>
              <a:rPr lang="en-US" sz="2400" b="1" dirty="0" smtClean="0">
                <a:solidFill>
                  <a:schemeClr val="tx1">
                    <a:lumMod val="75000"/>
                    <a:lumOff val="25000"/>
                  </a:schemeClr>
                </a:solidFill>
                <a:latin typeface="Constantia" pitchFamily="18" charset="0"/>
                <a:cs typeface="Arial" pitchFamily="34" charset="0"/>
              </a:rPr>
              <a:t>Drive Innovation and Smart Growth</a:t>
            </a:r>
            <a:endParaRPr lang="en-US" sz="2400" b="1" dirty="0">
              <a:solidFill>
                <a:schemeClr val="tx1">
                  <a:lumMod val="75000"/>
                  <a:lumOff val="25000"/>
                </a:schemeClr>
              </a:solidFill>
              <a:latin typeface="Constantia" pitchFamily="18" charset="0"/>
              <a:cs typeface="Arial" pitchFamily="34" charset="0"/>
            </a:endParaRPr>
          </a:p>
        </p:txBody>
      </p:sp>
      <p:sp>
        <p:nvSpPr>
          <p:cNvPr id="9" name="Text Box 4"/>
          <p:cNvSpPr txBox="1">
            <a:spLocks noChangeArrowheads="1"/>
          </p:cNvSpPr>
          <p:nvPr/>
        </p:nvSpPr>
        <p:spPr bwMode="auto">
          <a:xfrm>
            <a:off x="0" y="3733800"/>
            <a:ext cx="9144001"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5800" b="1" dirty="0">
                <a:latin typeface="Constantia" pitchFamily="18" charset="0"/>
              </a:rPr>
              <a:t>CJIS Governing Board</a:t>
            </a:r>
          </a:p>
        </p:txBody>
      </p:sp>
    </p:spTree>
    <p:extLst>
      <p:ext uri="{BB962C8B-B14F-4D97-AF65-F5344CB8AC3E}">
        <p14:creationId xmlns:p14="http://schemas.microsoft.com/office/powerpoint/2010/main" val="2121907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471714"/>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effectLst>
                  <a:outerShdw blurRad="50800" dist="38100" dir="8100000" algn="tr" rotWithShape="0">
                    <a:prstClr val="black">
                      <a:alpha val="40000"/>
                    </a:prstClr>
                  </a:outerShdw>
                </a:effectLst>
              </a:rPr>
              <a:t>Federated Search Results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2" y="1941512"/>
            <a:ext cx="6059488"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343400"/>
            <a:ext cx="16287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Rounded Rectangle 30"/>
          <p:cNvSpPr/>
          <p:nvPr/>
        </p:nvSpPr>
        <p:spPr>
          <a:xfrm>
            <a:off x="1143000" y="2209800"/>
            <a:ext cx="5919707" cy="18288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ular Callout 31"/>
          <p:cNvSpPr/>
          <p:nvPr/>
        </p:nvSpPr>
        <p:spPr>
          <a:xfrm>
            <a:off x="4968307" y="4800600"/>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Table Layout</a:t>
            </a:r>
            <a:endParaRPr lang="en-US" sz="1400" b="1" dirty="0">
              <a:solidFill>
                <a:schemeClr val="bg1"/>
              </a:solidFill>
            </a:endParaRPr>
          </a:p>
        </p:txBody>
      </p:sp>
      <p:sp>
        <p:nvSpPr>
          <p:cNvPr id="33" name="Rounded Rectangle 32"/>
          <p:cNvSpPr/>
          <p:nvPr/>
        </p:nvSpPr>
        <p:spPr>
          <a:xfrm>
            <a:off x="1219200" y="4343400"/>
            <a:ext cx="1905000" cy="360186"/>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ounded Rectangular Callout 33"/>
          <p:cNvSpPr/>
          <p:nvPr/>
        </p:nvSpPr>
        <p:spPr>
          <a:xfrm>
            <a:off x="1676400" y="5486400"/>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Pagination</a:t>
            </a:r>
            <a:endParaRPr lang="en-US" sz="1400" b="1" dirty="0">
              <a:solidFill>
                <a:schemeClr val="bg1"/>
              </a:solidFill>
            </a:endParaRPr>
          </a:p>
        </p:txBody>
      </p:sp>
      <p:sp>
        <p:nvSpPr>
          <p:cNvPr id="9"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10</a:t>
            </a:fld>
            <a:endParaRPr lang="en-US" dirty="0"/>
          </a:p>
        </p:txBody>
      </p:sp>
      <p:sp>
        <p:nvSpPr>
          <p:cNvPr id="10"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785812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705303"/>
            <a:ext cx="8229600" cy="685800"/>
          </a:xfrm>
        </p:spPr>
        <p:txBody>
          <a:bodyPr>
            <a:noAutofit/>
          </a:bodyPr>
          <a:lstStyle/>
          <a:p>
            <a:pPr>
              <a:defRPr/>
            </a:pPr>
            <a:r>
              <a:rPr lang="en-US" dirty="0"/>
              <a:t>CISS </a:t>
            </a:r>
            <a:r>
              <a:rPr lang="en-US" dirty="0" smtClean="0"/>
              <a:t>Development Milestones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444199508"/>
              </p:ext>
            </p:extLst>
          </p:nvPr>
        </p:nvGraphicFramePr>
        <p:xfrm>
          <a:off x="1211940" y="1745881"/>
          <a:ext cx="7093855" cy="4716599"/>
        </p:xfrm>
        <a:graphic>
          <a:graphicData uri="http://schemas.openxmlformats.org/drawingml/2006/table">
            <a:tbl>
              <a:tblPr firstRow="1" bandRow="1">
                <a:effectLst>
                  <a:outerShdw blurRad="203200" dir="12780000" sy="23000" kx="1200000" algn="br" rotWithShape="0">
                    <a:prstClr val="black">
                      <a:alpha val="20000"/>
                    </a:prstClr>
                  </a:outerShdw>
                </a:effectLst>
                <a:tableStyleId>{5C22544A-7EE6-4342-B048-85BDC9FD1C3A}</a:tableStyleId>
              </a:tblPr>
              <a:tblGrid>
                <a:gridCol w="2522261"/>
                <a:gridCol w="1064521"/>
                <a:gridCol w="299694"/>
                <a:gridCol w="337954"/>
                <a:gridCol w="318825"/>
                <a:gridCol w="318825"/>
                <a:gridCol w="318825"/>
                <a:gridCol w="318825"/>
                <a:gridCol w="318825"/>
                <a:gridCol w="318825"/>
                <a:gridCol w="318825"/>
                <a:gridCol w="318825"/>
                <a:gridCol w="318825"/>
              </a:tblGrid>
              <a:tr h="296284">
                <a:tc>
                  <a:txBody>
                    <a:bodyPr/>
                    <a:lstStyle/>
                    <a:p>
                      <a:r>
                        <a:rPr lang="en-US" sz="1400" dirty="0" smtClean="0">
                          <a:solidFill>
                            <a:schemeClr val="bg1"/>
                          </a:solidFill>
                          <a:latin typeface="Arial" pitchFamily="34" charset="0"/>
                          <a:cs typeface="Arial" pitchFamily="34" charset="0"/>
                        </a:rPr>
                        <a:t>Phase</a:t>
                      </a:r>
                      <a:endParaRPr lang="en-US" sz="1400" dirty="0">
                        <a:solidFill>
                          <a:schemeClr val="bg1"/>
                        </a:solidFill>
                        <a:latin typeface="Arial" pitchFamily="34" charset="0"/>
                        <a:cs typeface="Arial" pitchFamily="34" charset="0"/>
                      </a:endParaRPr>
                    </a:p>
                  </a:txBody>
                  <a:tcPr marT="45716" marB="45716">
                    <a:solidFill>
                      <a:srgbClr val="002060"/>
                    </a:solidFill>
                  </a:tcPr>
                </a:tc>
                <a:tc>
                  <a:txBody>
                    <a:bodyPr/>
                    <a:lstStyle/>
                    <a:p>
                      <a:pPr algn="ctr"/>
                      <a:r>
                        <a:rPr lang="en-US" sz="1400" dirty="0" smtClean="0">
                          <a:solidFill>
                            <a:schemeClr val="bg1"/>
                          </a:solidFill>
                          <a:latin typeface="Arial" pitchFamily="34" charset="0"/>
                          <a:cs typeface="Arial" pitchFamily="34" charset="0"/>
                        </a:rPr>
                        <a:t>JFM</a:t>
                      </a:r>
                      <a:endParaRPr lang="en-US" sz="1400" dirty="0">
                        <a:solidFill>
                          <a:schemeClr val="bg1"/>
                        </a:solidFill>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A</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M</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J</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J</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A</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S</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O</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N</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D</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J</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F</a:t>
                      </a:r>
                      <a:endParaRPr lang="en-US" sz="1400" dirty="0">
                        <a:latin typeface="Arial" pitchFamily="34" charset="0"/>
                        <a:cs typeface="Arial" pitchFamily="34" charset="0"/>
                      </a:endParaRPr>
                    </a:p>
                  </a:txBody>
                  <a:tcPr marT="45716" marB="45716">
                    <a:solidFill>
                      <a:srgbClr val="002060"/>
                    </a:solidFill>
                  </a:tcPr>
                </a:tc>
              </a:tr>
              <a:tr h="160921">
                <a:tc>
                  <a:txBody>
                    <a:bodyPr/>
                    <a:lstStyle/>
                    <a:p>
                      <a:r>
                        <a:rPr lang="en-US" sz="1100" dirty="0" smtClean="0">
                          <a:latin typeface="Arial" pitchFamily="34" charset="0"/>
                          <a:cs typeface="Arial" pitchFamily="34" charset="0"/>
                        </a:rPr>
                        <a:t>Infrastructure</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r>
              <a:tr h="130449">
                <a:tc>
                  <a:txBody>
                    <a:bodyPr/>
                    <a:lstStyle/>
                    <a:p>
                      <a:r>
                        <a:rPr lang="en-US" sz="1100" dirty="0" smtClean="0">
                          <a:latin typeface="Arial" pitchFamily="34" charset="0"/>
                          <a:cs typeface="Arial" pitchFamily="34" charset="0"/>
                        </a:rPr>
                        <a:t>Requirements - Wave 1</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rgbClr val="002060"/>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r>
              <a:tr h="0">
                <a:tc>
                  <a:txBody>
                    <a:bodyPr/>
                    <a:lstStyle/>
                    <a:p>
                      <a:r>
                        <a:rPr lang="en-US" sz="1100" dirty="0" smtClean="0">
                          <a:latin typeface="Arial" pitchFamily="34" charset="0"/>
                          <a:cs typeface="Arial" pitchFamily="34" charset="0"/>
                        </a:rPr>
                        <a:t>Proof of Concepts Design</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r>
              <a:tr h="145705">
                <a:tc>
                  <a:txBody>
                    <a:bodyPr/>
                    <a:lstStyle/>
                    <a:p>
                      <a:r>
                        <a:rPr lang="en-US" sz="1100" dirty="0" smtClean="0">
                          <a:latin typeface="Arial" pitchFamily="34" charset="0"/>
                          <a:cs typeface="Arial" pitchFamily="34" charset="0"/>
                        </a:rPr>
                        <a:t>Requirements - Wave 2</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rgbClr val="002060"/>
                    </a:solidFill>
                  </a:tcPr>
                </a:tc>
                <a:tc>
                  <a:txBody>
                    <a:bodyPr/>
                    <a:lstStyle/>
                    <a:p>
                      <a:endParaRPr lang="en-US" sz="1100" dirty="0">
                        <a:latin typeface="Arial" pitchFamily="34" charset="0"/>
                        <a:cs typeface="Arial" pitchFamily="34" charset="0"/>
                      </a:endParaRPr>
                    </a:p>
                  </a:txBody>
                  <a:tcPr marT="45716" marB="45716">
                    <a:solidFill>
                      <a:srgbClr val="002060"/>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r>
              <a:tr h="0">
                <a:tc>
                  <a:txBody>
                    <a:bodyPr/>
                    <a:lstStyle/>
                    <a:p>
                      <a:r>
                        <a:rPr lang="en-US" sz="1100" dirty="0" smtClean="0">
                          <a:latin typeface="Arial" pitchFamily="34" charset="0"/>
                          <a:cs typeface="Arial" pitchFamily="34" charset="0"/>
                        </a:rPr>
                        <a:t>POC Development</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r>
              <a:tr h="0">
                <a:tc>
                  <a:txBody>
                    <a:bodyPr/>
                    <a:lstStyle/>
                    <a:p>
                      <a:r>
                        <a:rPr lang="en-US" sz="1100" dirty="0" smtClean="0">
                          <a:latin typeface="Arial" pitchFamily="34" charset="0"/>
                          <a:cs typeface="Arial" pitchFamily="34" charset="0"/>
                        </a:rPr>
                        <a:t>Design OBTS Search and</a:t>
                      </a:r>
                      <a:r>
                        <a:rPr lang="en-US" sz="1100" baseline="0" dirty="0" smtClean="0">
                          <a:latin typeface="Arial" pitchFamily="34" charset="0"/>
                          <a:cs typeface="Arial" pitchFamily="34" charset="0"/>
                        </a:rPr>
                        <a:t> Portal</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r>
              <a:tr h="266655">
                <a:tc>
                  <a:txBody>
                    <a:bodyPr/>
                    <a:lstStyle/>
                    <a:p>
                      <a:r>
                        <a:rPr lang="en-US" sz="1100" dirty="0" smtClean="0">
                          <a:latin typeface="Arial" pitchFamily="34" charset="0"/>
                          <a:cs typeface="Arial" pitchFamily="34" charset="0"/>
                        </a:rPr>
                        <a:t>Develop OBTS</a:t>
                      </a:r>
                      <a:r>
                        <a:rPr lang="en-US" sz="1100" baseline="0" dirty="0" smtClean="0">
                          <a:latin typeface="Arial" pitchFamily="34" charset="0"/>
                          <a:cs typeface="Arial" pitchFamily="34" charset="0"/>
                        </a:rPr>
                        <a:t> Search and Portal</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r>
              <a:tr h="0">
                <a:tc>
                  <a:txBody>
                    <a:bodyPr/>
                    <a:lstStyle/>
                    <a:p>
                      <a:r>
                        <a:rPr lang="en-US" sz="1100" dirty="0" smtClean="0">
                          <a:latin typeface="Arial" pitchFamily="34" charset="0"/>
                          <a:cs typeface="Arial" pitchFamily="34" charset="0"/>
                        </a:rPr>
                        <a:t>Design</a:t>
                      </a:r>
                      <a:r>
                        <a:rPr lang="en-US" sz="1100" baseline="0" dirty="0" smtClean="0">
                          <a:latin typeface="Arial" pitchFamily="34" charset="0"/>
                          <a:cs typeface="Arial" pitchFamily="34" charset="0"/>
                        </a:rPr>
                        <a:t> Uniform Arrest Workflow</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r>
              <a:tr h="138162">
                <a:tc>
                  <a:txBody>
                    <a:bodyPr/>
                    <a:lstStyle/>
                    <a:p>
                      <a:r>
                        <a:rPr lang="en-US" sz="1100" dirty="0" smtClean="0">
                          <a:latin typeface="Arial" pitchFamily="34" charset="0"/>
                          <a:cs typeface="Arial" pitchFamily="34" charset="0"/>
                        </a:rPr>
                        <a:t>Acceptance</a:t>
                      </a:r>
                      <a:r>
                        <a:rPr lang="en-US" sz="1100" baseline="0" dirty="0" smtClean="0">
                          <a:latin typeface="Arial" pitchFamily="34" charset="0"/>
                          <a:cs typeface="Arial" pitchFamily="34" charset="0"/>
                        </a:rPr>
                        <a:t>  OBTS Search/Portal</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rgbClr val="002060"/>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r>
              <a:tr h="0">
                <a:tc>
                  <a:txBody>
                    <a:bodyPr/>
                    <a:lstStyle/>
                    <a:p>
                      <a:r>
                        <a:rPr lang="en-US" sz="1100" dirty="0" smtClean="0">
                          <a:latin typeface="Arial" pitchFamily="34" charset="0"/>
                          <a:cs typeface="Arial" pitchFamily="34" charset="0"/>
                        </a:rPr>
                        <a:t>Develop</a:t>
                      </a:r>
                      <a:r>
                        <a:rPr lang="en-US" sz="1100" baseline="0" dirty="0" smtClean="0">
                          <a:latin typeface="Arial" pitchFamily="34" charset="0"/>
                          <a:cs typeface="Arial" pitchFamily="34" charset="0"/>
                        </a:rPr>
                        <a:t> UAR Workflow</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rgbClr val="0033CC"/>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r>
              <a:tr h="153418">
                <a:tc>
                  <a:txBody>
                    <a:bodyPr/>
                    <a:lstStyle/>
                    <a:p>
                      <a:r>
                        <a:rPr lang="en-US" sz="1100" dirty="0" smtClean="0">
                          <a:latin typeface="Arial" pitchFamily="34" charset="0"/>
                          <a:cs typeface="Arial" pitchFamily="34" charset="0"/>
                        </a:rPr>
                        <a:t>Deploy</a:t>
                      </a:r>
                      <a:r>
                        <a:rPr lang="en-US" sz="1100" baseline="0" dirty="0" smtClean="0">
                          <a:latin typeface="Arial" pitchFamily="34" charset="0"/>
                          <a:cs typeface="Arial" pitchFamily="34" charset="0"/>
                        </a:rPr>
                        <a:t> OBTS Search/Portal</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rgbClr val="002060"/>
                    </a:solidFill>
                  </a:tcPr>
                </a:tc>
                <a:tc>
                  <a:txBody>
                    <a:bodyPr/>
                    <a:lstStyle/>
                    <a:p>
                      <a:endParaRPr lang="en-US" sz="1100" dirty="0"/>
                    </a:p>
                  </a:txBody>
                  <a:tcPr marT="45716" marB="45716">
                    <a:solidFill>
                      <a:schemeClr val="bg1">
                        <a:lumMod val="75000"/>
                      </a:schemeClr>
                    </a:solidFill>
                  </a:tcPr>
                </a:tc>
              </a:tr>
              <a:tr h="122946">
                <a:tc>
                  <a:txBody>
                    <a:bodyPr/>
                    <a:lstStyle/>
                    <a:p>
                      <a:r>
                        <a:rPr lang="en-US" sz="1100" dirty="0" smtClean="0">
                          <a:latin typeface="Arial" pitchFamily="34" charset="0"/>
                          <a:cs typeface="Arial" pitchFamily="34" charset="0"/>
                        </a:rPr>
                        <a:t>Acceptance</a:t>
                      </a:r>
                      <a:r>
                        <a:rPr lang="en-US" sz="1100" baseline="0" dirty="0" smtClean="0">
                          <a:latin typeface="Arial" pitchFamily="34" charset="0"/>
                          <a:cs typeface="Arial" pitchFamily="34" charset="0"/>
                        </a:rPr>
                        <a:t> UAR Workflow</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rgbClr val="002060"/>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r>
              <a:tr h="0">
                <a:tc>
                  <a:txBody>
                    <a:bodyPr/>
                    <a:lstStyle/>
                    <a:p>
                      <a:r>
                        <a:rPr lang="en-US" sz="1100" dirty="0" smtClean="0">
                          <a:latin typeface="Arial" pitchFamily="34" charset="0"/>
                          <a:cs typeface="Arial" pitchFamily="34" charset="0"/>
                        </a:rPr>
                        <a:t>Deploy </a:t>
                      </a:r>
                      <a:r>
                        <a:rPr lang="en-US" sz="1100" baseline="0" dirty="0" smtClean="0">
                          <a:latin typeface="Arial" pitchFamily="34" charset="0"/>
                          <a:cs typeface="Arial" pitchFamily="34" charset="0"/>
                        </a:rPr>
                        <a:t>UAR Pilot</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rgbClr val="002060"/>
                    </a:solidFill>
                  </a:tcPr>
                </a:tc>
                <a:tc>
                  <a:txBody>
                    <a:bodyPr/>
                    <a:lstStyle/>
                    <a:p>
                      <a:endParaRPr lang="en-US" sz="1100" dirty="0"/>
                    </a:p>
                  </a:txBody>
                  <a:tcPr marT="45716" marB="45716">
                    <a:solidFill>
                      <a:schemeClr val="bg1">
                        <a:lumMod val="75000"/>
                      </a:schemeClr>
                    </a:solidFill>
                  </a:tcPr>
                </a:tc>
              </a:tr>
              <a:tr h="138202">
                <a:tc>
                  <a:txBody>
                    <a:bodyPr/>
                    <a:lstStyle/>
                    <a:p>
                      <a:r>
                        <a:rPr lang="en-US" sz="1100" dirty="0" smtClean="0">
                          <a:latin typeface="Arial" pitchFamily="34" charset="0"/>
                          <a:cs typeface="Arial" pitchFamily="34" charset="0"/>
                        </a:rPr>
                        <a:t>Deploy</a:t>
                      </a:r>
                      <a:r>
                        <a:rPr lang="en-US" sz="1100" baseline="0" dirty="0" smtClean="0">
                          <a:latin typeface="Arial" pitchFamily="34" charset="0"/>
                          <a:cs typeface="Arial" pitchFamily="34" charset="0"/>
                        </a:rPr>
                        <a:t> UAR Full</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rgbClr val="002060"/>
                    </a:solidFill>
                  </a:tcPr>
                </a:tc>
                <a:tc>
                  <a:txBody>
                    <a:bodyPr/>
                    <a:lstStyle/>
                    <a:p>
                      <a:endParaRPr lang="en-US" sz="1100" dirty="0"/>
                    </a:p>
                  </a:txBody>
                  <a:tcPr marT="45716" marB="45716">
                    <a:solidFill>
                      <a:srgbClr val="002060"/>
                    </a:solidFill>
                  </a:tcPr>
                </a:tc>
              </a:tr>
              <a:tr h="0">
                <a:tc>
                  <a:txBody>
                    <a:bodyPr/>
                    <a:lstStyle/>
                    <a:p>
                      <a:r>
                        <a:rPr lang="en-US" sz="1100" dirty="0" smtClean="0">
                          <a:latin typeface="Arial" pitchFamily="34" charset="0"/>
                          <a:cs typeface="Arial" pitchFamily="34" charset="0"/>
                        </a:rPr>
                        <a:t>Design</a:t>
                      </a:r>
                      <a:r>
                        <a:rPr lang="en-US" sz="1100" baseline="0" dirty="0" smtClean="0">
                          <a:latin typeface="Arial" pitchFamily="34" charset="0"/>
                          <a:cs typeface="Arial" pitchFamily="34" charset="0"/>
                        </a:rPr>
                        <a:t> Infractions Workflow</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r>
              <a:tr h="153458">
                <a:tc>
                  <a:txBody>
                    <a:bodyPr/>
                    <a:lstStyle/>
                    <a:p>
                      <a:r>
                        <a:rPr lang="en-US" sz="1100" dirty="0" smtClean="0">
                          <a:latin typeface="Arial" pitchFamily="34" charset="0"/>
                          <a:cs typeface="Arial" pitchFamily="34" charset="0"/>
                        </a:rPr>
                        <a:t>Develop</a:t>
                      </a:r>
                      <a:r>
                        <a:rPr lang="en-US" sz="1100" baseline="0" dirty="0" smtClean="0">
                          <a:latin typeface="Arial" pitchFamily="34" charset="0"/>
                          <a:cs typeface="Arial" pitchFamily="34" charset="0"/>
                        </a:rPr>
                        <a:t> Infractions Workflow</a:t>
                      </a:r>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latin typeface="Arial" pitchFamily="34" charset="0"/>
                        <a:cs typeface="Arial" pitchFamily="34" charset="0"/>
                      </a:endParaRPr>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chemeClr val="bg1">
                        <a:lumMod val="95000"/>
                      </a:schemeClr>
                    </a:solidFill>
                  </a:tcPr>
                </a:tc>
                <a:tc>
                  <a:txBody>
                    <a:bodyPr/>
                    <a:lstStyle/>
                    <a:p>
                      <a:endParaRPr lang="en-US" sz="1100" dirty="0"/>
                    </a:p>
                  </a:txBody>
                  <a:tcPr marT="45716" marB="45716">
                    <a:solidFill>
                      <a:srgbClr val="0033CC"/>
                    </a:solidFill>
                  </a:tcPr>
                </a:tc>
                <a:tc>
                  <a:txBody>
                    <a:bodyPr/>
                    <a:lstStyle/>
                    <a:p>
                      <a:endParaRPr lang="en-US" sz="1100" dirty="0"/>
                    </a:p>
                  </a:txBody>
                  <a:tcPr marT="45716" marB="45716">
                    <a:solidFill>
                      <a:srgbClr val="0033CC"/>
                    </a:solidFill>
                  </a:tcPr>
                </a:tc>
              </a:tr>
              <a:tr h="122986">
                <a:tc>
                  <a:txBody>
                    <a:bodyPr/>
                    <a:lstStyle/>
                    <a:p>
                      <a:r>
                        <a:rPr lang="en-US" sz="1100" dirty="0" smtClean="0">
                          <a:latin typeface="Arial" pitchFamily="34" charset="0"/>
                          <a:cs typeface="Arial" pitchFamily="34" charset="0"/>
                        </a:rPr>
                        <a:t>Acceptance</a:t>
                      </a:r>
                      <a:r>
                        <a:rPr lang="en-US" sz="1100" baseline="0" dirty="0" smtClean="0">
                          <a:latin typeface="Arial" pitchFamily="34" charset="0"/>
                          <a:cs typeface="Arial" pitchFamily="34" charset="0"/>
                        </a:rPr>
                        <a:t> Infractions Workflow</a:t>
                      </a:r>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latin typeface="Arial" pitchFamily="34" charset="0"/>
                        <a:cs typeface="Arial" pitchFamily="34" charset="0"/>
                      </a:endParaRPr>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c>
                  <a:txBody>
                    <a:bodyPr/>
                    <a:lstStyle/>
                    <a:p>
                      <a:endParaRPr lang="en-US" sz="1100" dirty="0"/>
                    </a:p>
                  </a:txBody>
                  <a:tcPr marT="45716" marB="45716">
                    <a:solidFill>
                      <a:schemeClr val="bg1">
                        <a:lumMod val="75000"/>
                      </a:schemeClr>
                    </a:solidFill>
                  </a:tcPr>
                </a:tc>
              </a:tr>
            </a:tbl>
          </a:graphicData>
        </a:graphic>
      </p:graphicFrame>
      <p:sp>
        <p:nvSpPr>
          <p:cNvPr id="2" name="Rectangle 1"/>
          <p:cNvSpPr/>
          <p:nvPr/>
        </p:nvSpPr>
        <p:spPr>
          <a:xfrm>
            <a:off x="114300" y="2063579"/>
            <a:ext cx="228600" cy="2286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p:cNvSpPr/>
          <p:nvPr/>
        </p:nvSpPr>
        <p:spPr>
          <a:xfrm>
            <a:off x="114300" y="3054179"/>
            <a:ext cx="228600" cy="2286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246" name="TextBox 3"/>
          <p:cNvSpPr txBox="1">
            <a:spLocks noChangeArrowheads="1"/>
          </p:cNvSpPr>
          <p:nvPr/>
        </p:nvSpPr>
        <p:spPr bwMode="auto">
          <a:xfrm>
            <a:off x="304800" y="1885950"/>
            <a:ext cx="8572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i="1" dirty="0"/>
              <a:t>Primarily</a:t>
            </a:r>
            <a:r>
              <a:rPr lang="en-US" sz="1100" dirty="0"/>
              <a:t> ACS Team</a:t>
            </a:r>
          </a:p>
        </p:txBody>
      </p:sp>
      <p:sp>
        <p:nvSpPr>
          <p:cNvPr id="10247" name="TextBox 7"/>
          <p:cNvSpPr txBox="1">
            <a:spLocks noChangeArrowheads="1"/>
          </p:cNvSpPr>
          <p:nvPr/>
        </p:nvSpPr>
        <p:spPr bwMode="auto">
          <a:xfrm>
            <a:off x="304800" y="2876550"/>
            <a:ext cx="85725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i="1" dirty="0"/>
              <a:t>Primarily</a:t>
            </a:r>
            <a:r>
              <a:rPr lang="en-US" sz="1100" dirty="0"/>
              <a:t> State</a:t>
            </a:r>
          </a:p>
          <a:p>
            <a:pPr eaLnBrk="1" hangingPunct="1"/>
            <a:r>
              <a:rPr lang="en-US" sz="1100" dirty="0"/>
              <a:t>Team</a:t>
            </a:r>
          </a:p>
        </p:txBody>
      </p:sp>
      <p:sp>
        <p:nvSpPr>
          <p:cNvPr id="10248" name="TextBox 4"/>
          <p:cNvSpPr txBox="1">
            <a:spLocks noChangeArrowheads="1"/>
          </p:cNvSpPr>
          <p:nvPr/>
        </p:nvSpPr>
        <p:spPr bwMode="auto">
          <a:xfrm>
            <a:off x="0" y="3735217"/>
            <a:ext cx="1143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dirty="0"/>
              <a:t>(There is Only </a:t>
            </a:r>
            <a:r>
              <a:rPr lang="en-US" sz="1100" u="sng" dirty="0"/>
              <a:t>One</a:t>
            </a:r>
            <a:r>
              <a:rPr lang="en-US" sz="1100" dirty="0"/>
              <a:t> Team)</a:t>
            </a:r>
          </a:p>
        </p:txBody>
      </p:sp>
      <p:sp>
        <p:nvSpPr>
          <p:cNvPr id="11"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t>11</a:t>
            </a:fld>
            <a:endParaRPr lang="en-US" dirty="0"/>
          </a:p>
        </p:txBody>
      </p:sp>
      <p:sp>
        <p:nvSpPr>
          <p:cNvPr id="12"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1051260790"/>
      </p:ext>
    </p:extLst>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p:cNvSpPr>
          <p:nvPr>
            <p:ph type="title" idx="4294967295"/>
          </p:nvPr>
        </p:nvSpPr>
        <p:spPr>
          <a:xfrm>
            <a:off x="0" y="615723"/>
            <a:ext cx="8991600" cy="715963"/>
          </a:xfrm>
        </p:spPr>
        <p:txBody>
          <a:bodyPr lIns="0" rIns="0" bIns="0" anchor="b">
            <a:normAutofit/>
          </a:bodyPr>
          <a:lstStyle/>
          <a:p>
            <a:r>
              <a:rPr lang="en-US" sz="3600" b="1" dirty="0" smtClean="0"/>
              <a:t>CISS – The Next Three Months</a:t>
            </a:r>
          </a:p>
        </p:txBody>
      </p:sp>
      <p:sp>
        <p:nvSpPr>
          <p:cNvPr id="11267" name="Rectangle 3"/>
          <p:cNvSpPr>
            <a:spLocks noGrp="1"/>
          </p:cNvSpPr>
          <p:nvPr>
            <p:ph type="body" idx="4294967295"/>
          </p:nvPr>
        </p:nvSpPr>
        <p:spPr>
          <a:xfrm>
            <a:off x="762000" y="1625600"/>
            <a:ext cx="8229600" cy="4800600"/>
          </a:xfrm>
        </p:spPr>
        <p:txBody>
          <a:bodyPr/>
          <a:lstStyle/>
          <a:p>
            <a:pPr>
              <a:lnSpc>
                <a:spcPct val="90000"/>
              </a:lnSpc>
            </a:pPr>
            <a:r>
              <a:rPr lang="en-US" sz="2400" dirty="0" smtClean="0"/>
              <a:t>Design Process is Underway</a:t>
            </a:r>
          </a:p>
          <a:p>
            <a:pPr lvl="1">
              <a:spcBef>
                <a:spcPts val="600"/>
              </a:spcBef>
            </a:pPr>
            <a:r>
              <a:rPr lang="en-US" sz="2000" dirty="0" smtClean="0"/>
              <a:t>Security </a:t>
            </a:r>
            <a:r>
              <a:rPr lang="en-US" sz="2000" dirty="0"/>
              <a:t>Design</a:t>
            </a:r>
            <a:r>
              <a:rPr lang="en-US" sz="2000" dirty="0" smtClean="0"/>
              <a:t>: </a:t>
            </a:r>
            <a:r>
              <a:rPr lang="en-US" sz="2000" dirty="0">
                <a:solidFill>
                  <a:srgbClr val="000000"/>
                </a:solidFill>
                <a:latin typeface="+mj-lt"/>
              </a:rPr>
              <a:t>April</a:t>
            </a:r>
            <a:r>
              <a:rPr lang="en-US" sz="2000" dirty="0" smtClean="0"/>
              <a:t> Completion</a:t>
            </a:r>
          </a:p>
          <a:p>
            <a:pPr lvl="1">
              <a:spcBef>
                <a:spcPts val="600"/>
              </a:spcBef>
            </a:pPr>
            <a:r>
              <a:rPr lang="en-US" sz="2000" dirty="0" smtClean="0"/>
              <a:t>Middleware Design: April Completion</a:t>
            </a:r>
          </a:p>
          <a:p>
            <a:pPr lvl="1">
              <a:spcBef>
                <a:spcPts val="600"/>
              </a:spcBef>
            </a:pPr>
            <a:r>
              <a:rPr lang="en-US" sz="2000" dirty="0" smtClean="0"/>
              <a:t>Search Design: May Completion</a:t>
            </a:r>
          </a:p>
          <a:p>
            <a:pPr lvl="1">
              <a:spcBef>
                <a:spcPts val="600"/>
              </a:spcBef>
            </a:pPr>
            <a:r>
              <a:rPr lang="en-US" sz="2000" dirty="0" smtClean="0"/>
              <a:t>Initial Portal Design: May Completion</a:t>
            </a:r>
          </a:p>
          <a:p>
            <a:pPr>
              <a:spcBef>
                <a:spcPts val="600"/>
              </a:spcBef>
            </a:pPr>
            <a:r>
              <a:rPr lang="en-US" sz="2400" dirty="0" smtClean="0"/>
              <a:t>Workflows, Searches and Information Exchanges</a:t>
            </a:r>
          </a:p>
          <a:p>
            <a:pPr lvl="1">
              <a:spcBef>
                <a:spcPts val="600"/>
              </a:spcBef>
            </a:pPr>
            <a:r>
              <a:rPr lang="en-US" sz="2000" dirty="0"/>
              <a:t>Requirements and Design in Waves</a:t>
            </a:r>
          </a:p>
          <a:p>
            <a:pPr lvl="1">
              <a:spcBef>
                <a:spcPts val="600"/>
              </a:spcBef>
            </a:pPr>
            <a:r>
              <a:rPr lang="en-US" sz="2000" dirty="0" smtClean="0"/>
              <a:t>Detailed Design Follows Requirements Approval</a:t>
            </a:r>
          </a:p>
          <a:p>
            <a:pPr>
              <a:spcBef>
                <a:spcPts val="600"/>
              </a:spcBef>
            </a:pPr>
            <a:r>
              <a:rPr lang="en-US" sz="2400" dirty="0" smtClean="0"/>
              <a:t>Project Plan</a:t>
            </a:r>
          </a:p>
          <a:p>
            <a:pPr lvl="1">
              <a:spcBef>
                <a:spcPts val="600"/>
              </a:spcBef>
            </a:pPr>
            <a:r>
              <a:rPr lang="en-US" sz="2000" dirty="0" smtClean="0"/>
              <a:t>Published </a:t>
            </a:r>
            <a:r>
              <a:rPr lang="en-US" sz="2000" u="sng" dirty="0" smtClean="0"/>
              <a:t>at Least</a:t>
            </a:r>
            <a:r>
              <a:rPr lang="en-US" sz="2000" dirty="0" smtClean="0"/>
              <a:t> Quarterly</a:t>
            </a:r>
          </a:p>
          <a:p>
            <a:pPr lvl="1">
              <a:spcBef>
                <a:spcPts val="600"/>
              </a:spcBef>
            </a:pPr>
            <a:r>
              <a:rPr lang="en-US" sz="2000" dirty="0" smtClean="0"/>
              <a:t>Always Looking Out 9-12 Months</a:t>
            </a:r>
          </a:p>
          <a:p>
            <a:pPr>
              <a:spcBef>
                <a:spcPts val="600"/>
              </a:spcBef>
            </a:pPr>
            <a:endParaRPr lang="en-US" sz="2400" dirty="0" smtClean="0"/>
          </a:p>
        </p:txBody>
      </p:sp>
      <p:sp>
        <p:nvSpPr>
          <p:cNvPr id="6"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t>12</a:t>
            </a:fld>
            <a:endParaRPr lang="en-US" dirty="0"/>
          </a:p>
        </p:txBody>
      </p:sp>
      <p:sp>
        <p:nvSpPr>
          <p:cNvPr id="7"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56978721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6228"/>
            <a:ext cx="8229600" cy="1143000"/>
          </a:xfrm>
        </p:spPr>
        <p:txBody>
          <a:bodyPr>
            <a:normAutofit/>
          </a:bodyPr>
          <a:lstStyle/>
          <a:p>
            <a:r>
              <a:rPr lang="en-US" sz="3600" dirty="0"/>
              <a:t>CISS Requirements</a:t>
            </a:r>
          </a:p>
        </p:txBody>
      </p:sp>
      <p:sp>
        <p:nvSpPr>
          <p:cNvPr id="3" name="Content Placeholder 2"/>
          <p:cNvSpPr>
            <a:spLocks noGrp="1"/>
          </p:cNvSpPr>
          <p:nvPr>
            <p:ph idx="1"/>
          </p:nvPr>
        </p:nvSpPr>
        <p:spPr>
          <a:xfrm>
            <a:off x="762000" y="1602695"/>
            <a:ext cx="8382000" cy="4525963"/>
          </a:xfrm>
        </p:spPr>
        <p:txBody>
          <a:bodyPr>
            <a:normAutofit/>
          </a:bodyPr>
          <a:lstStyle/>
          <a:p>
            <a:pPr>
              <a:spcBef>
                <a:spcPts val="600"/>
              </a:spcBef>
            </a:pPr>
            <a:r>
              <a:rPr lang="en-US" sz="2400" dirty="0" smtClean="0">
                <a:solidFill>
                  <a:srgbClr val="000000"/>
                </a:solidFill>
                <a:latin typeface="+mj-lt"/>
              </a:rPr>
              <a:t>Requirements Validation</a:t>
            </a:r>
            <a:endParaRPr lang="en-US" sz="2400" dirty="0">
              <a:solidFill>
                <a:srgbClr val="000000"/>
              </a:solidFill>
              <a:latin typeface="+mj-lt"/>
            </a:endParaRPr>
          </a:p>
          <a:p>
            <a:pPr lvl="1">
              <a:spcBef>
                <a:spcPts val="600"/>
              </a:spcBef>
              <a:buFont typeface="Calibri" pitchFamily="34" charset="0"/>
              <a:buChar char="—"/>
            </a:pPr>
            <a:r>
              <a:rPr lang="en-US" sz="2200" dirty="0">
                <a:solidFill>
                  <a:srgbClr val="000000"/>
                </a:solidFill>
                <a:latin typeface="+mj-lt"/>
              </a:rPr>
              <a:t>Workflow requirements</a:t>
            </a:r>
          </a:p>
          <a:p>
            <a:pPr lvl="2">
              <a:spcBef>
                <a:spcPts val="600"/>
              </a:spcBef>
              <a:buFont typeface="Wingdings" pitchFamily="2" charset="2"/>
              <a:buChar char="q"/>
            </a:pPr>
            <a:r>
              <a:rPr lang="en-US" sz="2100" dirty="0" smtClean="0">
                <a:solidFill>
                  <a:srgbClr val="000000"/>
                </a:solidFill>
                <a:latin typeface="+mj-lt"/>
              </a:rPr>
              <a:t> 8 Workflow diagrams approved  </a:t>
            </a:r>
          </a:p>
          <a:p>
            <a:pPr lvl="1">
              <a:spcBef>
                <a:spcPts val="600"/>
              </a:spcBef>
              <a:buFont typeface="Calibri" pitchFamily="34" charset="0"/>
              <a:buChar char="—"/>
            </a:pPr>
            <a:r>
              <a:rPr lang="en-US" sz="2200" dirty="0">
                <a:solidFill>
                  <a:srgbClr val="000000"/>
                </a:solidFill>
                <a:latin typeface="+mj-lt"/>
              </a:rPr>
              <a:t>Reports and Forms Validation</a:t>
            </a:r>
          </a:p>
          <a:p>
            <a:pPr lvl="2">
              <a:spcBef>
                <a:spcPts val="600"/>
              </a:spcBef>
              <a:buFont typeface="Wingdings" pitchFamily="2" charset="2"/>
              <a:buChar char="q"/>
            </a:pPr>
            <a:r>
              <a:rPr lang="en-US" sz="2100" dirty="0">
                <a:solidFill>
                  <a:srgbClr val="000000"/>
                </a:solidFill>
                <a:latin typeface="+mj-lt"/>
              </a:rPr>
              <a:t> </a:t>
            </a:r>
            <a:r>
              <a:rPr lang="en-US" sz="2100" dirty="0" smtClean="0">
                <a:solidFill>
                  <a:srgbClr val="000000"/>
                </a:solidFill>
                <a:latin typeface="+mj-lt"/>
              </a:rPr>
              <a:t>5/31/2012</a:t>
            </a:r>
            <a:endParaRPr lang="en-US" sz="2100" dirty="0">
              <a:solidFill>
                <a:srgbClr val="000000"/>
              </a:solidFill>
              <a:latin typeface="+mj-lt"/>
            </a:endParaRPr>
          </a:p>
          <a:p>
            <a:pPr>
              <a:spcBef>
                <a:spcPts val="600"/>
              </a:spcBef>
            </a:pPr>
            <a:r>
              <a:rPr lang="en-US" sz="2400" dirty="0">
                <a:solidFill>
                  <a:srgbClr val="000000"/>
                </a:solidFill>
                <a:latin typeface="+mj-lt"/>
              </a:rPr>
              <a:t>Agency Source System Technical Documentation</a:t>
            </a:r>
          </a:p>
          <a:p>
            <a:pPr lvl="1">
              <a:spcBef>
                <a:spcPts val="600"/>
              </a:spcBef>
              <a:buFont typeface="Calibri" pitchFamily="34" charset="0"/>
              <a:buChar char="—"/>
            </a:pPr>
            <a:r>
              <a:rPr lang="en-US" sz="2200" dirty="0">
                <a:solidFill>
                  <a:srgbClr val="000000"/>
                </a:solidFill>
                <a:latin typeface="+mj-lt"/>
              </a:rPr>
              <a:t>Document agency source systems by 4/30/2012</a:t>
            </a:r>
          </a:p>
          <a:p>
            <a:pPr lvl="1">
              <a:spcBef>
                <a:spcPts val="600"/>
              </a:spcBef>
              <a:buFont typeface="Calibri" pitchFamily="34" charset="0"/>
              <a:buChar char="—"/>
            </a:pPr>
            <a:r>
              <a:rPr lang="en-US" sz="2200" dirty="0">
                <a:solidFill>
                  <a:srgbClr val="000000"/>
                </a:solidFill>
                <a:latin typeface="+mj-lt"/>
              </a:rPr>
              <a:t>Validate CT RMS installations by 4/25/2012</a:t>
            </a:r>
          </a:p>
          <a:p>
            <a:pPr>
              <a:spcBef>
                <a:spcPts val="600"/>
              </a:spcBef>
            </a:pPr>
            <a:r>
              <a:rPr lang="en-US" sz="2400" dirty="0">
                <a:solidFill>
                  <a:srgbClr val="000000"/>
                </a:solidFill>
                <a:latin typeface="+mj-lt"/>
              </a:rPr>
              <a:t>Field Observations to Document Agency Business Processes</a:t>
            </a:r>
          </a:p>
          <a:p>
            <a:pPr lvl="1">
              <a:spcBef>
                <a:spcPts val="600"/>
              </a:spcBef>
              <a:buFont typeface="Calibri" pitchFamily="34" charset="0"/>
              <a:buChar char="—"/>
            </a:pPr>
            <a:r>
              <a:rPr lang="en-US" sz="2200" dirty="0">
                <a:solidFill>
                  <a:srgbClr val="000000"/>
                </a:solidFill>
                <a:latin typeface="+mj-lt"/>
              </a:rPr>
              <a:t>Planning is underway; tentatively May and June</a:t>
            </a:r>
          </a:p>
        </p:txBody>
      </p:sp>
      <p:sp>
        <p:nvSpPr>
          <p:cNvPr id="9" name="Slide Number Placeholder 8"/>
          <p:cNvSpPr>
            <a:spLocks noGrp="1"/>
          </p:cNvSpPr>
          <p:nvPr>
            <p:ph type="sldNum" sz="quarter" idx="12"/>
          </p:nvPr>
        </p:nvSpPr>
        <p:spPr/>
        <p:txBody>
          <a:bodyPr/>
          <a:lstStyle/>
          <a:p>
            <a:fld id="{DD04FDD0-A6E9-46B5-974E-68CABA5520C8}" type="slidenum">
              <a:rPr lang="en-US" smtClean="0"/>
              <a:pPr/>
              <a:t>13</a:t>
            </a:fld>
            <a:endParaRPr lang="en-US" dirty="0"/>
          </a:p>
        </p:txBody>
      </p:sp>
      <p:sp>
        <p:nvSpPr>
          <p:cNvPr id="10"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619235260"/>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dirty="0"/>
              <a:t>2Q2012</a:t>
            </a:r>
          </a:p>
        </p:txBody>
      </p:sp>
      <p:sp>
        <p:nvSpPr>
          <p:cNvPr id="6" name="Slide Number Placeholder 5"/>
          <p:cNvSpPr>
            <a:spLocks noGrp="1"/>
          </p:cNvSpPr>
          <p:nvPr>
            <p:ph type="sldNum" sz="quarter" idx="12"/>
          </p:nvPr>
        </p:nvSpPr>
        <p:spPr/>
        <p:txBody>
          <a:bodyPr/>
          <a:lstStyle/>
          <a:p>
            <a:fld id="{DD04FDD0-A6E9-46B5-974E-68CABA5520C8}" type="slidenum">
              <a:rPr lang="en-US" smtClean="0"/>
              <a:t>14</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3012976293"/>
              </p:ext>
            </p:extLst>
          </p:nvPr>
        </p:nvGraphicFramePr>
        <p:xfrm>
          <a:off x="1204689" y="1746568"/>
          <a:ext cx="7101110" cy="4617584"/>
        </p:xfrm>
        <a:graphic>
          <a:graphicData uri="http://schemas.openxmlformats.org/drawingml/2006/table">
            <a:tbl>
              <a:tblPr firstRow="1" bandRow="1">
                <a:effectLst>
                  <a:outerShdw blurRad="203200" dir="12780000" sy="23000" kx="1200000" algn="br" rotWithShape="0">
                    <a:prstClr val="black">
                      <a:alpha val="20000"/>
                    </a:prstClr>
                  </a:outerShdw>
                </a:effectLst>
              </a:tblPr>
              <a:tblGrid>
                <a:gridCol w="2562254"/>
                <a:gridCol w="378238"/>
                <a:gridCol w="378238"/>
                <a:gridCol w="378238"/>
                <a:gridCol w="378238"/>
                <a:gridCol w="378238"/>
                <a:gridCol w="378238"/>
                <a:gridCol w="378238"/>
                <a:gridCol w="378238"/>
                <a:gridCol w="378238"/>
                <a:gridCol w="378238"/>
                <a:gridCol w="378238"/>
                <a:gridCol w="378238"/>
              </a:tblGrid>
              <a:tr h="277661">
                <a:tc rowSpan="2">
                  <a:txBody>
                    <a:bodyPr/>
                    <a:lstStyle>
                      <a:lvl1pPr marL="0" algn="l" defTabSz="914400" rtl="0" eaLnBrk="1" latinLnBrk="0" hangingPunct="1">
                        <a:defRPr sz="1800" b="1" kern="1200">
                          <a:solidFill>
                            <a:schemeClr val="lt1"/>
                          </a:solidFill>
                          <a:latin typeface="Century"/>
                        </a:defRPr>
                      </a:lvl1pPr>
                      <a:lvl2pPr marL="457200" algn="l" defTabSz="914400" rtl="0" eaLnBrk="1" latinLnBrk="0" hangingPunct="1">
                        <a:defRPr sz="1800" b="1" kern="1200">
                          <a:solidFill>
                            <a:schemeClr val="lt1"/>
                          </a:solidFill>
                          <a:latin typeface="Century"/>
                        </a:defRPr>
                      </a:lvl2pPr>
                      <a:lvl3pPr marL="914400" algn="l" defTabSz="914400" rtl="0" eaLnBrk="1" latinLnBrk="0" hangingPunct="1">
                        <a:defRPr sz="1800" b="1" kern="1200">
                          <a:solidFill>
                            <a:schemeClr val="lt1"/>
                          </a:solidFill>
                          <a:latin typeface="Century"/>
                        </a:defRPr>
                      </a:lvl3pPr>
                      <a:lvl4pPr marL="1371600" algn="l" defTabSz="914400" rtl="0" eaLnBrk="1" latinLnBrk="0" hangingPunct="1">
                        <a:defRPr sz="1800" b="1" kern="1200">
                          <a:solidFill>
                            <a:schemeClr val="lt1"/>
                          </a:solidFill>
                          <a:latin typeface="Century"/>
                        </a:defRPr>
                      </a:lvl4pPr>
                      <a:lvl5pPr marL="1828800" algn="l" defTabSz="914400" rtl="0" eaLnBrk="1" latinLnBrk="0" hangingPunct="1">
                        <a:defRPr sz="1800" b="1" kern="1200">
                          <a:solidFill>
                            <a:schemeClr val="lt1"/>
                          </a:solidFill>
                          <a:latin typeface="Century"/>
                        </a:defRPr>
                      </a:lvl5pPr>
                      <a:lvl6pPr marL="2286000" algn="l" defTabSz="914400" rtl="0" eaLnBrk="1" latinLnBrk="0" hangingPunct="1">
                        <a:defRPr sz="1800" b="1" kern="1200">
                          <a:solidFill>
                            <a:schemeClr val="lt1"/>
                          </a:solidFill>
                          <a:latin typeface="Century"/>
                        </a:defRPr>
                      </a:lvl6pPr>
                      <a:lvl7pPr marL="2743200" algn="l" defTabSz="914400" rtl="0" eaLnBrk="1" latinLnBrk="0" hangingPunct="1">
                        <a:defRPr sz="1800" b="1" kern="1200">
                          <a:solidFill>
                            <a:schemeClr val="lt1"/>
                          </a:solidFill>
                          <a:latin typeface="Century"/>
                        </a:defRPr>
                      </a:lvl7pPr>
                      <a:lvl8pPr marL="3200400" algn="l" defTabSz="914400" rtl="0" eaLnBrk="1" latinLnBrk="0" hangingPunct="1">
                        <a:defRPr sz="1800" b="1" kern="1200">
                          <a:solidFill>
                            <a:schemeClr val="lt1"/>
                          </a:solidFill>
                          <a:latin typeface="Century"/>
                        </a:defRPr>
                      </a:lvl8pPr>
                      <a:lvl9pPr marL="3657600" algn="l" defTabSz="914400" rtl="0" eaLnBrk="1" latinLnBrk="0" hangingPunct="1">
                        <a:defRPr sz="1800" b="1" kern="1200">
                          <a:solidFill>
                            <a:schemeClr val="lt1"/>
                          </a:solidFill>
                          <a:latin typeface="Century"/>
                        </a:defRPr>
                      </a:lvl9pPr>
                    </a:lstStyle>
                    <a:p>
                      <a:r>
                        <a:rPr lang="en-US" sz="1350" dirty="0" smtClean="0">
                          <a:solidFill>
                            <a:schemeClr val="bg1"/>
                          </a:solidFill>
                          <a:latin typeface="Arial" pitchFamily="34" charset="0"/>
                          <a:cs typeface="Arial" pitchFamily="34" charset="0"/>
                        </a:rPr>
                        <a:t>CISS</a:t>
                      </a:r>
                      <a:r>
                        <a:rPr lang="en-US" sz="1350" baseline="0" dirty="0" smtClean="0">
                          <a:solidFill>
                            <a:schemeClr val="bg1"/>
                          </a:solidFill>
                          <a:latin typeface="Arial" pitchFamily="34" charset="0"/>
                          <a:cs typeface="Arial" pitchFamily="34" charset="0"/>
                        </a:rPr>
                        <a:t> Tasks</a:t>
                      </a:r>
                      <a:endParaRPr lang="en-US" sz="1350" dirty="0">
                        <a:solidFill>
                          <a:schemeClr val="bg1"/>
                        </a:solidFill>
                        <a:latin typeface="Arial" pitchFamily="34" charset="0"/>
                        <a:cs typeface="Arial" pitchFamily="34" charset="0"/>
                      </a:endParaRPr>
                    </a:p>
                  </a:txBody>
                  <a:tcPr marT="45716" marB="45716" anchor="ct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9498D"/>
                    </a:solidFill>
                  </a:tcPr>
                </a:tc>
                <a:tc gridSpan="4">
                  <a:txBody>
                    <a:bodyPr/>
                    <a:lstStyle/>
                    <a:p>
                      <a:pPr algn="ctr"/>
                      <a:r>
                        <a:rPr lang="en-US" sz="1350" b="1" dirty="0" smtClean="0">
                          <a:solidFill>
                            <a:schemeClr val="bg1"/>
                          </a:solidFill>
                          <a:latin typeface="Arial" pitchFamily="34" charset="0"/>
                          <a:cs typeface="Arial" pitchFamily="34" charset="0"/>
                        </a:rPr>
                        <a:t>April</a:t>
                      </a:r>
                      <a:endParaRPr lang="en-US" sz="1350" b="1" dirty="0">
                        <a:solidFill>
                          <a:schemeClr val="bg1"/>
                        </a:solidFill>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solidFill>
                  </a:tcPr>
                </a:tc>
                <a:tc hMerge="1">
                  <a:txBody>
                    <a:bodyPr/>
                    <a:lstStyle>
                      <a:lvl1pPr marL="0" algn="l" defTabSz="914400" rtl="0" eaLnBrk="1" latinLnBrk="0" hangingPunct="1">
                        <a:defRPr sz="1800" b="1" kern="1200">
                          <a:solidFill>
                            <a:schemeClr val="lt1"/>
                          </a:solidFill>
                          <a:latin typeface="Century"/>
                        </a:defRPr>
                      </a:lvl1pPr>
                      <a:lvl2pPr marL="457200" algn="l" defTabSz="914400" rtl="0" eaLnBrk="1" latinLnBrk="0" hangingPunct="1">
                        <a:defRPr sz="1800" b="1" kern="1200">
                          <a:solidFill>
                            <a:schemeClr val="lt1"/>
                          </a:solidFill>
                          <a:latin typeface="Century"/>
                        </a:defRPr>
                      </a:lvl2pPr>
                      <a:lvl3pPr marL="914400" algn="l" defTabSz="914400" rtl="0" eaLnBrk="1" latinLnBrk="0" hangingPunct="1">
                        <a:defRPr sz="1800" b="1" kern="1200">
                          <a:solidFill>
                            <a:schemeClr val="lt1"/>
                          </a:solidFill>
                          <a:latin typeface="Century"/>
                        </a:defRPr>
                      </a:lvl3pPr>
                      <a:lvl4pPr marL="1371600" algn="l" defTabSz="914400" rtl="0" eaLnBrk="1" latinLnBrk="0" hangingPunct="1">
                        <a:defRPr sz="1800" b="1" kern="1200">
                          <a:solidFill>
                            <a:schemeClr val="lt1"/>
                          </a:solidFill>
                          <a:latin typeface="Century"/>
                        </a:defRPr>
                      </a:lvl4pPr>
                      <a:lvl5pPr marL="1828800" algn="l" defTabSz="914400" rtl="0" eaLnBrk="1" latinLnBrk="0" hangingPunct="1">
                        <a:defRPr sz="1800" b="1" kern="1200">
                          <a:solidFill>
                            <a:schemeClr val="lt1"/>
                          </a:solidFill>
                          <a:latin typeface="Century"/>
                        </a:defRPr>
                      </a:lvl5pPr>
                      <a:lvl6pPr marL="2286000" algn="l" defTabSz="914400" rtl="0" eaLnBrk="1" latinLnBrk="0" hangingPunct="1">
                        <a:defRPr sz="1800" b="1" kern="1200">
                          <a:solidFill>
                            <a:schemeClr val="lt1"/>
                          </a:solidFill>
                          <a:latin typeface="Century"/>
                        </a:defRPr>
                      </a:lvl6pPr>
                      <a:lvl7pPr marL="2743200" algn="l" defTabSz="914400" rtl="0" eaLnBrk="1" latinLnBrk="0" hangingPunct="1">
                        <a:defRPr sz="1800" b="1" kern="1200">
                          <a:solidFill>
                            <a:schemeClr val="lt1"/>
                          </a:solidFill>
                          <a:latin typeface="Century"/>
                        </a:defRPr>
                      </a:lvl7pPr>
                      <a:lvl8pPr marL="3200400" algn="l" defTabSz="914400" rtl="0" eaLnBrk="1" latinLnBrk="0" hangingPunct="1">
                        <a:defRPr sz="1800" b="1" kern="1200">
                          <a:solidFill>
                            <a:schemeClr val="lt1"/>
                          </a:solidFill>
                          <a:latin typeface="Century"/>
                        </a:defRPr>
                      </a:lvl8pPr>
                      <a:lvl9pPr marL="3657600" algn="l" defTabSz="914400" rtl="0" eaLnBrk="1" latinLnBrk="0" hangingPunct="1">
                        <a:defRPr sz="1800" b="1" kern="1200">
                          <a:solidFill>
                            <a:schemeClr val="lt1"/>
                          </a:solidFill>
                          <a:latin typeface="Century"/>
                        </a:defRPr>
                      </a:lvl9pPr>
                    </a:lstStyle>
                    <a:p>
                      <a:pPr algn="ctr"/>
                      <a:endParaRPr lang="en-US" sz="1400" dirty="0">
                        <a:solidFill>
                          <a:schemeClr val="tx1"/>
                        </a:solidFill>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79498D"/>
                    </a:solidFill>
                  </a:tcPr>
                </a:tc>
                <a:tc hMerge="1">
                  <a:txBody>
                    <a:bodyPr/>
                    <a:lstStyle/>
                    <a:p>
                      <a:pPr algn="ctr"/>
                      <a:endParaRPr lang="en-US" sz="1400" dirty="0">
                        <a:latin typeface="Arial" pitchFamily="34" charset="0"/>
                        <a:cs typeface="Arial" pitchFamily="34" charset="0"/>
                      </a:endParaRPr>
                    </a:p>
                  </a:txBody>
                  <a:tcPr marT="45716" marB="45716"/>
                </a:tc>
                <a:tc hMerge="1">
                  <a:txBody>
                    <a:bodyPr/>
                    <a:lstStyle/>
                    <a:p>
                      <a:pPr algn="ctr"/>
                      <a:endParaRPr lang="en-US" sz="1400" b="1" dirty="0">
                        <a:solidFill>
                          <a:schemeClr val="tx1"/>
                        </a:solidFill>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solidFill>
                  </a:tcPr>
                </a:tc>
                <a:tc gridSpan="4">
                  <a:txBody>
                    <a:bodyPr/>
                    <a:lstStyle>
                      <a:lvl1pPr marL="0" algn="l" defTabSz="914400" rtl="0" eaLnBrk="1" latinLnBrk="0" hangingPunct="1">
                        <a:defRPr sz="1800" b="1" kern="1200">
                          <a:solidFill>
                            <a:schemeClr val="lt1"/>
                          </a:solidFill>
                          <a:latin typeface="Century"/>
                        </a:defRPr>
                      </a:lvl1pPr>
                      <a:lvl2pPr marL="457200" algn="l" defTabSz="914400" rtl="0" eaLnBrk="1" latinLnBrk="0" hangingPunct="1">
                        <a:defRPr sz="1800" b="1" kern="1200">
                          <a:solidFill>
                            <a:schemeClr val="lt1"/>
                          </a:solidFill>
                          <a:latin typeface="Century"/>
                        </a:defRPr>
                      </a:lvl2pPr>
                      <a:lvl3pPr marL="914400" algn="l" defTabSz="914400" rtl="0" eaLnBrk="1" latinLnBrk="0" hangingPunct="1">
                        <a:defRPr sz="1800" b="1" kern="1200">
                          <a:solidFill>
                            <a:schemeClr val="lt1"/>
                          </a:solidFill>
                          <a:latin typeface="Century"/>
                        </a:defRPr>
                      </a:lvl3pPr>
                      <a:lvl4pPr marL="1371600" algn="l" defTabSz="914400" rtl="0" eaLnBrk="1" latinLnBrk="0" hangingPunct="1">
                        <a:defRPr sz="1800" b="1" kern="1200">
                          <a:solidFill>
                            <a:schemeClr val="lt1"/>
                          </a:solidFill>
                          <a:latin typeface="Century"/>
                        </a:defRPr>
                      </a:lvl4pPr>
                      <a:lvl5pPr marL="1828800" algn="l" defTabSz="914400" rtl="0" eaLnBrk="1" latinLnBrk="0" hangingPunct="1">
                        <a:defRPr sz="1800" b="1" kern="1200">
                          <a:solidFill>
                            <a:schemeClr val="lt1"/>
                          </a:solidFill>
                          <a:latin typeface="Century"/>
                        </a:defRPr>
                      </a:lvl5pPr>
                      <a:lvl6pPr marL="2286000" algn="l" defTabSz="914400" rtl="0" eaLnBrk="1" latinLnBrk="0" hangingPunct="1">
                        <a:defRPr sz="1800" b="1" kern="1200">
                          <a:solidFill>
                            <a:schemeClr val="lt1"/>
                          </a:solidFill>
                          <a:latin typeface="Century"/>
                        </a:defRPr>
                      </a:lvl6pPr>
                      <a:lvl7pPr marL="2743200" algn="l" defTabSz="914400" rtl="0" eaLnBrk="1" latinLnBrk="0" hangingPunct="1">
                        <a:defRPr sz="1800" b="1" kern="1200">
                          <a:solidFill>
                            <a:schemeClr val="lt1"/>
                          </a:solidFill>
                          <a:latin typeface="Century"/>
                        </a:defRPr>
                      </a:lvl7pPr>
                      <a:lvl8pPr marL="3200400" algn="l" defTabSz="914400" rtl="0" eaLnBrk="1" latinLnBrk="0" hangingPunct="1">
                        <a:defRPr sz="1800" b="1" kern="1200">
                          <a:solidFill>
                            <a:schemeClr val="lt1"/>
                          </a:solidFill>
                          <a:latin typeface="Century"/>
                        </a:defRPr>
                      </a:lvl8pPr>
                      <a:lvl9pPr marL="3657600" algn="l" defTabSz="914400" rtl="0" eaLnBrk="1" latinLnBrk="0" hangingPunct="1">
                        <a:defRPr sz="1800" b="1" kern="1200">
                          <a:solidFill>
                            <a:schemeClr val="lt1"/>
                          </a:solidFill>
                          <a:latin typeface="Century"/>
                        </a:defRPr>
                      </a:lvl9pPr>
                    </a:lstStyle>
                    <a:p>
                      <a:pPr algn="ctr"/>
                      <a:r>
                        <a:rPr lang="en-US" sz="1350" dirty="0" smtClean="0">
                          <a:solidFill>
                            <a:schemeClr val="bg1"/>
                          </a:solidFill>
                          <a:latin typeface="Arial" pitchFamily="34" charset="0"/>
                          <a:cs typeface="Arial" pitchFamily="34" charset="0"/>
                        </a:rPr>
                        <a:t>May</a:t>
                      </a:r>
                      <a:endParaRPr lang="en-US" sz="1350" dirty="0">
                        <a:solidFill>
                          <a:schemeClr val="bg1"/>
                        </a:solidFill>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solidFill>
                  </a:tcPr>
                </a:tc>
                <a:tc hMerge="1">
                  <a:txBody>
                    <a:bodyPr/>
                    <a:lstStyle/>
                    <a:p>
                      <a:pPr algn="ctr"/>
                      <a:endParaRPr lang="en-US" sz="1400" dirty="0">
                        <a:latin typeface="Arial" pitchFamily="34" charset="0"/>
                        <a:cs typeface="Arial" pitchFamily="34" charset="0"/>
                      </a:endParaRPr>
                    </a:p>
                  </a:txBody>
                  <a:tcPr marT="45716" marB="45716"/>
                </a:tc>
                <a:tc hMerge="1">
                  <a:txBody>
                    <a:bodyPr/>
                    <a:lstStyle/>
                    <a:p>
                      <a:pPr algn="ctr"/>
                      <a:endParaRPr lang="en-US" sz="1400" dirty="0">
                        <a:latin typeface="Arial" pitchFamily="34" charset="0"/>
                        <a:cs typeface="Arial" pitchFamily="34" charset="0"/>
                      </a:endParaRPr>
                    </a:p>
                  </a:txBody>
                  <a:tcPr marT="45716" marB="45716"/>
                </a:tc>
                <a:tc hMerge="1">
                  <a:txBody>
                    <a:bodyPr/>
                    <a:lstStyle/>
                    <a:p>
                      <a:pPr algn="ctr"/>
                      <a:endParaRPr lang="en-US" sz="14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solidFill>
                  </a:tcPr>
                </a:tc>
                <a:tc gridSpan="4">
                  <a:txBody>
                    <a:bodyPr/>
                    <a:lstStyle/>
                    <a:p>
                      <a:pPr algn="ctr"/>
                      <a:r>
                        <a:rPr lang="en-US" sz="1350" dirty="0" smtClean="0">
                          <a:solidFill>
                            <a:schemeClr val="bg1"/>
                          </a:solidFill>
                          <a:latin typeface="Arial" pitchFamily="34" charset="0"/>
                          <a:cs typeface="Arial" pitchFamily="34" charset="0"/>
                        </a:rPr>
                        <a:t>June</a:t>
                      </a:r>
                      <a:endParaRPr lang="en-US" sz="1350" dirty="0">
                        <a:solidFill>
                          <a:schemeClr val="bg1"/>
                        </a:solidFill>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solidFill>
                  </a:tcPr>
                </a:tc>
                <a:tc hMerge="1">
                  <a:txBody>
                    <a:bodyPr/>
                    <a:lstStyle/>
                    <a:p>
                      <a:pPr algn="ctr"/>
                      <a:endParaRPr lang="en-US" sz="1400" dirty="0">
                        <a:latin typeface="Arial" pitchFamily="34" charset="0"/>
                        <a:cs typeface="Arial" pitchFamily="34" charset="0"/>
                      </a:endParaRPr>
                    </a:p>
                  </a:txBody>
                  <a:tcPr marT="45716" marB="45716"/>
                </a:tc>
                <a:tc hMerge="1">
                  <a:txBody>
                    <a:bodyPr/>
                    <a:lstStyle/>
                    <a:p>
                      <a:pPr algn="ctr"/>
                      <a:endParaRPr lang="en-US" sz="1400" dirty="0">
                        <a:latin typeface="Arial" pitchFamily="34" charset="0"/>
                        <a:cs typeface="Arial" pitchFamily="34" charset="0"/>
                      </a:endParaRPr>
                    </a:p>
                  </a:txBody>
                  <a:tcPr marT="45716" marB="45716"/>
                </a:tc>
                <a:tc hMerge="1">
                  <a:txBody>
                    <a:bodyPr/>
                    <a:lstStyle/>
                    <a:p>
                      <a:pPr algn="ctr"/>
                      <a:endParaRPr lang="en-US" sz="1400" dirty="0">
                        <a:latin typeface="Arial" pitchFamily="34" charset="0"/>
                        <a:cs typeface="Arial" pitchFamily="34" charset="0"/>
                      </a:endParaRPr>
                    </a:p>
                  </a:txBody>
                  <a:tcPr marT="45716" marB="45716"/>
                </a:tc>
              </a:tr>
              <a:tr h="284781">
                <a:tc vMerge="1">
                  <a:txBody>
                    <a:bodyPr/>
                    <a:lstStyle/>
                    <a:p>
                      <a:endParaRPr lang="en-US" sz="1400" dirty="0">
                        <a:solidFill>
                          <a:schemeClr val="bg1"/>
                        </a:solidFill>
                        <a:latin typeface="Arial" pitchFamily="34" charset="0"/>
                        <a:cs typeface="Arial" pitchFamily="34" charset="0"/>
                      </a:endParaRPr>
                    </a:p>
                  </a:txBody>
                  <a:tcPr marT="45716" marB="45716"/>
                </a:tc>
                <a:tc>
                  <a:txBody>
                    <a:bodyPr/>
                    <a:lstStyle/>
                    <a:p>
                      <a:pPr algn="ctr"/>
                      <a:r>
                        <a:rPr lang="en-US" sz="1350" dirty="0" smtClean="0">
                          <a:solidFill>
                            <a:schemeClr val="tx1"/>
                          </a:solidFill>
                          <a:latin typeface="Arial" pitchFamily="34" charset="0"/>
                          <a:cs typeface="Arial" pitchFamily="34" charset="0"/>
                        </a:rPr>
                        <a:t>9</a:t>
                      </a:r>
                      <a:endParaRPr lang="en-US" sz="1350" dirty="0">
                        <a:solidFill>
                          <a:schemeClr val="tx1"/>
                        </a:solidFill>
                        <a:latin typeface="Arial" pitchFamily="34" charset="0"/>
                        <a:cs typeface="Arial" pitchFamily="34" charset="0"/>
                      </a:endParaRPr>
                    </a:p>
                  </a:txBody>
                  <a:tcPr marT="45716" marB="45716">
                    <a:lnL w="38100" cmpd="sng">
                      <a:solidFill>
                        <a:srgbClr val="FFFFFF"/>
                      </a:solidFill>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solidFill>
                            <a:schemeClr val="tx1"/>
                          </a:solidFill>
                          <a:latin typeface="Arial" pitchFamily="34" charset="0"/>
                          <a:cs typeface="Arial" pitchFamily="34" charset="0"/>
                        </a:rPr>
                        <a:t>16</a:t>
                      </a:r>
                      <a:endParaRPr lang="en-US" sz="1350" dirty="0">
                        <a:solidFill>
                          <a:schemeClr val="tx1"/>
                        </a:solidFill>
                        <a:latin typeface="Arial" pitchFamily="34" charset="0"/>
                        <a:cs typeface="Arial" pitchFamily="34" charset="0"/>
                      </a:endParaRPr>
                    </a:p>
                  </a:txBody>
                  <a:tcPr marT="45716" marB="45716">
                    <a:lnL w="381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23</a:t>
                      </a:r>
                      <a:endParaRPr lang="en-US" sz="135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c>
                  <a:txBody>
                    <a:bodyPr/>
                    <a:lstStyle/>
                    <a:p>
                      <a:pPr algn="ctr"/>
                      <a:r>
                        <a:rPr lang="en-US" sz="1350" dirty="0" smtClean="0">
                          <a:latin typeface="Arial" pitchFamily="34" charset="0"/>
                          <a:cs typeface="Arial" pitchFamily="34" charset="0"/>
                        </a:rPr>
                        <a:t>30</a:t>
                      </a:r>
                      <a:endParaRPr lang="en-US" sz="135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7</a:t>
                      </a:r>
                      <a:endParaRPr lang="en-US" sz="135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14</a:t>
                      </a:r>
                      <a:endParaRPr lang="en-US" sz="135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21</a:t>
                      </a:r>
                      <a:endParaRPr lang="en-US" sz="135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c>
                  <a:txBody>
                    <a:bodyPr/>
                    <a:lstStyle/>
                    <a:p>
                      <a:pPr algn="ctr"/>
                      <a:r>
                        <a:rPr lang="en-US" sz="1350" dirty="0" smtClean="0">
                          <a:latin typeface="Arial" pitchFamily="34" charset="0"/>
                          <a:cs typeface="Arial" pitchFamily="34" charset="0"/>
                        </a:rPr>
                        <a:t>28</a:t>
                      </a:r>
                      <a:endParaRPr lang="en-US" sz="135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4</a:t>
                      </a:r>
                      <a:endParaRPr lang="en-US" sz="135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11</a:t>
                      </a:r>
                      <a:endParaRPr lang="en-US" sz="135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18</a:t>
                      </a:r>
                      <a:endParaRPr lang="en-US" sz="135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algn="ctr"/>
                      <a:r>
                        <a:rPr lang="en-US" sz="1350" dirty="0" smtClean="0">
                          <a:latin typeface="Arial" pitchFamily="34" charset="0"/>
                          <a:cs typeface="Arial" pitchFamily="34" charset="0"/>
                        </a:rPr>
                        <a:t>25</a:t>
                      </a:r>
                      <a:endParaRPr lang="en-US" sz="135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79498D">
                        <a:tint val="40000"/>
                      </a:srgb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200" b="1" u="sng" dirty="0" smtClean="0">
                          <a:solidFill>
                            <a:srgbClr val="7030A0"/>
                          </a:solidFill>
                          <a:latin typeface="Arial" pitchFamily="34" charset="0"/>
                          <a:cs typeface="Arial" pitchFamily="34" charset="0"/>
                        </a:rPr>
                        <a:t>Technical Discovery:</a:t>
                      </a:r>
                      <a:endParaRPr lang="en-US" sz="1200" b="1" u="sng" dirty="0">
                        <a:solidFill>
                          <a:srgbClr val="7030A0"/>
                        </a:solidFill>
                        <a:latin typeface="Arial" pitchFamily="34" charset="0"/>
                        <a:cs typeface="Arial" pitchFamily="34" charset="0"/>
                      </a:endParaRPr>
                    </a:p>
                  </a:txBody>
                  <a:tcPr marT="45716" marB="45716">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r>
              <a:tr h="118459">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Judicial Branch</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62E3">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4062E3">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Department</a:t>
                      </a:r>
                      <a:r>
                        <a:rPr lang="en-US" sz="1100" baseline="0" dirty="0" smtClean="0">
                          <a:latin typeface="Arial" pitchFamily="34" charset="0"/>
                          <a:cs typeface="Arial" pitchFamily="34" charset="0"/>
                        </a:rPr>
                        <a:t> of </a:t>
                      </a:r>
                      <a:r>
                        <a:rPr lang="en-US" sz="1100" dirty="0" smtClean="0">
                          <a:latin typeface="Arial" pitchFamily="34" charset="0"/>
                          <a:cs typeface="Arial" pitchFamily="34" charset="0"/>
                        </a:rPr>
                        <a:t>Corrections</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4062E3">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r>
              <a:tr h="137064">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Board</a:t>
                      </a:r>
                      <a:r>
                        <a:rPr lang="en-US" sz="1100" baseline="0" dirty="0" smtClean="0">
                          <a:latin typeface="Arial" pitchFamily="34" charset="0"/>
                          <a:cs typeface="Arial" pitchFamily="34" charset="0"/>
                        </a:rPr>
                        <a:t> of </a:t>
                      </a:r>
                      <a:r>
                        <a:rPr lang="en-US" sz="1100" dirty="0" smtClean="0">
                          <a:latin typeface="Arial" pitchFamily="34" charset="0"/>
                          <a:cs typeface="Arial" pitchFamily="34" charset="0"/>
                        </a:rPr>
                        <a:t>Pardons &amp; Paroles</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Arial" pitchFamily="34" charset="0"/>
                          <a:cs typeface="Arial" pitchFamily="34" charset="0"/>
                        </a:rPr>
                        <a:t>Department of Criminal Justice</a:t>
                      </a: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r>
              <a:tr h="15232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Department of Emergency Service</a:t>
                      </a:r>
                      <a:r>
                        <a:rPr lang="en-US" sz="1100" baseline="0" dirty="0" smtClean="0">
                          <a:latin typeface="Arial" pitchFamily="34" charset="0"/>
                          <a:cs typeface="Arial" pitchFamily="34" charset="0"/>
                        </a:rPr>
                        <a:t>s &amp; </a:t>
                      </a:r>
                      <a:r>
                        <a:rPr lang="en-US" sz="1100" dirty="0" smtClean="0">
                          <a:latin typeface="Arial" pitchFamily="34" charset="0"/>
                          <a:cs typeface="Arial" pitchFamily="34" charset="0"/>
                        </a:rPr>
                        <a:t>Public Protection</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Division</a:t>
                      </a:r>
                      <a:r>
                        <a:rPr lang="en-US" sz="1100" baseline="0" dirty="0" smtClean="0">
                          <a:latin typeface="Arial" pitchFamily="34" charset="0"/>
                          <a:cs typeface="Arial" pitchFamily="34" charset="0"/>
                        </a:rPr>
                        <a:t> of Public Defender Services</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r>
              <a:tr h="152336">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Department</a:t>
                      </a:r>
                      <a:r>
                        <a:rPr lang="en-US" sz="1100" baseline="0" dirty="0" smtClean="0">
                          <a:latin typeface="Arial" pitchFamily="34" charset="0"/>
                          <a:cs typeface="Arial" pitchFamily="34" charset="0"/>
                        </a:rPr>
                        <a:t> of Motor Vehicles</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r>
              <a:tr h="121864">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100" dirty="0" smtClean="0">
                          <a:latin typeface="Arial" pitchFamily="34" charset="0"/>
                          <a:cs typeface="Arial" pitchFamily="34" charset="0"/>
                        </a:rPr>
                        <a:t>CT</a:t>
                      </a:r>
                      <a:r>
                        <a:rPr lang="en-US" sz="1100" baseline="0" dirty="0" smtClean="0">
                          <a:latin typeface="Arial" pitchFamily="34" charset="0"/>
                          <a:cs typeface="Arial" pitchFamily="34" charset="0"/>
                        </a:rPr>
                        <a:t> Police Chiefs Association</a:t>
                      </a:r>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r>
              <a:tr h="13712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200" b="1" u="sng" dirty="0" smtClean="0">
                          <a:solidFill>
                            <a:srgbClr val="7030A0"/>
                          </a:solidFill>
                          <a:latin typeface="Arial" pitchFamily="34" charset="0"/>
                          <a:cs typeface="Arial" pitchFamily="34" charset="0"/>
                        </a:rPr>
                        <a:t>CISS Reports &amp; Forms</a:t>
                      </a:r>
                      <a:endParaRPr lang="en-US" sz="1200" b="1" u="sng" dirty="0">
                        <a:solidFill>
                          <a:srgbClr val="7030A0"/>
                        </a:solidFill>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r>
              <a:tr h="121896">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200" b="1" u="sng" baseline="0" dirty="0" smtClean="0">
                          <a:solidFill>
                            <a:srgbClr val="7030A0"/>
                          </a:solidFill>
                          <a:latin typeface="Arial" pitchFamily="34" charset="0"/>
                          <a:cs typeface="Arial" pitchFamily="34" charset="0"/>
                        </a:rPr>
                        <a:t>Statewide RMS</a:t>
                      </a:r>
                      <a:endParaRPr lang="en-US" sz="1200" b="1" u="sng" dirty="0">
                        <a:solidFill>
                          <a:srgbClr val="7030A0"/>
                        </a:solidFill>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95000"/>
                      </a:scheme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c>
                  <a:txBody>
                    <a:body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7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900" kern="1200" baseline="0" dirty="0">
                        <a:solidFill>
                          <a:schemeClr val="tx1"/>
                        </a:solidFill>
                        <a:latin typeface="Arial" pitchFamily="34" charset="0"/>
                        <a:ea typeface="+mn-ea"/>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chemeClr val="bg1">
                        <a:lumMod val="75000"/>
                      </a:schemeClr>
                    </a:solidFill>
                  </a:tcPr>
                </a:tc>
              </a:tr>
              <a:tr h="0">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r>
                        <a:rPr lang="en-US" sz="1200" b="1" u="sng" dirty="0" smtClean="0">
                          <a:solidFill>
                            <a:srgbClr val="7030A0"/>
                          </a:solidFill>
                          <a:latin typeface="Arial" pitchFamily="34" charset="0"/>
                          <a:cs typeface="Arial" pitchFamily="34" charset="0"/>
                        </a:rPr>
                        <a:t>Agency</a:t>
                      </a:r>
                      <a:r>
                        <a:rPr lang="en-US" sz="1200" b="1" u="sng" baseline="0" dirty="0" smtClean="0">
                          <a:solidFill>
                            <a:srgbClr val="7030A0"/>
                          </a:solidFill>
                          <a:latin typeface="Arial" pitchFamily="34" charset="0"/>
                          <a:cs typeface="Arial" pitchFamily="34" charset="0"/>
                        </a:rPr>
                        <a:t> Field Observations</a:t>
                      </a:r>
                      <a:endParaRPr lang="en-US" sz="1200" b="1" u="sng" dirty="0">
                        <a:solidFill>
                          <a:srgbClr val="7030A0"/>
                        </a:solidFill>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latin typeface="Arial" pitchFamily="34" charset="0"/>
                        <a:cs typeface="Arial" pitchFamily="34" charset="0"/>
                      </a:endParaRPr>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c>
                  <a:txBody>
                    <a:bodyPr/>
                    <a:lstStyle>
                      <a:lvl1pPr marL="0" algn="l" defTabSz="914400" rtl="0" eaLnBrk="1" latinLnBrk="0" hangingPunct="1">
                        <a:defRPr sz="1800" kern="1200">
                          <a:solidFill>
                            <a:schemeClr val="dk1"/>
                          </a:solidFill>
                          <a:latin typeface="Century"/>
                        </a:defRPr>
                      </a:lvl1pPr>
                      <a:lvl2pPr marL="457200" algn="l" defTabSz="914400" rtl="0" eaLnBrk="1" latinLnBrk="0" hangingPunct="1">
                        <a:defRPr sz="1800" kern="1200">
                          <a:solidFill>
                            <a:schemeClr val="dk1"/>
                          </a:solidFill>
                          <a:latin typeface="Century"/>
                        </a:defRPr>
                      </a:lvl2pPr>
                      <a:lvl3pPr marL="914400" algn="l" defTabSz="914400" rtl="0" eaLnBrk="1" latinLnBrk="0" hangingPunct="1">
                        <a:defRPr sz="1800" kern="1200">
                          <a:solidFill>
                            <a:schemeClr val="dk1"/>
                          </a:solidFill>
                          <a:latin typeface="Century"/>
                        </a:defRPr>
                      </a:lvl3pPr>
                      <a:lvl4pPr marL="1371600" algn="l" defTabSz="914400" rtl="0" eaLnBrk="1" latinLnBrk="0" hangingPunct="1">
                        <a:defRPr sz="1800" kern="1200">
                          <a:solidFill>
                            <a:schemeClr val="dk1"/>
                          </a:solidFill>
                          <a:latin typeface="Century"/>
                        </a:defRPr>
                      </a:lvl4pPr>
                      <a:lvl5pPr marL="1828800" algn="l" defTabSz="914400" rtl="0" eaLnBrk="1" latinLnBrk="0" hangingPunct="1">
                        <a:defRPr sz="1800" kern="1200">
                          <a:solidFill>
                            <a:schemeClr val="dk1"/>
                          </a:solidFill>
                          <a:latin typeface="Century"/>
                        </a:defRPr>
                      </a:lvl5pPr>
                      <a:lvl6pPr marL="2286000" algn="l" defTabSz="914400" rtl="0" eaLnBrk="1" latinLnBrk="0" hangingPunct="1">
                        <a:defRPr sz="1800" kern="1200">
                          <a:solidFill>
                            <a:schemeClr val="dk1"/>
                          </a:solidFill>
                          <a:latin typeface="Century"/>
                        </a:defRPr>
                      </a:lvl6pPr>
                      <a:lvl7pPr marL="2743200" algn="l" defTabSz="914400" rtl="0" eaLnBrk="1" latinLnBrk="0" hangingPunct="1">
                        <a:defRPr sz="1800" kern="1200">
                          <a:solidFill>
                            <a:schemeClr val="dk1"/>
                          </a:solidFill>
                          <a:latin typeface="Century"/>
                        </a:defRPr>
                      </a:lvl7pPr>
                      <a:lvl8pPr marL="3200400" algn="l" defTabSz="914400" rtl="0" eaLnBrk="1" latinLnBrk="0" hangingPunct="1">
                        <a:defRPr sz="1800" kern="1200">
                          <a:solidFill>
                            <a:schemeClr val="dk1"/>
                          </a:solidFill>
                          <a:latin typeface="Century"/>
                        </a:defRPr>
                      </a:lvl8pPr>
                      <a:lvl9pPr marL="3657600" algn="l" defTabSz="914400" rtl="0" eaLnBrk="1" latinLnBrk="0" hangingPunct="1">
                        <a:defRPr sz="1800" kern="1200">
                          <a:solidFill>
                            <a:schemeClr val="dk1"/>
                          </a:solidFill>
                          <a:latin typeface="Century"/>
                        </a:defRPr>
                      </a:lvl9pPr>
                    </a:lstStyle>
                    <a:p>
                      <a:endParaRPr lang="en-US" sz="1100" dirty="0"/>
                    </a:p>
                  </a:txBody>
                  <a:tcPr marT="45716" marB="45716">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33CC"/>
                    </a:solidFill>
                  </a:tcPr>
                </a:tc>
              </a:tr>
            </a:tbl>
          </a:graphicData>
        </a:graphic>
      </p:graphicFrame>
      <p:sp>
        <p:nvSpPr>
          <p:cNvPr id="10" name="TextBox 9"/>
          <p:cNvSpPr txBox="1"/>
          <p:nvPr/>
        </p:nvSpPr>
        <p:spPr>
          <a:xfrm>
            <a:off x="0" y="725269"/>
            <a:ext cx="9144000" cy="646331"/>
          </a:xfrm>
          <a:prstGeom prst="rect">
            <a:avLst/>
          </a:prstGeom>
          <a:noFill/>
        </p:spPr>
        <p:txBody>
          <a:bodyPr wrap="square" rtlCol="0">
            <a:spAutoFit/>
          </a:bodyPr>
          <a:lstStyle/>
          <a:p>
            <a:pPr algn="ctr"/>
            <a:r>
              <a:rPr lang="en-US" sz="3600" b="1" dirty="0">
                <a:effectLst>
                  <a:outerShdw blurRad="50800" dist="38100" dir="8100000" algn="tr" rotWithShape="0">
                    <a:prstClr val="black">
                      <a:alpha val="40000"/>
                    </a:prstClr>
                  </a:outerShdw>
                </a:effectLst>
                <a:latin typeface="+mj-lt"/>
                <a:ea typeface="+mj-ea"/>
                <a:cs typeface="+mj-cs"/>
              </a:rPr>
              <a:t>CISS Business </a:t>
            </a:r>
            <a:r>
              <a:rPr lang="en-US" sz="3600" b="1" dirty="0" smtClean="0">
                <a:effectLst>
                  <a:outerShdw blurRad="50800" dist="38100" dir="8100000" algn="tr" rotWithShape="0">
                    <a:prstClr val="black">
                      <a:alpha val="40000"/>
                    </a:prstClr>
                  </a:outerShdw>
                </a:effectLst>
                <a:latin typeface="+mj-lt"/>
                <a:ea typeface="+mj-ea"/>
                <a:cs typeface="+mj-cs"/>
              </a:rPr>
              <a:t>Milestones</a:t>
            </a:r>
            <a:endParaRPr lang="en-US" sz="3600" b="1" dirty="0">
              <a:effectLst>
                <a:outerShdw blurRad="50800" dist="38100" dir="8100000" algn="tr" rotWithShape="0">
                  <a:prstClr val="black">
                    <a:alpha val="40000"/>
                  </a:prstClr>
                </a:outerShdw>
              </a:effectLst>
              <a:latin typeface="+mj-lt"/>
              <a:ea typeface="+mj-ea"/>
              <a:cs typeface="+mj-cs"/>
            </a:endParaRPr>
          </a:p>
        </p:txBody>
      </p:sp>
    </p:spTree>
    <p:extLst>
      <p:ext uri="{BB962C8B-B14F-4D97-AF65-F5344CB8AC3E}">
        <p14:creationId xmlns:p14="http://schemas.microsoft.com/office/powerpoint/2010/main" val="3199077612"/>
      </p:ext>
    </p:extLst>
  </p:cSld>
  <p:clrMapOvr>
    <a:masterClrMapping/>
  </p:clrMapOvr>
  <p:transition spd="slow">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1525" y="152400"/>
            <a:ext cx="7620000" cy="584200"/>
          </a:xfrm>
          <a:prstGeom prst="rect">
            <a:avLst/>
          </a:prstGeom>
        </p:spPr>
        <p:txBody>
          <a:bodyPr>
            <a:spAutoFit/>
          </a:bodyPr>
          <a:lstStyle/>
          <a:p>
            <a:pPr algn="ctr">
              <a:defRPr/>
            </a:pPr>
            <a:r>
              <a:rPr lang="en-US" sz="3200" b="1" dirty="0">
                <a:latin typeface="+mj-lt"/>
              </a:rPr>
              <a:t>CJIS Program Management </a:t>
            </a:r>
          </a:p>
        </p:txBody>
      </p:sp>
      <p:sp>
        <p:nvSpPr>
          <p:cNvPr id="18435" name="AutoShape 5" descr="Description: C:\Users\tezarism\Documents\MARK\CISS\Presentations\Program Management Plan.gif"/>
          <p:cNvSpPr>
            <a:spLocks noChangeAspect="1" noChangeArrowheads="1"/>
          </p:cNvSpPr>
          <p:nvPr/>
        </p:nvSpPr>
        <p:spPr bwMode="auto">
          <a:xfrm>
            <a:off x="1350963" y="2216150"/>
            <a:ext cx="415766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36" name="AutoShape 7" descr="Description: C:\Users\tezarism\Documents\MARK\CISS\Presentations\Program Management Plan.gif"/>
          <p:cNvSpPr>
            <a:spLocks noChangeAspect="1" noChangeArrowheads="1"/>
          </p:cNvSpPr>
          <p:nvPr/>
        </p:nvSpPr>
        <p:spPr bwMode="auto">
          <a:xfrm>
            <a:off x="1350963" y="2216150"/>
            <a:ext cx="4157662"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8437" name="Line 22"/>
          <p:cNvSpPr>
            <a:spLocks noChangeShapeType="1"/>
          </p:cNvSpPr>
          <p:nvPr/>
        </p:nvSpPr>
        <p:spPr bwMode="auto">
          <a:xfrm flipH="1">
            <a:off x="4537075" y="39624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38" name="Line 23"/>
          <p:cNvSpPr>
            <a:spLocks noChangeShapeType="1"/>
          </p:cNvSpPr>
          <p:nvPr/>
        </p:nvSpPr>
        <p:spPr bwMode="auto">
          <a:xfrm flipH="1" flipV="1">
            <a:off x="2000250" y="3265488"/>
            <a:ext cx="1809750" cy="936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39" name="Line 24"/>
          <p:cNvSpPr>
            <a:spLocks noChangeShapeType="1"/>
          </p:cNvSpPr>
          <p:nvPr/>
        </p:nvSpPr>
        <p:spPr bwMode="auto">
          <a:xfrm flipH="1">
            <a:off x="1939925" y="3581400"/>
            <a:ext cx="179705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0" name="Line 25"/>
          <p:cNvSpPr>
            <a:spLocks noChangeShapeType="1"/>
          </p:cNvSpPr>
          <p:nvPr/>
        </p:nvSpPr>
        <p:spPr bwMode="auto">
          <a:xfrm flipH="1">
            <a:off x="1800225" y="3720306"/>
            <a:ext cx="1936750" cy="16359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1" name="Line 26"/>
          <p:cNvSpPr>
            <a:spLocks noChangeShapeType="1"/>
          </p:cNvSpPr>
          <p:nvPr/>
        </p:nvSpPr>
        <p:spPr bwMode="auto">
          <a:xfrm flipH="1">
            <a:off x="3062288" y="3962400"/>
            <a:ext cx="712787" cy="1317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2" name="Line 27"/>
          <p:cNvSpPr>
            <a:spLocks noChangeShapeType="1"/>
          </p:cNvSpPr>
          <p:nvPr/>
        </p:nvSpPr>
        <p:spPr bwMode="auto">
          <a:xfrm>
            <a:off x="5337175" y="3848100"/>
            <a:ext cx="911225" cy="1392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3" name="Line 28"/>
          <p:cNvSpPr>
            <a:spLocks noChangeShapeType="1"/>
          </p:cNvSpPr>
          <p:nvPr/>
        </p:nvSpPr>
        <p:spPr bwMode="auto">
          <a:xfrm>
            <a:off x="5337175" y="3720305"/>
            <a:ext cx="2130425" cy="163591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4" name="Line 30"/>
          <p:cNvSpPr>
            <a:spLocks noChangeShapeType="1"/>
          </p:cNvSpPr>
          <p:nvPr/>
        </p:nvSpPr>
        <p:spPr bwMode="auto">
          <a:xfrm>
            <a:off x="5337175" y="3581400"/>
            <a:ext cx="193675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5" name="Line 31"/>
          <p:cNvSpPr>
            <a:spLocks noChangeShapeType="1"/>
          </p:cNvSpPr>
          <p:nvPr/>
        </p:nvSpPr>
        <p:spPr bwMode="auto">
          <a:xfrm flipV="1">
            <a:off x="5410200" y="3200400"/>
            <a:ext cx="1863725"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46" name="AutoShape 11"/>
          <p:cNvSpPr>
            <a:spLocks noChangeArrowheads="1"/>
          </p:cNvSpPr>
          <p:nvPr/>
        </p:nvSpPr>
        <p:spPr bwMode="auto">
          <a:xfrm>
            <a:off x="3736975" y="3359150"/>
            <a:ext cx="1600200" cy="603250"/>
          </a:xfrm>
          <a:prstGeom prst="roundRect">
            <a:avLst>
              <a:gd name="adj" fmla="val 16667"/>
            </a:avLst>
          </a:prstGeom>
          <a:gradFill rotWithShape="1">
            <a:gsLst>
              <a:gs pos="0">
                <a:schemeClr val="bg1"/>
              </a:gs>
              <a:gs pos="100000">
                <a:srgbClr val="FFCC00"/>
              </a:gs>
            </a:gsLst>
            <a:path path="shape">
              <a:fillToRect l="50000" t="50000" r="50000" b="50000"/>
            </a:path>
          </a:gradFill>
          <a:ln w="38100">
            <a:solidFill>
              <a:srgbClr val="EEC1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200" b="1" dirty="0"/>
              <a:t>Program</a:t>
            </a:r>
          </a:p>
          <a:p>
            <a:pPr algn="ctr"/>
            <a:r>
              <a:rPr lang="en-US" sz="1200" b="1" dirty="0"/>
              <a:t>Management Plan</a:t>
            </a:r>
          </a:p>
        </p:txBody>
      </p:sp>
      <p:sp>
        <p:nvSpPr>
          <p:cNvPr id="18447" name="Oval 13"/>
          <p:cNvSpPr>
            <a:spLocks noChangeArrowheads="1"/>
          </p:cNvSpPr>
          <p:nvPr/>
        </p:nvSpPr>
        <p:spPr bwMode="auto">
          <a:xfrm>
            <a:off x="457200" y="2882106"/>
            <a:ext cx="1524000" cy="8382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Identify</a:t>
            </a:r>
          </a:p>
          <a:p>
            <a:pPr algn="ctr"/>
            <a:r>
              <a:rPr lang="en-US" sz="1200" b="1" dirty="0"/>
              <a:t>Implementation</a:t>
            </a:r>
          </a:p>
          <a:p>
            <a:pPr algn="ctr"/>
            <a:r>
              <a:rPr lang="en-US" sz="1200" b="1" dirty="0"/>
              <a:t>Team</a:t>
            </a:r>
          </a:p>
        </p:txBody>
      </p:sp>
      <p:sp>
        <p:nvSpPr>
          <p:cNvPr id="18448" name="Oval 14"/>
          <p:cNvSpPr>
            <a:spLocks noChangeArrowheads="1"/>
          </p:cNvSpPr>
          <p:nvPr/>
        </p:nvSpPr>
        <p:spPr bwMode="auto">
          <a:xfrm>
            <a:off x="439738" y="3962400"/>
            <a:ext cx="1771650" cy="10668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 Program</a:t>
            </a:r>
          </a:p>
          <a:p>
            <a:pPr algn="ctr"/>
            <a:r>
              <a:rPr lang="en-US" sz="1200" b="1" dirty="0"/>
              <a:t>Integration</a:t>
            </a:r>
          </a:p>
          <a:p>
            <a:pPr algn="ctr"/>
            <a:r>
              <a:rPr lang="en-US" sz="1200" b="1" dirty="0"/>
              <a:t>Standards and</a:t>
            </a:r>
          </a:p>
          <a:p>
            <a:pPr algn="ctr"/>
            <a:r>
              <a:rPr lang="en-US" sz="1200" b="1" dirty="0"/>
              <a:t>Processes</a:t>
            </a:r>
          </a:p>
        </p:txBody>
      </p:sp>
      <p:sp>
        <p:nvSpPr>
          <p:cNvPr id="18449" name="Oval 15"/>
          <p:cNvSpPr>
            <a:spLocks noChangeArrowheads="1"/>
          </p:cNvSpPr>
          <p:nvPr/>
        </p:nvSpPr>
        <p:spPr bwMode="auto">
          <a:xfrm>
            <a:off x="339725" y="5164138"/>
            <a:ext cx="1600200" cy="9906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a:t>
            </a:r>
          </a:p>
          <a:p>
            <a:pPr algn="ctr"/>
            <a:r>
              <a:rPr lang="en-US" sz="1200" b="1" dirty="0"/>
              <a:t>Implementation</a:t>
            </a:r>
          </a:p>
          <a:p>
            <a:pPr algn="ctr"/>
            <a:r>
              <a:rPr lang="en-US" sz="1200" b="1" dirty="0"/>
              <a:t>Schedule</a:t>
            </a:r>
          </a:p>
        </p:txBody>
      </p:sp>
      <p:sp>
        <p:nvSpPr>
          <p:cNvPr id="18450" name="Oval 16"/>
          <p:cNvSpPr>
            <a:spLocks noChangeArrowheads="1"/>
          </p:cNvSpPr>
          <p:nvPr/>
        </p:nvSpPr>
        <p:spPr bwMode="auto">
          <a:xfrm>
            <a:off x="2165350" y="5219700"/>
            <a:ext cx="1447800" cy="9144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a:t>
            </a:r>
          </a:p>
          <a:p>
            <a:pPr algn="ctr"/>
            <a:r>
              <a:rPr lang="en-US" sz="1200" b="1" dirty="0"/>
              <a:t>Testing</a:t>
            </a:r>
          </a:p>
          <a:p>
            <a:pPr algn="ctr"/>
            <a:r>
              <a:rPr lang="en-US" sz="1200" b="1" dirty="0"/>
              <a:t>Plan</a:t>
            </a:r>
          </a:p>
        </p:txBody>
      </p:sp>
      <p:sp>
        <p:nvSpPr>
          <p:cNvPr id="18451" name="Oval 17"/>
          <p:cNvSpPr>
            <a:spLocks noChangeArrowheads="1"/>
          </p:cNvSpPr>
          <p:nvPr/>
        </p:nvSpPr>
        <p:spPr bwMode="auto">
          <a:xfrm>
            <a:off x="3775075" y="5240338"/>
            <a:ext cx="1524000" cy="9144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a:t>
            </a:r>
          </a:p>
          <a:p>
            <a:pPr algn="ctr"/>
            <a:r>
              <a:rPr lang="en-US" sz="1200" b="1" dirty="0"/>
              <a:t>Change</a:t>
            </a:r>
          </a:p>
          <a:p>
            <a:pPr algn="ctr"/>
            <a:r>
              <a:rPr lang="en-US" sz="1200" b="1" dirty="0"/>
              <a:t>Management</a:t>
            </a:r>
          </a:p>
          <a:p>
            <a:pPr algn="ctr"/>
            <a:r>
              <a:rPr lang="en-US" sz="1200" b="1" dirty="0"/>
              <a:t>Plan</a:t>
            </a:r>
          </a:p>
        </p:txBody>
      </p:sp>
      <p:sp>
        <p:nvSpPr>
          <p:cNvPr id="18452" name="Oval 18"/>
          <p:cNvSpPr>
            <a:spLocks noChangeArrowheads="1"/>
          </p:cNvSpPr>
          <p:nvPr/>
        </p:nvSpPr>
        <p:spPr bwMode="auto">
          <a:xfrm>
            <a:off x="5486400" y="5219700"/>
            <a:ext cx="1543050" cy="9144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a:t>
            </a:r>
          </a:p>
          <a:p>
            <a:pPr algn="ctr"/>
            <a:r>
              <a:rPr lang="en-US" sz="1200" b="1" dirty="0"/>
              <a:t>Communications</a:t>
            </a:r>
          </a:p>
          <a:p>
            <a:pPr algn="ctr"/>
            <a:r>
              <a:rPr lang="en-US" sz="1200" b="1" dirty="0"/>
              <a:t>Plan</a:t>
            </a:r>
          </a:p>
        </p:txBody>
      </p:sp>
      <p:sp>
        <p:nvSpPr>
          <p:cNvPr id="18453" name="Oval 19"/>
          <p:cNvSpPr>
            <a:spLocks noChangeArrowheads="1"/>
          </p:cNvSpPr>
          <p:nvPr/>
        </p:nvSpPr>
        <p:spPr bwMode="auto">
          <a:xfrm>
            <a:off x="7273925" y="5164138"/>
            <a:ext cx="1390650" cy="9144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a:t>
            </a:r>
          </a:p>
          <a:p>
            <a:pPr algn="ctr"/>
            <a:r>
              <a:rPr lang="en-US" sz="1200" b="1" dirty="0"/>
              <a:t>CJIS Security</a:t>
            </a:r>
          </a:p>
          <a:p>
            <a:pPr algn="ctr"/>
            <a:r>
              <a:rPr lang="en-US" sz="1200" b="1" dirty="0"/>
              <a:t>Solution</a:t>
            </a:r>
          </a:p>
        </p:txBody>
      </p:sp>
      <p:sp>
        <p:nvSpPr>
          <p:cNvPr id="18454" name="Oval 20"/>
          <p:cNvSpPr>
            <a:spLocks noChangeArrowheads="1"/>
          </p:cNvSpPr>
          <p:nvPr/>
        </p:nvSpPr>
        <p:spPr bwMode="auto">
          <a:xfrm>
            <a:off x="7029450" y="3962400"/>
            <a:ext cx="1651000" cy="10668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Develop</a:t>
            </a:r>
          </a:p>
          <a:p>
            <a:pPr algn="ctr"/>
            <a:r>
              <a:rPr lang="en-US" sz="1200" b="1" dirty="0"/>
              <a:t>Training</a:t>
            </a:r>
          </a:p>
          <a:p>
            <a:pPr algn="ctr"/>
            <a:r>
              <a:rPr lang="en-US" sz="1200" b="1" dirty="0"/>
              <a:t>Plan</a:t>
            </a:r>
          </a:p>
        </p:txBody>
      </p:sp>
      <p:sp>
        <p:nvSpPr>
          <p:cNvPr id="18455" name="Oval 21"/>
          <p:cNvSpPr>
            <a:spLocks noChangeArrowheads="1"/>
          </p:cNvSpPr>
          <p:nvPr/>
        </p:nvSpPr>
        <p:spPr bwMode="auto">
          <a:xfrm>
            <a:off x="7219950" y="2882106"/>
            <a:ext cx="1466850" cy="8382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Gather and</a:t>
            </a:r>
          </a:p>
          <a:p>
            <a:pPr algn="ctr"/>
            <a:r>
              <a:rPr lang="en-US" sz="1200" b="1" dirty="0"/>
              <a:t>Report Lessons</a:t>
            </a:r>
          </a:p>
          <a:p>
            <a:pPr algn="ctr"/>
            <a:r>
              <a:rPr lang="en-US" sz="1200" b="1" dirty="0"/>
              <a:t>Learned</a:t>
            </a:r>
          </a:p>
        </p:txBody>
      </p:sp>
      <p:sp>
        <p:nvSpPr>
          <p:cNvPr id="18456" name="Oval 12"/>
          <p:cNvSpPr>
            <a:spLocks noChangeArrowheads="1"/>
          </p:cNvSpPr>
          <p:nvPr/>
        </p:nvSpPr>
        <p:spPr bwMode="auto">
          <a:xfrm>
            <a:off x="3775075" y="4114800"/>
            <a:ext cx="1524000" cy="914400"/>
          </a:xfrm>
          <a:prstGeom prst="ellipse">
            <a:avLst/>
          </a:prstGeom>
          <a:gradFill rotWithShape="1">
            <a:gsLst>
              <a:gs pos="0">
                <a:schemeClr val="bg1"/>
              </a:gs>
              <a:gs pos="100000">
                <a:srgbClr val="3399FF"/>
              </a:gs>
            </a:gsLst>
            <a:path path="shape">
              <a:fillToRect l="50000" t="50000" r="50000" b="50000"/>
            </a:path>
          </a:gradFill>
          <a:ln w="38100" algn="ctr">
            <a:noFill/>
            <a:round/>
            <a:headEnd/>
            <a:tailEnd/>
          </a:ln>
          <a:effectLst>
            <a:outerShdw dist="35921" dir="2700000" algn="ctr" rotWithShape="0">
              <a:schemeClr val="bg2"/>
            </a:outerShdw>
          </a:effectLst>
          <a:scene3d>
            <a:camera prst="orthographicFront"/>
            <a:lightRig rig="threePt" dir="t"/>
          </a:scene3d>
          <a:sp3d>
            <a:bevelT/>
            <a:bevelB/>
          </a:sp3d>
          <a:extLst/>
        </p:spPr>
        <p:txBody>
          <a:bodyPr wrap="none" anchor="ctr"/>
          <a:lstStyle/>
          <a:p>
            <a:pPr algn="ctr"/>
            <a:r>
              <a:rPr lang="en-US" sz="1200" b="1" dirty="0"/>
              <a:t>Establish</a:t>
            </a:r>
          </a:p>
          <a:p>
            <a:pPr algn="ctr"/>
            <a:r>
              <a:rPr lang="en-US" sz="1200" b="1" dirty="0"/>
              <a:t>Program Office, </a:t>
            </a:r>
          </a:p>
          <a:p>
            <a:pPr algn="ctr"/>
            <a:r>
              <a:rPr lang="en-US" sz="1200" b="1" dirty="0"/>
              <a:t>Define</a:t>
            </a:r>
          </a:p>
          <a:p>
            <a:pPr algn="ctr"/>
            <a:r>
              <a:rPr lang="en-US" sz="1200" b="1" dirty="0"/>
              <a:t>Governance</a:t>
            </a:r>
          </a:p>
        </p:txBody>
      </p:sp>
      <p:sp>
        <p:nvSpPr>
          <p:cNvPr id="18457" name="Line 29"/>
          <p:cNvSpPr>
            <a:spLocks noChangeShapeType="1"/>
          </p:cNvSpPr>
          <p:nvPr/>
        </p:nvSpPr>
        <p:spPr bwMode="auto">
          <a:xfrm flipH="1">
            <a:off x="4537075" y="5029200"/>
            <a:ext cx="0" cy="21113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8458" name="AutoShape 11"/>
          <p:cNvSpPr>
            <a:spLocks noChangeArrowheads="1"/>
          </p:cNvSpPr>
          <p:nvPr/>
        </p:nvSpPr>
        <p:spPr bwMode="auto">
          <a:xfrm>
            <a:off x="3394869" y="2520950"/>
            <a:ext cx="2284412" cy="603250"/>
          </a:xfrm>
          <a:prstGeom prst="roundRect">
            <a:avLst>
              <a:gd name="adj" fmla="val 16667"/>
            </a:avLst>
          </a:prstGeom>
          <a:gradFill rotWithShape="1">
            <a:gsLst>
              <a:gs pos="0">
                <a:schemeClr val="bg1"/>
              </a:gs>
              <a:gs pos="100000">
                <a:srgbClr val="FFCC00"/>
              </a:gs>
            </a:gsLst>
            <a:path path="shape">
              <a:fillToRect l="50000" t="50000" r="50000" b="50000"/>
            </a:path>
          </a:gradFill>
          <a:ln w="38100">
            <a:solidFill>
              <a:srgbClr val="EEC1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400" b="1" dirty="0"/>
              <a:t>CJIS Governing Board </a:t>
            </a:r>
          </a:p>
          <a:p>
            <a:pPr algn="ctr"/>
            <a:r>
              <a:rPr lang="en-US" sz="1400" b="1" dirty="0"/>
              <a:t>Strategic Plan</a:t>
            </a:r>
          </a:p>
        </p:txBody>
      </p:sp>
      <p:sp>
        <p:nvSpPr>
          <p:cNvPr id="18459" name="AutoShape 11"/>
          <p:cNvSpPr>
            <a:spLocks noChangeArrowheads="1"/>
          </p:cNvSpPr>
          <p:nvPr/>
        </p:nvSpPr>
        <p:spPr bwMode="auto">
          <a:xfrm>
            <a:off x="3022600" y="1676400"/>
            <a:ext cx="3028950" cy="603250"/>
          </a:xfrm>
          <a:prstGeom prst="roundRect">
            <a:avLst>
              <a:gd name="adj" fmla="val 16667"/>
            </a:avLst>
          </a:prstGeom>
          <a:gradFill rotWithShape="1">
            <a:gsLst>
              <a:gs pos="0">
                <a:schemeClr val="bg1"/>
              </a:gs>
              <a:gs pos="100000">
                <a:srgbClr val="FFCC00"/>
              </a:gs>
            </a:gsLst>
            <a:path path="shape">
              <a:fillToRect l="50000" t="50000" r="50000" b="50000"/>
            </a:path>
          </a:gradFill>
          <a:ln w="38100">
            <a:solidFill>
              <a:srgbClr val="EEC1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600" b="1" dirty="0"/>
              <a:t>CJIS Business Objectives / </a:t>
            </a:r>
          </a:p>
          <a:p>
            <a:pPr algn="ctr"/>
            <a:r>
              <a:rPr lang="en-US" sz="1600" b="1" dirty="0"/>
              <a:t>Goals</a:t>
            </a:r>
          </a:p>
        </p:txBody>
      </p:sp>
      <p:sp>
        <p:nvSpPr>
          <p:cNvPr id="18460" name="AutoShape 11"/>
          <p:cNvSpPr>
            <a:spLocks noChangeArrowheads="1"/>
          </p:cNvSpPr>
          <p:nvPr/>
        </p:nvSpPr>
        <p:spPr bwMode="auto">
          <a:xfrm>
            <a:off x="2667000" y="838200"/>
            <a:ext cx="3740150" cy="603250"/>
          </a:xfrm>
          <a:prstGeom prst="roundRect">
            <a:avLst>
              <a:gd name="adj" fmla="val 16667"/>
            </a:avLst>
          </a:prstGeom>
          <a:gradFill rotWithShape="1">
            <a:gsLst>
              <a:gs pos="0">
                <a:schemeClr val="bg1"/>
              </a:gs>
              <a:gs pos="100000">
                <a:srgbClr val="FFCC00"/>
              </a:gs>
            </a:gsLst>
            <a:path path="shape">
              <a:fillToRect l="50000" t="50000" r="50000" b="50000"/>
            </a:path>
          </a:gradFill>
          <a:ln w="38100">
            <a:solidFill>
              <a:srgbClr val="EEC1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b="1" dirty="0"/>
              <a:t>Governor’s Vision for </a:t>
            </a:r>
          </a:p>
          <a:p>
            <a:pPr algn="ctr"/>
            <a:r>
              <a:rPr lang="en-US" b="1" dirty="0"/>
              <a:t>Technology</a:t>
            </a:r>
          </a:p>
        </p:txBody>
      </p:sp>
      <p:sp>
        <p:nvSpPr>
          <p:cNvPr id="4" name="Down Arrow 3"/>
          <p:cNvSpPr/>
          <p:nvPr/>
        </p:nvSpPr>
        <p:spPr>
          <a:xfrm>
            <a:off x="4305697" y="1479550"/>
            <a:ext cx="484187" cy="196850"/>
          </a:xfrm>
          <a:prstGeom prst="downArrow">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2" name="Down Arrow 61"/>
          <p:cNvSpPr/>
          <p:nvPr/>
        </p:nvSpPr>
        <p:spPr>
          <a:xfrm>
            <a:off x="4305697" y="3155950"/>
            <a:ext cx="484187" cy="196850"/>
          </a:xfrm>
          <a:prstGeom prst="downArrow">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3" name="Down Arrow 62"/>
          <p:cNvSpPr/>
          <p:nvPr/>
        </p:nvSpPr>
        <p:spPr>
          <a:xfrm>
            <a:off x="4305696" y="2317750"/>
            <a:ext cx="484188" cy="196850"/>
          </a:xfrm>
          <a:prstGeom prst="downArrow">
            <a:avLst/>
          </a:prstGeom>
          <a:solidFill>
            <a:srgbClr val="0043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Date Placeholder 3"/>
          <p:cNvSpPr>
            <a:spLocks noGrp="1"/>
          </p:cNvSpPr>
          <p:nvPr>
            <p:ph type="dt" sz="half" idx="10"/>
          </p:nvPr>
        </p:nvSpPr>
        <p:spPr>
          <a:xfrm>
            <a:off x="457200" y="6356350"/>
            <a:ext cx="2133600" cy="365125"/>
          </a:xfrm>
        </p:spPr>
        <p:txBody>
          <a:bodyPr/>
          <a:lstStyle/>
          <a:p>
            <a:r>
              <a:rPr lang="en-US" dirty="0"/>
              <a:t>2Q2012</a:t>
            </a:r>
          </a:p>
        </p:txBody>
      </p:sp>
      <p:sp>
        <p:nvSpPr>
          <p:cNvPr id="33"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t>15</a:t>
            </a:fld>
            <a:endParaRPr lang="en-US" dirty="0"/>
          </a:p>
        </p:txBody>
      </p:sp>
    </p:spTree>
    <p:extLst>
      <p:ext uri="{BB962C8B-B14F-4D97-AF65-F5344CB8AC3E}">
        <p14:creationId xmlns:p14="http://schemas.microsoft.com/office/powerpoint/2010/main" val="4266901544"/>
      </p:ext>
    </p:extLst>
  </p:cSld>
  <p:clrMapOvr>
    <a:masterClrMapping/>
  </p:clrMapOvr>
  <p:transition spd="slow">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802595"/>
            <a:ext cx="9144000" cy="868363"/>
          </a:xfrm>
        </p:spPr>
        <p:txBody>
          <a:bodyPr>
            <a:noAutofit/>
          </a:bodyPr>
          <a:lstStyle/>
          <a:p>
            <a:pPr>
              <a:defRPr/>
            </a:pPr>
            <a:r>
              <a:rPr lang="en-US" b="1" dirty="0" smtClean="0"/>
              <a:t>CJIS Project Management Office</a:t>
            </a:r>
            <a:br>
              <a:rPr lang="en-US" b="1" dirty="0" smtClean="0"/>
            </a:br>
            <a:r>
              <a:rPr lang="en-US" dirty="0" smtClean="0"/>
              <a:t>Milestones</a:t>
            </a:r>
            <a:endParaRPr lang="en-US" b="1" dirty="0" smtClean="0"/>
          </a:p>
        </p:txBody>
      </p:sp>
      <p:graphicFrame>
        <p:nvGraphicFramePr>
          <p:cNvPr id="7" name="Table 6"/>
          <p:cNvGraphicFramePr>
            <a:graphicFrameLocks noGrp="1"/>
          </p:cNvGraphicFramePr>
          <p:nvPr>
            <p:extLst>
              <p:ext uri="{D42A27DB-BD31-4B8C-83A1-F6EECF244321}">
                <p14:modId xmlns:p14="http://schemas.microsoft.com/office/powerpoint/2010/main" val="3927276527"/>
              </p:ext>
            </p:extLst>
          </p:nvPr>
        </p:nvGraphicFramePr>
        <p:xfrm>
          <a:off x="1219199" y="1745340"/>
          <a:ext cx="7086599" cy="4449960"/>
        </p:xfrm>
        <a:graphic>
          <a:graphicData uri="http://schemas.openxmlformats.org/drawingml/2006/table">
            <a:tbl>
              <a:tblPr firstRow="1" bandRow="1">
                <a:effectLst>
                  <a:outerShdw blurRad="203200" dir="12780000" sy="23000" kx="1200000" algn="br" rotWithShape="0">
                    <a:prstClr val="black">
                      <a:alpha val="20000"/>
                    </a:prstClr>
                  </a:outerShdw>
                </a:effectLst>
                <a:tableStyleId>{5C22544A-7EE6-4342-B048-85BDC9FD1C3A}</a:tableStyleId>
              </a:tblPr>
              <a:tblGrid>
                <a:gridCol w="2785271"/>
                <a:gridCol w="797839"/>
                <a:gridCol w="318499"/>
                <a:gridCol w="318499"/>
                <a:gridCol w="318499"/>
                <a:gridCol w="318499"/>
                <a:gridCol w="318499"/>
                <a:gridCol w="318499"/>
                <a:gridCol w="318499"/>
                <a:gridCol w="318499"/>
                <a:gridCol w="318499"/>
                <a:gridCol w="318499"/>
                <a:gridCol w="318499"/>
              </a:tblGrid>
              <a:tr h="234770">
                <a:tc>
                  <a:txBody>
                    <a:bodyPr/>
                    <a:lstStyle/>
                    <a:p>
                      <a:r>
                        <a:rPr lang="en-US" sz="1400" dirty="0" smtClean="0">
                          <a:solidFill>
                            <a:schemeClr val="bg1"/>
                          </a:solidFill>
                          <a:latin typeface="Arial" pitchFamily="34" charset="0"/>
                          <a:cs typeface="Arial" pitchFamily="34" charset="0"/>
                        </a:rPr>
                        <a:t>PMO Setup</a:t>
                      </a:r>
                      <a:endParaRPr lang="en-US" sz="1400" dirty="0">
                        <a:solidFill>
                          <a:schemeClr val="bg1"/>
                        </a:solidFill>
                        <a:latin typeface="Arial" pitchFamily="34" charset="0"/>
                        <a:cs typeface="Arial" pitchFamily="34" charset="0"/>
                      </a:endParaRPr>
                    </a:p>
                  </a:txBody>
                  <a:tcPr marT="45716" marB="45716">
                    <a:solidFill>
                      <a:srgbClr val="002060"/>
                    </a:solidFill>
                  </a:tcPr>
                </a:tc>
                <a:tc>
                  <a:txBody>
                    <a:bodyPr/>
                    <a:lstStyle/>
                    <a:p>
                      <a:pPr algn="ctr"/>
                      <a:r>
                        <a:rPr lang="en-US" sz="1400" dirty="0" smtClean="0">
                          <a:solidFill>
                            <a:schemeClr val="bg1"/>
                          </a:solidFill>
                          <a:latin typeface="Arial" pitchFamily="34" charset="0"/>
                          <a:cs typeface="Arial" pitchFamily="34" charset="0"/>
                        </a:rPr>
                        <a:t>JFM</a:t>
                      </a:r>
                      <a:endParaRPr lang="en-US" sz="1400" dirty="0">
                        <a:solidFill>
                          <a:schemeClr val="bg1"/>
                        </a:solidFill>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A</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M</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J</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J</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A</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S</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O</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N</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D</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J</a:t>
                      </a:r>
                      <a:endParaRPr lang="en-US" sz="1400" dirty="0">
                        <a:latin typeface="Arial" pitchFamily="34" charset="0"/>
                        <a:cs typeface="Arial" pitchFamily="34" charset="0"/>
                      </a:endParaRPr>
                    </a:p>
                  </a:txBody>
                  <a:tcPr marT="45716" marB="45716">
                    <a:solidFill>
                      <a:srgbClr val="002060"/>
                    </a:solidFill>
                  </a:tcPr>
                </a:tc>
                <a:tc>
                  <a:txBody>
                    <a:bodyPr/>
                    <a:lstStyle/>
                    <a:p>
                      <a:pPr algn="ctr"/>
                      <a:r>
                        <a:rPr lang="en-US" sz="1400" dirty="0" smtClean="0">
                          <a:latin typeface="Arial" pitchFamily="34" charset="0"/>
                          <a:cs typeface="Arial" pitchFamily="34" charset="0"/>
                        </a:rPr>
                        <a:t>F</a:t>
                      </a:r>
                      <a:endParaRPr lang="en-US" sz="1400" dirty="0">
                        <a:latin typeface="Arial" pitchFamily="34" charset="0"/>
                        <a:cs typeface="Arial" pitchFamily="34" charset="0"/>
                      </a:endParaRPr>
                    </a:p>
                  </a:txBody>
                  <a:tcPr marT="45716" marB="45716">
                    <a:solidFill>
                      <a:srgbClr val="002060"/>
                    </a:solidFill>
                  </a:tcPr>
                </a:tc>
              </a:tr>
              <a:tr h="2286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Establish Program Office </a:t>
                      </a:r>
                      <a:r>
                        <a:rPr lang="en-US" sz="1100" b="0" baseline="0" dirty="0" smtClean="0">
                          <a:latin typeface="Arial" pitchFamily="34" charset="0"/>
                          <a:cs typeface="Arial" pitchFamily="34" charset="0"/>
                        </a:rPr>
                        <a:t> - Define Governance</a:t>
                      </a:r>
                      <a:endParaRPr lang="en-US" sz="1100" b="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rgbClr val="00B050"/>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dirty="0">
                        <a:latin typeface="Arial" pitchFamily="34" charset="0"/>
                        <a:cs typeface="Arial" pitchFamily="34" charset="0"/>
                      </a:endParaRPr>
                    </a:p>
                  </a:txBody>
                  <a:tcPr marT="45716" marB="45716">
                    <a:solidFill>
                      <a:schemeClr val="bg1">
                        <a:lumMod val="9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Budget</a:t>
                      </a:r>
                      <a:endParaRPr lang="en-US" sz="1100" b="0" dirty="0">
                        <a:latin typeface="Arial" pitchFamily="34" charset="0"/>
                        <a:cs typeface="Arial" pitchFamily="34" charset="0"/>
                      </a:endParaRPr>
                    </a:p>
                  </a:txBody>
                  <a:tcPr marT="45716" marB="45716">
                    <a:lnB w="12700" cmpd="sng">
                      <a:noFill/>
                    </a:lnB>
                    <a:solidFill>
                      <a:schemeClr val="bg1">
                        <a:lumMod val="75000"/>
                      </a:schemeClr>
                    </a:solidFill>
                  </a:tcPr>
                </a:tc>
                <a:tc>
                  <a:txBody>
                    <a:bodyPr/>
                    <a:lstStyle/>
                    <a:p>
                      <a:endParaRPr lang="en-US" sz="1200" dirty="0">
                        <a:solidFill>
                          <a:srgbClr val="002060"/>
                        </a:solidFill>
                        <a:latin typeface="Arial" pitchFamily="34" charset="0"/>
                        <a:cs typeface="Arial" pitchFamily="34" charset="0"/>
                      </a:endParaRPr>
                    </a:p>
                  </a:txBody>
                  <a:tcPr marT="45716" marB="45716">
                    <a:solidFill>
                      <a:srgbClr val="00B050"/>
                    </a:solidFill>
                  </a:tcPr>
                </a:tc>
                <a:tc>
                  <a:txBody>
                    <a:bodyPr/>
                    <a:lstStyle/>
                    <a:p>
                      <a:endParaRPr lang="en-US" sz="1200" dirty="0">
                        <a:solidFill>
                          <a:srgbClr val="002060"/>
                        </a:solidFill>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solidFill>
                          <a:srgbClr val="002060"/>
                        </a:solidFill>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dirty="0">
                        <a:latin typeface="Arial" pitchFamily="34" charset="0"/>
                        <a:cs typeface="Arial" pitchFamily="34" charset="0"/>
                      </a:endParaRPr>
                    </a:p>
                  </a:txBody>
                  <a:tcPr marT="45716" marB="45716">
                    <a:solidFill>
                      <a:schemeClr val="bg1">
                        <a:lumMod val="7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smtClean="0">
                          <a:solidFill>
                            <a:schemeClr val="dk1"/>
                          </a:solidFill>
                          <a:latin typeface="Arial" pitchFamily="34" charset="0"/>
                          <a:ea typeface="+mn-ea"/>
                          <a:cs typeface="Arial" pitchFamily="34" charset="0"/>
                        </a:rPr>
                        <a:t>Identify</a:t>
                      </a:r>
                      <a:r>
                        <a:rPr lang="en-US" sz="1100" b="0" dirty="0" smtClean="0">
                          <a:latin typeface="Arial" pitchFamily="34" charset="0"/>
                          <a:cs typeface="Arial" pitchFamily="34" charset="0"/>
                        </a:rPr>
                        <a:t> Implementation Team</a:t>
                      </a:r>
                      <a:endParaRPr lang="en-US" sz="1100" b="0" dirty="0">
                        <a:latin typeface="Arial" pitchFamily="34" charset="0"/>
                        <a:cs typeface="Arial" pitchFamily="34" charset="0"/>
                      </a:endParaRPr>
                    </a:p>
                  </a:txBody>
                  <a:tcPr marT="45716" marB="45716">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endParaRPr lang="en-US" sz="1200" b="1" dirty="0">
                        <a:solidFill>
                          <a:srgbClr val="002060"/>
                        </a:solidFill>
                        <a:latin typeface="Arial" pitchFamily="34" charset="0"/>
                        <a:cs typeface="Arial" pitchFamily="34" charset="0"/>
                      </a:endParaRPr>
                    </a:p>
                  </a:txBody>
                  <a:tcPr marT="45716" marB="45716">
                    <a:lnL w="12700" cmpd="sng">
                      <a:noFill/>
                    </a:lnL>
                    <a:solidFill>
                      <a:srgbClr val="0033CC"/>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r>
              <a:tr h="265620">
                <a:tc>
                  <a:txBody>
                    <a:bodyPr/>
                    <a:lstStyle/>
                    <a:p>
                      <a:r>
                        <a:rPr lang="en-US" sz="1100" b="0" dirty="0" smtClean="0">
                          <a:latin typeface="Arial" pitchFamily="34" charset="0"/>
                          <a:cs typeface="Arial" pitchFamily="34" charset="0"/>
                        </a:rPr>
                        <a:t>Develop</a:t>
                      </a:r>
                      <a:r>
                        <a:rPr lang="en-US" sz="1100" b="0" baseline="0" dirty="0" smtClean="0">
                          <a:latin typeface="Arial" pitchFamily="34" charset="0"/>
                          <a:cs typeface="Arial" pitchFamily="34" charset="0"/>
                        </a:rPr>
                        <a:t> Communications Plan</a:t>
                      </a:r>
                      <a:endParaRPr lang="en-US" sz="1100" b="0" dirty="0">
                        <a:latin typeface="Arial" pitchFamily="34" charset="0"/>
                        <a:cs typeface="Arial" pitchFamily="34" charset="0"/>
                      </a:endParaRPr>
                    </a:p>
                  </a:txBody>
                  <a:tcPr marT="45716" marB="45716">
                    <a:lnT w="12700" cmpd="sng">
                      <a:noFill/>
                    </a:lnT>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rgbClr val="00B050"/>
                    </a:solidFill>
                  </a:tcPr>
                </a:tc>
                <a:tc>
                  <a:txBody>
                    <a:bodyPr/>
                    <a:lstStyle/>
                    <a:p>
                      <a:endParaRPr lang="en-US" sz="1200" b="1" dirty="0">
                        <a:latin typeface="Arial" pitchFamily="34" charset="0"/>
                        <a:cs typeface="Arial" pitchFamily="34" charset="0"/>
                      </a:endParaRPr>
                    </a:p>
                  </a:txBody>
                  <a:tcPr marT="45716" marB="45716">
                    <a:solidFill>
                      <a:srgbClr val="00B050"/>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baseline="0" dirty="0" smtClean="0">
                          <a:latin typeface="Arial" pitchFamily="34" charset="0"/>
                          <a:cs typeface="Arial" pitchFamily="34" charset="0"/>
                        </a:rPr>
                        <a:t>3rd </a:t>
                      </a:r>
                      <a:r>
                        <a:rPr lang="en-US" sz="1100" b="0" dirty="0" smtClean="0">
                          <a:latin typeface="Arial" pitchFamily="34" charset="0"/>
                          <a:cs typeface="Arial" pitchFamily="34" charset="0"/>
                        </a:rPr>
                        <a:t>Quarter Implementation </a:t>
                      </a:r>
                      <a:r>
                        <a:rPr lang="en-US" sz="1100" b="0" baseline="0" dirty="0" smtClean="0">
                          <a:latin typeface="Arial" pitchFamily="34" charset="0"/>
                          <a:cs typeface="Arial" pitchFamily="34" charset="0"/>
                        </a:rPr>
                        <a:t>Schedule</a:t>
                      </a:r>
                      <a:endParaRPr lang="en-US" sz="1100" b="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r>
              <a:tr h="265620">
                <a:tc>
                  <a:txBody>
                    <a:bodyPr/>
                    <a:lstStyle/>
                    <a:p>
                      <a:r>
                        <a:rPr lang="en-US" sz="1100" b="0" dirty="0" smtClean="0">
                          <a:latin typeface="Arial" pitchFamily="34" charset="0"/>
                          <a:cs typeface="Arial" pitchFamily="34" charset="0"/>
                        </a:rPr>
                        <a:t>Develop Change Mgmt.</a:t>
                      </a:r>
                      <a:r>
                        <a:rPr lang="en-US" sz="1100" b="0" baseline="0" dirty="0" smtClean="0">
                          <a:latin typeface="Arial" pitchFamily="34" charset="0"/>
                          <a:cs typeface="Arial" pitchFamily="34" charset="0"/>
                        </a:rPr>
                        <a:t> </a:t>
                      </a:r>
                      <a:r>
                        <a:rPr lang="en-US" sz="1100" b="0" dirty="0" smtClean="0">
                          <a:latin typeface="Arial" pitchFamily="34" charset="0"/>
                          <a:cs typeface="Arial" pitchFamily="34" charset="0"/>
                        </a:rPr>
                        <a:t>Plan</a:t>
                      </a:r>
                      <a:endParaRPr lang="en-US" sz="1100" b="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rgbClr val="00B050"/>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Risk/Issue Mgmt. Plan</a:t>
                      </a:r>
                      <a:endParaRPr lang="en-US" sz="1100" b="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Develop</a:t>
                      </a:r>
                      <a:r>
                        <a:rPr lang="en-US" sz="1100" b="0" baseline="0" dirty="0" smtClean="0">
                          <a:latin typeface="Arial" pitchFamily="34" charset="0"/>
                          <a:cs typeface="Arial" pitchFamily="34" charset="0"/>
                        </a:rPr>
                        <a:t> Quality Mgmt. Plan</a:t>
                      </a:r>
                      <a:endParaRPr lang="en-US" sz="1100" b="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Implement Project Management in</a:t>
                      </a:r>
                      <a:r>
                        <a:rPr lang="en-US" sz="1100" b="0" baseline="0" dirty="0" smtClean="0">
                          <a:latin typeface="Arial" pitchFamily="34" charset="0"/>
                          <a:cs typeface="Arial" pitchFamily="34" charset="0"/>
                        </a:rPr>
                        <a:t> </a:t>
                      </a:r>
                      <a:r>
                        <a:rPr lang="en-US" sz="1100" b="0" dirty="0" smtClean="0">
                          <a:latin typeface="Arial" pitchFamily="34" charset="0"/>
                          <a:cs typeface="Arial" pitchFamily="34" charset="0"/>
                        </a:rPr>
                        <a:t>Jazz</a:t>
                      </a:r>
                      <a:endParaRPr lang="en-US" sz="1100" b="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solidFill>
                          <a:srgbClr val="002060"/>
                        </a:solidFill>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Update CJIS Security Plan</a:t>
                      </a:r>
                      <a:endParaRPr lang="en-US" sz="1100" b="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r>
              <a:tr h="265620">
                <a:tc>
                  <a:txBody>
                    <a:bodyPr/>
                    <a:lstStyle/>
                    <a:p>
                      <a:r>
                        <a:rPr lang="en-US" sz="1100" b="0" dirty="0" smtClean="0">
                          <a:latin typeface="Arial" pitchFamily="34" charset="0"/>
                          <a:cs typeface="Arial" pitchFamily="34" charset="0"/>
                        </a:rPr>
                        <a:t>Master Project Plan</a:t>
                      </a:r>
                      <a:r>
                        <a:rPr lang="en-US" sz="1100" b="0" baseline="0" dirty="0" smtClean="0">
                          <a:latin typeface="Arial" pitchFamily="34" charset="0"/>
                          <a:cs typeface="Arial" pitchFamily="34" charset="0"/>
                        </a:rPr>
                        <a:t> &amp; Sub Plans: CISS, OBTS, CIDRIS</a:t>
                      </a:r>
                      <a:endParaRPr lang="en-US" sz="1100" b="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CISS Success Metrics</a:t>
                      </a:r>
                      <a:r>
                        <a:rPr lang="en-US" sz="1100" b="0" baseline="0" dirty="0" smtClean="0">
                          <a:latin typeface="Arial" pitchFamily="34" charset="0"/>
                          <a:cs typeface="Arial" pitchFamily="34" charset="0"/>
                        </a:rPr>
                        <a:t> </a:t>
                      </a:r>
                      <a:endParaRPr lang="en-US" sz="1100" b="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accent6">
                        <a:lumMod val="40000"/>
                        <a:lumOff val="60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Service</a:t>
                      </a:r>
                      <a:r>
                        <a:rPr lang="en-US" sz="1100" b="0" baseline="0" dirty="0" smtClean="0">
                          <a:latin typeface="Arial" pitchFamily="34" charset="0"/>
                          <a:cs typeface="Arial" pitchFamily="34" charset="0"/>
                        </a:rPr>
                        <a:t> Level Agreement with DAS-BEST</a:t>
                      </a:r>
                      <a:endParaRPr lang="en-US" sz="1100" b="0"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95000"/>
                      </a:schemeClr>
                    </a:solidFill>
                  </a:tcPr>
                </a:tc>
              </a:tr>
              <a:tr h="265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Arial" pitchFamily="34" charset="0"/>
                          <a:cs typeface="Arial" pitchFamily="34" charset="0"/>
                        </a:rPr>
                        <a:t>CJIS GB Strategic</a:t>
                      </a:r>
                      <a:r>
                        <a:rPr lang="en-US" sz="1100" b="0" baseline="0" dirty="0" smtClean="0">
                          <a:latin typeface="Arial" pitchFamily="34" charset="0"/>
                          <a:cs typeface="Arial" pitchFamily="34" charset="0"/>
                        </a:rPr>
                        <a:t> Plan</a:t>
                      </a:r>
                      <a:endParaRPr lang="en-US" sz="1100" b="0"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rgbClr val="0033CC"/>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c>
                  <a:txBody>
                    <a:bodyPr/>
                    <a:lstStyle/>
                    <a:p>
                      <a:endParaRPr lang="en-US" sz="1200" b="1" dirty="0">
                        <a:latin typeface="Arial" pitchFamily="34" charset="0"/>
                        <a:cs typeface="Arial" pitchFamily="34" charset="0"/>
                      </a:endParaRPr>
                    </a:p>
                  </a:txBody>
                  <a:tcPr marT="45716" marB="45716">
                    <a:solidFill>
                      <a:schemeClr val="bg1">
                        <a:lumMod val="75000"/>
                      </a:schemeClr>
                    </a:solidFill>
                  </a:tcPr>
                </a:tc>
              </a:tr>
            </a:tbl>
          </a:graphicData>
        </a:graphic>
      </p:graphicFrame>
      <p:sp>
        <p:nvSpPr>
          <p:cNvPr id="2" name="Rectangle 1"/>
          <p:cNvSpPr/>
          <p:nvPr/>
        </p:nvSpPr>
        <p:spPr>
          <a:xfrm>
            <a:off x="137886" y="1965863"/>
            <a:ext cx="228600" cy="2286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246" name="TextBox 3"/>
          <p:cNvSpPr txBox="1">
            <a:spLocks noChangeArrowheads="1"/>
          </p:cNvSpPr>
          <p:nvPr/>
        </p:nvSpPr>
        <p:spPr bwMode="auto">
          <a:xfrm>
            <a:off x="290286" y="1953205"/>
            <a:ext cx="85725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50" i="1" dirty="0" smtClean="0">
                <a:solidFill>
                  <a:prstClr val="black"/>
                </a:solidFill>
              </a:rPr>
              <a:t>Completed</a:t>
            </a:r>
            <a:endParaRPr lang="en-US" sz="1050" dirty="0">
              <a:solidFill>
                <a:prstClr val="black"/>
              </a:solidFill>
            </a:endParaRPr>
          </a:p>
        </p:txBody>
      </p:sp>
      <p:grpSp>
        <p:nvGrpSpPr>
          <p:cNvPr id="10" name="Group 9"/>
          <p:cNvGrpSpPr/>
          <p:nvPr/>
        </p:nvGrpSpPr>
        <p:grpSpPr>
          <a:xfrm>
            <a:off x="137886" y="2654230"/>
            <a:ext cx="1233714" cy="577081"/>
            <a:chOff x="-1828800" y="2971800"/>
            <a:chExt cx="1233714" cy="577081"/>
          </a:xfrm>
        </p:grpSpPr>
        <p:sp>
          <p:nvSpPr>
            <p:cNvPr id="3" name="Rectangle 2"/>
            <p:cNvSpPr/>
            <p:nvPr/>
          </p:nvSpPr>
          <p:spPr>
            <a:xfrm>
              <a:off x="-1828800" y="3146040"/>
              <a:ext cx="228600" cy="228600"/>
            </a:xfrm>
            <a:prstGeom prst="rect">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10247" name="TextBox 7"/>
            <p:cNvSpPr txBox="1">
              <a:spLocks noChangeArrowheads="1"/>
            </p:cNvSpPr>
            <p:nvPr/>
          </p:nvSpPr>
          <p:spPr bwMode="auto">
            <a:xfrm>
              <a:off x="-1661886" y="2971800"/>
              <a:ext cx="1066800" cy="57708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050" i="1" dirty="0" smtClean="0">
                  <a:solidFill>
                    <a:prstClr val="black"/>
                  </a:solidFill>
                </a:rPr>
                <a:t>Target Completion Date</a:t>
              </a:r>
              <a:endParaRPr lang="en-US" sz="1050" dirty="0">
                <a:solidFill>
                  <a:prstClr val="black"/>
                </a:solidFill>
              </a:endParaRPr>
            </a:p>
          </p:txBody>
        </p:sp>
      </p:grpSp>
      <p:sp>
        <p:nvSpPr>
          <p:cNvPr id="8" name="Date Placeholder 3"/>
          <p:cNvSpPr>
            <a:spLocks noGrp="1"/>
          </p:cNvSpPr>
          <p:nvPr>
            <p:ph type="dt" sz="half" idx="10"/>
          </p:nvPr>
        </p:nvSpPr>
        <p:spPr>
          <a:xfrm>
            <a:off x="457200" y="6356350"/>
            <a:ext cx="2133600" cy="365125"/>
          </a:xfrm>
        </p:spPr>
        <p:txBody>
          <a:bodyPr/>
          <a:lstStyle/>
          <a:p>
            <a:r>
              <a:rPr lang="en-US" dirty="0"/>
              <a:t>2Q2012</a:t>
            </a:r>
          </a:p>
        </p:txBody>
      </p:sp>
      <p:sp>
        <p:nvSpPr>
          <p:cNvPr id="9"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t>16</a:t>
            </a:fld>
            <a:endParaRPr lang="en-US" dirty="0"/>
          </a:p>
        </p:txBody>
      </p:sp>
    </p:spTree>
    <p:extLst>
      <p:ext uri="{BB962C8B-B14F-4D97-AF65-F5344CB8AC3E}">
        <p14:creationId xmlns:p14="http://schemas.microsoft.com/office/powerpoint/2010/main" val="3985142233"/>
      </p:ext>
    </p:extLst>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CJIS Communication Plan</a:t>
            </a:r>
            <a:endParaRPr lang="en-US" dirty="0"/>
          </a:p>
        </p:txBody>
      </p:sp>
      <p:sp>
        <p:nvSpPr>
          <p:cNvPr id="6" name="Slide Number Placeholder 5"/>
          <p:cNvSpPr>
            <a:spLocks noGrp="1"/>
          </p:cNvSpPr>
          <p:nvPr>
            <p:ph type="sldNum" sz="quarter" idx="12"/>
          </p:nvPr>
        </p:nvSpPr>
        <p:spPr/>
        <p:txBody>
          <a:bodyPr/>
          <a:lstStyle/>
          <a:p>
            <a:fld id="{DD04FDD0-A6E9-46B5-974E-68CABA5520C8}" type="slidenum">
              <a:rPr lang="en-US" smtClean="0"/>
              <a:pPr/>
              <a:t>17</a:t>
            </a:fld>
            <a:endParaRPr lang="en-US" dirty="0"/>
          </a:p>
        </p:txBody>
      </p:sp>
      <p:graphicFrame>
        <p:nvGraphicFramePr>
          <p:cNvPr id="8" name="Diagram 7"/>
          <p:cNvGraphicFramePr/>
          <p:nvPr>
            <p:extLst>
              <p:ext uri="{D42A27DB-BD31-4B8C-83A1-F6EECF244321}">
                <p14:modId xmlns:p14="http://schemas.microsoft.com/office/powerpoint/2010/main" val="3902394325"/>
              </p:ext>
            </p:extLst>
          </p:nvPr>
        </p:nvGraphicFramePr>
        <p:xfrm>
          <a:off x="1371600" y="1734456"/>
          <a:ext cx="6400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131705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dirty="0" smtClean="0"/>
              <a:t>State of Connecticut</a:t>
            </a:r>
          </a:p>
          <a:p>
            <a:r>
              <a:rPr lang="en-US" dirty="0" smtClean="0"/>
              <a:t>CJIS</a:t>
            </a:r>
            <a:endParaRPr lang="en-US" dirty="0"/>
          </a:p>
        </p:txBody>
      </p:sp>
      <p:sp>
        <p:nvSpPr>
          <p:cNvPr id="6" name="Slide Number Placeholder 5"/>
          <p:cNvSpPr>
            <a:spLocks noGrp="1"/>
          </p:cNvSpPr>
          <p:nvPr>
            <p:ph type="sldNum" sz="quarter" idx="12"/>
          </p:nvPr>
        </p:nvSpPr>
        <p:spPr/>
        <p:txBody>
          <a:bodyPr/>
          <a:lstStyle/>
          <a:p>
            <a:fld id="{DD04FDD0-A6E9-46B5-974E-68CABA5520C8}" type="slidenum">
              <a:rPr lang="en-US" smtClean="0"/>
              <a:pPr/>
              <a:t>18</a:t>
            </a:fld>
            <a:endParaRPr lang="en-US" dirty="0"/>
          </a:p>
        </p:txBody>
      </p:sp>
      <p:sp>
        <p:nvSpPr>
          <p:cNvPr id="7" name="Date Placeholder 3"/>
          <p:cNvSpPr>
            <a:spLocks noGrp="1"/>
          </p:cNvSpPr>
          <p:nvPr>
            <p:ph type="dt" sz="half" idx="10"/>
          </p:nvPr>
        </p:nvSpPr>
        <p:spPr>
          <a:xfrm>
            <a:off x="457200" y="6356350"/>
            <a:ext cx="2133600" cy="365125"/>
          </a:xfrm>
        </p:spPr>
        <p:txBody>
          <a:bodyPr/>
          <a:lstStyle/>
          <a:p>
            <a:r>
              <a:rPr lang="en-US" dirty="0"/>
              <a:t>2Q2012</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40000">
            <a:off x="142452" y="1042337"/>
            <a:ext cx="6774988" cy="7760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00600" y="2429470"/>
            <a:ext cx="4038600" cy="230832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effectLst>
            <a:softEdge rad="127000"/>
          </a:effectLst>
        </p:spPr>
        <p:txBody>
          <a:bodyPr wrap="square" rtlCol="0">
            <a:spAutoFit/>
          </a:bodyPr>
          <a:lstStyle/>
          <a:p>
            <a:r>
              <a:rPr lang="en-US" sz="3600" dirty="0" smtClean="0">
                <a:effectLst>
                  <a:outerShdw blurRad="38100" dist="38100" dir="2700000" algn="tl">
                    <a:srgbClr val="000000">
                      <a:alpha val="43137"/>
                    </a:srgbClr>
                  </a:outerShdw>
                </a:effectLst>
              </a:rPr>
              <a:t>Watch for the debut of </a:t>
            </a:r>
            <a:r>
              <a:rPr lang="en-US" sz="3600" i="1" dirty="0" smtClean="0">
                <a:effectLst>
                  <a:outerShdw blurRad="38100" dist="38100" dir="2700000" algn="tl">
                    <a:srgbClr val="000000">
                      <a:alpha val="43137"/>
                    </a:srgbClr>
                  </a:outerShdw>
                </a:effectLst>
              </a:rPr>
              <a:t>CJIS Roadmap coming to an inbox near you</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309039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Metrics</a:t>
            </a:r>
            <a:endParaRPr lang="en-US" dirty="0"/>
          </a:p>
        </p:txBody>
      </p:sp>
      <p:sp>
        <p:nvSpPr>
          <p:cNvPr id="6" name="Slide Number Placeholder 5"/>
          <p:cNvSpPr>
            <a:spLocks noGrp="1"/>
          </p:cNvSpPr>
          <p:nvPr>
            <p:ph type="sldNum" sz="quarter" idx="12"/>
          </p:nvPr>
        </p:nvSpPr>
        <p:spPr/>
        <p:txBody>
          <a:bodyPr/>
          <a:lstStyle/>
          <a:p>
            <a:fld id="{DD04FDD0-A6E9-46B5-974E-68CABA5520C8}" type="slidenum">
              <a:rPr lang="en-US" smtClean="0"/>
              <a:pPr/>
              <a:t>19</a:t>
            </a:fld>
            <a:endParaRPr lang="en-US" dirty="0"/>
          </a:p>
        </p:txBody>
      </p:sp>
      <p:graphicFrame>
        <p:nvGraphicFramePr>
          <p:cNvPr id="8" name="Diagram 7"/>
          <p:cNvGraphicFramePr/>
          <p:nvPr>
            <p:extLst>
              <p:ext uri="{D42A27DB-BD31-4B8C-83A1-F6EECF244321}">
                <p14:modId xmlns:p14="http://schemas.microsoft.com/office/powerpoint/2010/main" val="3200736360"/>
              </p:ext>
            </p:extLst>
          </p:nvPr>
        </p:nvGraphicFramePr>
        <p:xfrm>
          <a:off x="-990600" y="2006600"/>
          <a:ext cx="6248400" cy="416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Date Placeholder 3"/>
          <p:cNvSpPr>
            <a:spLocks noGrp="1"/>
          </p:cNvSpPr>
          <p:nvPr>
            <p:ph type="dt" sz="half" idx="10"/>
          </p:nvPr>
        </p:nvSpPr>
        <p:spPr>
          <a:xfrm>
            <a:off x="457200" y="6356350"/>
            <a:ext cx="2133600" cy="365125"/>
          </a:xfrm>
        </p:spPr>
        <p:txBody>
          <a:bodyPr/>
          <a:lstStyle/>
          <a:p>
            <a:r>
              <a:rPr lang="en-US" dirty="0"/>
              <a:t>2Q2012</a:t>
            </a:r>
          </a:p>
        </p:txBody>
      </p:sp>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75264" y="2125321"/>
            <a:ext cx="4540136" cy="4046879"/>
          </a:xfrm>
          <a:prstGeom prst="rect">
            <a:avLst/>
          </a:prstGeom>
          <a:scene3d>
            <a:camera prst="orthographicFront"/>
            <a:lightRig rig="threePt" dir="t"/>
          </a:scene3d>
          <a:sp3d>
            <a:bevelT/>
            <a:bevelB/>
          </a:sp3d>
        </p:spPr>
      </p:pic>
    </p:spTree>
    <p:extLst>
      <p:ext uri="{BB962C8B-B14F-4D97-AF65-F5344CB8AC3E}">
        <p14:creationId xmlns:p14="http://schemas.microsoft.com/office/powerpoint/2010/main" val="1239929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9300" y="1574800"/>
            <a:ext cx="8229600" cy="4525963"/>
          </a:xfrm>
        </p:spPr>
        <p:txBody>
          <a:bodyPr/>
          <a:lstStyle/>
          <a:p>
            <a:r>
              <a:rPr lang="en-US" dirty="0" smtClean="0"/>
              <a:t>CJIS Goals and Objectives</a:t>
            </a:r>
          </a:p>
          <a:p>
            <a:r>
              <a:rPr lang="en-US" dirty="0" smtClean="0"/>
              <a:t>CISS Project Plan</a:t>
            </a:r>
          </a:p>
          <a:p>
            <a:r>
              <a:rPr lang="en-US" dirty="0" smtClean="0"/>
              <a:t>CISS Requirements</a:t>
            </a:r>
          </a:p>
          <a:p>
            <a:r>
              <a:rPr lang="en-US" dirty="0" smtClean="0"/>
              <a:t>CJIS Program Management</a:t>
            </a:r>
          </a:p>
          <a:p>
            <a:r>
              <a:rPr lang="en-US" dirty="0" smtClean="0"/>
              <a:t>CIDRIS Status</a:t>
            </a:r>
          </a:p>
          <a:p>
            <a:r>
              <a:rPr lang="en-US" dirty="0" smtClean="0"/>
              <a:t>OBTS Status</a:t>
            </a:r>
          </a:p>
          <a:p>
            <a:r>
              <a:rPr lang="en-US" dirty="0" smtClean="0"/>
              <a:t>Information Any Way You Want It</a:t>
            </a:r>
          </a:p>
          <a:p>
            <a:endParaRPr lang="en-US" dirty="0"/>
          </a:p>
          <a:p>
            <a:endParaRPr lang="en-US" dirty="0"/>
          </a:p>
        </p:txBody>
      </p:sp>
      <p:sp>
        <p:nvSpPr>
          <p:cNvPr id="6" name="Slide Number Placeholder 5"/>
          <p:cNvSpPr>
            <a:spLocks noGrp="1"/>
          </p:cNvSpPr>
          <p:nvPr>
            <p:ph type="sldNum" sz="quarter" idx="12"/>
          </p:nvPr>
        </p:nvSpPr>
        <p:spPr/>
        <p:txBody>
          <a:bodyPr/>
          <a:lstStyle/>
          <a:p>
            <a:fld id="{DD04FDD0-A6E9-46B5-974E-68CABA5520C8}" type="slidenum">
              <a:rPr lang="en-US" smtClean="0"/>
              <a:pPr/>
              <a:t>2</a:t>
            </a:fld>
            <a:endParaRPr lang="en-US" dirty="0"/>
          </a:p>
        </p:txBody>
      </p:sp>
      <p:sp>
        <p:nvSpPr>
          <p:cNvPr id="7" name="Title 1"/>
          <p:cNvSpPr txBox="1">
            <a:spLocks/>
          </p:cNvSpPr>
          <p:nvPr/>
        </p:nvSpPr>
        <p:spPr>
          <a:xfrm>
            <a:off x="0" y="471714"/>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lang="en-US" sz="40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t>Agenda</a:t>
            </a:r>
            <a:endParaRPr lang="en-US" sz="3600" dirty="0"/>
          </a:p>
        </p:txBody>
      </p:sp>
      <p:sp>
        <p:nvSpPr>
          <p:cNvPr id="8"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661415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1714"/>
            <a:ext cx="8229600" cy="1143000"/>
          </a:xfrm>
        </p:spPr>
        <p:txBody>
          <a:bodyPr>
            <a:normAutofit/>
          </a:bodyPr>
          <a:lstStyle/>
          <a:p>
            <a:r>
              <a:rPr lang="en-US" sz="3600" dirty="0" smtClean="0"/>
              <a:t>CIDRIS - Accomplishments</a:t>
            </a:r>
            <a:endParaRPr lang="en-US" sz="3600" dirty="0"/>
          </a:p>
        </p:txBody>
      </p:sp>
      <p:sp>
        <p:nvSpPr>
          <p:cNvPr id="6" name="Slide Number Placeholder 5"/>
          <p:cNvSpPr>
            <a:spLocks noGrp="1"/>
          </p:cNvSpPr>
          <p:nvPr>
            <p:ph type="sldNum" sz="quarter" idx="12"/>
          </p:nvPr>
        </p:nvSpPr>
        <p:spPr/>
        <p:txBody>
          <a:bodyPr/>
          <a:lstStyle/>
          <a:p>
            <a:fld id="{DD04FDD0-A6E9-46B5-974E-68CABA5520C8}" type="slidenum">
              <a:rPr lang="en-US" smtClean="0"/>
              <a:pPr/>
              <a:t>20</a:t>
            </a:fld>
            <a:endParaRPr lang="en-US" dirty="0"/>
          </a:p>
        </p:txBody>
      </p:sp>
      <p:graphicFrame>
        <p:nvGraphicFramePr>
          <p:cNvPr id="8" name="Diagram 7"/>
          <p:cNvGraphicFramePr/>
          <p:nvPr>
            <p:extLst>
              <p:ext uri="{D42A27DB-BD31-4B8C-83A1-F6EECF244321}">
                <p14:modId xmlns:p14="http://schemas.microsoft.com/office/powerpoint/2010/main" val="244423602"/>
              </p:ext>
            </p:extLst>
          </p:nvPr>
        </p:nvGraphicFramePr>
        <p:xfrm>
          <a:off x="1371600" y="1739900"/>
          <a:ext cx="60198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103190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1714"/>
            <a:ext cx="9144000" cy="1143000"/>
          </a:xfrm>
        </p:spPr>
        <p:txBody>
          <a:bodyPr>
            <a:normAutofit/>
          </a:bodyPr>
          <a:lstStyle/>
          <a:p>
            <a:r>
              <a:rPr lang="en-US" sz="3600" dirty="0" smtClean="0"/>
              <a:t>CIDRIS – The Next Three Months</a:t>
            </a:r>
            <a:endParaRPr lang="en-US" sz="3600" dirty="0"/>
          </a:p>
        </p:txBody>
      </p:sp>
      <p:sp>
        <p:nvSpPr>
          <p:cNvPr id="6" name="Slide Number Placeholder 5"/>
          <p:cNvSpPr>
            <a:spLocks noGrp="1"/>
          </p:cNvSpPr>
          <p:nvPr>
            <p:ph type="sldNum" sz="quarter" idx="12"/>
          </p:nvPr>
        </p:nvSpPr>
        <p:spPr/>
        <p:txBody>
          <a:bodyPr/>
          <a:lstStyle/>
          <a:p>
            <a:fld id="{DD04FDD0-A6E9-46B5-974E-68CABA5520C8}" type="slidenum">
              <a:rPr lang="en-US" smtClean="0"/>
              <a:pPr/>
              <a:t>21</a:t>
            </a:fld>
            <a:endParaRPr lang="en-US" dirty="0"/>
          </a:p>
        </p:txBody>
      </p:sp>
      <p:graphicFrame>
        <p:nvGraphicFramePr>
          <p:cNvPr id="7" name="Diagram 6"/>
          <p:cNvGraphicFramePr/>
          <p:nvPr>
            <p:extLst>
              <p:ext uri="{D42A27DB-BD31-4B8C-83A1-F6EECF244321}">
                <p14:modId xmlns:p14="http://schemas.microsoft.com/office/powerpoint/2010/main" val="597767037"/>
              </p:ext>
            </p:extLst>
          </p:nvPr>
        </p:nvGraphicFramePr>
        <p:xfrm>
          <a:off x="1295400" y="1752600"/>
          <a:ext cx="6629400" cy="373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3234992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17629"/>
            <a:ext cx="9144000" cy="1039091"/>
          </a:xfrm>
        </p:spPr>
        <p:txBody>
          <a:bodyPr>
            <a:noAutofit/>
          </a:bodyPr>
          <a:lstStyle/>
          <a:p>
            <a:r>
              <a:rPr lang="en-US" sz="3600" dirty="0" smtClean="0"/>
              <a:t>OBTS Accomplishments</a:t>
            </a:r>
            <a:endParaRPr lang="en-US" sz="3600" dirty="0"/>
          </a:p>
        </p:txBody>
      </p:sp>
      <p:graphicFrame>
        <p:nvGraphicFramePr>
          <p:cNvPr id="3" name="Diagram 2"/>
          <p:cNvGraphicFramePr/>
          <p:nvPr>
            <p:extLst>
              <p:ext uri="{D42A27DB-BD31-4B8C-83A1-F6EECF244321}">
                <p14:modId xmlns:p14="http://schemas.microsoft.com/office/powerpoint/2010/main" val="5212552"/>
              </p:ext>
            </p:extLst>
          </p:nvPr>
        </p:nvGraphicFramePr>
        <p:xfrm>
          <a:off x="1219200" y="1764325"/>
          <a:ext cx="7162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hart 2" descr="image006"/>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6538" y="3996985"/>
            <a:ext cx="1792224"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preferRelativeResize="0">
            <a:picLocks noChangeArrowheads="1"/>
          </p:cNvPicPr>
          <p:nvPr/>
        </p:nvPicPr>
        <p:blipFill rotWithShape="1">
          <a:blip r:embed="rId9">
            <a:extLst>
              <a:ext uri="{28A0092B-C50C-407E-A947-70E740481C1C}">
                <a14:useLocalDpi xmlns:a14="http://schemas.microsoft.com/office/drawing/2010/main" val="0"/>
              </a:ext>
            </a:extLst>
          </a:blip>
          <a:srcRect l="3112"/>
          <a:stretch/>
        </p:blipFill>
        <p:spPr bwMode="auto">
          <a:xfrm>
            <a:off x="1256538" y="1835762"/>
            <a:ext cx="1792224" cy="638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3"/>
          <p:cNvSpPr>
            <a:spLocks noGrp="1"/>
          </p:cNvSpPr>
          <p:nvPr>
            <p:ph type="dt" sz="half" idx="10"/>
          </p:nvPr>
        </p:nvSpPr>
        <p:spPr>
          <a:xfrm>
            <a:off x="457200" y="6356350"/>
            <a:ext cx="2133600" cy="365125"/>
          </a:xfrm>
        </p:spPr>
        <p:txBody>
          <a:bodyPr/>
          <a:lstStyle/>
          <a:p>
            <a:r>
              <a:rPr lang="en-US" dirty="0"/>
              <a:t>2Q2012</a:t>
            </a:r>
          </a:p>
        </p:txBody>
      </p:sp>
      <p:sp>
        <p:nvSpPr>
          <p:cNvPr id="8"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22</a:t>
            </a:fld>
            <a:endParaRPr lang="en-US" dirty="0"/>
          </a:p>
        </p:txBody>
      </p:sp>
    </p:spTree>
    <p:extLst>
      <p:ext uri="{BB962C8B-B14F-4D97-AF65-F5344CB8AC3E}">
        <p14:creationId xmlns:p14="http://schemas.microsoft.com/office/powerpoint/2010/main" val="8495136"/>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04FDD0-A6E9-46B5-974E-68CABA5520C8}" type="slidenum">
              <a:rPr lang="en-US" smtClean="0"/>
              <a:pPr/>
              <a:t>23</a:t>
            </a:fld>
            <a:endParaRPr lang="en-US" dirty="0"/>
          </a:p>
        </p:txBody>
      </p:sp>
      <p:graphicFrame>
        <p:nvGraphicFramePr>
          <p:cNvPr id="7" name="Chart 6"/>
          <p:cNvGraphicFramePr>
            <a:graphicFrameLocks/>
          </p:cNvGraphicFramePr>
          <p:nvPr>
            <p:extLst>
              <p:ext uri="{D42A27DB-BD31-4B8C-83A1-F6EECF244321}">
                <p14:modId xmlns:p14="http://schemas.microsoft.com/office/powerpoint/2010/main" val="460083771"/>
              </p:ext>
            </p:extLst>
          </p:nvPr>
        </p:nvGraphicFramePr>
        <p:xfrm>
          <a:off x="914400" y="1447800"/>
          <a:ext cx="7848600" cy="2236485"/>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89881" y="688398"/>
            <a:ext cx="2053319" cy="369332"/>
          </a:xfrm>
          <a:prstGeom prst="rect">
            <a:avLst/>
          </a:prstGeom>
          <a:noFill/>
        </p:spPr>
        <p:txBody>
          <a:bodyPr wrap="none" rtlCol="0">
            <a:spAutoFit/>
          </a:bodyPr>
          <a:lstStyle/>
          <a:p>
            <a:r>
              <a:rPr lang="en-US" b="1" dirty="0" smtClean="0">
                <a:solidFill>
                  <a:srgbClr val="295397"/>
                </a:solidFill>
              </a:rPr>
              <a:t>Exact Name Search </a:t>
            </a:r>
            <a:endParaRPr lang="en-US" b="1" dirty="0">
              <a:solidFill>
                <a:srgbClr val="295397"/>
              </a:solidFill>
            </a:endParaRPr>
          </a:p>
        </p:txBody>
      </p:sp>
      <p:sp>
        <p:nvSpPr>
          <p:cNvPr id="9" name="TextBox 8"/>
          <p:cNvSpPr txBox="1"/>
          <p:nvPr/>
        </p:nvSpPr>
        <p:spPr>
          <a:xfrm>
            <a:off x="689881" y="3628572"/>
            <a:ext cx="2173928" cy="369332"/>
          </a:xfrm>
          <a:prstGeom prst="rect">
            <a:avLst/>
          </a:prstGeom>
          <a:noFill/>
        </p:spPr>
        <p:txBody>
          <a:bodyPr wrap="none" rtlCol="0">
            <a:spAutoFit/>
          </a:bodyPr>
          <a:lstStyle/>
          <a:p>
            <a:r>
              <a:rPr lang="en-US" b="1" dirty="0" smtClean="0">
                <a:solidFill>
                  <a:srgbClr val="295397"/>
                </a:solidFill>
              </a:rPr>
              <a:t>Smart Name Search </a:t>
            </a:r>
            <a:endParaRPr lang="en-US" b="1" dirty="0">
              <a:solidFill>
                <a:srgbClr val="295397"/>
              </a:solidFill>
            </a:endParaRPr>
          </a:p>
        </p:txBody>
      </p:sp>
      <p:graphicFrame>
        <p:nvGraphicFramePr>
          <p:cNvPr id="10" name="Chart 9"/>
          <p:cNvGraphicFramePr>
            <a:graphicFrameLocks/>
          </p:cNvGraphicFramePr>
          <p:nvPr>
            <p:extLst>
              <p:ext uri="{D42A27DB-BD31-4B8C-83A1-F6EECF244321}">
                <p14:modId xmlns:p14="http://schemas.microsoft.com/office/powerpoint/2010/main" val="1316444780"/>
              </p:ext>
            </p:extLst>
          </p:nvPr>
        </p:nvGraphicFramePr>
        <p:xfrm>
          <a:off x="1143000" y="4191000"/>
          <a:ext cx="7391400" cy="2198132"/>
        </p:xfrm>
        <a:graphic>
          <a:graphicData uri="http://schemas.openxmlformats.org/drawingml/2006/chart">
            <c:chart xmlns:c="http://schemas.openxmlformats.org/drawingml/2006/chart" xmlns:r="http://schemas.openxmlformats.org/officeDocument/2006/relationships" r:id="rId3"/>
          </a:graphicData>
        </a:graphic>
      </p:graphicFrame>
      <p:sp>
        <p:nvSpPr>
          <p:cNvPr id="11" name="Date Placeholder 3"/>
          <p:cNvSpPr>
            <a:spLocks noGrp="1"/>
          </p:cNvSpPr>
          <p:nvPr>
            <p:ph type="dt" sz="half" idx="10"/>
          </p:nvPr>
        </p:nvSpPr>
        <p:spPr>
          <a:xfrm>
            <a:off x="457200" y="6356350"/>
            <a:ext cx="2133600" cy="365125"/>
          </a:xfrm>
        </p:spPr>
        <p:txBody>
          <a:bodyPr/>
          <a:lstStyle/>
          <a:p>
            <a:r>
              <a:rPr lang="en-US" dirty="0"/>
              <a:t>2Q2012</a:t>
            </a:r>
          </a:p>
        </p:txBody>
      </p:sp>
      <p:sp>
        <p:nvSpPr>
          <p:cNvPr id="2" name="TextBox 1"/>
          <p:cNvSpPr txBox="1"/>
          <p:nvPr/>
        </p:nvSpPr>
        <p:spPr>
          <a:xfrm>
            <a:off x="815921" y="1179899"/>
            <a:ext cx="643125" cy="253916"/>
          </a:xfrm>
          <a:prstGeom prst="rect">
            <a:avLst/>
          </a:prstGeom>
          <a:noFill/>
        </p:spPr>
        <p:txBody>
          <a:bodyPr wrap="none" rtlCol="0">
            <a:spAutoFit/>
          </a:bodyPr>
          <a:lstStyle>
            <a:defPPr>
              <a:defRPr lang="en-US"/>
            </a:defPPr>
            <a:lvl1pPr>
              <a:defRPr sz="1050" b="1">
                <a:solidFill>
                  <a:srgbClr val="295397"/>
                </a:solidFill>
              </a:defRPr>
            </a:lvl1pPr>
          </a:lstStyle>
          <a:p>
            <a:r>
              <a:rPr lang="en-US" dirty="0">
                <a:solidFill>
                  <a:srgbClr val="003296"/>
                </a:solidFill>
              </a:rPr>
              <a:t>Seconds</a:t>
            </a:r>
          </a:p>
        </p:txBody>
      </p:sp>
      <p:sp>
        <p:nvSpPr>
          <p:cNvPr id="13" name="TextBox 12"/>
          <p:cNvSpPr txBox="1"/>
          <p:nvPr/>
        </p:nvSpPr>
        <p:spPr>
          <a:xfrm>
            <a:off x="815921" y="3996619"/>
            <a:ext cx="643125" cy="253916"/>
          </a:xfrm>
          <a:prstGeom prst="rect">
            <a:avLst/>
          </a:prstGeom>
          <a:noFill/>
        </p:spPr>
        <p:txBody>
          <a:bodyPr wrap="none" rtlCol="0">
            <a:spAutoFit/>
          </a:bodyPr>
          <a:lstStyle>
            <a:defPPr>
              <a:defRPr lang="en-US"/>
            </a:defPPr>
            <a:lvl1pPr>
              <a:defRPr sz="1050" b="1">
                <a:solidFill>
                  <a:srgbClr val="295397"/>
                </a:solidFill>
              </a:defRPr>
            </a:lvl1pPr>
          </a:lstStyle>
          <a:p>
            <a:r>
              <a:rPr lang="en-US" dirty="0">
                <a:solidFill>
                  <a:srgbClr val="003296"/>
                </a:solidFill>
              </a:rPr>
              <a:t>Seconds</a:t>
            </a:r>
          </a:p>
        </p:txBody>
      </p:sp>
    </p:spTree>
    <p:extLst>
      <p:ext uri="{BB962C8B-B14F-4D97-AF65-F5344CB8AC3E}">
        <p14:creationId xmlns:p14="http://schemas.microsoft.com/office/powerpoint/2010/main" val="751400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85800" y="693960"/>
            <a:ext cx="2037802" cy="369332"/>
          </a:xfrm>
          <a:prstGeom prst="rect">
            <a:avLst/>
          </a:prstGeom>
          <a:noFill/>
        </p:spPr>
        <p:txBody>
          <a:bodyPr wrap="none" rtlCol="0">
            <a:spAutoFit/>
          </a:bodyPr>
          <a:lstStyle/>
          <a:p>
            <a:r>
              <a:rPr lang="en-US" b="1" dirty="0" smtClean="0">
                <a:solidFill>
                  <a:srgbClr val="295397"/>
                </a:solidFill>
              </a:rPr>
              <a:t>Full Docket Search </a:t>
            </a:r>
            <a:endParaRPr lang="en-US" b="1" dirty="0">
              <a:solidFill>
                <a:srgbClr val="295397"/>
              </a:solidFill>
            </a:endParaRPr>
          </a:p>
        </p:txBody>
      </p:sp>
      <p:sp>
        <p:nvSpPr>
          <p:cNvPr id="9" name="TextBox 8"/>
          <p:cNvSpPr txBox="1"/>
          <p:nvPr/>
        </p:nvSpPr>
        <p:spPr>
          <a:xfrm>
            <a:off x="685800" y="3622198"/>
            <a:ext cx="2264146" cy="369332"/>
          </a:xfrm>
          <a:prstGeom prst="rect">
            <a:avLst/>
          </a:prstGeom>
          <a:noFill/>
        </p:spPr>
        <p:txBody>
          <a:bodyPr wrap="none" rtlCol="0">
            <a:spAutoFit/>
          </a:bodyPr>
          <a:lstStyle/>
          <a:p>
            <a:r>
              <a:rPr lang="en-US" b="1" dirty="0" smtClean="0">
                <a:solidFill>
                  <a:srgbClr val="295397"/>
                </a:solidFill>
              </a:rPr>
              <a:t>Partial Docket Search </a:t>
            </a:r>
            <a:endParaRPr lang="en-US" b="1" dirty="0">
              <a:solidFill>
                <a:srgbClr val="295397"/>
              </a:solidFill>
            </a:endParaRPr>
          </a:p>
        </p:txBody>
      </p:sp>
      <p:graphicFrame>
        <p:nvGraphicFramePr>
          <p:cNvPr id="11" name="Chart 10"/>
          <p:cNvGraphicFramePr>
            <a:graphicFrameLocks/>
          </p:cNvGraphicFramePr>
          <p:nvPr>
            <p:extLst>
              <p:ext uri="{D42A27DB-BD31-4B8C-83A1-F6EECF244321}">
                <p14:modId xmlns:p14="http://schemas.microsoft.com/office/powerpoint/2010/main" val="3376720053"/>
              </p:ext>
            </p:extLst>
          </p:nvPr>
        </p:nvGraphicFramePr>
        <p:xfrm>
          <a:off x="1137483" y="1371601"/>
          <a:ext cx="7625517" cy="22505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3174799655"/>
              </p:ext>
            </p:extLst>
          </p:nvPr>
        </p:nvGraphicFramePr>
        <p:xfrm>
          <a:off x="1137482" y="4123577"/>
          <a:ext cx="7777917" cy="2701765"/>
        </p:xfrm>
        <a:graphic>
          <a:graphicData uri="http://schemas.openxmlformats.org/drawingml/2006/chart">
            <c:chart xmlns:c="http://schemas.openxmlformats.org/drawingml/2006/chart" xmlns:r="http://schemas.openxmlformats.org/officeDocument/2006/relationships" r:id="rId3"/>
          </a:graphicData>
        </a:graphic>
      </p:graphicFrame>
      <p:sp>
        <p:nvSpPr>
          <p:cNvPr id="10" name="Date Placeholder 3"/>
          <p:cNvSpPr>
            <a:spLocks noGrp="1"/>
          </p:cNvSpPr>
          <p:nvPr>
            <p:ph type="dt" sz="half" idx="10"/>
          </p:nvPr>
        </p:nvSpPr>
        <p:spPr>
          <a:xfrm>
            <a:off x="457200" y="6356350"/>
            <a:ext cx="2133600" cy="365125"/>
          </a:xfrm>
        </p:spPr>
        <p:txBody>
          <a:bodyPr/>
          <a:lstStyle/>
          <a:p>
            <a:r>
              <a:rPr lang="en-US" dirty="0"/>
              <a:t>2Q2012</a:t>
            </a:r>
          </a:p>
        </p:txBody>
      </p:sp>
      <p:sp>
        <p:nvSpPr>
          <p:cNvPr id="13"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24</a:t>
            </a:fld>
            <a:endParaRPr lang="en-US" dirty="0"/>
          </a:p>
        </p:txBody>
      </p:sp>
      <p:sp>
        <p:nvSpPr>
          <p:cNvPr id="14" name="TextBox 13"/>
          <p:cNvSpPr txBox="1"/>
          <p:nvPr/>
        </p:nvSpPr>
        <p:spPr>
          <a:xfrm>
            <a:off x="815921" y="1179899"/>
            <a:ext cx="643125" cy="253916"/>
          </a:xfrm>
          <a:prstGeom prst="rect">
            <a:avLst/>
          </a:prstGeom>
          <a:noFill/>
        </p:spPr>
        <p:txBody>
          <a:bodyPr wrap="none" rtlCol="0">
            <a:spAutoFit/>
          </a:bodyPr>
          <a:lstStyle>
            <a:defPPr>
              <a:defRPr lang="en-US"/>
            </a:defPPr>
            <a:lvl1pPr>
              <a:defRPr sz="1050" b="1">
                <a:solidFill>
                  <a:srgbClr val="295397"/>
                </a:solidFill>
              </a:defRPr>
            </a:lvl1pPr>
          </a:lstStyle>
          <a:p>
            <a:r>
              <a:rPr lang="en-US" dirty="0">
                <a:solidFill>
                  <a:srgbClr val="003296"/>
                </a:solidFill>
              </a:rPr>
              <a:t>Seconds</a:t>
            </a:r>
          </a:p>
        </p:txBody>
      </p:sp>
      <p:sp>
        <p:nvSpPr>
          <p:cNvPr id="15" name="TextBox 14"/>
          <p:cNvSpPr txBox="1"/>
          <p:nvPr/>
        </p:nvSpPr>
        <p:spPr>
          <a:xfrm>
            <a:off x="815921" y="3996619"/>
            <a:ext cx="643125" cy="253916"/>
          </a:xfrm>
          <a:prstGeom prst="rect">
            <a:avLst/>
          </a:prstGeom>
          <a:noFill/>
        </p:spPr>
        <p:txBody>
          <a:bodyPr wrap="none" rtlCol="0">
            <a:spAutoFit/>
          </a:bodyPr>
          <a:lstStyle>
            <a:defPPr>
              <a:defRPr lang="en-US"/>
            </a:defPPr>
            <a:lvl1pPr>
              <a:defRPr sz="1050" b="1">
                <a:solidFill>
                  <a:srgbClr val="295397"/>
                </a:solidFill>
              </a:defRPr>
            </a:lvl1pPr>
          </a:lstStyle>
          <a:p>
            <a:r>
              <a:rPr lang="en-US" dirty="0">
                <a:solidFill>
                  <a:srgbClr val="003296"/>
                </a:solidFill>
              </a:rPr>
              <a:t>Seconds</a:t>
            </a:r>
          </a:p>
        </p:txBody>
      </p:sp>
    </p:spTree>
    <p:extLst>
      <p:ext uri="{BB962C8B-B14F-4D97-AF65-F5344CB8AC3E}">
        <p14:creationId xmlns:p14="http://schemas.microsoft.com/office/powerpoint/2010/main" val="20177408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3931"/>
            <a:ext cx="8229600" cy="1143000"/>
          </a:xfrm>
        </p:spPr>
        <p:txBody>
          <a:bodyPr>
            <a:normAutofit/>
          </a:bodyPr>
          <a:lstStyle/>
          <a:p>
            <a:r>
              <a:rPr lang="en-US" sz="3600" dirty="0" smtClean="0"/>
              <a:t>Accomplishments</a:t>
            </a:r>
            <a:r>
              <a:rPr lang="en-US" sz="3600" dirty="0"/>
              <a:t/>
            </a:r>
            <a:br>
              <a:rPr lang="en-US" sz="3600" dirty="0"/>
            </a:br>
            <a:r>
              <a:rPr lang="en-US" sz="2400" dirty="0" smtClean="0">
                <a:solidFill>
                  <a:srgbClr val="002060"/>
                </a:solidFill>
              </a:rPr>
              <a:t>OBTS/CIDRIS/AFIS User Group</a:t>
            </a:r>
            <a:endParaRPr lang="en-US" sz="2400" dirty="0">
              <a:solidFill>
                <a:srgbClr val="002060"/>
              </a:solidFill>
            </a:endParaRPr>
          </a:p>
        </p:txBody>
      </p:sp>
      <p:graphicFrame>
        <p:nvGraphicFramePr>
          <p:cNvPr id="3" name="Diagram 2"/>
          <p:cNvGraphicFramePr/>
          <p:nvPr>
            <p:extLst>
              <p:ext uri="{D42A27DB-BD31-4B8C-83A1-F6EECF244321}">
                <p14:modId xmlns:p14="http://schemas.microsoft.com/office/powerpoint/2010/main" val="3287635405"/>
              </p:ext>
            </p:extLst>
          </p:nvPr>
        </p:nvGraphicFramePr>
        <p:xfrm>
          <a:off x="1201615" y="1752600"/>
          <a:ext cx="7162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Date Placeholder 3"/>
          <p:cNvSpPr>
            <a:spLocks noGrp="1"/>
          </p:cNvSpPr>
          <p:nvPr>
            <p:ph type="dt" sz="half" idx="10"/>
          </p:nvPr>
        </p:nvSpPr>
        <p:spPr>
          <a:xfrm>
            <a:off x="457200" y="6356350"/>
            <a:ext cx="2133600" cy="365125"/>
          </a:xfrm>
        </p:spPr>
        <p:txBody>
          <a:bodyPr/>
          <a:lstStyle/>
          <a:p>
            <a:r>
              <a:rPr lang="en-US" dirty="0"/>
              <a:t>2Q2012</a:t>
            </a:r>
          </a:p>
        </p:txBody>
      </p:sp>
      <p:sp>
        <p:nvSpPr>
          <p:cNvPr id="7"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25</a:t>
            </a:fld>
            <a:endParaRPr lang="en-US" dirty="0"/>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5778" y="1905000"/>
            <a:ext cx="1809750" cy="6286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7770" y="4419600"/>
            <a:ext cx="1766454" cy="685800"/>
          </a:xfrm>
          <a:prstGeom prst="rect">
            <a:avLst/>
          </a:prstGeom>
        </p:spPr>
      </p:pic>
    </p:spTree>
    <p:extLst>
      <p:ext uri="{BB962C8B-B14F-4D97-AF65-F5344CB8AC3E}">
        <p14:creationId xmlns:p14="http://schemas.microsoft.com/office/powerpoint/2010/main" val="941394955"/>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398"/>
            <a:ext cx="7772400" cy="1676400"/>
          </a:xfrm>
        </p:spPr>
        <p:txBody>
          <a:bodyPr>
            <a:normAutofit/>
          </a:bodyPr>
          <a:lstStyle/>
          <a:p>
            <a:r>
              <a:rPr lang="en-US" sz="3600" dirty="0" smtClean="0"/>
              <a:t/>
            </a:r>
            <a:br>
              <a:rPr lang="en-US" sz="3600" dirty="0" smtClean="0"/>
            </a:br>
            <a:r>
              <a:rPr lang="en-US" sz="3600" dirty="0"/>
              <a:t>Where We Are Now</a:t>
            </a:r>
            <a:br>
              <a:rPr lang="en-US" sz="3600" dirty="0"/>
            </a:br>
            <a:r>
              <a:rPr lang="en-US" sz="2800" dirty="0">
                <a:solidFill>
                  <a:srgbClr val="002060"/>
                </a:solidFill>
              </a:rPr>
              <a:t>OBTS 7.2 – May Quarterly Release</a:t>
            </a:r>
          </a:p>
        </p:txBody>
      </p:sp>
      <p:sp>
        <p:nvSpPr>
          <p:cNvPr id="6" name="Slide Number Placeholder 5"/>
          <p:cNvSpPr>
            <a:spLocks noGrp="1"/>
          </p:cNvSpPr>
          <p:nvPr>
            <p:ph type="sldNum" sz="quarter" idx="12"/>
          </p:nvPr>
        </p:nvSpPr>
        <p:spPr/>
        <p:txBody>
          <a:bodyPr/>
          <a:lstStyle/>
          <a:p>
            <a:fld id="{DD04FDD0-A6E9-46B5-974E-68CABA5520C8}" type="slidenum">
              <a:rPr lang="en-US" smtClean="0"/>
              <a:pPr/>
              <a:t>26</a:t>
            </a:fld>
            <a:endParaRPr lang="en-US" dirty="0"/>
          </a:p>
        </p:txBody>
      </p:sp>
      <p:sp>
        <p:nvSpPr>
          <p:cNvPr id="12" name="Freeform 11"/>
          <p:cNvSpPr/>
          <p:nvPr/>
        </p:nvSpPr>
        <p:spPr>
          <a:xfrm>
            <a:off x="533400" y="2120899"/>
            <a:ext cx="3646312" cy="42672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2F60AF"/>
          </a:solidFill>
          <a:effectLst>
            <a:innerShdw blurRad="190500" dist="165100" dir="13500000">
              <a:prstClr val="black">
                <a:alpha val="50000"/>
              </a:prstClr>
            </a:inn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39701" tIns="807720" rIns="139700" bIns="807721" numCol="1" spcCol="1270" anchor="t" anchorCtr="0">
            <a:noAutofit/>
          </a:bodyPr>
          <a:lstStyle/>
          <a:p>
            <a:pPr lvl="0" algn="l" defTabSz="977900">
              <a:lnSpc>
                <a:spcPct val="90000"/>
              </a:lnSpc>
              <a:spcBef>
                <a:spcPct val="0"/>
              </a:spcBef>
              <a:spcAft>
                <a:spcPct val="35000"/>
              </a:spcAft>
            </a:pPr>
            <a:r>
              <a:rPr lang="en-US" sz="2200" b="1" kern="1200" dirty="0" smtClean="0"/>
              <a:t>Enhancements</a:t>
            </a:r>
            <a:endParaRPr lang="en-US" sz="1800" kern="1200" dirty="0"/>
          </a:p>
          <a:p>
            <a:pPr indent="-342900" defTabSz="800100">
              <a:lnSpc>
                <a:spcPct val="90000"/>
              </a:lnSpc>
              <a:spcBef>
                <a:spcPct val="0"/>
              </a:spcBef>
              <a:spcAft>
                <a:spcPct val="15000"/>
              </a:spcAft>
              <a:buChar char="••"/>
            </a:pPr>
            <a:r>
              <a:rPr lang="en-US" b="1" dirty="0"/>
              <a:t>Judicial</a:t>
            </a:r>
          </a:p>
          <a:p>
            <a:pPr marL="742950" lvl="2" indent="-285750" defTabSz="800100">
              <a:lnSpc>
                <a:spcPct val="90000"/>
              </a:lnSpc>
              <a:spcBef>
                <a:spcPct val="0"/>
              </a:spcBef>
              <a:spcAft>
                <a:spcPct val="15000"/>
              </a:spcAft>
              <a:buChar char="••"/>
            </a:pPr>
            <a:r>
              <a:rPr lang="en-US" dirty="0"/>
              <a:t>New Verdict Finding</a:t>
            </a:r>
          </a:p>
          <a:p>
            <a:pPr marL="285750" lvl="1" indent="-171450" defTabSz="800100">
              <a:lnSpc>
                <a:spcPct val="90000"/>
              </a:lnSpc>
              <a:spcBef>
                <a:spcPct val="0"/>
              </a:spcBef>
              <a:spcAft>
                <a:spcPct val="15000"/>
              </a:spcAft>
              <a:buChar char="••"/>
            </a:pPr>
            <a:endParaRPr lang="en-US" dirty="0"/>
          </a:p>
          <a:p>
            <a:pPr marL="285750" lvl="1" indent="-285750" defTabSz="800100">
              <a:lnSpc>
                <a:spcPct val="90000"/>
              </a:lnSpc>
              <a:spcBef>
                <a:spcPct val="0"/>
              </a:spcBef>
              <a:spcAft>
                <a:spcPct val="15000"/>
              </a:spcAft>
              <a:buChar char="••"/>
            </a:pPr>
            <a:r>
              <a:rPr lang="en-US" b="1" dirty="0"/>
              <a:t>System Performance</a:t>
            </a:r>
          </a:p>
          <a:p>
            <a:pPr marL="742950" lvl="2" indent="-285750" defTabSz="800100">
              <a:lnSpc>
                <a:spcPct val="90000"/>
              </a:lnSpc>
              <a:spcBef>
                <a:spcPct val="0"/>
              </a:spcBef>
              <a:spcAft>
                <a:spcPct val="15000"/>
              </a:spcAft>
              <a:buChar char="••"/>
            </a:pPr>
            <a:r>
              <a:rPr lang="en-US" dirty="0"/>
              <a:t>Scheduler Optimization</a:t>
            </a:r>
          </a:p>
          <a:p>
            <a:pPr marL="742950" lvl="2" indent="-285750" defTabSz="800100">
              <a:lnSpc>
                <a:spcPct val="90000"/>
              </a:lnSpc>
              <a:spcBef>
                <a:spcPct val="0"/>
              </a:spcBef>
              <a:spcAft>
                <a:spcPct val="15000"/>
              </a:spcAft>
              <a:buChar char="••"/>
            </a:pPr>
            <a:r>
              <a:rPr lang="en-US" dirty="0"/>
              <a:t>Code </a:t>
            </a:r>
            <a:r>
              <a:rPr lang="en-US" dirty="0" smtClean="0"/>
              <a:t>Fix </a:t>
            </a:r>
            <a:r>
              <a:rPr lang="en-US" dirty="0"/>
              <a:t>for </a:t>
            </a:r>
            <a:r>
              <a:rPr lang="en-US" dirty="0" smtClean="0"/>
              <a:t>Quicker Indexing</a:t>
            </a:r>
            <a:endParaRPr lang="en-US" dirty="0"/>
          </a:p>
          <a:p>
            <a:pPr marL="742950" lvl="2" indent="-285750" defTabSz="800100">
              <a:lnSpc>
                <a:spcPct val="90000"/>
              </a:lnSpc>
              <a:spcBef>
                <a:spcPct val="0"/>
              </a:spcBef>
              <a:spcAft>
                <a:spcPct val="15000"/>
              </a:spcAft>
              <a:buChar char="••"/>
            </a:pPr>
            <a:r>
              <a:rPr lang="en-US" dirty="0"/>
              <a:t>Improve Inquiry Response Times </a:t>
            </a:r>
          </a:p>
        </p:txBody>
      </p:sp>
      <p:sp>
        <p:nvSpPr>
          <p:cNvPr id="7"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432068595"/>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04FDD0-A6E9-46B5-974E-68CABA5520C8}" type="slidenum">
              <a:rPr lang="en-US" smtClean="0"/>
              <a:pPr/>
              <a:t>27</a:t>
            </a:fld>
            <a:endParaRPr lang="en-US" dirty="0"/>
          </a:p>
        </p:txBody>
      </p:sp>
      <p:grpSp>
        <p:nvGrpSpPr>
          <p:cNvPr id="13" name="Group 12"/>
          <p:cNvGrpSpPr/>
          <p:nvPr/>
        </p:nvGrpSpPr>
        <p:grpSpPr>
          <a:xfrm>
            <a:off x="533400" y="2120899"/>
            <a:ext cx="8077200" cy="4267201"/>
            <a:chOff x="457200" y="2133599"/>
            <a:chExt cx="5973014" cy="4038601"/>
          </a:xfrm>
        </p:grpSpPr>
        <p:sp>
          <p:nvSpPr>
            <p:cNvPr id="10" name="Freeform 9"/>
            <p:cNvSpPr/>
            <p:nvPr/>
          </p:nvSpPr>
          <p:spPr>
            <a:xfrm>
              <a:off x="3733800" y="2217737"/>
              <a:ext cx="2696414" cy="367801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002060"/>
            </a:solidFill>
            <a:effectLst>
              <a:innerShdw blurRad="165100" dist="165100" dir="13500000">
                <a:prstClr val="black">
                  <a:alpha val="50000"/>
                </a:prstClr>
              </a:inn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39701" tIns="807720" rIns="139700" bIns="807721" numCol="1" spcCol="1270" anchor="t" anchorCtr="0">
              <a:noAutofit/>
            </a:bodyPr>
            <a:lstStyle/>
            <a:p>
              <a:pPr lvl="0" algn="l" defTabSz="977900">
                <a:lnSpc>
                  <a:spcPct val="90000"/>
                </a:lnSpc>
                <a:spcBef>
                  <a:spcPct val="0"/>
                </a:spcBef>
                <a:spcAft>
                  <a:spcPct val="35000"/>
                </a:spcAft>
              </a:pPr>
              <a:r>
                <a:rPr lang="en-US" sz="2200" b="1" dirty="0" smtClean="0"/>
                <a:t>Issues Mitigation</a:t>
              </a:r>
              <a:endParaRPr lang="en-US" sz="2200" b="1" kern="1200" dirty="0"/>
            </a:p>
            <a:p>
              <a:pPr marL="171450" lvl="1" indent="-171450" algn="l" defTabSz="800100">
                <a:lnSpc>
                  <a:spcPct val="90000"/>
                </a:lnSpc>
                <a:spcBef>
                  <a:spcPct val="0"/>
                </a:spcBef>
                <a:spcAft>
                  <a:spcPct val="15000"/>
                </a:spcAft>
                <a:buChar char="••"/>
              </a:pPr>
              <a:r>
                <a:rPr lang="en-US" dirty="0" smtClean="0"/>
                <a:t>Improve System Memory Resource Usage</a:t>
              </a:r>
              <a:endParaRPr lang="en-US" sz="1800" kern="1200" dirty="0" smtClean="0"/>
            </a:p>
            <a:p>
              <a:pPr marL="171450" lvl="1" indent="-171450" algn="l" defTabSz="800100">
                <a:lnSpc>
                  <a:spcPct val="90000"/>
                </a:lnSpc>
                <a:spcBef>
                  <a:spcPct val="0"/>
                </a:spcBef>
                <a:spcAft>
                  <a:spcPct val="15000"/>
                </a:spcAft>
                <a:buChar char="••"/>
              </a:pPr>
              <a:endParaRPr lang="en-US" sz="1800" kern="1200" dirty="0" smtClean="0"/>
            </a:p>
            <a:p>
              <a:pPr marL="171450" lvl="1" indent="-171450" algn="l" defTabSz="800100">
                <a:lnSpc>
                  <a:spcPct val="90000"/>
                </a:lnSpc>
                <a:spcBef>
                  <a:spcPct val="0"/>
                </a:spcBef>
                <a:spcAft>
                  <a:spcPct val="15000"/>
                </a:spcAft>
                <a:buChar char="••"/>
              </a:pPr>
              <a:r>
                <a:rPr lang="en-US" dirty="0" smtClean="0"/>
                <a:t>Message Console Stop and Start Correction</a:t>
              </a:r>
              <a:endParaRPr lang="en-US" sz="1800" kern="1200" dirty="0"/>
            </a:p>
            <a:p>
              <a:pPr marL="171450" lvl="1" indent="-171450" algn="l" defTabSz="800100">
                <a:lnSpc>
                  <a:spcPct val="90000"/>
                </a:lnSpc>
                <a:spcBef>
                  <a:spcPct val="0"/>
                </a:spcBef>
                <a:spcAft>
                  <a:spcPct val="15000"/>
                </a:spcAft>
                <a:buChar char="••"/>
              </a:pPr>
              <a:endParaRPr lang="en-US" sz="1800" kern="1200" dirty="0"/>
            </a:p>
          </p:txBody>
        </p:sp>
        <p:sp>
          <p:nvSpPr>
            <p:cNvPr id="12" name="Freeform 11"/>
            <p:cNvSpPr/>
            <p:nvPr/>
          </p:nvSpPr>
          <p:spPr>
            <a:xfrm>
              <a:off x="457200" y="2133599"/>
              <a:ext cx="2696414" cy="4038601"/>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0000"/>
                  </a:moveTo>
                  <a:lnTo>
                    <a:pt x="0" y="0"/>
                  </a:lnTo>
                  <a:lnTo>
                    <a:pt x="10000" y="2000"/>
                  </a:lnTo>
                  <a:lnTo>
                    <a:pt x="10000" y="8000"/>
                  </a:lnTo>
                  <a:lnTo>
                    <a:pt x="0" y="10000"/>
                  </a:lnTo>
                  <a:close/>
                </a:path>
              </a:pathLst>
            </a:custGeom>
            <a:solidFill>
              <a:srgbClr val="2F60AF"/>
            </a:solidFill>
            <a:effectLst>
              <a:innerShdw blurRad="190500" dist="165100" dir="13500000">
                <a:prstClr val="black">
                  <a:alpha val="50000"/>
                </a:prstClr>
              </a:inn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139701" tIns="807720" rIns="139700" bIns="807721" numCol="1" spcCol="1270" anchor="t" anchorCtr="0">
              <a:noAutofit/>
            </a:bodyPr>
            <a:lstStyle/>
            <a:p>
              <a:pPr lvl="0" algn="l" defTabSz="977900">
                <a:lnSpc>
                  <a:spcPct val="90000"/>
                </a:lnSpc>
                <a:spcBef>
                  <a:spcPct val="0"/>
                </a:spcBef>
                <a:spcAft>
                  <a:spcPct val="35000"/>
                </a:spcAft>
              </a:pPr>
              <a:r>
                <a:rPr lang="en-US" sz="2200" b="1" kern="1200" dirty="0" smtClean="0"/>
                <a:t>Enhancements</a:t>
              </a:r>
              <a:endParaRPr lang="en-US" sz="1800" kern="1200" dirty="0"/>
            </a:p>
            <a:p>
              <a:pPr indent="-342900" defTabSz="800100">
                <a:lnSpc>
                  <a:spcPct val="90000"/>
                </a:lnSpc>
                <a:spcBef>
                  <a:spcPct val="0"/>
                </a:spcBef>
                <a:spcAft>
                  <a:spcPct val="15000"/>
                </a:spcAft>
                <a:buChar char="••"/>
              </a:pPr>
              <a:r>
                <a:rPr lang="en-US" b="1" dirty="0"/>
                <a:t>Judicial</a:t>
              </a:r>
            </a:p>
            <a:p>
              <a:pPr marL="742950" lvl="2" indent="-285750" defTabSz="800100">
                <a:lnSpc>
                  <a:spcPct val="90000"/>
                </a:lnSpc>
                <a:spcBef>
                  <a:spcPct val="0"/>
                </a:spcBef>
                <a:spcAft>
                  <a:spcPct val="15000"/>
                </a:spcAft>
                <a:buChar char="••"/>
              </a:pPr>
              <a:r>
                <a:rPr lang="en-US" dirty="0"/>
                <a:t>New Verdict Finding</a:t>
              </a:r>
            </a:p>
            <a:p>
              <a:pPr marL="285750" lvl="1" indent="-171450" defTabSz="800100">
                <a:lnSpc>
                  <a:spcPct val="90000"/>
                </a:lnSpc>
                <a:spcBef>
                  <a:spcPct val="0"/>
                </a:spcBef>
                <a:spcAft>
                  <a:spcPct val="15000"/>
                </a:spcAft>
                <a:buChar char="••"/>
              </a:pPr>
              <a:endParaRPr lang="en-US" dirty="0"/>
            </a:p>
            <a:p>
              <a:pPr marL="285750" lvl="1" indent="-285750" defTabSz="800100">
                <a:lnSpc>
                  <a:spcPct val="90000"/>
                </a:lnSpc>
                <a:spcBef>
                  <a:spcPct val="0"/>
                </a:spcBef>
                <a:spcAft>
                  <a:spcPct val="15000"/>
                </a:spcAft>
                <a:buChar char="••"/>
              </a:pPr>
              <a:r>
                <a:rPr lang="en-US" b="1" dirty="0"/>
                <a:t>System Performance</a:t>
              </a:r>
            </a:p>
            <a:p>
              <a:pPr marL="742950" lvl="2" indent="-285750" defTabSz="800100">
                <a:lnSpc>
                  <a:spcPct val="90000"/>
                </a:lnSpc>
                <a:spcBef>
                  <a:spcPct val="0"/>
                </a:spcBef>
                <a:spcAft>
                  <a:spcPct val="15000"/>
                </a:spcAft>
                <a:buChar char="••"/>
              </a:pPr>
              <a:r>
                <a:rPr lang="en-US" dirty="0"/>
                <a:t>Scheduler Optimization</a:t>
              </a:r>
            </a:p>
            <a:p>
              <a:pPr marL="742950" lvl="2" indent="-285750" defTabSz="800100">
                <a:lnSpc>
                  <a:spcPct val="90000"/>
                </a:lnSpc>
                <a:spcBef>
                  <a:spcPct val="0"/>
                </a:spcBef>
                <a:spcAft>
                  <a:spcPct val="15000"/>
                </a:spcAft>
                <a:buChar char="••"/>
              </a:pPr>
              <a:r>
                <a:rPr lang="en-US" dirty="0"/>
                <a:t>Code </a:t>
              </a:r>
              <a:r>
                <a:rPr lang="en-US" dirty="0" smtClean="0"/>
                <a:t>Fix </a:t>
              </a:r>
              <a:r>
                <a:rPr lang="en-US" dirty="0"/>
                <a:t>for </a:t>
              </a:r>
              <a:r>
                <a:rPr lang="en-US" dirty="0" smtClean="0"/>
                <a:t>Quicker Indexing</a:t>
              </a:r>
              <a:endParaRPr lang="en-US" dirty="0"/>
            </a:p>
            <a:p>
              <a:pPr marL="742950" lvl="2" indent="-285750" defTabSz="800100">
                <a:lnSpc>
                  <a:spcPct val="90000"/>
                </a:lnSpc>
                <a:spcBef>
                  <a:spcPct val="0"/>
                </a:spcBef>
                <a:spcAft>
                  <a:spcPct val="15000"/>
                </a:spcAft>
                <a:buChar char="••"/>
              </a:pPr>
              <a:r>
                <a:rPr lang="en-US" dirty="0"/>
                <a:t>Improve Inquiry Response Times </a:t>
              </a:r>
            </a:p>
          </p:txBody>
        </p:sp>
      </p:grpSp>
      <p:sp>
        <p:nvSpPr>
          <p:cNvPr id="11" name="Title 1"/>
          <p:cNvSpPr>
            <a:spLocks noGrp="1"/>
          </p:cNvSpPr>
          <p:nvPr>
            <p:ph type="ctrTitle"/>
          </p:nvPr>
        </p:nvSpPr>
        <p:spPr>
          <a:xfrm>
            <a:off x="685800" y="140398"/>
            <a:ext cx="7772400" cy="1676400"/>
          </a:xfrm>
        </p:spPr>
        <p:txBody>
          <a:bodyPr>
            <a:normAutofit/>
          </a:bodyPr>
          <a:lstStyle/>
          <a:p>
            <a:r>
              <a:rPr lang="en-US" sz="3600" dirty="0" smtClean="0"/>
              <a:t/>
            </a:r>
            <a:br>
              <a:rPr lang="en-US" sz="3600" dirty="0" smtClean="0"/>
            </a:br>
            <a:r>
              <a:rPr lang="en-US" sz="3600" dirty="0"/>
              <a:t>Where We Are Now</a:t>
            </a:r>
            <a:br>
              <a:rPr lang="en-US" sz="3600" dirty="0"/>
            </a:br>
            <a:r>
              <a:rPr lang="en-US" sz="2800" dirty="0">
                <a:solidFill>
                  <a:srgbClr val="002060"/>
                </a:solidFill>
              </a:rPr>
              <a:t>OBTS 7.2 – May Quarterly Release</a:t>
            </a:r>
          </a:p>
        </p:txBody>
      </p:sp>
      <p:sp>
        <p:nvSpPr>
          <p:cNvPr id="14"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351030436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931106927"/>
              </p:ext>
            </p:extLst>
          </p:nvPr>
        </p:nvGraphicFramePr>
        <p:xfrm>
          <a:off x="1600200" y="2514600"/>
          <a:ext cx="6096000" cy="434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3400" y="1326254"/>
            <a:ext cx="1651635" cy="2026546"/>
          </a:xfrm>
          <a:prstGeom prst="rect">
            <a:avLst/>
          </a:prstGeom>
        </p:spPr>
      </p:pic>
      <p:sp>
        <p:nvSpPr>
          <p:cNvPr id="4" name="Rectangle 3"/>
          <p:cNvSpPr/>
          <p:nvPr/>
        </p:nvSpPr>
        <p:spPr>
          <a:xfrm>
            <a:off x="1231900" y="1968775"/>
            <a:ext cx="856132" cy="461665"/>
          </a:xfrm>
          <a:prstGeom prst="rect">
            <a:avLst/>
          </a:prstGeom>
        </p:spPr>
        <p:txBody>
          <a:bodyPr wrap="none">
            <a:spAutoFit/>
          </a:bodyPr>
          <a:lstStyle/>
          <a:p>
            <a:pPr lvl="0"/>
            <a:r>
              <a:rPr lang="en-US" sz="2400" b="1" dirty="0">
                <a:solidFill>
                  <a:prstClr val="black"/>
                </a:solidFill>
                <a:effectLst>
                  <a:outerShdw blurRad="50800" dist="38100" dir="13500000" algn="br" rotWithShape="0">
                    <a:prstClr val="black">
                      <a:alpha val="40000"/>
                    </a:prstClr>
                  </a:outerShdw>
                  <a:reflection blurRad="6350" stA="55000" endA="300" endPos="45500" dir="5400000" sy="-100000" algn="bl" rotWithShape="0"/>
                </a:effectLst>
              </a:rPr>
              <a:t>OBTS</a:t>
            </a:r>
          </a:p>
        </p:txBody>
      </p:sp>
      <p:grpSp>
        <p:nvGrpSpPr>
          <p:cNvPr id="3" name="Group 2"/>
          <p:cNvGrpSpPr/>
          <p:nvPr/>
        </p:nvGrpSpPr>
        <p:grpSpPr>
          <a:xfrm>
            <a:off x="3080264" y="1676400"/>
            <a:ext cx="2939536" cy="2114282"/>
            <a:chOff x="3247825" y="1885838"/>
            <a:chExt cx="2648349" cy="1904844"/>
          </a:xfrm>
        </p:grpSpPr>
        <p:pic>
          <p:nvPicPr>
            <p:cNvPr id="10" name="Picture 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47825" y="1885838"/>
              <a:ext cx="2648349" cy="1904844"/>
            </a:xfrm>
            <a:prstGeom prst="rect">
              <a:avLst/>
            </a:prstGeom>
            <a:ln>
              <a:noFill/>
            </a:ln>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72924" y="2838260"/>
              <a:ext cx="838200" cy="570882"/>
            </a:xfrm>
            <a:prstGeom prst="rect">
              <a:avLst/>
            </a:prstGeom>
          </p:spPr>
        </p:pic>
      </p:grpSp>
      <p:sp>
        <p:nvSpPr>
          <p:cNvPr id="2" name="Title 1"/>
          <p:cNvSpPr>
            <a:spLocks noGrp="1"/>
          </p:cNvSpPr>
          <p:nvPr>
            <p:ph type="title"/>
          </p:nvPr>
        </p:nvSpPr>
        <p:spPr>
          <a:xfrm>
            <a:off x="457200" y="685800"/>
            <a:ext cx="8229600" cy="1143000"/>
          </a:xfrm>
        </p:spPr>
        <p:txBody>
          <a:bodyPr>
            <a:normAutofit fontScale="90000"/>
          </a:bodyPr>
          <a:lstStyle/>
          <a:p>
            <a:r>
              <a:rPr lang="en-US" dirty="0"/>
              <a:t>Where We Are Going</a:t>
            </a:r>
            <a:br>
              <a:rPr lang="en-US" dirty="0"/>
            </a:br>
            <a:r>
              <a:rPr lang="en-US" sz="3100" dirty="0">
                <a:solidFill>
                  <a:srgbClr val="002060"/>
                </a:solidFill>
              </a:rPr>
              <a:t>Data Purity Initiative</a:t>
            </a:r>
          </a:p>
        </p:txBody>
      </p:sp>
      <p:sp>
        <p:nvSpPr>
          <p:cNvPr id="12" name="Date Placeholder 3"/>
          <p:cNvSpPr>
            <a:spLocks noGrp="1"/>
          </p:cNvSpPr>
          <p:nvPr>
            <p:ph type="dt" sz="half" idx="10"/>
          </p:nvPr>
        </p:nvSpPr>
        <p:spPr>
          <a:xfrm>
            <a:off x="457200" y="6356350"/>
            <a:ext cx="2133600" cy="365125"/>
          </a:xfrm>
        </p:spPr>
        <p:txBody>
          <a:bodyPr/>
          <a:lstStyle/>
          <a:p>
            <a:r>
              <a:rPr lang="en-US" dirty="0"/>
              <a:t>2Q2012</a:t>
            </a:r>
          </a:p>
        </p:txBody>
      </p:sp>
      <p:sp>
        <p:nvSpPr>
          <p:cNvPr id="13"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28</a:t>
            </a:fld>
            <a:endParaRPr lang="en-US" dirty="0"/>
          </a:p>
        </p:txBody>
      </p:sp>
    </p:spTree>
    <p:extLst>
      <p:ext uri="{BB962C8B-B14F-4D97-AF65-F5344CB8AC3E}">
        <p14:creationId xmlns:p14="http://schemas.microsoft.com/office/powerpoint/2010/main" val="7169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839200" cy="1143000"/>
          </a:xfrm>
        </p:spPr>
        <p:txBody>
          <a:bodyPr/>
          <a:lstStyle/>
          <a:p>
            <a:r>
              <a:rPr lang="en-US" dirty="0" smtClean="0"/>
              <a:t>Information Any Way You Want It</a:t>
            </a:r>
            <a:endParaRPr lang="en-US" dirty="0"/>
          </a:p>
        </p:txBody>
      </p:sp>
      <p:sp>
        <p:nvSpPr>
          <p:cNvPr id="15" name="TextBox 14"/>
          <p:cNvSpPr txBox="1"/>
          <p:nvPr/>
        </p:nvSpPr>
        <p:spPr>
          <a:xfrm>
            <a:off x="710389" y="1600200"/>
            <a:ext cx="3227422" cy="523220"/>
          </a:xfrm>
          <a:prstGeom prst="rect">
            <a:avLst/>
          </a:prstGeom>
          <a:noFill/>
        </p:spPr>
        <p:txBody>
          <a:bodyPr wrap="none" rtlCol="0">
            <a:spAutoFit/>
          </a:bodyPr>
          <a:lstStyle/>
          <a:p>
            <a:pPr algn="ctr"/>
            <a:r>
              <a:rPr lang="en-US" sz="2800" b="1" dirty="0" smtClean="0">
                <a:solidFill>
                  <a:srgbClr val="002060"/>
                </a:solidFill>
                <a:effectLst>
                  <a:outerShdw blurRad="50800" dist="38100" dir="8100000" algn="tr" rotWithShape="0">
                    <a:prstClr val="black">
                      <a:alpha val="40000"/>
                    </a:prstClr>
                  </a:outerShdw>
                </a:effectLst>
              </a:rPr>
              <a:t>Sources-Information</a:t>
            </a:r>
            <a:endParaRPr lang="en-US" sz="2800" b="1" dirty="0">
              <a:solidFill>
                <a:srgbClr val="002060"/>
              </a:solidFill>
              <a:effectLst>
                <a:outerShdw blurRad="50800" dist="38100" dir="8100000" algn="tr" rotWithShape="0">
                  <a:prstClr val="black">
                    <a:alpha val="40000"/>
                  </a:prstClr>
                </a:outerShdw>
              </a:effectLst>
            </a:endParaRPr>
          </a:p>
        </p:txBody>
      </p:sp>
      <p:sp>
        <p:nvSpPr>
          <p:cNvPr id="16" name="TextBox 15"/>
          <p:cNvSpPr txBox="1"/>
          <p:nvPr/>
        </p:nvSpPr>
        <p:spPr>
          <a:xfrm>
            <a:off x="4415077" y="1600200"/>
            <a:ext cx="4728923" cy="523220"/>
          </a:xfrm>
          <a:prstGeom prst="rect">
            <a:avLst/>
          </a:prstGeom>
          <a:noFill/>
        </p:spPr>
        <p:txBody>
          <a:bodyPr wrap="none" rtlCol="0">
            <a:spAutoFit/>
          </a:bodyPr>
          <a:lstStyle/>
          <a:p>
            <a:r>
              <a:rPr lang="en-US" sz="2800" b="1" dirty="0">
                <a:solidFill>
                  <a:srgbClr val="002060"/>
                </a:solidFill>
                <a:effectLst>
                  <a:outerShdw blurRad="50800" dist="38100" dir="8100000" algn="tr" rotWithShape="0">
                    <a:prstClr val="black">
                      <a:alpha val="40000"/>
                    </a:prstClr>
                  </a:outerShdw>
                </a:effectLst>
              </a:rPr>
              <a:t>Delivery-Device Independence</a:t>
            </a:r>
          </a:p>
        </p:txBody>
      </p:sp>
      <p:graphicFrame>
        <p:nvGraphicFramePr>
          <p:cNvPr id="26" name="Diagram 25"/>
          <p:cNvGraphicFramePr/>
          <p:nvPr>
            <p:extLst>
              <p:ext uri="{D42A27DB-BD31-4B8C-83A1-F6EECF244321}">
                <p14:modId xmlns:p14="http://schemas.microsoft.com/office/powerpoint/2010/main" val="3338651632"/>
              </p:ext>
            </p:extLst>
          </p:nvPr>
        </p:nvGraphicFramePr>
        <p:xfrm>
          <a:off x="381000" y="2286000"/>
          <a:ext cx="3886200" cy="3657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 name="Rectangle 26"/>
          <p:cNvSpPr/>
          <p:nvPr/>
        </p:nvSpPr>
        <p:spPr>
          <a:xfrm>
            <a:off x="508000" y="2451100"/>
            <a:ext cx="762000" cy="838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Content Placeholder 8"/>
          <p:cNvPicPr preferRelativeResize="0">
            <a:picLocks noGrp="1"/>
          </p:cNvPicPr>
          <p:nvPr>
            <p:ph sz="half" idx="2"/>
          </p:nvPr>
        </p:nvPicPr>
        <p:blipFill>
          <a:blip r:embed="rId7">
            <a:extLst>
              <a:ext uri="{28A0092B-C50C-407E-A947-70E740481C1C}">
                <a14:useLocalDpi xmlns:a14="http://schemas.microsoft.com/office/drawing/2010/main" val="0"/>
              </a:ext>
            </a:extLst>
          </a:blip>
          <a:stretch>
            <a:fillRect/>
          </a:stretch>
        </p:blipFill>
        <p:spPr>
          <a:xfrm>
            <a:off x="538480" y="2466340"/>
            <a:ext cx="731520" cy="822960"/>
          </a:xfrm>
        </p:spPr>
      </p:pic>
      <p:sp>
        <p:nvSpPr>
          <p:cNvPr id="14" name="Rectangle 13"/>
          <p:cNvSpPr/>
          <p:nvPr/>
        </p:nvSpPr>
        <p:spPr>
          <a:xfrm>
            <a:off x="572246" y="2355790"/>
            <a:ext cx="633507" cy="400110"/>
          </a:xfrm>
          <a:prstGeom prst="rect">
            <a:avLst/>
          </a:prstGeom>
        </p:spPr>
        <p:txBody>
          <a:bodyPr wrap="none">
            <a:spAutoFit/>
          </a:bodyPr>
          <a:lstStyle/>
          <a:p>
            <a:pPr lvl="0"/>
            <a:r>
              <a:rPr lang="en-US" sz="2000" b="1" dirty="0" smtClean="0">
                <a:solidFill>
                  <a:prstClr val="black"/>
                </a:solidFill>
                <a:effectLst>
                  <a:outerShdw blurRad="50800" dist="38100" dir="13500000" algn="br" rotWithShape="0">
                    <a:prstClr val="black">
                      <a:alpha val="40000"/>
                    </a:prstClr>
                  </a:outerShdw>
                  <a:reflection blurRad="6350" stA="55000" endA="300" endPos="45500" dir="5400000" sy="-100000" algn="bl" rotWithShape="0"/>
                </a:effectLst>
              </a:rPr>
              <a:t>CISS</a:t>
            </a:r>
            <a:endParaRPr lang="en-US" sz="2000" b="1" dirty="0">
              <a:solidFill>
                <a:prstClr val="black"/>
              </a:solidFill>
              <a:effectLst>
                <a:outerShdw blurRad="50800" dist="38100" dir="13500000" algn="br" rotWithShape="0">
                  <a:prstClr val="black">
                    <a:alpha val="40000"/>
                  </a:prstClr>
                </a:outerShdw>
                <a:reflection blurRad="6350" stA="55000" endA="300" endPos="45500" dir="5400000" sy="-100000" algn="bl" rotWithShape="0"/>
              </a:effectLst>
            </a:endParaRPr>
          </a:p>
        </p:txBody>
      </p:sp>
      <p:sp>
        <p:nvSpPr>
          <p:cNvPr id="28" name="Rectangle 27"/>
          <p:cNvSpPr/>
          <p:nvPr/>
        </p:nvSpPr>
        <p:spPr>
          <a:xfrm>
            <a:off x="513495" y="3683000"/>
            <a:ext cx="762000" cy="857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33400" y="4947763"/>
            <a:ext cx="762000" cy="85781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8"/>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526195" y="3709573"/>
            <a:ext cx="731520" cy="822960"/>
          </a:xfrm>
          <a:prstGeom prst="rect">
            <a:avLst/>
          </a:prstGeom>
        </p:spPr>
      </p:pic>
      <p:sp>
        <p:nvSpPr>
          <p:cNvPr id="31" name="TextBox 30"/>
          <p:cNvSpPr txBox="1"/>
          <p:nvPr/>
        </p:nvSpPr>
        <p:spPr>
          <a:xfrm>
            <a:off x="457200" y="3581400"/>
            <a:ext cx="886781" cy="400110"/>
          </a:xfrm>
          <a:prstGeom prst="rect">
            <a:avLst/>
          </a:prstGeom>
          <a:noFill/>
        </p:spPr>
        <p:txBody>
          <a:bodyPr wrap="none" rtlCol="0">
            <a:spAutoFit/>
          </a:bodyPr>
          <a:lstStyle/>
          <a:p>
            <a:r>
              <a:rPr lang="en-US" sz="2000" b="1" dirty="0">
                <a:solidFill>
                  <a:prstClr val="black"/>
                </a:solidFill>
                <a:effectLst>
                  <a:outerShdw blurRad="50800" dist="38100" dir="13500000" algn="br" rotWithShape="0">
                    <a:prstClr val="black">
                      <a:alpha val="40000"/>
                    </a:prstClr>
                  </a:outerShdw>
                  <a:reflection blurRad="6350" stA="55000" endA="300" endPos="45500" dir="5400000" sy="-100000" algn="bl" rotWithShape="0"/>
                </a:effectLst>
              </a:rPr>
              <a:t>CIDRIS</a:t>
            </a:r>
          </a:p>
        </p:txBody>
      </p:sp>
      <p:pic>
        <p:nvPicPr>
          <p:cNvPr id="33" name="Picture 32"/>
          <p:cNvPicPr preferRelativeResize="0">
            <a:picLocks/>
          </p:cNvPicPr>
          <p:nvPr/>
        </p:nvPicPr>
        <p:blipFill>
          <a:blip r:embed="rId7">
            <a:extLst>
              <a:ext uri="{28A0092B-C50C-407E-A947-70E740481C1C}">
                <a14:useLocalDpi xmlns:a14="http://schemas.microsoft.com/office/drawing/2010/main" val="0"/>
              </a:ext>
            </a:extLst>
          </a:blip>
          <a:stretch>
            <a:fillRect/>
          </a:stretch>
        </p:blipFill>
        <p:spPr>
          <a:xfrm>
            <a:off x="561339" y="4973223"/>
            <a:ext cx="731520" cy="822960"/>
          </a:xfrm>
          <a:prstGeom prst="rect">
            <a:avLst/>
          </a:prstGeom>
        </p:spPr>
      </p:pic>
      <p:sp>
        <p:nvSpPr>
          <p:cNvPr id="34" name="TextBox 33"/>
          <p:cNvSpPr txBox="1"/>
          <p:nvPr/>
        </p:nvSpPr>
        <p:spPr>
          <a:xfrm>
            <a:off x="555844" y="4845050"/>
            <a:ext cx="743602" cy="400110"/>
          </a:xfrm>
          <a:prstGeom prst="rect">
            <a:avLst/>
          </a:prstGeom>
          <a:noFill/>
        </p:spPr>
        <p:txBody>
          <a:bodyPr wrap="none" rtlCol="0">
            <a:spAutoFit/>
          </a:bodyPr>
          <a:lstStyle/>
          <a:p>
            <a:r>
              <a:rPr lang="en-US" sz="2000" b="1" dirty="0" smtClean="0">
                <a:solidFill>
                  <a:prstClr val="black"/>
                </a:solidFill>
                <a:effectLst>
                  <a:outerShdw blurRad="50800" dist="38100" dir="13500000" algn="br" rotWithShape="0">
                    <a:prstClr val="black">
                      <a:alpha val="40000"/>
                    </a:prstClr>
                  </a:outerShdw>
                  <a:reflection blurRad="6350" stA="55000" endA="300" endPos="45500" dir="5400000" sy="-100000" algn="bl" rotWithShape="0"/>
                </a:effectLst>
              </a:rPr>
              <a:t>OBTS</a:t>
            </a:r>
            <a:endParaRPr lang="en-US" sz="2000" b="1" dirty="0">
              <a:solidFill>
                <a:prstClr val="black"/>
              </a:solidFill>
              <a:effectLst>
                <a:outerShdw blurRad="50800" dist="38100" dir="13500000" algn="br" rotWithShape="0">
                  <a:prstClr val="black">
                    <a:alpha val="40000"/>
                  </a:prstClr>
                </a:outerShdw>
                <a:reflection blurRad="6350" stA="55000" endA="300" endPos="45500" dir="5400000" sy="-100000" algn="bl" rotWithShape="0"/>
              </a:effectLst>
            </a:endParaRPr>
          </a:p>
        </p:txBody>
      </p:sp>
      <p:graphicFrame>
        <p:nvGraphicFramePr>
          <p:cNvPr id="47" name="Diagram 46"/>
          <p:cNvGraphicFramePr/>
          <p:nvPr>
            <p:extLst>
              <p:ext uri="{D42A27DB-BD31-4B8C-83A1-F6EECF244321}">
                <p14:modId xmlns:p14="http://schemas.microsoft.com/office/powerpoint/2010/main" val="3542439289"/>
              </p:ext>
            </p:extLst>
          </p:nvPr>
        </p:nvGraphicFramePr>
        <p:xfrm>
          <a:off x="4760238" y="2286000"/>
          <a:ext cx="4038600" cy="3657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Picture 11"/>
          <p:cNvPicPr>
            <a:picLocks noChangeAspect="1"/>
          </p:cNvPicPr>
          <p:nvPr/>
        </p:nvPicPr>
        <p:blipFill rotWithShape="1">
          <a:blip r:embed="rId13" cstate="print">
            <a:extLst>
              <a:ext uri="{28A0092B-C50C-407E-A947-70E740481C1C}">
                <a14:useLocalDpi xmlns:a14="http://schemas.microsoft.com/office/drawing/2010/main" val="0"/>
              </a:ext>
            </a:extLst>
          </a:blip>
          <a:srcRect l="25953"/>
          <a:stretch/>
        </p:blipFill>
        <p:spPr>
          <a:xfrm>
            <a:off x="4905374" y="2423301"/>
            <a:ext cx="771526" cy="762810"/>
          </a:xfrm>
          <a:prstGeom prst="rect">
            <a:avLst/>
          </a:prstGeom>
        </p:spPr>
      </p:pic>
      <p:pic>
        <p:nvPicPr>
          <p:cNvPr id="10" name="Picture 9"/>
          <p:cNvPicPr>
            <a:picLocks noChangeAspect="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l="7589" t="9376" r="8482" b="15857"/>
          <a:stretch/>
        </p:blipFill>
        <p:spPr>
          <a:xfrm>
            <a:off x="4879657" y="2755222"/>
            <a:ext cx="649606" cy="578691"/>
          </a:xfrm>
          <a:prstGeom prst="rect">
            <a:avLst/>
          </a:prstGeom>
        </p:spPr>
      </p:pic>
      <p:pic>
        <p:nvPicPr>
          <p:cNvPr id="4" name="Picture 3"/>
          <p:cNvPicPr>
            <a:picLocks noChangeAspect="1"/>
          </p:cNvPicPr>
          <p:nvPr/>
        </p:nvPicPr>
        <p:blipFill rotWithShape="1">
          <a:blip r:embed="rId15" cstate="print">
            <a:clrChange>
              <a:clrFrom>
                <a:srgbClr val="F7F7F7"/>
              </a:clrFrom>
              <a:clrTo>
                <a:srgbClr val="F7F7F7">
                  <a:alpha val="0"/>
                </a:srgbClr>
              </a:clrTo>
            </a:clrChange>
            <a:extLst>
              <a:ext uri="{28A0092B-C50C-407E-A947-70E740481C1C}">
                <a14:useLocalDpi xmlns:a14="http://schemas.microsoft.com/office/drawing/2010/main" val="0"/>
              </a:ext>
            </a:extLst>
          </a:blip>
          <a:srcRect l="11119" t="8338" r="7796" b="5325"/>
          <a:stretch/>
        </p:blipFill>
        <p:spPr>
          <a:xfrm>
            <a:off x="4886325" y="3676650"/>
            <a:ext cx="726814" cy="524670"/>
          </a:xfrm>
          <a:prstGeom prst="rect">
            <a:avLst/>
          </a:prstGeom>
        </p:spPr>
      </p:pic>
      <p:pic>
        <p:nvPicPr>
          <p:cNvPr id="17" name="Picture 16"/>
          <p:cNvPicPr>
            <a:picLocks noChangeAspect="1"/>
          </p:cNvPicPr>
          <p:nvPr/>
        </p:nvPicPr>
        <p:blipFill rotWithShape="1">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66" r="9445" b="6193"/>
          <a:stretch/>
        </p:blipFill>
        <p:spPr>
          <a:xfrm>
            <a:off x="4902982" y="4114800"/>
            <a:ext cx="431018" cy="384396"/>
          </a:xfrm>
          <a:prstGeom prst="rect">
            <a:avLst/>
          </a:prstGeom>
        </p:spPr>
      </p:pic>
      <p:pic>
        <p:nvPicPr>
          <p:cNvPr id="19" name="Picture 18"/>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03628" y="4164113"/>
            <a:ext cx="430409" cy="359710"/>
          </a:xfrm>
          <a:prstGeom prst="rect">
            <a:avLst/>
          </a:prstGeom>
        </p:spPr>
      </p:pic>
      <p:pic>
        <p:nvPicPr>
          <p:cNvPr id="20" name="Picture 19"/>
          <p:cNvPicPr>
            <a:picLocks noChangeAspect="1"/>
          </p:cNvPicPr>
          <p:nvPr/>
        </p:nvPicPr>
        <p:blipFill rotWithShape="1">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l="11786" t="5562" r="11459" b="3105"/>
          <a:stretch/>
        </p:blipFill>
        <p:spPr>
          <a:xfrm>
            <a:off x="4857750" y="4888036"/>
            <a:ext cx="822325" cy="652338"/>
          </a:xfrm>
          <a:prstGeom prst="rect">
            <a:avLst/>
          </a:prstGeom>
        </p:spPr>
      </p:pic>
      <p:pic>
        <p:nvPicPr>
          <p:cNvPr id="21" name="Picture 20"/>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94907" y="5333999"/>
            <a:ext cx="560449" cy="486033"/>
          </a:xfrm>
          <a:prstGeom prst="rect">
            <a:avLst/>
          </a:prstGeom>
        </p:spPr>
      </p:pic>
      <p:sp>
        <p:nvSpPr>
          <p:cNvPr id="32" name="Date Placeholder 3"/>
          <p:cNvSpPr>
            <a:spLocks noGrp="1"/>
          </p:cNvSpPr>
          <p:nvPr>
            <p:ph type="dt" sz="half" idx="10"/>
          </p:nvPr>
        </p:nvSpPr>
        <p:spPr>
          <a:xfrm>
            <a:off x="457200" y="6356350"/>
            <a:ext cx="2133600" cy="365125"/>
          </a:xfrm>
        </p:spPr>
        <p:txBody>
          <a:bodyPr/>
          <a:lstStyle/>
          <a:p>
            <a:r>
              <a:rPr lang="en-US" dirty="0"/>
              <a:t>2Q2012</a:t>
            </a:r>
          </a:p>
        </p:txBody>
      </p:sp>
      <p:sp>
        <p:nvSpPr>
          <p:cNvPr id="35"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29</a:t>
            </a:fld>
            <a:endParaRPr lang="en-US" dirty="0"/>
          </a:p>
        </p:txBody>
      </p:sp>
    </p:spTree>
    <p:extLst>
      <p:ext uri="{BB962C8B-B14F-4D97-AF65-F5344CB8AC3E}">
        <p14:creationId xmlns:p14="http://schemas.microsoft.com/office/powerpoint/2010/main" val="415802155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471714"/>
            <a:ext cx="91440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lang="en-US" sz="40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t>CJIS Goals and Objectives</a:t>
            </a:r>
            <a:endParaRPr lang="en-US" sz="3600" dirty="0"/>
          </a:p>
        </p:txBody>
      </p:sp>
      <p:sp>
        <p:nvSpPr>
          <p:cNvPr id="8"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3</a:t>
            </a:fld>
            <a:endParaRPr lang="en-US" dirty="0"/>
          </a:p>
        </p:txBody>
      </p:sp>
      <p:sp>
        <p:nvSpPr>
          <p:cNvPr id="9" name="Date Placeholder 3"/>
          <p:cNvSpPr>
            <a:spLocks noGrp="1"/>
          </p:cNvSpPr>
          <p:nvPr>
            <p:ph type="dt" sz="half" idx="10"/>
          </p:nvPr>
        </p:nvSpPr>
        <p:spPr>
          <a:xfrm>
            <a:off x="457200" y="6356350"/>
            <a:ext cx="2133600" cy="365125"/>
          </a:xfrm>
        </p:spPr>
        <p:txBody>
          <a:bodyPr/>
          <a:lstStyle/>
          <a:p>
            <a:r>
              <a:rPr lang="en-US" dirty="0"/>
              <a:t>2Q2012</a:t>
            </a:r>
          </a:p>
        </p:txBody>
      </p:sp>
      <p:sp>
        <p:nvSpPr>
          <p:cNvPr id="12" name="Rectangle 6"/>
          <p:cNvSpPr txBox="1">
            <a:spLocks/>
          </p:cNvSpPr>
          <p:nvPr/>
        </p:nvSpPr>
        <p:spPr>
          <a:xfrm>
            <a:off x="762000" y="1646237"/>
            <a:ext cx="80010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400" smtClean="0"/>
              <a:t>Provide each agency the IT autonomy to achieve their business goals</a:t>
            </a:r>
          </a:p>
          <a:p>
            <a:pPr>
              <a:lnSpc>
                <a:spcPct val="90000"/>
              </a:lnSpc>
            </a:pPr>
            <a:r>
              <a:rPr lang="en-US" sz="2400" smtClean="0"/>
              <a:t>Optimize existing IT investments and infrastructure within CJIS agencies</a:t>
            </a:r>
          </a:p>
          <a:p>
            <a:pPr>
              <a:lnSpc>
                <a:spcPct val="90000"/>
              </a:lnSpc>
            </a:pPr>
            <a:r>
              <a:rPr lang="en-US" sz="2400" smtClean="0"/>
              <a:t>Develop a universal adaptor (dial tone) type service so that CJIS agencies can connect to Information Sharing (IS) system easily</a:t>
            </a:r>
          </a:p>
          <a:p>
            <a:pPr>
              <a:lnSpc>
                <a:spcPct val="90000"/>
              </a:lnSpc>
            </a:pPr>
            <a:r>
              <a:rPr lang="en-US" sz="2400" smtClean="0"/>
              <a:t>Create a security model that meets State and federal standards</a:t>
            </a:r>
          </a:p>
          <a:p>
            <a:pPr>
              <a:lnSpc>
                <a:spcPct val="90000"/>
              </a:lnSpc>
            </a:pPr>
            <a:r>
              <a:rPr lang="en-US" sz="2400" smtClean="0"/>
              <a:t>Provide services that are boringly predictable</a:t>
            </a:r>
          </a:p>
          <a:p>
            <a:pPr>
              <a:lnSpc>
                <a:spcPct val="90000"/>
              </a:lnSpc>
            </a:pPr>
            <a:r>
              <a:rPr lang="en-US" sz="2400" smtClean="0"/>
              <a:t>Use the “Forced Multiplier” to help leverage existing resources to “do more with a lot less”</a:t>
            </a:r>
            <a:endParaRPr lang="en-US" sz="2400" dirty="0" smtClean="0"/>
          </a:p>
        </p:txBody>
      </p:sp>
    </p:spTree>
    <p:extLst>
      <p:ext uri="{BB962C8B-B14F-4D97-AF65-F5344CB8AC3E}">
        <p14:creationId xmlns:p14="http://schemas.microsoft.com/office/powerpoint/2010/main" val="236495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0" y="457200"/>
            <a:ext cx="8839200" cy="1143000"/>
          </a:xfrm>
        </p:spPr>
        <p:txBody>
          <a:bodyPr>
            <a:normAutofit/>
          </a:bodyPr>
          <a:lstStyle/>
          <a:p>
            <a:r>
              <a:rPr lang="en-US" sz="3600" dirty="0" smtClean="0"/>
              <a:t>Information Any Way You Want It</a:t>
            </a:r>
            <a:endParaRPr lang="en-US" sz="3600" dirty="0"/>
          </a:p>
        </p:txBody>
      </p:sp>
      <p:sp>
        <p:nvSpPr>
          <p:cNvPr id="12" name="TextBox 11"/>
          <p:cNvSpPr txBox="1"/>
          <p:nvPr/>
        </p:nvSpPr>
        <p:spPr>
          <a:xfrm>
            <a:off x="3867833" y="1600200"/>
            <a:ext cx="1408335" cy="523220"/>
          </a:xfrm>
          <a:prstGeom prst="rect">
            <a:avLst/>
          </a:prstGeom>
          <a:noFill/>
        </p:spPr>
        <p:txBody>
          <a:bodyPr wrap="none" rtlCol="0">
            <a:spAutoFit/>
          </a:bodyPr>
          <a:lstStyle/>
          <a:p>
            <a:pPr algn="ctr"/>
            <a:r>
              <a:rPr lang="en-US" sz="2800" b="1" dirty="0" smtClean="0">
                <a:solidFill>
                  <a:srgbClr val="002060"/>
                </a:solidFill>
                <a:effectLst>
                  <a:outerShdw blurRad="50800" dist="38100" dir="8100000" algn="tr" rotWithShape="0">
                    <a:prstClr val="black">
                      <a:alpha val="40000"/>
                    </a:prstClr>
                  </a:outerShdw>
                </a:effectLst>
              </a:rPr>
              <a:t>Benefits</a:t>
            </a:r>
            <a:endParaRPr lang="en-US" sz="2800" b="1" dirty="0">
              <a:solidFill>
                <a:srgbClr val="002060"/>
              </a:solidFill>
              <a:effectLst>
                <a:outerShdw blurRad="50800" dist="38100" dir="8100000" algn="tr" rotWithShape="0">
                  <a:prstClr val="black">
                    <a:alpha val="40000"/>
                  </a:prstClr>
                </a:outerShdw>
              </a:effectLst>
            </a:endParaRPr>
          </a:p>
        </p:txBody>
      </p:sp>
      <p:graphicFrame>
        <p:nvGraphicFramePr>
          <p:cNvPr id="13" name="Diagram 12"/>
          <p:cNvGraphicFramePr/>
          <p:nvPr>
            <p:extLst>
              <p:ext uri="{D42A27DB-BD31-4B8C-83A1-F6EECF244321}">
                <p14:modId xmlns:p14="http://schemas.microsoft.com/office/powerpoint/2010/main" val="693747155"/>
              </p:ext>
            </p:extLst>
          </p:nvPr>
        </p:nvGraphicFramePr>
        <p:xfrm>
          <a:off x="1524000" y="2286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Date Placeholder 3"/>
          <p:cNvSpPr>
            <a:spLocks noGrp="1"/>
          </p:cNvSpPr>
          <p:nvPr>
            <p:ph type="dt" sz="half" idx="10"/>
          </p:nvPr>
        </p:nvSpPr>
        <p:spPr>
          <a:xfrm>
            <a:off x="457200" y="6356350"/>
            <a:ext cx="2133600" cy="365125"/>
          </a:xfrm>
        </p:spPr>
        <p:txBody>
          <a:bodyPr/>
          <a:lstStyle/>
          <a:p>
            <a:r>
              <a:rPr lang="en-US" dirty="0"/>
              <a:t>2Q2012</a:t>
            </a:r>
          </a:p>
        </p:txBody>
      </p:sp>
      <p:sp>
        <p:nvSpPr>
          <p:cNvPr id="15"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30</a:t>
            </a:fld>
            <a:endParaRPr lang="en-US" dirty="0"/>
          </a:p>
        </p:txBody>
      </p:sp>
    </p:spTree>
    <p:extLst>
      <p:ext uri="{BB962C8B-B14F-4D97-AF65-F5344CB8AC3E}">
        <p14:creationId xmlns:p14="http://schemas.microsoft.com/office/powerpoint/2010/main" val="1799248750"/>
      </p:ext>
    </p:extLst>
  </p:cSld>
  <p:clrMapOvr>
    <a:masterClrMapping/>
  </p:clrMapOvr>
  <p:transition spd="slow">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04FDD0-A6E9-46B5-974E-68CABA5520C8}" type="slidenum">
              <a:rPr lang="en-US" smtClean="0"/>
              <a:pPr/>
              <a:t>31</a:t>
            </a:fld>
            <a:endParaRPr lang="en-US" dirty="0"/>
          </a:p>
        </p:txBody>
      </p:sp>
      <p:sp>
        <p:nvSpPr>
          <p:cNvPr id="9" name="Date Placeholder 3"/>
          <p:cNvSpPr>
            <a:spLocks noGrp="1"/>
          </p:cNvSpPr>
          <p:nvPr>
            <p:ph type="dt" sz="half" idx="10"/>
          </p:nvPr>
        </p:nvSpPr>
        <p:spPr>
          <a:xfrm>
            <a:off x="457200" y="6356350"/>
            <a:ext cx="2133600" cy="365125"/>
          </a:xfrm>
        </p:spPr>
        <p:txBody>
          <a:bodyPr/>
          <a:lstStyle/>
          <a:p>
            <a:r>
              <a:rPr lang="en-US" dirty="0"/>
              <a:t>2Q2012</a:t>
            </a:r>
          </a:p>
        </p:txBody>
      </p:sp>
      <p:sp>
        <p:nvSpPr>
          <p:cNvPr id="10" name="Title 1"/>
          <p:cNvSpPr txBox="1">
            <a:spLocks/>
          </p:cNvSpPr>
          <p:nvPr/>
        </p:nvSpPr>
        <p:spPr>
          <a:xfrm>
            <a:off x="0" y="457200"/>
            <a:ext cx="9144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40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t>CJIS Project Status Dashboard</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16" y="1828800"/>
            <a:ext cx="8131968" cy="4572000"/>
          </a:xfrm>
          <a:prstGeom prst="rect">
            <a:avLst/>
          </a:prstGeom>
        </p:spPr>
      </p:pic>
    </p:spTree>
    <p:extLst>
      <p:ext uri="{BB962C8B-B14F-4D97-AF65-F5344CB8AC3E}">
        <p14:creationId xmlns:p14="http://schemas.microsoft.com/office/powerpoint/2010/main" val="27662453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04FDD0-A6E9-46B5-974E-68CABA5520C8}" type="slidenum">
              <a:rPr lang="en-US" smtClean="0"/>
              <a:pPr/>
              <a:t>32</a:t>
            </a:fld>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25" r="1299" b="2142"/>
          <a:stretch/>
        </p:blipFill>
        <p:spPr bwMode="auto">
          <a:xfrm>
            <a:off x="736448" y="1044131"/>
            <a:ext cx="7797952" cy="53961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35857499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D04FDD0-A6E9-46B5-974E-68CABA5520C8}" type="slidenum">
              <a:rPr lang="en-US" smtClean="0"/>
              <a:pPr/>
              <a:t>33</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981200"/>
            <a:ext cx="7543800" cy="4343400"/>
          </a:xfrm>
          <a:prstGeom prst="rect">
            <a:avLst/>
          </a:prstGeom>
        </p:spPr>
      </p:pic>
      <p:sp>
        <p:nvSpPr>
          <p:cNvPr id="9" name="Title 1"/>
          <p:cNvSpPr txBox="1">
            <a:spLocks/>
          </p:cNvSpPr>
          <p:nvPr/>
        </p:nvSpPr>
        <p:spPr>
          <a:xfrm>
            <a:off x="0" y="609600"/>
            <a:ext cx="9144000" cy="114300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lang="en-US" sz="4000" b="1" kern="1200" dirty="0">
                <a:solidFill>
                  <a:schemeClr val="tx1"/>
                </a:solidFill>
                <a:effectLst>
                  <a:outerShdw blurRad="50800" dist="38100" dir="8100000" algn="tr" rotWithShape="0">
                    <a:prstClr val="black">
                      <a:alpha val="40000"/>
                    </a:prstClr>
                  </a:outerShdw>
                </a:effectLst>
                <a:latin typeface="+mj-lt"/>
                <a:ea typeface="+mj-ea"/>
                <a:cs typeface="+mj-cs"/>
              </a:defRPr>
            </a:lvl1pPr>
          </a:lstStyle>
          <a:p>
            <a:r>
              <a:rPr lang="en-US" sz="3600" dirty="0" smtClean="0"/>
              <a:t>Building Connecticut’s</a:t>
            </a:r>
            <a:br>
              <a:rPr lang="en-US" sz="3600" dirty="0" smtClean="0"/>
            </a:br>
            <a:r>
              <a:rPr lang="en-US" sz="3600" dirty="0" smtClean="0"/>
              <a:t>Information Sharing System </a:t>
            </a:r>
            <a:endParaRPr lang="en-US" sz="3600" dirty="0"/>
          </a:p>
        </p:txBody>
      </p:sp>
      <p:sp>
        <p:nvSpPr>
          <p:cNvPr id="10"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348280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body" idx="4294967295"/>
          </p:nvPr>
        </p:nvSpPr>
        <p:spPr>
          <a:xfrm>
            <a:off x="762000" y="1625600"/>
            <a:ext cx="8382000" cy="4038600"/>
          </a:xfrm>
        </p:spPr>
        <p:txBody>
          <a:bodyPr/>
          <a:lstStyle/>
          <a:p>
            <a:pPr>
              <a:lnSpc>
                <a:spcPct val="90000"/>
              </a:lnSpc>
            </a:pPr>
            <a:r>
              <a:rPr lang="en-US" dirty="0"/>
              <a:t>Security Design </a:t>
            </a:r>
            <a:r>
              <a:rPr lang="en-US" dirty="0" smtClean="0"/>
              <a:t>Approved</a:t>
            </a:r>
          </a:p>
          <a:p>
            <a:pPr>
              <a:lnSpc>
                <a:spcPct val="90000"/>
              </a:lnSpc>
            </a:pPr>
            <a:r>
              <a:rPr lang="en-US" dirty="0" smtClean="0"/>
              <a:t>Search Design Proceeding</a:t>
            </a:r>
          </a:p>
          <a:p>
            <a:pPr lvl="1">
              <a:lnSpc>
                <a:spcPct val="90000"/>
              </a:lnSpc>
            </a:pPr>
            <a:r>
              <a:rPr lang="en-US" dirty="0" smtClean="0"/>
              <a:t>Analysis of Agency Data Sources and Connections</a:t>
            </a:r>
          </a:p>
          <a:p>
            <a:pPr>
              <a:lnSpc>
                <a:spcPct val="90000"/>
              </a:lnSpc>
            </a:pPr>
            <a:r>
              <a:rPr lang="en-US" dirty="0"/>
              <a:t>Overall System Architecture Review Drafted</a:t>
            </a:r>
          </a:p>
          <a:p>
            <a:pPr>
              <a:lnSpc>
                <a:spcPct val="90000"/>
              </a:lnSpc>
            </a:pPr>
            <a:r>
              <a:rPr lang="en-US" dirty="0"/>
              <a:t>Development of </a:t>
            </a:r>
            <a:r>
              <a:rPr lang="en-US" dirty="0" smtClean="0"/>
              <a:t>Proofs </a:t>
            </a:r>
            <a:r>
              <a:rPr lang="en-US" dirty="0"/>
              <a:t>of Concepts </a:t>
            </a:r>
            <a:r>
              <a:rPr lang="en-US" dirty="0" smtClean="0"/>
              <a:t>Begun</a:t>
            </a:r>
            <a:endParaRPr lang="en-US" dirty="0"/>
          </a:p>
          <a:p>
            <a:pPr>
              <a:lnSpc>
                <a:spcPct val="90000"/>
              </a:lnSpc>
            </a:pPr>
            <a:r>
              <a:rPr lang="en-US" dirty="0"/>
              <a:t>Information Exchange Design Progressing</a:t>
            </a:r>
          </a:p>
          <a:p>
            <a:pPr lvl="1">
              <a:lnSpc>
                <a:spcPct val="90000"/>
              </a:lnSpc>
            </a:pPr>
            <a:r>
              <a:rPr lang="en-US" dirty="0"/>
              <a:t>Middleware Design and Training Materials</a:t>
            </a:r>
          </a:p>
          <a:p>
            <a:pPr>
              <a:lnSpc>
                <a:spcPct val="90000"/>
              </a:lnSpc>
            </a:pPr>
            <a:endParaRPr lang="en-US" sz="2400" dirty="0" smtClean="0"/>
          </a:p>
          <a:p>
            <a:pPr>
              <a:lnSpc>
                <a:spcPct val="90000"/>
              </a:lnSpc>
            </a:pPr>
            <a:endParaRPr lang="en-US" sz="2800" dirty="0" smtClean="0"/>
          </a:p>
        </p:txBody>
      </p:sp>
      <p:sp>
        <p:nvSpPr>
          <p:cNvPr id="6147" name="Rectangle 3"/>
          <p:cNvSpPr>
            <a:spLocks noGrp="1"/>
          </p:cNvSpPr>
          <p:nvPr>
            <p:ph type="title" idx="4294967295"/>
          </p:nvPr>
        </p:nvSpPr>
        <p:spPr>
          <a:xfrm>
            <a:off x="0" y="586014"/>
            <a:ext cx="9144000" cy="914400"/>
          </a:xfrm>
        </p:spPr>
        <p:txBody>
          <a:bodyPr>
            <a:normAutofit/>
          </a:bodyPr>
          <a:lstStyle/>
          <a:p>
            <a:r>
              <a:rPr lang="en-US" sz="3600" dirty="0"/>
              <a:t>CISS So Far . . .</a:t>
            </a:r>
          </a:p>
        </p:txBody>
      </p:sp>
      <p:sp>
        <p:nvSpPr>
          <p:cNvPr id="6"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t>4</a:t>
            </a:fld>
            <a:endParaRPr lang="en-US" dirty="0"/>
          </a:p>
        </p:txBody>
      </p:sp>
      <p:sp>
        <p:nvSpPr>
          <p:cNvPr id="7"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376158586"/>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3008260" y="2649495"/>
            <a:ext cx="3279745" cy="1848973"/>
          </a:xfrm>
          <a:prstGeom prst="ellipse">
            <a:avLst/>
          </a:prstGeom>
          <a:solidFill>
            <a:srgbClr val="77ADD9"/>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Connecticut’s Information Sharing System</a:t>
            </a:r>
          </a:p>
          <a:p>
            <a:pPr algn="ctr">
              <a:defRPr/>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(CISS)</a:t>
            </a:r>
          </a:p>
        </p:txBody>
      </p:sp>
      <p:sp>
        <p:nvSpPr>
          <p:cNvPr id="9" name="Teardrop 8"/>
          <p:cNvSpPr/>
          <p:nvPr/>
        </p:nvSpPr>
        <p:spPr bwMode="auto">
          <a:xfrm>
            <a:off x="1566645" y="3411537"/>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r>
              <a:rPr lang="en-US" sz="1200" dirty="0">
                <a:latin typeface="Arial" pitchFamily="34" charset="0"/>
                <a:cs typeface="Arial" pitchFamily="34" charset="0"/>
              </a:rPr>
              <a:t>DOC</a:t>
            </a:r>
          </a:p>
        </p:txBody>
      </p:sp>
      <p:cxnSp>
        <p:nvCxnSpPr>
          <p:cNvPr id="15" name="Straight Connector 14"/>
          <p:cNvCxnSpPr>
            <a:stCxn id="80" idx="1"/>
          </p:cNvCxnSpPr>
          <p:nvPr/>
        </p:nvCxnSpPr>
        <p:spPr bwMode="auto">
          <a:xfrm>
            <a:off x="3324495" y="2181044"/>
            <a:ext cx="880793" cy="62692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9" idx="2"/>
          </p:cNvCxnSpPr>
          <p:nvPr/>
        </p:nvCxnSpPr>
        <p:spPr bwMode="auto">
          <a:xfrm>
            <a:off x="3994150" y="2066549"/>
            <a:ext cx="722313" cy="8893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78" idx="2"/>
          </p:cNvCxnSpPr>
          <p:nvPr/>
        </p:nvCxnSpPr>
        <p:spPr bwMode="auto">
          <a:xfrm flipH="1">
            <a:off x="4949825" y="2175770"/>
            <a:ext cx="217520" cy="6372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6" idx="3"/>
          </p:cNvCxnSpPr>
          <p:nvPr/>
        </p:nvCxnSpPr>
        <p:spPr bwMode="auto">
          <a:xfrm flipH="1">
            <a:off x="5413375" y="2698349"/>
            <a:ext cx="1230286" cy="44331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77" idx="3"/>
          </p:cNvCxnSpPr>
          <p:nvPr/>
        </p:nvCxnSpPr>
        <p:spPr bwMode="auto">
          <a:xfrm flipH="1">
            <a:off x="5310189" y="2119228"/>
            <a:ext cx="650092" cy="8366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56" idx="4"/>
          </p:cNvCxnSpPr>
          <p:nvPr/>
        </p:nvCxnSpPr>
        <p:spPr bwMode="auto">
          <a:xfrm flipH="1">
            <a:off x="5422901" y="3215064"/>
            <a:ext cx="1286441" cy="88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81" idx="0"/>
          </p:cNvCxnSpPr>
          <p:nvPr/>
        </p:nvCxnSpPr>
        <p:spPr bwMode="auto">
          <a:xfrm>
            <a:off x="2706843" y="2478088"/>
            <a:ext cx="1498445" cy="520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82" idx="0"/>
          </p:cNvCxnSpPr>
          <p:nvPr/>
        </p:nvCxnSpPr>
        <p:spPr bwMode="auto">
          <a:xfrm>
            <a:off x="2392175" y="3199708"/>
            <a:ext cx="1440050" cy="43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9" idx="0"/>
          </p:cNvCxnSpPr>
          <p:nvPr/>
        </p:nvCxnSpPr>
        <p:spPr bwMode="auto">
          <a:xfrm flipV="1">
            <a:off x="2706844" y="3441701"/>
            <a:ext cx="972981" cy="344110"/>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bwMode="auto">
          <a:xfrm>
            <a:off x="373256" y="4699514"/>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latin typeface="Arial" pitchFamily="34" charset="0"/>
                <a:cs typeface="Arial" pitchFamily="34" charset="0"/>
              </a:rPr>
              <a:t>OBTS</a:t>
            </a:r>
          </a:p>
        </p:txBody>
      </p:sp>
      <p:sp>
        <p:nvSpPr>
          <p:cNvPr id="40" name="Rounded Rectangle 39"/>
          <p:cNvSpPr/>
          <p:nvPr/>
        </p:nvSpPr>
        <p:spPr bwMode="auto">
          <a:xfrm>
            <a:off x="887446" y="5265923"/>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PRAWN</a:t>
            </a:r>
          </a:p>
        </p:txBody>
      </p:sp>
      <p:sp>
        <p:nvSpPr>
          <p:cNvPr id="41" name="Rounded Rectangle 40"/>
          <p:cNvSpPr/>
          <p:nvPr/>
        </p:nvSpPr>
        <p:spPr bwMode="auto">
          <a:xfrm>
            <a:off x="1739293" y="5687894"/>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OBIS</a:t>
            </a:r>
          </a:p>
        </p:txBody>
      </p:sp>
      <p:sp>
        <p:nvSpPr>
          <p:cNvPr id="45" name="Rounded Rectangle 44"/>
          <p:cNvSpPr/>
          <p:nvPr/>
        </p:nvSpPr>
        <p:spPr bwMode="auto">
          <a:xfrm>
            <a:off x="2790822" y="5970494"/>
            <a:ext cx="889003"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CRMVS</a:t>
            </a:r>
          </a:p>
        </p:txBody>
      </p:sp>
      <p:sp>
        <p:nvSpPr>
          <p:cNvPr id="46" name="Rounded Rectangle 45"/>
          <p:cNvSpPr/>
          <p:nvPr/>
        </p:nvSpPr>
        <p:spPr bwMode="auto">
          <a:xfrm>
            <a:off x="3933812" y="5970494"/>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CIB</a:t>
            </a:r>
          </a:p>
        </p:txBody>
      </p:sp>
      <p:sp>
        <p:nvSpPr>
          <p:cNvPr id="47" name="Rounded Rectangle 46"/>
          <p:cNvSpPr/>
          <p:nvPr/>
        </p:nvSpPr>
        <p:spPr bwMode="auto">
          <a:xfrm>
            <a:off x="5833700" y="5265923"/>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ETC…</a:t>
            </a:r>
          </a:p>
        </p:txBody>
      </p:sp>
      <p:sp>
        <p:nvSpPr>
          <p:cNvPr id="48" name="Rounded Rectangle 47"/>
          <p:cNvSpPr/>
          <p:nvPr/>
        </p:nvSpPr>
        <p:spPr bwMode="auto">
          <a:xfrm>
            <a:off x="4963994" y="5687894"/>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SOR</a:t>
            </a:r>
          </a:p>
        </p:txBody>
      </p:sp>
      <p:sp>
        <p:nvSpPr>
          <p:cNvPr id="53" name="Trapezoid 52"/>
          <p:cNvSpPr/>
          <p:nvPr/>
        </p:nvSpPr>
        <p:spPr bwMode="auto">
          <a:xfrm>
            <a:off x="6586538" y="4660900"/>
            <a:ext cx="2328862" cy="1435100"/>
          </a:xfrm>
          <a:prstGeom prst="trapezoid">
            <a:avLst/>
          </a:prstGeom>
          <a:gradFill>
            <a:gsLst>
              <a:gs pos="0">
                <a:schemeClr val="bg1">
                  <a:lumMod val="85000"/>
                </a:schemeClr>
              </a:gs>
              <a:gs pos="93000">
                <a:schemeClr val="bg1">
                  <a:lumMod val="95000"/>
                </a:schemeClr>
              </a:gs>
              <a:gs pos="100000">
                <a:schemeClr val="accent1">
                  <a:tint val="23500"/>
                  <a:satMod val="160000"/>
                </a:schemeClr>
              </a:gs>
            </a:gsLst>
            <a:lin ang="5400000" scaled="0"/>
          </a:gradFill>
          <a:ln>
            <a:solidFill>
              <a:schemeClr val="bg1">
                <a:lumMod val="85000"/>
              </a:schemeClr>
            </a:solidFill>
          </a:ln>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Rounded Rectangle 48"/>
          <p:cNvSpPr/>
          <p:nvPr/>
        </p:nvSpPr>
        <p:spPr bwMode="auto">
          <a:xfrm>
            <a:off x="6959699" y="4903693"/>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RMS</a:t>
            </a:r>
          </a:p>
        </p:txBody>
      </p:sp>
      <p:sp>
        <p:nvSpPr>
          <p:cNvPr id="51" name="Rounded Rectangle 50"/>
          <p:cNvSpPr/>
          <p:nvPr/>
        </p:nvSpPr>
        <p:spPr bwMode="auto">
          <a:xfrm>
            <a:off x="7361078" y="5280211"/>
            <a:ext cx="896112"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RMS</a:t>
            </a:r>
          </a:p>
        </p:txBody>
      </p:sp>
      <p:sp>
        <p:nvSpPr>
          <p:cNvPr id="52" name="Rounded Rectangle 51"/>
          <p:cNvSpPr/>
          <p:nvPr/>
        </p:nvSpPr>
        <p:spPr bwMode="auto">
          <a:xfrm>
            <a:off x="7762457" y="5620870"/>
            <a:ext cx="886968" cy="430306"/>
          </a:xfrm>
          <a:prstGeom prst="roundRect">
            <a:avLst/>
          </a:prstGeom>
          <a:solidFill>
            <a:srgbClr val="77ADD9"/>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200" b="1" dirty="0">
                <a:solidFill>
                  <a:schemeClr val="tx1"/>
                </a:solidFill>
                <a:latin typeface="Arial" pitchFamily="34" charset="0"/>
                <a:cs typeface="Arial" pitchFamily="34" charset="0"/>
              </a:rPr>
              <a:t>RMS</a:t>
            </a:r>
          </a:p>
        </p:txBody>
      </p:sp>
      <p:cxnSp>
        <p:nvCxnSpPr>
          <p:cNvPr id="55" name="Straight Connector 54"/>
          <p:cNvCxnSpPr>
            <a:endCxn id="49" idx="0"/>
          </p:cNvCxnSpPr>
          <p:nvPr/>
        </p:nvCxnSpPr>
        <p:spPr bwMode="auto">
          <a:xfrm>
            <a:off x="5321529" y="3794125"/>
            <a:ext cx="2081654" cy="1109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auto">
          <a:xfrm>
            <a:off x="5408613" y="3794125"/>
            <a:ext cx="2182812" cy="1701800"/>
          </a:xfrm>
          <a:prstGeom prst="line">
            <a:avLst/>
          </a:prstGeom>
          <a:solidFill>
            <a:srgbClr val="00CCF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cxnSp>
      <p:cxnSp>
        <p:nvCxnSpPr>
          <p:cNvPr id="59" name="Straight Connector 58"/>
          <p:cNvCxnSpPr/>
          <p:nvPr/>
        </p:nvCxnSpPr>
        <p:spPr bwMode="auto">
          <a:xfrm>
            <a:off x="5186363" y="4000030"/>
            <a:ext cx="2776537" cy="1862608"/>
          </a:xfrm>
          <a:prstGeom prst="line">
            <a:avLst/>
          </a:prstGeom>
          <a:solidFill>
            <a:srgbClr val="FFD54F"/>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cxnSp>
      <p:cxnSp>
        <p:nvCxnSpPr>
          <p:cNvPr id="63" name="Straight Connector 62"/>
          <p:cNvCxnSpPr>
            <a:endCxn id="47" idx="0"/>
          </p:cNvCxnSpPr>
          <p:nvPr/>
        </p:nvCxnSpPr>
        <p:spPr bwMode="auto">
          <a:xfrm>
            <a:off x="5186363" y="4160085"/>
            <a:ext cx="1090821" cy="110583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endCxn id="48" idx="0"/>
          </p:cNvCxnSpPr>
          <p:nvPr/>
        </p:nvCxnSpPr>
        <p:spPr bwMode="auto">
          <a:xfrm>
            <a:off x="4949825" y="4303620"/>
            <a:ext cx="457653" cy="1384274"/>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46" idx="0"/>
          </p:cNvCxnSpPr>
          <p:nvPr/>
        </p:nvCxnSpPr>
        <p:spPr bwMode="auto">
          <a:xfrm flipH="1">
            <a:off x="4377296" y="4358389"/>
            <a:ext cx="155558" cy="1612105"/>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45" idx="0"/>
          </p:cNvCxnSpPr>
          <p:nvPr/>
        </p:nvCxnSpPr>
        <p:spPr bwMode="auto">
          <a:xfrm flipH="1">
            <a:off x="3235324" y="4374304"/>
            <a:ext cx="969964" cy="15961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endCxn id="41" idx="0"/>
          </p:cNvCxnSpPr>
          <p:nvPr/>
        </p:nvCxnSpPr>
        <p:spPr bwMode="auto">
          <a:xfrm flipH="1">
            <a:off x="2182777" y="4358389"/>
            <a:ext cx="1601638" cy="1329505"/>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bwMode="auto">
          <a:xfrm flipH="1">
            <a:off x="1341436" y="4097245"/>
            <a:ext cx="2627313" cy="115411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a:endCxn id="39" idx="0"/>
          </p:cNvCxnSpPr>
          <p:nvPr/>
        </p:nvCxnSpPr>
        <p:spPr bwMode="auto">
          <a:xfrm flipH="1">
            <a:off x="816740" y="3589338"/>
            <a:ext cx="2963098" cy="1110176"/>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ardrop 73"/>
          <p:cNvSpPr/>
          <p:nvPr/>
        </p:nvSpPr>
        <p:spPr bwMode="auto">
          <a:xfrm>
            <a:off x="6500019" y="3625756"/>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DMV</a:t>
            </a:r>
          </a:p>
        </p:txBody>
      </p:sp>
      <p:sp>
        <p:nvSpPr>
          <p:cNvPr id="76" name="Teardrop 75"/>
          <p:cNvSpPr/>
          <p:nvPr/>
        </p:nvSpPr>
        <p:spPr bwMode="auto">
          <a:xfrm>
            <a:off x="6476683" y="2059423"/>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BOPP</a:t>
            </a:r>
          </a:p>
        </p:txBody>
      </p:sp>
      <p:sp>
        <p:nvSpPr>
          <p:cNvPr id="77" name="Teardrop 76"/>
          <p:cNvSpPr/>
          <p:nvPr/>
        </p:nvSpPr>
        <p:spPr bwMode="auto">
          <a:xfrm>
            <a:off x="5793303" y="1480302"/>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DPDS</a:t>
            </a:r>
          </a:p>
        </p:txBody>
      </p:sp>
      <p:sp>
        <p:nvSpPr>
          <p:cNvPr id="78" name="Teardrop 77"/>
          <p:cNvSpPr/>
          <p:nvPr/>
        </p:nvSpPr>
        <p:spPr bwMode="auto">
          <a:xfrm>
            <a:off x="4597245" y="1427222"/>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DESPP</a:t>
            </a:r>
          </a:p>
        </p:txBody>
      </p:sp>
      <p:sp>
        <p:nvSpPr>
          <p:cNvPr id="79" name="Teardrop 78"/>
          <p:cNvSpPr/>
          <p:nvPr/>
        </p:nvSpPr>
        <p:spPr bwMode="auto">
          <a:xfrm>
            <a:off x="3424050" y="1318001"/>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CPCA</a:t>
            </a:r>
          </a:p>
        </p:txBody>
      </p:sp>
      <p:sp>
        <p:nvSpPr>
          <p:cNvPr id="81" name="Teardrop 80"/>
          <p:cNvSpPr/>
          <p:nvPr/>
        </p:nvSpPr>
        <p:spPr bwMode="auto">
          <a:xfrm>
            <a:off x="1566644" y="2103814"/>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DCJ</a:t>
            </a:r>
          </a:p>
        </p:txBody>
      </p:sp>
      <p:sp>
        <p:nvSpPr>
          <p:cNvPr id="82" name="Teardrop 81"/>
          <p:cNvSpPr/>
          <p:nvPr/>
        </p:nvSpPr>
        <p:spPr bwMode="auto">
          <a:xfrm>
            <a:off x="1251976" y="2825434"/>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Courts</a:t>
            </a:r>
          </a:p>
        </p:txBody>
      </p:sp>
      <p:sp>
        <p:nvSpPr>
          <p:cNvPr id="7228" name="TextBox 4"/>
          <p:cNvSpPr txBox="1">
            <a:spLocks noChangeArrowheads="1"/>
          </p:cNvSpPr>
          <p:nvPr/>
        </p:nvSpPr>
        <p:spPr bwMode="auto">
          <a:xfrm>
            <a:off x="7878081" y="4639583"/>
            <a:ext cx="800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t>LEAs</a:t>
            </a:r>
          </a:p>
        </p:txBody>
      </p:sp>
      <p:sp>
        <p:nvSpPr>
          <p:cNvPr id="7229" name="Title 1"/>
          <p:cNvSpPr txBox="1">
            <a:spLocks/>
          </p:cNvSpPr>
          <p:nvPr/>
        </p:nvSpPr>
        <p:spPr bwMode="auto">
          <a:xfrm>
            <a:off x="1" y="729342"/>
            <a:ext cx="9144000"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3600" b="1" dirty="0">
                <a:effectLst>
                  <a:outerShdw blurRad="50800" dist="38100" dir="8100000" algn="tr" rotWithShape="0">
                    <a:prstClr val="black">
                      <a:alpha val="40000"/>
                    </a:prstClr>
                  </a:outerShdw>
                </a:effectLst>
                <a:latin typeface="+mj-lt"/>
                <a:ea typeface="+mj-ea"/>
                <a:cs typeface="+mj-cs"/>
              </a:rPr>
              <a:t>CISS Will Look Like This . . .  </a:t>
            </a:r>
          </a:p>
        </p:txBody>
      </p:sp>
      <p:sp>
        <p:nvSpPr>
          <p:cNvPr id="56" name="Teardrop 55"/>
          <p:cNvSpPr/>
          <p:nvPr/>
        </p:nvSpPr>
        <p:spPr bwMode="auto">
          <a:xfrm>
            <a:off x="6709342" y="2840790"/>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OVA</a:t>
            </a:r>
          </a:p>
        </p:txBody>
      </p:sp>
      <p:cxnSp>
        <p:nvCxnSpPr>
          <p:cNvPr id="58" name="Straight Connector 57"/>
          <p:cNvCxnSpPr>
            <a:stCxn id="74" idx="4"/>
          </p:cNvCxnSpPr>
          <p:nvPr/>
        </p:nvCxnSpPr>
        <p:spPr bwMode="auto">
          <a:xfrm flipH="1" flipV="1">
            <a:off x="5629275" y="3565525"/>
            <a:ext cx="870744" cy="434505"/>
          </a:xfrm>
          <a:prstGeom prst="line">
            <a:avLst/>
          </a:prstGeom>
        </p:spPr>
        <p:style>
          <a:lnRef idx="1">
            <a:schemeClr val="accent1"/>
          </a:lnRef>
          <a:fillRef idx="0">
            <a:schemeClr val="accent1"/>
          </a:fillRef>
          <a:effectRef idx="0">
            <a:schemeClr val="accent1"/>
          </a:effectRef>
          <a:fontRef idx="minor">
            <a:schemeClr val="tx1"/>
          </a:fontRef>
        </p:style>
      </p:cxnSp>
      <p:sp>
        <p:nvSpPr>
          <p:cNvPr id="80" name="Teardrop 79"/>
          <p:cNvSpPr/>
          <p:nvPr/>
        </p:nvSpPr>
        <p:spPr bwMode="auto">
          <a:xfrm>
            <a:off x="2351274" y="1542118"/>
            <a:ext cx="1140199" cy="748548"/>
          </a:xfrm>
          <a:prstGeom prst="teardrop">
            <a:avLst/>
          </a:prstGeom>
          <a:ln>
            <a:solidFill>
              <a:schemeClr val="tx2"/>
            </a:solidFill>
          </a:ln>
          <a:effectLst>
            <a:outerShdw blurRad="76200" dir="13500000" sy="23000" kx="1200000" algn="br" rotWithShape="0">
              <a:prstClr val="black">
                <a:alpha val="20000"/>
              </a:prstClr>
            </a:outerShdw>
            <a:softEdge rad="63500"/>
          </a:effectLst>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latin typeface="Arial" pitchFamily="34" charset="0"/>
                <a:cs typeface="Arial" pitchFamily="34" charset="0"/>
              </a:rPr>
              <a:t>CSSD</a:t>
            </a:r>
          </a:p>
        </p:txBody>
      </p:sp>
      <p:sp>
        <p:nvSpPr>
          <p:cNvPr id="60"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t>5</a:t>
            </a:fld>
            <a:endParaRPr lang="en-US" dirty="0"/>
          </a:p>
        </p:txBody>
      </p:sp>
      <p:sp>
        <p:nvSpPr>
          <p:cNvPr id="61" name="Date Placeholder 3"/>
          <p:cNvSpPr>
            <a:spLocks noGrp="1"/>
          </p:cNvSpPr>
          <p:nvPr>
            <p:ph type="dt" sz="half" idx="10"/>
          </p:nvPr>
        </p:nvSpPr>
        <p:spPr>
          <a:xfrm>
            <a:off x="457200" y="6356350"/>
            <a:ext cx="2133600" cy="365125"/>
          </a:xfrm>
        </p:spPr>
        <p:txBody>
          <a:bodyPr/>
          <a:lstStyle/>
          <a:p>
            <a:r>
              <a:rPr lang="en-US" dirty="0"/>
              <a:t>2Q2012</a:t>
            </a:r>
          </a:p>
        </p:txBody>
      </p:sp>
      <p:cxnSp>
        <p:nvCxnSpPr>
          <p:cNvPr id="62" name="Straight Connector 61"/>
          <p:cNvCxnSpPr>
            <a:endCxn id="51" idx="0"/>
          </p:cNvCxnSpPr>
          <p:nvPr/>
        </p:nvCxnSpPr>
        <p:spPr bwMode="auto">
          <a:xfrm>
            <a:off x="5473929" y="3946525"/>
            <a:ext cx="2335205" cy="133368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9124350"/>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0" y="667203"/>
            <a:ext cx="9144000" cy="762000"/>
          </a:xfrm>
        </p:spPr>
        <p:txBody>
          <a:bodyPr>
            <a:normAutofit/>
          </a:bodyPr>
          <a:lstStyle/>
          <a:p>
            <a:r>
              <a:rPr lang="en-US" sz="3600" b="1" dirty="0" smtClean="0">
                <a:solidFill>
                  <a:schemeClr val="bg1"/>
                </a:solidFill>
              </a:rPr>
              <a:t>	</a:t>
            </a:r>
            <a:r>
              <a:rPr lang="en-US" sz="3600" b="1" dirty="0" smtClean="0"/>
              <a:t>CISS Delivery Sequence</a:t>
            </a:r>
          </a:p>
        </p:txBody>
      </p:sp>
      <p:sp>
        <p:nvSpPr>
          <p:cNvPr id="31"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6</a:t>
            </a:fld>
            <a:endParaRPr lang="en-US" dirty="0"/>
          </a:p>
        </p:txBody>
      </p:sp>
      <p:sp>
        <p:nvSpPr>
          <p:cNvPr id="32" name="Date Placeholder 3"/>
          <p:cNvSpPr>
            <a:spLocks noGrp="1"/>
          </p:cNvSpPr>
          <p:nvPr>
            <p:ph type="dt" sz="half" idx="10"/>
          </p:nvPr>
        </p:nvSpPr>
        <p:spPr>
          <a:xfrm>
            <a:off x="457200" y="6356350"/>
            <a:ext cx="2133600" cy="365125"/>
          </a:xfrm>
        </p:spPr>
        <p:txBody>
          <a:bodyPr/>
          <a:lstStyle/>
          <a:p>
            <a:r>
              <a:rPr lang="en-US" dirty="0"/>
              <a:t>2Q2012</a:t>
            </a:r>
          </a:p>
        </p:txBody>
      </p:sp>
      <p:sp>
        <p:nvSpPr>
          <p:cNvPr id="8208" name="TextBox 3"/>
          <p:cNvSpPr txBox="1">
            <a:spLocks noChangeArrowheads="1"/>
          </p:cNvSpPr>
          <p:nvPr/>
        </p:nvSpPr>
        <p:spPr bwMode="auto">
          <a:xfrm>
            <a:off x="4448969" y="2819400"/>
            <a:ext cx="18121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December </a:t>
            </a:r>
            <a:r>
              <a:rPr lang="en-US" dirty="0"/>
              <a:t>2012</a:t>
            </a:r>
          </a:p>
        </p:txBody>
      </p:sp>
      <p:sp>
        <p:nvSpPr>
          <p:cNvPr id="28" name="Rectangle 27"/>
          <p:cNvSpPr/>
          <p:nvPr/>
        </p:nvSpPr>
        <p:spPr bwMode="auto">
          <a:xfrm>
            <a:off x="2759868" y="2819400"/>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nchor="ctr"/>
          <a:lstStyle/>
          <a:p>
            <a:pPr algn="ctr">
              <a:defRPr/>
            </a:pPr>
            <a:r>
              <a:rPr lang="en-US" sz="1200" dirty="0"/>
              <a:t>Uniform Arrest Report</a:t>
            </a:r>
          </a:p>
        </p:txBody>
      </p:sp>
      <p:grpSp>
        <p:nvGrpSpPr>
          <p:cNvPr id="7" name="Group 6"/>
          <p:cNvGrpSpPr/>
          <p:nvPr/>
        </p:nvGrpSpPr>
        <p:grpSpPr>
          <a:xfrm>
            <a:off x="3848971" y="3276788"/>
            <a:ext cx="3355897" cy="578386"/>
            <a:chOff x="784303" y="3276788"/>
            <a:chExt cx="3355897" cy="578386"/>
          </a:xfrm>
        </p:grpSpPr>
        <p:sp>
          <p:nvSpPr>
            <p:cNvPr id="17" name="TextBox 3"/>
            <p:cNvSpPr txBox="1">
              <a:spLocks noChangeArrowheads="1"/>
            </p:cNvSpPr>
            <p:nvPr/>
          </p:nvSpPr>
          <p:spPr bwMode="auto">
            <a:xfrm>
              <a:off x="2478087" y="3277051"/>
              <a:ext cx="16621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March 2013</a:t>
              </a:r>
              <a:endParaRPr lang="en-US" dirty="0"/>
            </a:p>
          </p:txBody>
        </p:sp>
        <p:sp>
          <p:nvSpPr>
            <p:cNvPr id="29" name="Rectangle 28"/>
            <p:cNvSpPr/>
            <p:nvPr/>
          </p:nvSpPr>
          <p:spPr bwMode="auto">
            <a:xfrm>
              <a:off x="784303" y="3276788"/>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Infractions</a:t>
              </a:r>
            </a:p>
          </p:txBody>
        </p:sp>
      </p:grpSp>
      <p:sp>
        <p:nvSpPr>
          <p:cNvPr id="30" name="Rectangle 29"/>
          <p:cNvSpPr/>
          <p:nvPr/>
        </p:nvSpPr>
        <p:spPr bwMode="auto">
          <a:xfrm>
            <a:off x="4396662" y="3646938"/>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Judicial Common</a:t>
            </a:r>
          </a:p>
          <a:p>
            <a:pPr algn="ctr">
              <a:defRPr/>
            </a:pPr>
            <a:r>
              <a:rPr lang="en-US" sz="1200" dirty="0"/>
              <a:t>Exchanges</a:t>
            </a:r>
          </a:p>
        </p:txBody>
      </p:sp>
      <p:sp>
        <p:nvSpPr>
          <p:cNvPr id="33" name="Rectangle 32"/>
          <p:cNvSpPr/>
          <p:nvPr/>
        </p:nvSpPr>
        <p:spPr bwMode="auto">
          <a:xfrm>
            <a:off x="4796154" y="4075522"/>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Post Arrest</a:t>
            </a:r>
          </a:p>
        </p:txBody>
      </p:sp>
      <p:sp>
        <p:nvSpPr>
          <p:cNvPr id="34" name="Rectangle 33"/>
          <p:cNvSpPr/>
          <p:nvPr/>
        </p:nvSpPr>
        <p:spPr bwMode="auto">
          <a:xfrm>
            <a:off x="5162545" y="4412773"/>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Disposition</a:t>
            </a:r>
          </a:p>
        </p:txBody>
      </p:sp>
      <p:sp>
        <p:nvSpPr>
          <p:cNvPr id="35" name="Rectangle 34"/>
          <p:cNvSpPr/>
          <p:nvPr/>
        </p:nvSpPr>
        <p:spPr bwMode="auto">
          <a:xfrm>
            <a:off x="5662610" y="4732788"/>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Post Judgment</a:t>
            </a:r>
          </a:p>
        </p:txBody>
      </p:sp>
      <p:sp>
        <p:nvSpPr>
          <p:cNvPr id="36" name="Rectangle 35"/>
          <p:cNvSpPr/>
          <p:nvPr/>
        </p:nvSpPr>
        <p:spPr bwMode="auto">
          <a:xfrm>
            <a:off x="6073063" y="5031506"/>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Misdemeanors</a:t>
            </a:r>
          </a:p>
        </p:txBody>
      </p:sp>
      <p:sp>
        <p:nvSpPr>
          <p:cNvPr id="37" name="Rectangle 36"/>
          <p:cNvSpPr/>
          <p:nvPr/>
        </p:nvSpPr>
        <p:spPr bwMode="auto">
          <a:xfrm>
            <a:off x="6464299" y="5397662"/>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lstStyle/>
          <a:p>
            <a:pPr algn="ctr">
              <a:defRPr/>
            </a:pPr>
            <a:r>
              <a:rPr lang="en-US" sz="1200" dirty="0"/>
              <a:t>Arraignment, 1st</a:t>
            </a:r>
          </a:p>
          <a:p>
            <a:pPr algn="ctr">
              <a:defRPr/>
            </a:pPr>
            <a:r>
              <a:rPr lang="en-US" sz="1200" dirty="0"/>
              <a:t>Appearance</a:t>
            </a:r>
          </a:p>
        </p:txBody>
      </p:sp>
      <p:sp>
        <p:nvSpPr>
          <p:cNvPr id="38" name="Rectangle 37"/>
          <p:cNvSpPr/>
          <p:nvPr/>
        </p:nvSpPr>
        <p:spPr bwMode="auto">
          <a:xfrm>
            <a:off x="448809" y="652153"/>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nchor="ctr"/>
          <a:lstStyle/>
          <a:p>
            <a:pPr algn="ctr">
              <a:defRPr/>
            </a:pPr>
            <a:r>
              <a:rPr lang="en-US" sz="1200" dirty="0"/>
              <a:t>Establish Framework</a:t>
            </a:r>
          </a:p>
          <a:p>
            <a:pPr algn="ctr">
              <a:defRPr/>
            </a:pPr>
            <a:r>
              <a:rPr lang="en-US" sz="1200" dirty="0"/>
              <a:t>&amp; Infrastructure</a:t>
            </a:r>
          </a:p>
        </p:txBody>
      </p:sp>
      <p:grpSp>
        <p:nvGrpSpPr>
          <p:cNvPr id="9" name="Group 8"/>
          <p:cNvGrpSpPr/>
          <p:nvPr/>
        </p:nvGrpSpPr>
        <p:grpSpPr>
          <a:xfrm>
            <a:off x="951388" y="1288747"/>
            <a:ext cx="2859483" cy="578386"/>
            <a:chOff x="951388" y="1288747"/>
            <a:chExt cx="2859483" cy="578386"/>
          </a:xfrm>
        </p:grpSpPr>
        <p:sp>
          <p:nvSpPr>
            <p:cNvPr id="8206" name="TextBox 1"/>
            <p:cNvSpPr txBox="1">
              <a:spLocks noChangeArrowheads="1"/>
            </p:cNvSpPr>
            <p:nvPr/>
          </p:nvSpPr>
          <p:spPr bwMode="auto">
            <a:xfrm>
              <a:off x="2638755" y="1295400"/>
              <a:ext cx="11721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July 2012</a:t>
              </a:r>
              <a:endParaRPr lang="en-US" dirty="0"/>
            </a:p>
          </p:txBody>
        </p:sp>
        <p:sp>
          <p:nvSpPr>
            <p:cNvPr id="39" name="Rectangle 38"/>
            <p:cNvSpPr/>
            <p:nvPr/>
          </p:nvSpPr>
          <p:spPr bwMode="auto">
            <a:xfrm>
              <a:off x="951388" y="1288747"/>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nchor="ctr"/>
            <a:lstStyle/>
            <a:p>
              <a:pPr algn="ctr">
                <a:defRPr/>
              </a:pPr>
              <a:r>
                <a:rPr lang="en-US" sz="1200" dirty="0" smtClean="0"/>
                <a:t>Proofs </a:t>
              </a:r>
              <a:r>
                <a:rPr lang="en-US" sz="1200" dirty="0"/>
                <a:t>of Concepts</a:t>
              </a:r>
            </a:p>
          </p:txBody>
        </p:sp>
      </p:grpSp>
      <p:grpSp>
        <p:nvGrpSpPr>
          <p:cNvPr id="2" name="Group 1"/>
          <p:cNvGrpSpPr/>
          <p:nvPr/>
        </p:nvGrpSpPr>
        <p:grpSpPr>
          <a:xfrm>
            <a:off x="1879916" y="2053688"/>
            <a:ext cx="3593784" cy="578386"/>
            <a:chOff x="1879916" y="2053688"/>
            <a:chExt cx="3593784" cy="578386"/>
          </a:xfrm>
        </p:grpSpPr>
        <p:sp>
          <p:nvSpPr>
            <p:cNvPr id="21" name="Rectangle 20"/>
            <p:cNvSpPr/>
            <p:nvPr/>
          </p:nvSpPr>
          <p:spPr bwMode="auto">
            <a:xfrm>
              <a:off x="1879916" y="2053688"/>
              <a:ext cx="1676401" cy="578386"/>
            </a:xfrm>
            <a:prstGeom prst="rect">
              <a:avLst/>
            </a:prstGeom>
            <a:gradFill>
              <a:gsLst>
                <a:gs pos="0">
                  <a:schemeClr val="accent1">
                    <a:tint val="66000"/>
                    <a:satMod val="160000"/>
                  </a:schemeClr>
                </a:gs>
                <a:gs pos="34000">
                  <a:schemeClr val="accent1">
                    <a:tint val="44500"/>
                    <a:satMod val="160000"/>
                  </a:schemeClr>
                </a:gs>
                <a:gs pos="100000">
                  <a:schemeClr val="accent1">
                    <a:tint val="23500"/>
                    <a:satMod val="160000"/>
                  </a:schemeClr>
                </a:gs>
              </a:gsLst>
              <a:lin ang="5400000" scaled="0"/>
            </a:gradFill>
            <a:ln w="9525" cap="flat" cmpd="sng" algn="ctr">
              <a:solidFill>
                <a:schemeClr val="tx2">
                  <a:lumMod val="75000"/>
                </a:schemeClr>
              </a:solidFill>
              <a:prstDash val="solid"/>
              <a:round/>
              <a:headEnd type="none" w="med" len="med"/>
              <a:tailEnd type="none" w="med" len="med"/>
            </a:ln>
            <a:effectLst>
              <a:outerShdw blurRad="76200" dir="13500000" sy="23000" kx="1200000" algn="br" rotWithShape="0">
                <a:prstClr val="black">
                  <a:alpha val="20000"/>
                </a:prstClr>
              </a:outerShdw>
              <a:reflection blurRad="254000" stA="75000" endPos="51000" dist="50800" dir="5400000" sy="-100000" algn="bl" rotWithShape="0"/>
            </a:effectLst>
          </p:spPr>
          <p:txBody>
            <a:bodyPr wrap="none" anchor="ctr"/>
            <a:lstStyle/>
            <a:p>
              <a:pPr algn="ctr">
                <a:defRPr/>
              </a:pPr>
              <a:r>
                <a:rPr lang="en-US" sz="1200" dirty="0"/>
                <a:t>Initial “Portal</a:t>
              </a:r>
              <a:r>
                <a:rPr lang="en-US" sz="1200" dirty="0" smtClean="0"/>
                <a:t>”</a:t>
              </a:r>
              <a:r>
                <a:rPr lang="en-US" sz="1200" dirty="0"/>
                <a:t/>
              </a:r>
              <a:br>
                <a:rPr lang="en-US" sz="1200" dirty="0"/>
              </a:br>
              <a:r>
                <a:rPr lang="en-US" sz="1200" dirty="0"/>
                <a:t>OBTS Search</a:t>
              </a:r>
            </a:p>
          </p:txBody>
        </p:sp>
        <p:sp>
          <p:nvSpPr>
            <p:cNvPr id="22" name="TextBox 3"/>
            <p:cNvSpPr txBox="1">
              <a:spLocks noChangeArrowheads="1"/>
            </p:cNvSpPr>
            <p:nvPr/>
          </p:nvSpPr>
          <p:spPr bwMode="auto">
            <a:xfrm>
              <a:off x="3568700" y="2053688"/>
              <a:ext cx="1905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t>September </a:t>
              </a:r>
              <a:r>
                <a:rPr lang="en-US" dirty="0"/>
                <a:t>2012</a:t>
              </a:r>
            </a:p>
          </p:txBody>
        </p:sp>
      </p:grpSp>
    </p:spTree>
    <p:extLst>
      <p:ext uri="{BB962C8B-B14F-4D97-AF65-F5344CB8AC3E}">
        <p14:creationId xmlns:p14="http://schemas.microsoft.com/office/powerpoint/2010/main" val="1831408629"/>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7" name="Picture 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999" y="3657600"/>
            <a:ext cx="5029201" cy="4803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sz="3600" dirty="0" smtClean="0"/>
              <a:t>Executing Search Query</a:t>
            </a:r>
            <a:endParaRPr lang="en-US" sz="3600"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625" y="2895600"/>
            <a:ext cx="4600575" cy="32956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715062605"/>
              </p:ext>
            </p:extLst>
          </p:nvPr>
        </p:nvGraphicFramePr>
        <p:xfrm>
          <a:off x="2286000" y="4991100"/>
          <a:ext cx="806450" cy="342900"/>
        </p:xfrm>
        <a:graphic>
          <a:graphicData uri="http://schemas.openxmlformats.org/presentationml/2006/ole">
            <mc:AlternateContent xmlns:mc="http://schemas.openxmlformats.org/markup-compatibility/2006">
              <mc:Choice xmlns:v="urn:schemas-microsoft-com:vml" Requires="v">
                <p:oleObj spid="_x0000_s2115" name="Visio" r:id="rId5" imgW="806347" imgH="343440" progId="Visio.Drawing.11">
                  <p:link/>
                </p:oleObj>
              </mc:Choice>
              <mc:Fallback>
                <p:oleObj name="Visio" r:id="rId5" imgW="806347" imgH="343440" progId="Visio.Drawing.11">
                  <p:link/>
                  <p:pic>
                    <p:nvPicPr>
                      <p:cNvPr id="0" name=""/>
                      <p:cNvPicPr/>
                      <p:nvPr/>
                    </p:nvPicPr>
                    <p:blipFill>
                      <a:blip r:embed="rId6"/>
                      <a:stretch>
                        <a:fillRect/>
                      </a:stretch>
                    </p:blipFill>
                    <p:spPr>
                      <a:xfrm>
                        <a:off x="2286000" y="4991100"/>
                        <a:ext cx="806450" cy="342900"/>
                      </a:xfrm>
                      <a:prstGeom prst="rect">
                        <a:avLst/>
                      </a:prstGeom>
                    </p:spPr>
                  </p:pic>
                </p:oleObj>
              </mc:Fallback>
            </mc:AlternateContent>
          </a:graphicData>
        </a:graphic>
      </p:graphicFrame>
      <p:pic>
        <p:nvPicPr>
          <p:cNvPr id="1075" name="Picture 5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5525" y="3810000"/>
            <a:ext cx="4867275" cy="43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6" name="Picture 5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24125" y="3913221"/>
            <a:ext cx="5019675" cy="498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82540" y="4114800"/>
            <a:ext cx="18506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29200" y="4484524"/>
            <a:ext cx="1090932" cy="1001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62965" y="4953000"/>
            <a:ext cx="18506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a:off x="1828800" y="3638168"/>
            <a:ext cx="5719682" cy="1010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ular Callout 11"/>
          <p:cNvSpPr/>
          <p:nvPr/>
        </p:nvSpPr>
        <p:spPr>
          <a:xfrm>
            <a:off x="2096600" y="5029200"/>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Simple</a:t>
            </a:r>
            <a:r>
              <a:rPr lang="en-US" sz="1400" dirty="0" smtClean="0">
                <a:solidFill>
                  <a:schemeClr val="bg1"/>
                </a:solidFill>
              </a:rPr>
              <a:t> keyword </a:t>
            </a:r>
            <a:r>
              <a:rPr lang="en-US" sz="1400" dirty="0">
                <a:solidFill>
                  <a:schemeClr val="bg1"/>
                </a:solidFill>
              </a:rPr>
              <a:t>s</a:t>
            </a:r>
            <a:r>
              <a:rPr lang="en-US" sz="1400" dirty="0" smtClean="0">
                <a:solidFill>
                  <a:schemeClr val="bg1"/>
                </a:solidFill>
              </a:rPr>
              <a:t>earch</a:t>
            </a:r>
            <a:endParaRPr lang="en-US" sz="1400" dirty="0">
              <a:solidFill>
                <a:schemeClr val="bg1"/>
              </a:solidFill>
            </a:endParaRPr>
          </a:p>
        </p:txBody>
      </p:sp>
      <p:sp>
        <p:nvSpPr>
          <p:cNvPr id="19" name="Rounded Rectangular Callout 18"/>
          <p:cNvSpPr/>
          <p:nvPr/>
        </p:nvSpPr>
        <p:spPr>
          <a:xfrm>
            <a:off x="2906225" y="5181600"/>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Natural language</a:t>
            </a:r>
          </a:p>
          <a:p>
            <a:pPr algn="ctr"/>
            <a:r>
              <a:rPr lang="en-US" sz="1200" b="1" dirty="0" smtClean="0">
                <a:solidFill>
                  <a:schemeClr val="bg1"/>
                </a:solidFill>
              </a:rPr>
              <a:t>(John Does’ with blue eyes)</a:t>
            </a:r>
            <a:endParaRPr lang="en-US" sz="1400" b="1" dirty="0">
              <a:solidFill>
                <a:schemeClr val="bg1"/>
              </a:solidFill>
            </a:endParaRPr>
          </a:p>
        </p:txBody>
      </p:sp>
      <p:sp>
        <p:nvSpPr>
          <p:cNvPr id="20" name="Rounded Rectangular Callout 19"/>
          <p:cNvSpPr/>
          <p:nvPr/>
        </p:nvSpPr>
        <p:spPr>
          <a:xfrm>
            <a:off x="3810000" y="5282612"/>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Wildcard search</a:t>
            </a:r>
            <a:endParaRPr lang="en-US" sz="1200" b="1" dirty="0">
              <a:solidFill>
                <a:schemeClr val="bg1"/>
              </a:solidFill>
            </a:endParaRPr>
          </a:p>
        </p:txBody>
      </p:sp>
      <p:sp>
        <p:nvSpPr>
          <p:cNvPr id="21" name="Rounded Rectangle 20"/>
          <p:cNvSpPr/>
          <p:nvPr/>
        </p:nvSpPr>
        <p:spPr>
          <a:xfrm>
            <a:off x="1676401" y="2743200"/>
            <a:ext cx="5105400" cy="35814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7010400" y="5282612"/>
            <a:ext cx="1786826" cy="584788"/>
          </a:xfrm>
          <a:prstGeom prst="wedgeRoundRectCallout">
            <a:avLst>
              <a:gd name="adj1" fmla="val -79590"/>
              <a:gd name="adj2" fmla="val -130295"/>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Advanced Search</a:t>
            </a:r>
          </a:p>
          <a:p>
            <a:pPr algn="ctr"/>
            <a:r>
              <a:rPr lang="en-US" sz="1100" b="1" dirty="0" smtClean="0">
                <a:solidFill>
                  <a:schemeClr val="bg1"/>
                </a:solidFill>
              </a:rPr>
              <a:t>(Refine results based on selected parameters)</a:t>
            </a:r>
            <a:endParaRPr lang="en-US" sz="1100" b="1" dirty="0">
              <a:solidFill>
                <a:schemeClr val="bg1"/>
              </a:solidFill>
            </a:endParaRPr>
          </a:p>
        </p:txBody>
      </p:sp>
      <p:sp>
        <p:nvSpPr>
          <p:cNvPr id="17"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7</a:t>
            </a:fld>
            <a:endParaRPr lang="en-US" dirty="0"/>
          </a:p>
        </p:txBody>
      </p:sp>
      <p:sp>
        <p:nvSpPr>
          <p:cNvPr id="18"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3745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9"/>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8.33333E-7 -4.44444E-6 L -0.00052 -0.25138 " pathEditMode="relative" rAng="0" ptsTypes="AA">
                                      <p:cBhvr>
                                        <p:cTn id="36" dur="1000" fill="hold"/>
                                        <p:tgtEl>
                                          <p:spTgt spid="1076"/>
                                        </p:tgtEl>
                                        <p:attrNameLst>
                                          <p:attrName>ppt_x</p:attrName>
                                          <p:attrName>ppt_y</p:attrName>
                                        </p:attrNameLst>
                                      </p:cBhvr>
                                      <p:rCtr x="-35" y="-12569"/>
                                    </p:animMotion>
                                  </p:childTnLst>
                                </p:cTn>
                              </p:par>
                              <p:par>
                                <p:cTn id="37" presetID="42" presetClass="path" presetSubtype="0" accel="50000" decel="50000" fill="hold" nodeType="withEffect">
                                  <p:stCondLst>
                                    <p:cond delay="0"/>
                                  </p:stCondLst>
                                  <p:childTnLst>
                                    <p:animMotion origin="layout" path="M 2.5E-6 0 L -0.00052 -0.30972 " pathEditMode="relative" rAng="0" ptsTypes="AA">
                                      <p:cBhvr>
                                        <p:cTn id="38" dur="1000" fill="hold"/>
                                        <p:tgtEl>
                                          <p:spTgt spid="1075"/>
                                        </p:tgtEl>
                                        <p:attrNameLst>
                                          <p:attrName>ppt_x</p:attrName>
                                          <p:attrName>ppt_y</p:attrName>
                                        </p:attrNameLst>
                                      </p:cBhvr>
                                      <p:rCtr x="-35" y="-15486"/>
                                    </p:animMotion>
                                  </p:childTnLst>
                                </p:cTn>
                              </p:par>
                              <p:par>
                                <p:cTn id="39" presetID="42" presetClass="path" presetSubtype="0" accel="50000" decel="50000" fill="hold" nodeType="withEffect">
                                  <p:stCondLst>
                                    <p:cond delay="0"/>
                                  </p:stCondLst>
                                  <p:childTnLst>
                                    <p:animMotion origin="layout" path="M -3.33333E-6 -1.3321E-6 L -3.33333E-6 -0.36795 " pathEditMode="relative" rAng="0" ptsTypes="AA">
                                      <p:cBhvr>
                                        <p:cTn id="40" dur="1000" fill="hold"/>
                                        <p:tgtEl>
                                          <p:spTgt spid="1077"/>
                                        </p:tgtEl>
                                        <p:attrNameLst>
                                          <p:attrName>ppt_x</p:attrName>
                                          <p:attrName>ppt_y</p:attrName>
                                        </p:attrNameLst>
                                      </p:cBhvr>
                                      <p:rCtr x="0" y="-18409"/>
                                    </p:animMotion>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par>
                          <p:cTn id="45" fill="hold">
                            <p:stCondLst>
                              <p:cond delay="1000"/>
                            </p:stCondLst>
                            <p:childTnLst>
                              <p:par>
                                <p:cTn id="46" presetID="1" presetClass="entr" presetSubtype="0" fill="hold" nodeType="afterEffect">
                                  <p:stCondLst>
                                    <p:cond delay="0"/>
                                  </p:stCondLst>
                                  <p:childTnLst>
                                    <p:set>
                                      <p:cBhvr>
                                        <p:cTn id="47" dur="1" fill="hold">
                                          <p:stCondLst>
                                            <p:cond delay="0"/>
                                          </p:stCondLst>
                                        </p:cTn>
                                        <p:tgtEl>
                                          <p:spTgt spid="102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032"/>
                                        </p:tgtEl>
                                        <p:attrNameLst>
                                          <p:attrName>style.visibility</p:attrName>
                                        </p:attrNameLst>
                                      </p:cBhvr>
                                      <p:to>
                                        <p:strVal val="visible"/>
                                      </p:to>
                                    </p:set>
                                    <p:anim calcmode="lin" valueType="num">
                                      <p:cBhvr additive="base">
                                        <p:cTn id="56" dur="500" fill="hold"/>
                                        <p:tgtEl>
                                          <p:spTgt spid="1032"/>
                                        </p:tgtEl>
                                        <p:attrNameLst>
                                          <p:attrName>ppt_x</p:attrName>
                                        </p:attrNameLst>
                                      </p:cBhvr>
                                      <p:tavLst>
                                        <p:tav tm="0">
                                          <p:val>
                                            <p:strVal val="#ppt_x"/>
                                          </p:val>
                                        </p:tav>
                                        <p:tav tm="100000">
                                          <p:val>
                                            <p:strVal val="#ppt_x"/>
                                          </p:val>
                                        </p:tav>
                                      </p:tavLst>
                                    </p:anim>
                                    <p:anim calcmode="lin" valueType="num">
                                      <p:cBhvr additive="base">
                                        <p:cTn id="57" dur="500" fill="hold"/>
                                        <p:tgtEl>
                                          <p:spTgt spid="1032"/>
                                        </p:tgtEl>
                                        <p:attrNameLst>
                                          <p:attrName>ppt_y</p:attrName>
                                        </p:attrNameLst>
                                      </p:cBhvr>
                                      <p:tavLst>
                                        <p:tav tm="0">
                                          <p:val>
                                            <p:strVal val="1+#ppt_h/2"/>
                                          </p:val>
                                        </p:tav>
                                        <p:tav tm="100000">
                                          <p:val>
                                            <p:strVal val="#ppt_y"/>
                                          </p:val>
                                        </p:tav>
                                      </p:tavLst>
                                    </p:anim>
                                  </p:childTnLst>
                                </p:cTn>
                              </p:par>
                            </p:childTnLst>
                          </p:cTn>
                        </p:par>
                        <p:par>
                          <p:cTn id="58" fill="hold">
                            <p:stCondLst>
                              <p:cond delay="500"/>
                            </p:stCondLst>
                            <p:childTnLst>
                              <p:par>
                                <p:cTn id="59" presetID="1"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childTnLst>
                                </p:cTn>
                              </p:par>
                            </p:childTnLst>
                          </p:cTn>
                        </p:par>
                        <p:par>
                          <p:cTn id="61" fill="hold">
                            <p:stCondLst>
                              <p:cond delay="500"/>
                            </p:stCondLst>
                            <p:childTnLst>
                              <p:par>
                                <p:cTn id="62" presetID="42" presetClass="path" presetSubtype="0" accel="50000" decel="50000" fill="hold" nodeType="afterEffect">
                                  <p:stCondLst>
                                    <p:cond delay="0"/>
                                  </p:stCondLst>
                                  <p:childTnLst>
                                    <p:animMotion origin="layout" path="M 4.72222E-6 -4.94912E-6 L 0.33003 -0.0666 " pathEditMode="relative" rAng="0" ptsTypes="AA">
                                      <p:cBhvr>
                                        <p:cTn id="63" dur="2000" fill="hold"/>
                                        <p:tgtEl>
                                          <p:spTgt spid="1032"/>
                                        </p:tgtEl>
                                        <p:attrNameLst>
                                          <p:attrName>ppt_x</p:attrName>
                                          <p:attrName>ppt_y</p:attrName>
                                        </p:attrNameLst>
                                      </p:cBhvr>
                                      <p:rCtr x="16493" y="-3330"/>
                                    </p:animMotion>
                                  </p:childTnLst>
                                </p:cTn>
                              </p:par>
                            </p:childTnLst>
                          </p:cTn>
                        </p:par>
                        <p:par>
                          <p:cTn id="64" fill="hold">
                            <p:stCondLst>
                              <p:cond delay="2500"/>
                            </p:stCondLst>
                            <p:childTnLst>
                              <p:par>
                                <p:cTn id="65" presetID="1" presetClass="entr" presetSubtype="0" fill="hold" nodeType="afterEffect">
                                  <p:stCondLst>
                                    <p:cond delay="0"/>
                                  </p:stCondLst>
                                  <p:childTnLst>
                                    <p:set>
                                      <p:cBhvr>
                                        <p:cTn id="66" dur="1" fill="hold">
                                          <p:stCondLst>
                                            <p:cond delay="0"/>
                                          </p:stCondLst>
                                        </p:cTn>
                                        <p:tgtEl>
                                          <p:spTgt spid="1033"/>
                                        </p:tgtEl>
                                        <p:attrNameLst>
                                          <p:attrName>style.visibility</p:attrName>
                                        </p:attrNameLst>
                                      </p:cBhvr>
                                      <p:to>
                                        <p:strVal val="visible"/>
                                      </p:to>
                                    </p:set>
                                  </p:childTnLst>
                                </p:cTn>
                              </p:par>
                            </p:childTnLst>
                          </p:cTn>
                        </p:par>
                        <p:par>
                          <p:cTn id="67" fill="hold">
                            <p:stCondLst>
                              <p:cond delay="2500"/>
                            </p:stCondLst>
                            <p:childTnLst>
                              <p:par>
                                <p:cTn id="68" presetID="42" presetClass="path" presetSubtype="0" accel="50000" decel="50000" fill="hold" nodeType="afterEffect">
                                  <p:stCondLst>
                                    <p:cond delay="0"/>
                                  </p:stCondLst>
                                  <p:childTnLst>
                                    <p:animMotion origin="layout" path="M 0.33003 -0.0666 L 0.26336 0.14432 " pathEditMode="relative" rAng="0" ptsTypes="AA">
                                      <p:cBhvr>
                                        <p:cTn id="69" dur="2000" fill="hold"/>
                                        <p:tgtEl>
                                          <p:spTgt spid="1032"/>
                                        </p:tgtEl>
                                        <p:attrNameLst>
                                          <p:attrName>ppt_x</p:attrName>
                                          <p:attrName>ppt_y</p:attrName>
                                        </p:attrNameLst>
                                      </p:cBhvr>
                                      <p:rCtr x="-3333" y="105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9" grpId="0" animBg="1"/>
      <p:bldP spid="19" grpId="1" animBg="1"/>
      <p:bldP spid="20" grpId="0" animBg="1"/>
      <p:bldP spid="20" grpId="1"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325"/>
            <a:ext cx="8229600" cy="1143000"/>
          </a:xfrm>
        </p:spPr>
        <p:txBody>
          <a:bodyPr>
            <a:normAutofit/>
          </a:bodyPr>
          <a:lstStyle/>
          <a:p>
            <a:r>
              <a:rPr lang="en-US" sz="3600" dirty="0" smtClean="0"/>
              <a:t>Search Results</a:t>
            </a:r>
            <a:endParaRPr lang="en-US" sz="3600"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7487" y="1219200"/>
            <a:ext cx="3719513" cy="5310188"/>
          </a:xfrm>
          <a:prstGeom prst="rect">
            <a:avLst/>
          </a:prstGeom>
          <a:noFill/>
          <a:ln w="952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47850"/>
            <a:ext cx="7848600"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95450"/>
            <a:ext cx="7781925" cy="346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1695450"/>
            <a:ext cx="7781925" cy="3467100"/>
          </a:xfrm>
          <a:prstGeom prst="rect">
            <a:avLst/>
          </a:prstGeom>
          <a:gradFill>
            <a:gsLst>
              <a:gs pos="0">
                <a:srgbClr val="03D4A8"/>
              </a:gs>
              <a:gs pos="25000">
                <a:srgbClr val="21D6E0"/>
              </a:gs>
              <a:gs pos="75000">
                <a:srgbClr val="0087E6"/>
              </a:gs>
              <a:gs pos="100000">
                <a:srgbClr val="005CBF"/>
              </a:gs>
            </a:gsLst>
            <a:lin ang="5400000" scaled="0"/>
          </a:gradFill>
          <a:ln w="9525">
            <a:solidFill>
              <a:schemeClr val="tx2">
                <a:lumMod val="75000"/>
              </a:schemeClr>
            </a:solidFill>
            <a:miter lim="800000"/>
            <a:headEnd/>
            <a:tailEnd/>
          </a:ln>
          <a:effectLst/>
          <a:extLst/>
        </p:spPr>
      </p:pic>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4495800"/>
            <a:ext cx="18506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09600" y="3962400"/>
            <a:ext cx="1252538" cy="153888"/>
          </a:xfrm>
          <a:prstGeom prst="rect">
            <a:avLst/>
          </a:prstGeom>
          <a:noFill/>
        </p:spPr>
        <p:txBody>
          <a:bodyPr wrap="square" rtlCol="0">
            <a:spAutoFit/>
          </a:bodyPr>
          <a:lstStyle/>
          <a:p>
            <a:r>
              <a:rPr lang="en-US" sz="400" b="1" strike="sngStrike" dirty="0" smtClean="0">
                <a:solidFill>
                  <a:srgbClr val="FF0000"/>
                </a:solidFill>
                <a:effectLst>
                  <a:outerShdw blurRad="38100" dist="38100" dir="2700000" algn="tl">
                    <a:srgbClr val="000000">
                      <a:alpha val="43137"/>
                    </a:srgbClr>
                  </a:outerShdw>
                </a:effectLst>
              </a:rPr>
              <a:t>-----------------------------------</a:t>
            </a:r>
            <a:endParaRPr lang="en-US" b="1" strike="sngStrike" dirty="0">
              <a:solidFill>
                <a:srgbClr val="FF0000"/>
              </a:solidFill>
              <a:effectLst>
                <a:outerShdw blurRad="38100" dist="38100" dir="2700000" algn="tl">
                  <a:srgbClr val="000000">
                    <a:alpha val="43137"/>
                  </a:srgbClr>
                </a:outerShdw>
              </a:effectLst>
            </a:endParaRPr>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5450" y="1247775"/>
            <a:ext cx="1504950" cy="809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14975" y="1752600"/>
            <a:ext cx="1495425" cy="18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5050" y="3505200"/>
            <a:ext cx="5619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609600" y="4189512"/>
            <a:ext cx="1252538" cy="153888"/>
          </a:xfrm>
          <a:prstGeom prst="rect">
            <a:avLst/>
          </a:prstGeom>
          <a:noFill/>
        </p:spPr>
        <p:txBody>
          <a:bodyPr wrap="square" rtlCol="0">
            <a:spAutoFit/>
          </a:bodyPr>
          <a:lstStyle/>
          <a:p>
            <a:r>
              <a:rPr lang="en-US" sz="400" b="1" strike="sngStrike" dirty="0" smtClean="0">
                <a:solidFill>
                  <a:srgbClr val="FF0000"/>
                </a:solidFill>
                <a:effectLst>
                  <a:outerShdw blurRad="38100" dist="38100" dir="2700000" algn="tl">
                    <a:srgbClr val="000000">
                      <a:alpha val="43137"/>
                    </a:srgbClr>
                  </a:outerShdw>
                </a:effectLst>
              </a:rPr>
              <a:t>-----------------------------------</a:t>
            </a:r>
            <a:endParaRPr lang="en-US" b="1" strike="sngStrike" dirty="0">
              <a:solidFill>
                <a:srgbClr val="FF0000"/>
              </a:solidFill>
              <a:effectLst>
                <a:outerShdw blurRad="38100" dist="38100" dir="2700000" algn="tl">
                  <a:srgbClr val="000000">
                    <a:alpha val="43137"/>
                  </a:srgbClr>
                </a:outerShdw>
              </a:effectLst>
            </a:endParaRPr>
          </a:p>
        </p:txBody>
      </p:sp>
      <p:sp>
        <p:nvSpPr>
          <p:cNvPr id="15" name="TextBox 14"/>
          <p:cNvSpPr txBox="1"/>
          <p:nvPr/>
        </p:nvSpPr>
        <p:spPr>
          <a:xfrm>
            <a:off x="609600" y="4621857"/>
            <a:ext cx="1252538" cy="153888"/>
          </a:xfrm>
          <a:prstGeom prst="rect">
            <a:avLst/>
          </a:prstGeom>
          <a:noFill/>
        </p:spPr>
        <p:txBody>
          <a:bodyPr wrap="square" rtlCol="0">
            <a:spAutoFit/>
          </a:bodyPr>
          <a:lstStyle/>
          <a:p>
            <a:r>
              <a:rPr lang="en-US" sz="400" b="1" strike="sngStrike" dirty="0" smtClean="0">
                <a:solidFill>
                  <a:srgbClr val="FF0000"/>
                </a:solidFill>
                <a:effectLst>
                  <a:outerShdw blurRad="38100" dist="38100" dir="2700000" algn="tl">
                    <a:srgbClr val="000000">
                      <a:alpha val="43137"/>
                    </a:srgbClr>
                  </a:outerShdw>
                </a:effectLst>
              </a:rPr>
              <a:t>-----------------------------------</a:t>
            </a:r>
            <a:endParaRPr lang="en-US" b="1" strike="sngStrike" dirty="0">
              <a:solidFill>
                <a:srgbClr val="FF0000"/>
              </a:solidFill>
              <a:effectLst>
                <a:outerShdw blurRad="38100" dist="38100" dir="2700000" algn="tl">
                  <a:srgbClr val="000000">
                    <a:alpha val="43137"/>
                  </a:srgbClr>
                </a:outerShdw>
              </a:effectLst>
            </a:endParaRPr>
          </a:p>
        </p:txBody>
      </p:sp>
      <p:sp>
        <p:nvSpPr>
          <p:cNvPr id="14" name="Rounded Rectangle 13"/>
          <p:cNvSpPr/>
          <p:nvPr/>
        </p:nvSpPr>
        <p:spPr>
          <a:xfrm>
            <a:off x="2743200" y="1066800"/>
            <a:ext cx="1353081" cy="5629373"/>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ounded Rectangular Callout 15"/>
          <p:cNvSpPr/>
          <p:nvPr/>
        </p:nvSpPr>
        <p:spPr>
          <a:xfrm>
            <a:off x="911680" y="3893344"/>
            <a:ext cx="1786826" cy="506824"/>
          </a:xfrm>
          <a:prstGeom prst="wedgeRoundRectCallout">
            <a:avLst>
              <a:gd name="adj1" fmla="val 54210"/>
              <a:gd name="adj2" fmla="val -124657"/>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Custom Refiners</a:t>
            </a:r>
            <a:endParaRPr lang="en-US" sz="1400" b="1" dirty="0">
              <a:solidFill>
                <a:schemeClr val="bg1"/>
              </a:solidFill>
            </a:endParaRPr>
          </a:p>
        </p:txBody>
      </p:sp>
      <p:sp>
        <p:nvSpPr>
          <p:cNvPr id="17" name="Rounded Rectangle 16"/>
          <p:cNvSpPr/>
          <p:nvPr/>
        </p:nvSpPr>
        <p:spPr>
          <a:xfrm>
            <a:off x="4114800" y="1447799"/>
            <a:ext cx="1752600" cy="5081589"/>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ular Callout 17"/>
          <p:cNvSpPr/>
          <p:nvPr/>
        </p:nvSpPr>
        <p:spPr>
          <a:xfrm>
            <a:off x="6467475" y="5162550"/>
            <a:ext cx="2314415" cy="506824"/>
          </a:xfrm>
          <a:prstGeom prst="wedgeRoundRectCallout">
            <a:avLst>
              <a:gd name="adj1" fmla="val -77148"/>
              <a:gd name="adj2" fmla="val -137813"/>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Internet Search Layout</a:t>
            </a:r>
            <a:endParaRPr lang="en-US" sz="1400" b="1" dirty="0">
              <a:solidFill>
                <a:schemeClr val="bg1"/>
              </a:solidFill>
            </a:endParaRPr>
          </a:p>
        </p:txBody>
      </p:sp>
      <p:sp>
        <p:nvSpPr>
          <p:cNvPr id="19" name="Rounded Rectangle 18"/>
          <p:cNvSpPr/>
          <p:nvPr/>
        </p:nvSpPr>
        <p:spPr>
          <a:xfrm>
            <a:off x="2286001" y="2133600"/>
            <a:ext cx="5338682" cy="23622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ular Callout 19"/>
          <p:cNvSpPr/>
          <p:nvPr/>
        </p:nvSpPr>
        <p:spPr>
          <a:xfrm>
            <a:off x="7010400" y="5162550"/>
            <a:ext cx="2094400" cy="506824"/>
          </a:xfrm>
          <a:prstGeom prst="wedgeRoundRectCallout">
            <a:avLst>
              <a:gd name="adj1" fmla="val -81695"/>
              <a:gd name="adj2" fmla="val -186676"/>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Grid Layout</a:t>
            </a:r>
            <a:endParaRPr lang="en-US" sz="1400" b="1" dirty="0">
              <a:solidFill>
                <a:schemeClr val="bg1"/>
              </a:solidFill>
            </a:endParaRPr>
          </a:p>
        </p:txBody>
      </p:sp>
      <p:sp>
        <p:nvSpPr>
          <p:cNvPr id="21" name="Rounded Rectangle 20"/>
          <p:cNvSpPr/>
          <p:nvPr/>
        </p:nvSpPr>
        <p:spPr>
          <a:xfrm>
            <a:off x="2286000" y="1981200"/>
            <a:ext cx="5719682" cy="19812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ular Callout 21"/>
          <p:cNvSpPr/>
          <p:nvPr/>
        </p:nvSpPr>
        <p:spPr>
          <a:xfrm>
            <a:off x="3943900" y="4861513"/>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Table Layout</a:t>
            </a:r>
            <a:endParaRPr lang="en-US" sz="1400" b="1" dirty="0">
              <a:solidFill>
                <a:schemeClr val="bg1"/>
              </a:solidFill>
            </a:endParaRPr>
          </a:p>
        </p:txBody>
      </p:sp>
      <p:sp>
        <p:nvSpPr>
          <p:cNvPr id="23" name="Rounded Rectangle 22"/>
          <p:cNvSpPr/>
          <p:nvPr/>
        </p:nvSpPr>
        <p:spPr>
          <a:xfrm>
            <a:off x="2286000" y="3419093"/>
            <a:ext cx="5719682" cy="727663"/>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ular Callout 23"/>
          <p:cNvSpPr/>
          <p:nvPr/>
        </p:nvSpPr>
        <p:spPr>
          <a:xfrm>
            <a:off x="3411050" y="4861513"/>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Refine Results (blue eyes)</a:t>
            </a:r>
            <a:endParaRPr lang="en-US" sz="1400" b="1" dirty="0">
              <a:solidFill>
                <a:schemeClr val="bg1"/>
              </a:solidFill>
            </a:endParaRPr>
          </a:p>
        </p:txBody>
      </p:sp>
      <p:sp>
        <p:nvSpPr>
          <p:cNvPr id="25" name="Rounded Rectangle 24"/>
          <p:cNvSpPr/>
          <p:nvPr/>
        </p:nvSpPr>
        <p:spPr>
          <a:xfrm>
            <a:off x="2185987" y="2057400"/>
            <a:ext cx="5919707" cy="1428219"/>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ular Callout 25"/>
          <p:cNvSpPr/>
          <p:nvPr/>
        </p:nvSpPr>
        <p:spPr>
          <a:xfrm>
            <a:off x="5420275" y="4266456"/>
            <a:ext cx="2094400" cy="506824"/>
          </a:xfrm>
          <a:prstGeom prst="wedgeRoundRectCallout">
            <a:avLst>
              <a:gd name="adj1" fmla="val 3804"/>
              <a:gd name="adj2" fmla="val -233660"/>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Results with blue eyes</a:t>
            </a:r>
            <a:endParaRPr lang="en-US" sz="1400" b="1" dirty="0">
              <a:solidFill>
                <a:schemeClr val="bg1"/>
              </a:solidFill>
            </a:endParaRPr>
          </a:p>
        </p:txBody>
      </p:sp>
      <p:sp>
        <p:nvSpPr>
          <p:cNvPr id="27" name="Rounded Rectangle 26"/>
          <p:cNvSpPr/>
          <p:nvPr/>
        </p:nvSpPr>
        <p:spPr>
          <a:xfrm>
            <a:off x="5943601" y="1152365"/>
            <a:ext cx="1143000" cy="981235"/>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ular Callout 27"/>
          <p:cNvSpPr/>
          <p:nvPr/>
        </p:nvSpPr>
        <p:spPr>
          <a:xfrm>
            <a:off x="6687490" y="2264685"/>
            <a:ext cx="2094400" cy="506824"/>
          </a:xfrm>
          <a:prstGeom prst="wedgeRoundRectCallout">
            <a:avLst>
              <a:gd name="adj1" fmla="val -34398"/>
              <a:gd name="adj2" fmla="val -211108"/>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Sorting Options</a:t>
            </a:r>
            <a:endParaRPr lang="en-US" sz="1400" b="1" dirty="0">
              <a:solidFill>
                <a:schemeClr val="bg1"/>
              </a:solidFill>
            </a:endParaRPr>
          </a:p>
        </p:txBody>
      </p:sp>
      <p:pic>
        <p:nvPicPr>
          <p:cNvPr id="3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00800" y="6019800"/>
            <a:ext cx="1628775" cy="371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ounded Rectangle 31"/>
          <p:cNvSpPr/>
          <p:nvPr/>
        </p:nvSpPr>
        <p:spPr>
          <a:xfrm>
            <a:off x="6324600" y="6019800"/>
            <a:ext cx="1905000" cy="36018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ular Callout 32"/>
          <p:cNvSpPr/>
          <p:nvPr/>
        </p:nvSpPr>
        <p:spPr>
          <a:xfrm>
            <a:off x="4067156" y="6275976"/>
            <a:ext cx="2094400" cy="506824"/>
          </a:xfrm>
          <a:prstGeom prst="wedgeRoundRectCallout">
            <a:avLst>
              <a:gd name="adj1" fmla="val 62926"/>
              <a:gd name="adj2" fmla="val -73915"/>
              <a:gd name="adj3" fmla="val 16667"/>
            </a:avLst>
          </a:prstGeom>
          <a:gradFill>
            <a:gsLst>
              <a:gs pos="0">
                <a:srgbClr val="03D4A8"/>
              </a:gs>
              <a:gs pos="25000">
                <a:srgbClr val="21D6E0"/>
              </a:gs>
              <a:gs pos="75000">
                <a:srgbClr val="0087E6"/>
              </a:gs>
              <a:gs pos="100000">
                <a:srgbClr val="005CBF"/>
              </a:gs>
            </a:gsLst>
            <a:lin ang="5400000" scaled="0"/>
          </a:gra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Pagination</a:t>
            </a:r>
            <a:endParaRPr lang="en-US" sz="1400" b="1" dirty="0">
              <a:solidFill>
                <a:schemeClr val="bg1"/>
              </a:solidFill>
            </a:endParaRPr>
          </a:p>
        </p:txBody>
      </p:sp>
      <p:sp>
        <p:nvSpPr>
          <p:cNvPr id="34"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8</a:t>
            </a:fld>
            <a:endParaRPr lang="en-US" dirty="0"/>
          </a:p>
        </p:txBody>
      </p:sp>
      <p:sp>
        <p:nvSpPr>
          <p:cNvPr id="35"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133229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3075"/>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7"/>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18"/>
                                        </p:tgtEl>
                                        <p:attrNameLst>
                                          <p:attrName>style.visibility</p:attrName>
                                        </p:attrNameLst>
                                      </p:cBhvr>
                                      <p:to>
                                        <p:strVal val="hidden"/>
                                      </p:to>
                                    </p:set>
                                  </p:childTnLst>
                                </p:cTn>
                              </p:par>
                              <p:par>
                                <p:cTn id="40" presetID="1" presetClass="exit" presetSubtype="0" fill="hold" grpId="1" nodeType="withEffect">
                                  <p:stCondLst>
                                    <p:cond delay="0"/>
                                  </p:stCondLst>
                                  <p:childTnLst>
                                    <p:set>
                                      <p:cBhvr>
                                        <p:cTn id="41" dur="1" fill="hold">
                                          <p:stCondLst>
                                            <p:cond delay="0"/>
                                          </p:stCondLst>
                                        </p:cTn>
                                        <p:tgtEl>
                                          <p:spTgt spid="14"/>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16"/>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0"/>
                                          </p:stCondLst>
                                        </p:cTn>
                                        <p:tgtEl>
                                          <p:spTgt spid="27"/>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8"/>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32"/>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33"/>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078"/>
                                        </p:tgtEl>
                                        <p:attrNameLst>
                                          <p:attrName>style.visibility</p:attrName>
                                        </p:attrNameLst>
                                      </p:cBhvr>
                                      <p:to>
                                        <p:strVal val="hidden"/>
                                      </p:to>
                                    </p:set>
                                  </p:childTnLst>
                                </p:cTn>
                              </p:par>
                            </p:childTnLst>
                          </p:cTn>
                        </p:par>
                        <p:par>
                          <p:cTn id="54" fill="hold">
                            <p:stCondLst>
                              <p:cond delay="0"/>
                            </p:stCondLst>
                            <p:childTnLst>
                              <p:par>
                                <p:cTn id="55" presetID="1" presetClass="entr" presetSubtype="0" fill="hold" nodeType="afterEffect">
                                  <p:stCondLst>
                                    <p:cond delay="0"/>
                                  </p:stCondLst>
                                  <p:childTnLst>
                                    <p:set>
                                      <p:cBhvr>
                                        <p:cTn id="56" dur="1" fill="hold">
                                          <p:stCondLst>
                                            <p:cond delay="0"/>
                                          </p:stCondLst>
                                        </p:cTn>
                                        <p:tgtEl>
                                          <p:spTgt spid="307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7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307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childTnLst>
                          </p:cTn>
                        </p:par>
                        <p:par>
                          <p:cTn id="71" fill="hold">
                            <p:stCondLst>
                              <p:cond delay="0"/>
                            </p:stCondLst>
                            <p:childTnLst>
                              <p:par>
                                <p:cTn id="72" presetID="1" presetClass="entr" presetSubtype="0"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500" fill="hold"/>
                                        <p:tgtEl>
                                          <p:spTgt spid="9"/>
                                        </p:tgtEl>
                                        <p:attrNameLst>
                                          <p:attrName>ppt_x</p:attrName>
                                        </p:attrNameLst>
                                      </p:cBhvr>
                                      <p:tavLst>
                                        <p:tav tm="0">
                                          <p:val>
                                            <p:strVal val="#ppt_x"/>
                                          </p:val>
                                        </p:tav>
                                        <p:tav tm="100000">
                                          <p:val>
                                            <p:strVal val="#ppt_x"/>
                                          </p:val>
                                        </p:tav>
                                      </p:tavLst>
                                    </p:anim>
                                    <p:anim calcmode="lin" valueType="num">
                                      <p:cBhvr additive="base">
                                        <p:cTn id="83" dur="500" fill="hold"/>
                                        <p:tgtEl>
                                          <p:spTgt spid="9"/>
                                        </p:tgtEl>
                                        <p:attrNameLst>
                                          <p:attrName>ppt_y</p:attrName>
                                        </p:attrNameLst>
                                      </p:cBhvr>
                                      <p:tavLst>
                                        <p:tav tm="0">
                                          <p:val>
                                            <p:strVal val="1+#ppt_h/2"/>
                                          </p:val>
                                        </p:tav>
                                        <p:tav tm="100000">
                                          <p:val>
                                            <p:strVal val="#ppt_y"/>
                                          </p:val>
                                        </p:tav>
                                      </p:tavLst>
                                    </p:anim>
                                  </p:childTnLst>
                                </p:cTn>
                              </p:par>
                            </p:childTnLst>
                          </p:cTn>
                        </p:par>
                        <p:par>
                          <p:cTn id="84" fill="hold">
                            <p:stCondLst>
                              <p:cond delay="500"/>
                            </p:stCondLst>
                            <p:childTnLst>
                              <p:par>
                                <p:cTn id="85" presetID="1" presetClass="entr" presetSubtype="0" fill="hold" nodeType="afterEffect">
                                  <p:stCondLst>
                                    <p:cond delay="0"/>
                                  </p:stCondLst>
                                  <p:childTnLst>
                                    <p:set>
                                      <p:cBhvr>
                                        <p:cTn id="86" dur="1" fill="hold">
                                          <p:stCondLst>
                                            <p:cond delay="0"/>
                                          </p:stCondLst>
                                        </p:cTn>
                                        <p:tgtEl>
                                          <p:spTgt spid="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
                                        </p:tgtEl>
                                        <p:attrNameLst>
                                          <p:attrName>style.visibility</p:attrName>
                                        </p:attrNameLst>
                                      </p:cBhvr>
                                      <p:to>
                                        <p:strVal val="visible"/>
                                      </p:to>
                                    </p:set>
                                  </p:childTnLst>
                                </p:cTn>
                              </p:par>
                              <p:par>
                                <p:cTn id="89" presetID="1" presetClass="exit" presetSubtype="0" fill="hold" grpId="1" nodeType="withEffect">
                                  <p:stCondLst>
                                    <p:cond delay="0"/>
                                  </p:stCondLst>
                                  <p:childTnLst>
                                    <p:set>
                                      <p:cBhvr>
                                        <p:cTn id="90" dur="1" fill="hold">
                                          <p:stCondLst>
                                            <p:cond delay="0"/>
                                          </p:stCondLst>
                                        </p:cTn>
                                        <p:tgtEl>
                                          <p:spTgt spid="2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2"/>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42" presetClass="path" presetSubtype="0" accel="50000" decel="50000" fill="hold" nodeType="clickEffect">
                                  <p:stCondLst>
                                    <p:cond delay="0"/>
                                  </p:stCondLst>
                                  <p:childTnLst>
                                    <p:animMotion origin="layout" path="M 0 0 L 0 0.25 E" pathEditMode="relative" ptsTypes="">
                                      <p:cBhvr>
                                        <p:cTn id="100" dur="2000" fill="hold"/>
                                        <p:tgtEl>
                                          <p:spTgt spid="9"/>
                                        </p:tgtEl>
                                        <p:attrNameLst>
                                          <p:attrName>ppt_x</p:attrName>
                                          <p:attrName>ppt_y</p:attrName>
                                        </p:attrNameLst>
                                      </p:cBhvr>
                                    </p:animMotion>
                                  </p:childTnLst>
                                </p:cTn>
                              </p:par>
                              <p:par>
                                <p:cTn id="101" presetID="2" presetClass="exit" presetSubtype="4" fill="hold" nodeType="withEffect">
                                  <p:stCondLst>
                                    <p:cond delay="0"/>
                                  </p:stCondLst>
                                  <p:childTnLst>
                                    <p:anim calcmode="lin" valueType="num">
                                      <p:cBhvr additive="base">
                                        <p:cTn id="102" dur="500"/>
                                        <p:tgtEl>
                                          <p:spTgt spid="3"/>
                                        </p:tgtEl>
                                        <p:attrNameLst>
                                          <p:attrName>ppt_x</p:attrName>
                                        </p:attrNameLst>
                                      </p:cBhvr>
                                      <p:tavLst>
                                        <p:tav tm="0">
                                          <p:val>
                                            <p:strVal val="ppt_x"/>
                                          </p:val>
                                        </p:tav>
                                        <p:tav tm="100000">
                                          <p:val>
                                            <p:strVal val="ppt_x"/>
                                          </p:val>
                                        </p:tav>
                                      </p:tavLst>
                                    </p:anim>
                                    <p:anim calcmode="lin" valueType="num">
                                      <p:cBhvr additive="base">
                                        <p:cTn id="103" dur="500"/>
                                        <p:tgtEl>
                                          <p:spTgt spid="3"/>
                                        </p:tgtEl>
                                        <p:attrNameLst>
                                          <p:attrName>ppt_y</p:attrName>
                                        </p:attrNameLst>
                                      </p:cBhvr>
                                      <p:tavLst>
                                        <p:tav tm="0">
                                          <p:val>
                                            <p:strVal val="ppt_y"/>
                                          </p:val>
                                        </p:tav>
                                        <p:tav tm="100000">
                                          <p:val>
                                            <p:strVal val="1+ppt_h/2"/>
                                          </p:val>
                                        </p:tav>
                                      </p:tavLst>
                                    </p:anim>
                                    <p:set>
                                      <p:cBhvr>
                                        <p:cTn id="104" dur="1" fill="hold">
                                          <p:stCondLst>
                                            <p:cond delay="499"/>
                                          </p:stCondLst>
                                        </p:cTn>
                                        <p:tgtEl>
                                          <p:spTgt spid="3"/>
                                        </p:tgtEl>
                                        <p:attrNameLst>
                                          <p:attrName>style.visibility</p:attrName>
                                        </p:attrNameLst>
                                      </p:cBhvr>
                                      <p:to>
                                        <p:strVal val="hidden"/>
                                      </p:to>
                                    </p:set>
                                  </p:childTnLst>
                                </p:cTn>
                              </p:par>
                              <p:par>
                                <p:cTn id="105" presetID="1" presetClass="entr" presetSubtype="0" fill="hold" grpId="0" nodeType="withEffect">
                                  <p:stCondLst>
                                    <p:cond delay="0"/>
                                  </p:stCondLst>
                                  <p:childTnLst>
                                    <p:set>
                                      <p:cBhvr>
                                        <p:cTn id="106" dur="1" fill="hold">
                                          <p:stCondLst>
                                            <p:cond delay="0"/>
                                          </p:stCondLst>
                                        </p:cTn>
                                        <p:tgtEl>
                                          <p:spTgt spid="10"/>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
                                        </p:tgtEl>
                                        <p:attrNameLst>
                                          <p:attrName>style.visibility</p:attrName>
                                        </p:attrNameLst>
                                      </p:cBhvr>
                                      <p:to>
                                        <p:strVal val="visible"/>
                                      </p:to>
                                    </p:set>
                                  </p:childTnLst>
                                </p:cTn>
                              </p:par>
                              <p:par>
                                <p:cTn id="111" presetID="1" presetClass="exit" presetSubtype="0" fill="hold" grpId="1" nodeType="withEffect">
                                  <p:stCondLst>
                                    <p:cond delay="0"/>
                                  </p:stCondLst>
                                  <p:childTnLst>
                                    <p:set>
                                      <p:cBhvr>
                                        <p:cTn id="112" dur="1" fill="hold">
                                          <p:stCondLst>
                                            <p:cond delay="0"/>
                                          </p:stCondLst>
                                        </p:cTn>
                                        <p:tgtEl>
                                          <p:spTgt spid="23"/>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4"/>
                                        </p:tgtEl>
                                        <p:attrNameLst>
                                          <p:attrName>style.visibility</p:attrName>
                                        </p:attrNameLst>
                                      </p:cBhvr>
                                      <p:to>
                                        <p:strVal val="hidden"/>
                                      </p:to>
                                    </p:set>
                                  </p:childTnLst>
                                </p:cTn>
                              </p:par>
                            </p:childTnLst>
                          </p:cTn>
                        </p:par>
                        <p:par>
                          <p:cTn id="115" fill="hold">
                            <p:stCondLst>
                              <p:cond delay="2000"/>
                            </p:stCondLst>
                            <p:childTnLst>
                              <p:par>
                                <p:cTn id="116" presetID="1" presetClass="entr" presetSubtype="0" fill="hold" grpId="0" nodeType="afterEffect">
                                  <p:stCondLst>
                                    <p:cond delay="0"/>
                                  </p:stCondLst>
                                  <p:childTnLst>
                                    <p:set>
                                      <p:cBhvr>
                                        <p:cTn id="117" dur="1" fill="hold">
                                          <p:stCondLst>
                                            <p:cond delay="0"/>
                                          </p:stCondLst>
                                        </p:cTn>
                                        <p:tgtEl>
                                          <p:spTgt spid="25"/>
                                        </p:tgtEl>
                                        <p:attrNameLst>
                                          <p:attrName>style.visibility</p:attrName>
                                        </p:attrNameLst>
                                      </p:cBhvr>
                                      <p:to>
                                        <p:strVal val="visible"/>
                                      </p:to>
                                    </p:set>
                                  </p:childTnLst>
                                </p:cTn>
                              </p:par>
                            </p:childTnLst>
                          </p:cTn>
                        </p:par>
                        <p:par>
                          <p:cTn id="118" fill="hold">
                            <p:stCondLst>
                              <p:cond delay="2000"/>
                            </p:stCondLst>
                            <p:childTnLst>
                              <p:par>
                                <p:cTn id="119" presetID="1" presetClass="entr" presetSubtype="0" fill="hold" grpId="0" nodeType="afterEffect">
                                  <p:stCondLst>
                                    <p:cond delay="0"/>
                                  </p:stCondLst>
                                  <p:childTnLst>
                                    <p:set>
                                      <p:cBhvr>
                                        <p:cTn id="120" dur="1" fill="hold">
                                          <p:stCondLst>
                                            <p:cond delay="0"/>
                                          </p:stCondLst>
                                        </p:cTn>
                                        <p:tgtEl>
                                          <p:spTgt spid="26"/>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42" presetClass="path" presetSubtype="0" accel="50000" decel="50000" fill="hold" nodeType="clickEffect">
                                  <p:stCondLst>
                                    <p:cond delay="0"/>
                                  </p:stCondLst>
                                  <p:childTnLst>
                                    <p:animMotion origin="layout" path="M 3.88889E-6 0.25 L 0.21493 -0.21092 " pathEditMode="relative" rAng="0" ptsTypes="AA">
                                      <p:cBhvr>
                                        <p:cTn id="124" dur="2000" fill="hold"/>
                                        <p:tgtEl>
                                          <p:spTgt spid="9"/>
                                        </p:tgtEl>
                                        <p:attrNameLst>
                                          <p:attrName>ppt_x</p:attrName>
                                          <p:attrName>ppt_y</p:attrName>
                                        </p:attrNameLst>
                                      </p:cBhvr>
                                      <p:rCtr x="10747" y="-23057"/>
                                    </p:animMotion>
                                  </p:childTnLst>
                                </p:cTn>
                              </p:par>
                              <p:par>
                                <p:cTn id="125" presetID="1" presetClass="exit" presetSubtype="0" fill="hold" grpId="1" nodeType="withEffect">
                                  <p:stCondLst>
                                    <p:cond delay="0"/>
                                  </p:stCondLst>
                                  <p:childTnLst>
                                    <p:set>
                                      <p:cBhvr>
                                        <p:cTn id="126" dur="1" fill="hold">
                                          <p:stCondLst>
                                            <p:cond delay="0"/>
                                          </p:stCondLst>
                                        </p:cTn>
                                        <p:tgtEl>
                                          <p:spTgt spid="25"/>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4" grpId="0" animBg="1"/>
      <p:bldP spid="14"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32" grpId="0" animBg="1"/>
      <p:bldP spid="32" grpId="1" animBg="1"/>
      <p:bldP spid="33" grpId="0" animBg="1"/>
      <p:bldP spid="3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Result Details</a:t>
            </a:r>
            <a:endParaRPr lang="en-US" sz="3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9499" y="1676400"/>
            <a:ext cx="4645004"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172200"/>
            <a:ext cx="18506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295400"/>
            <a:ext cx="3928966" cy="4657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412759" y="1695748"/>
            <a:ext cx="194065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Warrant</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Slide Number Placeholder 5"/>
          <p:cNvSpPr>
            <a:spLocks noGrp="1"/>
          </p:cNvSpPr>
          <p:nvPr>
            <p:ph type="sldNum" sz="quarter" idx="12"/>
          </p:nvPr>
        </p:nvSpPr>
        <p:spPr>
          <a:xfrm>
            <a:off x="6553200" y="6356350"/>
            <a:ext cx="2133600" cy="365125"/>
          </a:xfrm>
        </p:spPr>
        <p:txBody>
          <a:bodyPr/>
          <a:lstStyle/>
          <a:p>
            <a:fld id="{DD04FDD0-A6E9-46B5-974E-68CABA5520C8}" type="slidenum">
              <a:rPr lang="en-US" smtClean="0"/>
              <a:pPr/>
              <a:t>9</a:t>
            </a:fld>
            <a:endParaRPr lang="en-US" dirty="0"/>
          </a:p>
        </p:txBody>
      </p:sp>
      <p:sp>
        <p:nvSpPr>
          <p:cNvPr id="8" name="Date Placeholder 3"/>
          <p:cNvSpPr>
            <a:spLocks noGrp="1"/>
          </p:cNvSpPr>
          <p:nvPr>
            <p:ph type="dt" sz="half" idx="10"/>
          </p:nvPr>
        </p:nvSpPr>
        <p:spPr>
          <a:xfrm>
            <a:off x="457200" y="6356350"/>
            <a:ext cx="2133600" cy="365125"/>
          </a:xfrm>
        </p:spPr>
        <p:txBody>
          <a:bodyPr/>
          <a:lstStyle/>
          <a:p>
            <a:r>
              <a:rPr lang="en-US" dirty="0"/>
              <a:t>2Q2012</a:t>
            </a:r>
          </a:p>
        </p:txBody>
      </p:sp>
    </p:spTree>
    <p:extLst>
      <p:ext uri="{BB962C8B-B14F-4D97-AF65-F5344CB8AC3E}">
        <p14:creationId xmlns:p14="http://schemas.microsoft.com/office/powerpoint/2010/main" val="2007547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path" presetSubtype="0" accel="50000" decel="50000" fill="hold" nodeType="afterEffect">
                                  <p:stCondLst>
                                    <p:cond delay="0"/>
                                  </p:stCondLst>
                                  <p:childTnLst>
                                    <p:animMotion origin="layout" path="M 3.88889E-6 -1.11111E-6 L 0.21493 -0.2 " pathEditMode="relative" rAng="0" ptsTypes="AA">
                                      <p:cBhvr>
                                        <p:cTn id="11" dur="1000" fill="hold"/>
                                        <p:tgtEl>
                                          <p:spTgt spid="5"/>
                                        </p:tgtEl>
                                        <p:attrNameLst>
                                          <p:attrName>ppt_x</p:attrName>
                                          <p:attrName>ppt_y</p:attrName>
                                        </p:attrNameLst>
                                      </p:cBhvr>
                                      <p:rCtr x="10747" y="-10000"/>
                                    </p:animMotion>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 presetClass="exit" presetSubtype="0" fill="hold" nodeType="withEffect">
                                  <p:stCondLst>
                                    <p:cond delay="0"/>
                                  </p:stCondLst>
                                  <p:childTnLst>
                                    <p:set>
                                      <p:cBhvr>
                                        <p:cTn id="2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GovBoard1PageLayout">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GovBoard1PageLayout</Template>
  <TotalTime>3527</TotalTime>
  <Words>1532</Words>
  <Application>Microsoft Office PowerPoint</Application>
  <PresentationFormat>On-screen Show (4:3)</PresentationFormat>
  <Paragraphs>464</Paragraphs>
  <Slides>33</Slides>
  <Notes>9</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33</vt:i4>
      </vt:variant>
    </vt:vector>
  </HeadingPairs>
  <TitlesOfParts>
    <vt:vector size="35" baseType="lpstr">
      <vt:lpstr>GovBoard1PageLayout</vt:lpstr>
      <vt:lpstr>C:\FAST\CTDJIT\Search PoC Design.vsd\Drawing\~Advanced Search\Text box.176</vt:lpstr>
      <vt:lpstr>PowerPoint Presentation</vt:lpstr>
      <vt:lpstr>PowerPoint Presentation</vt:lpstr>
      <vt:lpstr>PowerPoint Presentation</vt:lpstr>
      <vt:lpstr>CISS So Far . . .</vt:lpstr>
      <vt:lpstr>PowerPoint Presentation</vt:lpstr>
      <vt:lpstr> CISS Delivery Sequence</vt:lpstr>
      <vt:lpstr>Executing Search Query</vt:lpstr>
      <vt:lpstr>Search Results</vt:lpstr>
      <vt:lpstr>Result Details</vt:lpstr>
      <vt:lpstr>PowerPoint Presentation</vt:lpstr>
      <vt:lpstr>CISS Development Milestones</vt:lpstr>
      <vt:lpstr>CISS – The Next Three Months</vt:lpstr>
      <vt:lpstr>CISS Requirements</vt:lpstr>
      <vt:lpstr>PowerPoint Presentation</vt:lpstr>
      <vt:lpstr>PowerPoint Presentation</vt:lpstr>
      <vt:lpstr>CJIS Project Management Office Milestones</vt:lpstr>
      <vt:lpstr>CJIS Communication Plan</vt:lpstr>
      <vt:lpstr>PowerPoint Presentation</vt:lpstr>
      <vt:lpstr>Performance Metrics</vt:lpstr>
      <vt:lpstr>CIDRIS - Accomplishments</vt:lpstr>
      <vt:lpstr>CIDRIS – The Next Three Months</vt:lpstr>
      <vt:lpstr>OBTS Accomplishments</vt:lpstr>
      <vt:lpstr>PowerPoint Presentation</vt:lpstr>
      <vt:lpstr>PowerPoint Presentation</vt:lpstr>
      <vt:lpstr>Accomplishments OBTS/CIDRIS/AFIS User Group</vt:lpstr>
      <vt:lpstr> Where We Are Now OBTS 7.2 – May Quarterly Release</vt:lpstr>
      <vt:lpstr> Where We Are Now OBTS 7.2 – May Quarterly Release</vt:lpstr>
      <vt:lpstr>Where We Are Going Data Purity Initiative</vt:lpstr>
      <vt:lpstr>Information Any Way You Want It</vt:lpstr>
      <vt:lpstr>Information Any Way You Want It</vt:lpstr>
      <vt:lpstr>PowerPoint Presentation</vt:lpstr>
      <vt:lpstr>PowerPoint Presentation</vt:lpstr>
      <vt:lpstr>PowerPoint Presentation</vt:lpstr>
    </vt:vector>
  </TitlesOfParts>
  <Company>DOIT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cjis</dc:creator>
  <cp:lastModifiedBy>cjis</cp:lastModifiedBy>
  <cp:revision>248</cp:revision>
  <cp:lastPrinted>2012-04-19T12:34:24Z</cp:lastPrinted>
  <dcterms:created xsi:type="dcterms:W3CDTF">2012-03-28T11:51:59Z</dcterms:created>
  <dcterms:modified xsi:type="dcterms:W3CDTF">2012-04-20T18:55:47Z</dcterms:modified>
</cp:coreProperties>
</file>