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35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3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23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59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0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6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13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3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36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0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7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93F1E-FC7A-4657-B98F-F7244C1DA06E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D51D9-DF2B-41F8-B969-95C145141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14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8043" y="22006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000" b="1" kern="0" dirty="0">
              <a:solidFill>
                <a:srgbClr val="000090"/>
              </a:solidFill>
              <a:latin typeface="Century Gothic"/>
              <a:cs typeface="Century Gothic"/>
            </a:endParaRPr>
          </a:p>
          <a:p>
            <a:pPr>
              <a:defRPr/>
            </a:pPr>
            <a:r>
              <a:rPr lang="en-US" sz="2400" b="1" kern="0" dirty="0">
                <a:solidFill>
                  <a:srgbClr val="000090"/>
                </a:solidFill>
                <a:latin typeface="Century Gothic"/>
                <a:cs typeface="Century Gothic"/>
              </a:rPr>
              <a:t> </a:t>
            </a:r>
          </a:p>
        </p:txBody>
      </p:sp>
      <p:pic>
        <p:nvPicPr>
          <p:cNvPr id="5" name="Picture 4" descr="unname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071" y="199821"/>
            <a:ext cx="1021406" cy="102140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1981201" y="768171"/>
            <a:ext cx="6860515" cy="2"/>
          </a:xfrm>
          <a:prstGeom prst="line">
            <a:avLst/>
          </a:prstGeom>
          <a:ln>
            <a:solidFill>
              <a:srgbClr val="5959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1200" y="6493836"/>
            <a:ext cx="7778372" cy="0"/>
          </a:xfrm>
          <a:prstGeom prst="line">
            <a:avLst/>
          </a:prstGeom>
          <a:ln>
            <a:solidFill>
              <a:srgbClr val="59595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7D30D-4DC6-8B44-9E9F-963DA170B08E}" type="slidenum">
              <a:rPr lang="en-US" smtClean="0"/>
              <a:t>1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868043" y="22006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000" b="1" kern="0" dirty="0">
              <a:solidFill>
                <a:srgbClr val="000090"/>
              </a:solidFill>
              <a:latin typeface="Century Gothic"/>
              <a:cs typeface="Century Gothic"/>
            </a:endParaRPr>
          </a:p>
          <a:p>
            <a:pPr>
              <a:defRPr/>
            </a:pPr>
            <a:r>
              <a:rPr lang="en-US" sz="2400" b="1" kern="0" dirty="0">
                <a:solidFill>
                  <a:srgbClr val="000090"/>
                </a:solidFill>
                <a:latin typeface="Century Gothic"/>
                <a:cs typeface="Century Gothic"/>
              </a:rPr>
              <a:t>CITY OF HARTFORD</a:t>
            </a:r>
            <a:endParaRPr lang="en-US" sz="2400" kern="0" dirty="0">
              <a:solidFill>
                <a:srgbClr val="000090"/>
              </a:solidFill>
              <a:latin typeface="Century Gothic"/>
              <a:cs typeface="Century Gothic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6002" y="1083741"/>
            <a:ext cx="8067392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Segal:</a:t>
            </a:r>
          </a:p>
          <a:p>
            <a:pPr lvl="2" indent="-457200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Segal shall provide City with professional medical consultant services to assist the management of the City’s various insurance programs and other benefits offered.</a:t>
            </a:r>
          </a:p>
          <a:p>
            <a:pPr lvl="2" indent="-457200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Prior contract with Segal was for $161,500 annually.  Year one of the new contract reflects a 1% reduction.</a:t>
            </a:r>
          </a:p>
          <a:p>
            <a:pPr lvl="2" indent="-457200">
              <a:spcBef>
                <a:spcPts val="1350"/>
              </a:spcBef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The Contract Commences May 1</a:t>
            </a:r>
            <a:r>
              <a:rPr lang="en-US" sz="1600" baseline="300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st</a:t>
            </a:r>
            <a:r>
              <a:rPr lang="en-US" sz="16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2018 and ends April 30</a:t>
            </a:r>
            <a:r>
              <a:rPr lang="en-US" sz="1600" baseline="300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st</a:t>
            </a:r>
            <a:r>
              <a:rPr lang="en-US" sz="1600" dirty="0" smtClean="0">
                <a:solidFill>
                  <a:srgbClr val="00009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, 2018. The City has the option to renew this agreement for up to three additional one year terms. The  Compensation table for 4 years is listed below: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4333886"/>
            <a:ext cx="5026532" cy="1844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7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Gujral, Ranbir</dc:creator>
  <cp:lastModifiedBy>Dakers, Robert</cp:lastModifiedBy>
  <cp:revision>11</cp:revision>
  <dcterms:created xsi:type="dcterms:W3CDTF">2018-06-22T13:12:23Z</dcterms:created>
  <dcterms:modified xsi:type="dcterms:W3CDTF">2018-07-10T16:20:30Z</dcterms:modified>
</cp:coreProperties>
</file>