
<file path=[Content_Types].xml><?xml version="1.0" encoding="utf-8"?>
<Types xmlns="http://schemas.openxmlformats.org/package/2006/content-types">
  <Override PartName="/ppt/slideMasters/slideMaster3.xml" ContentType="application/vnd.openxmlformats-officedocument.presentationml.slideMaster+xml"/>
  <Override PartName="/ppt/tags/tag8.xml" ContentType="application/vnd.openxmlformats-officedocument.presentationml.tags+xml"/>
  <Override PartName="/ppt/theme/theme5.xml" ContentType="application/vnd.openxmlformats-officedocument.theme+xml"/>
  <Override PartName="/ppt/tags/tag104.xml" ContentType="application/vnd.openxmlformats-officedocument.presentationml.tags+xml"/>
  <Override PartName="/ppt/notesSlides/notesSlide2.xml" ContentType="application/vnd.openxmlformats-officedocument.presentationml.notesSlide+xml"/>
  <Override PartName="/ppt/slideLayouts/slideLayout2.xml" ContentType="application/vnd.openxmlformats-officedocument.presentationml.slideLayout+xml"/>
  <Override PartName="/ppt/tags/tag49.xml" ContentType="application/vnd.openxmlformats-officedocument.presentationml.tags+xml"/>
  <Override PartName="/ppt/tags/tag96.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tags/tag38.xml" ContentType="application/vnd.openxmlformats-officedocument.presentationml.tags+xml"/>
  <Override PartName="/ppt/tags/tag85.xml" ContentType="application/vnd.openxmlformats-officedocument.presentationml.tags+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63.xml" ContentType="application/vnd.openxmlformats-officedocument.presentationml.tags+xml"/>
  <Override PartName="/ppt/tags/tag74.xml" ContentType="application/vnd.openxmlformats-officedocument.presentationml.tags+xml"/>
  <Override PartName="/ppt/tags/tag52.xml" ContentType="application/vnd.openxmlformats-officedocument.presentationml.tags+xml"/>
  <Override PartName="/ppt/tags/tag109.xml" ContentType="application/vnd.openxmlformats-officedocument.presentationml.tags+xml"/>
  <Override PartName="/ppt/tags/tag41.xml" ContentType="application/vnd.openxmlformats-officedocument.presentationml.tags+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slideMasters/slideMaster4.xml" ContentType="application/vnd.openxmlformats-officedocument.presentationml.slideMaster+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30.xml" ContentType="application/vnd.openxmlformats-officedocument.presentationml.tags+xml"/>
  <Override PartName="/ppt/tags/tag105.xml" ContentType="application/vnd.openxmlformats-officedocument.presentationml.tags+xml"/>
  <Override PartName="/ppt/theme/theme6.xml" ContentType="application/vnd.openxmlformats-officedocument.theme+xml"/>
  <Override PartName="/ppt/tags/tag134.xml" ContentType="application/vnd.openxmlformats-officedocument.presentationml.tag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tags/tag112.xml" ContentType="application/vnd.openxmlformats-officedocument.presentationml.tags+xml"/>
  <Override PartName="/ppt/tags/tag123.xml" ContentType="application/vnd.openxmlformats-officedocument.presentationml.tags+xml"/>
  <Override PartName="/ppt/notesSlides/notesSlide3.xml" ContentType="application/vnd.openxmlformats-officedocument.presentationml.notesSlide+xml"/>
  <Override PartName="/ppt/presProps.xml" ContentType="application/vnd.openxmlformats-officedocument.presentationml.presProps+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79.xml" ContentType="application/vnd.openxmlformats-officedocument.presentationml.tags+xml"/>
  <Override PartName="/ppt/tags/tag101.xml" ContentType="application/vnd.openxmlformats-officedocument.presentationml.tags+xml"/>
  <Override PartName="/ppt/tags/tag130.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emf" ContentType="image/x-emf"/>
  <Override PartName="/ppt/tags/tag39.xml" ContentType="application/vnd.openxmlformats-officedocument.presentationml.tags+xml"/>
  <Override PartName="/ppt/slideLayouts/slideLayout25.xml" ContentType="application/vnd.openxmlformats-officedocument.presentationml.slideLayout+xml"/>
  <Override PartName="/ppt/tags/tag68.xml" ContentType="application/vnd.openxmlformats-officedocument.presentationml.tags+xml"/>
  <Override PartName="/ppt/tags/tag86.xml" ContentType="application/vnd.openxmlformats-officedocument.presentationml.tags+xml"/>
  <Override PartName="/ppt/tags/tag97.xml" ContentType="application/vnd.openxmlformats-officedocument.presentationml.tags+xml"/>
  <Override PartName="/ppt/presentation.xml" ContentType="application/vnd.openxmlformats-officedocument.presentationml.presentation.main+xml"/>
  <Override PartName="/ppt/slideLayouts/slideLayout14.xml" ContentType="application/vnd.openxmlformats-officedocument.presentationml.slideLayout+xml"/>
  <Override PartName="/ppt/tags/tag1.xml" ContentType="application/vnd.openxmlformats-officedocument.presentationml.tags+xml"/>
  <Override PartName="/ppt/tags/tag28.xml" ContentType="application/vnd.openxmlformats-officedocument.presentationml.tags+xml"/>
  <Override PartName="/ppt/tags/tag57.xml" ContentType="application/vnd.openxmlformats-officedocument.presentationml.tags+xml"/>
  <Override PartName="/ppt/tags/tag75.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tags/tag17.xml" ContentType="application/vnd.openxmlformats-officedocument.presentationml.tags+xml"/>
  <Override PartName="/ppt/tags/tag35.xml" ContentType="application/vnd.openxmlformats-officedocument.presentationml.tags+xml"/>
  <Override PartName="/ppt/tags/tag46.xml" ContentType="application/vnd.openxmlformats-officedocument.presentationml.tags+xml"/>
  <Override PartName="/ppt/tags/tag64.xml" ContentType="application/vnd.openxmlformats-officedocument.presentationml.tags+xml"/>
  <Override PartName="/ppt/tags/tag82.xml" ContentType="application/vnd.openxmlformats-officedocument.presentationml.tags+xml"/>
  <Override PartName="/ppt/tags/tag93.xml" ContentType="application/vnd.openxmlformats-officedocument.presentationml.tags+xml"/>
  <Override PartName="/ppt/slideLayouts/slideLayout10.xml" ContentType="application/vnd.openxmlformats-officedocument.presentationml.slideLayout+xml"/>
  <Default Extension="vml" ContentType="application/vnd.openxmlformats-officedocument.vmlDrawing"/>
  <Override PartName="/ppt/tags/tag24.xml" ContentType="application/vnd.openxmlformats-officedocument.presentationml.tags+xml"/>
  <Override PartName="/ppt/tags/tag53.xml" ContentType="application/vnd.openxmlformats-officedocument.presentationml.tags+xml"/>
  <Override PartName="/ppt/tags/tag71.xml" ContentType="application/vnd.openxmlformats-officedocument.presentationml.tags+xml"/>
  <Override PartName="/ppt/tags/tag128.xml" ContentType="application/vnd.openxmlformats-officedocument.presentationml.tags+xml"/>
  <Override PartName="/ppt/diagrams/layout2.xml" ContentType="application/vnd.openxmlformats-officedocument.drawingml.diagramLayout+xml"/>
  <Override PartName="/ppt/notesSlides/notesSlide8.xml" ContentType="application/vnd.openxmlformats-officedocument.presentationml.notesSlide+xml"/>
  <Override PartName="/ppt/tags/tag13.xml" ContentType="application/vnd.openxmlformats-officedocument.presentationml.tags+xml"/>
  <Override PartName="/ppt/tags/tag31.xml" ContentType="application/vnd.openxmlformats-officedocument.presentationml.tags+xml"/>
  <Override PartName="/ppt/tags/tag42.xml" ContentType="application/vnd.openxmlformats-officedocument.presentationml.tags+xml"/>
  <Override PartName="/ppt/tags/tag60.xml" ContentType="application/vnd.openxmlformats-officedocument.presentationml.tags+xml"/>
  <Override PartName="/ppt/tags/tag117.xml" ContentType="application/vnd.openxmlformats-officedocument.presentationml.tags+xml"/>
  <Override PartName="/ppt/tags/tag135.xml" ContentType="application/vnd.openxmlformats-officedocument.presentationml.tags+xml"/>
  <Override PartName="/ppt/slideMasters/slideMaster5.xml" ContentType="application/vnd.openxmlformats-officedocument.presentationml.slideMaster+xml"/>
  <Override PartName="/ppt/tags/tag20.xml" ContentType="application/vnd.openxmlformats-officedocument.presentationml.tags+xml"/>
  <Override PartName="/ppt/tags/tag106.xml" ContentType="application/vnd.openxmlformats-officedocument.presentationml.tags+xml"/>
  <Override PartName="/ppt/tags/tag124.xml" ContentType="application/vnd.openxmlformats-officedocument.presentationml.tags+xml"/>
  <Override PartName="/ppt/notesSlides/notesSlide4.xml" ContentType="application/vnd.openxmlformats-officedocument.presentationml.notesSlide+xml"/>
  <Override PartName="/docProps/core.xml" ContentType="application/vnd.openxmlformats-package.core-properties+xml"/>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tags/tag113.xml" ContentType="application/vnd.openxmlformats-officedocument.presentationml.tags+xml"/>
  <Override PartName="/ppt/diagrams/colors1.xml" ContentType="application/vnd.openxmlformats-officedocument.drawingml.diagramColors+xml"/>
  <Override PartName="/ppt/tags/tag131.xml" ContentType="application/vnd.openxmlformats-officedocument.presentationml.tags+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theme/theme3.xml" ContentType="application/vnd.openxmlformats-officedocument.theme+xml"/>
  <Override PartName="/ppt/tags/tag98.xml" ContentType="application/vnd.openxmlformats-officedocument.presentationml.tags+xml"/>
  <Override PartName="/ppt/tags/tag102.xml" ContentType="application/vnd.openxmlformats-officedocument.presentationml.tags+xml"/>
  <Override PartName="/ppt/tags/tag120.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Layouts/slideLayout15.xml" ContentType="application/vnd.openxmlformats-officedocument.presentationml.slideLayout+xml"/>
  <Override PartName="/ppt/tags/tag2.xml" ContentType="application/vnd.openxmlformats-officedocument.presentationml.tags+xml"/>
  <Override PartName="/ppt/slideLayouts/slideLayout26.xml" ContentType="application/vnd.openxmlformats-officedocument.presentationml.slideLayout+xml"/>
  <Override PartName="/ppt/tags/tag58.xml" ContentType="application/vnd.openxmlformats-officedocument.presentationml.tags+xml"/>
  <Override PartName="/ppt/tags/tag69.xml" ContentType="application/vnd.openxmlformats-officedocument.presentationml.tags+xml"/>
  <Override PartName="/ppt/tags/tag87.xml" ContentType="application/vnd.openxmlformats-officedocument.presentationml.tags+xml"/>
  <Default Extension="rels" ContentType="application/vnd.openxmlformats-package.relationships+xml"/>
  <Override PartName="/ppt/slideLayouts/slideLayout22.xml" ContentType="application/vnd.openxmlformats-officedocument.presentationml.slideLayout+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tags/tag94.xml" ContentType="application/vnd.openxmlformats-officedocument.presentationml.tags+xml"/>
  <Override PartName="/ppt/slides/slide12.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commentAuthors.xml" ContentType="application/vnd.openxmlformats-officedocument.presentationml.commentAuthors+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tags/tag90.xml" ContentType="application/vnd.openxmlformats-officedocument.presentationml.tags+xml"/>
  <Override PartName="/ppt/tags/tag118.xml" ContentType="application/vnd.openxmlformats-officedocument.presentationml.tags+xml"/>
  <Override PartName="/ppt/tags/tag129.xml" ContentType="application/vnd.openxmlformats-officedocument.presentationml.tags+xml"/>
  <Override PartName="/ppt/tags/tag32.xml" ContentType="application/vnd.openxmlformats-officedocument.presentationml.tags+xml"/>
  <Override PartName="/ppt/tags/tag50.xml" ContentType="application/vnd.openxmlformats-officedocument.presentationml.tags+xml"/>
  <Override PartName="/ppt/tags/tag107.xml" ContentType="application/vnd.openxmlformats-officedocument.presentationml.tags+xml"/>
  <Override PartName="/ppt/tags/tag136.xml" ContentType="application/vnd.openxmlformats-officedocument.presentationml.tags+xml"/>
  <Override PartName="/ppt/slides/slide7.xml" ContentType="application/vnd.openxmlformats-officedocument.presentationml.slide+xml"/>
  <Override PartName="/ppt/slideLayouts/slideLayout9.xml" ContentType="application/vnd.openxmlformats-officedocument.presentationml.slideLayout+xml"/>
  <Override PartName="/ppt/tags/tag10.xml" ContentType="application/vnd.openxmlformats-officedocument.presentationml.tags+xml"/>
  <Override PartName="/ppt/tags/tag21.xml" ContentType="application/vnd.openxmlformats-officedocument.presentationml.tags+xml"/>
  <Override PartName="/ppt/tags/tag114.xml" ContentType="application/vnd.openxmlformats-officedocument.presentationml.tags+xml"/>
  <Override PartName="/ppt/tags/tag125.xml" ContentType="application/vnd.openxmlformats-officedocument.presentationml.tags+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tags/tag7.xml" ContentType="application/vnd.openxmlformats-officedocument.presentationml.tags+xml"/>
  <Override PartName="/ppt/theme/theme4.xml" ContentType="application/vnd.openxmlformats-officedocument.theme+xml"/>
  <Override PartName="/ppt/tags/tag103.xml" ContentType="application/vnd.openxmlformats-officedocument.presentationml.tags+xml"/>
  <Override PartName="/ppt/notesSlides/notesSlide1.xml" ContentType="application/vnd.openxmlformats-officedocument.presentationml.notesSlide+xml"/>
  <Override PartName="/ppt/diagrams/colors2.xml" ContentType="application/vnd.openxmlformats-officedocument.drawingml.diagramColors+xml"/>
  <Override PartName="/ppt/tags/tag132.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Layouts/slideLayout27.xml" ContentType="application/vnd.openxmlformats-officedocument.presentationml.slideLayout+xml"/>
  <Override PartName="/ppt/tags/tag99.xml" ContentType="application/vnd.openxmlformats-officedocument.presentationml.tags+xml"/>
  <Override PartName="/ppt/tags/tag110.xml" ContentType="application/vnd.openxmlformats-officedocument.presentationml.tags+xml"/>
  <Override PartName="/ppt/tags/tag121.xml" ContentType="application/vnd.openxmlformats-officedocument.presentationml.tags+xml"/>
  <Override PartName="/ppt/diagrams/drawing1.xml" ContentType="application/vnd.ms-office.drawingml.diagramDrawing+xml"/>
  <Override PartName="/ppt/slideLayouts/slideLayout16.xml" ContentType="application/vnd.openxmlformats-officedocument.presentationml.slideLayout+xml"/>
  <Override PartName="/ppt/tags/tag3.xml" ContentType="application/vnd.openxmlformats-officedocument.presentationml.tags+xml"/>
  <Override PartName="/ppt/tags/tag59.xml" ContentType="application/vnd.openxmlformats-officedocument.presentationml.tags+xml"/>
  <Override PartName="/ppt/tags/tag77.xml" ContentType="application/vnd.openxmlformats-officedocument.presentationml.tags+xml"/>
  <Override PartName="/ppt/tags/tag88.xml" ContentType="application/vnd.openxmlformats-officedocument.presentationml.tags+xml"/>
  <Default Extension="jpeg" ContentType="image/jpeg"/>
  <Override PartName="/ppt/diagrams/quickStyle1.xml" ContentType="application/vnd.openxmlformats-officedocument.drawingml.diagramStyle+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tags/tag19.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66.xml" ContentType="application/vnd.openxmlformats-officedocument.presentationml.tags+xml"/>
  <Override PartName="/ppt/tags/tag84.xml" ContentType="application/vnd.openxmlformats-officedocument.presentationml.tags+xml"/>
  <Override PartName="/ppt/tags/tag95.xml" ContentType="application/vnd.openxmlformats-officedocument.presentationml.tags+xml"/>
  <Override PartName="/ppt/slideLayouts/slideLayout12.xml" ContentType="application/vnd.openxmlformats-officedocument.presentationml.slideLayout+xml"/>
  <Override PartName="/ppt/tags/tag26.xml" ContentType="application/vnd.openxmlformats-officedocument.presentationml.tags+xml"/>
  <Override PartName="/ppt/tags/tag55.xml" ContentType="application/vnd.openxmlformats-officedocument.presentationml.tags+xml"/>
  <Override PartName="/ppt/tags/tag73.xml" ContentType="application/vnd.openxmlformats-officedocument.presentationml.tags+xml"/>
  <Override PartName="/ppt/tags/tag15.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62.xml" ContentType="application/vnd.openxmlformats-officedocument.presentationml.tags+xml"/>
  <Override PartName="/ppt/tags/tag80.xml" ContentType="application/vnd.openxmlformats-officedocument.presentationml.tags+xml"/>
  <Override PartName="/ppt/tags/tag91.xml" ContentType="application/vnd.openxmlformats-officedocument.presentationml.tags+xml"/>
  <Override PartName="/ppt/tags/tag119.xml" ContentType="application/vnd.openxmlformats-officedocument.presentationml.tags+xml"/>
  <Override PartName="/ppt/tags/tag22.xml" ContentType="application/vnd.openxmlformats-officedocument.presentationml.tags+xml"/>
  <Override PartName="/ppt/tags/tag40.xml" ContentType="application/vnd.openxmlformats-officedocument.presentationml.tags+xml"/>
  <Override PartName="/ppt/tags/tag51.xml" ContentType="application/vnd.openxmlformats-officedocument.presentationml.tags+xml"/>
  <Override PartName="/ppt/tags/tag108.xml" ContentType="application/vnd.openxmlformats-officedocument.presentationml.tags+xml"/>
  <Override PartName="/ppt/tags/tag126.xml" ContentType="application/vnd.openxmlformats-officedocument.presentationml.tags+xml"/>
  <Override PartName="/ppt/notesSlides/notesSlide6.xml" ContentType="application/vnd.openxmlformats-officedocument.presentationml.notesSlide+xml"/>
  <Override PartName="/ppt/slides/slide8.xml" ContentType="application/vnd.openxmlformats-officedocument.presentationml.slide+xml"/>
  <Override PartName="/ppt/tags/tag11.xml" ContentType="application/vnd.openxmlformats-officedocument.presentationml.tags+xml"/>
  <Override PartName="/ppt/tags/tag115.xml" ContentType="application/vnd.openxmlformats-officedocument.presentationml.tags+xml"/>
  <Override PartName="/ppt/diagrams/data1.xml" ContentType="application/vnd.openxmlformats-officedocument.drawingml.diagramData+xml"/>
  <Override PartName="/ppt/tags/tag133.xml" ContentType="application/vnd.openxmlformats-officedocument.presentationml.tags+xml"/>
  <Override PartName="/ppt/tags/tag122.xml" ContentType="application/vnd.openxmlformats-officedocument.presentationml.tags+xml"/>
  <Override PartName="/ppt/diagrams/drawing2.xml" ContentType="application/vnd.ms-office.drawingml.diagramDrawing+xml"/>
  <Override PartName="/customXml/itemProps1.xml" ContentType="application/vnd.openxmlformats-officedocument.customXmlPropertie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ags/tag4.xml" ContentType="application/vnd.openxmlformats-officedocument.presentationml.tags+xml"/>
  <Override PartName="/ppt/slideLayouts/slideLayout28.xml" ContentType="application/vnd.openxmlformats-officedocument.presentationml.slideLayout+xml"/>
  <Override PartName="/ppt/tags/tag89.xml" ContentType="application/vnd.openxmlformats-officedocument.presentationml.tags+xml"/>
  <Override PartName="/ppt/tags/tag111.xml" ContentType="application/vnd.openxmlformats-officedocument.presentationml.tags+xml"/>
  <Override PartName="/ppt/diagrams/quickStyle2.xml" ContentType="application/vnd.openxmlformats-officedocument.drawingml.diagramStyle+xml"/>
  <Override PartName="/ppt/theme/theme1.xml" ContentType="application/vnd.openxmlformats-officedocument.theme+xml"/>
  <Override PartName="/ppt/tags/tag78.xml" ContentType="application/vnd.openxmlformats-officedocument.presentationml.tags+xml"/>
  <Override PartName="/ppt/tags/tag100.xml" ContentType="application/vnd.openxmlformats-officedocument.presentationml.tags+xml"/>
  <Override PartName="/ppt/tags/tag56.xml" ContentType="application/vnd.openxmlformats-officedocument.presentationml.tags+xml"/>
  <Override PartName="/ppt/tags/tag67.xml" ContentType="application/vnd.openxmlformats-officedocument.presentationml.tags+xml"/>
  <Override PartName="/ppt/slides/slide10.xml" ContentType="application/vnd.openxmlformats-officedocument.presentationml.slide+xml"/>
  <Override PartName="/ppt/slideLayouts/slideLayout20.xml" ContentType="application/vnd.openxmlformats-officedocument.presentationml.slideLayout+xml"/>
  <Override PartName="/ppt/tags/tag45.xml" ContentType="application/vnd.openxmlformats-officedocument.presentationml.tags+xml"/>
  <Override PartName="/ppt/tags/tag92.xml" ContentType="application/vnd.openxmlformats-officedocument.presentationml.tags+xml"/>
  <Override PartName="/docProps/custom.xml" ContentType="application/vnd.openxmlformats-officedocument.custom-properties+xml"/>
  <Override PartName="/ppt/tags/tag34.xml" ContentType="application/vnd.openxmlformats-officedocument.presentationml.tags+xml"/>
  <Override PartName="/ppt/tags/tag81.xml" ContentType="application/vnd.openxmlformats-officedocument.presentationml.tags+xml"/>
  <Override PartName="/ppt/tags/tag12.xml" ContentType="application/vnd.openxmlformats-officedocument.presentationml.tags+xml"/>
  <Override PartName="/ppt/tags/tag23.xml" ContentType="application/vnd.openxmlformats-officedocument.presentationml.tags+xml"/>
  <Override PartName="/ppt/tags/tag70.xml" ContentType="application/vnd.openxmlformats-officedocument.presentationml.tags+xml"/>
  <Override PartName="/ppt/tags/tag116.xml" ContentType="application/vnd.openxmlformats-officedocument.presentationml.tags+xml"/>
  <Override PartName="/ppt/tags/tag127.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72" r:id="rId4"/>
    <p:sldMasterId id="2147483684" r:id="rId5"/>
    <p:sldMasterId id="2147483696" r:id="rId6"/>
    <p:sldMasterId id="2147483699" r:id="rId7"/>
    <p:sldMasterId id="2147483714" r:id="rId8"/>
  </p:sldMasterIdLst>
  <p:notesMasterIdLst>
    <p:notesMasterId r:id="rId27"/>
  </p:notesMasterIdLst>
  <p:sldIdLst>
    <p:sldId id="392" r:id="rId9"/>
    <p:sldId id="443" r:id="rId10"/>
    <p:sldId id="452" r:id="rId11"/>
    <p:sldId id="494" r:id="rId12"/>
    <p:sldId id="493" r:id="rId13"/>
    <p:sldId id="514" r:id="rId14"/>
    <p:sldId id="515" r:id="rId15"/>
    <p:sldId id="495" r:id="rId16"/>
    <p:sldId id="506" r:id="rId17"/>
    <p:sldId id="513" r:id="rId18"/>
    <p:sldId id="517" r:id="rId19"/>
    <p:sldId id="504" r:id="rId20"/>
    <p:sldId id="508" r:id="rId21"/>
    <p:sldId id="505" r:id="rId22"/>
    <p:sldId id="507" r:id="rId23"/>
    <p:sldId id="518" r:id="rId24"/>
    <p:sldId id="510" r:id="rId25"/>
    <p:sldId id="451" r:id="rId26"/>
  </p:sldIdLst>
  <p:sldSz cx="9144000" cy="6858000" type="screen4x3"/>
  <p:notesSz cx="6858000" cy="9144000"/>
  <p:defaultTextStyle>
    <a:defPPr>
      <a:defRPr lang="en-US"/>
    </a:defPPr>
    <a:lvl1pPr marL="0" algn="l" defTabSz="914303" rtl="0" eaLnBrk="1" latinLnBrk="0" hangingPunct="1">
      <a:defRPr sz="1800" kern="1200">
        <a:solidFill>
          <a:schemeClr val="tx1"/>
        </a:solidFill>
        <a:latin typeface="+mn-lt"/>
        <a:ea typeface="+mn-ea"/>
        <a:cs typeface="+mn-cs"/>
      </a:defRPr>
    </a:lvl1pPr>
    <a:lvl2pPr marL="457152" algn="l" defTabSz="914303" rtl="0" eaLnBrk="1" latinLnBrk="0" hangingPunct="1">
      <a:defRPr sz="1800" kern="1200">
        <a:solidFill>
          <a:schemeClr val="tx1"/>
        </a:solidFill>
        <a:latin typeface="+mn-lt"/>
        <a:ea typeface="+mn-ea"/>
        <a:cs typeface="+mn-cs"/>
      </a:defRPr>
    </a:lvl2pPr>
    <a:lvl3pPr marL="914303" algn="l" defTabSz="914303" rtl="0" eaLnBrk="1" latinLnBrk="0" hangingPunct="1">
      <a:defRPr sz="1800" kern="1200">
        <a:solidFill>
          <a:schemeClr val="tx1"/>
        </a:solidFill>
        <a:latin typeface="+mn-lt"/>
        <a:ea typeface="+mn-ea"/>
        <a:cs typeface="+mn-cs"/>
      </a:defRPr>
    </a:lvl3pPr>
    <a:lvl4pPr marL="1371455" algn="l" defTabSz="914303" rtl="0" eaLnBrk="1" latinLnBrk="0" hangingPunct="1">
      <a:defRPr sz="1800" kern="1200">
        <a:solidFill>
          <a:schemeClr val="tx1"/>
        </a:solidFill>
        <a:latin typeface="+mn-lt"/>
        <a:ea typeface="+mn-ea"/>
        <a:cs typeface="+mn-cs"/>
      </a:defRPr>
    </a:lvl4pPr>
    <a:lvl5pPr marL="1828606" algn="l" defTabSz="914303" rtl="0" eaLnBrk="1" latinLnBrk="0" hangingPunct="1">
      <a:defRPr sz="1800" kern="1200">
        <a:solidFill>
          <a:schemeClr val="tx1"/>
        </a:solidFill>
        <a:latin typeface="+mn-lt"/>
        <a:ea typeface="+mn-ea"/>
        <a:cs typeface="+mn-cs"/>
      </a:defRPr>
    </a:lvl5pPr>
    <a:lvl6pPr marL="2285758" algn="l" defTabSz="914303" rtl="0" eaLnBrk="1" latinLnBrk="0" hangingPunct="1">
      <a:defRPr sz="1800" kern="1200">
        <a:solidFill>
          <a:schemeClr val="tx1"/>
        </a:solidFill>
        <a:latin typeface="+mn-lt"/>
        <a:ea typeface="+mn-ea"/>
        <a:cs typeface="+mn-cs"/>
      </a:defRPr>
    </a:lvl6pPr>
    <a:lvl7pPr marL="2742909" algn="l" defTabSz="914303" rtl="0" eaLnBrk="1" latinLnBrk="0" hangingPunct="1">
      <a:defRPr sz="1800" kern="1200">
        <a:solidFill>
          <a:schemeClr val="tx1"/>
        </a:solidFill>
        <a:latin typeface="+mn-lt"/>
        <a:ea typeface="+mn-ea"/>
        <a:cs typeface="+mn-cs"/>
      </a:defRPr>
    </a:lvl7pPr>
    <a:lvl8pPr marL="3200061" algn="l" defTabSz="914303" rtl="0" eaLnBrk="1" latinLnBrk="0" hangingPunct="1">
      <a:defRPr sz="1800" kern="1200">
        <a:solidFill>
          <a:schemeClr val="tx1"/>
        </a:solidFill>
        <a:latin typeface="+mn-lt"/>
        <a:ea typeface="+mn-ea"/>
        <a:cs typeface="+mn-cs"/>
      </a:defRPr>
    </a:lvl8pPr>
    <a:lvl9pPr marL="3657212" algn="l" defTabSz="91430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guide id="3" pos="288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ate of Connecticut" initials="OHA" lastIdx="6" clrIdx="0"/>
  <p:cmAuthor id="1" name="Lupi, Jenna" initials="LJ" lastIdx="2"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344" autoAdjust="0"/>
    <p:restoredTop sz="88510" autoAdjust="0"/>
  </p:normalViewPr>
  <p:slideViewPr>
    <p:cSldViewPr snapToGrid="0">
      <p:cViewPr varScale="1">
        <p:scale>
          <a:sx n="92" d="100"/>
          <a:sy n="92" d="100"/>
        </p:scale>
        <p:origin x="-540" y="-96"/>
      </p:cViewPr>
      <p:guideLst>
        <p:guide orient="horz" pos="2160"/>
        <p:guide pos="2880"/>
        <p:guide pos="2881"/>
      </p:guideLst>
    </p:cSldViewPr>
  </p:slideViewPr>
  <p:notesTextViewPr>
    <p:cViewPr>
      <p:scale>
        <a:sx n="1" d="1"/>
        <a:sy n="1" d="1"/>
      </p:scale>
      <p:origin x="0" y="0"/>
    </p:cViewPr>
  </p:notesTextViewPr>
  <p:sorterViewPr>
    <p:cViewPr>
      <p:scale>
        <a:sx n="100" d="100"/>
        <a:sy n="100" d="100"/>
      </p:scale>
      <p:origin x="0" y="-234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commentAuthors" Target="commentAuthors.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notesMaster" Target="notesMasters/notesMaster1.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ED32D4D-4570-41DC-A0B2-B68D426A211C}" type="doc">
      <dgm:prSet loTypeId="urn:microsoft.com/office/officeart/2005/8/layout/process4" loCatId="process" qsTypeId="urn:microsoft.com/office/officeart/2005/8/quickstyle/simple1" qsCatId="simple" csTypeId="urn:microsoft.com/office/officeart/2005/8/colors/accent0_3" csCatId="mainScheme" phldr="1"/>
      <dgm:spPr/>
      <dgm:t>
        <a:bodyPr/>
        <a:lstStyle/>
        <a:p>
          <a:endParaRPr lang="en-US"/>
        </a:p>
      </dgm:t>
    </dgm:pt>
    <dgm:pt modelId="{0DDA7718-48CE-4E48-848F-D999D1E50EF6}">
      <dgm:prSet custT="1"/>
      <dgm:spPr>
        <a:solidFill>
          <a:schemeClr val="tx2">
            <a:lumMod val="60000"/>
            <a:lumOff val="40000"/>
          </a:schemeClr>
        </a:solidFill>
      </dgm:spPr>
      <dgm:t>
        <a:bodyPr/>
        <a:lstStyle/>
        <a:p>
          <a:pPr algn="l" rtl="0"/>
          <a:r>
            <a:rPr lang="en-US" sz="1600" b="1" dirty="0" smtClean="0"/>
            <a:t>1. Introductions/Call to order</a:t>
          </a:r>
          <a:endParaRPr lang="en-US" sz="1600" b="1" dirty="0"/>
        </a:p>
      </dgm:t>
    </dgm:pt>
    <dgm:pt modelId="{7240A4AC-8B84-4CAE-8B40-F3CB9F24DAA8}" type="parTrans" cxnId="{4FD72416-4BA5-40D1-85A9-F0AC07D31C2F}">
      <dgm:prSet/>
      <dgm:spPr/>
      <dgm:t>
        <a:bodyPr/>
        <a:lstStyle/>
        <a:p>
          <a:pPr algn="l"/>
          <a:endParaRPr lang="en-US" b="1"/>
        </a:p>
      </dgm:t>
    </dgm:pt>
    <dgm:pt modelId="{500B73E8-5B29-4E51-A72F-CE785AC1B705}" type="sibTrans" cxnId="{4FD72416-4BA5-40D1-85A9-F0AC07D31C2F}">
      <dgm:prSet/>
      <dgm:spPr/>
      <dgm:t>
        <a:bodyPr/>
        <a:lstStyle/>
        <a:p>
          <a:pPr algn="l"/>
          <a:endParaRPr lang="en-US" sz="1600" b="1"/>
        </a:p>
      </dgm:t>
    </dgm:pt>
    <dgm:pt modelId="{E696E221-F832-4447-9AF0-717359DFA030}">
      <dgm:prSet custT="1"/>
      <dgm:spPr>
        <a:solidFill>
          <a:schemeClr val="tx2">
            <a:lumMod val="60000"/>
            <a:lumOff val="40000"/>
          </a:schemeClr>
        </a:solidFill>
      </dgm:spPr>
      <dgm:t>
        <a:bodyPr/>
        <a:lstStyle/>
        <a:p>
          <a:pPr algn="l" rtl="0"/>
          <a:r>
            <a:rPr lang="en-US" sz="1600" b="1" dirty="0" smtClean="0"/>
            <a:t>6. CHW Advisory Committee Updated Charter</a:t>
          </a:r>
          <a:endParaRPr lang="en-US" sz="1600" b="1" dirty="0"/>
        </a:p>
      </dgm:t>
    </dgm:pt>
    <dgm:pt modelId="{C7760493-61D3-4251-875A-8F01CCC1259F}" type="parTrans" cxnId="{54CDED00-68F3-4A51-871D-9F119B81F87A}">
      <dgm:prSet/>
      <dgm:spPr/>
      <dgm:t>
        <a:bodyPr/>
        <a:lstStyle/>
        <a:p>
          <a:pPr algn="l"/>
          <a:endParaRPr lang="en-US" b="1"/>
        </a:p>
      </dgm:t>
    </dgm:pt>
    <dgm:pt modelId="{1A23A3A5-0FB2-4AB8-AF04-27437F07DD6A}" type="sibTrans" cxnId="{54CDED00-68F3-4A51-871D-9F119B81F87A}">
      <dgm:prSet/>
      <dgm:spPr/>
      <dgm:t>
        <a:bodyPr/>
        <a:lstStyle/>
        <a:p>
          <a:pPr algn="l"/>
          <a:endParaRPr lang="en-US" b="1"/>
        </a:p>
      </dgm:t>
    </dgm:pt>
    <dgm:pt modelId="{81D7626E-7840-4C69-BCAF-B9CC87CE7C3B}">
      <dgm:prSet custT="1"/>
      <dgm:spPr>
        <a:solidFill>
          <a:schemeClr val="tx2">
            <a:lumMod val="60000"/>
            <a:lumOff val="40000"/>
          </a:schemeClr>
        </a:solidFill>
      </dgm:spPr>
      <dgm:t>
        <a:bodyPr/>
        <a:lstStyle/>
        <a:p>
          <a:pPr algn="l" rtl="0"/>
          <a:r>
            <a:rPr lang="en-US" sz="1600" b="1" dirty="0" smtClean="0"/>
            <a:t>3. Approval of the Minutes</a:t>
          </a:r>
          <a:endParaRPr lang="en-US" sz="1600" b="1" dirty="0"/>
        </a:p>
      </dgm:t>
    </dgm:pt>
    <dgm:pt modelId="{E296A47B-BBC4-41C5-AACA-C1BFCF5D6DBD}" type="parTrans" cxnId="{917C2671-9AB5-410C-BE3F-D4D11BBDADA6}">
      <dgm:prSet/>
      <dgm:spPr/>
      <dgm:t>
        <a:bodyPr/>
        <a:lstStyle/>
        <a:p>
          <a:pPr algn="l"/>
          <a:endParaRPr lang="en-US" b="1"/>
        </a:p>
      </dgm:t>
    </dgm:pt>
    <dgm:pt modelId="{7C435482-2AB4-4430-AFDA-B6D315553757}" type="sibTrans" cxnId="{917C2671-9AB5-410C-BE3F-D4D11BBDADA6}">
      <dgm:prSet/>
      <dgm:spPr/>
      <dgm:t>
        <a:bodyPr/>
        <a:lstStyle/>
        <a:p>
          <a:pPr algn="l"/>
          <a:endParaRPr lang="en-US" b="1"/>
        </a:p>
      </dgm:t>
    </dgm:pt>
    <dgm:pt modelId="{69A26EE7-B3D7-4A2A-8B5D-F2F65DEB2ABE}">
      <dgm:prSet custT="1"/>
      <dgm:spPr>
        <a:solidFill>
          <a:schemeClr val="tx2">
            <a:lumMod val="60000"/>
            <a:lumOff val="40000"/>
          </a:schemeClr>
        </a:solidFill>
      </dgm:spPr>
      <dgm:t>
        <a:bodyPr/>
        <a:lstStyle/>
        <a:p>
          <a:pPr algn="l" rtl="0"/>
          <a:r>
            <a:rPr lang="en-US" sz="1600" b="1" dirty="0" smtClean="0"/>
            <a:t>7. Work Stream Updates </a:t>
          </a:r>
          <a:endParaRPr lang="en-US" sz="1600" b="1" dirty="0"/>
        </a:p>
      </dgm:t>
    </dgm:pt>
    <dgm:pt modelId="{0AEA6B84-6F47-4EB2-BD18-D12C18E55BD6}" type="parTrans" cxnId="{70FBC151-4C0F-476E-B1E5-0545015248F5}">
      <dgm:prSet/>
      <dgm:spPr/>
      <dgm:t>
        <a:bodyPr/>
        <a:lstStyle/>
        <a:p>
          <a:endParaRPr lang="en-US"/>
        </a:p>
      </dgm:t>
    </dgm:pt>
    <dgm:pt modelId="{9DC95FEA-09C4-42FC-8C88-9D5DB882698E}" type="sibTrans" cxnId="{70FBC151-4C0F-476E-B1E5-0545015248F5}">
      <dgm:prSet/>
      <dgm:spPr/>
      <dgm:t>
        <a:bodyPr/>
        <a:lstStyle/>
        <a:p>
          <a:endParaRPr lang="en-US"/>
        </a:p>
      </dgm:t>
    </dgm:pt>
    <dgm:pt modelId="{D912D951-8B45-4AB8-AC16-2C1886969777}">
      <dgm:prSet custT="1"/>
      <dgm:spPr>
        <a:solidFill>
          <a:schemeClr val="tx2">
            <a:lumMod val="60000"/>
            <a:lumOff val="40000"/>
          </a:schemeClr>
        </a:solidFill>
      </dgm:spPr>
      <dgm:t>
        <a:bodyPr/>
        <a:lstStyle/>
        <a:p>
          <a:pPr algn="l" rtl="0"/>
          <a:r>
            <a:rPr lang="en-US" sz="1600" b="1" dirty="0" smtClean="0"/>
            <a:t>5. CCIP Recommendations</a:t>
          </a:r>
          <a:endParaRPr lang="en-US" sz="1600" b="1" dirty="0"/>
        </a:p>
      </dgm:t>
    </dgm:pt>
    <dgm:pt modelId="{31C4A597-72FD-4E17-AACD-0F2E5F7B135F}" type="parTrans" cxnId="{4AD683BA-A3F9-4D7D-9704-1781FFF8610F}">
      <dgm:prSet/>
      <dgm:spPr/>
      <dgm:t>
        <a:bodyPr/>
        <a:lstStyle/>
        <a:p>
          <a:endParaRPr lang="en-US"/>
        </a:p>
      </dgm:t>
    </dgm:pt>
    <dgm:pt modelId="{FADA8698-0A69-41DC-A932-94BCC243B2ED}" type="sibTrans" cxnId="{4AD683BA-A3F9-4D7D-9704-1781FFF8610F}">
      <dgm:prSet/>
      <dgm:spPr/>
      <dgm:t>
        <a:bodyPr/>
        <a:lstStyle/>
        <a:p>
          <a:endParaRPr lang="en-US"/>
        </a:p>
      </dgm:t>
    </dgm:pt>
    <dgm:pt modelId="{802B17B6-A74E-44D2-9E05-6BA8ABA9FA56}">
      <dgm:prSet custT="1"/>
      <dgm:spPr>
        <a:solidFill>
          <a:schemeClr val="tx2">
            <a:lumMod val="60000"/>
            <a:lumOff val="40000"/>
          </a:schemeClr>
        </a:solidFill>
      </dgm:spPr>
      <dgm:t>
        <a:bodyPr/>
        <a:lstStyle/>
        <a:p>
          <a:pPr algn="l" rtl="0"/>
          <a:r>
            <a:rPr lang="en-US" sz="1600" b="1" dirty="0" smtClean="0"/>
            <a:t>4. Population Health Council- Charter and Composition</a:t>
          </a:r>
          <a:endParaRPr lang="en-US" sz="1600" b="1" dirty="0"/>
        </a:p>
      </dgm:t>
    </dgm:pt>
    <dgm:pt modelId="{D2AD990F-714B-4BA9-B20B-9771A48D4073}" type="parTrans" cxnId="{DADBA103-3F21-4C38-9FEF-D88B402B96C6}">
      <dgm:prSet/>
      <dgm:spPr/>
      <dgm:t>
        <a:bodyPr/>
        <a:lstStyle/>
        <a:p>
          <a:endParaRPr lang="en-US"/>
        </a:p>
      </dgm:t>
    </dgm:pt>
    <dgm:pt modelId="{AA5EF8D0-815E-46F1-B82A-FBD8EE8F0336}" type="sibTrans" cxnId="{DADBA103-3F21-4C38-9FEF-D88B402B96C6}">
      <dgm:prSet/>
      <dgm:spPr/>
      <dgm:t>
        <a:bodyPr/>
        <a:lstStyle/>
        <a:p>
          <a:endParaRPr lang="en-US"/>
        </a:p>
      </dgm:t>
    </dgm:pt>
    <dgm:pt modelId="{2E792209-84FE-4AA9-B0B5-25C4AF97E117}">
      <dgm:prSet custT="1"/>
      <dgm:spPr>
        <a:solidFill>
          <a:schemeClr val="tx2">
            <a:lumMod val="60000"/>
            <a:lumOff val="40000"/>
          </a:schemeClr>
        </a:solidFill>
      </dgm:spPr>
      <dgm:t>
        <a:bodyPr/>
        <a:lstStyle/>
        <a:p>
          <a:pPr algn="l" rtl="0"/>
          <a:r>
            <a:rPr lang="en-US" sz="1600" b="1" dirty="0" smtClean="0"/>
            <a:t>2. Public comment</a:t>
          </a:r>
          <a:endParaRPr lang="en-US" sz="1600" b="1" dirty="0"/>
        </a:p>
      </dgm:t>
    </dgm:pt>
    <dgm:pt modelId="{F2338045-0317-4429-81F0-1F25B0D76C95}" type="sibTrans" cxnId="{5C6FFD9F-57A1-4679-A6CF-0B43CE9C0BE7}">
      <dgm:prSet/>
      <dgm:spPr/>
      <dgm:t>
        <a:bodyPr/>
        <a:lstStyle/>
        <a:p>
          <a:pPr algn="l"/>
          <a:endParaRPr lang="en-US" b="1"/>
        </a:p>
      </dgm:t>
    </dgm:pt>
    <dgm:pt modelId="{999C4434-B82B-4161-A985-9B38F353A1DF}" type="parTrans" cxnId="{5C6FFD9F-57A1-4679-A6CF-0B43CE9C0BE7}">
      <dgm:prSet/>
      <dgm:spPr/>
      <dgm:t>
        <a:bodyPr/>
        <a:lstStyle/>
        <a:p>
          <a:pPr algn="l"/>
          <a:endParaRPr lang="en-US" b="1"/>
        </a:p>
      </dgm:t>
    </dgm:pt>
    <dgm:pt modelId="{2D5CF2EA-BC64-465D-9E57-2A61C3A4BB1F}">
      <dgm:prSet custT="1"/>
      <dgm:spPr>
        <a:solidFill>
          <a:schemeClr val="tx2">
            <a:lumMod val="60000"/>
            <a:lumOff val="40000"/>
          </a:schemeClr>
        </a:solidFill>
      </dgm:spPr>
      <dgm:t>
        <a:bodyPr/>
        <a:lstStyle/>
        <a:p>
          <a:pPr algn="l" rtl="0"/>
          <a:r>
            <a:rPr lang="en-US" sz="1600" b="1" dirty="0" smtClean="0"/>
            <a:t>8. Adjourn</a:t>
          </a:r>
          <a:endParaRPr lang="en-US" sz="1600" b="1" dirty="0"/>
        </a:p>
      </dgm:t>
    </dgm:pt>
    <dgm:pt modelId="{91EBA1E9-F06A-4C9D-8FC4-40A3C01851CB}" type="parTrans" cxnId="{4FF30EB3-926C-4D5D-AE84-EF632B0EEB95}">
      <dgm:prSet/>
      <dgm:spPr/>
      <dgm:t>
        <a:bodyPr/>
        <a:lstStyle/>
        <a:p>
          <a:endParaRPr lang="en-US"/>
        </a:p>
      </dgm:t>
    </dgm:pt>
    <dgm:pt modelId="{16E85CF1-C28B-495D-8D4C-98CC875F96DC}" type="sibTrans" cxnId="{4FF30EB3-926C-4D5D-AE84-EF632B0EEB95}">
      <dgm:prSet/>
      <dgm:spPr/>
      <dgm:t>
        <a:bodyPr/>
        <a:lstStyle/>
        <a:p>
          <a:endParaRPr lang="en-US"/>
        </a:p>
      </dgm:t>
    </dgm:pt>
    <dgm:pt modelId="{8607DBA3-E4D0-4F9A-ADE7-63CDCA6115E4}" type="pres">
      <dgm:prSet presAssocID="{2ED32D4D-4570-41DC-A0B2-B68D426A211C}" presName="Name0" presStyleCnt="0">
        <dgm:presLayoutVars>
          <dgm:dir/>
          <dgm:animLvl val="lvl"/>
          <dgm:resizeHandles val="exact"/>
        </dgm:presLayoutVars>
      </dgm:prSet>
      <dgm:spPr/>
      <dgm:t>
        <a:bodyPr/>
        <a:lstStyle/>
        <a:p>
          <a:endParaRPr lang="en-US"/>
        </a:p>
      </dgm:t>
    </dgm:pt>
    <dgm:pt modelId="{06D93F0A-BF55-4CD2-9387-1C97AB42F251}" type="pres">
      <dgm:prSet presAssocID="{2D5CF2EA-BC64-465D-9E57-2A61C3A4BB1F}" presName="boxAndChildren" presStyleCnt="0"/>
      <dgm:spPr/>
    </dgm:pt>
    <dgm:pt modelId="{8EB97781-C4E9-44CB-B1B2-C85B48404227}" type="pres">
      <dgm:prSet presAssocID="{2D5CF2EA-BC64-465D-9E57-2A61C3A4BB1F}" presName="parentTextBox" presStyleLbl="node1" presStyleIdx="0" presStyleCnt="8"/>
      <dgm:spPr/>
      <dgm:t>
        <a:bodyPr/>
        <a:lstStyle/>
        <a:p>
          <a:endParaRPr lang="en-US"/>
        </a:p>
      </dgm:t>
    </dgm:pt>
    <dgm:pt modelId="{26C2A11C-A870-46E4-B931-1697A48AC837}" type="pres">
      <dgm:prSet presAssocID="{9DC95FEA-09C4-42FC-8C88-9D5DB882698E}" presName="sp" presStyleCnt="0"/>
      <dgm:spPr/>
    </dgm:pt>
    <dgm:pt modelId="{306376B2-B89F-4227-9DAD-07F338DFB5C3}" type="pres">
      <dgm:prSet presAssocID="{69A26EE7-B3D7-4A2A-8B5D-F2F65DEB2ABE}" presName="arrowAndChildren" presStyleCnt="0"/>
      <dgm:spPr/>
    </dgm:pt>
    <dgm:pt modelId="{06219A33-CB20-49E3-BD14-F190728AEB16}" type="pres">
      <dgm:prSet presAssocID="{69A26EE7-B3D7-4A2A-8B5D-F2F65DEB2ABE}" presName="parentTextArrow" presStyleLbl="node1" presStyleIdx="1" presStyleCnt="8"/>
      <dgm:spPr/>
      <dgm:t>
        <a:bodyPr/>
        <a:lstStyle/>
        <a:p>
          <a:endParaRPr lang="en-US"/>
        </a:p>
      </dgm:t>
    </dgm:pt>
    <dgm:pt modelId="{7595EDCC-6A00-4B95-9EC6-5ACBFF4E6BB9}" type="pres">
      <dgm:prSet presAssocID="{1A23A3A5-0FB2-4AB8-AF04-27437F07DD6A}" presName="sp" presStyleCnt="0"/>
      <dgm:spPr/>
    </dgm:pt>
    <dgm:pt modelId="{9AF88137-E8F3-4AB4-A2A0-A05B3D8183AF}" type="pres">
      <dgm:prSet presAssocID="{E696E221-F832-4447-9AF0-717359DFA030}" presName="arrowAndChildren" presStyleCnt="0"/>
      <dgm:spPr/>
    </dgm:pt>
    <dgm:pt modelId="{8FF9A7E5-E40B-472E-97E0-134A3500AA51}" type="pres">
      <dgm:prSet presAssocID="{E696E221-F832-4447-9AF0-717359DFA030}" presName="parentTextArrow" presStyleLbl="node1" presStyleIdx="2" presStyleCnt="8" custLinFactNeighborX="-926" custLinFactNeighborY="4546"/>
      <dgm:spPr/>
      <dgm:t>
        <a:bodyPr/>
        <a:lstStyle/>
        <a:p>
          <a:endParaRPr lang="en-US"/>
        </a:p>
      </dgm:t>
    </dgm:pt>
    <dgm:pt modelId="{D95891A0-06F6-4C12-961A-670A14EC0C7F}" type="pres">
      <dgm:prSet presAssocID="{FADA8698-0A69-41DC-A932-94BCC243B2ED}" presName="sp" presStyleCnt="0"/>
      <dgm:spPr/>
    </dgm:pt>
    <dgm:pt modelId="{1457D04F-DFF2-4FC0-95DF-F38F7D8F5E15}" type="pres">
      <dgm:prSet presAssocID="{D912D951-8B45-4AB8-AC16-2C1886969777}" presName="arrowAndChildren" presStyleCnt="0"/>
      <dgm:spPr/>
    </dgm:pt>
    <dgm:pt modelId="{C0FCFB6E-B2F2-4240-AB1A-ECD08C3C0261}" type="pres">
      <dgm:prSet presAssocID="{D912D951-8B45-4AB8-AC16-2C1886969777}" presName="parentTextArrow" presStyleLbl="node1" presStyleIdx="3" presStyleCnt="8"/>
      <dgm:spPr/>
      <dgm:t>
        <a:bodyPr/>
        <a:lstStyle/>
        <a:p>
          <a:endParaRPr lang="en-US"/>
        </a:p>
      </dgm:t>
    </dgm:pt>
    <dgm:pt modelId="{1739B7A0-1696-411F-A816-AE9C3B9FDA2F}" type="pres">
      <dgm:prSet presAssocID="{AA5EF8D0-815E-46F1-B82A-FBD8EE8F0336}" presName="sp" presStyleCnt="0"/>
      <dgm:spPr/>
    </dgm:pt>
    <dgm:pt modelId="{4199070F-D27E-4168-B267-B0A70A5A9E62}" type="pres">
      <dgm:prSet presAssocID="{802B17B6-A74E-44D2-9E05-6BA8ABA9FA56}" presName="arrowAndChildren" presStyleCnt="0"/>
      <dgm:spPr/>
    </dgm:pt>
    <dgm:pt modelId="{6BE05D8B-283B-497B-88B8-6303B007656A}" type="pres">
      <dgm:prSet presAssocID="{802B17B6-A74E-44D2-9E05-6BA8ABA9FA56}" presName="parentTextArrow" presStyleLbl="node1" presStyleIdx="4" presStyleCnt="8" custLinFactNeighborX="-371"/>
      <dgm:spPr/>
      <dgm:t>
        <a:bodyPr/>
        <a:lstStyle/>
        <a:p>
          <a:endParaRPr lang="en-US"/>
        </a:p>
      </dgm:t>
    </dgm:pt>
    <dgm:pt modelId="{F1CF7DF8-74EC-4526-9692-E65BEDDD5440}" type="pres">
      <dgm:prSet presAssocID="{7C435482-2AB4-4430-AFDA-B6D315553757}" presName="sp" presStyleCnt="0"/>
      <dgm:spPr/>
    </dgm:pt>
    <dgm:pt modelId="{C64AAB53-EC36-4BD7-8B5A-19B21BCCEE16}" type="pres">
      <dgm:prSet presAssocID="{81D7626E-7840-4C69-BCAF-B9CC87CE7C3B}" presName="arrowAndChildren" presStyleCnt="0"/>
      <dgm:spPr/>
    </dgm:pt>
    <dgm:pt modelId="{CD6B3A03-A565-47D3-83F1-E3FB1EC079B9}" type="pres">
      <dgm:prSet presAssocID="{81D7626E-7840-4C69-BCAF-B9CC87CE7C3B}" presName="parentTextArrow" presStyleLbl="node1" presStyleIdx="5" presStyleCnt="8"/>
      <dgm:spPr/>
      <dgm:t>
        <a:bodyPr/>
        <a:lstStyle/>
        <a:p>
          <a:endParaRPr lang="en-US"/>
        </a:p>
      </dgm:t>
    </dgm:pt>
    <dgm:pt modelId="{F95030E2-BF14-4A93-88ED-A7B23EACA589}" type="pres">
      <dgm:prSet presAssocID="{F2338045-0317-4429-81F0-1F25B0D76C95}" presName="sp" presStyleCnt="0"/>
      <dgm:spPr/>
    </dgm:pt>
    <dgm:pt modelId="{21E362CC-1981-431A-B9CA-80413E9048D0}" type="pres">
      <dgm:prSet presAssocID="{2E792209-84FE-4AA9-B0B5-25C4AF97E117}" presName="arrowAndChildren" presStyleCnt="0"/>
      <dgm:spPr/>
    </dgm:pt>
    <dgm:pt modelId="{1EEC2D58-B341-4873-9FCA-1E737E4EBF53}" type="pres">
      <dgm:prSet presAssocID="{2E792209-84FE-4AA9-B0B5-25C4AF97E117}" presName="parentTextArrow" presStyleLbl="node1" presStyleIdx="6" presStyleCnt="8" custLinFactNeighborY="842"/>
      <dgm:spPr/>
      <dgm:t>
        <a:bodyPr/>
        <a:lstStyle/>
        <a:p>
          <a:endParaRPr lang="en-US"/>
        </a:p>
      </dgm:t>
    </dgm:pt>
    <dgm:pt modelId="{CE6C8118-0542-4E55-AD4D-452088A90AD0}" type="pres">
      <dgm:prSet presAssocID="{500B73E8-5B29-4E51-A72F-CE785AC1B705}" presName="sp" presStyleCnt="0"/>
      <dgm:spPr/>
    </dgm:pt>
    <dgm:pt modelId="{FECCC393-0FD0-422E-9D17-A80A0A1A5C2F}" type="pres">
      <dgm:prSet presAssocID="{0DDA7718-48CE-4E48-848F-D999D1E50EF6}" presName="arrowAndChildren" presStyleCnt="0"/>
      <dgm:spPr/>
    </dgm:pt>
    <dgm:pt modelId="{C0FD42B3-5945-45C6-A78F-36FFEDCD013C}" type="pres">
      <dgm:prSet presAssocID="{0DDA7718-48CE-4E48-848F-D999D1E50EF6}" presName="parentTextArrow" presStyleLbl="node1" presStyleIdx="7" presStyleCnt="8"/>
      <dgm:spPr/>
      <dgm:t>
        <a:bodyPr/>
        <a:lstStyle/>
        <a:p>
          <a:endParaRPr lang="en-US"/>
        </a:p>
      </dgm:t>
    </dgm:pt>
  </dgm:ptLst>
  <dgm:cxnLst>
    <dgm:cxn modelId="{0AEBD500-5AF1-44D0-9662-6C64F26016D5}" type="presOf" srcId="{D912D951-8B45-4AB8-AC16-2C1886969777}" destId="{C0FCFB6E-B2F2-4240-AB1A-ECD08C3C0261}" srcOrd="0" destOrd="0" presId="urn:microsoft.com/office/officeart/2005/8/layout/process4"/>
    <dgm:cxn modelId="{917C2671-9AB5-410C-BE3F-D4D11BBDADA6}" srcId="{2ED32D4D-4570-41DC-A0B2-B68D426A211C}" destId="{81D7626E-7840-4C69-BCAF-B9CC87CE7C3B}" srcOrd="2" destOrd="0" parTransId="{E296A47B-BBC4-41C5-AACA-C1BFCF5D6DBD}" sibTransId="{7C435482-2AB4-4430-AFDA-B6D315553757}"/>
    <dgm:cxn modelId="{4492F611-54DE-4AF0-B5A0-12D9673C2AB0}" type="presOf" srcId="{2E792209-84FE-4AA9-B0B5-25C4AF97E117}" destId="{1EEC2D58-B341-4873-9FCA-1E737E4EBF53}" srcOrd="0" destOrd="0" presId="urn:microsoft.com/office/officeart/2005/8/layout/process4"/>
    <dgm:cxn modelId="{6768100E-7EF9-47DE-91C8-D0BC34286EDE}" type="presOf" srcId="{E696E221-F832-4447-9AF0-717359DFA030}" destId="{8FF9A7E5-E40B-472E-97E0-134A3500AA51}" srcOrd="0" destOrd="0" presId="urn:microsoft.com/office/officeart/2005/8/layout/process4"/>
    <dgm:cxn modelId="{6CB85BA7-1A32-478F-99F9-BC9AA3887BE9}" type="presOf" srcId="{2ED32D4D-4570-41DC-A0B2-B68D426A211C}" destId="{8607DBA3-E4D0-4F9A-ADE7-63CDCA6115E4}" srcOrd="0" destOrd="0" presId="urn:microsoft.com/office/officeart/2005/8/layout/process4"/>
    <dgm:cxn modelId="{5C6FFD9F-57A1-4679-A6CF-0B43CE9C0BE7}" srcId="{2ED32D4D-4570-41DC-A0B2-B68D426A211C}" destId="{2E792209-84FE-4AA9-B0B5-25C4AF97E117}" srcOrd="1" destOrd="0" parTransId="{999C4434-B82B-4161-A985-9B38F353A1DF}" sibTransId="{F2338045-0317-4429-81F0-1F25B0D76C95}"/>
    <dgm:cxn modelId="{4FF30EB3-926C-4D5D-AE84-EF632B0EEB95}" srcId="{2ED32D4D-4570-41DC-A0B2-B68D426A211C}" destId="{2D5CF2EA-BC64-465D-9E57-2A61C3A4BB1F}" srcOrd="7" destOrd="0" parTransId="{91EBA1E9-F06A-4C9D-8FC4-40A3C01851CB}" sibTransId="{16E85CF1-C28B-495D-8D4C-98CC875F96DC}"/>
    <dgm:cxn modelId="{4AD683BA-A3F9-4D7D-9704-1781FFF8610F}" srcId="{2ED32D4D-4570-41DC-A0B2-B68D426A211C}" destId="{D912D951-8B45-4AB8-AC16-2C1886969777}" srcOrd="4" destOrd="0" parTransId="{31C4A597-72FD-4E17-AACD-0F2E5F7B135F}" sibTransId="{FADA8698-0A69-41DC-A932-94BCC243B2ED}"/>
    <dgm:cxn modelId="{45A68BC2-B5A6-4573-ABAF-F49B227135B0}" type="presOf" srcId="{802B17B6-A74E-44D2-9E05-6BA8ABA9FA56}" destId="{6BE05D8B-283B-497B-88B8-6303B007656A}" srcOrd="0" destOrd="0" presId="urn:microsoft.com/office/officeart/2005/8/layout/process4"/>
    <dgm:cxn modelId="{4FD72416-4BA5-40D1-85A9-F0AC07D31C2F}" srcId="{2ED32D4D-4570-41DC-A0B2-B68D426A211C}" destId="{0DDA7718-48CE-4E48-848F-D999D1E50EF6}" srcOrd="0" destOrd="0" parTransId="{7240A4AC-8B84-4CAE-8B40-F3CB9F24DAA8}" sibTransId="{500B73E8-5B29-4E51-A72F-CE785AC1B705}"/>
    <dgm:cxn modelId="{DADBA103-3F21-4C38-9FEF-D88B402B96C6}" srcId="{2ED32D4D-4570-41DC-A0B2-B68D426A211C}" destId="{802B17B6-A74E-44D2-9E05-6BA8ABA9FA56}" srcOrd="3" destOrd="0" parTransId="{D2AD990F-714B-4BA9-B20B-9771A48D4073}" sibTransId="{AA5EF8D0-815E-46F1-B82A-FBD8EE8F0336}"/>
    <dgm:cxn modelId="{54CDED00-68F3-4A51-871D-9F119B81F87A}" srcId="{2ED32D4D-4570-41DC-A0B2-B68D426A211C}" destId="{E696E221-F832-4447-9AF0-717359DFA030}" srcOrd="5" destOrd="0" parTransId="{C7760493-61D3-4251-875A-8F01CCC1259F}" sibTransId="{1A23A3A5-0FB2-4AB8-AF04-27437F07DD6A}"/>
    <dgm:cxn modelId="{DA899836-C1E7-4EE2-8DEC-8FADB8EEDCF6}" type="presOf" srcId="{0DDA7718-48CE-4E48-848F-D999D1E50EF6}" destId="{C0FD42B3-5945-45C6-A78F-36FFEDCD013C}" srcOrd="0" destOrd="0" presId="urn:microsoft.com/office/officeart/2005/8/layout/process4"/>
    <dgm:cxn modelId="{69809E54-0A29-497B-9675-D8CD1DDF4A62}" type="presOf" srcId="{69A26EE7-B3D7-4A2A-8B5D-F2F65DEB2ABE}" destId="{06219A33-CB20-49E3-BD14-F190728AEB16}" srcOrd="0" destOrd="0" presId="urn:microsoft.com/office/officeart/2005/8/layout/process4"/>
    <dgm:cxn modelId="{26C5F735-426A-46BC-8EAD-B80E5547EEDD}" type="presOf" srcId="{81D7626E-7840-4C69-BCAF-B9CC87CE7C3B}" destId="{CD6B3A03-A565-47D3-83F1-E3FB1EC079B9}" srcOrd="0" destOrd="0" presId="urn:microsoft.com/office/officeart/2005/8/layout/process4"/>
    <dgm:cxn modelId="{BB2F3280-1A3D-42EE-9284-E6B980015B3A}" type="presOf" srcId="{2D5CF2EA-BC64-465D-9E57-2A61C3A4BB1F}" destId="{8EB97781-C4E9-44CB-B1B2-C85B48404227}" srcOrd="0" destOrd="0" presId="urn:microsoft.com/office/officeart/2005/8/layout/process4"/>
    <dgm:cxn modelId="{70FBC151-4C0F-476E-B1E5-0545015248F5}" srcId="{2ED32D4D-4570-41DC-A0B2-B68D426A211C}" destId="{69A26EE7-B3D7-4A2A-8B5D-F2F65DEB2ABE}" srcOrd="6" destOrd="0" parTransId="{0AEA6B84-6F47-4EB2-BD18-D12C18E55BD6}" sibTransId="{9DC95FEA-09C4-42FC-8C88-9D5DB882698E}"/>
    <dgm:cxn modelId="{3D1F5173-DCD0-4BD3-8D26-570AB0252C99}" type="presParOf" srcId="{8607DBA3-E4D0-4F9A-ADE7-63CDCA6115E4}" destId="{06D93F0A-BF55-4CD2-9387-1C97AB42F251}" srcOrd="0" destOrd="0" presId="urn:microsoft.com/office/officeart/2005/8/layout/process4"/>
    <dgm:cxn modelId="{0508E7E4-896E-49ED-9888-FA9296FA3247}" type="presParOf" srcId="{06D93F0A-BF55-4CD2-9387-1C97AB42F251}" destId="{8EB97781-C4E9-44CB-B1B2-C85B48404227}" srcOrd="0" destOrd="0" presId="urn:microsoft.com/office/officeart/2005/8/layout/process4"/>
    <dgm:cxn modelId="{CC2DF283-E934-4E1D-8502-8F52922621B8}" type="presParOf" srcId="{8607DBA3-E4D0-4F9A-ADE7-63CDCA6115E4}" destId="{26C2A11C-A870-46E4-B931-1697A48AC837}" srcOrd="1" destOrd="0" presId="urn:microsoft.com/office/officeart/2005/8/layout/process4"/>
    <dgm:cxn modelId="{63422BEA-7494-4E5E-A273-8876BADF9361}" type="presParOf" srcId="{8607DBA3-E4D0-4F9A-ADE7-63CDCA6115E4}" destId="{306376B2-B89F-4227-9DAD-07F338DFB5C3}" srcOrd="2" destOrd="0" presId="urn:microsoft.com/office/officeart/2005/8/layout/process4"/>
    <dgm:cxn modelId="{FA12F316-1FE5-4B4E-8FCB-DA59AE9FB8E4}" type="presParOf" srcId="{306376B2-B89F-4227-9DAD-07F338DFB5C3}" destId="{06219A33-CB20-49E3-BD14-F190728AEB16}" srcOrd="0" destOrd="0" presId="urn:microsoft.com/office/officeart/2005/8/layout/process4"/>
    <dgm:cxn modelId="{902532B9-0721-40D0-9C2B-D260A67110CB}" type="presParOf" srcId="{8607DBA3-E4D0-4F9A-ADE7-63CDCA6115E4}" destId="{7595EDCC-6A00-4B95-9EC6-5ACBFF4E6BB9}" srcOrd="3" destOrd="0" presId="urn:microsoft.com/office/officeart/2005/8/layout/process4"/>
    <dgm:cxn modelId="{CFCB2DD8-D8E7-472A-935A-DFEA67E153B1}" type="presParOf" srcId="{8607DBA3-E4D0-4F9A-ADE7-63CDCA6115E4}" destId="{9AF88137-E8F3-4AB4-A2A0-A05B3D8183AF}" srcOrd="4" destOrd="0" presId="urn:microsoft.com/office/officeart/2005/8/layout/process4"/>
    <dgm:cxn modelId="{702048CC-3319-42BC-857B-0AA03944E9EA}" type="presParOf" srcId="{9AF88137-E8F3-4AB4-A2A0-A05B3D8183AF}" destId="{8FF9A7E5-E40B-472E-97E0-134A3500AA51}" srcOrd="0" destOrd="0" presId="urn:microsoft.com/office/officeart/2005/8/layout/process4"/>
    <dgm:cxn modelId="{10FFAAB7-FCA5-4921-A79F-91C6BA39842F}" type="presParOf" srcId="{8607DBA3-E4D0-4F9A-ADE7-63CDCA6115E4}" destId="{D95891A0-06F6-4C12-961A-670A14EC0C7F}" srcOrd="5" destOrd="0" presId="urn:microsoft.com/office/officeart/2005/8/layout/process4"/>
    <dgm:cxn modelId="{A3F846AE-9D3E-4B1F-A4F4-E8D5E086285C}" type="presParOf" srcId="{8607DBA3-E4D0-4F9A-ADE7-63CDCA6115E4}" destId="{1457D04F-DFF2-4FC0-95DF-F38F7D8F5E15}" srcOrd="6" destOrd="0" presId="urn:microsoft.com/office/officeart/2005/8/layout/process4"/>
    <dgm:cxn modelId="{D6BFDD2F-476F-47AA-8FD4-6E3831B7A3D2}" type="presParOf" srcId="{1457D04F-DFF2-4FC0-95DF-F38F7D8F5E15}" destId="{C0FCFB6E-B2F2-4240-AB1A-ECD08C3C0261}" srcOrd="0" destOrd="0" presId="urn:microsoft.com/office/officeart/2005/8/layout/process4"/>
    <dgm:cxn modelId="{9BD5BB66-7C3D-46E6-8D91-D004B7B10BB4}" type="presParOf" srcId="{8607DBA3-E4D0-4F9A-ADE7-63CDCA6115E4}" destId="{1739B7A0-1696-411F-A816-AE9C3B9FDA2F}" srcOrd="7" destOrd="0" presId="urn:microsoft.com/office/officeart/2005/8/layout/process4"/>
    <dgm:cxn modelId="{55D15257-0E01-4A94-9896-2F465A151F62}" type="presParOf" srcId="{8607DBA3-E4D0-4F9A-ADE7-63CDCA6115E4}" destId="{4199070F-D27E-4168-B267-B0A70A5A9E62}" srcOrd="8" destOrd="0" presId="urn:microsoft.com/office/officeart/2005/8/layout/process4"/>
    <dgm:cxn modelId="{81257DED-3FFC-483E-BD12-D5DDBBE94CD6}" type="presParOf" srcId="{4199070F-D27E-4168-B267-B0A70A5A9E62}" destId="{6BE05D8B-283B-497B-88B8-6303B007656A}" srcOrd="0" destOrd="0" presId="urn:microsoft.com/office/officeart/2005/8/layout/process4"/>
    <dgm:cxn modelId="{259276B2-2744-4E75-B9D4-5F3EA2B62C6D}" type="presParOf" srcId="{8607DBA3-E4D0-4F9A-ADE7-63CDCA6115E4}" destId="{F1CF7DF8-74EC-4526-9692-E65BEDDD5440}" srcOrd="9" destOrd="0" presId="urn:microsoft.com/office/officeart/2005/8/layout/process4"/>
    <dgm:cxn modelId="{FCD9E60C-E6AE-4174-BB86-80BCA559F9A2}" type="presParOf" srcId="{8607DBA3-E4D0-4F9A-ADE7-63CDCA6115E4}" destId="{C64AAB53-EC36-4BD7-8B5A-19B21BCCEE16}" srcOrd="10" destOrd="0" presId="urn:microsoft.com/office/officeart/2005/8/layout/process4"/>
    <dgm:cxn modelId="{62615350-0EA6-4248-9914-067FD7269A51}" type="presParOf" srcId="{C64AAB53-EC36-4BD7-8B5A-19B21BCCEE16}" destId="{CD6B3A03-A565-47D3-83F1-E3FB1EC079B9}" srcOrd="0" destOrd="0" presId="urn:microsoft.com/office/officeart/2005/8/layout/process4"/>
    <dgm:cxn modelId="{8F2C61FE-87D4-419C-B78D-8AF5A1B2CE01}" type="presParOf" srcId="{8607DBA3-E4D0-4F9A-ADE7-63CDCA6115E4}" destId="{F95030E2-BF14-4A93-88ED-A7B23EACA589}" srcOrd="11" destOrd="0" presId="urn:microsoft.com/office/officeart/2005/8/layout/process4"/>
    <dgm:cxn modelId="{6E2545B9-06ED-4B73-B84F-3033E0D68CA5}" type="presParOf" srcId="{8607DBA3-E4D0-4F9A-ADE7-63CDCA6115E4}" destId="{21E362CC-1981-431A-B9CA-80413E9048D0}" srcOrd="12" destOrd="0" presId="urn:microsoft.com/office/officeart/2005/8/layout/process4"/>
    <dgm:cxn modelId="{0DC793E5-B614-4B20-8E65-04E36C6A7C9A}" type="presParOf" srcId="{21E362CC-1981-431A-B9CA-80413E9048D0}" destId="{1EEC2D58-B341-4873-9FCA-1E737E4EBF53}" srcOrd="0" destOrd="0" presId="urn:microsoft.com/office/officeart/2005/8/layout/process4"/>
    <dgm:cxn modelId="{D8C26A9A-8B92-4473-B93D-D9FF438E86A5}" type="presParOf" srcId="{8607DBA3-E4D0-4F9A-ADE7-63CDCA6115E4}" destId="{CE6C8118-0542-4E55-AD4D-452088A90AD0}" srcOrd="13" destOrd="0" presId="urn:microsoft.com/office/officeart/2005/8/layout/process4"/>
    <dgm:cxn modelId="{B73DC3D1-5B57-4849-AECE-6BF519CC4940}" type="presParOf" srcId="{8607DBA3-E4D0-4F9A-ADE7-63CDCA6115E4}" destId="{FECCC393-0FD0-422E-9D17-A80A0A1A5C2F}" srcOrd="14" destOrd="0" presId="urn:microsoft.com/office/officeart/2005/8/layout/process4"/>
    <dgm:cxn modelId="{D2F4C87C-CB24-4757-8BB8-E122747188EF}" type="presParOf" srcId="{FECCC393-0FD0-422E-9D17-A80A0A1A5C2F}" destId="{C0FD42B3-5945-45C6-A78F-36FFEDCD013C}" srcOrd="0" destOrd="0" presId="urn:microsoft.com/office/officeart/2005/8/layout/process4"/>
  </dgm:cxnLst>
  <dgm:bg/>
  <dgm:whole>
    <a:ln>
      <a:solidFill>
        <a:schemeClr val="tx2">
          <a:lumMod val="60000"/>
          <a:lumOff val="40000"/>
        </a:schemeClr>
      </a:solidFill>
    </a:ln>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4EE3905-9E52-45FB-A812-82D58746DC3C}" type="doc">
      <dgm:prSet loTypeId="urn:microsoft.com/office/officeart/2005/8/layout/radial1" loCatId="relationship" qsTypeId="urn:microsoft.com/office/officeart/2005/8/quickstyle/simple2" qsCatId="simple" csTypeId="urn:microsoft.com/office/officeart/2005/8/colors/accent0_3" csCatId="mainScheme" phldr="1"/>
      <dgm:spPr/>
      <dgm:t>
        <a:bodyPr/>
        <a:lstStyle/>
        <a:p>
          <a:endParaRPr lang="en-US"/>
        </a:p>
      </dgm:t>
    </dgm:pt>
    <dgm:pt modelId="{EF555F84-61AE-4F4C-8105-FE73785EA1E5}">
      <dgm:prSet custT="1">
        <dgm:style>
          <a:lnRef idx="0">
            <a:schemeClr val="accent1"/>
          </a:lnRef>
          <a:fillRef idx="3">
            <a:schemeClr val="accent1"/>
          </a:fillRef>
          <a:effectRef idx="3">
            <a:schemeClr val="accent1"/>
          </a:effectRef>
          <a:fontRef idx="minor">
            <a:schemeClr val="lt1"/>
          </a:fontRef>
        </dgm:style>
      </dgm:prSet>
      <dgm:spPr/>
      <dgm:t>
        <a:bodyPr/>
        <a:lstStyle/>
        <a:p>
          <a:pPr rtl="0"/>
          <a:r>
            <a:rPr lang="en-US" sz="4000" dirty="0" smtClean="0"/>
            <a:t>Public Comments</a:t>
          </a:r>
          <a:endParaRPr lang="en-US" sz="4000" dirty="0"/>
        </a:p>
      </dgm:t>
    </dgm:pt>
    <dgm:pt modelId="{D3C7D4E6-95C9-4250-B195-1E0E8CEE36DF}" type="parTrans" cxnId="{C6F35D9A-9894-4F55-BB8C-7C9523A9BA19}">
      <dgm:prSet/>
      <dgm:spPr/>
      <dgm:t>
        <a:bodyPr/>
        <a:lstStyle/>
        <a:p>
          <a:endParaRPr lang="en-US"/>
        </a:p>
      </dgm:t>
    </dgm:pt>
    <dgm:pt modelId="{E8818B54-D983-4DC9-B2A9-373E5A38BE72}" type="sibTrans" cxnId="{C6F35D9A-9894-4F55-BB8C-7C9523A9BA19}">
      <dgm:prSet/>
      <dgm:spPr/>
      <dgm:t>
        <a:bodyPr/>
        <a:lstStyle/>
        <a:p>
          <a:endParaRPr lang="en-US"/>
        </a:p>
      </dgm:t>
    </dgm:pt>
    <dgm:pt modelId="{BC8C7EBF-7E50-4CAA-8CF4-E26D3F9DD470}">
      <dgm:prSet>
        <dgm:style>
          <a:lnRef idx="0">
            <a:schemeClr val="accent1"/>
          </a:lnRef>
          <a:fillRef idx="3">
            <a:schemeClr val="accent1"/>
          </a:fillRef>
          <a:effectRef idx="3">
            <a:schemeClr val="accent1"/>
          </a:effectRef>
          <a:fontRef idx="minor">
            <a:schemeClr val="lt1"/>
          </a:fontRef>
        </dgm:style>
      </dgm:prSet>
      <dgm:spPr/>
      <dgm:t>
        <a:bodyPr/>
        <a:lstStyle/>
        <a:p>
          <a:pPr rtl="0"/>
          <a:r>
            <a:rPr lang="en-US" dirty="0" smtClean="0"/>
            <a:t>2 minutes per comment</a:t>
          </a:r>
          <a:endParaRPr lang="en-US" dirty="0"/>
        </a:p>
      </dgm:t>
    </dgm:pt>
    <dgm:pt modelId="{6044234E-DB66-4E23-A0DA-C3A9E10BE8F0}" type="parTrans" cxnId="{C6397380-F096-47BE-9492-CA38A4069BA6}">
      <dgm:prSet/>
      <dgm:spPr/>
      <dgm:t>
        <a:bodyPr/>
        <a:lstStyle/>
        <a:p>
          <a:endParaRPr lang="en-US"/>
        </a:p>
      </dgm:t>
    </dgm:pt>
    <dgm:pt modelId="{409D1759-D2EA-4C38-AA56-BD774D86D3EA}" type="sibTrans" cxnId="{C6397380-F096-47BE-9492-CA38A4069BA6}">
      <dgm:prSet/>
      <dgm:spPr/>
      <dgm:t>
        <a:bodyPr/>
        <a:lstStyle/>
        <a:p>
          <a:endParaRPr lang="en-US"/>
        </a:p>
      </dgm:t>
    </dgm:pt>
    <dgm:pt modelId="{341EE6E5-FAFC-4E68-9FC1-6AB69CCFF072}" type="pres">
      <dgm:prSet presAssocID="{14EE3905-9E52-45FB-A812-82D58746DC3C}" presName="cycle" presStyleCnt="0">
        <dgm:presLayoutVars>
          <dgm:chMax val="1"/>
          <dgm:dir/>
          <dgm:animLvl val="ctr"/>
          <dgm:resizeHandles val="exact"/>
        </dgm:presLayoutVars>
      </dgm:prSet>
      <dgm:spPr/>
      <dgm:t>
        <a:bodyPr/>
        <a:lstStyle/>
        <a:p>
          <a:endParaRPr lang="en-US"/>
        </a:p>
      </dgm:t>
    </dgm:pt>
    <dgm:pt modelId="{CE1BBCF6-BBB8-4084-AE94-D29C3362CEB8}" type="pres">
      <dgm:prSet presAssocID="{EF555F84-61AE-4F4C-8105-FE73785EA1E5}" presName="centerShape" presStyleLbl="node0" presStyleIdx="0" presStyleCnt="1" custScaleX="136807" custScaleY="121619"/>
      <dgm:spPr/>
      <dgm:t>
        <a:bodyPr/>
        <a:lstStyle/>
        <a:p>
          <a:endParaRPr lang="en-US"/>
        </a:p>
      </dgm:t>
    </dgm:pt>
    <dgm:pt modelId="{D97D1279-46B3-46E5-A196-FAF2BADFB2D3}" type="pres">
      <dgm:prSet presAssocID="{6044234E-DB66-4E23-A0DA-C3A9E10BE8F0}" presName="Name9" presStyleLbl="parChTrans1D2" presStyleIdx="0" presStyleCnt="1"/>
      <dgm:spPr/>
      <dgm:t>
        <a:bodyPr/>
        <a:lstStyle/>
        <a:p>
          <a:endParaRPr lang="en-US"/>
        </a:p>
      </dgm:t>
    </dgm:pt>
    <dgm:pt modelId="{4544A60E-7AE3-4619-B735-F53225199DBA}" type="pres">
      <dgm:prSet presAssocID="{6044234E-DB66-4E23-A0DA-C3A9E10BE8F0}" presName="connTx" presStyleLbl="parChTrans1D2" presStyleIdx="0" presStyleCnt="1"/>
      <dgm:spPr/>
      <dgm:t>
        <a:bodyPr/>
        <a:lstStyle/>
        <a:p>
          <a:endParaRPr lang="en-US"/>
        </a:p>
      </dgm:t>
    </dgm:pt>
    <dgm:pt modelId="{04E58440-C3BF-4437-95CA-51ACBA7E15FA}" type="pres">
      <dgm:prSet presAssocID="{BC8C7EBF-7E50-4CAA-8CF4-E26D3F9DD470}" presName="node" presStyleLbl="node1" presStyleIdx="0" presStyleCnt="1" custScaleX="62792" custScaleY="48082">
        <dgm:presLayoutVars>
          <dgm:bulletEnabled val="1"/>
        </dgm:presLayoutVars>
      </dgm:prSet>
      <dgm:spPr/>
      <dgm:t>
        <a:bodyPr/>
        <a:lstStyle/>
        <a:p>
          <a:endParaRPr lang="en-US"/>
        </a:p>
      </dgm:t>
    </dgm:pt>
  </dgm:ptLst>
  <dgm:cxnLst>
    <dgm:cxn modelId="{EF696B66-CC7B-4828-8FB0-6272261FCE21}" type="presOf" srcId="{14EE3905-9E52-45FB-A812-82D58746DC3C}" destId="{341EE6E5-FAFC-4E68-9FC1-6AB69CCFF072}" srcOrd="0" destOrd="0" presId="urn:microsoft.com/office/officeart/2005/8/layout/radial1"/>
    <dgm:cxn modelId="{1247108D-B1B2-486B-82BB-399A16133C6A}" type="presOf" srcId="{EF555F84-61AE-4F4C-8105-FE73785EA1E5}" destId="{CE1BBCF6-BBB8-4084-AE94-D29C3362CEB8}" srcOrd="0" destOrd="0" presId="urn:microsoft.com/office/officeart/2005/8/layout/radial1"/>
    <dgm:cxn modelId="{A398BD56-6AE8-46C7-B36D-CB229A4D92A7}" type="presOf" srcId="{BC8C7EBF-7E50-4CAA-8CF4-E26D3F9DD470}" destId="{04E58440-C3BF-4437-95CA-51ACBA7E15FA}" srcOrd="0" destOrd="0" presId="urn:microsoft.com/office/officeart/2005/8/layout/radial1"/>
    <dgm:cxn modelId="{5CE57285-96B8-4638-B7D8-354D51A7CB1D}" type="presOf" srcId="{6044234E-DB66-4E23-A0DA-C3A9E10BE8F0}" destId="{D97D1279-46B3-46E5-A196-FAF2BADFB2D3}" srcOrd="0" destOrd="0" presId="urn:microsoft.com/office/officeart/2005/8/layout/radial1"/>
    <dgm:cxn modelId="{DD75DD4B-00F9-4901-8226-1552CB119C1A}" type="presOf" srcId="{6044234E-DB66-4E23-A0DA-C3A9E10BE8F0}" destId="{4544A60E-7AE3-4619-B735-F53225199DBA}" srcOrd="1" destOrd="0" presId="urn:microsoft.com/office/officeart/2005/8/layout/radial1"/>
    <dgm:cxn modelId="{C6397380-F096-47BE-9492-CA38A4069BA6}" srcId="{EF555F84-61AE-4F4C-8105-FE73785EA1E5}" destId="{BC8C7EBF-7E50-4CAA-8CF4-E26D3F9DD470}" srcOrd="0" destOrd="0" parTransId="{6044234E-DB66-4E23-A0DA-C3A9E10BE8F0}" sibTransId="{409D1759-D2EA-4C38-AA56-BD774D86D3EA}"/>
    <dgm:cxn modelId="{C6F35D9A-9894-4F55-BB8C-7C9523A9BA19}" srcId="{14EE3905-9E52-45FB-A812-82D58746DC3C}" destId="{EF555F84-61AE-4F4C-8105-FE73785EA1E5}" srcOrd="0" destOrd="0" parTransId="{D3C7D4E6-95C9-4250-B195-1E0E8CEE36DF}" sibTransId="{E8818B54-D983-4DC9-B2A9-373E5A38BE72}"/>
    <dgm:cxn modelId="{8FBD3E2F-0787-463E-AEE5-80F166CB0917}" type="presParOf" srcId="{341EE6E5-FAFC-4E68-9FC1-6AB69CCFF072}" destId="{CE1BBCF6-BBB8-4084-AE94-D29C3362CEB8}" srcOrd="0" destOrd="0" presId="urn:microsoft.com/office/officeart/2005/8/layout/radial1"/>
    <dgm:cxn modelId="{E8C19CE7-967C-402A-8CAB-133BAD2B8D2A}" type="presParOf" srcId="{341EE6E5-FAFC-4E68-9FC1-6AB69CCFF072}" destId="{D97D1279-46B3-46E5-A196-FAF2BADFB2D3}" srcOrd="1" destOrd="0" presId="urn:microsoft.com/office/officeart/2005/8/layout/radial1"/>
    <dgm:cxn modelId="{1764B9CC-B2AE-448B-B675-D1A9E2C4D2B8}" type="presParOf" srcId="{D97D1279-46B3-46E5-A196-FAF2BADFB2D3}" destId="{4544A60E-7AE3-4619-B735-F53225199DBA}" srcOrd="0" destOrd="0" presId="urn:microsoft.com/office/officeart/2005/8/layout/radial1"/>
    <dgm:cxn modelId="{61BB9C51-4F17-41D3-A709-7A5A767D6AEC}" type="presParOf" srcId="{341EE6E5-FAFC-4E68-9FC1-6AB69CCFF072}" destId="{04E58440-C3BF-4437-95CA-51ACBA7E15FA}" srcOrd="2"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EB97781-C4E9-44CB-B1B2-C85B48404227}">
      <dsp:nvSpPr>
        <dsp:cNvPr id="0" name=""/>
        <dsp:cNvSpPr/>
      </dsp:nvSpPr>
      <dsp:spPr>
        <a:xfrm>
          <a:off x="0" y="4484678"/>
          <a:ext cx="8410576" cy="420494"/>
        </a:xfrm>
        <a:prstGeom prst="rect">
          <a:avLst/>
        </a:prstGeom>
        <a:solidFill>
          <a:schemeClr val="tx2">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rtl="0">
            <a:lnSpc>
              <a:spcPct val="90000"/>
            </a:lnSpc>
            <a:spcBef>
              <a:spcPct val="0"/>
            </a:spcBef>
            <a:spcAft>
              <a:spcPct val="35000"/>
            </a:spcAft>
          </a:pPr>
          <a:r>
            <a:rPr lang="en-US" sz="1600" b="1" kern="1200" dirty="0" smtClean="0"/>
            <a:t>8. Adjourn</a:t>
          </a:r>
          <a:endParaRPr lang="en-US" sz="1600" b="1" kern="1200" dirty="0"/>
        </a:p>
      </dsp:txBody>
      <dsp:txXfrm>
        <a:off x="0" y="4484678"/>
        <a:ext cx="8410576" cy="420494"/>
      </dsp:txXfrm>
    </dsp:sp>
    <dsp:sp modelId="{06219A33-CB20-49E3-BD14-F190728AEB16}">
      <dsp:nvSpPr>
        <dsp:cNvPr id="0" name=""/>
        <dsp:cNvSpPr/>
      </dsp:nvSpPr>
      <dsp:spPr>
        <a:xfrm rot="10800000">
          <a:off x="0" y="3844265"/>
          <a:ext cx="8410576" cy="646719"/>
        </a:xfrm>
        <a:prstGeom prst="upArrowCallout">
          <a:avLst/>
        </a:prstGeom>
        <a:solidFill>
          <a:schemeClr val="tx2">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rtl="0">
            <a:lnSpc>
              <a:spcPct val="90000"/>
            </a:lnSpc>
            <a:spcBef>
              <a:spcPct val="0"/>
            </a:spcBef>
            <a:spcAft>
              <a:spcPct val="35000"/>
            </a:spcAft>
          </a:pPr>
          <a:r>
            <a:rPr lang="en-US" sz="1600" b="1" kern="1200" dirty="0" smtClean="0"/>
            <a:t>7. Work Stream Updates </a:t>
          </a:r>
          <a:endParaRPr lang="en-US" sz="1600" b="1" kern="1200" dirty="0"/>
        </a:p>
      </dsp:txBody>
      <dsp:txXfrm rot="10800000">
        <a:off x="0" y="3844265"/>
        <a:ext cx="8410576" cy="646719"/>
      </dsp:txXfrm>
    </dsp:sp>
    <dsp:sp modelId="{8FF9A7E5-E40B-472E-97E0-134A3500AA51}">
      <dsp:nvSpPr>
        <dsp:cNvPr id="0" name=""/>
        <dsp:cNvSpPr/>
      </dsp:nvSpPr>
      <dsp:spPr>
        <a:xfrm rot="10800000">
          <a:off x="0" y="3233253"/>
          <a:ext cx="8410576" cy="646719"/>
        </a:xfrm>
        <a:prstGeom prst="upArrowCallout">
          <a:avLst/>
        </a:prstGeom>
        <a:solidFill>
          <a:schemeClr val="tx2">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rtl="0">
            <a:lnSpc>
              <a:spcPct val="90000"/>
            </a:lnSpc>
            <a:spcBef>
              <a:spcPct val="0"/>
            </a:spcBef>
            <a:spcAft>
              <a:spcPct val="35000"/>
            </a:spcAft>
          </a:pPr>
          <a:r>
            <a:rPr lang="en-US" sz="1600" b="1" kern="1200" dirty="0" smtClean="0"/>
            <a:t>6. CHW Advisory Committee Updated Charter</a:t>
          </a:r>
          <a:endParaRPr lang="en-US" sz="1600" b="1" kern="1200" dirty="0"/>
        </a:p>
      </dsp:txBody>
      <dsp:txXfrm rot="10800000">
        <a:off x="0" y="3233253"/>
        <a:ext cx="8410576" cy="646719"/>
      </dsp:txXfrm>
    </dsp:sp>
    <dsp:sp modelId="{C0FCFB6E-B2F2-4240-AB1A-ECD08C3C0261}">
      <dsp:nvSpPr>
        <dsp:cNvPr id="0" name=""/>
        <dsp:cNvSpPr/>
      </dsp:nvSpPr>
      <dsp:spPr>
        <a:xfrm rot="10800000">
          <a:off x="0" y="2563440"/>
          <a:ext cx="8410576" cy="646719"/>
        </a:xfrm>
        <a:prstGeom prst="upArrowCallout">
          <a:avLst/>
        </a:prstGeom>
        <a:solidFill>
          <a:schemeClr val="tx2">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rtl="0">
            <a:lnSpc>
              <a:spcPct val="90000"/>
            </a:lnSpc>
            <a:spcBef>
              <a:spcPct val="0"/>
            </a:spcBef>
            <a:spcAft>
              <a:spcPct val="35000"/>
            </a:spcAft>
          </a:pPr>
          <a:r>
            <a:rPr lang="en-US" sz="1600" b="1" kern="1200" dirty="0" smtClean="0"/>
            <a:t>5. CCIP Recommendations</a:t>
          </a:r>
          <a:endParaRPr lang="en-US" sz="1600" b="1" kern="1200" dirty="0"/>
        </a:p>
      </dsp:txBody>
      <dsp:txXfrm rot="10800000">
        <a:off x="0" y="2563440"/>
        <a:ext cx="8410576" cy="646719"/>
      </dsp:txXfrm>
    </dsp:sp>
    <dsp:sp modelId="{6BE05D8B-283B-497B-88B8-6303B007656A}">
      <dsp:nvSpPr>
        <dsp:cNvPr id="0" name=""/>
        <dsp:cNvSpPr/>
      </dsp:nvSpPr>
      <dsp:spPr>
        <a:xfrm rot="10800000">
          <a:off x="0" y="1923028"/>
          <a:ext cx="8410576" cy="646719"/>
        </a:xfrm>
        <a:prstGeom prst="upArrowCallout">
          <a:avLst/>
        </a:prstGeom>
        <a:solidFill>
          <a:schemeClr val="tx2">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rtl="0">
            <a:lnSpc>
              <a:spcPct val="90000"/>
            </a:lnSpc>
            <a:spcBef>
              <a:spcPct val="0"/>
            </a:spcBef>
            <a:spcAft>
              <a:spcPct val="35000"/>
            </a:spcAft>
          </a:pPr>
          <a:r>
            <a:rPr lang="en-US" sz="1600" b="1" kern="1200" dirty="0" smtClean="0"/>
            <a:t>4. Population Health Council- Charter and Composition</a:t>
          </a:r>
          <a:endParaRPr lang="en-US" sz="1600" b="1" kern="1200" dirty="0"/>
        </a:p>
      </dsp:txBody>
      <dsp:txXfrm rot="10800000">
        <a:off x="0" y="1923028"/>
        <a:ext cx="8410576" cy="646719"/>
      </dsp:txXfrm>
    </dsp:sp>
    <dsp:sp modelId="{CD6B3A03-A565-47D3-83F1-E3FB1EC079B9}">
      <dsp:nvSpPr>
        <dsp:cNvPr id="0" name=""/>
        <dsp:cNvSpPr/>
      </dsp:nvSpPr>
      <dsp:spPr>
        <a:xfrm rot="10800000">
          <a:off x="0" y="1282615"/>
          <a:ext cx="8410576" cy="646719"/>
        </a:xfrm>
        <a:prstGeom prst="upArrowCallout">
          <a:avLst/>
        </a:prstGeom>
        <a:solidFill>
          <a:schemeClr val="tx2">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rtl="0">
            <a:lnSpc>
              <a:spcPct val="90000"/>
            </a:lnSpc>
            <a:spcBef>
              <a:spcPct val="0"/>
            </a:spcBef>
            <a:spcAft>
              <a:spcPct val="35000"/>
            </a:spcAft>
          </a:pPr>
          <a:r>
            <a:rPr lang="en-US" sz="1600" b="1" kern="1200" dirty="0" smtClean="0"/>
            <a:t>3. Approval of the Minutes</a:t>
          </a:r>
          <a:endParaRPr lang="en-US" sz="1600" b="1" kern="1200" dirty="0"/>
        </a:p>
      </dsp:txBody>
      <dsp:txXfrm rot="10800000">
        <a:off x="0" y="1282615"/>
        <a:ext cx="8410576" cy="646719"/>
      </dsp:txXfrm>
    </dsp:sp>
    <dsp:sp modelId="{1EEC2D58-B341-4873-9FCA-1E737E4EBF53}">
      <dsp:nvSpPr>
        <dsp:cNvPr id="0" name=""/>
        <dsp:cNvSpPr/>
      </dsp:nvSpPr>
      <dsp:spPr>
        <a:xfrm rot="10800000">
          <a:off x="0" y="647648"/>
          <a:ext cx="8410576" cy="646719"/>
        </a:xfrm>
        <a:prstGeom prst="upArrowCallout">
          <a:avLst/>
        </a:prstGeom>
        <a:solidFill>
          <a:schemeClr val="tx2">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rtl="0">
            <a:lnSpc>
              <a:spcPct val="90000"/>
            </a:lnSpc>
            <a:spcBef>
              <a:spcPct val="0"/>
            </a:spcBef>
            <a:spcAft>
              <a:spcPct val="35000"/>
            </a:spcAft>
          </a:pPr>
          <a:r>
            <a:rPr lang="en-US" sz="1600" b="1" kern="1200" dirty="0" smtClean="0"/>
            <a:t>2. Public comment</a:t>
          </a:r>
          <a:endParaRPr lang="en-US" sz="1600" b="1" kern="1200" dirty="0"/>
        </a:p>
      </dsp:txBody>
      <dsp:txXfrm rot="10800000">
        <a:off x="0" y="647648"/>
        <a:ext cx="8410576" cy="646719"/>
      </dsp:txXfrm>
    </dsp:sp>
    <dsp:sp modelId="{C0FD42B3-5945-45C6-A78F-36FFEDCD013C}">
      <dsp:nvSpPr>
        <dsp:cNvPr id="0" name=""/>
        <dsp:cNvSpPr/>
      </dsp:nvSpPr>
      <dsp:spPr>
        <a:xfrm rot="10800000">
          <a:off x="0" y="1790"/>
          <a:ext cx="8410576" cy="646719"/>
        </a:xfrm>
        <a:prstGeom prst="upArrowCallout">
          <a:avLst/>
        </a:prstGeom>
        <a:solidFill>
          <a:schemeClr val="tx2">
            <a:lumMod val="60000"/>
            <a:lumOff val="4000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3792" tIns="113792" rIns="113792" bIns="113792" numCol="1" spcCol="1270" anchor="ctr" anchorCtr="0">
          <a:noAutofit/>
        </a:bodyPr>
        <a:lstStyle/>
        <a:p>
          <a:pPr lvl="0" algn="l" defTabSz="711200" rtl="0">
            <a:lnSpc>
              <a:spcPct val="90000"/>
            </a:lnSpc>
            <a:spcBef>
              <a:spcPct val="0"/>
            </a:spcBef>
            <a:spcAft>
              <a:spcPct val="35000"/>
            </a:spcAft>
          </a:pPr>
          <a:r>
            <a:rPr lang="en-US" sz="1600" b="1" kern="1200" dirty="0" smtClean="0"/>
            <a:t>1. Introductions/Call to order</a:t>
          </a:r>
          <a:endParaRPr lang="en-US" sz="1600" b="1" kern="1200" dirty="0"/>
        </a:p>
      </dsp:txBody>
      <dsp:txXfrm rot="10800000">
        <a:off x="0" y="1790"/>
        <a:ext cx="8410576" cy="646719"/>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E1BBCF6-BBB8-4084-AE94-D29C3362CEB8}">
      <dsp:nvSpPr>
        <dsp:cNvPr id="0" name=""/>
        <dsp:cNvSpPr/>
      </dsp:nvSpPr>
      <dsp:spPr>
        <a:xfrm>
          <a:off x="25999" y="685797"/>
          <a:ext cx="3685793" cy="3276604"/>
        </a:xfrm>
        <a:prstGeom prst="ellipse">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25400" tIns="25400" rIns="25400" bIns="25400" numCol="1" spcCol="1270" anchor="ctr" anchorCtr="0">
          <a:noAutofit/>
        </a:bodyPr>
        <a:lstStyle/>
        <a:p>
          <a:pPr lvl="0" algn="ctr" defTabSz="1778000" rtl="0">
            <a:lnSpc>
              <a:spcPct val="90000"/>
            </a:lnSpc>
            <a:spcBef>
              <a:spcPct val="0"/>
            </a:spcBef>
            <a:spcAft>
              <a:spcPct val="35000"/>
            </a:spcAft>
          </a:pPr>
          <a:r>
            <a:rPr lang="en-US" sz="4000" kern="1200" dirty="0" smtClean="0"/>
            <a:t>Public Comments</a:t>
          </a:r>
          <a:endParaRPr lang="en-US" sz="4000" kern="1200" dirty="0"/>
        </a:p>
      </dsp:txBody>
      <dsp:txXfrm>
        <a:off x="25999" y="685797"/>
        <a:ext cx="3685793" cy="3276604"/>
      </dsp:txXfrm>
    </dsp:sp>
    <dsp:sp modelId="{D97D1279-46B3-46E5-A196-FAF2BADFB2D3}">
      <dsp:nvSpPr>
        <dsp:cNvPr id="0" name=""/>
        <dsp:cNvSpPr/>
      </dsp:nvSpPr>
      <dsp:spPr>
        <a:xfrm>
          <a:off x="3711792" y="2285294"/>
          <a:ext cx="818894" cy="77611"/>
        </a:xfrm>
        <a:custGeom>
          <a:avLst/>
          <a:gdLst/>
          <a:ahLst/>
          <a:cxnLst/>
          <a:rect l="0" t="0" r="0" b="0"/>
          <a:pathLst>
            <a:path>
              <a:moveTo>
                <a:pt x="0" y="38805"/>
              </a:moveTo>
              <a:lnTo>
                <a:pt x="818894" y="38805"/>
              </a:lnTo>
            </a:path>
          </a:pathLst>
        </a:custGeom>
        <a:noFill/>
        <a:ln w="25400" cap="flat" cmpd="sng" algn="ctr">
          <a:solidFill>
            <a:schemeClr val="dk2">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00767" y="2303627"/>
        <a:ext cx="40944" cy="40944"/>
      </dsp:txXfrm>
    </dsp:sp>
    <dsp:sp modelId="{04E58440-C3BF-4437-95CA-51ACBA7E15FA}">
      <dsp:nvSpPr>
        <dsp:cNvPr id="0" name=""/>
        <dsp:cNvSpPr/>
      </dsp:nvSpPr>
      <dsp:spPr>
        <a:xfrm>
          <a:off x="4530686" y="1676398"/>
          <a:ext cx="1691714" cy="1295403"/>
        </a:xfrm>
        <a:prstGeom prst="ellipse">
          <a:avLst/>
        </a:prstGeom>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1"/>
        </a:lnRef>
        <a:fillRef idx="3">
          <a:schemeClr val="accent1"/>
        </a:fillRef>
        <a:effectRef idx="3">
          <a:schemeClr val="accent1"/>
        </a:effectRef>
        <a:fontRef idx="minor">
          <a:schemeClr val="lt1"/>
        </a:fontRef>
      </dsp:style>
      <dsp:txBody>
        <a:bodyPr spcFirstLastPara="0" vert="horz" wrap="square" lIns="13335" tIns="13335" rIns="13335" bIns="13335" numCol="1" spcCol="1270" anchor="ctr" anchorCtr="0">
          <a:noAutofit/>
        </a:bodyPr>
        <a:lstStyle/>
        <a:p>
          <a:pPr lvl="0" algn="ctr" defTabSz="933450" rtl="0">
            <a:lnSpc>
              <a:spcPct val="90000"/>
            </a:lnSpc>
            <a:spcBef>
              <a:spcPct val="0"/>
            </a:spcBef>
            <a:spcAft>
              <a:spcPct val="35000"/>
            </a:spcAft>
          </a:pPr>
          <a:r>
            <a:rPr lang="en-US" sz="2100" kern="1200" dirty="0" smtClean="0"/>
            <a:t>2 minutes per comment</a:t>
          </a:r>
          <a:endParaRPr lang="en-US" sz="2100" kern="1200" dirty="0"/>
        </a:p>
      </dsp:txBody>
      <dsp:txXfrm>
        <a:off x="4530686" y="1676398"/>
        <a:ext cx="1691714" cy="129540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FB39BF-A00F-4A0B-8692-D50E950C6059}" type="datetimeFigureOut">
              <a:rPr lang="en-US" smtClean="0"/>
              <a:pPr/>
              <a:t>2/11/2016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1B6DC3-E725-49EA-866C-C369E78DCF4C}" type="slidenum">
              <a:rPr lang="en-US" smtClean="0"/>
              <a:pPr/>
              <a:t>‹#›</a:t>
            </a:fld>
            <a:endParaRPr lang="en-US" dirty="0"/>
          </a:p>
        </p:txBody>
      </p:sp>
    </p:spTree>
    <p:extLst>
      <p:ext uri="{BB962C8B-B14F-4D97-AF65-F5344CB8AC3E}">
        <p14:creationId xmlns:p14="http://schemas.microsoft.com/office/powerpoint/2010/main" xmlns="" val="3193587014"/>
      </p:ext>
    </p:extLst>
  </p:cSld>
  <p:clrMap bg1="lt1" tx1="dk1" bg2="lt2" tx2="dk2" accent1="accent1" accent2="accent2" accent3="accent3" accent4="accent4" accent5="accent5" accent6="accent6" hlink="hlink" folHlink="folHlink"/>
  <p:notesStyle>
    <a:lvl1pPr marL="0" algn="l" defTabSz="914303" rtl="0" eaLnBrk="1" latinLnBrk="0" hangingPunct="1">
      <a:defRPr sz="1200" kern="1200">
        <a:solidFill>
          <a:schemeClr val="tx1"/>
        </a:solidFill>
        <a:latin typeface="+mn-lt"/>
        <a:ea typeface="+mn-ea"/>
        <a:cs typeface="+mn-cs"/>
      </a:defRPr>
    </a:lvl1pPr>
    <a:lvl2pPr marL="457152" algn="l" defTabSz="914303" rtl="0" eaLnBrk="1" latinLnBrk="0" hangingPunct="1">
      <a:defRPr sz="1200" kern="1200">
        <a:solidFill>
          <a:schemeClr val="tx1"/>
        </a:solidFill>
        <a:latin typeface="+mn-lt"/>
        <a:ea typeface="+mn-ea"/>
        <a:cs typeface="+mn-cs"/>
      </a:defRPr>
    </a:lvl2pPr>
    <a:lvl3pPr marL="914303" algn="l" defTabSz="914303" rtl="0" eaLnBrk="1" latinLnBrk="0" hangingPunct="1">
      <a:defRPr sz="1200" kern="1200">
        <a:solidFill>
          <a:schemeClr val="tx1"/>
        </a:solidFill>
        <a:latin typeface="+mn-lt"/>
        <a:ea typeface="+mn-ea"/>
        <a:cs typeface="+mn-cs"/>
      </a:defRPr>
    </a:lvl3pPr>
    <a:lvl4pPr marL="1371455" algn="l" defTabSz="914303" rtl="0" eaLnBrk="1" latinLnBrk="0" hangingPunct="1">
      <a:defRPr sz="1200" kern="1200">
        <a:solidFill>
          <a:schemeClr val="tx1"/>
        </a:solidFill>
        <a:latin typeface="+mn-lt"/>
        <a:ea typeface="+mn-ea"/>
        <a:cs typeface="+mn-cs"/>
      </a:defRPr>
    </a:lvl4pPr>
    <a:lvl5pPr marL="1828606" algn="l" defTabSz="914303" rtl="0" eaLnBrk="1" latinLnBrk="0" hangingPunct="1">
      <a:defRPr sz="1200" kern="1200">
        <a:solidFill>
          <a:schemeClr val="tx1"/>
        </a:solidFill>
        <a:latin typeface="+mn-lt"/>
        <a:ea typeface="+mn-ea"/>
        <a:cs typeface="+mn-cs"/>
      </a:defRPr>
    </a:lvl5pPr>
    <a:lvl6pPr marL="2285758" algn="l" defTabSz="914303" rtl="0" eaLnBrk="1" latinLnBrk="0" hangingPunct="1">
      <a:defRPr sz="1200" kern="1200">
        <a:solidFill>
          <a:schemeClr val="tx1"/>
        </a:solidFill>
        <a:latin typeface="+mn-lt"/>
        <a:ea typeface="+mn-ea"/>
        <a:cs typeface="+mn-cs"/>
      </a:defRPr>
    </a:lvl6pPr>
    <a:lvl7pPr marL="2742909" algn="l" defTabSz="914303" rtl="0" eaLnBrk="1" latinLnBrk="0" hangingPunct="1">
      <a:defRPr sz="1200" kern="1200">
        <a:solidFill>
          <a:schemeClr val="tx1"/>
        </a:solidFill>
        <a:latin typeface="+mn-lt"/>
        <a:ea typeface="+mn-ea"/>
        <a:cs typeface="+mn-cs"/>
      </a:defRPr>
    </a:lvl7pPr>
    <a:lvl8pPr marL="3200061" algn="l" defTabSz="914303" rtl="0" eaLnBrk="1" latinLnBrk="0" hangingPunct="1">
      <a:defRPr sz="1200" kern="1200">
        <a:solidFill>
          <a:schemeClr val="tx1"/>
        </a:solidFill>
        <a:latin typeface="+mn-lt"/>
        <a:ea typeface="+mn-ea"/>
        <a:cs typeface="+mn-cs"/>
      </a:defRPr>
    </a:lvl8pPr>
    <a:lvl9pPr marL="3657212" algn="l" defTabSz="91430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5363" name="Notes Placeholder 2"/>
          <p:cNvSpPr>
            <a:spLocks noGrp="1"/>
          </p:cNvSpPr>
          <p:nvPr>
            <p:ph type="body" idx="1"/>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p>
        </p:txBody>
      </p:sp>
      <p:sp>
        <p:nvSpPr>
          <p:cNvPr id="15364" name="Slide Number Placeholder 3"/>
          <p:cNvSpPr>
            <a:spLocks noGrp="1"/>
          </p:cNvSpPr>
          <p:nvPr>
            <p:ph type="sldNum" sz="quarter" idx="5"/>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MS PGothic" panose="020B0600070205080204" pitchFamily="34" charset="-128"/>
              </a:defRPr>
            </a:lvl1pPr>
            <a:lvl2pPr marL="742950" indent="-285750">
              <a:defRPr>
                <a:solidFill>
                  <a:schemeClr val="tx1"/>
                </a:solidFill>
                <a:latin typeface="Arial" panose="020B0604020202020204" pitchFamily="34" charset="0"/>
                <a:ea typeface="MS PGothic" panose="020B0600070205080204" pitchFamily="34" charset="-128"/>
              </a:defRPr>
            </a:lvl2pPr>
            <a:lvl3pPr marL="1143000" indent="-228600">
              <a:defRPr>
                <a:solidFill>
                  <a:schemeClr val="tx1"/>
                </a:solidFill>
                <a:latin typeface="Arial" panose="020B0604020202020204" pitchFamily="34" charset="0"/>
                <a:ea typeface="MS PGothic" panose="020B0600070205080204" pitchFamily="34" charset="-128"/>
              </a:defRPr>
            </a:lvl3pPr>
            <a:lvl4pPr marL="1600200" indent="-228600">
              <a:defRPr>
                <a:solidFill>
                  <a:schemeClr val="tx1"/>
                </a:solidFill>
                <a:latin typeface="Arial" panose="020B0604020202020204" pitchFamily="34" charset="0"/>
                <a:ea typeface="MS PGothic" panose="020B0600070205080204" pitchFamily="34" charset="-128"/>
              </a:defRPr>
            </a:lvl4pPr>
            <a:lvl5pPr marL="2057400" indent="-228600">
              <a:defRPr>
                <a:solidFill>
                  <a:schemeClr val="tx1"/>
                </a:solidFill>
                <a:latin typeface="Arial" panose="020B0604020202020204" pitchFamily="34" charset="0"/>
                <a:ea typeface="MS PGothic"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MS PGothic" panose="020B0600070205080204" pitchFamily="34" charset="-128"/>
              </a:defRPr>
            </a:lvl9pPr>
          </a:lstStyle>
          <a:p>
            <a:fld id="{D6E9D2EE-FDDD-4E12-BCB1-85A638AF115F}" type="slidenum">
              <a:rPr lang="en-US" altLang="en-US"/>
              <a:pPr/>
              <a:t>1</a:t>
            </a:fld>
            <a:endParaRPr lang="en-US" altLang="en-US"/>
          </a:p>
        </p:txBody>
      </p:sp>
    </p:spTree>
    <p:extLst>
      <p:ext uri="{BB962C8B-B14F-4D97-AF65-F5344CB8AC3E}">
        <p14:creationId xmlns:p14="http://schemas.microsoft.com/office/powerpoint/2010/main" xmlns="" val="4067261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5604" name="Slide Number Placeholder 3"/>
          <p:cNvSpPr>
            <a:spLocks noGrp="1"/>
          </p:cNvSpPr>
          <p:nvPr>
            <p:ph type="sldNum" sz="quarter" idx="5"/>
          </p:nvPr>
        </p:nvSpPr>
        <p:spPr bwMode="auto">
          <a:noFill/>
          <a:ln>
            <a:miter lim="800000"/>
            <a:headEnd/>
            <a:tailEnd/>
          </a:ln>
        </p:spPr>
        <p:txBody>
          <a:bodyPr/>
          <a:lstStyle/>
          <a:p>
            <a:fld id="{E204DDDD-F15D-4B64-B8FB-0C033F65A552}" type="slidenum">
              <a:rPr lang="en-US" altLang="en-US" smtClean="0"/>
              <a:pPr/>
              <a:t>2</a:t>
            </a:fld>
            <a:endParaRPr lang="en-US" altLang="en-US" smtClean="0"/>
          </a:p>
        </p:txBody>
      </p:sp>
    </p:spTree>
    <p:extLst>
      <p:ext uri="{BB962C8B-B14F-4D97-AF65-F5344CB8AC3E}">
        <p14:creationId xmlns:p14="http://schemas.microsoft.com/office/powerpoint/2010/main" xmlns="" val="22881315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6628" name="Slide Number Placeholder 3"/>
          <p:cNvSpPr>
            <a:spLocks noGrp="1"/>
          </p:cNvSpPr>
          <p:nvPr>
            <p:ph type="sldNum" sz="quarter" idx="5"/>
          </p:nvPr>
        </p:nvSpPr>
        <p:spPr bwMode="auto">
          <a:noFill/>
          <a:ln>
            <a:miter lim="800000"/>
            <a:headEnd/>
            <a:tailEnd/>
          </a:ln>
        </p:spPr>
        <p:txBody>
          <a:bodyPr/>
          <a:lstStyle/>
          <a:p>
            <a:fld id="{F6D4F5E4-505D-47B3-B504-77225EE6E75D}" type="slidenum">
              <a:rPr lang="en-US" smtClean="0"/>
              <a:pPr/>
              <a:t>5</a:t>
            </a:fld>
            <a:endParaRPr lang="en-US" smtClean="0"/>
          </a:p>
        </p:txBody>
      </p:sp>
    </p:spTree>
    <p:extLst>
      <p:ext uri="{BB962C8B-B14F-4D97-AF65-F5344CB8AC3E}">
        <p14:creationId xmlns:p14="http://schemas.microsoft.com/office/powerpoint/2010/main" xmlns="" val="6901647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xfrm>
            <a:off x="491465" y="5031154"/>
            <a:ext cx="6100811" cy="246221"/>
          </a:xfrm>
          <a:noFill/>
        </p:spPr>
        <p:txBody>
          <a:bodyPr/>
          <a:lstStyle/>
          <a:p>
            <a:endParaRPr lang="en-US" smtClean="0"/>
          </a:p>
        </p:txBody>
      </p:sp>
      <p:sp>
        <p:nvSpPr>
          <p:cNvPr id="7172" name="Slide Number Placeholder 3"/>
          <p:cNvSpPr>
            <a:spLocks noGrp="1"/>
          </p:cNvSpPr>
          <p:nvPr>
            <p:ph type="sldNum" sz="quarter" idx="5"/>
          </p:nvPr>
        </p:nvSpPr>
        <p:spPr>
          <a:xfrm>
            <a:off x="6507319" y="8993849"/>
            <a:ext cx="84959" cy="184666"/>
          </a:xfrm>
          <a:ln>
            <a:miter lim="800000"/>
            <a:headEnd/>
            <a:tailEnd/>
          </a:ln>
        </p:spPr>
        <p:txBody>
          <a:bodyPr/>
          <a:lstStyle/>
          <a:p>
            <a:pPr>
              <a:defRPr/>
            </a:pPr>
            <a:fld id="{7AD44A93-08CA-45E4-BF69-1471C4ADB530}" type="slidenum">
              <a:rPr lang="en-US" smtClean="0">
                <a:ea typeface="MS PGothic" pitchFamily="34" charset="-128"/>
              </a:rPr>
              <a:pPr>
                <a:defRPr/>
              </a:pPr>
              <a:t>6</a:t>
            </a:fld>
            <a:endParaRPr lang="en-US" smtClean="0">
              <a:ea typeface="MS PGothic" pitchFamily="34" charset="-128"/>
            </a:endParaRPr>
          </a:p>
        </p:txBody>
      </p:sp>
    </p:spTree>
    <p:extLst>
      <p:ext uri="{BB962C8B-B14F-4D97-AF65-F5344CB8AC3E}">
        <p14:creationId xmlns:p14="http://schemas.microsoft.com/office/powerpoint/2010/main" xmlns="" val="26566421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ln/>
        </p:spPr>
      </p:sp>
      <p:sp>
        <p:nvSpPr>
          <p:cNvPr id="7171" name="Notes Placeholder 2"/>
          <p:cNvSpPr>
            <a:spLocks noGrp="1"/>
          </p:cNvSpPr>
          <p:nvPr>
            <p:ph type="body" idx="1"/>
          </p:nvPr>
        </p:nvSpPr>
        <p:spPr>
          <a:xfrm>
            <a:off x="491465" y="5031154"/>
            <a:ext cx="6100811" cy="246221"/>
          </a:xfrm>
          <a:noFill/>
        </p:spPr>
        <p:txBody>
          <a:bodyPr/>
          <a:lstStyle/>
          <a:p>
            <a:endParaRPr lang="en-US" smtClean="0"/>
          </a:p>
        </p:txBody>
      </p:sp>
      <p:sp>
        <p:nvSpPr>
          <p:cNvPr id="7172" name="Slide Number Placeholder 3"/>
          <p:cNvSpPr>
            <a:spLocks noGrp="1"/>
          </p:cNvSpPr>
          <p:nvPr>
            <p:ph type="sldNum" sz="quarter" idx="5"/>
          </p:nvPr>
        </p:nvSpPr>
        <p:spPr>
          <a:xfrm>
            <a:off x="6507319" y="8993849"/>
            <a:ext cx="84959" cy="184666"/>
          </a:xfrm>
          <a:ln>
            <a:miter lim="800000"/>
            <a:headEnd/>
            <a:tailEnd/>
          </a:ln>
        </p:spPr>
        <p:txBody>
          <a:bodyPr/>
          <a:lstStyle/>
          <a:p>
            <a:pPr>
              <a:defRPr/>
            </a:pPr>
            <a:fld id="{7AD44A93-08CA-45E4-BF69-1471C4ADB530}" type="slidenum">
              <a:rPr lang="en-US" smtClean="0">
                <a:ea typeface="MS PGothic" pitchFamily="34" charset="-128"/>
              </a:rPr>
              <a:pPr>
                <a:defRPr/>
              </a:pPr>
              <a:t>7</a:t>
            </a:fld>
            <a:endParaRPr lang="en-US" smtClean="0">
              <a:ea typeface="MS PGothic" pitchFamily="34" charset="-128"/>
            </a:endParaRPr>
          </a:p>
        </p:txBody>
      </p:sp>
    </p:spTree>
    <p:extLst>
      <p:ext uri="{BB962C8B-B14F-4D97-AF65-F5344CB8AC3E}">
        <p14:creationId xmlns:p14="http://schemas.microsoft.com/office/powerpoint/2010/main" xmlns="" val="26321261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26628" name="Slide Number Placeholder 3"/>
          <p:cNvSpPr>
            <a:spLocks noGrp="1"/>
          </p:cNvSpPr>
          <p:nvPr>
            <p:ph type="sldNum" sz="quarter" idx="5"/>
          </p:nvPr>
        </p:nvSpPr>
        <p:spPr bwMode="auto">
          <a:noFill/>
          <a:ln>
            <a:miter lim="800000"/>
            <a:headEnd/>
            <a:tailEnd/>
          </a:ln>
        </p:spPr>
        <p:txBody>
          <a:bodyPr/>
          <a:lstStyle/>
          <a:p>
            <a:fld id="{F6D4F5E4-505D-47B3-B504-77225EE6E75D}" type="slidenum">
              <a:rPr lang="en-US" smtClean="0"/>
              <a:pPr/>
              <a:t>8</a:t>
            </a:fld>
            <a:endParaRPr lang="en-US" smtClean="0"/>
          </a:p>
        </p:txBody>
      </p:sp>
    </p:spTree>
    <p:extLst>
      <p:ext uri="{BB962C8B-B14F-4D97-AF65-F5344CB8AC3E}">
        <p14:creationId xmlns:p14="http://schemas.microsoft.com/office/powerpoint/2010/main" xmlns="" val="39116079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81B6DC3-E725-49EA-866C-C369E78DCF4C}" type="slidenum">
              <a:rPr lang="en-US" smtClean="0"/>
              <a:pPr/>
              <a:t>12</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33796" name="Slide Number Placeholder 3"/>
          <p:cNvSpPr>
            <a:spLocks noGrp="1"/>
          </p:cNvSpPr>
          <p:nvPr>
            <p:ph type="sldNum" sz="quarter" idx="5"/>
          </p:nvPr>
        </p:nvSpPr>
        <p:spPr bwMode="auto">
          <a:noFill/>
          <a:ln>
            <a:miter lim="800000"/>
            <a:headEnd/>
            <a:tailEnd/>
          </a:ln>
        </p:spPr>
        <p:txBody>
          <a:bodyPr/>
          <a:lstStyle/>
          <a:p>
            <a:fld id="{C1413A92-29EC-4BBE-B5B1-4BE751842617}" type="slidenum">
              <a:rPr lang="en-US" smtClean="0"/>
              <a:pPr/>
              <a:t>18</a:t>
            </a:fld>
            <a:endParaRPr lang="en-US" smtClean="0"/>
          </a:p>
        </p:txBody>
      </p:sp>
    </p:spTree>
    <p:extLst>
      <p:ext uri="{BB962C8B-B14F-4D97-AF65-F5344CB8AC3E}">
        <p14:creationId xmlns:p14="http://schemas.microsoft.com/office/powerpoint/2010/main" xmlns="" val="1240099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28.xml"/><Relationship Id="rId13" Type="http://schemas.openxmlformats.org/officeDocument/2006/relationships/tags" Target="../tags/tag33.xml"/><Relationship Id="rId18" Type="http://schemas.openxmlformats.org/officeDocument/2006/relationships/tags" Target="../tags/tag38.xml"/><Relationship Id="rId3" Type="http://schemas.openxmlformats.org/officeDocument/2006/relationships/tags" Target="../tags/tag23.xml"/><Relationship Id="rId21" Type="http://schemas.openxmlformats.org/officeDocument/2006/relationships/tags" Target="../tags/tag41.xml"/><Relationship Id="rId7" Type="http://schemas.openxmlformats.org/officeDocument/2006/relationships/tags" Target="../tags/tag27.xml"/><Relationship Id="rId12" Type="http://schemas.openxmlformats.org/officeDocument/2006/relationships/tags" Target="../tags/tag32.xml"/><Relationship Id="rId17" Type="http://schemas.openxmlformats.org/officeDocument/2006/relationships/tags" Target="../tags/tag37.xml"/><Relationship Id="rId25" Type="http://schemas.openxmlformats.org/officeDocument/2006/relationships/image" Target="../media/image3.png"/><Relationship Id="rId2" Type="http://schemas.openxmlformats.org/officeDocument/2006/relationships/tags" Target="../tags/tag22.xml"/><Relationship Id="rId16" Type="http://schemas.openxmlformats.org/officeDocument/2006/relationships/tags" Target="../tags/tag36.xml"/><Relationship Id="rId20" Type="http://schemas.openxmlformats.org/officeDocument/2006/relationships/tags" Target="../tags/tag40.xml"/><Relationship Id="rId1" Type="http://schemas.openxmlformats.org/officeDocument/2006/relationships/vmlDrawing" Target="../drawings/vmlDrawing2.vml"/><Relationship Id="rId6" Type="http://schemas.openxmlformats.org/officeDocument/2006/relationships/tags" Target="../tags/tag26.xml"/><Relationship Id="rId11" Type="http://schemas.openxmlformats.org/officeDocument/2006/relationships/tags" Target="../tags/tag31.xml"/><Relationship Id="rId24" Type="http://schemas.openxmlformats.org/officeDocument/2006/relationships/oleObject" Target="../embeddings/oleObject2.bin"/><Relationship Id="rId5" Type="http://schemas.openxmlformats.org/officeDocument/2006/relationships/tags" Target="../tags/tag25.xml"/><Relationship Id="rId15" Type="http://schemas.openxmlformats.org/officeDocument/2006/relationships/tags" Target="../tags/tag35.xml"/><Relationship Id="rId23" Type="http://schemas.openxmlformats.org/officeDocument/2006/relationships/slideMaster" Target="../slideMasters/slideMaster3.xml"/><Relationship Id="rId10" Type="http://schemas.openxmlformats.org/officeDocument/2006/relationships/tags" Target="../tags/tag30.xml"/><Relationship Id="rId19" Type="http://schemas.openxmlformats.org/officeDocument/2006/relationships/tags" Target="../tags/tag39.xml"/><Relationship Id="rId4" Type="http://schemas.openxmlformats.org/officeDocument/2006/relationships/tags" Target="../tags/tag24.xml"/><Relationship Id="rId9" Type="http://schemas.openxmlformats.org/officeDocument/2006/relationships/tags" Target="../tags/tag29.xml"/><Relationship Id="rId14" Type="http://schemas.openxmlformats.org/officeDocument/2006/relationships/tags" Target="../tags/tag34.xml"/><Relationship Id="rId22" Type="http://schemas.openxmlformats.org/officeDocument/2006/relationships/tags" Target="../tags/tag4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70.xml"/><Relationship Id="rId13" Type="http://schemas.openxmlformats.org/officeDocument/2006/relationships/tags" Target="../tags/tag75.xml"/><Relationship Id="rId18" Type="http://schemas.openxmlformats.org/officeDocument/2006/relationships/tags" Target="../tags/tag80.xml"/><Relationship Id="rId26" Type="http://schemas.openxmlformats.org/officeDocument/2006/relationships/oleObject" Target="../embeddings/oleObject4.bin"/><Relationship Id="rId3" Type="http://schemas.openxmlformats.org/officeDocument/2006/relationships/tags" Target="../tags/tag65.xml"/><Relationship Id="rId21" Type="http://schemas.openxmlformats.org/officeDocument/2006/relationships/tags" Target="../tags/tag83.xml"/><Relationship Id="rId7" Type="http://schemas.openxmlformats.org/officeDocument/2006/relationships/tags" Target="../tags/tag69.xml"/><Relationship Id="rId12" Type="http://schemas.openxmlformats.org/officeDocument/2006/relationships/tags" Target="../tags/tag74.xml"/><Relationship Id="rId17" Type="http://schemas.openxmlformats.org/officeDocument/2006/relationships/tags" Target="../tags/tag79.xml"/><Relationship Id="rId25" Type="http://schemas.openxmlformats.org/officeDocument/2006/relationships/slideMaster" Target="../slideMasters/slideMaster4.xml"/><Relationship Id="rId2" Type="http://schemas.openxmlformats.org/officeDocument/2006/relationships/tags" Target="../tags/tag64.xml"/><Relationship Id="rId16" Type="http://schemas.openxmlformats.org/officeDocument/2006/relationships/tags" Target="../tags/tag78.xml"/><Relationship Id="rId20" Type="http://schemas.openxmlformats.org/officeDocument/2006/relationships/tags" Target="../tags/tag82.xml"/><Relationship Id="rId1" Type="http://schemas.openxmlformats.org/officeDocument/2006/relationships/vmlDrawing" Target="../drawings/vmlDrawing4.vml"/><Relationship Id="rId6" Type="http://schemas.openxmlformats.org/officeDocument/2006/relationships/tags" Target="../tags/tag68.xml"/><Relationship Id="rId11" Type="http://schemas.openxmlformats.org/officeDocument/2006/relationships/tags" Target="../tags/tag73.xml"/><Relationship Id="rId24" Type="http://schemas.openxmlformats.org/officeDocument/2006/relationships/tags" Target="../tags/tag86.xml"/><Relationship Id="rId5" Type="http://schemas.openxmlformats.org/officeDocument/2006/relationships/tags" Target="../tags/tag67.xml"/><Relationship Id="rId15" Type="http://schemas.openxmlformats.org/officeDocument/2006/relationships/tags" Target="../tags/tag77.xml"/><Relationship Id="rId23" Type="http://schemas.openxmlformats.org/officeDocument/2006/relationships/tags" Target="../tags/tag85.xml"/><Relationship Id="rId10" Type="http://schemas.openxmlformats.org/officeDocument/2006/relationships/tags" Target="../tags/tag72.xml"/><Relationship Id="rId19" Type="http://schemas.openxmlformats.org/officeDocument/2006/relationships/tags" Target="../tags/tag81.xml"/><Relationship Id="rId4" Type="http://schemas.openxmlformats.org/officeDocument/2006/relationships/tags" Target="../tags/tag66.xml"/><Relationship Id="rId9" Type="http://schemas.openxmlformats.org/officeDocument/2006/relationships/tags" Target="../tags/tag71.xml"/><Relationship Id="rId14" Type="http://schemas.openxmlformats.org/officeDocument/2006/relationships/tags" Target="../tags/tag76.xml"/><Relationship Id="rId22" Type="http://schemas.openxmlformats.org/officeDocument/2006/relationships/tags" Target="../tags/tag84.xml"/><Relationship Id="rId27" Type="http://schemas.openxmlformats.org/officeDocument/2006/relationships/image" Target="../media/image3.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114.xml"/><Relationship Id="rId13" Type="http://schemas.openxmlformats.org/officeDocument/2006/relationships/tags" Target="../tags/tag119.xml"/><Relationship Id="rId18" Type="http://schemas.openxmlformats.org/officeDocument/2006/relationships/tags" Target="../tags/tag124.xml"/><Relationship Id="rId26" Type="http://schemas.openxmlformats.org/officeDocument/2006/relationships/oleObject" Target="../embeddings/oleObject6.bin"/><Relationship Id="rId3" Type="http://schemas.openxmlformats.org/officeDocument/2006/relationships/tags" Target="../tags/tag109.xml"/><Relationship Id="rId21" Type="http://schemas.openxmlformats.org/officeDocument/2006/relationships/tags" Target="../tags/tag127.xml"/><Relationship Id="rId7" Type="http://schemas.openxmlformats.org/officeDocument/2006/relationships/tags" Target="../tags/tag113.xml"/><Relationship Id="rId12" Type="http://schemas.openxmlformats.org/officeDocument/2006/relationships/tags" Target="../tags/tag118.xml"/><Relationship Id="rId17" Type="http://schemas.openxmlformats.org/officeDocument/2006/relationships/tags" Target="../tags/tag123.xml"/><Relationship Id="rId25" Type="http://schemas.openxmlformats.org/officeDocument/2006/relationships/slideMaster" Target="../slideMasters/slideMaster5.xml"/><Relationship Id="rId2" Type="http://schemas.openxmlformats.org/officeDocument/2006/relationships/tags" Target="../tags/tag108.xml"/><Relationship Id="rId16" Type="http://schemas.openxmlformats.org/officeDocument/2006/relationships/tags" Target="../tags/tag122.xml"/><Relationship Id="rId20" Type="http://schemas.openxmlformats.org/officeDocument/2006/relationships/tags" Target="../tags/tag126.xml"/><Relationship Id="rId1" Type="http://schemas.openxmlformats.org/officeDocument/2006/relationships/vmlDrawing" Target="../drawings/vmlDrawing6.vml"/><Relationship Id="rId6" Type="http://schemas.openxmlformats.org/officeDocument/2006/relationships/tags" Target="../tags/tag112.xml"/><Relationship Id="rId11" Type="http://schemas.openxmlformats.org/officeDocument/2006/relationships/tags" Target="../tags/tag117.xml"/><Relationship Id="rId24" Type="http://schemas.openxmlformats.org/officeDocument/2006/relationships/tags" Target="../tags/tag130.xml"/><Relationship Id="rId5" Type="http://schemas.openxmlformats.org/officeDocument/2006/relationships/tags" Target="../tags/tag111.xml"/><Relationship Id="rId15" Type="http://schemas.openxmlformats.org/officeDocument/2006/relationships/tags" Target="../tags/tag121.xml"/><Relationship Id="rId23" Type="http://schemas.openxmlformats.org/officeDocument/2006/relationships/tags" Target="../tags/tag129.xml"/><Relationship Id="rId10" Type="http://schemas.openxmlformats.org/officeDocument/2006/relationships/tags" Target="../tags/tag116.xml"/><Relationship Id="rId19" Type="http://schemas.openxmlformats.org/officeDocument/2006/relationships/tags" Target="../tags/tag125.xml"/><Relationship Id="rId4" Type="http://schemas.openxmlformats.org/officeDocument/2006/relationships/tags" Target="../tags/tag110.xml"/><Relationship Id="rId9" Type="http://schemas.openxmlformats.org/officeDocument/2006/relationships/tags" Target="../tags/tag115.xml"/><Relationship Id="rId14" Type="http://schemas.openxmlformats.org/officeDocument/2006/relationships/tags" Target="../tags/tag120.xml"/><Relationship Id="rId22" Type="http://schemas.openxmlformats.org/officeDocument/2006/relationships/tags" Target="../tags/tag128.xml"/><Relationship Id="rId27" Type="http://schemas.openxmlformats.org/officeDocument/2006/relationships/image" Target="../media/image3.png"/></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8"/>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1" y="3886200"/>
            <a:ext cx="6400800" cy="1752600"/>
          </a:xfrm>
        </p:spPr>
        <p:txBody>
          <a:bodyPr/>
          <a:lstStyle>
            <a:lvl1pPr marL="0" indent="0" algn="ctr">
              <a:buNone/>
              <a:defRPr>
                <a:solidFill>
                  <a:schemeClr val="tx1">
                    <a:tint val="75000"/>
                  </a:schemeClr>
                </a:solidFill>
              </a:defRPr>
            </a:lvl1pPr>
            <a:lvl2pPr marL="457152" indent="0" algn="ctr">
              <a:buNone/>
              <a:defRPr>
                <a:solidFill>
                  <a:schemeClr val="tx1">
                    <a:tint val="75000"/>
                  </a:schemeClr>
                </a:solidFill>
              </a:defRPr>
            </a:lvl2pPr>
            <a:lvl3pPr marL="914303" indent="0" algn="ctr">
              <a:buNone/>
              <a:defRPr>
                <a:solidFill>
                  <a:schemeClr val="tx1">
                    <a:tint val="75000"/>
                  </a:schemeClr>
                </a:solidFill>
              </a:defRPr>
            </a:lvl3pPr>
            <a:lvl4pPr marL="1371455" indent="0" algn="ctr">
              <a:buNone/>
              <a:defRPr>
                <a:solidFill>
                  <a:schemeClr val="tx1">
                    <a:tint val="75000"/>
                  </a:schemeClr>
                </a:solidFill>
              </a:defRPr>
            </a:lvl4pPr>
            <a:lvl5pPr marL="1828606" indent="0" algn="ctr">
              <a:buNone/>
              <a:defRPr>
                <a:solidFill>
                  <a:schemeClr val="tx1">
                    <a:tint val="75000"/>
                  </a:schemeClr>
                </a:solidFill>
              </a:defRPr>
            </a:lvl5pPr>
            <a:lvl6pPr marL="2285758" indent="0" algn="ctr">
              <a:buNone/>
              <a:defRPr>
                <a:solidFill>
                  <a:schemeClr val="tx1">
                    <a:tint val="75000"/>
                  </a:schemeClr>
                </a:solidFill>
              </a:defRPr>
            </a:lvl6pPr>
            <a:lvl7pPr marL="2742909" indent="0" algn="ctr">
              <a:buNone/>
              <a:defRPr>
                <a:solidFill>
                  <a:schemeClr val="tx1">
                    <a:tint val="75000"/>
                  </a:schemeClr>
                </a:solidFill>
              </a:defRPr>
            </a:lvl7pPr>
            <a:lvl8pPr marL="3200061" indent="0" algn="ctr">
              <a:buNone/>
              <a:defRPr>
                <a:solidFill>
                  <a:schemeClr val="tx1">
                    <a:tint val="75000"/>
                  </a:schemeClr>
                </a:solidFill>
              </a:defRPr>
            </a:lvl8pPr>
            <a:lvl9pPr marL="365721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E704613E-158B-4433-AF6A-F66F5D5A2264}"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smtClean="0">
                <a:solidFill>
                  <a:srgbClr val="000000"/>
                </a:solidFill>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12278067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3CC0628-2CB6-444C-AB3D-AF29D428CDC9}"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1748367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0"/>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0"/>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CACA50CA-A3F0-42A3-96D8-6B96E245EABE}"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282026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1" y="3886200"/>
            <a:ext cx="6400800" cy="1752600"/>
          </a:xfrm>
        </p:spPr>
        <p:txBody>
          <a:bodyPr/>
          <a:lstStyle>
            <a:lvl1pPr marL="0" indent="0" algn="ctr">
              <a:buNone/>
              <a:defRPr>
                <a:solidFill>
                  <a:schemeClr val="tx1">
                    <a:tint val="75000"/>
                  </a:schemeClr>
                </a:solidFill>
              </a:defRPr>
            </a:lvl1pPr>
            <a:lvl2pPr marL="457152" indent="0" algn="ctr">
              <a:buNone/>
              <a:defRPr>
                <a:solidFill>
                  <a:schemeClr val="tx1">
                    <a:tint val="75000"/>
                  </a:schemeClr>
                </a:solidFill>
              </a:defRPr>
            </a:lvl2pPr>
            <a:lvl3pPr marL="914303" indent="0" algn="ctr">
              <a:buNone/>
              <a:defRPr>
                <a:solidFill>
                  <a:schemeClr val="tx1">
                    <a:tint val="75000"/>
                  </a:schemeClr>
                </a:solidFill>
              </a:defRPr>
            </a:lvl3pPr>
            <a:lvl4pPr marL="1371455" indent="0" algn="ctr">
              <a:buNone/>
              <a:defRPr>
                <a:solidFill>
                  <a:schemeClr val="tx1">
                    <a:tint val="75000"/>
                  </a:schemeClr>
                </a:solidFill>
              </a:defRPr>
            </a:lvl4pPr>
            <a:lvl5pPr marL="1828606" indent="0" algn="ctr">
              <a:buNone/>
              <a:defRPr>
                <a:solidFill>
                  <a:schemeClr val="tx1">
                    <a:tint val="75000"/>
                  </a:schemeClr>
                </a:solidFill>
              </a:defRPr>
            </a:lvl5pPr>
            <a:lvl6pPr marL="2285758" indent="0" algn="ctr">
              <a:buNone/>
              <a:defRPr>
                <a:solidFill>
                  <a:schemeClr val="tx1">
                    <a:tint val="75000"/>
                  </a:schemeClr>
                </a:solidFill>
              </a:defRPr>
            </a:lvl6pPr>
            <a:lvl7pPr marL="2742909" indent="0" algn="ctr">
              <a:buNone/>
              <a:defRPr>
                <a:solidFill>
                  <a:schemeClr val="tx1">
                    <a:tint val="75000"/>
                  </a:schemeClr>
                </a:solidFill>
              </a:defRPr>
            </a:lvl7pPr>
            <a:lvl8pPr marL="3200061" indent="0" algn="ctr">
              <a:buNone/>
              <a:defRPr>
                <a:solidFill>
                  <a:schemeClr val="tx1">
                    <a:tint val="75000"/>
                  </a:schemeClr>
                </a:solidFill>
              </a:defRPr>
            </a:lvl8pPr>
            <a:lvl9pPr marL="3657212"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8715B3F0-F0ED-475B-BB49-8AEF13B4DAAB}"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smtClean="0">
                <a:solidFill>
                  <a:srgbClr val="000000"/>
                </a:solidFill>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32779014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4A062B52-77F8-43D1-96FA-A60FBD1081B9}"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29781668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52" indent="0">
              <a:buNone/>
              <a:defRPr sz="1800">
                <a:solidFill>
                  <a:schemeClr val="tx1">
                    <a:tint val="75000"/>
                  </a:schemeClr>
                </a:solidFill>
              </a:defRPr>
            </a:lvl2pPr>
            <a:lvl3pPr marL="914303" indent="0">
              <a:buNone/>
              <a:defRPr sz="1600">
                <a:solidFill>
                  <a:schemeClr val="tx1">
                    <a:tint val="75000"/>
                  </a:schemeClr>
                </a:solidFill>
              </a:defRPr>
            </a:lvl3pPr>
            <a:lvl4pPr marL="1371455" indent="0">
              <a:buNone/>
              <a:defRPr sz="1400">
                <a:solidFill>
                  <a:schemeClr val="tx1">
                    <a:tint val="75000"/>
                  </a:schemeClr>
                </a:solidFill>
              </a:defRPr>
            </a:lvl4pPr>
            <a:lvl5pPr marL="1828606" indent="0">
              <a:buNone/>
              <a:defRPr sz="1400">
                <a:solidFill>
                  <a:schemeClr val="tx1">
                    <a:tint val="75000"/>
                  </a:schemeClr>
                </a:solidFill>
              </a:defRPr>
            </a:lvl5pPr>
            <a:lvl6pPr marL="2285758" indent="0">
              <a:buNone/>
              <a:defRPr sz="1400">
                <a:solidFill>
                  <a:schemeClr val="tx1">
                    <a:tint val="75000"/>
                  </a:schemeClr>
                </a:solidFill>
              </a:defRPr>
            </a:lvl6pPr>
            <a:lvl7pPr marL="2742909" indent="0">
              <a:buNone/>
              <a:defRPr sz="1400">
                <a:solidFill>
                  <a:schemeClr val="tx1">
                    <a:tint val="75000"/>
                  </a:schemeClr>
                </a:solidFill>
              </a:defRPr>
            </a:lvl7pPr>
            <a:lvl8pPr marL="3200061" indent="0">
              <a:buNone/>
              <a:defRPr sz="1400">
                <a:solidFill>
                  <a:schemeClr val="tx1">
                    <a:tint val="75000"/>
                  </a:schemeClr>
                </a:solidFill>
              </a:defRPr>
            </a:lvl8pPr>
            <a:lvl9pPr marL="3657212"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0E7E432-A37E-464C-B78A-02C272A8FE5E}"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19449491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9B260B34-4234-414B-8BDD-765914BFEEFE}" type="datetime1">
              <a:rPr lang="en-US" smtClean="0"/>
              <a:pPr/>
              <a:t>2/11/2016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10718623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52" indent="0">
              <a:buNone/>
              <a:defRPr sz="2000" b="1"/>
            </a:lvl2pPr>
            <a:lvl3pPr marL="914303" indent="0">
              <a:buNone/>
              <a:defRPr sz="1800" b="1"/>
            </a:lvl3pPr>
            <a:lvl4pPr marL="1371455" indent="0">
              <a:buNone/>
              <a:defRPr sz="1600" b="1"/>
            </a:lvl4pPr>
            <a:lvl5pPr marL="1828606" indent="0">
              <a:buNone/>
              <a:defRPr sz="1600" b="1"/>
            </a:lvl5pPr>
            <a:lvl6pPr marL="2285758" indent="0">
              <a:buNone/>
              <a:defRPr sz="1600" b="1"/>
            </a:lvl6pPr>
            <a:lvl7pPr marL="2742909" indent="0">
              <a:buNone/>
              <a:defRPr sz="1600" b="1"/>
            </a:lvl7pPr>
            <a:lvl8pPr marL="3200061" indent="0">
              <a:buNone/>
              <a:defRPr sz="1600" b="1"/>
            </a:lvl8pPr>
            <a:lvl9pPr marL="3657212"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52" indent="0">
              <a:buNone/>
              <a:defRPr sz="2000" b="1"/>
            </a:lvl2pPr>
            <a:lvl3pPr marL="914303" indent="0">
              <a:buNone/>
              <a:defRPr sz="1800" b="1"/>
            </a:lvl3pPr>
            <a:lvl4pPr marL="1371455" indent="0">
              <a:buNone/>
              <a:defRPr sz="1600" b="1"/>
            </a:lvl4pPr>
            <a:lvl5pPr marL="1828606" indent="0">
              <a:buNone/>
              <a:defRPr sz="1600" b="1"/>
            </a:lvl5pPr>
            <a:lvl6pPr marL="2285758" indent="0">
              <a:buNone/>
              <a:defRPr sz="1600" b="1"/>
            </a:lvl6pPr>
            <a:lvl7pPr marL="2742909" indent="0">
              <a:buNone/>
              <a:defRPr sz="1600" b="1"/>
            </a:lvl7pPr>
            <a:lvl8pPr marL="3200061" indent="0">
              <a:buNone/>
              <a:defRPr sz="1600" b="1"/>
            </a:lvl8pPr>
            <a:lvl9pPr marL="3657212"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54BEBFEC-11B6-4917-B8A3-087E5CFFB6EB}" type="datetime1">
              <a:rPr lang="en-US" smtClean="0"/>
              <a:pPr/>
              <a:t>2/11/2016</a:t>
            </a:fld>
            <a:endParaRPr lang="en-US" dirty="0"/>
          </a:p>
        </p:txBody>
      </p:sp>
      <p:sp>
        <p:nvSpPr>
          <p:cNvPr id="8" name="Footer Placeholder 4"/>
          <p:cNvSpPr>
            <a:spLocks noGrp="1"/>
          </p:cNvSpPr>
          <p:nvPr>
            <p:ph type="ftr" sz="quarter" idx="11"/>
          </p:nvPr>
        </p:nvSpPr>
        <p:spPr/>
        <p:txBody>
          <a:bodyPr/>
          <a:lstStyle>
            <a:lvl1pPr>
              <a:defRPr/>
            </a:lvl1pPr>
          </a:lstStyle>
          <a:p>
            <a:endParaRPr lang="en-US" dirty="0"/>
          </a:p>
        </p:txBody>
      </p:sp>
      <p:sp>
        <p:nvSpPr>
          <p:cNvPr id="9"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10141616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5750FB88-8C42-4F79-B814-D2F520E9ED52}" type="datetime1">
              <a:rPr lang="en-US" smtClean="0"/>
              <a:pPr/>
              <a:t>2/11/2016</a:t>
            </a:fld>
            <a:endParaRPr lang="en-US" dirty="0"/>
          </a:p>
        </p:txBody>
      </p:sp>
      <p:sp>
        <p:nvSpPr>
          <p:cNvPr id="4" name="Footer Placeholder 4"/>
          <p:cNvSpPr>
            <a:spLocks noGrp="1"/>
          </p:cNvSpPr>
          <p:nvPr>
            <p:ph type="ftr" sz="quarter" idx="11"/>
          </p:nvPr>
        </p:nvSpPr>
        <p:spPr/>
        <p:txBody>
          <a:bodyPr/>
          <a:lstStyle>
            <a:lvl1pPr>
              <a:defRPr/>
            </a:lvl1pPr>
          </a:lstStyle>
          <a:p>
            <a:endParaRPr lang="en-US" dirty="0"/>
          </a:p>
        </p:txBody>
      </p:sp>
      <p:sp>
        <p:nvSpPr>
          <p:cNvPr id="5"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31673567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1A8DD493-3EA8-46AC-A154-3FB7090307E8}" type="datetime1">
              <a:rPr lang="en-US" smtClean="0"/>
              <a:pPr/>
              <a:t>2/11/2016</a:t>
            </a:fld>
            <a:endParaRPr lang="en-US" dirty="0"/>
          </a:p>
        </p:txBody>
      </p:sp>
      <p:sp>
        <p:nvSpPr>
          <p:cNvPr id="3" name="Footer Placeholder 4"/>
          <p:cNvSpPr>
            <a:spLocks noGrp="1"/>
          </p:cNvSpPr>
          <p:nvPr>
            <p:ph type="ftr" sz="quarter" idx="11"/>
          </p:nvPr>
        </p:nvSpPr>
        <p:spPr/>
        <p:txBody>
          <a:bodyPr/>
          <a:lstStyle>
            <a:lvl1pPr>
              <a:defRPr/>
            </a:lvl1pPr>
          </a:lstStyle>
          <a:p>
            <a:endParaRPr lang="en-US" dirty="0"/>
          </a:p>
        </p:txBody>
      </p:sp>
      <p:sp>
        <p:nvSpPr>
          <p:cNvPr id="4"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51914150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0"/>
            <a:ext cx="3008313" cy="4691063"/>
          </a:xfrm>
        </p:spPr>
        <p:txBody>
          <a:bodyPr/>
          <a:lstStyle>
            <a:lvl1pPr marL="0" indent="0">
              <a:buNone/>
              <a:defRPr sz="1400"/>
            </a:lvl1pPr>
            <a:lvl2pPr marL="457152" indent="0">
              <a:buNone/>
              <a:defRPr sz="1200"/>
            </a:lvl2pPr>
            <a:lvl3pPr marL="914303" indent="0">
              <a:buNone/>
              <a:defRPr sz="1000"/>
            </a:lvl3pPr>
            <a:lvl4pPr marL="1371455" indent="0">
              <a:buNone/>
              <a:defRPr sz="900"/>
            </a:lvl4pPr>
            <a:lvl5pPr marL="1828606" indent="0">
              <a:buNone/>
              <a:defRPr sz="900"/>
            </a:lvl5pPr>
            <a:lvl6pPr marL="2285758" indent="0">
              <a:buNone/>
              <a:defRPr sz="900"/>
            </a:lvl6pPr>
            <a:lvl7pPr marL="2742909" indent="0">
              <a:buNone/>
              <a:defRPr sz="900"/>
            </a:lvl7pPr>
            <a:lvl8pPr marL="3200061" indent="0">
              <a:buNone/>
              <a:defRPr sz="900"/>
            </a:lvl8pPr>
            <a:lvl9pPr marL="3657212"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1E361858-F60C-4759-8A17-0C012BD74571}" type="datetime1">
              <a:rPr lang="en-US" smtClean="0"/>
              <a:pPr/>
              <a:t>2/11/2016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1755595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fld id="{C6621640-350A-45D3-9786-267A3D392683}"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422014636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152" indent="0">
              <a:buNone/>
              <a:defRPr sz="2800"/>
            </a:lvl2pPr>
            <a:lvl3pPr marL="914303" indent="0">
              <a:buNone/>
              <a:defRPr sz="2400"/>
            </a:lvl3pPr>
            <a:lvl4pPr marL="1371455" indent="0">
              <a:buNone/>
              <a:defRPr sz="2000"/>
            </a:lvl4pPr>
            <a:lvl5pPr marL="1828606" indent="0">
              <a:buNone/>
              <a:defRPr sz="2000"/>
            </a:lvl5pPr>
            <a:lvl6pPr marL="2285758" indent="0">
              <a:buNone/>
              <a:defRPr sz="2000"/>
            </a:lvl6pPr>
            <a:lvl7pPr marL="2742909" indent="0">
              <a:buNone/>
              <a:defRPr sz="2000"/>
            </a:lvl7pPr>
            <a:lvl8pPr marL="3200061" indent="0">
              <a:buNone/>
              <a:defRPr sz="2000"/>
            </a:lvl8pPr>
            <a:lvl9pPr marL="3657212"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52" indent="0">
              <a:buNone/>
              <a:defRPr sz="1200"/>
            </a:lvl2pPr>
            <a:lvl3pPr marL="914303" indent="0">
              <a:buNone/>
              <a:defRPr sz="1000"/>
            </a:lvl3pPr>
            <a:lvl4pPr marL="1371455" indent="0">
              <a:buNone/>
              <a:defRPr sz="900"/>
            </a:lvl4pPr>
            <a:lvl5pPr marL="1828606" indent="0">
              <a:buNone/>
              <a:defRPr sz="900"/>
            </a:lvl5pPr>
            <a:lvl6pPr marL="2285758" indent="0">
              <a:buNone/>
              <a:defRPr sz="900"/>
            </a:lvl6pPr>
            <a:lvl7pPr marL="2742909" indent="0">
              <a:buNone/>
              <a:defRPr sz="900"/>
            </a:lvl7pPr>
            <a:lvl8pPr marL="3200061" indent="0">
              <a:buNone/>
              <a:defRPr sz="900"/>
            </a:lvl8pPr>
            <a:lvl9pPr marL="3657212"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3F8F11-65E2-412E-A7B4-D70FD0E3E358}" type="datetime1">
              <a:rPr lang="en-US" smtClean="0"/>
              <a:pPr/>
              <a:t>2/11/2016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23884751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5D23A356-7C03-488D-86DA-AA74BC398A64}"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31909719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3F24EDAC-CE7C-46AE-AF2F-AD93D29FB35B}"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26403257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4" name="Object 189"/>
          <p:cNvGraphicFramePr>
            <a:graphicFrameLocks noChangeAspect="1"/>
          </p:cNvGraphicFramePr>
          <p:nvPr/>
        </p:nvGraphicFramePr>
        <p:xfrm>
          <a:off x="0" y="0"/>
          <a:ext cx="161984" cy="161974"/>
        </p:xfrm>
        <a:graphic>
          <a:graphicData uri="http://schemas.openxmlformats.org/presentationml/2006/ole">
            <p:oleObj spid="_x0000_s201735" name="think-cell Slide" r:id="rId24" imgW="360" imgH="360" progId="">
              <p:embed/>
            </p:oleObj>
          </a:graphicData>
        </a:graphic>
      </p:graphicFrame>
      <p:pic>
        <p:nvPicPr>
          <p:cNvPr id="5" name="Picture 35"/>
          <p:cNvPicPr>
            <a:picLocks noChangeArrowheads="1"/>
          </p:cNvPicPr>
          <p:nvPr userDrawn="1">
            <p:custDataLst>
              <p:tags r:id="rId2"/>
            </p:custDataLst>
          </p:nvPr>
        </p:nvPicPr>
        <p:blipFill>
          <a:blip r:embed="rId25" cstate="print"/>
          <a:srcRect/>
          <a:stretch>
            <a:fillRect/>
          </a:stretch>
        </p:blipFill>
        <p:spPr bwMode="auto">
          <a:xfrm>
            <a:off x="0" y="102044"/>
            <a:ext cx="9144000" cy="6755956"/>
          </a:xfrm>
          <a:prstGeom prst="rect">
            <a:avLst/>
          </a:prstGeom>
          <a:noFill/>
          <a:ln w="9525">
            <a:noFill/>
            <a:miter lim="800000"/>
            <a:headEnd/>
            <a:tailEnd/>
          </a:ln>
        </p:spPr>
      </p:pic>
      <p:sp>
        <p:nvSpPr>
          <p:cNvPr id="6" name="Diamond 5"/>
          <p:cNvSpPr/>
          <p:nvPr userDrawn="1">
            <p:custDataLst>
              <p:tags r:id="rId3"/>
            </p:custDataLst>
          </p:nvPr>
        </p:nvSpPr>
        <p:spPr bwMode="auto">
          <a:xfrm>
            <a:off x="926550" y="540997"/>
            <a:ext cx="724069" cy="724026"/>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anchor="ctr"/>
          <a:lstStyle/>
          <a:p>
            <a:pPr algn="ctr" fontAlgn="base">
              <a:spcBef>
                <a:spcPct val="0"/>
              </a:spcBef>
              <a:spcAft>
                <a:spcPct val="0"/>
              </a:spcAft>
              <a:defRPr/>
            </a:pPr>
            <a:endParaRPr lang="en-US" sz="1600" dirty="0" err="1">
              <a:solidFill>
                <a:srgbClr val="000000"/>
              </a:solidFill>
            </a:endParaRPr>
          </a:p>
        </p:txBody>
      </p:sp>
      <p:sp>
        <p:nvSpPr>
          <p:cNvPr id="7" name="Diamond 6"/>
          <p:cNvSpPr/>
          <p:nvPr userDrawn="1">
            <p:custDataLst>
              <p:tags r:id="rId4"/>
            </p:custDataLst>
          </p:nvPr>
        </p:nvSpPr>
        <p:spPr bwMode="auto">
          <a:xfrm>
            <a:off x="1357428" y="971849"/>
            <a:ext cx="724069" cy="724026"/>
          </a:xfrm>
          <a:prstGeom prst="diamond">
            <a:avLst/>
          </a:prstGeom>
          <a:solidFill>
            <a:srgbClr val="D6D6D6">
              <a:alpha val="2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anchor="ctr"/>
          <a:lstStyle/>
          <a:p>
            <a:pPr algn="ctr" fontAlgn="base">
              <a:spcBef>
                <a:spcPct val="0"/>
              </a:spcBef>
              <a:spcAft>
                <a:spcPct val="0"/>
              </a:spcAft>
              <a:defRPr/>
            </a:pPr>
            <a:endParaRPr lang="en-US" sz="1600" dirty="0" err="1">
              <a:solidFill>
                <a:srgbClr val="000000"/>
              </a:solidFill>
            </a:endParaRPr>
          </a:p>
        </p:txBody>
      </p:sp>
      <p:sp>
        <p:nvSpPr>
          <p:cNvPr id="8" name="Diamond 7"/>
          <p:cNvSpPr/>
          <p:nvPr userDrawn="1">
            <p:custDataLst>
              <p:tags r:id="rId5"/>
            </p:custDataLst>
          </p:nvPr>
        </p:nvSpPr>
        <p:spPr bwMode="auto">
          <a:xfrm>
            <a:off x="508632" y="960509"/>
            <a:ext cx="724069" cy="724025"/>
          </a:xfrm>
          <a:prstGeom prst="diamond">
            <a:avLst/>
          </a:prstGeom>
          <a:solidFill>
            <a:srgbClr val="D6D6D6">
              <a:alpha val="2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anchor="ctr"/>
          <a:lstStyle/>
          <a:p>
            <a:pPr algn="ctr" fontAlgn="base">
              <a:spcBef>
                <a:spcPct val="0"/>
              </a:spcBef>
              <a:spcAft>
                <a:spcPct val="0"/>
              </a:spcAft>
              <a:defRPr/>
            </a:pPr>
            <a:endParaRPr lang="en-US" sz="1600" dirty="0" err="1">
              <a:solidFill>
                <a:srgbClr val="000000"/>
              </a:solidFill>
            </a:endParaRPr>
          </a:p>
        </p:txBody>
      </p:sp>
      <p:sp>
        <p:nvSpPr>
          <p:cNvPr id="9" name="Diamond 8"/>
          <p:cNvSpPr/>
          <p:nvPr userDrawn="1">
            <p:custDataLst>
              <p:tags r:id="rId6"/>
            </p:custDataLst>
          </p:nvPr>
        </p:nvSpPr>
        <p:spPr bwMode="auto">
          <a:xfrm>
            <a:off x="77754" y="1401080"/>
            <a:ext cx="724069" cy="724025"/>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anchor="ctr"/>
          <a:lstStyle/>
          <a:p>
            <a:pPr algn="ctr" fontAlgn="base">
              <a:spcBef>
                <a:spcPct val="0"/>
              </a:spcBef>
              <a:spcAft>
                <a:spcPct val="0"/>
              </a:spcAft>
              <a:defRPr/>
            </a:pPr>
            <a:endParaRPr lang="en-US" sz="1600" dirty="0" err="1">
              <a:solidFill>
                <a:srgbClr val="000000"/>
              </a:solidFill>
            </a:endParaRPr>
          </a:p>
        </p:txBody>
      </p:sp>
      <p:sp>
        <p:nvSpPr>
          <p:cNvPr id="10" name="Diamond 9"/>
          <p:cNvSpPr/>
          <p:nvPr userDrawn="1">
            <p:custDataLst>
              <p:tags r:id="rId7"/>
            </p:custDataLst>
          </p:nvPr>
        </p:nvSpPr>
        <p:spPr bwMode="auto">
          <a:xfrm>
            <a:off x="508632" y="1831932"/>
            <a:ext cx="724069" cy="724025"/>
          </a:xfrm>
          <a:prstGeom prst="diamond">
            <a:avLst/>
          </a:prstGeom>
          <a:solidFill>
            <a:srgbClr val="D6D6D6">
              <a:alpha val="2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anchor="ctr"/>
          <a:lstStyle/>
          <a:p>
            <a:pPr algn="ctr" fontAlgn="base">
              <a:spcBef>
                <a:spcPct val="0"/>
              </a:spcBef>
              <a:spcAft>
                <a:spcPct val="0"/>
              </a:spcAft>
              <a:defRPr/>
            </a:pPr>
            <a:endParaRPr lang="en-US" sz="1600" dirty="0" err="1">
              <a:solidFill>
                <a:srgbClr val="000000"/>
              </a:solidFill>
            </a:endParaRPr>
          </a:p>
        </p:txBody>
      </p:sp>
      <p:sp>
        <p:nvSpPr>
          <p:cNvPr id="11" name="Diamond 10"/>
          <p:cNvSpPr/>
          <p:nvPr userDrawn="1">
            <p:custDataLst>
              <p:tags r:id="rId8"/>
            </p:custDataLst>
          </p:nvPr>
        </p:nvSpPr>
        <p:spPr bwMode="auto">
          <a:xfrm>
            <a:off x="1420601" y="1831932"/>
            <a:ext cx="724068" cy="724025"/>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anchor="ctr"/>
          <a:lstStyle/>
          <a:p>
            <a:pPr algn="ctr" fontAlgn="base">
              <a:spcBef>
                <a:spcPct val="0"/>
              </a:spcBef>
              <a:spcAft>
                <a:spcPct val="0"/>
              </a:spcAft>
              <a:defRPr/>
            </a:pPr>
            <a:endParaRPr lang="en-US" sz="1600" dirty="0" err="1">
              <a:solidFill>
                <a:srgbClr val="000000"/>
              </a:solidFill>
            </a:endParaRPr>
          </a:p>
        </p:txBody>
      </p:sp>
      <p:sp>
        <p:nvSpPr>
          <p:cNvPr id="12" name="Diamond 11"/>
          <p:cNvSpPr/>
          <p:nvPr userDrawn="1">
            <p:custDataLst>
              <p:tags r:id="rId9"/>
            </p:custDataLst>
          </p:nvPr>
        </p:nvSpPr>
        <p:spPr bwMode="auto">
          <a:xfrm>
            <a:off x="954087" y="2254687"/>
            <a:ext cx="724068" cy="724026"/>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anchor="ctr"/>
          <a:lstStyle/>
          <a:p>
            <a:pPr algn="ctr" fontAlgn="base">
              <a:spcBef>
                <a:spcPct val="0"/>
              </a:spcBef>
              <a:spcAft>
                <a:spcPct val="0"/>
              </a:spcAft>
              <a:defRPr/>
            </a:pPr>
            <a:endParaRPr lang="en-US" sz="1600" dirty="0" err="1">
              <a:solidFill>
                <a:srgbClr val="000000"/>
              </a:solidFill>
            </a:endParaRPr>
          </a:p>
        </p:txBody>
      </p:sp>
      <p:sp>
        <p:nvSpPr>
          <p:cNvPr id="13" name="Diamond 12"/>
          <p:cNvSpPr/>
          <p:nvPr userDrawn="1">
            <p:custDataLst>
              <p:tags r:id="rId10"/>
            </p:custDataLst>
          </p:nvPr>
        </p:nvSpPr>
        <p:spPr bwMode="auto">
          <a:xfrm>
            <a:off x="1399544" y="2675819"/>
            <a:ext cx="724069" cy="724026"/>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anchor="ctr"/>
          <a:lstStyle/>
          <a:p>
            <a:pPr algn="ctr" fontAlgn="base">
              <a:spcBef>
                <a:spcPct val="0"/>
              </a:spcBef>
              <a:spcAft>
                <a:spcPct val="0"/>
              </a:spcAft>
              <a:defRPr/>
            </a:pPr>
            <a:endParaRPr lang="en-US" sz="1600" dirty="0" err="1">
              <a:solidFill>
                <a:srgbClr val="000000"/>
              </a:solidFill>
            </a:endParaRPr>
          </a:p>
        </p:txBody>
      </p:sp>
      <p:grpSp>
        <p:nvGrpSpPr>
          <p:cNvPr id="2" name="Group 77"/>
          <p:cNvGrpSpPr>
            <a:grpSpLocks/>
          </p:cNvGrpSpPr>
          <p:nvPr userDrawn="1">
            <p:custDataLst>
              <p:tags r:id="rId11"/>
            </p:custDataLst>
          </p:nvPr>
        </p:nvGrpSpPr>
        <p:grpSpPr bwMode="auto">
          <a:xfrm>
            <a:off x="77752" y="3139066"/>
            <a:ext cx="2269397" cy="3623370"/>
            <a:chOff x="76202" y="3076575"/>
            <a:chExt cx="2223856" cy="3551238"/>
          </a:xfrm>
        </p:grpSpPr>
        <p:sp>
          <p:nvSpPr>
            <p:cNvPr id="15" name="Diamond 14"/>
            <p:cNvSpPr/>
            <p:nvPr userDrawn="1">
              <p:custDataLst>
                <p:tags r:id="rId14"/>
              </p:custDataLst>
            </p:nvPr>
          </p:nvSpPr>
          <p:spPr bwMode="auto">
            <a:xfrm flipH="1">
              <a:off x="142870" y="3076575"/>
              <a:ext cx="779382" cy="779463"/>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sp>
          <p:nvSpPr>
            <p:cNvPr id="16" name="Diamond 15"/>
            <p:cNvSpPr/>
            <p:nvPr userDrawn="1">
              <p:custDataLst>
                <p:tags r:id="rId15"/>
              </p:custDataLst>
            </p:nvPr>
          </p:nvSpPr>
          <p:spPr bwMode="auto">
            <a:xfrm flipH="1">
              <a:off x="607960" y="3551238"/>
              <a:ext cx="779381" cy="779462"/>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sp>
          <p:nvSpPr>
            <p:cNvPr id="17" name="Diamond 16"/>
            <p:cNvSpPr/>
            <p:nvPr userDrawn="1">
              <p:custDataLst>
                <p:tags r:id="rId16"/>
              </p:custDataLst>
            </p:nvPr>
          </p:nvSpPr>
          <p:spPr bwMode="auto">
            <a:xfrm flipH="1">
              <a:off x="142870" y="4014788"/>
              <a:ext cx="779382" cy="777875"/>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sp>
          <p:nvSpPr>
            <p:cNvPr id="18" name="Diamond 17"/>
            <p:cNvSpPr/>
            <p:nvPr userDrawn="1">
              <p:custDataLst>
                <p:tags r:id="rId17"/>
              </p:custDataLst>
            </p:nvPr>
          </p:nvSpPr>
          <p:spPr bwMode="auto">
            <a:xfrm flipH="1">
              <a:off x="1057175" y="4002088"/>
              <a:ext cx="779382" cy="779462"/>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sp>
          <p:nvSpPr>
            <p:cNvPr id="19" name="Diamond 18"/>
            <p:cNvSpPr/>
            <p:nvPr userDrawn="1">
              <p:custDataLst>
                <p:tags r:id="rId18"/>
              </p:custDataLst>
            </p:nvPr>
          </p:nvSpPr>
          <p:spPr bwMode="auto">
            <a:xfrm flipH="1">
              <a:off x="1520676" y="4476750"/>
              <a:ext cx="779382" cy="779463"/>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sp>
          <p:nvSpPr>
            <p:cNvPr id="20" name="Diamond 19"/>
            <p:cNvSpPr/>
            <p:nvPr userDrawn="1">
              <p:custDataLst>
                <p:tags r:id="rId19"/>
              </p:custDataLst>
            </p:nvPr>
          </p:nvSpPr>
          <p:spPr bwMode="auto">
            <a:xfrm flipH="1">
              <a:off x="1057175" y="4940300"/>
              <a:ext cx="779382" cy="779463"/>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sp>
          <p:nvSpPr>
            <p:cNvPr id="21" name="Diamond 20"/>
            <p:cNvSpPr/>
            <p:nvPr userDrawn="1">
              <p:custDataLst>
                <p:tags r:id="rId20"/>
              </p:custDataLst>
            </p:nvPr>
          </p:nvSpPr>
          <p:spPr bwMode="auto">
            <a:xfrm flipH="1">
              <a:off x="76202" y="4940300"/>
              <a:ext cx="779382" cy="779463"/>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sp>
          <p:nvSpPr>
            <p:cNvPr id="22" name="Diamond 21"/>
            <p:cNvSpPr/>
            <p:nvPr userDrawn="1">
              <p:custDataLst>
                <p:tags r:id="rId21"/>
              </p:custDataLst>
            </p:nvPr>
          </p:nvSpPr>
          <p:spPr bwMode="auto">
            <a:xfrm flipH="1">
              <a:off x="577800" y="5395913"/>
              <a:ext cx="779382" cy="777875"/>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sp>
          <p:nvSpPr>
            <p:cNvPr id="23" name="Diamond 22"/>
            <p:cNvSpPr/>
            <p:nvPr userDrawn="1">
              <p:custDataLst>
                <p:tags r:id="rId22"/>
              </p:custDataLst>
            </p:nvPr>
          </p:nvSpPr>
          <p:spPr bwMode="auto">
            <a:xfrm flipH="1">
              <a:off x="98425" y="5848350"/>
              <a:ext cx="779382" cy="779463"/>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grpSp>
      <p:grpSp>
        <p:nvGrpSpPr>
          <p:cNvPr id="3" name="McK Title Elements" hidden="1"/>
          <p:cNvGrpSpPr>
            <a:grpSpLocks/>
          </p:cNvGrpSpPr>
          <p:nvPr userDrawn="1">
            <p:custDataLst>
              <p:tags r:id="rId12"/>
            </p:custDataLst>
          </p:nvPr>
        </p:nvGrpSpPr>
        <p:grpSpPr bwMode="auto">
          <a:xfrm>
            <a:off x="380663" y="5813265"/>
            <a:ext cx="4080378" cy="494022"/>
            <a:chOff x="1663" y="3106"/>
            <a:chExt cx="3109" cy="305"/>
          </a:xfrm>
        </p:grpSpPr>
        <p:sp>
          <p:nvSpPr>
            <p:cNvPr id="25" name="McK Document type"/>
            <p:cNvSpPr txBox="1">
              <a:spLocks noChangeArrowheads="1"/>
            </p:cNvSpPr>
            <p:nvPr/>
          </p:nvSpPr>
          <p:spPr bwMode="auto">
            <a:xfrm>
              <a:off x="1663" y="3106"/>
              <a:ext cx="3109" cy="136"/>
            </a:xfrm>
            <a:prstGeom prst="rect">
              <a:avLst/>
            </a:prstGeom>
            <a:noFill/>
            <a:ln>
              <a:noFill/>
            </a:ln>
            <a:effectLs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smtClean="0">
                  <a:solidFill>
                    <a:srgbClr val="FFFFFF"/>
                  </a:solidFill>
                  <a:latin typeface="Arial"/>
                </a:rPr>
                <a:t>Document type</a:t>
              </a:r>
            </a:p>
          </p:txBody>
        </p:sp>
        <p:sp>
          <p:nvSpPr>
            <p:cNvPr id="26" name="McK Date"/>
            <p:cNvSpPr txBox="1">
              <a:spLocks noChangeArrowheads="1"/>
            </p:cNvSpPr>
            <p:nvPr/>
          </p:nvSpPr>
          <p:spPr bwMode="auto">
            <a:xfrm>
              <a:off x="1663" y="3275"/>
              <a:ext cx="3109" cy="136"/>
            </a:xfrm>
            <a:prstGeom prst="rect">
              <a:avLst/>
            </a:prstGeom>
            <a:noFill/>
            <a:ln>
              <a:noFill/>
            </a:ln>
            <a:effectLs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smtClean="0">
                  <a:solidFill>
                    <a:srgbClr val="FFFFFF"/>
                  </a:solidFill>
                  <a:latin typeface="Arial"/>
                </a:rPr>
                <a:t>Date</a:t>
              </a:r>
            </a:p>
          </p:txBody>
        </p:sp>
      </p:grpSp>
      <p:sp>
        <p:nvSpPr>
          <p:cNvPr id="27" name="Rectangle 26"/>
          <p:cNvSpPr/>
          <p:nvPr userDrawn="1">
            <p:custDataLst>
              <p:tags r:id="rId13"/>
            </p:custDataLst>
          </p:nvPr>
        </p:nvSpPr>
        <p:spPr>
          <a:xfrm>
            <a:off x="0" y="2"/>
            <a:ext cx="9144000" cy="145777"/>
          </a:xfrm>
          <a:prstGeom prst="rect">
            <a:avLst/>
          </a:prstGeom>
          <a:solidFill>
            <a:schemeClr val="accent4"/>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anchor="ctr"/>
          <a:lstStyle/>
          <a:p>
            <a:pPr algn="ctr" fontAlgn="base">
              <a:spcBef>
                <a:spcPct val="0"/>
              </a:spcBef>
              <a:spcAft>
                <a:spcPct val="0"/>
              </a:spcAft>
              <a:defRPr/>
            </a:pPr>
            <a:endParaRPr lang="en-US" sz="1600" dirty="0" err="1">
              <a:solidFill>
                <a:srgbClr val="000000"/>
              </a:solidFill>
            </a:endParaRPr>
          </a:p>
        </p:txBody>
      </p:sp>
      <p:sp>
        <p:nvSpPr>
          <p:cNvPr id="13314" name="Rectangle 1026"/>
          <p:cNvSpPr>
            <a:spLocks noGrp="1" noChangeArrowheads="1"/>
          </p:cNvSpPr>
          <p:nvPr>
            <p:ph type="ctrTitle"/>
          </p:nvPr>
        </p:nvSpPr>
        <p:spPr bwMode="auto">
          <a:xfrm>
            <a:off x="3331233" y="2337492"/>
            <a:ext cx="3980274" cy="892552"/>
          </a:xfrm>
          <a:prstGeom prst="rect">
            <a:avLst/>
          </a:prstGeom>
        </p:spPr>
        <p:txBody>
          <a:bodyPr/>
          <a:lstStyle>
            <a:lvl1pPr>
              <a:defRPr sz="2900" b="0" baseline="0">
                <a:solidFill>
                  <a:schemeClr val="bg1"/>
                </a:solidFill>
                <a:latin typeface="+mj-lt"/>
                <a:ea typeface="+mj-ea"/>
              </a:defRPr>
            </a:lvl1pPr>
          </a:lstStyle>
          <a:p>
            <a:pPr lvl="0"/>
            <a:r>
              <a:rPr lang="en-US" noProof="0" dirty="0" smtClean="0"/>
              <a:t>Click to edit Master title style</a:t>
            </a:r>
          </a:p>
        </p:txBody>
      </p:sp>
      <p:sp>
        <p:nvSpPr>
          <p:cNvPr id="13315" name="Rectangle 1027"/>
          <p:cNvSpPr>
            <a:spLocks noGrp="1" noChangeArrowheads="1"/>
          </p:cNvSpPr>
          <p:nvPr>
            <p:ph type="subTitle" idx="1"/>
          </p:nvPr>
        </p:nvSpPr>
        <p:spPr bwMode="auto">
          <a:xfrm>
            <a:off x="3331234" y="4389472"/>
            <a:ext cx="3553423" cy="251222"/>
          </a:xfrm>
        </p:spPr>
        <p:txBody>
          <a:bodyPr/>
          <a:lstStyle>
            <a:lvl1pPr>
              <a:defRPr sz="1600" baseline="0">
                <a:solidFill>
                  <a:schemeClr val="bg1"/>
                </a:solidFill>
                <a:latin typeface="+mj-lt"/>
                <a:ea typeface="+mj-ea"/>
              </a:defRPr>
            </a:lvl1pPr>
          </a:lstStyle>
          <a:p>
            <a:pPr lvl="0"/>
            <a:r>
              <a:rPr lang="en-US" noProof="0" smtClean="0"/>
              <a:t>Click to edit Master subtitle style</a:t>
            </a:r>
            <a:endParaRPr lang="en-US" noProof="0" dirty="0" smtClean="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20" name="Object 19" hidden="1"/>
          <p:cNvGraphicFramePr>
            <a:graphicFrameLocks noChangeAspect="1"/>
          </p:cNvGraphicFramePr>
          <p:nvPr userDrawn="1">
            <p:extLst>
              <p:ext uri="{D42A27DB-BD31-4B8C-83A1-F6EECF244321}">
                <p14:modId xmlns:p14="http://schemas.microsoft.com/office/powerpoint/2010/main" xmlns="" val="4250701162"/>
              </p:ext>
            </p:extLst>
          </p:nvPr>
        </p:nvGraphicFramePr>
        <p:xfrm>
          <a:off x="0" y="0"/>
          <a:ext cx="161984" cy="161974"/>
        </p:xfrm>
        <a:graphic>
          <a:graphicData uri="http://schemas.openxmlformats.org/presentationml/2006/ole">
            <p:oleObj spid="_x0000_s207879" name="think-cell Slide" r:id="rId26" imgW="360" imgH="360" progId="">
              <p:embed/>
            </p:oleObj>
          </a:graphicData>
        </a:graphic>
      </p:graphicFrame>
      <p:pic>
        <p:nvPicPr>
          <p:cNvPr id="16419" name="Picture 35"/>
          <p:cNvPicPr>
            <a:picLocks noChangeArrowheads="1"/>
          </p:cNvPicPr>
          <p:nvPr userDrawn="1">
            <p:custDataLst>
              <p:tags r:id="rId2"/>
            </p:custDataLst>
          </p:nvPr>
        </p:nvPicPr>
        <p:blipFill>
          <a:blip r:embed="rId27" cstate="print">
            <a:extLst>
              <a:ext uri="{28A0092B-C50C-407E-A947-70E740481C1C}">
                <a14:useLocalDpi xmlns:a14="http://schemas.microsoft.com/office/drawing/2010/main" xmlns="" val="0"/>
              </a:ext>
            </a:extLst>
          </a:blip>
          <a:srcRect/>
          <a:stretch>
            <a:fillRect/>
          </a:stretch>
        </p:blipFill>
        <p:spPr bwMode="auto">
          <a:xfrm>
            <a:off x="0" y="102816"/>
            <a:ext cx="9144000" cy="675518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5" name="Diamond 34"/>
          <p:cNvSpPr/>
          <p:nvPr userDrawn="1">
            <p:custDataLst>
              <p:tags r:id="rId3"/>
            </p:custDataLst>
          </p:nvPr>
        </p:nvSpPr>
        <p:spPr bwMode="auto">
          <a:xfrm>
            <a:off x="926687" y="541181"/>
            <a:ext cx="723681" cy="723639"/>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sp>
        <p:nvSpPr>
          <p:cNvPr id="36" name="Diamond 35"/>
          <p:cNvSpPr/>
          <p:nvPr userDrawn="1">
            <p:custDataLst>
              <p:tags r:id="rId4"/>
            </p:custDataLst>
          </p:nvPr>
        </p:nvSpPr>
        <p:spPr bwMode="auto">
          <a:xfrm>
            <a:off x="1358113" y="971438"/>
            <a:ext cx="723681" cy="723639"/>
          </a:xfrm>
          <a:prstGeom prst="diamond">
            <a:avLst/>
          </a:prstGeom>
          <a:solidFill>
            <a:srgbClr val="D6D6D6">
              <a:alpha val="2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sp>
        <p:nvSpPr>
          <p:cNvPr id="37" name="Diamond 36"/>
          <p:cNvSpPr/>
          <p:nvPr userDrawn="1">
            <p:custDataLst>
              <p:tags r:id="rId5"/>
            </p:custDataLst>
          </p:nvPr>
        </p:nvSpPr>
        <p:spPr bwMode="auto">
          <a:xfrm>
            <a:off x="509181" y="960624"/>
            <a:ext cx="723681" cy="723639"/>
          </a:xfrm>
          <a:prstGeom prst="diamond">
            <a:avLst/>
          </a:prstGeom>
          <a:solidFill>
            <a:srgbClr val="D6D6D6">
              <a:alpha val="2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sp>
        <p:nvSpPr>
          <p:cNvPr id="38" name="Diamond 37"/>
          <p:cNvSpPr/>
          <p:nvPr userDrawn="1">
            <p:custDataLst>
              <p:tags r:id="rId6"/>
            </p:custDataLst>
          </p:nvPr>
        </p:nvSpPr>
        <p:spPr bwMode="auto">
          <a:xfrm>
            <a:off x="77755" y="1401743"/>
            <a:ext cx="723681" cy="723639"/>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sp>
        <p:nvSpPr>
          <p:cNvPr id="39" name="Diamond 38"/>
          <p:cNvSpPr/>
          <p:nvPr userDrawn="1">
            <p:custDataLst>
              <p:tags r:id="rId7"/>
            </p:custDataLst>
          </p:nvPr>
        </p:nvSpPr>
        <p:spPr bwMode="auto">
          <a:xfrm>
            <a:off x="509181" y="1832001"/>
            <a:ext cx="723681" cy="723639"/>
          </a:xfrm>
          <a:prstGeom prst="diamond">
            <a:avLst/>
          </a:prstGeom>
          <a:solidFill>
            <a:srgbClr val="D6D6D6">
              <a:alpha val="2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sp>
        <p:nvSpPr>
          <p:cNvPr id="40" name="Diamond 39"/>
          <p:cNvSpPr/>
          <p:nvPr userDrawn="1">
            <p:custDataLst>
              <p:tags r:id="rId8"/>
            </p:custDataLst>
          </p:nvPr>
        </p:nvSpPr>
        <p:spPr bwMode="auto">
          <a:xfrm>
            <a:off x="1420740" y="1832001"/>
            <a:ext cx="723681" cy="723639"/>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sp>
        <p:nvSpPr>
          <p:cNvPr id="41" name="Diamond 40"/>
          <p:cNvSpPr/>
          <p:nvPr userDrawn="1">
            <p:custDataLst>
              <p:tags r:id="rId9"/>
            </p:custDataLst>
          </p:nvPr>
        </p:nvSpPr>
        <p:spPr bwMode="auto">
          <a:xfrm>
            <a:off x="954522" y="2255165"/>
            <a:ext cx="723681" cy="723639"/>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sp>
        <p:nvSpPr>
          <p:cNvPr id="42" name="Diamond 41"/>
          <p:cNvSpPr/>
          <p:nvPr userDrawn="1">
            <p:custDataLst>
              <p:tags r:id="rId10"/>
            </p:custDataLst>
          </p:nvPr>
        </p:nvSpPr>
        <p:spPr bwMode="auto">
          <a:xfrm>
            <a:off x="1399864" y="2676453"/>
            <a:ext cx="723681" cy="723639"/>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a:solidFill>
                <a:srgbClr val="000000"/>
              </a:solidFill>
            </a:endParaRPr>
          </a:p>
        </p:txBody>
      </p:sp>
      <p:grpSp>
        <p:nvGrpSpPr>
          <p:cNvPr id="2" name="Group 1"/>
          <p:cNvGrpSpPr/>
          <p:nvPr userDrawn="1">
            <p:custDataLst>
              <p:tags r:id="rId11"/>
            </p:custDataLst>
          </p:nvPr>
        </p:nvGrpSpPr>
        <p:grpSpPr>
          <a:xfrm>
            <a:off x="77755" y="3139066"/>
            <a:ext cx="2269160" cy="3623370"/>
            <a:chOff x="76202" y="3076575"/>
            <a:chExt cx="2223856" cy="3551238"/>
          </a:xfrm>
        </p:grpSpPr>
        <p:sp>
          <p:nvSpPr>
            <p:cNvPr id="43" name="Diamond 42"/>
            <p:cNvSpPr/>
            <p:nvPr userDrawn="1">
              <p:custDataLst>
                <p:tags r:id="rId16"/>
              </p:custDataLst>
            </p:nvPr>
          </p:nvSpPr>
          <p:spPr bwMode="auto">
            <a:xfrm flipH="1">
              <a:off x="143593" y="3076575"/>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a:solidFill>
                  <a:srgbClr val="000000"/>
                </a:solidFill>
              </a:endParaRPr>
            </a:p>
          </p:txBody>
        </p:sp>
        <p:sp>
          <p:nvSpPr>
            <p:cNvPr id="44" name="Diamond 43"/>
            <p:cNvSpPr/>
            <p:nvPr userDrawn="1">
              <p:custDataLst>
                <p:tags r:id="rId17"/>
              </p:custDataLst>
            </p:nvPr>
          </p:nvSpPr>
          <p:spPr bwMode="auto">
            <a:xfrm flipH="1">
              <a:off x="607832" y="3551274"/>
              <a:ext cx="778724" cy="778724"/>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a:solidFill>
                  <a:srgbClr val="000000"/>
                </a:solidFill>
              </a:endParaRPr>
            </a:p>
          </p:txBody>
        </p:sp>
        <p:sp>
          <p:nvSpPr>
            <p:cNvPr id="45" name="Diamond 44"/>
            <p:cNvSpPr/>
            <p:nvPr userDrawn="1">
              <p:custDataLst>
                <p:tags r:id="rId18"/>
              </p:custDataLst>
            </p:nvPr>
          </p:nvSpPr>
          <p:spPr bwMode="auto">
            <a:xfrm flipH="1">
              <a:off x="143593" y="4014284"/>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a:solidFill>
                  <a:srgbClr val="000000"/>
                </a:solidFill>
              </a:endParaRPr>
            </a:p>
          </p:txBody>
        </p:sp>
        <p:sp>
          <p:nvSpPr>
            <p:cNvPr id="46" name="Diamond 45"/>
            <p:cNvSpPr/>
            <p:nvPr userDrawn="1">
              <p:custDataLst>
                <p:tags r:id="rId19"/>
              </p:custDataLst>
            </p:nvPr>
          </p:nvSpPr>
          <p:spPr bwMode="auto">
            <a:xfrm flipH="1">
              <a:off x="1057094" y="4002646"/>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a:solidFill>
                  <a:srgbClr val="000000"/>
                </a:solidFill>
              </a:endParaRPr>
            </a:p>
          </p:txBody>
        </p:sp>
        <p:sp>
          <p:nvSpPr>
            <p:cNvPr id="47" name="Diamond 46"/>
            <p:cNvSpPr/>
            <p:nvPr userDrawn="1">
              <p:custDataLst>
                <p:tags r:id="rId20"/>
              </p:custDataLst>
            </p:nvPr>
          </p:nvSpPr>
          <p:spPr bwMode="auto">
            <a:xfrm flipH="1">
              <a:off x="1521334" y="4477345"/>
              <a:ext cx="778724" cy="778724"/>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a:solidFill>
                  <a:srgbClr val="000000"/>
                </a:solidFill>
              </a:endParaRPr>
            </a:p>
          </p:txBody>
        </p:sp>
        <p:sp>
          <p:nvSpPr>
            <p:cNvPr id="48" name="Diamond 47"/>
            <p:cNvSpPr/>
            <p:nvPr userDrawn="1">
              <p:custDataLst>
                <p:tags r:id="rId21"/>
              </p:custDataLst>
            </p:nvPr>
          </p:nvSpPr>
          <p:spPr bwMode="auto">
            <a:xfrm flipH="1">
              <a:off x="1057094" y="4940355"/>
              <a:ext cx="778724" cy="778724"/>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a:solidFill>
                  <a:srgbClr val="000000"/>
                </a:solidFill>
              </a:endParaRPr>
            </a:p>
          </p:txBody>
        </p:sp>
        <p:sp>
          <p:nvSpPr>
            <p:cNvPr id="49" name="Diamond 48"/>
            <p:cNvSpPr/>
            <p:nvPr userDrawn="1">
              <p:custDataLst>
                <p:tags r:id="rId22"/>
              </p:custDataLst>
            </p:nvPr>
          </p:nvSpPr>
          <p:spPr bwMode="auto">
            <a:xfrm flipH="1">
              <a:off x="76202" y="4940355"/>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a:solidFill>
                  <a:srgbClr val="000000"/>
                </a:solidFill>
              </a:endParaRPr>
            </a:p>
          </p:txBody>
        </p:sp>
        <p:sp>
          <p:nvSpPr>
            <p:cNvPr id="50" name="Diamond 49"/>
            <p:cNvSpPr/>
            <p:nvPr userDrawn="1">
              <p:custDataLst>
                <p:tags r:id="rId23"/>
              </p:custDataLst>
            </p:nvPr>
          </p:nvSpPr>
          <p:spPr bwMode="auto">
            <a:xfrm flipH="1">
              <a:off x="577880" y="5395731"/>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a:solidFill>
                  <a:srgbClr val="000000"/>
                </a:solidFill>
              </a:endParaRPr>
            </a:p>
          </p:txBody>
        </p:sp>
        <p:sp>
          <p:nvSpPr>
            <p:cNvPr id="51" name="Diamond 50"/>
            <p:cNvSpPr/>
            <p:nvPr userDrawn="1">
              <p:custDataLst>
                <p:tags r:id="rId24"/>
              </p:custDataLst>
            </p:nvPr>
          </p:nvSpPr>
          <p:spPr bwMode="auto">
            <a:xfrm flipH="1">
              <a:off x="98666" y="5849089"/>
              <a:ext cx="778724" cy="778724"/>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a:solidFill>
                  <a:srgbClr val="000000"/>
                </a:solidFill>
              </a:endParaRPr>
            </a:p>
          </p:txBody>
        </p:sp>
      </p:grpSp>
      <p:grpSp>
        <p:nvGrpSpPr>
          <p:cNvPr id="3" name="McK Title Elements" hidden="1"/>
          <p:cNvGrpSpPr>
            <a:grpSpLocks/>
          </p:cNvGrpSpPr>
          <p:nvPr userDrawn="1">
            <p:custDataLst>
              <p:tags r:id="rId12"/>
            </p:custDataLst>
          </p:nvPr>
        </p:nvGrpSpPr>
        <p:grpSpPr bwMode="auto">
          <a:xfrm>
            <a:off x="380847" y="5813390"/>
            <a:ext cx="4080111"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smtClean="0">
                  <a:solidFill>
                    <a:srgbClr val="FFFFFF"/>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smtClean="0">
                  <a:solidFill>
                    <a:srgbClr val="FFFFFF"/>
                  </a:solidFill>
                  <a:latin typeface="Arial"/>
                </a:rPr>
                <a:t>Date</a:t>
              </a:r>
            </a:p>
          </p:txBody>
        </p:sp>
      </p:grpSp>
      <p:sp>
        <p:nvSpPr>
          <p:cNvPr id="13314" name="Rectangle 1026"/>
          <p:cNvSpPr>
            <a:spLocks noGrp="1" noChangeArrowheads="1"/>
          </p:cNvSpPr>
          <p:nvPr userDrawn="1">
            <p:ph type="ctrTitle"/>
            <p:custDataLst>
              <p:tags r:id="rId13"/>
            </p:custDataLst>
          </p:nvPr>
        </p:nvSpPr>
        <p:spPr bwMode="auto">
          <a:xfrm>
            <a:off x="3331233" y="2337492"/>
            <a:ext cx="3980274" cy="892552"/>
          </a:xfrm>
          <a:prstGeom prst="rect">
            <a:avLst/>
          </a:prstGeom>
        </p:spPr>
        <p:txBody>
          <a:bodyPr wrap="square" anchor="t" anchorCtr="0">
            <a:spAutoFit/>
          </a:bodyPr>
          <a:lstStyle>
            <a:lvl1pPr>
              <a:defRPr sz="2900" b="0" baseline="0">
                <a:solidFill>
                  <a:schemeClr val="bg1"/>
                </a:solidFill>
                <a:latin typeface="+mj-lt"/>
                <a:ea typeface="+mj-ea"/>
              </a:defRPr>
            </a:lvl1pPr>
          </a:lstStyle>
          <a:p>
            <a:pPr lvl="0"/>
            <a:r>
              <a:rPr lang="en-US" noProof="0" dirty="0" smtClean="0"/>
              <a:t>Click to edit Master title style</a:t>
            </a:r>
          </a:p>
        </p:txBody>
      </p:sp>
      <p:sp>
        <p:nvSpPr>
          <p:cNvPr id="13315" name="Rectangle 1027"/>
          <p:cNvSpPr>
            <a:spLocks noGrp="1" noChangeArrowheads="1"/>
          </p:cNvSpPr>
          <p:nvPr userDrawn="1">
            <p:ph type="subTitle" idx="1"/>
            <p:custDataLst>
              <p:tags r:id="rId14"/>
            </p:custDataLst>
          </p:nvPr>
        </p:nvSpPr>
        <p:spPr bwMode="auto">
          <a:xfrm>
            <a:off x="3331234" y="4389472"/>
            <a:ext cx="3553423" cy="251222"/>
          </a:xfrm>
        </p:spPr>
        <p:txBody>
          <a:bodyPr wrap="square">
            <a:spAutoFit/>
          </a:bodyPr>
          <a:lstStyle>
            <a:lvl1pPr>
              <a:defRPr sz="1600" baseline="0">
                <a:solidFill>
                  <a:schemeClr val="bg1"/>
                </a:solidFill>
                <a:latin typeface="+mj-lt"/>
                <a:ea typeface="+mj-ea"/>
              </a:defRPr>
            </a:lvl1pPr>
          </a:lstStyle>
          <a:p>
            <a:pPr lvl="0"/>
            <a:r>
              <a:rPr lang="en-US" noProof="0" smtClean="0"/>
              <a:t>Click to edit Master subtitle style</a:t>
            </a:r>
            <a:endParaRPr lang="en-US" noProof="0" dirty="0" smtClean="0"/>
          </a:p>
        </p:txBody>
      </p:sp>
      <p:sp>
        <p:nvSpPr>
          <p:cNvPr id="5" name="Rectangle 4"/>
          <p:cNvSpPr/>
          <p:nvPr userDrawn="1">
            <p:custDataLst>
              <p:tags r:id="rId15"/>
            </p:custDataLst>
          </p:nvPr>
        </p:nvSpPr>
        <p:spPr>
          <a:xfrm>
            <a:off x="0" y="2"/>
            <a:ext cx="9144000" cy="145738"/>
          </a:xfrm>
          <a:prstGeom prst="rect">
            <a:avLst/>
          </a:prstGeom>
          <a:solidFill>
            <a:schemeClr val="accent4"/>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86" tIns="46643" rIns="93286" bIns="46643" rtlCol="0" anchor="ctr"/>
          <a:lstStyle/>
          <a:p>
            <a:pPr algn="ctr" fontAlgn="base">
              <a:spcBef>
                <a:spcPct val="0"/>
              </a:spcBef>
              <a:spcAft>
                <a:spcPct val="0"/>
              </a:spcAft>
            </a:pPr>
            <a:endParaRPr lang="en-US" sz="1600" dirty="0" err="1" smtClean="0">
              <a:solidFill>
                <a:srgbClr val="000000"/>
              </a:solidFill>
            </a:endParaRPr>
          </a:p>
        </p:txBody>
      </p:sp>
    </p:spTree>
    <p:extLst>
      <p:ext uri="{BB962C8B-B14F-4D97-AF65-F5344CB8AC3E}">
        <p14:creationId xmlns:p14="http://schemas.microsoft.com/office/powerpoint/2010/main" xmlns="" val="780319761"/>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180639301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aphicFrame>
        <p:nvGraphicFramePr>
          <p:cNvPr id="20" name="Object 19" hidden="1"/>
          <p:cNvGraphicFramePr>
            <a:graphicFrameLocks noChangeAspect="1"/>
          </p:cNvGraphicFramePr>
          <p:nvPr userDrawn="1">
            <p:extLst>
              <p:ext uri="{D42A27DB-BD31-4B8C-83A1-F6EECF244321}">
                <p14:modId xmlns:p14="http://schemas.microsoft.com/office/powerpoint/2010/main" xmlns="" val="4250701162"/>
              </p:ext>
            </p:extLst>
          </p:nvPr>
        </p:nvGraphicFramePr>
        <p:xfrm>
          <a:off x="0" y="0"/>
          <a:ext cx="161984" cy="161974"/>
        </p:xfrm>
        <a:graphic>
          <a:graphicData uri="http://schemas.openxmlformats.org/presentationml/2006/ole">
            <p:oleObj spid="_x0000_s212999" name="think-cell Slide" r:id="rId26" imgW="360" imgH="360" progId="">
              <p:embed/>
            </p:oleObj>
          </a:graphicData>
        </a:graphic>
      </p:graphicFrame>
      <p:pic>
        <p:nvPicPr>
          <p:cNvPr id="16419" name="Picture 35"/>
          <p:cNvPicPr>
            <a:picLocks noChangeArrowheads="1"/>
          </p:cNvPicPr>
          <p:nvPr userDrawn="1">
            <p:custDataLst>
              <p:tags r:id="rId2"/>
            </p:custDataLst>
          </p:nvPr>
        </p:nvPicPr>
        <p:blipFill>
          <a:blip r:embed="rId27" cstate="print">
            <a:extLst>
              <a:ext uri="{28A0092B-C50C-407E-A947-70E740481C1C}">
                <a14:useLocalDpi xmlns:a14="http://schemas.microsoft.com/office/drawing/2010/main" xmlns="" val="0"/>
              </a:ext>
            </a:extLst>
          </a:blip>
          <a:srcRect/>
          <a:stretch>
            <a:fillRect/>
          </a:stretch>
        </p:blipFill>
        <p:spPr bwMode="auto">
          <a:xfrm>
            <a:off x="0" y="102815"/>
            <a:ext cx="9144000" cy="675518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5" name="Diamond 34"/>
          <p:cNvSpPr/>
          <p:nvPr userDrawn="1">
            <p:custDataLst>
              <p:tags r:id="rId3"/>
            </p:custDataLst>
          </p:nvPr>
        </p:nvSpPr>
        <p:spPr bwMode="auto">
          <a:xfrm>
            <a:off x="926686" y="541180"/>
            <a:ext cx="723681" cy="723639"/>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defTabSz="914400" fontAlgn="base">
              <a:spcBef>
                <a:spcPct val="0"/>
              </a:spcBef>
              <a:spcAft>
                <a:spcPct val="0"/>
              </a:spcAft>
            </a:pPr>
            <a:endParaRPr lang="en-US" sz="1600" dirty="0">
              <a:solidFill>
                <a:srgbClr val="000000"/>
              </a:solidFill>
            </a:endParaRPr>
          </a:p>
        </p:txBody>
      </p:sp>
      <p:sp>
        <p:nvSpPr>
          <p:cNvPr id="36" name="Diamond 35"/>
          <p:cNvSpPr/>
          <p:nvPr userDrawn="1">
            <p:custDataLst>
              <p:tags r:id="rId4"/>
            </p:custDataLst>
          </p:nvPr>
        </p:nvSpPr>
        <p:spPr bwMode="auto">
          <a:xfrm>
            <a:off x="1358112" y="971437"/>
            <a:ext cx="723681" cy="723639"/>
          </a:xfrm>
          <a:prstGeom prst="diamond">
            <a:avLst/>
          </a:prstGeom>
          <a:solidFill>
            <a:srgbClr val="D6D6D6">
              <a:alpha val="2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defTabSz="914400" fontAlgn="base">
              <a:spcBef>
                <a:spcPct val="0"/>
              </a:spcBef>
              <a:spcAft>
                <a:spcPct val="0"/>
              </a:spcAft>
            </a:pPr>
            <a:endParaRPr lang="en-US" sz="1600" dirty="0">
              <a:solidFill>
                <a:srgbClr val="000000"/>
              </a:solidFill>
            </a:endParaRPr>
          </a:p>
        </p:txBody>
      </p:sp>
      <p:sp>
        <p:nvSpPr>
          <p:cNvPr id="37" name="Diamond 36"/>
          <p:cNvSpPr/>
          <p:nvPr userDrawn="1">
            <p:custDataLst>
              <p:tags r:id="rId5"/>
            </p:custDataLst>
          </p:nvPr>
        </p:nvSpPr>
        <p:spPr bwMode="auto">
          <a:xfrm>
            <a:off x="509180" y="960623"/>
            <a:ext cx="723681" cy="723639"/>
          </a:xfrm>
          <a:prstGeom prst="diamond">
            <a:avLst/>
          </a:prstGeom>
          <a:solidFill>
            <a:srgbClr val="D6D6D6">
              <a:alpha val="2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defTabSz="914400" fontAlgn="base">
              <a:spcBef>
                <a:spcPct val="0"/>
              </a:spcBef>
              <a:spcAft>
                <a:spcPct val="0"/>
              </a:spcAft>
            </a:pPr>
            <a:endParaRPr lang="en-US" sz="1600" dirty="0">
              <a:solidFill>
                <a:srgbClr val="000000"/>
              </a:solidFill>
            </a:endParaRPr>
          </a:p>
        </p:txBody>
      </p:sp>
      <p:sp>
        <p:nvSpPr>
          <p:cNvPr id="38" name="Diamond 37"/>
          <p:cNvSpPr/>
          <p:nvPr userDrawn="1">
            <p:custDataLst>
              <p:tags r:id="rId6"/>
            </p:custDataLst>
          </p:nvPr>
        </p:nvSpPr>
        <p:spPr bwMode="auto">
          <a:xfrm>
            <a:off x="77754" y="1401742"/>
            <a:ext cx="723681" cy="723639"/>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defTabSz="914400" fontAlgn="base">
              <a:spcBef>
                <a:spcPct val="0"/>
              </a:spcBef>
              <a:spcAft>
                <a:spcPct val="0"/>
              </a:spcAft>
            </a:pPr>
            <a:endParaRPr lang="en-US" sz="1600" dirty="0">
              <a:solidFill>
                <a:srgbClr val="000000"/>
              </a:solidFill>
            </a:endParaRPr>
          </a:p>
        </p:txBody>
      </p:sp>
      <p:sp>
        <p:nvSpPr>
          <p:cNvPr id="39" name="Diamond 38"/>
          <p:cNvSpPr/>
          <p:nvPr userDrawn="1">
            <p:custDataLst>
              <p:tags r:id="rId7"/>
            </p:custDataLst>
          </p:nvPr>
        </p:nvSpPr>
        <p:spPr bwMode="auto">
          <a:xfrm>
            <a:off x="509180" y="1832000"/>
            <a:ext cx="723681" cy="723639"/>
          </a:xfrm>
          <a:prstGeom prst="diamond">
            <a:avLst/>
          </a:prstGeom>
          <a:solidFill>
            <a:srgbClr val="D6D6D6">
              <a:alpha val="20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defTabSz="914400" fontAlgn="base">
              <a:spcBef>
                <a:spcPct val="0"/>
              </a:spcBef>
              <a:spcAft>
                <a:spcPct val="0"/>
              </a:spcAft>
            </a:pPr>
            <a:endParaRPr lang="en-US" sz="1600" dirty="0">
              <a:solidFill>
                <a:srgbClr val="000000"/>
              </a:solidFill>
            </a:endParaRPr>
          </a:p>
        </p:txBody>
      </p:sp>
      <p:sp>
        <p:nvSpPr>
          <p:cNvPr id="40" name="Diamond 39"/>
          <p:cNvSpPr/>
          <p:nvPr userDrawn="1">
            <p:custDataLst>
              <p:tags r:id="rId8"/>
            </p:custDataLst>
          </p:nvPr>
        </p:nvSpPr>
        <p:spPr bwMode="auto">
          <a:xfrm>
            <a:off x="1420739" y="1832000"/>
            <a:ext cx="723681" cy="723639"/>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defTabSz="914400" fontAlgn="base">
              <a:spcBef>
                <a:spcPct val="0"/>
              </a:spcBef>
              <a:spcAft>
                <a:spcPct val="0"/>
              </a:spcAft>
            </a:pPr>
            <a:endParaRPr lang="en-US" sz="1600" dirty="0">
              <a:solidFill>
                <a:srgbClr val="000000"/>
              </a:solidFill>
            </a:endParaRPr>
          </a:p>
        </p:txBody>
      </p:sp>
      <p:sp>
        <p:nvSpPr>
          <p:cNvPr id="41" name="Diamond 40"/>
          <p:cNvSpPr/>
          <p:nvPr userDrawn="1">
            <p:custDataLst>
              <p:tags r:id="rId9"/>
            </p:custDataLst>
          </p:nvPr>
        </p:nvSpPr>
        <p:spPr bwMode="auto">
          <a:xfrm>
            <a:off x="954521" y="2255164"/>
            <a:ext cx="723681" cy="723639"/>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defTabSz="914400" fontAlgn="base">
              <a:spcBef>
                <a:spcPct val="0"/>
              </a:spcBef>
              <a:spcAft>
                <a:spcPct val="0"/>
              </a:spcAft>
            </a:pPr>
            <a:endParaRPr lang="en-US" sz="1600" dirty="0">
              <a:solidFill>
                <a:srgbClr val="000000"/>
              </a:solidFill>
            </a:endParaRPr>
          </a:p>
        </p:txBody>
      </p:sp>
      <p:sp>
        <p:nvSpPr>
          <p:cNvPr id="42" name="Diamond 41"/>
          <p:cNvSpPr/>
          <p:nvPr userDrawn="1">
            <p:custDataLst>
              <p:tags r:id="rId10"/>
            </p:custDataLst>
          </p:nvPr>
        </p:nvSpPr>
        <p:spPr bwMode="auto">
          <a:xfrm>
            <a:off x="1399863" y="2676452"/>
            <a:ext cx="723681" cy="723639"/>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defTabSz="914400" fontAlgn="base">
              <a:spcBef>
                <a:spcPct val="0"/>
              </a:spcBef>
              <a:spcAft>
                <a:spcPct val="0"/>
              </a:spcAft>
            </a:pPr>
            <a:endParaRPr lang="en-US" sz="1600" dirty="0">
              <a:solidFill>
                <a:srgbClr val="000000"/>
              </a:solidFill>
            </a:endParaRPr>
          </a:p>
        </p:txBody>
      </p:sp>
      <p:grpSp>
        <p:nvGrpSpPr>
          <p:cNvPr id="2" name="Group 1"/>
          <p:cNvGrpSpPr/>
          <p:nvPr userDrawn="1">
            <p:custDataLst>
              <p:tags r:id="rId11"/>
            </p:custDataLst>
          </p:nvPr>
        </p:nvGrpSpPr>
        <p:grpSpPr>
          <a:xfrm>
            <a:off x="77755" y="3139066"/>
            <a:ext cx="2269160" cy="3623370"/>
            <a:chOff x="76202" y="3076575"/>
            <a:chExt cx="2223856" cy="3551238"/>
          </a:xfrm>
        </p:grpSpPr>
        <p:sp>
          <p:nvSpPr>
            <p:cNvPr id="43" name="Diamond 42"/>
            <p:cNvSpPr/>
            <p:nvPr userDrawn="1">
              <p:custDataLst>
                <p:tags r:id="rId16"/>
              </p:custDataLst>
            </p:nvPr>
          </p:nvSpPr>
          <p:spPr bwMode="auto">
            <a:xfrm flipH="1">
              <a:off x="143593" y="3076575"/>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a:solidFill>
                  <a:srgbClr val="000000"/>
                </a:solidFill>
              </a:endParaRPr>
            </a:p>
          </p:txBody>
        </p:sp>
        <p:sp>
          <p:nvSpPr>
            <p:cNvPr id="44" name="Diamond 43"/>
            <p:cNvSpPr/>
            <p:nvPr userDrawn="1">
              <p:custDataLst>
                <p:tags r:id="rId17"/>
              </p:custDataLst>
            </p:nvPr>
          </p:nvSpPr>
          <p:spPr bwMode="auto">
            <a:xfrm flipH="1">
              <a:off x="607832" y="3551274"/>
              <a:ext cx="778724" cy="778724"/>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a:solidFill>
                  <a:srgbClr val="000000"/>
                </a:solidFill>
              </a:endParaRPr>
            </a:p>
          </p:txBody>
        </p:sp>
        <p:sp>
          <p:nvSpPr>
            <p:cNvPr id="45" name="Diamond 44"/>
            <p:cNvSpPr/>
            <p:nvPr userDrawn="1">
              <p:custDataLst>
                <p:tags r:id="rId18"/>
              </p:custDataLst>
            </p:nvPr>
          </p:nvSpPr>
          <p:spPr bwMode="auto">
            <a:xfrm flipH="1">
              <a:off x="143593" y="4014284"/>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a:solidFill>
                  <a:srgbClr val="000000"/>
                </a:solidFill>
              </a:endParaRPr>
            </a:p>
          </p:txBody>
        </p:sp>
        <p:sp>
          <p:nvSpPr>
            <p:cNvPr id="46" name="Diamond 45"/>
            <p:cNvSpPr/>
            <p:nvPr userDrawn="1">
              <p:custDataLst>
                <p:tags r:id="rId19"/>
              </p:custDataLst>
            </p:nvPr>
          </p:nvSpPr>
          <p:spPr bwMode="auto">
            <a:xfrm flipH="1">
              <a:off x="1057094" y="4002646"/>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a:solidFill>
                  <a:srgbClr val="000000"/>
                </a:solidFill>
              </a:endParaRPr>
            </a:p>
          </p:txBody>
        </p:sp>
        <p:sp>
          <p:nvSpPr>
            <p:cNvPr id="47" name="Diamond 46"/>
            <p:cNvSpPr/>
            <p:nvPr userDrawn="1">
              <p:custDataLst>
                <p:tags r:id="rId20"/>
              </p:custDataLst>
            </p:nvPr>
          </p:nvSpPr>
          <p:spPr bwMode="auto">
            <a:xfrm flipH="1">
              <a:off x="1521334" y="4477345"/>
              <a:ext cx="778724" cy="778724"/>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a:solidFill>
                  <a:srgbClr val="000000"/>
                </a:solidFill>
              </a:endParaRPr>
            </a:p>
          </p:txBody>
        </p:sp>
        <p:sp>
          <p:nvSpPr>
            <p:cNvPr id="48" name="Diamond 47"/>
            <p:cNvSpPr/>
            <p:nvPr userDrawn="1">
              <p:custDataLst>
                <p:tags r:id="rId21"/>
              </p:custDataLst>
            </p:nvPr>
          </p:nvSpPr>
          <p:spPr bwMode="auto">
            <a:xfrm flipH="1">
              <a:off x="1057094" y="4940355"/>
              <a:ext cx="778724" cy="778724"/>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a:solidFill>
                  <a:srgbClr val="000000"/>
                </a:solidFill>
              </a:endParaRPr>
            </a:p>
          </p:txBody>
        </p:sp>
        <p:sp>
          <p:nvSpPr>
            <p:cNvPr id="49" name="Diamond 48"/>
            <p:cNvSpPr/>
            <p:nvPr userDrawn="1">
              <p:custDataLst>
                <p:tags r:id="rId22"/>
              </p:custDataLst>
            </p:nvPr>
          </p:nvSpPr>
          <p:spPr bwMode="auto">
            <a:xfrm flipH="1">
              <a:off x="76202" y="4940355"/>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a:solidFill>
                  <a:srgbClr val="000000"/>
                </a:solidFill>
              </a:endParaRPr>
            </a:p>
          </p:txBody>
        </p:sp>
        <p:sp>
          <p:nvSpPr>
            <p:cNvPr id="50" name="Diamond 49"/>
            <p:cNvSpPr/>
            <p:nvPr userDrawn="1">
              <p:custDataLst>
                <p:tags r:id="rId23"/>
              </p:custDataLst>
            </p:nvPr>
          </p:nvSpPr>
          <p:spPr bwMode="auto">
            <a:xfrm flipH="1">
              <a:off x="577880" y="5395731"/>
              <a:ext cx="778724" cy="778724"/>
            </a:xfrm>
            <a:prstGeom prst="diamond">
              <a:avLst/>
            </a:prstGeom>
            <a:solidFill>
              <a:srgbClr val="D6D6D6">
                <a:alpha val="7000"/>
              </a:srgb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a:solidFill>
                  <a:srgbClr val="000000"/>
                </a:solidFill>
              </a:endParaRPr>
            </a:p>
          </p:txBody>
        </p:sp>
        <p:sp>
          <p:nvSpPr>
            <p:cNvPr id="51" name="Diamond 50"/>
            <p:cNvSpPr/>
            <p:nvPr userDrawn="1">
              <p:custDataLst>
                <p:tags r:id="rId24"/>
              </p:custDataLst>
            </p:nvPr>
          </p:nvSpPr>
          <p:spPr bwMode="auto">
            <a:xfrm flipH="1">
              <a:off x="98666" y="5849089"/>
              <a:ext cx="778724" cy="778724"/>
            </a:xfrm>
            <a:prstGeom prst="diamond">
              <a:avLst/>
            </a:prstGeom>
            <a:solidFill>
              <a:schemeClr val="accent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a:solidFill>
                  <a:srgbClr val="000000"/>
                </a:solidFill>
              </a:endParaRPr>
            </a:p>
          </p:txBody>
        </p:sp>
      </p:grpSp>
      <p:grpSp>
        <p:nvGrpSpPr>
          <p:cNvPr id="3" name="McK Title Elements" hidden="1"/>
          <p:cNvGrpSpPr>
            <a:grpSpLocks/>
          </p:cNvGrpSpPr>
          <p:nvPr userDrawn="1">
            <p:custDataLst>
              <p:tags r:id="rId12"/>
            </p:custDataLst>
          </p:nvPr>
        </p:nvGrpSpPr>
        <p:grpSpPr bwMode="auto">
          <a:xfrm>
            <a:off x="380846" y="5813390"/>
            <a:ext cx="4080111"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smtClean="0">
                  <a:solidFill>
                    <a:srgbClr val="FFFFFF"/>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defTabSz="914400" eaLnBrk="1" fontAlgn="base" hangingPunct="1">
                <a:spcBef>
                  <a:spcPct val="0"/>
                </a:spcBef>
                <a:spcAft>
                  <a:spcPct val="0"/>
                </a:spcAft>
                <a:defRPr/>
              </a:pPr>
              <a:r>
                <a:rPr lang="en-US" sz="1400" dirty="0" smtClean="0">
                  <a:solidFill>
                    <a:srgbClr val="FFFFFF"/>
                  </a:solidFill>
                  <a:latin typeface="Arial"/>
                </a:rPr>
                <a:t>Date</a:t>
              </a:r>
            </a:p>
          </p:txBody>
        </p:sp>
      </p:grpSp>
      <p:sp>
        <p:nvSpPr>
          <p:cNvPr id="13314" name="Rectangle 1026"/>
          <p:cNvSpPr>
            <a:spLocks noGrp="1" noChangeArrowheads="1"/>
          </p:cNvSpPr>
          <p:nvPr userDrawn="1">
            <p:ph type="ctrTitle"/>
            <p:custDataLst>
              <p:tags r:id="rId13"/>
            </p:custDataLst>
          </p:nvPr>
        </p:nvSpPr>
        <p:spPr bwMode="auto">
          <a:xfrm>
            <a:off x="3331233" y="2337492"/>
            <a:ext cx="3980274" cy="892552"/>
          </a:xfrm>
          <a:prstGeom prst="rect">
            <a:avLst/>
          </a:prstGeom>
        </p:spPr>
        <p:txBody>
          <a:bodyPr wrap="square" anchor="t" anchorCtr="0">
            <a:spAutoFit/>
          </a:bodyPr>
          <a:lstStyle>
            <a:lvl1pPr>
              <a:defRPr sz="2900" b="0" baseline="0">
                <a:solidFill>
                  <a:schemeClr val="bg1"/>
                </a:solidFill>
                <a:latin typeface="+mj-lt"/>
                <a:ea typeface="+mj-ea"/>
              </a:defRPr>
            </a:lvl1pPr>
          </a:lstStyle>
          <a:p>
            <a:pPr lvl="0"/>
            <a:r>
              <a:rPr lang="en-US" noProof="0" dirty="0" smtClean="0"/>
              <a:t>Click to edit Master title style</a:t>
            </a:r>
          </a:p>
        </p:txBody>
      </p:sp>
      <p:sp>
        <p:nvSpPr>
          <p:cNvPr id="13315" name="Rectangle 1027"/>
          <p:cNvSpPr>
            <a:spLocks noGrp="1" noChangeArrowheads="1"/>
          </p:cNvSpPr>
          <p:nvPr userDrawn="1">
            <p:ph type="subTitle" idx="1"/>
            <p:custDataLst>
              <p:tags r:id="rId14"/>
            </p:custDataLst>
          </p:nvPr>
        </p:nvSpPr>
        <p:spPr bwMode="auto">
          <a:xfrm>
            <a:off x="3331233" y="4389471"/>
            <a:ext cx="3553423" cy="251222"/>
          </a:xfrm>
        </p:spPr>
        <p:txBody>
          <a:bodyPr wrap="square">
            <a:spAutoFit/>
          </a:bodyPr>
          <a:lstStyle>
            <a:lvl1pPr>
              <a:defRPr sz="1600" baseline="0">
                <a:solidFill>
                  <a:schemeClr val="bg1"/>
                </a:solidFill>
                <a:latin typeface="+mj-lt"/>
                <a:ea typeface="+mj-ea"/>
              </a:defRPr>
            </a:lvl1pPr>
          </a:lstStyle>
          <a:p>
            <a:pPr lvl="0"/>
            <a:r>
              <a:rPr lang="en-US" noProof="0" smtClean="0"/>
              <a:t>Click to edit Master subtitle style</a:t>
            </a:r>
            <a:endParaRPr lang="en-US" noProof="0" dirty="0" smtClean="0"/>
          </a:p>
        </p:txBody>
      </p:sp>
      <p:sp>
        <p:nvSpPr>
          <p:cNvPr id="5" name="Rectangle 4"/>
          <p:cNvSpPr/>
          <p:nvPr userDrawn="1">
            <p:custDataLst>
              <p:tags r:id="rId15"/>
            </p:custDataLst>
          </p:nvPr>
        </p:nvSpPr>
        <p:spPr>
          <a:xfrm>
            <a:off x="0" y="1"/>
            <a:ext cx="9144000" cy="145738"/>
          </a:xfrm>
          <a:prstGeom prst="rect">
            <a:avLst/>
          </a:prstGeom>
          <a:solidFill>
            <a:schemeClr val="accent4"/>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93296" tIns="46648" rIns="93296" bIns="46648" rtlCol="0" anchor="ctr"/>
          <a:lstStyle/>
          <a:p>
            <a:pPr algn="ctr" defTabSz="914400" fontAlgn="base">
              <a:spcBef>
                <a:spcPct val="0"/>
              </a:spcBef>
              <a:spcAft>
                <a:spcPct val="0"/>
              </a:spcAft>
            </a:pPr>
            <a:endParaRPr lang="en-US" sz="1600" dirty="0" smtClean="0">
              <a:solidFill>
                <a:srgbClr val="000000"/>
              </a:solidFill>
            </a:endParaRPr>
          </a:p>
        </p:txBody>
      </p:sp>
    </p:spTree>
    <p:extLst>
      <p:ext uri="{BB962C8B-B14F-4D97-AF65-F5344CB8AC3E}">
        <p14:creationId xmlns:p14="http://schemas.microsoft.com/office/powerpoint/2010/main" xmlns="" val="780319761"/>
      </p:ext>
    </p:extLst>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McK 2. Slide Title"/>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xmlns="" val="1806393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52" indent="0">
              <a:buNone/>
              <a:defRPr sz="1800">
                <a:solidFill>
                  <a:schemeClr val="tx1">
                    <a:tint val="75000"/>
                  </a:schemeClr>
                </a:solidFill>
              </a:defRPr>
            </a:lvl2pPr>
            <a:lvl3pPr marL="914303" indent="0">
              <a:buNone/>
              <a:defRPr sz="1600">
                <a:solidFill>
                  <a:schemeClr val="tx1">
                    <a:tint val="75000"/>
                  </a:schemeClr>
                </a:solidFill>
              </a:defRPr>
            </a:lvl3pPr>
            <a:lvl4pPr marL="1371455" indent="0">
              <a:buNone/>
              <a:defRPr sz="1400">
                <a:solidFill>
                  <a:schemeClr val="tx1">
                    <a:tint val="75000"/>
                  </a:schemeClr>
                </a:solidFill>
              </a:defRPr>
            </a:lvl4pPr>
            <a:lvl5pPr marL="1828606" indent="0">
              <a:buNone/>
              <a:defRPr sz="1400">
                <a:solidFill>
                  <a:schemeClr val="tx1">
                    <a:tint val="75000"/>
                  </a:schemeClr>
                </a:solidFill>
              </a:defRPr>
            </a:lvl5pPr>
            <a:lvl6pPr marL="2285758" indent="0">
              <a:buNone/>
              <a:defRPr sz="1400">
                <a:solidFill>
                  <a:schemeClr val="tx1">
                    <a:tint val="75000"/>
                  </a:schemeClr>
                </a:solidFill>
              </a:defRPr>
            </a:lvl6pPr>
            <a:lvl7pPr marL="2742909" indent="0">
              <a:buNone/>
              <a:defRPr sz="1400">
                <a:solidFill>
                  <a:schemeClr val="tx1">
                    <a:tint val="75000"/>
                  </a:schemeClr>
                </a:solidFill>
              </a:defRPr>
            </a:lvl7pPr>
            <a:lvl8pPr marL="3200061" indent="0">
              <a:buNone/>
              <a:defRPr sz="1400">
                <a:solidFill>
                  <a:schemeClr val="tx1">
                    <a:tint val="75000"/>
                  </a:schemeClr>
                </a:solidFill>
              </a:defRPr>
            </a:lvl8pPr>
            <a:lvl9pPr marL="3657212"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14B36F96-B863-4E95-82E7-D248224E06C0}" type="datetime1">
              <a:rPr lang="en-US" smtClean="0"/>
              <a:pPr/>
              <a:t>2/11/2016</a:t>
            </a:fld>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163397220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3"/>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84344676-01E1-490A-BEEE-1137FC2F3A82}" type="datetime1">
              <a:rPr lang="en-US" smtClean="0"/>
              <a:pPr/>
              <a:t>2/11/2016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3705160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52" indent="0">
              <a:buNone/>
              <a:defRPr sz="2000" b="1"/>
            </a:lvl2pPr>
            <a:lvl3pPr marL="914303" indent="0">
              <a:buNone/>
              <a:defRPr sz="1800" b="1"/>
            </a:lvl3pPr>
            <a:lvl4pPr marL="1371455" indent="0">
              <a:buNone/>
              <a:defRPr sz="1600" b="1"/>
            </a:lvl4pPr>
            <a:lvl5pPr marL="1828606" indent="0">
              <a:buNone/>
              <a:defRPr sz="1600" b="1"/>
            </a:lvl5pPr>
            <a:lvl6pPr marL="2285758" indent="0">
              <a:buNone/>
              <a:defRPr sz="1600" b="1"/>
            </a:lvl6pPr>
            <a:lvl7pPr marL="2742909" indent="0">
              <a:buNone/>
              <a:defRPr sz="1600" b="1"/>
            </a:lvl7pPr>
            <a:lvl8pPr marL="3200061" indent="0">
              <a:buNone/>
              <a:defRPr sz="1600" b="1"/>
            </a:lvl8pPr>
            <a:lvl9pPr marL="3657212"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52" indent="0">
              <a:buNone/>
              <a:defRPr sz="2000" b="1"/>
            </a:lvl2pPr>
            <a:lvl3pPr marL="914303" indent="0">
              <a:buNone/>
              <a:defRPr sz="1800" b="1"/>
            </a:lvl3pPr>
            <a:lvl4pPr marL="1371455" indent="0">
              <a:buNone/>
              <a:defRPr sz="1600" b="1"/>
            </a:lvl4pPr>
            <a:lvl5pPr marL="1828606" indent="0">
              <a:buNone/>
              <a:defRPr sz="1600" b="1"/>
            </a:lvl5pPr>
            <a:lvl6pPr marL="2285758" indent="0">
              <a:buNone/>
              <a:defRPr sz="1600" b="1"/>
            </a:lvl6pPr>
            <a:lvl7pPr marL="2742909" indent="0">
              <a:buNone/>
              <a:defRPr sz="1600" b="1"/>
            </a:lvl7pPr>
            <a:lvl8pPr marL="3200061" indent="0">
              <a:buNone/>
              <a:defRPr sz="1600" b="1"/>
            </a:lvl8pPr>
            <a:lvl9pPr marL="3657212"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568A5F77-6978-40E9-8493-0152C346EB48}" type="datetime1">
              <a:rPr lang="en-US" smtClean="0"/>
              <a:pPr/>
              <a:t>2/11/2016</a:t>
            </a:fld>
            <a:endParaRPr lang="en-US" dirty="0"/>
          </a:p>
        </p:txBody>
      </p:sp>
      <p:sp>
        <p:nvSpPr>
          <p:cNvPr id="8" name="Footer Placeholder 4"/>
          <p:cNvSpPr>
            <a:spLocks noGrp="1"/>
          </p:cNvSpPr>
          <p:nvPr>
            <p:ph type="ftr" sz="quarter" idx="11"/>
          </p:nvPr>
        </p:nvSpPr>
        <p:spPr/>
        <p:txBody>
          <a:bodyPr/>
          <a:lstStyle>
            <a:lvl1pPr>
              <a:defRPr/>
            </a:lvl1pPr>
          </a:lstStyle>
          <a:p>
            <a:endParaRPr lang="en-US" dirty="0"/>
          </a:p>
        </p:txBody>
      </p:sp>
      <p:sp>
        <p:nvSpPr>
          <p:cNvPr id="9"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1808348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3AEDBB8D-6451-42ED-BE7E-7A8F07AB8965}" type="datetime1">
              <a:rPr lang="en-US" smtClean="0"/>
              <a:pPr/>
              <a:t>2/11/2016</a:t>
            </a:fld>
            <a:endParaRPr lang="en-US" dirty="0"/>
          </a:p>
        </p:txBody>
      </p:sp>
      <p:sp>
        <p:nvSpPr>
          <p:cNvPr id="4" name="Footer Placeholder 4"/>
          <p:cNvSpPr>
            <a:spLocks noGrp="1"/>
          </p:cNvSpPr>
          <p:nvPr>
            <p:ph type="ftr" sz="quarter" idx="11"/>
          </p:nvPr>
        </p:nvSpPr>
        <p:spPr/>
        <p:txBody>
          <a:bodyPr/>
          <a:lstStyle>
            <a:lvl1pPr>
              <a:defRPr/>
            </a:lvl1pPr>
          </a:lstStyle>
          <a:p>
            <a:endParaRPr lang="en-US" dirty="0"/>
          </a:p>
        </p:txBody>
      </p:sp>
      <p:sp>
        <p:nvSpPr>
          <p:cNvPr id="5"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37869921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D4883BC6-34DD-4B5D-B483-3112C7D79E61}" type="datetime1">
              <a:rPr lang="en-US" smtClean="0"/>
              <a:pPr/>
              <a:t>2/11/2016</a:t>
            </a:fld>
            <a:endParaRPr lang="en-US" dirty="0"/>
          </a:p>
        </p:txBody>
      </p:sp>
      <p:sp>
        <p:nvSpPr>
          <p:cNvPr id="3" name="Footer Placeholder 4"/>
          <p:cNvSpPr>
            <a:spLocks noGrp="1"/>
          </p:cNvSpPr>
          <p:nvPr>
            <p:ph type="ftr" sz="quarter" idx="11"/>
          </p:nvPr>
        </p:nvSpPr>
        <p:spPr/>
        <p:txBody>
          <a:bodyPr/>
          <a:lstStyle>
            <a:lvl1pPr>
              <a:defRPr/>
            </a:lvl1pPr>
          </a:lstStyle>
          <a:p>
            <a:endParaRPr lang="en-US" dirty="0"/>
          </a:p>
        </p:txBody>
      </p:sp>
      <p:sp>
        <p:nvSpPr>
          <p:cNvPr id="4"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2116586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2"/>
            <a:ext cx="3008313" cy="4691063"/>
          </a:xfrm>
        </p:spPr>
        <p:txBody>
          <a:bodyPr/>
          <a:lstStyle>
            <a:lvl1pPr marL="0" indent="0">
              <a:buNone/>
              <a:defRPr sz="1400"/>
            </a:lvl1pPr>
            <a:lvl2pPr marL="457152" indent="0">
              <a:buNone/>
              <a:defRPr sz="1200"/>
            </a:lvl2pPr>
            <a:lvl3pPr marL="914303" indent="0">
              <a:buNone/>
              <a:defRPr sz="1000"/>
            </a:lvl3pPr>
            <a:lvl4pPr marL="1371455" indent="0">
              <a:buNone/>
              <a:defRPr sz="900"/>
            </a:lvl4pPr>
            <a:lvl5pPr marL="1828606" indent="0">
              <a:buNone/>
              <a:defRPr sz="900"/>
            </a:lvl5pPr>
            <a:lvl6pPr marL="2285758" indent="0">
              <a:buNone/>
              <a:defRPr sz="900"/>
            </a:lvl6pPr>
            <a:lvl7pPr marL="2742909" indent="0">
              <a:buNone/>
              <a:defRPr sz="900"/>
            </a:lvl7pPr>
            <a:lvl8pPr marL="3200061" indent="0">
              <a:buNone/>
              <a:defRPr sz="900"/>
            </a:lvl8pPr>
            <a:lvl9pPr marL="3657212"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D92FB72C-9D44-49CD-9D60-5D2A2FC5E15C}" type="datetime1">
              <a:rPr lang="en-US" smtClean="0"/>
              <a:pPr/>
              <a:t>2/11/2016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7527522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152" indent="0">
              <a:buNone/>
              <a:defRPr sz="2800"/>
            </a:lvl2pPr>
            <a:lvl3pPr marL="914303" indent="0">
              <a:buNone/>
              <a:defRPr sz="2400"/>
            </a:lvl3pPr>
            <a:lvl4pPr marL="1371455" indent="0">
              <a:buNone/>
              <a:defRPr sz="2000"/>
            </a:lvl4pPr>
            <a:lvl5pPr marL="1828606" indent="0">
              <a:buNone/>
              <a:defRPr sz="2000"/>
            </a:lvl5pPr>
            <a:lvl6pPr marL="2285758" indent="0">
              <a:buNone/>
              <a:defRPr sz="2000"/>
            </a:lvl6pPr>
            <a:lvl7pPr marL="2742909" indent="0">
              <a:buNone/>
              <a:defRPr sz="2000"/>
            </a:lvl7pPr>
            <a:lvl8pPr marL="3200061" indent="0">
              <a:buNone/>
              <a:defRPr sz="2000"/>
            </a:lvl8pPr>
            <a:lvl9pPr marL="3657212"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52" indent="0">
              <a:buNone/>
              <a:defRPr sz="1200"/>
            </a:lvl2pPr>
            <a:lvl3pPr marL="914303" indent="0">
              <a:buNone/>
              <a:defRPr sz="1000"/>
            </a:lvl3pPr>
            <a:lvl4pPr marL="1371455" indent="0">
              <a:buNone/>
              <a:defRPr sz="900"/>
            </a:lvl4pPr>
            <a:lvl5pPr marL="1828606" indent="0">
              <a:buNone/>
              <a:defRPr sz="900"/>
            </a:lvl5pPr>
            <a:lvl6pPr marL="2285758" indent="0">
              <a:buNone/>
              <a:defRPr sz="900"/>
            </a:lvl6pPr>
            <a:lvl7pPr marL="2742909" indent="0">
              <a:buNone/>
              <a:defRPr sz="900"/>
            </a:lvl7pPr>
            <a:lvl8pPr marL="3200061" indent="0">
              <a:buNone/>
              <a:defRPr sz="900"/>
            </a:lvl8pPr>
            <a:lvl9pPr marL="3657212"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0E2BA842-C244-4FA7-93BA-52DC111F2ED3}" type="datetime1">
              <a:rPr lang="en-US" smtClean="0"/>
              <a:pPr/>
              <a:t>2/11/2016</a:t>
            </a:fld>
            <a:endParaRPr lang="en-US" dirty="0"/>
          </a:p>
        </p:txBody>
      </p:sp>
      <p:sp>
        <p:nvSpPr>
          <p:cNvPr id="6" name="Footer Placeholder 4"/>
          <p:cNvSpPr>
            <a:spLocks noGrp="1"/>
          </p:cNvSpPr>
          <p:nvPr>
            <p:ph type="ftr" sz="quarter" idx="11"/>
          </p:nvPr>
        </p:nvSpPr>
        <p:spPr/>
        <p:txBody>
          <a:bodyPr/>
          <a:lstStyle>
            <a:lvl1pPr>
              <a:defRPr/>
            </a:lvl1pPr>
          </a:lstStyle>
          <a:p>
            <a:endParaRPr lang="en-US" dirty="0"/>
          </a:p>
        </p:txBody>
      </p:sp>
      <p:sp>
        <p:nvSpPr>
          <p:cNvPr id="7" name="Slide Number Placeholder 5"/>
          <p:cNvSpPr>
            <a:spLocks noGrp="1"/>
          </p:cNvSpPr>
          <p:nvPr>
            <p:ph type="sldNum" sz="quarter" idx="12"/>
          </p:nvPr>
        </p:nvSpPr>
        <p:spPr/>
        <p:txBody>
          <a:bodyPr/>
          <a:lstStyle>
            <a:lvl1pPr>
              <a:defRPr/>
            </a:lvl1pPr>
          </a:lstStyle>
          <a:p>
            <a:fld id="{EFDE52B6-AE17-4BB6-AE01-AB7A1113220F}" type="slidenum">
              <a:rPr lang="en-US" smtClean="0"/>
              <a:pPr/>
              <a:t>‹#›</a:t>
            </a:fld>
            <a:endParaRPr lang="en-US" dirty="0"/>
          </a:p>
        </p:txBody>
      </p:sp>
    </p:spTree>
    <p:extLst>
      <p:ext uri="{BB962C8B-B14F-4D97-AF65-F5344CB8AC3E}">
        <p14:creationId xmlns:p14="http://schemas.microsoft.com/office/powerpoint/2010/main" xmlns="" val="13654309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tags" Target="../tags/tag4.xml"/><Relationship Id="rId13" Type="http://schemas.openxmlformats.org/officeDocument/2006/relationships/tags" Target="../tags/tag9.xml"/><Relationship Id="rId18" Type="http://schemas.openxmlformats.org/officeDocument/2006/relationships/tags" Target="../tags/tag14.xml"/><Relationship Id="rId26" Type="http://schemas.openxmlformats.org/officeDocument/2006/relationships/oleObject" Target="../embeddings/oleObject1.bin"/><Relationship Id="rId3" Type="http://schemas.openxmlformats.org/officeDocument/2006/relationships/theme" Target="../theme/theme3.xml"/><Relationship Id="rId21" Type="http://schemas.openxmlformats.org/officeDocument/2006/relationships/tags" Target="../tags/tag17.xml"/><Relationship Id="rId7" Type="http://schemas.openxmlformats.org/officeDocument/2006/relationships/tags" Target="../tags/tag3.xml"/><Relationship Id="rId12" Type="http://schemas.openxmlformats.org/officeDocument/2006/relationships/tags" Target="../tags/tag8.xml"/><Relationship Id="rId17" Type="http://schemas.openxmlformats.org/officeDocument/2006/relationships/tags" Target="../tags/tag13.xml"/><Relationship Id="rId25" Type="http://schemas.openxmlformats.org/officeDocument/2006/relationships/tags" Target="../tags/tag21.xml"/><Relationship Id="rId2" Type="http://schemas.openxmlformats.org/officeDocument/2006/relationships/slideLayout" Target="../slideLayouts/slideLayout24.xml"/><Relationship Id="rId16" Type="http://schemas.openxmlformats.org/officeDocument/2006/relationships/tags" Target="../tags/tag12.xml"/><Relationship Id="rId20" Type="http://schemas.openxmlformats.org/officeDocument/2006/relationships/tags" Target="../tags/tag16.xml"/><Relationship Id="rId1" Type="http://schemas.openxmlformats.org/officeDocument/2006/relationships/slideLayout" Target="../slideLayouts/slideLayout23.xml"/><Relationship Id="rId6" Type="http://schemas.openxmlformats.org/officeDocument/2006/relationships/tags" Target="../tags/tag2.xml"/><Relationship Id="rId11" Type="http://schemas.openxmlformats.org/officeDocument/2006/relationships/tags" Target="../tags/tag7.xml"/><Relationship Id="rId24" Type="http://schemas.openxmlformats.org/officeDocument/2006/relationships/tags" Target="../tags/tag20.xml"/><Relationship Id="rId5" Type="http://schemas.openxmlformats.org/officeDocument/2006/relationships/tags" Target="../tags/tag1.xml"/><Relationship Id="rId15" Type="http://schemas.openxmlformats.org/officeDocument/2006/relationships/tags" Target="../tags/tag11.xml"/><Relationship Id="rId23" Type="http://schemas.openxmlformats.org/officeDocument/2006/relationships/tags" Target="../tags/tag19.xml"/><Relationship Id="rId10" Type="http://schemas.openxmlformats.org/officeDocument/2006/relationships/tags" Target="../tags/tag6.xml"/><Relationship Id="rId19" Type="http://schemas.openxmlformats.org/officeDocument/2006/relationships/tags" Target="../tags/tag15.xml"/><Relationship Id="rId4" Type="http://schemas.openxmlformats.org/officeDocument/2006/relationships/vmlDrawing" Target="../drawings/vmlDrawing1.vml"/><Relationship Id="rId9" Type="http://schemas.openxmlformats.org/officeDocument/2006/relationships/tags" Target="../tags/tag5.xml"/><Relationship Id="rId14" Type="http://schemas.openxmlformats.org/officeDocument/2006/relationships/tags" Target="../tags/tag10.xml"/><Relationship Id="rId22" Type="http://schemas.openxmlformats.org/officeDocument/2006/relationships/tags" Target="../tags/tag18.xml"/></Relationships>
</file>

<file path=ppt/slideMasters/_rels/slideMaster4.xml.rels><?xml version="1.0" encoding="UTF-8" standalone="yes"?>
<Relationships xmlns="http://schemas.openxmlformats.org/package/2006/relationships"><Relationship Id="rId8" Type="http://schemas.openxmlformats.org/officeDocument/2006/relationships/tags" Target="../tags/tag46.xml"/><Relationship Id="rId13" Type="http://schemas.openxmlformats.org/officeDocument/2006/relationships/tags" Target="../tags/tag51.xml"/><Relationship Id="rId18" Type="http://schemas.openxmlformats.org/officeDocument/2006/relationships/tags" Target="../tags/tag56.xml"/><Relationship Id="rId26" Type="http://schemas.openxmlformats.org/officeDocument/2006/relationships/oleObject" Target="../embeddings/oleObject3.bin"/><Relationship Id="rId3" Type="http://schemas.openxmlformats.org/officeDocument/2006/relationships/theme" Target="../theme/theme4.xml"/><Relationship Id="rId21" Type="http://schemas.openxmlformats.org/officeDocument/2006/relationships/tags" Target="../tags/tag59.xml"/><Relationship Id="rId7" Type="http://schemas.openxmlformats.org/officeDocument/2006/relationships/tags" Target="../tags/tag45.xml"/><Relationship Id="rId12" Type="http://schemas.openxmlformats.org/officeDocument/2006/relationships/tags" Target="../tags/tag50.xml"/><Relationship Id="rId17" Type="http://schemas.openxmlformats.org/officeDocument/2006/relationships/tags" Target="../tags/tag55.xml"/><Relationship Id="rId25" Type="http://schemas.openxmlformats.org/officeDocument/2006/relationships/tags" Target="../tags/tag63.xml"/><Relationship Id="rId2" Type="http://schemas.openxmlformats.org/officeDocument/2006/relationships/slideLayout" Target="../slideLayouts/slideLayout26.xml"/><Relationship Id="rId16" Type="http://schemas.openxmlformats.org/officeDocument/2006/relationships/tags" Target="../tags/tag54.xml"/><Relationship Id="rId20" Type="http://schemas.openxmlformats.org/officeDocument/2006/relationships/tags" Target="../tags/tag58.xml"/><Relationship Id="rId1" Type="http://schemas.openxmlformats.org/officeDocument/2006/relationships/slideLayout" Target="../slideLayouts/slideLayout25.xml"/><Relationship Id="rId6" Type="http://schemas.openxmlformats.org/officeDocument/2006/relationships/tags" Target="../tags/tag44.xml"/><Relationship Id="rId11" Type="http://schemas.openxmlformats.org/officeDocument/2006/relationships/tags" Target="../tags/tag49.xml"/><Relationship Id="rId24" Type="http://schemas.openxmlformats.org/officeDocument/2006/relationships/tags" Target="../tags/tag62.xml"/><Relationship Id="rId5" Type="http://schemas.openxmlformats.org/officeDocument/2006/relationships/tags" Target="../tags/tag43.xml"/><Relationship Id="rId15" Type="http://schemas.openxmlformats.org/officeDocument/2006/relationships/tags" Target="../tags/tag53.xml"/><Relationship Id="rId23" Type="http://schemas.openxmlformats.org/officeDocument/2006/relationships/tags" Target="../tags/tag61.xml"/><Relationship Id="rId10" Type="http://schemas.openxmlformats.org/officeDocument/2006/relationships/tags" Target="../tags/tag48.xml"/><Relationship Id="rId19" Type="http://schemas.openxmlformats.org/officeDocument/2006/relationships/tags" Target="../tags/tag57.xml"/><Relationship Id="rId4" Type="http://schemas.openxmlformats.org/officeDocument/2006/relationships/vmlDrawing" Target="../drawings/vmlDrawing3.vml"/><Relationship Id="rId9" Type="http://schemas.openxmlformats.org/officeDocument/2006/relationships/tags" Target="../tags/tag47.xml"/><Relationship Id="rId14" Type="http://schemas.openxmlformats.org/officeDocument/2006/relationships/tags" Target="../tags/tag52.xml"/><Relationship Id="rId22" Type="http://schemas.openxmlformats.org/officeDocument/2006/relationships/tags" Target="../tags/tag60.xml"/></Relationships>
</file>

<file path=ppt/slideMasters/_rels/slideMaster5.xml.rels><?xml version="1.0" encoding="UTF-8" standalone="yes"?>
<Relationships xmlns="http://schemas.openxmlformats.org/package/2006/relationships"><Relationship Id="rId8" Type="http://schemas.openxmlformats.org/officeDocument/2006/relationships/tags" Target="../tags/tag90.xml"/><Relationship Id="rId13" Type="http://schemas.openxmlformats.org/officeDocument/2006/relationships/tags" Target="../tags/tag95.xml"/><Relationship Id="rId18" Type="http://schemas.openxmlformats.org/officeDocument/2006/relationships/tags" Target="../tags/tag100.xml"/><Relationship Id="rId26" Type="http://schemas.openxmlformats.org/officeDocument/2006/relationships/oleObject" Target="../embeddings/oleObject5.bin"/><Relationship Id="rId3" Type="http://schemas.openxmlformats.org/officeDocument/2006/relationships/theme" Target="../theme/theme5.xml"/><Relationship Id="rId21" Type="http://schemas.openxmlformats.org/officeDocument/2006/relationships/tags" Target="../tags/tag103.xml"/><Relationship Id="rId7" Type="http://schemas.openxmlformats.org/officeDocument/2006/relationships/tags" Target="../tags/tag89.xml"/><Relationship Id="rId12" Type="http://schemas.openxmlformats.org/officeDocument/2006/relationships/tags" Target="../tags/tag94.xml"/><Relationship Id="rId17" Type="http://schemas.openxmlformats.org/officeDocument/2006/relationships/tags" Target="../tags/tag99.xml"/><Relationship Id="rId25" Type="http://schemas.openxmlformats.org/officeDocument/2006/relationships/tags" Target="../tags/tag107.xml"/><Relationship Id="rId2" Type="http://schemas.openxmlformats.org/officeDocument/2006/relationships/slideLayout" Target="../slideLayouts/slideLayout28.xml"/><Relationship Id="rId16" Type="http://schemas.openxmlformats.org/officeDocument/2006/relationships/tags" Target="../tags/tag98.xml"/><Relationship Id="rId20" Type="http://schemas.openxmlformats.org/officeDocument/2006/relationships/tags" Target="../tags/tag102.xml"/><Relationship Id="rId1" Type="http://schemas.openxmlformats.org/officeDocument/2006/relationships/slideLayout" Target="../slideLayouts/slideLayout27.xml"/><Relationship Id="rId6" Type="http://schemas.openxmlformats.org/officeDocument/2006/relationships/tags" Target="../tags/tag88.xml"/><Relationship Id="rId11" Type="http://schemas.openxmlformats.org/officeDocument/2006/relationships/tags" Target="../tags/tag93.xml"/><Relationship Id="rId24" Type="http://schemas.openxmlformats.org/officeDocument/2006/relationships/tags" Target="../tags/tag106.xml"/><Relationship Id="rId5" Type="http://schemas.openxmlformats.org/officeDocument/2006/relationships/tags" Target="../tags/tag87.xml"/><Relationship Id="rId15" Type="http://schemas.openxmlformats.org/officeDocument/2006/relationships/tags" Target="../tags/tag97.xml"/><Relationship Id="rId23" Type="http://schemas.openxmlformats.org/officeDocument/2006/relationships/tags" Target="../tags/tag105.xml"/><Relationship Id="rId10" Type="http://schemas.openxmlformats.org/officeDocument/2006/relationships/tags" Target="../tags/tag92.xml"/><Relationship Id="rId19" Type="http://schemas.openxmlformats.org/officeDocument/2006/relationships/tags" Target="../tags/tag101.xml"/><Relationship Id="rId4" Type="http://schemas.openxmlformats.org/officeDocument/2006/relationships/vmlDrawing" Target="../drawings/vmlDrawing5.vml"/><Relationship Id="rId9" Type="http://schemas.openxmlformats.org/officeDocument/2006/relationships/tags" Target="../tags/tag91.xml"/><Relationship Id="rId14" Type="http://schemas.openxmlformats.org/officeDocument/2006/relationships/tags" Target="../tags/tag96.xml"/><Relationship Id="rId22" Type="http://schemas.openxmlformats.org/officeDocument/2006/relationships/tags" Target="../tags/tag10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3811" y="0"/>
            <a:ext cx="8253413" cy="6858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30" tIns="45716" rIns="91430" bIns="45716"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3"/>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30" tIns="45716" rIns="91430" bIns="4571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2"/>
            <a:ext cx="2133600" cy="365125"/>
          </a:xfrm>
          <a:prstGeom prst="rect">
            <a:avLst/>
          </a:prstGeom>
        </p:spPr>
        <p:txBody>
          <a:bodyPr vert="horz" wrap="square" lIns="91430" tIns="45716" rIns="91430" bIns="45716" numCol="1" anchor="ctr" anchorCtr="0" compatLnSpc="1">
            <a:prstTxWarp prst="textNoShape">
              <a:avLst/>
            </a:prstTxWarp>
          </a:bodyPr>
          <a:lstStyle>
            <a:lvl1pPr eaLnBrk="1" hangingPunct="1">
              <a:defRPr sz="1200">
                <a:solidFill>
                  <a:srgbClr val="898989"/>
                </a:solidFill>
                <a:latin typeface="Calibri" pitchFamily="34" charset="0"/>
                <a:cs typeface="Arial" pitchFamily="34" charset="0"/>
              </a:defRPr>
            </a:lvl1pPr>
          </a:lstStyle>
          <a:p>
            <a:fld id="{6530A190-2096-4B96-AFB0-704D4272AB9C}" type="datetime1">
              <a:rPr lang="en-US" smtClean="0"/>
              <a:pPr/>
              <a:t>2/11/2016</a:t>
            </a:fld>
            <a:endParaRPr lang="en-US" dirty="0"/>
          </a:p>
        </p:txBody>
      </p:sp>
      <p:sp>
        <p:nvSpPr>
          <p:cNvPr id="5" name="Footer Placeholder 4"/>
          <p:cNvSpPr>
            <a:spLocks noGrp="1"/>
          </p:cNvSpPr>
          <p:nvPr>
            <p:ph type="ftr" sz="quarter" idx="3"/>
          </p:nvPr>
        </p:nvSpPr>
        <p:spPr>
          <a:xfrm>
            <a:off x="3124201" y="6356352"/>
            <a:ext cx="2895600" cy="365125"/>
          </a:xfrm>
          <a:prstGeom prst="rect">
            <a:avLst/>
          </a:prstGeom>
        </p:spPr>
        <p:txBody>
          <a:bodyPr vert="horz" lIns="91430" tIns="45716" rIns="91430" bIns="45716"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endParaRPr lang="en-US" dirty="0"/>
          </a:p>
        </p:txBody>
      </p:sp>
      <p:sp>
        <p:nvSpPr>
          <p:cNvPr id="6" name="Slide Number Placeholder 5"/>
          <p:cNvSpPr>
            <a:spLocks noGrp="1"/>
          </p:cNvSpPr>
          <p:nvPr>
            <p:ph type="sldNum" sz="quarter" idx="4"/>
          </p:nvPr>
        </p:nvSpPr>
        <p:spPr>
          <a:xfrm>
            <a:off x="6989763" y="6492877"/>
            <a:ext cx="2133600" cy="365125"/>
          </a:xfrm>
          <a:prstGeom prst="rect">
            <a:avLst/>
          </a:prstGeom>
        </p:spPr>
        <p:txBody>
          <a:bodyPr vert="horz" wrap="square" lIns="91430" tIns="45716" rIns="91430" bIns="45716" numCol="1" anchor="ctr" anchorCtr="0" compatLnSpc="1">
            <a:prstTxWarp prst="textNoShape">
              <a:avLst/>
            </a:prstTxWarp>
          </a:bodyPr>
          <a:lstStyle>
            <a:lvl1pPr algn="r" eaLnBrk="1" hangingPunct="1">
              <a:defRPr sz="1200">
                <a:solidFill>
                  <a:schemeClr val="tx1"/>
                </a:solidFill>
                <a:latin typeface="Calibri" panose="020F0502020204030204" pitchFamily="34" charset="0"/>
                <a:cs typeface="Arial" panose="020B0604020202020204" pitchFamily="34" charset="0"/>
              </a:defRPr>
            </a:lvl1pPr>
          </a:lstStyle>
          <a:p>
            <a:fld id="{EFDE52B6-AE17-4BB6-AE01-AB7A1113220F}" type="slidenum">
              <a:rPr lang="en-US" smtClean="0"/>
              <a:pPr/>
              <a:t>‹#›</a:t>
            </a:fld>
            <a:endParaRPr lang="en-US" dirty="0"/>
          </a:p>
        </p:txBody>
      </p:sp>
      <p:cxnSp>
        <p:nvCxnSpPr>
          <p:cNvPr id="3" name="Straight Connector 2"/>
          <p:cNvCxnSpPr/>
          <p:nvPr/>
        </p:nvCxnSpPr>
        <p:spPr>
          <a:xfrm>
            <a:off x="-23811" y="1441174"/>
            <a:ext cx="9167813" cy="0"/>
          </a:xfrm>
          <a:prstGeom prst="line">
            <a:avLst/>
          </a:pr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783393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3000" b="1" kern="1200">
          <a:solidFill>
            <a:schemeClr val="tx1"/>
          </a:solidFill>
          <a:latin typeface="+mj-lt"/>
          <a:ea typeface="MS PGothic" panose="020B0600070205080204" pitchFamily="34" charset="-128"/>
          <a:cs typeface="MS PGothic" charset="0"/>
        </a:defRPr>
      </a:lvl1pPr>
      <a:lvl2pPr algn="l" rtl="0" eaLnBrk="1" fontAlgn="base" hangingPunct="1">
        <a:spcBef>
          <a:spcPct val="0"/>
        </a:spcBef>
        <a:spcAft>
          <a:spcPct val="0"/>
        </a:spcAft>
        <a:defRPr sz="3000" b="1">
          <a:solidFill>
            <a:schemeClr val="tx1"/>
          </a:solidFill>
          <a:latin typeface="Calibri" charset="0"/>
          <a:ea typeface="MS PGothic" panose="020B0600070205080204" pitchFamily="34" charset="-128"/>
          <a:cs typeface="MS PGothic" charset="0"/>
        </a:defRPr>
      </a:lvl2pPr>
      <a:lvl3pPr algn="l" rtl="0" eaLnBrk="1" fontAlgn="base" hangingPunct="1">
        <a:spcBef>
          <a:spcPct val="0"/>
        </a:spcBef>
        <a:spcAft>
          <a:spcPct val="0"/>
        </a:spcAft>
        <a:defRPr sz="3000" b="1">
          <a:solidFill>
            <a:schemeClr val="tx1"/>
          </a:solidFill>
          <a:latin typeface="Calibri" charset="0"/>
          <a:ea typeface="MS PGothic" panose="020B0600070205080204" pitchFamily="34" charset="-128"/>
          <a:cs typeface="MS PGothic" charset="0"/>
        </a:defRPr>
      </a:lvl3pPr>
      <a:lvl4pPr algn="l" rtl="0" eaLnBrk="1" fontAlgn="base" hangingPunct="1">
        <a:spcBef>
          <a:spcPct val="0"/>
        </a:spcBef>
        <a:spcAft>
          <a:spcPct val="0"/>
        </a:spcAft>
        <a:defRPr sz="3000" b="1">
          <a:solidFill>
            <a:schemeClr val="tx1"/>
          </a:solidFill>
          <a:latin typeface="Calibri" charset="0"/>
          <a:ea typeface="MS PGothic" panose="020B0600070205080204" pitchFamily="34" charset="-128"/>
          <a:cs typeface="MS PGothic" charset="0"/>
        </a:defRPr>
      </a:lvl4pPr>
      <a:lvl5pPr algn="l" rtl="0" eaLnBrk="1" fontAlgn="base" hangingPunct="1">
        <a:spcBef>
          <a:spcPct val="0"/>
        </a:spcBef>
        <a:spcAft>
          <a:spcPct val="0"/>
        </a:spcAft>
        <a:defRPr sz="3000" b="1">
          <a:solidFill>
            <a:schemeClr val="tx1"/>
          </a:solidFill>
          <a:latin typeface="Calibri" charset="0"/>
          <a:ea typeface="MS PGothic" panose="020B0600070205080204" pitchFamily="34" charset="-128"/>
          <a:cs typeface="MS PGothic" charset="0"/>
        </a:defRPr>
      </a:lvl5pPr>
      <a:lvl6pPr marL="457152" algn="ctr" rtl="0" eaLnBrk="1" fontAlgn="base" hangingPunct="1">
        <a:spcBef>
          <a:spcPct val="0"/>
        </a:spcBef>
        <a:spcAft>
          <a:spcPct val="0"/>
        </a:spcAft>
        <a:defRPr sz="4400">
          <a:solidFill>
            <a:schemeClr val="tx1"/>
          </a:solidFill>
          <a:latin typeface="Calibri" charset="0"/>
          <a:ea typeface="ＭＳ Ｐゴシック" charset="0"/>
        </a:defRPr>
      </a:lvl6pPr>
      <a:lvl7pPr marL="914303" algn="ctr" rtl="0" eaLnBrk="1" fontAlgn="base" hangingPunct="1">
        <a:spcBef>
          <a:spcPct val="0"/>
        </a:spcBef>
        <a:spcAft>
          <a:spcPct val="0"/>
        </a:spcAft>
        <a:defRPr sz="4400">
          <a:solidFill>
            <a:schemeClr val="tx1"/>
          </a:solidFill>
          <a:latin typeface="Calibri" charset="0"/>
          <a:ea typeface="ＭＳ Ｐゴシック" charset="0"/>
        </a:defRPr>
      </a:lvl7pPr>
      <a:lvl8pPr marL="1371455" algn="ctr" rtl="0" eaLnBrk="1" fontAlgn="base" hangingPunct="1">
        <a:spcBef>
          <a:spcPct val="0"/>
        </a:spcBef>
        <a:spcAft>
          <a:spcPct val="0"/>
        </a:spcAft>
        <a:defRPr sz="4400">
          <a:solidFill>
            <a:schemeClr val="tx1"/>
          </a:solidFill>
          <a:latin typeface="Calibri" charset="0"/>
          <a:ea typeface="ＭＳ Ｐゴシック" charset="0"/>
        </a:defRPr>
      </a:lvl8pPr>
      <a:lvl9pPr marL="1828606" algn="ctr" rtl="0" eaLnBrk="1" fontAlgn="base" hangingPunct="1">
        <a:spcBef>
          <a:spcPct val="0"/>
        </a:spcBef>
        <a:spcAft>
          <a:spcPct val="0"/>
        </a:spcAft>
        <a:defRPr sz="4400">
          <a:solidFill>
            <a:schemeClr val="tx1"/>
          </a:solidFill>
          <a:latin typeface="Calibri" charset="0"/>
          <a:ea typeface="ＭＳ Ｐゴシック" charset="0"/>
        </a:defRPr>
      </a:lvl9pPr>
    </p:titleStyle>
    <p:bodyStyle>
      <a:lvl1pPr marL="342864" indent="-342864"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S PGothic" charset="0"/>
        </a:defRPr>
      </a:lvl1pPr>
      <a:lvl2pPr marL="742871" indent="-28572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2pPr>
      <a:lvl3pPr marL="1142879" indent="-228576"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S PGothic" panose="020B0600070205080204" pitchFamily="34" charset="-128"/>
          <a:cs typeface="MS PGothic" charset="0"/>
        </a:defRPr>
      </a:lvl3pPr>
      <a:lvl4pPr marL="1600030" indent="-228576" algn="l" rtl="0" eaLnBrk="1" fontAlgn="base" hangingPunct="1">
        <a:spcBef>
          <a:spcPct val="20000"/>
        </a:spcBef>
        <a:spcAft>
          <a:spcPct val="0"/>
        </a:spcAft>
        <a:buFont typeface="Arial" panose="020B0604020202020204" pitchFamily="34" charset="0"/>
        <a:buChar char="–"/>
        <a:defRPr sz="1600" kern="1200">
          <a:solidFill>
            <a:schemeClr val="tx1"/>
          </a:solidFill>
          <a:latin typeface="+mn-lt"/>
          <a:ea typeface="MS PGothic" panose="020B0600070205080204" pitchFamily="34" charset="-128"/>
          <a:cs typeface="MS PGothic" charset="0"/>
        </a:defRPr>
      </a:lvl4pPr>
      <a:lvl5pPr marL="2057182" indent="-228576" algn="l" rtl="0" eaLnBrk="1" fontAlgn="base" hangingPunct="1">
        <a:spcBef>
          <a:spcPct val="20000"/>
        </a:spcBef>
        <a:spcAft>
          <a:spcPct val="0"/>
        </a:spcAft>
        <a:buFont typeface="Arial" panose="020B0604020202020204" pitchFamily="34" charset="0"/>
        <a:buChar char="»"/>
        <a:defRPr sz="1400" kern="1200">
          <a:solidFill>
            <a:schemeClr val="tx1"/>
          </a:solidFill>
          <a:latin typeface="+mn-lt"/>
          <a:ea typeface="MS PGothic" panose="020B0600070205080204" pitchFamily="34" charset="-128"/>
          <a:cs typeface="MS PGothic" charset="0"/>
        </a:defRPr>
      </a:lvl5pPr>
      <a:lvl6pPr marL="2514333" indent="-228576" algn="l" defTabSz="91430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85" indent="-228576" algn="l" defTabSz="91430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37" indent="-228576" algn="l" defTabSz="91430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88" indent="-228576" algn="l" defTabSz="91430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03" rtl="0" eaLnBrk="1" latinLnBrk="0" hangingPunct="1">
        <a:defRPr sz="1800" kern="1200">
          <a:solidFill>
            <a:schemeClr val="tx1"/>
          </a:solidFill>
          <a:latin typeface="+mn-lt"/>
          <a:ea typeface="+mn-ea"/>
          <a:cs typeface="+mn-cs"/>
        </a:defRPr>
      </a:lvl1pPr>
      <a:lvl2pPr marL="457152" algn="l" defTabSz="914303" rtl="0" eaLnBrk="1" latinLnBrk="0" hangingPunct="1">
        <a:defRPr sz="1800" kern="1200">
          <a:solidFill>
            <a:schemeClr val="tx1"/>
          </a:solidFill>
          <a:latin typeface="+mn-lt"/>
          <a:ea typeface="+mn-ea"/>
          <a:cs typeface="+mn-cs"/>
        </a:defRPr>
      </a:lvl2pPr>
      <a:lvl3pPr marL="914303" algn="l" defTabSz="914303" rtl="0" eaLnBrk="1" latinLnBrk="0" hangingPunct="1">
        <a:defRPr sz="1800" kern="1200">
          <a:solidFill>
            <a:schemeClr val="tx1"/>
          </a:solidFill>
          <a:latin typeface="+mn-lt"/>
          <a:ea typeface="+mn-ea"/>
          <a:cs typeface="+mn-cs"/>
        </a:defRPr>
      </a:lvl3pPr>
      <a:lvl4pPr marL="1371455" algn="l" defTabSz="914303" rtl="0" eaLnBrk="1" latinLnBrk="0" hangingPunct="1">
        <a:defRPr sz="1800" kern="1200">
          <a:solidFill>
            <a:schemeClr val="tx1"/>
          </a:solidFill>
          <a:latin typeface="+mn-lt"/>
          <a:ea typeface="+mn-ea"/>
          <a:cs typeface="+mn-cs"/>
        </a:defRPr>
      </a:lvl4pPr>
      <a:lvl5pPr marL="1828606" algn="l" defTabSz="914303" rtl="0" eaLnBrk="1" latinLnBrk="0" hangingPunct="1">
        <a:defRPr sz="1800" kern="1200">
          <a:solidFill>
            <a:schemeClr val="tx1"/>
          </a:solidFill>
          <a:latin typeface="+mn-lt"/>
          <a:ea typeface="+mn-ea"/>
          <a:cs typeface="+mn-cs"/>
        </a:defRPr>
      </a:lvl5pPr>
      <a:lvl6pPr marL="2285758" algn="l" defTabSz="914303" rtl="0" eaLnBrk="1" latinLnBrk="0" hangingPunct="1">
        <a:defRPr sz="1800" kern="1200">
          <a:solidFill>
            <a:schemeClr val="tx1"/>
          </a:solidFill>
          <a:latin typeface="+mn-lt"/>
          <a:ea typeface="+mn-ea"/>
          <a:cs typeface="+mn-cs"/>
        </a:defRPr>
      </a:lvl6pPr>
      <a:lvl7pPr marL="2742909" algn="l" defTabSz="914303" rtl="0" eaLnBrk="1" latinLnBrk="0" hangingPunct="1">
        <a:defRPr sz="1800" kern="1200">
          <a:solidFill>
            <a:schemeClr val="tx1"/>
          </a:solidFill>
          <a:latin typeface="+mn-lt"/>
          <a:ea typeface="+mn-ea"/>
          <a:cs typeface="+mn-cs"/>
        </a:defRPr>
      </a:lvl7pPr>
      <a:lvl8pPr marL="3200061" algn="l" defTabSz="914303" rtl="0" eaLnBrk="1" latinLnBrk="0" hangingPunct="1">
        <a:defRPr sz="1800" kern="1200">
          <a:solidFill>
            <a:schemeClr val="tx1"/>
          </a:solidFill>
          <a:latin typeface="+mn-lt"/>
          <a:ea typeface="+mn-ea"/>
          <a:cs typeface="+mn-cs"/>
        </a:defRPr>
      </a:lvl8pPr>
      <a:lvl9pPr marL="3657212" algn="l" defTabSz="91430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23812" y="0"/>
            <a:ext cx="8253413" cy="68580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30" tIns="45716" rIns="91430" bIns="45716"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1"/>
            <a:ext cx="8229600" cy="4525963"/>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30" tIns="45716" rIns="91430" bIns="4571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30" tIns="45716" rIns="91430" bIns="45716" numCol="1" anchor="ctr" anchorCtr="0" compatLnSpc="1">
            <a:prstTxWarp prst="textNoShape">
              <a:avLst/>
            </a:prstTxWarp>
          </a:bodyPr>
          <a:lstStyle>
            <a:lvl1pPr eaLnBrk="1" hangingPunct="1">
              <a:defRPr sz="1200">
                <a:solidFill>
                  <a:srgbClr val="898989"/>
                </a:solidFill>
                <a:latin typeface="Calibri" pitchFamily="34" charset="0"/>
                <a:cs typeface="Arial" pitchFamily="34" charset="0"/>
              </a:defRPr>
            </a:lvl1pPr>
          </a:lstStyle>
          <a:p>
            <a:fld id="{068B6435-4194-40A4-8C19-344051EB6D50}" type="datetime1">
              <a:rPr lang="en-US" smtClean="0"/>
              <a:pPr/>
              <a:t>2/11/2016</a:t>
            </a:fld>
            <a:endParaRPr lang="en-US" dirty="0"/>
          </a:p>
        </p:txBody>
      </p:sp>
      <p:sp>
        <p:nvSpPr>
          <p:cNvPr id="5" name="Footer Placeholder 4"/>
          <p:cNvSpPr>
            <a:spLocks noGrp="1"/>
          </p:cNvSpPr>
          <p:nvPr>
            <p:ph type="ftr" sz="quarter" idx="3"/>
          </p:nvPr>
        </p:nvSpPr>
        <p:spPr>
          <a:xfrm>
            <a:off x="3124201" y="6356350"/>
            <a:ext cx="2895600" cy="365125"/>
          </a:xfrm>
          <a:prstGeom prst="rect">
            <a:avLst/>
          </a:prstGeom>
        </p:spPr>
        <p:txBody>
          <a:bodyPr vert="horz" lIns="91430" tIns="45716" rIns="91430" bIns="45716" rtlCol="0" anchor="ctr"/>
          <a:lstStyle>
            <a:lvl1pPr algn="ctr" eaLnBrk="1" fontAlgn="auto" hangingPunct="1">
              <a:spcBef>
                <a:spcPts val="0"/>
              </a:spcBef>
              <a:spcAft>
                <a:spcPts val="0"/>
              </a:spcAft>
              <a:defRPr sz="1200">
                <a:solidFill>
                  <a:schemeClr val="tx1">
                    <a:tint val="75000"/>
                  </a:schemeClr>
                </a:solidFill>
                <a:latin typeface="+mn-lt"/>
                <a:ea typeface="+mn-ea"/>
                <a:cs typeface="+mn-cs"/>
              </a:defRPr>
            </a:lvl1pPr>
          </a:lstStyle>
          <a:p>
            <a:endParaRPr lang="en-US" dirty="0"/>
          </a:p>
        </p:txBody>
      </p:sp>
      <p:sp>
        <p:nvSpPr>
          <p:cNvPr id="6" name="Slide Number Placeholder 5"/>
          <p:cNvSpPr>
            <a:spLocks noGrp="1"/>
          </p:cNvSpPr>
          <p:nvPr>
            <p:ph type="sldNum" sz="quarter" idx="4"/>
          </p:nvPr>
        </p:nvSpPr>
        <p:spPr>
          <a:xfrm>
            <a:off x="6989763" y="6492875"/>
            <a:ext cx="2133600" cy="365125"/>
          </a:xfrm>
          <a:prstGeom prst="rect">
            <a:avLst/>
          </a:prstGeom>
        </p:spPr>
        <p:txBody>
          <a:bodyPr vert="horz" wrap="square" lIns="91430" tIns="45716" rIns="91430" bIns="45716" numCol="1" anchor="ctr" anchorCtr="0" compatLnSpc="1">
            <a:prstTxWarp prst="textNoShape">
              <a:avLst/>
            </a:prstTxWarp>
          </a:bodyPr>
          <a:lstStyle>
            <a:lvl1pPr algn="r" eaLnBrk="1" hangingPunct="1">
              <a:defRPr sz="1200">
                <a:solidFill>
                  <a:schemeClr val="tx1"/>
                </a:solidFill>
                <a:latin typeface="Calibri" panose="020F0502020204030204" pitchFamily="34" charset="0"/>
                <a:cs typeface="Arial" panose="020B0604020202020204" pitchFamily="34" charset="0"/>
              </a:defRPr>
            </a:lvl1pPr>
          </a:lstStyle>
          <a:p>
            <a:fld id="{EFDE52B6-AE17-4BB6-AE01-AB7A1113220F}" type="slidenum">
              <a:rPr lang="en-US" smtClean="0"/>
              <a:pPr/>
              <a:t>‹#›</a:t>
            </a:fld>
            <a:endParaRPr lang="en-US" dirty="0"/>
          </a:p>
        </p:txBody>
      </p:sp>
      <p:cxnSp>
        <p:nvCxnSpPr>
          <p:cNvPr id="3" name="Straight Connector 2"/>
          <p:cNvCxnSpPr/>
          <p:nvPr/>
        </p:nvCxnSpPr>
        <p:spPr>
          <a:xfrm>
            <a:off x="-23812" y="685801"/>
            <a:ext cx="9167813" cy="0"/>
          </a:xfrm>
          <a:prstGeom prst="line">
            <a:avLst/>
          </a:pr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23812" y="636588"/>
            <a:ext cx="9167813" cy="0"/>
          </a:xfrm>
          <a:prstGeom prst="line">
            <a:avLst/>
          </a:prstGeom>
          <a:ln w="571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775163117"/>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hf hdr="0" ftr="0" dt="0"/>
  <p:txStyles>
    <p:titleStyle>
      <a:lvl1pPr algn="l" rtl="0" eaLnBrk="1" fontAlgn="base" hangingPunct="1">
        <a:spcBef>
          <a:spcPct val="0"/>
        </a:spcBef>
        <a:spcAft>
          <a:spcPct val="0"/>
        </a:spcAft>
        <a:defRPr sz="3000" b="1" kern="1200">
          <a:solidFill>
            <a:schemeClr val="tx1"/>
          </a:solidFill>
          <a:latin typeface="+mj-lt"/>
          <a:ea typeface="MS PGothic" panose="020B0600070205080204" pitchFamily="34" charset="-128"/>
          <a:cs typeface="MS PGothic" charset="0"/>
        </a:defRPr>
      </a:lvl1pPr>
      <a:lvl2pPr algn="l" rtl="0" eaLnBrk="1" fontAlgn="base" hangingPunct="1">
        <a:spcBef>
          <a:spcPct val="0"/>
        </a:spcBef>
        <a:spcAft>
          <a:spcPct val="0"/>
        </a:spcAft>
        <a:defRPr sz="3000" b="1">
          <a:solidFill>
            <a:schemeClr val="tx1"/>
          </a:solidFill>
          <a:latin typeface="Calibri" charset="0"/>
          <a:ea typeface="MS PGothic" panose="020B0600070205080204" pitchFamily="34" charset="-128"/>
          <a:cs typeface="MS PGothic" charset="0"/>
        </a:defRPr>
      </a:lvl2pPr>
      <a:lvl3pPr algn="l" rtl="0" eaLnBrk="1" fontAlgn="base" hangingPunct="1">
        <a:spcBef>
          <a:spcPct val="0"/>
        </a:spcBef>
        <a:spcAft>
          <a:spcPct val="0"/>
        </a:spcAft>
        <a:defRPr sz="3000" b="1">
          <a:solidFill>
            <a:schemeClr val="tx1"/>
          </a:solidFill>
          <a:latin typeface="Calibri" charset="0"/>
          <a:ea typeface="MS PGothic" panose="020B0600070205080204" pitchFamily="34" charset="-128"/>
          <a:cs typeface="MS PGothic" charset="0"/>
        </a:defRPr>
      </a:lvl3pPr>
      <a:lvl4pPr algn="l" rtl="0" eaLnBrk="1" fontAlgn="base" hangingPunct="1">
        <a:spcBef>
          <a:spcPct val="0"/>
        </a:spcBef>
        <a:spcAft>
          <a:spcPct val="0"/>
        </a:spcAft>
        <a:defRPr sz="3000" b="1">
          <a:solidFill>
            <a:schemeClr val="tx1"/>
          </a:solidFill>
          <a:latin typeface="Calibri" charset="0"/>
          <a:ea typeface="MS PGothic" panose="020B0600070205080204" pitchFamily="34" charset="-128"/>
          <a:cs typeface="MS PGothic" charset="0"/>
        </a:defRPr>
      </a:lvl4pPr>
      <a:lvl5pPr algn="l" rtl="0" eaLnBrk="1" fontAlgn="base" hangingPunct="1">
        <a:spcBef>
          <a:spcPct val="0"/>
        </a:spcBef>
        <a:spcAft>
          <a:spcPct val="0"/>
        </a:spcAft>
        <a:defRPr sz="3000" b="1">
          <a:solidFill>
            <a:schemeClr val="tx1"/>
          </a:solidFill>
          <a:latin typeface="Calibri" charset="0"/>
          <a:ea typeface="MS PGothic" panose="020B0600070205080204" pitchFamily="34" charset="-128"/>
          <a:cs typeface="MS PGothic" charset="0"/>
        </a:defRPr>
      </a:lvl5pPr>
      <a:lvl6pPr marL="457152" algn="ctr" rtl="0" eaLnBrk="1" fontAlgn="base" hangingPunct="1">
        <a:spcBef>
          <a:spcPct val="0"/>
        </a:spcBef>
        <a:spcAft>
          <a:spcPct val="0"/>
        </a:spcAft>
        <a:defRPr sz="4400">
          <a:solidFill>
            <a:schemeClr val="tx1"/>
          </a:solidFill>
          <a:latin typeface="Calibri" charset="0"/>
          <a:ea typeface="ＭＳ Ｐゴシック" charset="0"/>
        </a:defRPr>
      </a:lvl6pPr>
      <a:lvl7pPr marL="914303" algn="ctr" rtl="0" eaLnBrk="1" fontAlgn="base" hangingPunct="1">
        <a:spcBef>
          <a:spcPct val="0"/>
        </a:spcBef>
        <a:spcAft>
          <a:spcPct val="0"/>
        </a:spcAft>
        <a:defRPr sz="4400">
          <a:solidFill>
            <a:schemeClr val="tx1"/>
          </a:solidFill>
          <a:latin typeface="Calibri" charset="0"/>
          <a:ea typeface="ＭＳ Ｐゴシック" charset="0"/>
        </a:defRPr>
      </a:lvl7pPr>
      <a:lvl8pPr marL="1371455" algn="ctr" rtl="0" eaLnBrk="1" fontAlgn="base" hangingPunct="1">
        <a:spcBef>
          <a:spcPct val="0"/>
        </a:spcBef>
        <a:spcAft>
          <a:spcPct val="0"/>
        </a:spcAft>
        <a:defRPr sz="4400">
          <a:solidFill>
            <a:schemeClr val="tx1"/>
          </a:solidFill>
          <a:latin typeface="Calibri" charset="0"/>
          <a:ea typeface="ＭＳ Ｐゴシック" charset="0"/>
        </a:defRPr>
      </a:lvl8pPr>
      <a:lvl9pPr marL="1828606" algn="ctr" rtl="0" eaLnBrk="1" fontAlgn="base" hangingPunct="1">
        <a:spcBef>
          <a:spcPct val="0"/>
        </a:spcBef>
        <a:spcAft>
          <a:spcPct val="0"/>
        </a:spcAft>
        <a:defRPr sz="4400">
          <a:solidFill>
            <a:schemeClr val="tx1"/>
          </a:solidFill>
          <a:latin typeface="Calibri" charset="0"/>
          <a:ea typeface="ＭＳ Ｐゴシック" charset="0"/>
        </a:defRPr>
      </a:lvl9pPr>
    </p:titleStyle>
    <p:bodyStyle>
      <a:lvl1pPr marL="342864" indent="-342864" algn="l" rtl="0" eaLnBrk="1" fontAlgn="base" hangingPunct="1">
        <a:spcBef>
          <a:spcPct val="20000"/>
        </a:spcBef>
        <a:spcAft>
          <a:spcPct val="0"/>
        </a:spcAft>
        <a:buFont typeface="Arial" panose="020B0604020202020204" pitchFamily="34" charset="0"/>
        <a:buChar char="•"/>
        <a:defRPr sz="2400" kern="1200">
          <a:solidFill>
            <a:schemeClr val="tx1"/>
          </a:solidFill>
          <a:latin typeface="+mn-lt"/>
          <a:ea typeface="MS PGothic" panose="020B0600070205080204" pitchFamily="34" charset="-128"/>
          <a:cs typeface="MS PGothic" charset="0"/>
        </a:defRPr>
      </a:lvl1pPr>
      <a:lvl2pPr marL="742871" indent="-285720" algn="l" rtl="0" eaLnBrk="1" fontAlgn="base" hangingPunct="1">
        <a:spcBef>
          <a:spcPct val="20000"/>
        </a:spcBef>
        <a:spcAft>
          <a:spcPct val="0"/>
        </a:spcAft>
        <a:buFont typeface="Arial" panose="020B0604020202020204" pitchFamily="34" charset="0"/>
        <a:buChar char="–"/>
        <a:defRPr sz="2000" kern="1200">
          <a:solidFill>
            <a:schemeClr val="tx1"/>
          </a:solidFill>
          <a:latin typeface="+mn-lt"/>
          <a:ea typeface="MS PGothic" panose="020B0600070205080204" pitchFamily="34" charset="-128"/>
          <a:cs typeface="MS PGothic" charset="0"/>
        </a:defRPr>
      </a:lvl2pPr>
      <a:lvl3pPr marL="1142879" indent="-228576" algn="l" rtl="0" eaLnBrk="1" fontAlgn="base" hangingPunct="1">
        <a:spcBef>
          <a:spcPct val="20000"/>
        </a:spcBef>
        <a:spcAft>
          <a:spcPct val="0"/>
        </a:spcAft>
        <a:buFont typeface="Arial" panose="020B0604020202020204" pitchFamily="34" charset="0"/>
        <a:buChar char="•"/>
        <a:defRPr kern="1200">
          <a:solidFill>
            <a:schemeClr val="tx1"/>
          </a:solidFill>
          <a:latin typeface="+mn-lt"/>
          <a:ea typeface="MS PGothic" panose="020B0600070205080204" pitchFamily="34" charset="-128"/>
          <a:cs typeface="MS PGothic" charset="0"/>
        </a:defRPr>
      </a:lvl3pPr>
      <a:lvl4pPr marL="1600030" indent="-228576" algn="l" rtl="0" eaLnBrk="1" fontAlgn="base" hangingPunct="1">
        <a:spcBef>
          <a:spcPct val="20000"/>
        </a:spcBef>
        <a:spcAft>
          <a:spcPct val="0"/>
        </a:spcAft>
        <a:buFont typeface="Arial" panose="020B0604020202020204" pitchFamily="34" charset="0"/>
        <a:buChar char="–"/>
        <a:defRPr sz="1600" kern="1200">
          <a:solidFill>
            <a:schemeClr val="tx1"/>
          </a:solidFill>
          <a:latin typeface="+mn-lt"/>
          <a:ea typeface="MS PGothic" panose="020B0600070205080204" pitchFamily="34" charset="-128"/>
          <a:cs typeface="MS PGothic" charset="0"/>
        </a:defRPr>
      </a:lvl4pPr>
      <a:lvl5pPr marL="2057182" indent="-228576" algn="l" rtl="0" eaLnBrk="1" fontAlgn="base" hangingPunct="1">
        <a:spcBef>
          <a:spcPct val="20000"/>
        </a:spcBef>
        <a:spcAft>
          <a:spcPct val="0"/>
        </a:spcAft>
        <a:buFont typeface="Arial" panose="020B0604020202020204" pitchFamily="34" charset="0"/>
        <a:buChar char="»"/>
        <a:defRPr sz="1400" kern="1200">
          <a:solidFill>
            <a:schemeClr val="tx1"/>
          </a:solidFill>
          <a:latin typeface="+mn-lt"/>
          <a:ea typeface="MS PGothic" panose="020B0600070205080204" pitchFamily="34" charset="-128"/>
          <a:cs typeface="MS PGothic" charset="0"/>
        </a:defRPr>
      </a:lvl5pPr>
      <a:lvl6pPr marL="2514333" indent="-228576" algn="l" defTabSz="91430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485" indent="-228576" algn="l" defTabSz="91430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637" indent="-228576" algn="l" defTabSz="91430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788" indent="-228576" algn="l" defTabSz="91430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03" rtl="0" eaLnBrk="1" latinLnBrk="0" hangingPunct="1">
        <a:defRPr sz="1800" kern="1200">
          <a:solidFill>
            <a:schemeClr val="tx1"/>
          </a:solidFill>
          <a:latin typeface="+mn-lt"/>
          <a:ea typeface="+mn-ea"/>
          <a:cs typeface="+mn-cs"/>
        </a:defRPr>
      </a:lvl1pPr>
      <a:lvl2pPr marL="457152" algn="l" defTabSz="914303" rtl="0" eaLnBrk="1" latinLnBrk="0" hangingPunct="1">
        <a:defRPr sz="1800" kern="1200">
          <a:solidFill>
            <a:schemeClr val="tx1"/>
          </a:solidFill>
          <a:latin typeface="+mn-lt"/>
          <a:ea typeface="+mn-ea"/>
          <a:cs typeface="+mn-cs"/>
        </a:defRPr>
      </a:lvl2pPr>
      <a:lvl3pPr marL="914303" algn="l" defTabSz="914303" rtl="0" eaLnBrk="1" latinLnBrk="0" hangingPunct="1">
        <a:defRPr sz="1800" kern="1200">
          <a:solidFill>
            <a:schemeClr val="tx1"/>
          </a:solidFill>
          <a:latin typeface="+mn-lt"/>
          <a:ea typeface="+mn-ea"/>
          <a:cs typeface="+mn-cs"/>
        </a:defRPr>
      </a:lvl3pPr>
      <a:lvl4pPr marL="1371455" algn="l" defTabSz="914303" rtl="0" eaLnBrk="1" latinLnBrk="0" hangingPunct="1">
        <a:defRPr sz="1800" kern="1200">
          <a:solidFill>
            <a:schemeClr val="tx1"/>
          </a:solidFill>
          <a:latin typeface="+mn-lt"/>
          <a:ea typeface="+mn-ea"/>
          <a:cs typeface="+mn-cs"/>
        </a:defRPr>
      </a:lvl4pPr>
      <a:lvl5pPr marL="1828606" algn="l" defTabSz="914303" rtl="0" eaLnBrk="1" latinLnBrk="0" hangingPunct="1">
        <a:defRPr sz="1800" kern="1200">
          <a:solidFill>
            <a:schemeClr val="tx1"/>
          </a:solidFill>
          <a:latin typeface="+mn-lt"/>
          <a:ea typeface="+mn-ea"/>
          <a:cs typeface="+mn-cs"/>
        </a:defRPr>
      </a:lvl5pPr>
      <a:lvl6pPr marL="2285758" algn="l" defTabSz="914303" rtl="0" eaLnBrk="1" latinLnBrk="0" hangingPunct="1">
        <a:defRPr sz="1800" kern="1200">
          <a:solidFill>
            <a:schemeClr val="tx1"/>
          </a:solidFill>
          <a:latin typeface="+mn-lt"/>
          <a:ea typeface="+mn-ea"/>
          <a:cs typeface="+mn-cs"/>
        </a:defRPr>
      </a:lvl6pPr>
      <a:lvl7pPr marL="2742909" algn="l" defTabSz="914303" rtl="0" eaLnBrk="1" latinLnBrk="0" hangingPunct="1">
        <a:defRPr sz="1800" kern="1200">
          <a:solidFill>
            <a:schemeClr val="tx1"/>
          </a:solidFill>
          <a:latin typeface="+mn-lt"/>
          <a:ea typeface="+mn-ea"/>
          <a:cs typeface="+mn-cs"/>
        </a:defRPr>
      </a:lvl7pPr>
      <a:lvl8pPr marL="3200061" algn="l" defTabSz="914303" rtl="0" eaLnBrk="1" latinLnBrk="0" hangingPunct="1">
        <a:defRPr sz="1800" kern="1200">
          <a:solidFill>
            <a:schemeClr val="tx1"/>
          </a:solidFill>
          <a:latin typeface="+mn-lt"/>
          <a:ea typeface="+mn-ea"/>
          <a:cs typeface="+mn-cs"/>
        </a:defRPr>
      </a:lvl8pPr>
      <a:lvl9pPr marL="3657212" algn="l" defTabSz="91430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1026" name="Object 204"/>
          <p:cNvGraphicFramePr>
            <a:graphicFrameLocks noChangeAspect="1"/>
          </p:cNvGraphicFramePr>
          <p:nvPr/>
        </p:nvGraphicFramePr>
        <p:xfrm>
          <a:off x="0" y="0"/>
          <a:ext cx="161984" cy="161974"/>
        </p:xfrm>
        <a:graphic>
          <a:graphicData uri="http://schemas.openxmlformats.org/presentationml/2006/ole">
            <p:oleObj spid="_x0000_s200711" name="think-cell Slide" r:id="rId26" imgW="360" imgH="360" progId="">
              <p:embed/>
            </p:oleObj>
          </a:graphicData>
        </a:graphic>
      </p:graphicFrame>
      <p:sp>
        <p:nvSpPr>
          <p:cNvPr id="1028" name="Rectangle 286"/>
          <p:cNvSpPr>
            <a:spLocks noGrp="1" noChangeArrowheads="1"/>
          </p:cNvSpPr>
          <p:nvPr>
            <p:ph type="body" idx="1"/>
            <p:custDataLst>
              <p:tags r:id="rId5"/>
            </p:custDataLst>
          </p:nvPr>
        </p:nvSpPr>
        <p:spPr bwMode="auto">
          <a:xfrm>
            <a:off x="1482156" y="1990667"/>
            <a:ext cx="4389768" cy="125692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9" name="Title Placeholder 2"/>
          <p:cNvSpPr>
            <a:spLocks noGrp="1" noChangeArrowheads="1"/>
          </p:cNvSpPr>
          <p:nvPr>
            <p:ph type="title"/>
            <p:custDataLst>
              <p:tags r:id="rId6"/>
            </p:custDataLst>
          </p:nvPr>
        </p:nvSpPr>
        <p:spPr bwMode="auto">
          <a:xfrm>
            <a:off x="199243" y="234865"/>
            <a:ext cx="8794113" cy="298033"/>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smtClean="0"/>
              <a:t>Click to edit Master title style</a:t>
            </a:r>
          </a:p>
        </p:txBody>
      </p:sp>
      <p:sp>
        <p:nvSpPr>
          <p:cNvPr id="10" name="McK 1. On-page tracker" hidden="1"/>
          <p:cNvSpPr>
            <a:spLocks noChangeArrowheads="1"/>
          </p:cNvSpPr>
          <p:nvPr>
            <p:custDataLst>
              <p:tags r:id="rId7"/>
            </p:custDataLst>
          </p:nvPr>
        </p:nvSpPr>
        <p:spPr bwMode="auto">
          <a:xfrm>
            <a:off x="199243" y="27536"/>
            <a:ext cx="876333" cy="220285"/>
          </a:xfrm>
          <a:prstGeom prst="rect">
            <a:avLst/>
          </a:prstGeom>
          <a:noFill/>
          <a:ln>
            <a:noFill/>
          </a:ln>
          <a:effectLst/>
          <a:extLst/>
        </p:spPr>
        <p:txBody>
          <a:bodyPr wrap="none" lIns="0" tIns="0" rIns="0" bIns="0">
            <a:spAutoFit/>
          </a:bodyPr>
          <a:lstStyle/>
          <a:p>
            <a:pPr fontAlgn="base">
              <a:spcBef>
                <a:spcPct val="0"/>
              </a:spcBef>
              <a:spcAft>
                <a:spcPct val="0"/>
              </a:spcAft>
              <a:defRPr/>
            </a:pPr>
            <a:r>
              <a:rPr lang="en-US" sz="1400" dirty="0">
                <a:solidFill>
                  <a:srgbClr val="808080"/>
                </a:solidFill>
              </a:rPr>
              <a:t>TRACKER</a:t>
            </a:r>
          </a:p>
        </p:txBody>
      </p:sp>
      <p:sp>
        <p:nvSpPr>
          <p:cNvPr id="11" name="McK 3. Unit of measure" hidden="1"/>
          <p:cNvSpPr txBox="1">
            <a:spLocks noChangeArrowheads="1"/>
          </p:cNvSpPr>
          <p:nvPr>
            <p:custDataLst>
              <p:tags r:id="rId8"/>
            </p:custDataLst>
          </p:nvPr>
        </p:nvSpPr>
        <p:spPr bwMode="auto">
          <a:xfrm>
            <a:off x="199243" y="542615"/>
            <a:ext cx="8794113" cy="251060"/>
          </a:xfrm>
          <a:prstGeom prst="rect">
            <a:avLst/>
          </a:prstGeom>
          <a:noFill/>
          <a:ln>
            <a:noFill/>
          </a:ln>
          <a:effectLst/>
          <a:extLst/>
        </p:spPr>
        <p:txBody>
          <a:bodyPr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smtClean="0">
                <a:solidFill>
                  <a:srgbClr val="808080"/>
                </a:solidFill>
                <a:latin typeface="Arial"/>
              </a:rPr>
              <a:t>Unit of measure</a:t>
            </a:r>
          </a:p>
        </p:txBody>
      </p:sp>
      <p:grpSp>
        <p:nvGrpSpPr>
          <p:cNvPr id="2" name="ACET" hidden="1"/>
          <p:cNvGrpSpPr>
            <a:grpSpLocks/>
          </p:cNvGrpSpPr>
          <p:nvPr>
            <p:custDataLst>
              <p:tags r:id="rId9"/>
            </p:custDataLst>
          </p:nvPr>
        </p:nvGrpSpPr>
        <p:grpSpPr bwMode="auto">
          <a:xfrm>
            <a:off x="1482156" y="1409178"/>
            <a:ext cx="4350892" cy="518318"/>
            <a:chOff x="915" y="710"/>
            <a:chExt cx="2686" cy="320"/>
          </a:xfrm>
        </p:grpSpPr>
        <p:cxnSp>
          <p:nvCxnSpPr>
            <p:cNvPr id="1082"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p:spPr>
          <p:txBody>
            <a:bodyPr lIns="0" tIns="0" rIns="0" bIns="18288" anchor="b">
              <a:spAutoFit/>
            </a:bodyPr>
            <a:lstStyle/>
            <a:p>
              <a:pPr fontAlgn="base">
                <a:spcBef>
                  <a:spcPct val="0"/>
                </a:spcBef>
                <a:spcAft>
                  <a:spcPct val="0"/>
                </a:spcAft>
                <a:defRPr/>
              </a:pPr>
              <a:r>
                <a:rPr lang="en-US" sz="1600" b="1" dirty="0">
                  <a:solidFill>
                    <a:srgbClr val="000000"/>
                  </a:solidFill>
                </a:rPr>
                <a:t>Title</a:t>
              </a:r>
            </a:p>
            <a:p>
              <a:pPr fontAlgn="base">
                <a:spcBef>
                  <a:spcPct val="0"/>
                </a:spcBef>
                <a:spcAft>
                  <a:spcPct val="0"/>
                </a:spcAft>
                <a:defRPr/>
              </a:pPr>
              <a:r>
                <a:rPr lang="en-US" sz="1600" dirty="0">
                  <a:solidFill>
                    <a:srgbClr val="808080"/>
                  </a:solidFill>
                </a:rPr>
                <a:t>Unit of measure</a:t>
              </a:r>
            </a:p>
          </p:txBody>
        </p:sp>
      </p:grpSp>
      <p:grpSp>
        <p:nvGrpSpPr>
          <p:cNvPr id="4" name="Group 3"/>
          <p:cNvGrpSpPr>
            <a:grpSpLocks/>
          </p:cNvGrpSpPr>
          <p:nvPr/>
        </p:nvGrpSpPr>
        <p:grpSpPr bwMode="auto">
          <a:xfrm flipH="1">
            <a:off x="-1619" y="2"/>
            <a:ext cx="80993" cy="6858000"/>
            <a:chOff x="-1312" y="0"/>
            <a:chExt cx="78779" cy="6721475"/>
          </a:xfrm>
        </p:grpSpPr>
        <p:sp>
          <p:nvSpPr>
            <p:cNvPr id="3" name="Rectangle 2"/>
            <p:cNvSpPr>
              <a:spLocks/>
            </p:cNvSpPr>
            <p:nvPr userDrawn="1"/>
          </p:nvSpPr>
          <p:spPr bwMode="auto">
            <a:xfrm flipV="1">
              <a:off x="-1312" y="1998663"/>
              <a:ext cx="45692" cy="4722812"/>
            </a:xfrm>
            <a:prstGeom prst="rect">
              <a:avLst/>
            </a:prstGeom>
            <a:solidFill>
              <a:schemeClr val="accent4"/>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sp>
          <p:nvSpPr>
            <p:cNvPr id="22" name="Rectangle 21"/>
            <p:cNvSpPr>
              <a:spLocks/>
            </p:cNvSpPr>
            <p:nvPr userDrawn="1"/>
          </p:nvSpPr>
          <p:spPr bwMode="auto">
            <a:xfrm flipV="1">
              <a:off x="31775" y="0"/>
              <a:ext cx="45692" cy="4722813"/>
            </a:xfrm>
            <a:prstGeom prst="rect">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US" sz="1600" dirty="0" err="1">
                <a:solidFill>
                  <a:srgbClr val="000000"/>
                </a:solidFill>
              </a:endParaRPr>
            </a:p>
          </p:txBody>
        </p:sp>
      </p:grpSp>
      <p:grpSp>
        <p:nvGrpSpPr>
          <p:cNvPr id="5" name="LegendBoxes" hidden="1"/>
          <p:cNvGrpSpPr>
            <a:grpSpLocks/>
          </p:cNvGrpSpPr>
          <p:nvPr/>
        </p:nvGrpSpPr>
        <p:grpSpPr bwMode="auto">
          <a:xfrm>
            <a:off x="8214213" y="296414"/>
            <a:ext cx="779143" cy="1017200"/>
            <a:chOff x="4936" y="176"/>
            <a:chExt cx="481" cy="628"/>
          </a:xfrm>
        </p:grpSpPr>
        <p:sp>
          <p:nvSpPr>
            <p:cNvPr id="24" name="Legend1"/>
            <p:cNvSpPr>
              <a:spLocks noChangeArrowheads="1"/>
            </p:cNvSpPr>
            <p:nvPr/>
          </p:nvSpPr>
          <p:spPr bwMode="auto">
            <a:xfrm>
              <a:off x="5096" y="176"/>
              <a:ext cx="321" cy="116"/>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2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sp>
          <p:nvSpPr>
            <p:cNvPr id="26" name="Legend2"/>
            <p:cNvSpPr>
              <a:spLocks noChangeArrowheads="1"/>
            </p:cNvSpPr>
            <p:nvPr/>
          </p:nvSpPr>
          <p:spPr bwMode="auto">
            <a:xfrm>
              <a:off x="5096" y="346"/>
              <a:ext cx="321" cy="116"/>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2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sp>
          <p:nvSpPr>
            <p:cNvPr id="28" name="Legend3"/>
            <p:cNvSpPr>
              <a:spLocks noChangeArrowheads="1"/>
            </p:cNvSpPr>
            <p:nvPr/>
          </p:nvSpPr>
          <p:spPr bwMode="auto">
            <a:xfrm>
              <a:off x="5096" y="517"/>
              <a:ext cx="321" cy="116"/>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2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sp>
          <p:nvSpPr>
            <p:cNvPr id="30" name="Legend4"/>
            <p:cNvSpPr>
              <a:spLocks noChangeArrowheads="1"/>
            </p:cNvSpPr>
            <p:nvPr/>
          </p:nvSpPr>
          <p:spPr bwMode="auto">
            <a:xfrm>
              <a:off x="5096" y="688"/>
              <a:ext cx="321" cy="116"/>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3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grpSp>
      <p:grpSp>
        <p:nvGrpSpPr>
          <p:cNvPr id="6" name="LegendLines" hidden="1"/>
          <p:cNvGrpSpPr>
            <a:grpSpLocks/>
          </p:cNvGrpSpPr>
          <p:nvPr/>
        </p:nvGrpSpPr>
        <p:grpSpPr bwMode="auto">
          <a:xfrm>
            <a:off x="7899962" y="296415"/>
            <a:ext cx="1093392" cy="745083"/>
            <a:chOff x="4750" y="176"/>
            <a:chExt cx="675" cy="460"/>
          </a:xfrm>
        </p:grpSpPr>
        <p:sp>
          <p:nvSpPr>
            <p:cNvPr id="3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p:spPr>
          <p:txBody>
            <a:bodyPr/>
            <a:lstStyle/>
            <a:p>
              <a:pPr fontAlgn="base">
                <a:spcBef>
                  <a:spcPct val="0"/>
                </a:spcBef>
                <a:spcAft>
                  <a:spcPct val="0"/>
                </a:spcAft>
                <a:defRPr/>
              </a:pPr>
              <a:endParaRPr lang="en-US" sz="1600">
                <a:solidFill>
                  <a:srgbClr val="000000"/>
                </a:solidFill>
              </a:endParaRPr>
            </a:p>
          </p:txBody>
        </p:sp>
        <p:sp>
          <p:nvSpPr>
            <p:cNvPr id="3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p:spPr>
          <p:txBody>
            <a:bodyPr/>
            <a:lstStyle/>
            <a:p>
              <a:pPr fontAlgn="base">
                <a:spcBef>
                  <a:spcPct val="0"/>
                </a:spcBef>
                <a:spcAft>
                  <a:spcPct val="0"/>
                </a:spcAft>
                <a:defRPr/>
              </a:pPr>
              <a:endParaRPr lang="en-US" sz="1600">
                <a:solidFill>
                  <a:srgbClr val="000000"/>
                </a:solidFill>
              </a:endParaRPr>
            </a:p>
          </p:txBody>
        </p:sp>
        <p:sp>
          <p:nvSpPr>
            <p:cNvPr id="3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p:spPr>
          <p:txBody>
            <a:bodyPr/>
            <a:lstStyle/>
            <a:p>
              <a:pPr fontAlgn="base">
                <a:spcBef>
                  <a:spcPct val="0"/>
                </a:spcBef>
                <a:spcAft>
                  <a:spcPct val="0"/>
                </a:spcAft>
                <a:defRPr/>
              </a:pPr>
              <a:endParaRPr lang="en-US" sz="1600">
                <a:solidFill>
                  <a:srgbClr val="000000"/>
                </a:solidFill>
              </a:endParaRPr>
            </a:p>
          </p:txBody>
        </p:sp>
        <p:sp>
          <p:nvSpPr>
            <p:cNvPr id="36" name="Legend1"/>
            <p:cNvSpPr>
              <a:spLocks noChangeArrowheads="1"/>
            </p:cNvSpPr>
            <p:nvPr/>
          </p:nvSpPr>
          <p:spPr bwMode="auto">
            <a:xfrm>
              <a:off x="5104" y="176"/>
              <a:ext cx="321" cy="116"/>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37" name="Legend2"/>
            <p:cNvSpPr>
              <a:spLocks noChangeArrowheads="1"/>
            </p:cNvSpPr>
            <p:nvPr/>
          </p:nvSpPr>
          <p:spPr bwMode="auto">
            <a:xfrm>
              <a:off x="5104" y="344"/>
              <a:ext cx="321" cy="116"/>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38" name="Legend3"/>
            <p:cNvSpPr>
              <a:spLocks noChangeArrowheads="1"/>
            </p:cNvSpPr>
            <p:nvPr/>
          </p:nvSpPr>
          <p:spPr bwMode="auto">
            <a:xfrm>
              <a:off x="5104" y="520"/>
              <a:ext cx="321" cy="116"/>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grpSp>
      <p:grpSp>
        <p:nvGrpSpPr>
          <p:cNvPr id="7" name="McKSticker" hidden="1"/>
          <p:cNvGrpSpPr>
            <a:grpSpLocks/>
          </p:cNvGrpSpPr>
          <p:nvPr/>
        </p:nvGrpSpPr>
        <p:grpSpPr bwMode="auto">
          <a:xfrm>
            <a:off x="7904821" y="296414"/>
            <a:ext cx="1088533" cy="217046"/>
            <a:chOff x="7673880" y="285750"/>
            <a:chExt cx="1066895" cy="212366"/>
          </a:xfrm>
        </p:grpSpPr>
        <p:sp>
          <p:nvSpPr>
            <p:cNvPr id="4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p:spPr>
          <p:txBody>
            <a:bodyPr wrap="none" lIns="27432" tIns="0" rIns="0" bIns="27432">
              <a:spAutoFit/>
            </a:bodyPr>
            <a:lstStyle/>
            <a:p>
              <a:pPr algn="r" defTabSz="913429" fontAlgn="base">
                <a:spcBef>
                  <a:spcPct val="0"/>
                </a:spcBef>
                <a:spcAft>
                  <a:spcPct val="0"/>
                </a:spcAft>
                <a:buClr>
                  <a:srgbClr val="141D65"/>
                </a:buClr>
                <a:defRPr/>
              </a:pPr>
              <a:r>
                <a:rPr lang="en-US" sz="1200" dirty="0">
                  <a:solidFill>
                    <a:srgbClr val="808080"/>
                  </a:solidFill>
                </a:rPr>
                <a:t>PRELIMINARY</a:t>
              </a:r>
            </a:p>
          </p:txBody>
        </p:sp>
        <p:cxnSp>
          <p:nvCxnSpPr>
            <p:cNvPr id="1064" name="AutoShape 31"/>
            <p:cNvCxnSpPr>
              <a:cxnSpLocks noChangeShapeType="1"/>
              <a:stCxn id="40" idx="2"/>
              <a:endCxn id="40" idx="4"/>
            </p:cNvCxnSpPr>
            <p:nvPr/>
          </p:nvCxnSpPr>
          <p:spPr bwMode="auto">
            <a:xfrm>
              <a:off x="7673880" y="285750"/>
              <a:ext cx="0" cy="212366"/>
            </a:xfrm>
            <a:prstGeom prst="straightConnector1">
              <a:avLst/>
            </a:prstGeom>
            <a:noFill/>
            <a:ln w="9525">
              <a:solidFill>
                <a:srgbClr val="808080"/>
              </a:solidFill>
              <a:round/>
              <a:headEnd/>
              <a:tailEnd/>
            </a:ln>
          </p:spPr>
        </p:cxnSp>
        <p:cxnSp>
          <p:nvCxnSpPr>
            <p:cNvPr id="1065" name="AutoShape 32"/>
            <p:cNvCxnSpPr>
              <a:cxnSpLocks noChangeShapeType="1"/>
              <a:stCxn id="40" idx="4"/>
              <a:endCxn id="40" idx="6"/>
            </p:cNvCxnSpPr>
            <p:nvPr/>
          </p:nvCxnSpPr>
          <p:spPr bwMode="auto">
            <a:xfrm>
              <a:off x="7673880" y="498116"/>
              <a:ext cx="1066895" cy="0"/>
            </a:xfrm>
            <a:prstGeom prst="straightConnector1">
              <a:avLst/>
            </a:prstGeom>
            <a:noFill/>
            <a:ln w="25400">
              <a:solidFill>
                <a:srgbClr val="808080"/>
              </a:solidFill>
              <a:round/>
              <a:headEnd/>
              <a:tailEnd/>
            </a:ln>
          </p:spPr>
        </p:cxnSp>
      </p:grpSp>
      <p:grpSp>
        <p:nvGrpSpPr>
          <p:cNvPr id="8" name="LegendMoons" hidden="1"/>
          <p:cNvGrpSpPr>
            <a:grpSpLocks/>
          </p:cNvGrpSpPr>
          <p:nvPr/>
        </p:nvGrpSpPr>
        <p:grpSpPr bwMode="auto">
          <a:xfrm>
            <a:off x="8146178" y="296414"/>
            <a:ext cx="847176" cy="1333050"/>
            <a:chOff x="6655594" y="273840"/>
            <a:chExt cx="830430" cy="1306516"/>
          </a:xfrm>
        </p:grpSpPr>
        <p:grpSp>
          <p:nvGrpSpPr>
            <p:cNvPr id="9" name="MoonLegend1"/>
            <p:cNvGrpSpPr>
              <a:grpSpLocks noChangeAspect="1"/>
            </p:cNvGrpSpPr>
            <p:nvPr>
              <p:custDataLst>
                <p:tags r:id="rId11"/>
              </p:custDataLst>
            </p:nvPr>
          </p:nvGrpSpPr>
          <p:grpSpPr bwMode="auto">
            <a:xfrm>
              <a:off x="6655594" y="273840"/>
              <a:ext cx="209550" cy="209551"/>
              <a:chOff x="4533" y="183"/>
              <a:chExt cx="144" cy="144"/>
            </a:xfrm>
          </p:grpSpPr>
          <p:sp>
            <p:nvSpPr>
              <p:cNvPr id="62" name="Oval 38"/>
              <p:cNvSpPr>
                <a:spLocks noChangeAspect="1" noChangeArrowheads="1"/>
              </p:cNvSpPr>
              <p:nvPr>
                <p:custDataLst>
                  <p:tags r:id="rId24"/>
                </p:custDataLst>
              </p:nvPr>
            </p:nvSpPr>
            <p:spPr bwMode="auto">
              <a:xfrm>
                <a:off x="4533" y="183"/>
                <a:ext cx="144" cy="144"/>
              </a:xfrm>
              <a:prstGeom prst="ellipse">
                <a:avLst/>
              </a:prstGeom>
              <a:solidFill>
                <a:schemeClr val="accent1"/>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sp>
            <p:nvSpPr>
              <p:cNvPr id="63" name="Arc 39"/>
              <p:cNvSpPr>
                <a:spLocks noChangeAspect="1"/>
              </p:cNvSpPr>
              <p:nvPr>
                <p:custDataLst>
                  <p:tags r:id="rId2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grpSp>
        <p:grpSp>
          <p:nvGrpSpPr>
            <p:cNvPr id="12" name="MoonLegend2"/>
            <p:cNvGrpSpPr>
              <a:grpSpLocks noChangeAspect="1"/>
            </p:cNvGrpSpPr>
            <p:nvPr>
              <p:custDataLst>
                <p:tags r:id="rId12"/>
              </p:custDataLst>
            </p:nvPr>
          </p:nvGrpSpPr>
          <p:grpSpPr bwMode="auto">
            <a:xfrm>
              <a:off x="6655594" y="548081"/>
              <a:ext cx="209550" cy="209551"/>
              <a:chOff x="1694" y="2044"/>
              <a:chExt cx="160" cy="160"/>
            </a:xfrm>
          </p:grpSpPr>
          <p:sp>
            <p:nvSpPr>
              <p:cNvPr id="60" name="Oval 41"/>
              <p:cNvSpPr>
                <a:spLocks noChangeAspect="1" noChangeArrowheads="1"/>
              </p:cNvSpPr>
              <p:nvPr>
                <p:custDataLst>
                  <p:tags r:id="rId22"/>
                </p:custDataLst>
              </p:nvPr>
            </p:nvSpPr>
            <p:spPr bwMode="auto">
              <a:xfrm>
                <a:off x="1694" y="2044"/>
                <a:ext cx="160" cy="160"/>
              </a:xfrm>
              <a:prstGeom prst="ellipse">
                <a:avLst/>
              </a:prstGeom>
              <a:solidFill>
                <a:schemeClr val="accent1"/>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sp>
            <p:nvSpPr>
              <p:cNvPr id="61" name="Arc 42"/>
              <p:cNvSpPr>
                <a:spLocks noChangeAspect="1"/>
              </p:cNvSpPr>
              <p:nvPr>
                <p:custDataLst>
                  <p:tags r:id="rId23"/>
                </p:custDataLst>
              </p:nvPr>
            </p:nvSpPr>
            <p:spPr bwMode="auto">
              <a:xfrm>
                <a:off x="1694" y="2044"/>
                <a:ext cx="160" cy="160"/>
              </a:xfrm>
              <a:prstGeom prst="arc">
                <a:avLst/>
              </a:prstGeom>
              <a:solidFill>
                <a:schemeClr val="folHlink"/>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grpSp>
        <p:grpSp>
          <p:nvGrpSpPr>
            <p:cNvPr id="13" name="MoonLegend4"/>
            <p:cNvGrpSpPr>
              <a:grpSpLocks noChangeAspect="1"/>
            </p:cNvGrpSpPr>
            <p:nvPr>
              <p:custDataLst>
                <p:tags r:id="rId13"/>
              </p:custDataLst>
            </p:nvPr>
          </p:nvGrpSpPr>
          <p:grpSpPr bwMode="auto">
            <a:xfrm>
              <a:off x="6655594" y="1096563"/>
              <a:ext cx="209550" cy="209551"/>
              <a:chOff x="4495" y="1198"/>
              <a:chExt cx="160" cy="160"/>
            </a:xfrm>
          </p:grpSpPr>
          <p:sp>
            <p:nvSpPr>
              <p:cNvPr id="58" name="Oval 47"/>
              <p:cNvSpPr>
                <a:spLocks noChangeAspect="1" noChangeArrowheads="1"/>
              </p:cNvSpPr>
              <p:nvPr>
                <p:custDataLst>
                  <p:tags r:id="rId20"/>
                </p:custDataLst>
              </p:nvPr>
            </p:nvSpPr>
            <p:spPr bwMode="auto">
              <a:xfrm>
                <a:off x="4495" y="1198"/>
                <a:ext cx="160" cy="160"/>
              </a:xfrm>
              <a:prstGeom prst="ellipse">
                <a:avLst/>
              </a:prstGeom>
              <a:solidFill>
                <a:schemeClr val="accent1"/>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sp>
            <p:nvSpPr>
              <p:cNvPr id="59" name="Arc 48"/>
              <p:cNvSpPr>
                <a:spLocks noChangeAspect="1"/>
              </p:cNvSpPr>
              <p:nvPr>
                <p:custDataLst>
                  <p:tags r:id="rId2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grpSp>
        <p:grpSp>
          <p:nvGrpSpPr>
            <p:cNvPr id="14" name="MoonLegend5"/>
            <p:cNvGrpSpPr>
              <a:grpSpLocks noChangeAspect="1"/>
            </p:cNvGrpSpPr>
            <p:nvPr>
              <p:custDataLst>
                <p:tags r:id="rId14"/>
              </p:custDataLst>
            </p:nvPr>
          </p:nvGrpSpPr>
          <p:grpSpPr bwMode="auto">
            <a:xfrm>
              <a:off x="6655594" y="1370805"/>
              <a:ext cx="209550" cy="209551"/>
              <a:chOff x="4495" y="1440"/>
              <a:chExt cx="160" cy="160"/>
            </a:xfrm>
          </p:grpSpPr>
          <p:sp>
            <p:nvSpPr>
              <p:cNvPr id="56" name="Oval 50"/>
              <p:cNvSpPr>
                <a:spLocks noChangeAspect="1" noChangeArrowheads="1"/>
              </p:cNvSpPr>
              <p:nvPr>
                <p:custDataLst>
                  <p:tags r:id="rId18"/>
                </p:custDataLst>
              </p:nvPr>
            </p:nvSpPr>
            <p:spPr bwMode="auto">
              <a:xfrm>
                <a:off x="4495" y="1440"/>
                <a:ext cx="160" cy="160"/>
              </a:xfrm>
              <a:prstGeom prst="ellipse">
                <a:avLst/>
              </a:prstGeom>
              <a:solidFill>
                <a:schemeClr val="accent1"/>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sp>
            <p:nvSpPr>
              <p:cNvPr id="57" name="Oval 51"/>
              <p:cNvSpPr>
                <a:spLocks noChangeAspect="1" noChangeArrowheads="1"/>
              </p:cNvSpPr>
              <p:nvPr>
                <p:custDataLst>
                  <p:tags r:id="rId1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grpSp>
        <p:sp>
          <p:nvSpPr>
            <p:cNvPr id="48" name="Legend1"/>
            <p:cNvSpPr>
              <a:spLocks noChangeArrowheads="1"/>
            </p:cNvSpPr>
            <p:nvPr/>
          </p:nvSpPr>
          <p:spPr bwMode="auto">
            <a:xfrm>
              <a:off x="6976334" y="286540"/>
              <a:ext cx="509690" cy="184151"/>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49" name="Legend2"/>
            <p:cNvSpPr>
              <a:spLocks noChangeArrowheads="1"/>
            </p:cNvSpPr>
            <p:nvPr/>
          </p:nvSpPr>
          <p:spPr bwMode="auto">
            <a:xfrm>
              <a:off x="6976334" y="561178"/>
              <a:ext cx="509690" cy="184151"/>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50" name="Legend3"/>
            <p:cNvSpPr>
              <a:spLocks noChangeArrowheads="1"/>
            </p:cNvSpPr>
            <p:nvPr/>
          </p:nvSpPr>
          <p:spPr bwMode="auto">
            <a:xfrm>
              <a:off x="6976334" y="835817"/>
              <a:ext cx="509690" cy="184151"/>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51" name="Legend4"/>
            <p:cNvSpPr>
              <a:spLocks noChangeArrowheads="1"/>
            </p:cNvSpPr>
            <p:nvPr/>
          </p:nvSpPr>
          <p:spPr bwMode="auto">
            <a:xfrm>
              <a:off x="6976334" y="1107280"/>
              <a:ext cx="509690" cy="184151"/>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sp>
          <p:nvSpPr>
            <p:cNvPr id="52" name="Legend5"/>
            <p:cNvSpPr>
              <a:spLocks noChangeArrowheads="1"/>
            </p:cNvSpPr>
            <p:nvPr/>
          </p:nvSpPr>
          <p:spPr bwMode="auto">
            <a:xfrm>
              <a:off x="6976334" y="1383505"/>
              <a:ext cx="509690" cy="184151"/>
            </a:xfrm>
            <a:prstGeom prst="rect">
              <a:avLst/>
            </a:prstGeom>
            <a:noFill/>
            <a:ln>
              <a:noFill/>
            </a:ln>
            <a:effectLst/>
            <a:extLst/>
          </p:spPr>
          <p:txBody>
            <a:bodyPr wrap="none" lIns="0" tIns="0" rIns="0" bIns="0">
              <a:spAutoFit/>
            </a:bodyPr>
            <a:lstStyle/>
            <a:p>
              <a:pPr defTabSz="913429" fontAlgn="base">
                <a:spcBef>
                  <a:spcPct val="0"/>
                </a:spcBef>
                <a:spcAft>
                  <a:spcPct val="0"/>
                </a:spcAft>
                <a:buClr>
                  <a:srgbClr val="141D65"/>
                </a:buClr>
                <a:defRPr/>
              </a:pPr>
              <a:r>
                <a:rPr lang="en-US" sz="1200" dirty="0">
                  <a:solidFill>
                    <a:srgbClr val="000000"/>
                  </a:solidFill>
                </a:rPr>
                <a:t>Legend</a:t>
              </a:r>
            </a:p>
          </p:txBody>
        </p:sp>
        <p:grpSp>
          <p:nvGrpSpPr>
            <p:cNvPr id="15" name="MoonLegend3"/>
            <p:cNvGrpSpPr>
              <a:grpSpLocks noChangeAspect="1"/>
            </p:cNvGrpSpPr>
            <p:nvPr>
              <p:custDataLst>
                <p:tags r:id="rId15"/>
              </p:custDataLst>
            </p:nvPr>
          </p:nvGrpSpPr>
          <p:grpSpPr bwMode="auto">
            <a:xfrm>
              <a:off x="6655594" y="822322"/>
              <a:ext cx="209550" cy="209551"/>
              <a:chOff x="4495" y="1198"/>
              <a:chExt cx="160" cy="160"/>
            </a:xfrm>
          </p:grpSpPr>
          <p:sp>
            <p:nvSpPr>
              <p:cNvPr id="54" name="Oval 47"/>
              <p:cNvSpPr>
                <a:spLocks noChangeAspect="1" noChangeArrowheads="1"/>
              </p:cNvSpPr>
              <p:nvPr>
                <p:custDataLst>
                  <p:tags r:id="rId16"/>
                </p:custDataLst>
              </p:nvPr>
            </p:nvSpPr>
            <p:spPr bwMode="auto">
              <a:xfrm>
                <a:off x="4495" y="1196"/>
                <a:ext cx="160" cy="160"/>
              </a:xfrm>
              <a:prstGeom prst="ellipse">
                <a:avLst/>
              </a:prstGeom>
              <a:solidFill>
                <a:schemeClr val="accent1"/>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sp>
            <p:nvSpPr>
              <p:cNvPr id="55" name="Arc 48"/>
              <p:cNvSpPr>
                <a:spLocks noChangeAspect="1"/>
              </p:cNvSpPr>
              <p:nvPr>
                <p:custDataLst>
                  <p:tags r:id="rId17"/>
                </p:custDataLst>
              </p:nvPr>
            </p:nvSpPr>
            <p:spPr bwMode="auto">
              <a:xfrm>
                <a:off x="4495" y="1196"/>
                <a:ext cx="160" cy="160"/>
              </a:xfrm>
              <a:prstGeom prst="arc">
                <a:avLst>
                  <a:gd name="adj1" fmla="val 16200000"/>
                  <a:gd name="adj2" fmla="val 5400000"/>
                </a:avLst>
              </a:prstGeom>
              <a:solidFill>
                <a:schemeClr val="folHlink"/>
              </a:solidFill>
              <a:ln w="9525">
                <a:solidFill>
                  <a:schemeClr val="accent6"/>
                </a:solidFill>
                <a:round/>
                <a:headEnd/>
                <a:tailEnd/>
              </a:ln>
              <a:effectLst/>
              <a:extLst/>
            </p:spPr>
            <p:txBody>
              <a:bodyPr wrap="none" anchor="ctr"/>
              <a:lstStyle/>
              <a:p>
                <a:pPr fontAlgn="base">
                  <a:spcBef>
                    <a:spcPct val="0"/>
                  </a:spcBef>
                  <a:spcAft>
                    <a:spcPct val="0"/>
                  </a:spcAft>
                  <a:defRPr/>
                </a:pPr>
                <a:endParaRPr lang="en-US" sz="1600">
                  <a:solidFill>
                    <a:srgbClr val="000000"/>
                  </a:solidFill>
                </a:endParaRPr>
              </a:p>
            </p:txBody>
          </p:sp>
        </p:grpSp>
      </p:grpSp>
      <p:grpSp>
        <p:nvGrpSpPr>
          <p:cNvPr id="16" name="McK Slide Elements" hidden="1"/>
          <p:cNvGrpSpPr>
            <a:grpSpLocks/>
          </p:cNvGrpSpPr>
          <p:nvPr>
            <p:custDataLst>
              <p:tags r:id="rId10"/>
            </p:custDataLst>
          </p:nvPr>
        </p:nvGrpSpPr>
        <p:grpSpPr bwMode="auto">
          <a:xfrm>
            <a:off x="199242" y="6333204"/>
            <a:ext cx="7648887" cy="401697"/>
            <a:chOff x="121488" y="6327233"/>
            <a:chExt cx="8794114" cy="393904"/>
          </a:xfrm>
        </p:grpSpPr>
        <p:sp>
          <p:nvSpPr>
            <p:cNvPr id="65" name="McK 4. Footnote"/>
            <p:cNvSpPr txBox="1">
              <a:spLocks noChangeArrowheads="1"/>
            </p:cNvSpPr>
            <p:nvPr/>
          </p:nvSpPr>
          <p:spPr bwMode="auto">
            <a:xfrm>
              <a:off x="121488" y="6327233"/>
              <a:ext cx="8794114" cy="154068"/>
            </a:xfrm>
            <a:prstGeom prst="rect">
              <a:avLst/>
            </a:prstGeom>
            <a:noFill/>
            <a:ln>
              <a:noFill/>
            </a:ln>
            <a:effectLst/>
            <a:extLst/>
          </p:spPr>
          <p:txBody>
            <a:bodyPr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smtClean="0">
                  <a:solidFill>
                    <a:srgbClr val="000000"/>
                  </a:solidFill>
                  <a:latin typeface="Arial"/>
                </a:rPr>
                <a:t>1 Footnote</a:t>
              </a:r>
            </a:p>
          </p:txBody>
        </p:sp>
        <p:sp>
          <p:nvSpPr>
            <p:cNvPr id="66" name="McK 5. Source"/>
            <p:cNvSpPr>
              <a:spLocks noChangeArrowheads="1"/>
            </p:cNvSpPr>
            <p:nvPr/>
          </p:nvSpPr>
          <p:spPr bwMode="auto">
            <a:xfrm>
              <a:off x="121488" y="6567070"/>
              <a:ext cx="8794114" cy="154067"/>
            </a:xfrm>
            <a:prstGeom prst="rect">
              <a:avLst/>
            </a:prstGeom>
            <a:noFill/>
            <a:ln>
              <a:noFill/>
            </a:ln>
            <a:effectLst/>
            <a:extLst/>
          </p:spPr>
          <p:txBody>
            <a:bodyPr lIns="0" tIns="0" rIns="0" bIns="0" anchor="b">
              <a:spAutoFit/>
            </a:bodyPr>
            <a:lstStyle/>
            <a:p>
              <a:pPr marL="634534" indent="-634534" defTabSz="931973" fontAlgn="base">
                <a:spcBef>
                  <a:spcPct val="0"/>
                </a:spcBef>
                <a:spcAft>
                  <a:spcPct val="0"/>
                </a:spcAft>
                <a:tabLst>
                  <a:tab pos="637839" algn="l"/>
                </a:tabLst>
                <a:defRPr/>
              </a:pPr>
              <a:r>
                <a:rPr lang="en-US" sz="1000" dirty="0">
                  <a:solidFill>
                    <a:srgbClr val="000000"/>
                  </a:solidFill>
                </a:rPr>
                <a:t>SOURCE: Source</a:t>
              </a:r>
            </a:p>
          </p:txBody>
        </p:sp>
      </p:grpSp>
      <p:sp>
        <p:nvSpPr>
          <p:cNvPr id="68" name="Slide Number Placeholder 1"/>
          <p:cNvSpPr>
            <a:spLocks noGrp="1"/>
          </p:cNvSpPr>
          <p:nvPr>
            <p:ph type="sldNum" sz="quarter" idx="4"/>
          </p:nvPr>
        </p:nvSpPr>
        <p:spPr bwMode="auto">
          <a:xfrm>
            <a:off x="8832990" y="6577786"/>
            <a:ext cx="160364" cy="157115"/>
          </a:xfrm>
          <a:prstGeom prst="rect">
            <a:avLst/>
          </a:prstGeom>
        </p:spPr>
        <p:txBody>
          <a:bodyPr vert="horz" wrap="none" lIns="0" tIns="0" rIns="0" bIns="0" rtlCol="0" anchor="ctr">
            <a:spAutoFit/>
          </a:bodyPr>
          <a:lstStyle>
            <a:lvl1pPr algn="ctr">
              <a:defRPr lang="en-US" sz="1000" kern="1200" baseline="0">
                <a:solidFill>
                  <a:schemeClr val="tx1"/>
                </a:solidFill>
                <a:latin typeface="+mn-lt"/>
                <a:ea typeface="+mn-ea"/>
                <a:cs typeface="+mn-cs"/>
              </a:defRPr>
            </a:lvl1pPr>
          </a:lstStyle>
          <a:p>
            <a:pPr fontAlgn="base">
              <a:spcBef>
                <a:spcPct val="0"/>
              </a:spcBef>
              <a:spcAft>
                <a:spcPct val="0"/>
              </a:spcAft>
              <a:defRPr/>
            </a:pPr>
            <a:fld id="{C99E56C2-E1E4-41F5-8D9F-44685404667F}" type="slidenum">
              <a:rPr>
                <a:solidFill>
                  <a:srgbClr val="000000"/>
                </a:solidFill>
              </a:rPr>
              <a:pPr fontAlgn="base">
                <a:spcBef>
                  <a:spcPct val="0"/>
                </a:spcBef>
                <a:spcAft>
                  <a:spcPct val="0"/>
                </a:spcAft>
                <a:defRPr/>
              </a:pPr>
              <a:t>‹#›</a:t>
            </a:fld>
            <a:endParaRPr dirty="0">
              <a:solidFill>
                <a:srgbClr val="000000"/>
              </a:solidFill>
            </a:endParaRPr>
          </a:p>
        </p:txBody>
      </p:sp>
      <p:sp>
        <p:nvSpPr>
          <p:cNvPr id="69" name="Slide Number Placeholder 1"/>
          <p:cNvSpPr txBox="1">
            <a:spLocks/>
          </p:cNvSpPr>
          <p:nvPr/>
        </p:nvSpPr>
        <p:spPr bwMode="auto">
          <a:xfrm>
            <a:off x="8832990" y="6577786"/>
            <a:ext cx="160364" cy="157115"/>
          </a:xfrm>
          <a:prstGeom prst="rect">
            <a:avLst/>
          </a:prstGeom>
        </p:spPr>
        <p:txBody>
          <a:bodyPr wrap="none" lIns="0" tIns="0" rIns="0" bIns="0" anchor="ctr">
            <a:spAutoFit/>
          </a:bodyPr>
          <a:lstStyle>
            <a:defPPr>
              <a:defRPr lang="en-US"/>
            </a:defPPr>
            <a:lvl1pPr algn="ctr" rtl="0" fontAlgn="base">
              <a:spcBef>
                <a:spcPct val="0"/>
              </a:spcBef>
              <a:spcAft>
                <a:spcPct val="0"/>
              </a:spcAft>
              <a:defRPr lang="en-US" sz="1000" kern="1200" baseline="0" smtClean="0">
                <a:solidFill>
                  <a:schemeClr val="tx1"/>
                </a:solidFill>
                <a:latin typeface="+mn-lt"/>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pPr>
              <a:defRPr/>
            </a:pPr>
            <a:fld id="{90BD0B50-3A2D-43D4-B427-84BAEDCA7895}" type="slidenum">
              <a:rPr>
                <a:solidFill>
                  <a:srgbClr val="000000"/>
                </a:solidFill>
              </a:rPr>
              <a:pPr>
                <a:defRPr/>
              </a:pPr>
              <a:t>‹#›</a:t>
            </a:fld>
            <a:endParaRPr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Lst>
  <p:timing>
    <p:tnLst>
      <p:par>
        <p:cTn id="1" dur="indefinite" restart="never" nodeType="tmRoot"/>
      </p:par>
    </p:tnLst>
  </p:timing>
  <p:hf hdr="0" ftr="0" dt="0"/>
  <p:txStyles>
    <p:titleStyle>
      <a:lvl1pPr algn="l" defTabSz="913429" rtl="0" eaLnBrk="0" fontAlgn="base" hangingPunct="0">
        <a:spcBef>
          <a:spcPct val="0"/>
        </a:spcBef>
        <a:spcAft>
          <a:spcPct val="0"/>
        </a:spcAft>
        <a:tabLst>
          <a:tab pos="275324" algn="l"/>
        </a:tabLst>
        <a:defRPr sz="1900" b="1">
          <a:solidFill>
            <a:schemeClr val="tx2"/>
          </a:solidFill>
          <a:latin typeface="+mj-lt"/>
          <a:ea typeface="MS PGothic" pitchFamily="34" charset="-128"/>
          <a:cs typeface="+mj-cs"/>
        </a:defRPr>
      </a:lvl1pPr>
      <a:lvl2pPr algn="l" defTabSz="913429" rtl="0" eaLnBrk="0" fontAlgn="base" hangingPunct="0">
        <a:spcBef>
          <a:spcPct val="0"/>
        </a:spcBef>
        <a:spcAft>
          <a:spcPct val="0"/>
        </a:spcAft>
        <a:tabLst>
          <a:tab pos="275324" algn="l"/>
        </a:tabLst>
        <a:defRPr sz="1900" b="1">
          <a:solidFill>
            <a:schemeClr val="tx2"/>
          </a:solidFill>
          <a:latin typeface="Arial" charset="0"/>
          <a:ea typeface="MS PGothic" pitchFamily="34" charset="-128"/>
        </a:defRPr>
      </a:lvl2pPr>
      <a:lvl3pPr algn="l" defTabSz="913429" rtl="0" eaLnBrk="0" fontAlgn="base" hangingPunct="0">
        <a:spcBef>
          <a:spcPct val="0"/>
        </a:spcBef>
        <a:spcAft>
          <a:spcPct val="0"/>
        </a:spcAft>
        <a:tabLst>
          <a:tab pos="275324" algn="l"/>
        </a:tabLst>
        <a:defRPr sz="1900" b="1">
          <a:solidFill>
            <a:schemeClr val="tx2"/>
          </a:solidFill>
          <a:latin typeface="Arial" charset="0"/>
          <a:ea typeface="MS PGothic" pitchFamily="34" charset="-128"/>
        </a:defRPr>
      </a:lvl3pPr>
      <a:lvl4pPr algn="l" defTabSz="913429" rtl="0" eaLnBrk="0" fontAlgn="base" hangingPunct="0">
        <a:spcBef>
          <a:spcPct val="0"/>
        </a:spcBef>
        <a:spcAft>
          <a:spcPct val="0"/>
        </a:spcAft>
        <a:tabLst>
          <a:tab pos="275324" algn="l"/>
        </a:tabLst>
        <a:defRPr sz="1900" b="1">
          <a:solidFill>
            <a:schemeClr val="tx2"/>
          </a:solidFill>
          <a:latin typeface="Arial" charset="0"/>
          <a:ea typeface="MS PGothic" pitchFamily="34" charset="-128"/>
        </a:defRPr>
      </a:lvl4pPr>
      <a:lvl5pPr algn="l" defTabSz="913429" rtl="0" eaLnBrk="0" fontAlgn="base" hangingPunct="0">
        <a:spcBef>
          <a:spcPct val="0"/>
        </a:spcBef>
        <a:spcAft>
          <a:spcPct val="0"/>
        </a:spcAft>
        <a:tabLst>
          <a:tab pos="275324" algn="l"/>
        </a:tabLst>
        <a:defRPr sz="1900" b="1">
          <a:solidFill>
            <a:schemeClr val="tx2"/>
          </a:solidFill>
          <a:latin typeface="Arial" charset="0"/>
          <a:ea typeface="MS PGothic" pitchFamily="34" charset="-128"/>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algn="l" defTabSz="913429" rtl="0" eaLnBrk="0" fontAlgn="base" hangingPunct="0">
        <a:spcBef>
          <a:spcPct val="0"/>
        </a:spcBef>
        <a:spcAft>
          <a:spcPct val="0"/>
        </a:spcAft>
        <a:buClr>
          <a:schemeClr val="tx2"/>
        </a:buClr>
        <a:defRPr sz="1600">
          <a:solidFill>
            <a:schemeClr val="tx1"/>
          </a:solidFill>
          <a:latin typeface="+mn-lt"/>
          <a:ea typeface="MS PGothic" pitchFamily="34" charset="-128"/>
          <a:cs typeface="+mn-cs"/>
        </a:defRPr>
      </a:lvl1pPr>
      <a:lvl2pPr marL="197586" indent="-195966" algn="l" defTabSz="913429" rtl="0" eaLnBrk="0" fontAlgn="base" hangingPunct="0">
        <a:spcBef>
          <a:spcPct val="0"/>
        </a:spcBef>
        <a:spcAft>
          <a:spcPct val="0"/>
        </a:spcAft>
        <a:buClr>
          <a:schemeClr val="tx2"/>
        </a:buClr>
        <a:buSzPct val="125000"/>
        <a:buFont typeface="Arial" charset="0"/>
        <a:buChar char="▪"/>
        <a:defRPr sz="1600">
          <a:solidFill>
            <a:schemeClr val="tx1"/>
          </a:solidFill>
          <a:latin typeface="+mn-lt"/>
          <a:ea typeface="MS PGothic" pitchFamily="34" charset="-128"/>
        </a:defRPr>
      </a:lvl2pPr>
      <a:lvl3pPr marL="466431" indent="-267227" algn="l" defTabSz="913429" rtl="0" eaLnBrk="0" fontAlgn="base" hangingPunct="0">
        <a:spcBef>
          <a:spcPct val="0"/>
        </a:spcBef>
        <a:spcAft>
          <a:spcPct val="0"/>
        </a:spcAft>
        <a:buClr>
          <a:schemeClr val="tx2"/>
        </a:buClr>
        <a:buSzPct val="120000"/>
        <a:buFont typeface="Arial" charset="0"/>
        <a:buChar char="–"/>
        <a:defRPr sz="1600">
          <a:solidFill>
            <a:schemeClr val="tx1"/>
          </a:solidFill>
          <a:latin typeface="+mn-lt"/>
          <a:ea typeface="MS PGothic" pitchFamily="34" charset="-128"/>
        </a:defRPr>
      </a:lvl3pPr>
      <a:lvl4pPr marL="626768" indent="-158716" algn="l" defTabSz="913429" rtl="0" eaLnBrk="0" fontAlgn="base" hangingPunct="0">
        <a:spcBef>
          <a:spcPct val="0"/>
        </a:spcBef>
        <a:spcAft>
          <a:spcPct val="0"/>
        </a:spcAft>
        <a:buClr>
          <a:schemeClr val="tx2"/>
        </a:buClr>
        <a:buSzPct val="120000"/>
        <a:buFont typeface="Arial" charset="0"/>
        <a:buChar char="▫"/>
        <a:defRPr sz="1600">
          <a:solidFill>
            <a:schemeClr val="tx1"/>
          </a:solidFill>
          <a:latin typeface="+mn-lt"/>
          <a:ea typeface="MS PGothic" pitchFamily="34" charset="-128"/>
        </a:defRPr>
      </a:lvl4pPr>
      <a:lvl5pPr marL="764430" indent="-132804" algn="l" defTabSz="913429" rtl="0" eaLnBrk="0" fontAlgn="base" hangingPunct="0">
        <a:spcBef>
          <a:spcPct val="0"/>
        </a:spcBef>
        <a:spcAft>
          <a:spcPct val="0"/>
        </a:spcAft>
        <a:buClr>
          <a:schemeClr val="tx2"/>
        </a:buClr>
        <a:buSzPct val="89000"/>
        <a:buFont typeface="Arial" charset="0"/>
        <a:buChar char="-"/>
        <a:defRPr sz="1600">
          <a:solidFill>
            <a:schemeClr val="tx1"/>
          </a:solidFill>
          <a:latin typeface="+mn-lt"/>
          <a:ea typeface="MS PGothic" pitchFamily="34" charset="-128"/>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extLst>
              <p:ext uri="{D42A27DB-BD31-4B8C-83A1-F6EECF244321}">
                <p14:modId xmlns:p14="http://schemas.microsoft.com/office/powerpoint/2010/main" xmlns="" val="3227576886"/>
              </p:ext>
            </p:extLst>
          </p:nvPr>
        </p:nvGraphicFramePr>
        <p:xfrm>
          <a:off x="0" y="0"/>
          <a:ext cx="161984" cy="161974"/>
        </p:xfrm>
        <a:graphic>
          <a:graphicData uri="http://schemas.openxmlformats.org/presentationml/2006/ole">
            <p:oleObj spid="_x0000_s206855" name="think-cell Slide" r:id="rId26" imgW="360" imgH="360" progId="">
              <p:embed/>
            </p:oleObj>
          </a:graphicData>
        </a:graphic>
      </p:graphicFrame>
      <p:sp>
        <p:nvSpPr>
          <p:cNvPr id="1036" name="Rectangle 286"/>
          <p:cNvSpPr>
            <a:spLocks noGrp="1" noChangeArrowheads="1"/>
          </p:cNvSpPr>
          <p:nvPr>
            <p:ph type="body" idx="1"/>
            <p:custDataLst>
              <p:tags r:id="rId5"/>
            </p:custDataLst>
          </p:nvPr>
        </p:nvSpPr>
        <p:spPr bwMode="auto">
          <a:xfrm>
            <a:off x="1482156" y="1990667"/>
            <a:ext cx="4389768" cy="1256112"/>
          </a:xfrm>
          <a:prstGeom prst="rect">
            <a:avLst/>
          </a:prstGeom>
          <a:noFill/>
          <a:ln w="9525">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custDataLst>
              <p:tags r:id="rId6"/>
            </p:custDataLst>
          </p:nvPr>
        </p:nvSpPr>
        <p:spPr bwMode="auto">
          <a:xfrm>
            <a:off x="199246" y="234863"/>
            <a:ext cx="8794113" cy="298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endParaRPr lang="en-US" noProof="0" dirty="0" smtClean="0"/>
          </a:p>
        </p:txBody>
      </p:sp>
      <p:sp>
        <p:nvSpPr>
          <p:cNvPr id="10" name="McK 1. On-page tracker" hidden="1"/>
          <p:cNvSpPr>
            <a:spLocks noChangeArrowheads="1"/>
          </p:cNvSpPr>
          <p:nvPr>
            <p:custDataLst>
              <p:tags r:id="rId7"/>
            </p:custDataLst>
          </p:nvPr>
        </p:nvSpPr>
        <p:spPr bwMode="auto">
          <a:xfrm>
            <a:off x="199244" y="27536"/>
            <a:ext cx="876714" cy="2198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custDataLst>
              <p:tags r:id="rId8"/>
            </p:custDataLst>
          </p:nvPr>
        </p:nvSpPr>
        <p:spPr bwMode="auto">
          <a:xfrm>
            <a:off x="199245" y="542617"/>
            <a:ext cx="8794113" cy="25122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smtClean="0">
                <a:solidFill>
                  <a:srgbClr val="808080"/>
                </a:solidFill>
                <a:latin typeface="Arial"/>
              </a:rPr>
              <a:t>Unit of measure</a:t>
            </a:r>
          </a:p>
        </p:txBody>
      </p:sp>
      <p:grpSp>
        <p:nvGrpSpPr>
          <p:cNvPr id="4" name="ACET" hidden="1"/>
          <p:cNvGrpSpPr>
            <a:grpSpLocks/>
          </p:cNvGrpSpPr>
          <p:nvPr>
            <p:custDataLst>
              <p:tags r:id="rId9"/>
            </p:custDataLst>
          </p:nvPr>
        </p:nvGrpSpPr>
        <p:grpSpPr bwMode="auto">
          <a:xfrm>
            <a:off x="1482156" y="1409178"/>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5" name="Group 3"/>
          <p:cNvGrpSpPr/>
          <p:nvPr/>
        </p:nvGrpSpPr>
        <p:grpSpPr>
          <a:xfrm flipH="1">
            <a:off x="-1337" y="2"/>
            <a:ext cx="80384" cy="6858000"/>
            <a:chOff x="-1312" y="0"/>
            <a:chExt cx="78779" cy="6721475"/>
          </a:xfrm>
        </p:grpSpPr>
        <p:sp>
          <p:nvSpPr>
            <p:cNvPr id="3" name="Rectangle 2"/>
            <p:cNvSpPr>
              <a:spLocks/>
            </p:cNvSpPr>
            <p:nvPr userDrawn="1"/>
          </p:nvSpPr>
          <p:spPr bwMode="auto">
            <a:xfrm flipV="1">
              <a:off x="-1312" y="1998663"/>
              <a:ext cx="45719" cy="4722812"/>
            </a:xfrm>
            <a:prstGeom prst="rect">
              <a:avLst/>
            </a:prstGeom>
            <a:solidFill>
              <a:schemeClr val="accent4"/>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smtClean="0">
                <a:solidFill>
                  <a:srgbClr val="000000"/>
                </a:solidFill>
              </a:endParaRPr>
            </a:p>
          </p:txBody>
        </p:sp>
        <p:sp>
          <p:nvSpPr>
            <p:cNvPr id="22" name="Rectangle 21"/>
            <p:cNvSpPr>
              <a:spLocks/>
            </p:cNvSpPr>
            <p:nvPr userDrawn="1"/>
          </p:nvSpPr>
          <p:spPr bwMode="auto">
            <a:xfrm flipV="1">
              <a:off x="31748" y="0"/>
              <a:ext cx="45719" cy="4722812"/>
            </a:xfrm>
            <a:prstGeom prst="rect">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en-US" sz="1600" dirty="0" err="1" smtClean="0">
                <a:solidFill>
                  <a:srgbClr val="000000"/>
                </a:solidFill>
              </a:endParaRPr>
            </a:p>
          </p:txBody>
        </p:sp>
      </p:grpSp>
      <p:grpSp>
        <p:nvGrpSpPr>
          <p:cNvPr id="6" name="LegendBoxes" hidden="1"/>
          <p:cNvGrpSpPr>
            <a:grpSpLocks/>
          </p:cNvGrpSpPr>
          <p:nvPr/>
        </p:nvGrpSpPr>
        <p:grpSpPr bwMode="auto">
          <a:xfrm>
            <a:off x="8214213" y="296409"/>
            <a:ext cx="779144" cy="1017201"/>
            <a:chOff x="4936" y="176"/>
            <a:chExt cx="481" cy="628"/>
          </a:xfrm>
        </p:grpSpPr>
        <p:sp>
          <p:nvSpPr>
            <p:cNvPr id="2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2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sp>
          <p:nvSpPr>
            <p:cNvPr id="2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2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sp>
          <p:nvSpPr>
            <p:cNvPr id="2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2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sp>
          <p:nvSpPr>
            <p:cNvPr id="3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3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grpSp>
      <p:grpSp>
        <p:nvGrpSpPr>
          <p:cNvPr id="7" name="LegendLines" hidden="1"/>
          <p:cNvGrpSpPr>
            <a:grpSpLocks/>
          </p:cNvGrpSpPr>
          <p:nvPr/>
        </p:nvGrpSpPr>
        <p:grpSpPr bwMode="auto">
          <a:xfrm>
            <a:off x="7899966" y="296408"/>
            <a:ext cx="1093393" cy="745084"/>
            <a:chOff x="4750" y="176"/>
            <a:chExt cx="675" cy="460"/>
          </a:xfrm>
        </p:grpSpPr>
        <p:sp>
          <p:nvSpPr>
            <p:cNvPr id="3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z="1600">
                <a:solidFill>
                  <a:srgbClr val="000000"/>
                </a:solidFill>
              </a:endParaRPr>
            </a:p>
          </p:txBody>
        </p:sp>
        <p:sp>
          <p:nvSpPr>
            <p:cNvPr id="3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z="1600">
                <a:solidFill>
                  <a:srgbClr val="000000"/>
                </a:solidFill>
              </a:endParaRPr>
            </a:p>
          </p:txBody>
        </p:sp>
        <p:sp>
          <p:nvSpPr>
            <p:cNvPr id="3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fontAlgn="base">
                <a:spcBef>
                  <a:spcPct val="0"/>
                </a:spcBef>
                <a:spcAft>
                  <a:spcPct val="0"/>
                </a:spcAft>
              </a:pPr>
              <a:endParaRPr lang="en-US" sz="1600">
                <a:solidFill>
                  <a:srgbClr val="000000"/>
                </a:solidFill>
              </a:endParaRPr>
            </a:p>
          </p:txBody>
        </p:sp>
        <p:sp>
          <p:nvSpPr>
            <p:cNvPr id="3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3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3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grpSp>
      <p:grpSp>
        <p:nvGrpSpPr>
          <p:cNvPr id="8" name="McKSticker" hidden="1"/>
          <p:cNvGrpSpPr/>
          <p:nvPr/>
        </p:nvGrpSpPr>
        <p:grpSpPr bwMode="auto">
          <a:xfrm>
            <a:off x="7904728" y="296407"/>
            <a:ext cx="1088630" cy="216680"/>
            <a:chOff x="7673880" y="285750"/>
            <a:chExt cx="1066895" cy="212366"/>
          </a:xfrm>
        </p:grpSpPr>
        <p:sp>
          <p:nvSpPr>
            <p:cNvPr id="4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27432" tIns="0" rIns="0" bIns="27432">
              <a:spAutoFit/>
            </a:bodyPr>
            <a:lstStyle/>
            <a:p>
              <a:pPr algn="r" defTabSz="913429" fontAlgn="base">
                <a:spcBef>
                  <a:spcPct val="0"/>
                </a:spcBef>
                <a:spcAft>
                  <a:spcPct val="0"/>
                </a:spcAft>
                <a:buClr>
                  <a:srgbClr val="141D65"/>
                </a:buClr>
              </a:pPr>
              <a:r>
                <a:rPr lang="en-US" sz="1200" dirty="0">
                  <a:solidFill>
                    <a:srgbClr val="808080"/>
                  </a:solidFill>
                </a:rPr>
                <a:t>PRELIMINARY</a:t>
              </a:r>
            </a:p>
          </p:txBody>
        </p:sp>
        <p:cxnSp>
          <p:nvCxnSpPr>
            <p:cNvPr id="41" name="AutoShape 31"/>
            <p:cNvCxnSpPr>
              <a:cxnSpLocks noChangeShapeType="1"/>
              <a:stCxn id="40" idx="2"/>
              <a:endCxn id="4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xmlns="">
                  <a:noFill/>
                </a14:hiddenFill>
              </a:ext>
            </a:extLst>
          </p:spPr>
        </p:cxnSp>
        <p:cxnSp>
          <p:nvCxnSpPr>
            <p:cNvPr id="42" name="AutoShape 32"/>
            <p:cNvCxnSpPr>
              <a:cxnSpLocks noChangeShapeType="1"/>
              <a:stCxn id="40" idx="4"/>
              <a:endCxn id="4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xmlns="">
                  <a:noFill/>
                </a14:hiddenFill>
              </a:ext>
            </a:extLst>
          </p:spPr>
        </p:cxnSp>
      </p:grpSp>
      <p:grpSp>
        <p:nvGrpSpPr>
          <p:cNvPr id="9" name="LegendMoons" hidden="1"/>
          <p:cNvGrpSpPr/>
          <p:nvPr/>
        </p:nvGrpSpPr>
        <p:grpSpPr bwMode="auto">
          <a:xfrm>
            <a:off x="8146010" y="296408"/>
            <a:ext cx="847347" cy="1333054"/>
            <a:chOff x="6655594" y="273840"/>
            <a:chExt cx="830430" cy="1306516"/>
          </a:xfrm>
        </p:grpSpPr>
        <p:grpSp>
          <p:nvGrpSpPr>
            <p:cNvPr id="12" name="MoonLegend1"/>
            <p:cNvGrpSpPr>
              <a:grpSpLocks noChangeAspect="1"/>
            </p:cNvGrpSpPr>
            <p:nvPr>
              <p:custDataLst>
                <p:tags r:id="rId11"/>
              </p:custDataLst>
            </p:nvPr>
          </p:nvGrpSpPr>
          <p:grpSpPr bwMode="auto">
            <a:xfrm>
              <a:off x="6655594" y="273840"/>
              <a:ext cx="209550" cy="209551"/>
              <a:chOff x="4533" y="183"/>
              <a:chExt cx="144" cy="144"/>
            </a:xfrm>
          </p:grpSpPr>
          <p:sp>
            <p:nvSpPr>
              <p:cNvPr id="62" name="Oval 38"/>
              <p:cNvSpPr>
                <a:spLocks noChangeAspect="1" noChangeArrowheads="1"/>
              </p:cNvSpPr>
              <p:nvPr>
                <p:custDataLst>
                  <p:tags r:id="rId24"/>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sp>
            <p:nvSpPr>
              <p:cNvPr id="63" name="Arc 39"/>
              <p:cNvSpPr>
                <a:spLocks noChangeAspect="1"/>
              </p:cNvSpPr>
              <p:nvPr>
                <p:custDataLst>
                  <p:tags r:id="rId2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grpSp>
        <p:grpSp>
          <p:nvGrpSpPr>
            <p:cNvPr id="13" name="MoonLegend2"/>
            <p:cNvGrpSpPr>
              <a:grpSpLocks noChangeAspect="1"/>
            </p:cNvGrpSpPr>
            <p:nvPr>
              <p:custDataLst>
                <p:tags r:id="rId12"/>
              </p:custDataLst>
            </p:nvPr>
          </p:nvGrpSpPr>
          <p:grpSpPr bwMode="auto">
            <a:xfrm>
              <a:off x="6655594" y="548081"/>
              <a:ext cx="209550" cy="209551"/>
              <a:chOff x="1694" y="2044"/>
              <a:chExt cx="160" cy="160"/>
            </a:xfrm>
          </p:grpSpPr>
          <p:sp>
            <p:nvSpPr>
              <p:cNvPr id="60" name="Oval 41"/>
              <p:cNvSpPr>
                <a:spLocks noChangeAspect="1" noChangeArrowheads="1"/>
              </p:cNvSpPr>
              <p:nvPr>
                <p:custDataLst>
                  <p:tags r:id="rId22"/>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sp>
            <p:nvSpPr>
              <p:cNvPr id="61" name="Arc 42"/>
              <p:cNvSpPr>
                <a:spLocks noChangeAspect="1"/>
              </p:cNvSpPr>
              <p:nvPr>
                <p:custDataLst>
                  <p:tags r:id="rId23"/>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grpSp>
        <p:grpSp>
          <p:nvGrpSpPr>
            <p:cNvPr id="14" name="MoonLegend4"/>
            <p:cNvGrpSpPr>
              <a:grpSpLocks noChangeAspect="1"/>
            </p:cNvGrpSpPr>
            <p:nvPr>
              <p:custDataLst>
                <p:tags r:id="rId13"/>
              </p:custDataLst>
            </p:nvPr>
          </p:nvGrpSpPr>
          <p:grpSpPr bwMode="auto">
            <a:xfrm>
              <a:off x="6655594" y="1096563"/>
              <a:ext cx="209550" cy="209551"/>
              <a:chOff x="4495" y="1198"/>
              <a:chExt cx="160" cy="160"/>
            </a:xfrm>
          </p:grpSpPr>
          <p:sp>
            <p:nvSpPr>
              <p:cNvPr id="58" name="Oval 47"/>
              <p:cNvSpPr>
                <a:spLocks noChangeAspect="1" noChangeArrowheads="1"/>
              </p:cNvSpPr>
              <p:nvPr>
                <p:custDataLst>
                  <p:tags r:id="rId20"/>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sp>
            <p:nvSpPr>
              <p:cNvPr id="59" name="Arc 48"/>
              <p:cNvSpPr>
                <a:spLocks noChangeAspect="1"/>
              </p:cNvSpPr>
              <p:nvPr>
                <p:custDataLst>
                  <p:tags r:id="rId2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grpSp>
        <p:grpSp>
          <p:nvGrpSpPr>
            <p:cNvPr id="15" name="MoonLegend5"/>
            <p:cNvGrpSpPr>
              <a:grpSpLocks noChangeAspect="1"/>
            </p:cNvGrpSpPr>
            <p:nvPr>
              <p:custDataLst>
                <p:tags r:id="rId14"/>
              </p:custDataLst>
            </p:nvPr>
          </p:nvGrpSpPr>
          <p:grpSpPr bwMode="auto">
            <a:xfrm>
              <a:off x="6655594" y="1370805"/>
              <a:ext cx="209550" cy="209551"/>
              <a:chOff x="4495" y="1440"/>
              <a:chExt cx="160" cy="160"/>
            </a:xfrm>
          </p:grpSpPr>
          <p:sp>
            <p:nvSpPr>
              <p:cNvPr id="56" name="Oval 50"/>
              <p:cNvSpPr>
                <a:spLocks noChangeAspect="1" noChangeArrowheads="1"/>
              </p:cNvSpPr>
              <p:nvPr>
                <p:custDataLst>
                  <p:tags r:id="rId18"/>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sp>
            <p:nvSpPr>
              <p:cNvPr id="57" name="Oval 51"/>
              <p:cNvSpPr>
                <a:spLocks noChangeAspect="1" noChangeArrowheads="1"/>
              </p:cNvSpPr>
              <p:nvPr>
                <p:custDataLst>
                  <p:tags r:id="rId1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grpSp>
        <p:sp>
          <p:nvSpPr>
            <p:cNvPr id="4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4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5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5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sp>
          <p:nvSpPr>
            <p:cNvPr id="5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429" fontAlgn="base">
                <a:spcBef>
                  <a:spcPct val="0"/>
                </a:spcBef>
                <a:spcAft>
                  <a:spcPct val="0"/>
                </a:spcAft>
                <a:buClr>
                  <a:srgbClr val="141D65"/>
                </a:buClr>
              </a:pPr>
              <a:r>
                <a:rPr lang="en-US" sz="1200" dirty="0">
                  <a:solidFill>
                    <a:srgbClr val="000000"/>
                  </a:solidFill>
                </a:rPr>
                <a:t>Legend</a:t>
              </a:r>
            </a:p>
          </p:txBody>
        </p:sp>
        <p:grpSp>
          <p:nvGrpSpPr>
            <p:cNvPr id="18" name="MoonLegend3"/>
            <p:cNvGrpSpPr>
              <a:grpSpLocks noChangeAspect="1"/>
            </p:cNvGrpSpPr>
            <p:nvPr>
              <p:custDataLst>
                <p:tags r:id="rId15"/>
              </p:custDataLst>
            </p:nvPr>
          </p:nvGrpSpPr>
          <p:grpSpPr bwMode="auto">
            <a:xfrm>
              <a:off x="6655594" y="822322"/>
              <a:ext cx="209550" cy="209551"/>
              <a:chOff x="4495" y="1198"/>
              <a:chExt cx="160" cy="160"/>
            </a:xfrm>
          </p:grpSpPr>
          <p:sp>
            <p:nvSpPr>
              <p:cNvPr id="54"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sp>
            <p:nvSpPr>
              <p:cNvPr id="55" name="Arc 48"/>
              <p:cNvSpPr>
                <a:spLocks noChangeAspect="1"/>
              </p:cNvSpPr>
              <p:nvPr>
                <p:custDataLst>
                  <p:tags r:id="rId17"/>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600">
                  <a:solidFill>
                    <a:srgbClr val="000000"/>
                  </a:solidFill>
                </a:endParaRPr>
              </a:p>
            </p:txBody>
          </p:sp>
        </p:grpSp>
      </p:grpSp>
      <p:grpSp>
        <p:nvGrpSpPr>
          <p:cNvPr id="20" name="McK Slide Elements" hidden="1"/>
          <p:cNvGrpSpPr/>
          <p:nvPr>
            <p:custDataLst>
              <p:tags r:id="rId10"/>
            </p:custDataLst>
          </p:nvPr>
        </p:nvGrpSpPr>
        <p:grpSpPr bwMode="auto">
          <a:xfrm>
            <a:off x="199244" y="6333524"/>
            <a:ext cx="7648884" cy="401905"/>
            <a:chOff x="121488" y="6327233"/>
            <a:chExt cx="8794114" cy="393904"/>
          </a:xfrm>
        </p:grpSpPr>
        <p:sp>
          <p:nvSpPr>
            <p:cNvPr id="65" name="McK 4. Footnote"/>
            <p:cNvSpPr txBox="1">
              <a:spLocks noChangeArrowheads="1"/>
            </p:cNvSpPr>
            <p:nvPr/>
          </p:nvSpPr>
          <p:spPr bwMode="auto">
            <a:xfrm>
              <a:off x="121488" y="6327233"/>
              <a:ext cx="8794114" cy="153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smtClean="0">
                  <a:solidFill>
                    <a:srgbClr val="000000"/>
                  </a:solidFill>
                  <a:latin typeface="Arial"/>
                </a:rPr>
                <a:t>1 Footnote</a:t>
              </a:r>
            </a:p>
          </p:txBody>
        </p:sp>
        <p:sp>
          <p:nvSpPr>
            <p:cNvPr id="66" name="McK 5. Source"/>
            <p:cNvSpPr>
              <a:spLocks noChangeArrowheads="1"/>
            </p:cNvSpPr>
            <p:nvPr/>
          </p:nvSpPr>
          <p:spPr bwMode="auto">
            <a:xfrm>
              <a:off x="121488" y="6567249"/>
              <a:ext cx="8794112" cy="153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nchor="b">
              <a:spAutoFit/>
            </a:bodyPr>
            <a:lstStyle/>
            <a:p>
              <a:pPr marL="634534" indent="-634534" defTabSz="931973" fontAlgn="base">
                <a:spcBef>
                  <a:spcPct val="0"/>
                </a:spcBef>
                <a:spcAft>
                  <a:spcPct val="0"/>
                </a:spcAft>
                <a:tabLst>
                  <a:tab pos="637839" algn="l"/>
                </a:tabLst>
              </a:pPr>
              <a:r>
                <a:rPr lang="en-US" sz="1000" dirty="0">
                  <a:solidFill>
                    <a:srgbClr val="000000"/>
                  </a:solidFill>
                </a:rPr>
                <a:t>SOURCE: </a:t>
              </a:r>
              <a:r>
                <a:rPr lang="en-US" sz="1000" dirty="0" smtClean="0">
                  <a:solidFill>
                    <a:srgbClr val="000000"/>
                  </a:solidFill>
                </a:rPr>
                <a:t>Source</a:t>
              </a:r>
              <a:endParaRPr lang="en-US" sz="1000" dirty="0">
                <a:solidFill>
                  <a:srgbClr val="000000"/>
                </a:solidFill>
              </a:endParaRPr>
            </a:p>
          </p:txBody>
        </p:sp>
      </p:grpSp>
      <p:sp>
        <p:nvSpPr>
          <p:cNvPr id="68" name="Slide Number Placeholder 1"/>
          <p:cNvSpPr>
            <a:spLocks noGrp="1"/>
          </p:cNvSpPr>
          <p:nvPr>
            <p:ph type="sldNum" sz="quarter" idx="4"/>
          </p:nvPr>
        </p:nvSpPr>
        <p:spPr bwMode="auto">
          <a:xfrm>
            <a:off x="8833063" y="6578414"/>
            <a:ext cx="160294" cy="157014"/>
          </a:xfrm>
          <a:prstGeom prst="rect">
            <a:avLst/>
          </a:prstGeom>
        </p:spPr>
        <p:txBody>
          <a:bodyPr vert="horz" wrap="none" lIns="0" tIns="0" rIns="0" bIns="0" rtlCol="0" anchor="ctr">
            <a:spAutoFit/>
          </a:bodyPr>
          <a:lstStyle>
            <a:lvl1pPr algn="ctr">
              <a:defRPr lang="en-US" sz="1000" kern="1200" baseline="0" smtClean="0">
                <a:solidFill>
                  <a:schemeClr val="tx1"/>
                </a:solidFill>
                <a:latin typeface="+mn-lt"/>
                <a:ea typeface="+mn-ea"/>
                <a:cs typeface="+mn-cs"/>
              </a:defRPr>
            </a:lvl1pPr>
          </a:lstStyle>
          <a:p>
            <a:pPr fontAlgn="base">
              <a:spcBef>
                <a:spcPct val="0"/>
              </a:spcBef>
              <a:spcAft>
                <a:spcPct val="0"/>
              </a:spcAft>
            </a:pPr>
            <a:fld id="{42C328C1-A84F-4A39-A664-DBA00541A8C6}" type="slidenum">
              <a:rPr>
                <a:solidFill>
                  <a:srgbClr val="000000"/>
                </a:solidFill>
              </a:rPr>
              <a:pPr fontAlgn="base">
                <a:spcBef>
                  <a:spcPct val="0"/>
                </a:spcBef>
                <a:spcAft>
                  <a:spcPct val="0"/>
                </a:spcAft>
              </a:pPr>
              <a:t>‹#›</a:t>
            </a:fld>
            <a:endParaRPr dirty="0">
              <a:solidFill>
                <a:srgbClr val="000000"/>
              </a:solidFill>
            </a:endParaRPr>
          </a:p>
        </p:txBody>
      </p:sp>
      <p:sp>
        <p:nvSpPr>
          <p:cNvPr id="69" name="Slide Number Placeholder 1"/>
          <p:cNvSpPr txBox="1">
            <a:spLocks/>
          </p:cNvSpPr>
          <p:nvPr/>
        </p:nvSpPr>
        <p:spPr bwMode="auto">
          <a:xfrm>
            <a:off x="8833063" y="6578414"/>
            <a:ext cx="160294" cy="157014"/>
          </a:xfrm>
          <a:prstGeom prst="rect">
            <a:avLst/>
          </a:prstGeom>
        </p:spPr>
        <p:txBody>
          <a:bodyPr vert="horz" wrap="none" lIns="0" tIns="0" rIns="0" bIns="0" rtlCol="0" anchor="ctr">
            <a:spAutoFit/>
          </a:bodyPr>
          <a:lstStyle>
            <a:defPPr>
              <a:defRPr lang="en-US"/>
            </a:defPPr>
            <a:lvl1pPr algn="ctr" rtl="0" fontAlgn="base">
              <a:spcBef>
                <a:spcPct val="0"/>
              </a:spcBef>
              <a:spcAft>
                <a:spcPct val="0"/>
              </a:spcAft>
              <a:defRPr lang="en-US" sz="1000" kern="1200" baseline="0" smtClean="0">
                <a:solidFill>
                  <a:schemeClr val="tx1"/>
                </a:solidFill>
                <a:latin typeface="+mn-lt"/>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fld id="{42C328C1-A84F-4A39-A664-DBA00541A8C6}" type="slidenum">
              <a:rPr>
                <a:solidFill>
                  <a:srgbClr val="000000"/>
                </a:solidFill>
              </a:rPr>
              <a:pPr/>
              <a:t>‹#›</a:t>
            </a:fld>
            <a:endParaRPr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700" r:id="rId1"/>
    <p:sldLayoutId id="2147483701" r:id="rId2"/>
  </p:sldLayoutIdLst>
  <p:timing>
    <p:tnLst>
      <p:par>
        <p:cTn id="1" dur="indefinite" restart="never" nodeType="tmRoot"/>
      </p:par>
    </p:tnLst>
  </p:timing>
  <p:hf hdr="0" ftr="0" dt="0"/>
  <p:txStyles>
    <p:titleStyle>
      <a:lvl1pPr algn="l" defTabSz="913429" rtl="0" eaLnBrk="1" fontAlgn="base" hangingPunct="1">
        <a:spcBef>
          <a:spcPct val="0"/>
        </a:spcBef>
        <a:spcAft>
          <a:spcPct val="0"/>
        </a:spcAft>
        <a:tabLst>
          <a:tab pos="275324" algn="l"/>
        </a:tabLst>
        <a:defRPr sz="1900" b="1" baseline="0">
          <a:solidFill>
            <a:schemeClr val="tx2"/>
          </a:solidFill>
          <a:latin typeface="+mj-lt"/>
          <a:ea typeface="+mj-ea"/>
          <a:cs typeface="+mj-cs"/>
        </a:defRPr>
      </a:lvl1pPr>
      <a:lvl2pPr algn="l" defTabSz="913429" rtl="0" eaLnBrk="1" fontAlgn="base" hangingPunct="1">
        <a:spcBef>
          <a:spcPct val="0"/>
        </a:spcBef>
        <a:spcAft>
          <a:spcPct val="0"/>
        </a:spcAft>
        <a:defRPr sz="1900" b="1">
          <a:solidFill>
            <a:schemeClr val="tx2"/>
          </a:solidFill>
          <a:latin typeface="Arial" charset="0"/>
        </a:defRPr>
      </a:lvl2pPr>
      <a:lvl3pPr algn="l" defTabSz="913429" rtl="0" eaLnBrk="1" fontAlgn="base" hangingPunct="1">
        <a:spcBef>
          <a:spcPct val="0"/>
        </a:spcBef>
        <a:spcAft>
          <a:spcPct val="0"/>
        </a:spcAft>
        <a:defRPr sz="1900" b="1">
          <a:solidFill>
            <a:schemeClr val="tx2"/>
          </a:solidFill>
          <a:latin typeface="Arial" charset="0"/>
        </a:defRPr>
      </a:lvl3pPr>
      <a:lvl4pPr algn="l" defTabSz="913429" rtl="0" eaLnBrk="1" fontAlgn="base" hangingPunct="1">
        <a:spcBef>
          <a:spcPct val="0"/>
        </a:spcBef>
        <a:spcAft>
          <a:spcPct val="0"/>
        </a:spcAft>
        <a:defRPr sz="1900" b="1">
          <a:solidFill>
            <a:schemeClr val="tx2"/>
          </a:solidFill>
          <a:latin typeface="Arial" charset="0"/>
        </a:defRPr>
      </a:lvl4pPr>
      <a:lvl5pPr algn="l" defTabSz="913429" rtl="0" eaLnBrk="1" fontAlgn="base" hangingPunct="1">
        <a:spcBef>
          <a:spcPct val="0"/>
        </a:spcBef>
        <a:spcAft>
          <a:spcPct val="0"/>
        </a:spcAft>
        <a:defRPr sz="1900" b="1">
          <a:solidFill>
            <a:schemeClr val="tx2"/>
          </a:solidFill>
          <a:latin typeface="Arial" charset="0"/>
        </a:defRPr>
      </a:lvl5pPr>
      <a:lvl6pPr marL="466431" algn="l" defTabSz="913429" rtl="0" eaLnBrk="1" fontAlgn="base" hangingPunct="1">
        <a:spcBef>
          <a:spcPct val="0"/>
        </a:spcBef>
        <a:spcAft>
          <a:spcPct val="0"/>
        </a:spcAft>
        <a:defRPr sz="1900" b="1">
          <a:solidFill>
            <a:schemeClr val="tx2"/>
          </a:solidFill>
          <a:latin typeface="Arial" charset="0"/>
        </a:defRPr>
      </a:lvl6pPr>
      <a:lvl7pPr marL="932863" algn="l" defTabSz="913429" rtl="0" eaLnBrk="1" fontAlgn="base" hangingPunct="1">
        <a:spcBef>
          <a:spcPct val="0"/>
        </a:spcBef>
        <a:spcAft>
          <a:spcPct val="0"/>
        </a:spcAft>
        <a:defRPr sz="1900" b="1">
          <a:solidFill>
            <a:schemeClr val="tx2"/>
          </a:solidFill>
          <a:latin typeface="Arial" charset="0"/>
        </a:defRPr>
      </a:lvl7pPr>
      <a:lvl8pPr marL="1399295" algn="l" defTabSz="913429" rtl="0" eaLnBrk="1" fontAlgn="base" hangingPunct="1">
        <a:spcBef>
          <a:spcPct val="0"/>
        </a:spcBef>
        <a:spcAft>
          <a:spcPct val="0"/>
        </a:spcAft>
        <a:defRPr sz="1900" b="1">
          <a:solidFill>
            <a:schemeClr val="tx2"/>
          </a:solidFill>
          <a:latin typeface="Arial" charset="0"/>
        </a:defRPr>
      </a:lvl8pPr>
      <a:lvl9pPr marL="1865728" algn="l" defTabSz="913429" rtl="0" eaLnBrk="1" fontAlgn="base" hangingPunct="1">
        <a:spcBef>
          <a:spcPct val="0"/>
        </a:spcBef>
        <a:spcAft>
          <a:spcPct val="0"/>
        </a:spcAft>
        <a:defRPr sz="1900" b="1">
          <a:solidFill>
            <a:schemeClr val="tx2"/>
          </a:solidFill>
          <a:latin typeface="Arial" charset="0"/>
        </a:defRPr>
      </a:lvl9pPr>
    </p:titleStyle>
    <p:bodyStyle>
      <a:lvl1pPr marL="0" indent="0" algn="l" defTabSz="913429"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586" indent="-195966" algn="l" defTabSz="913429"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31" indent="-267227"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768" indent="-158716" algn="l" defTabSz="913429"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947" indent="-132804" algn="l" defTabSz="913429"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863" rtl="0" eaLnBrk="1" latinLnBrk="0" hangingPunct="1">
        <a:defRPr sz="1800" kern="1200">
          <a:solidFill>
            <a:schemeClr val="tx1"/>
          </a:solidFill>
          <a:latin typeface="+mn-lt"/>
          <a:ea typeface="+mn-ea"/>
          <a:cs typeface="+mn-cs"/>
        </a:defRPr>
      </a:lvl1pPr>
      <a:lvl2pPr marL="466431" algn="l" defTabSz="932863" rtl="0" eaLnBrk="1" latinLnBrk="0" hangingPunct="1">
        <a:defRPr sz="1800" kern="1200">
          <a:solidFill>
            <a:schemeClr val="tx1"/>
          </a:solidFill>
          <a:latin typeface="+mn-lt"/>
          <a:ea typeface="+mn-ea"/>
          <a:cs typeface="+mn-cs"/>
        </a:defRPr>
      </a:lvl2pPr>
      <a:lvl3pPr marL="932863" algn="l" defTabSz="932863" rtl="0" eaLnBrk="1" latinLnBrk="0" hangingPunct="1">
        <a:defRPr sz="1800" kern="1200">
          <a:solidFill>
            <a:schemeClr val="tx1"/>
          </a:solidFill>
          <a:latin typeface="+mn-lt"/>
          <a:ea typeface="+mn-ea"/>
          <a:cs typeface="+mn-cs"/>
        </a:defRPr>
      </a:lvl3pPr>
      <a:lvl4pPr marL="1399295" algn="l" defTabSz="932863" rtl="0" eaLnBrk="1" latinLnBrk="0" hangingPunct="1">
        <a:defRPr sz="1800" kern="1200">
          <a:solidFill>
            <a:schemeClr val="tx1"/>
          </a:solidFill>
          <a:latin typeface="+mn-lt"/>
          <a:ea typeface="+mn-ea"/>
          <a:cs typeface="+mn-cs"/>
        </a:defRPr>
      </a:lvl4pPr>
      <a:lvl5pPr marL="1865728" algn="l" defTabSz="932863" rtl="0" eaLnBrk="1" latinLnBrk="0" hangingPunct="1">
        <a:defRPr sz="1800" kern="1200">
          <a:solidFill>
            <a:schemeClr val="tx1"/>
          </a:solidFill>
          <a:latin typeface="+mn-lt"/>
          <a:ea typeface="+mn-ea"/>
          <a:cs typeface="+mn-cs"/>
        </a:defRPr>
      </a:lvl5pPr>
      <a:lvl6pPr marL="2332159" algn="l" defTabSz="932863" rtl="0" eaLnBrk="1" latinLnBrk="0" hangingPunct="1">
        <a:defRPr sz="1800" kern="1200">
          <a:solidFill>
            <a:schemeClr val="tx1"/>
          </a:solidFill>
          <a:latin typeface="+mn-lt"/>
          <a:ea typeface="+mn-ea"/>
          <a:cs typeface="+mn-cs"/>
        </a:defRPr>
      </a:lvl6pPr>
      <a:lvl7pPr marL="2798590" algn="l" defTabSz="932863" rtl="0" eaLnBrk="1" latinLnBrk="0" hangingPunct="1">
        <a:defRPr sz="1800" kern="1200">
          <a:solidFill>
            <a:schemeClr val="tx1"/>
          </a:solidFill>
          <a:latin typeface="+mn-lt"/>
          <a:ea typeface="+mn-ea"/>
          <a:cs typeface="+mn-cs"/>
        </a:defRPr>
      </a:lvl7pPr>
      <a:lvl8pPr marL="3265022" algn="l" defTabSz="932863" rtl="0" eaLnBrk="1" latinLnBrk="0" hangingPunct="1">
        <a:defRPr sz="1800" kern="1200">
          <a:solidFill>
            <a:schemeClr val="tx1"/>
          </a:solidFill>
          <a:latin typeface="+mn-lt"/>
          <a:ea typeface="+mn-ea"/>
          <a:cs typeface="+mn-cs"/>
        </a:defRPr>
      </a:lvl8pPr>
      <a:lvl9pPr marL="3731453" algn="l" defTabSz="932863"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extLst>
              <p:ext uri="{D42A27DB-BD31-4B8C-83A1-F6EECF244321}">
                <p14:modId xmlns:p14="http://schemas.microsoft.com/office/powerpoint/2010/main" xmlns="" val="3227576886"/>
              </p:ext>
            </p:extLst>
          </p:nvPr>
        </p:nvGraphicFramePr>
        <p:xfrm>
          <a:off x="0" y="0"/>
          <a:ext cx="161984" cy="161974"/>
        </p:xfrm>
        <a:graphic>
          <a:graphicData uri="http://schemas.openxmlformats.org/presentationml/2006/ole">
            <p:oleObj spid="_x0000_s211975" name="think-cell Slide" r:id="rId26" imgW="360" imgH="360" progId="">
              <p:embed/>
            </p:oleObj>
          </a:graphicData>
        </a:graphic>
      </p:graphicFrame>
      <p:sp>
        <p:nvSpPr>
          <p:cNvPr id="1036" name="Rectangle 286"/>
          <p:cNvSpPr>
            <a:spLocks noGrp="1" noChangeArrowheads="1"/>
          </p:cNvSpPr>
          <p:nvPr>
            <p:ph type="body" idx="1"/>
            <p:custDataLst>
              <p:tags r:id="rId5"/>
            </p:custDataLst>
          </p:nvPr>
        </p:nvSpPr>
        <p:spPr bwMode="auto">
          <a:xfrm>
            <a:off x="1482155" y="1990667"/>
            <a:ext cx="4389768" cy="1256112"/>
          </a:xfrm>
          <a:prstGeom prst="rect">
            <a:avLst/>
          </a:prstGeom>
          <a:noFill/>
          <a:ln w="9525">
            <a:no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smtClean="0"/>
          </a:p>
        </p:txBody>
      </p:sp>
      <p:sp>
        <p:nvSpPr>
          <p:cNvPr id="19" name="Title Placeholder 2"/>
          <p:cNvSpPr>
            <a:spLocks noGrp="1" noChangeArrowheads="1"/>
          </p:cNvSpPr>
          <p:nvPr>
            <p:ph type="title"/>
            <p:custDataLst>
              <p:tags r:id="rId6"/>
            </p:custDataLst>
          </p:nvPr>
        </p:nvSpPr>
        <p:spPr bwMode="auto">
          <a:xfrm>
            <a:off x="199245" y="234863"/>
            <a:ext cx="8794113" cy="29832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smtClean="0"/>
              <a:t>Click to edit Master title style</a:t>
            </a:r>
            <a:endParaRPr lang="en-US" noProof="0" dirty="0" smtClean="0"/>
          </a:p>
        </p:txBody>
      </p:sp>
      <p:sp>
        <p:nvSpPr>
          <p:cNvPr id="10" name="McK 1. On-page tracker" hidden="1"/>
          <p:cNvSpPr>
            <a:spLocks noChangeArrowheads="1"/>
          </p:cNvSpPr>
          <p:nvPr>
            <p:custDataLst>
              <p:tags r:id="rId7"/>
            </p:custDataLst>
          </p:nvPr>
        </p:nvSpPr>
        <p:spPr bwMode="auto">
          <a:xfrm>
            <a:off x="199244" y="27536"/>
            <a:ext cx="876714" cy="21982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4400"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custDataLst>
              <p:tags r:id="rId8"/>
            </p:custDataLst>
          </p:nvPr>
        </p:nvSpPr>
        <p:spPr bwMode="auto">
          <a:xfrm>
            <a:off x="199244" y="542616"/>
            <a:ext cx="8794113" cy="25122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smtClean="0">
                <a:solidFill>
                  <a:srgbClr val="808080"/>
                </a:solidFill>
                <a:latin typeface="Arial"/>
              </a:rPr>
              <a:t>Unit of measure</a:t>
            </a:r>
          </a:p>
        </p:txBody>
      </p:sp>
      <p:grpSp>
        <p:nvGrpSpPr>
          <p:cNvPr id="4" name="ACET" hidden="1"/>
          <p:cNvGrpSpPr>
            <a:grpSpLocks/>
          </p:cNvGrpSpPr>
          <p:nvPr>
            <p:custDataLst>
              <p:tags r:id="rId9"/>
            </p:custDataLst>
          </p:nvPr>
        </p:nvGrpSpPr>
        <p:grpSpPr bwMode="auto">
          <a:xfrm>
            <a:off x="1482155" y="1409178"/>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lIns="0" tIns="0" rIns="0" bIns="18288" anchor="b">
              <a:spAutoFit/>
            </a:bodyPr>
            <a:lstStyle/>
            <a:p>
              <a:pPr defTabSz="914400" fontAlgn="base">
                <a:spcBef>
                  <a:spcPct val="0"/>
                </a:spcBef>
                <a:spcAft>
                  <a:spcPct val="0"/>
                </a:spcAft>
              </a:pPr>
              <a:r>
                <a:rPr lang="en-US" sz="1600" b="1" dirty="0">
                  <a:solidFill>
                    <a:srgbClr val="000000"/>
                  </a:solidFill>
                </a:rPr>
                <a:t>Title</a:t>
              </a:r>
            </a:p>
            <a:p>
              <a:pPr defTabSz="914400" fontAlgn="base">
                <a:spcBef>
                  <a:spcPct val="0"/>
                </a:spcBef>
                <a:spcAft>
                  <a:spcPct val="0"/>
                </a:spcAft>
              </a:pPr>
              <a:r>
                <a:rPr lang="en-US" sz="1600" dirty="0">
                  <a:solidFill>
                    <a:srgbClr val="808080"/>
                  </a:solidFill>
                </a:rPr>
                <a:t>Unit of measure</a:t>
              </a:r>
            </a:p>
          </p:txBody>
        </p:sp>
      </p:grpSp>
      <p:grpSp>
        <p:nvGrpSpPr>
          <p:cNvPr id="5" name="Group 3"/>
          <p:cNvGrpSpPr/>
          <p:nvPr/>
        </p:nvGrpSpPr>
        <p:grpSpPr>
          <a:xfrm flipH="1">
            <a:off x="-1338" y="1"/>
            <a:ext cx="80384" cy="6858000"/>
            <a:chOff x="-1312" y="0"/>
            <a:chExt cx="78779" cy="6721475"/>
          </a:xfrm>
        </p:grpSpPr>
        <p:sp>
          <p:nvSpPr>
            <p:cNvPr id="3" name="Rectangle 2"/>
            <p:cNvSpPr>
              <a:spLocks/>
            </p:cNvSpPr>
            <p:nvPr userDrawn="1"/>
          </p:nvSpPr>
          <p:spPr bwMode="auto">
            <a:xfrm flipV="1">
              <a:off x="-1312" y="1998663"/>
              <a:ext cx="45719" cy="4722812"/>
            </a:xfrm>
            <a:prstGeom prst="rect">
              <a:avLst/>
            </a:prstGeom>
            <a:solidFill>
              <a:schemeClr val="accent4"/>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smtClean="0">
                <a:solidFill>
                  <a:srgbClr val="000000"/>
                </a:solidFill>
              </a:endParaRPr>
            </a:p>
          </p:txBody>
        </p:sp>
        <p:sp>
          <p:nvSpPr>
            <p:cNvPr id="22" name="Rectangle 21"/>
            <p:cNvSpPr>
              <a:spLocks/>
            </p:cNvSpPr>
            <p:nvPr userDrawn="1"/>
          </p:nvSpPr>
          <p:spPr bwMode="auto">
            <a:xfrm flipV="1">
              <a:off x="31748" y="0"/>
              <a:ext cx="45719" cy="4722812"/>
            </a:xfrm>
            <a:prstGeom prst="rect">
              <a:avLst/>
            </a:prstGeom>
            <a:solidFill>
              <a:schemeClr val="accent3"/>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base">
                <a:spcBef>
                  <a:spcPct val="0"/>
                </a:spcBef>
                <a:spcAft>
                  <a:spcPct val="0"/>
                </a:spcAft>
              </a:pPr>
              <a:endParaRPr lang="en-US" sz="1600" dirty="0" smtClean="0">
                <a:solidFill>
                  <a:srgbClr val="000000"/>
                </a:solidFill>
              </a:endParaRPr>
            </a:p>
          </p:txBody>
        </p:sp>
      </p:grpSp>
      <p:grpSp>
        <p:nvGrpSpPr>
          <p:cNvPr id="6" name="LegendBoxes" hidden="1"/>
          <p:cNvGrpSpPr>
            <a:grpSpLocks/>
          </p:cNvGrpSpPr>
          <p:nvPr/>
        </p:nvGrpSpPr>
        <p:grpSpPr bwMode="auto">
          <a:xfrm>
            <a:off x="8214213" y="296408"/>
            <a:ext cx="779144" cy="1017201"/>
            <a:chOff x="4936" y="176"/>
            <a:chExt cx="481" cy="628"/>
          </a:xfrm>
        </p:grpSpPr>
        <p:sp>
          <p:nvSpPr>
            <p:cNvPr id="2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2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sp>
          <p:nvSpPr>
            <p:cNvPr id="2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2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sp>
          <p:nvSpPr>
            <p:cNvPr id="2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2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sp>
          <p:nvSpPr>
            <p:cNvPr id="3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3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grpSp>
      <p:grpSp>
        <p:nvGrpSpPr>
          <p:cNvPr id="7" name="LegendLines" hidden="1"/>
          <p:cNvGrpSpPr>
            <a:grpSpLocks/>
          </p:cNvGrpSpPr>
          <p:nvPr/>
        </p:nvGrpSpPr>
        <p:grpSpPr bwMode="auto">
          <a:xfrm>
            <a:off x="7899965" y="296408"/>
            <a:ext cx="1093393" cy="745084"/>
            <a:chOff x="4750" y="176"/>
            <a:chExt cx="675" cy="460"/>
          </a:xfrm>
        </p:grpSpPr>
        <p:sp>
          <p:nvSpPr>
            <p:cNvPr id="3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600" dirty="0">
                <a:solidFill>
                  <a:srgbClr val="000000"/>
                </a:solidFill>
              </a:endParaRPr>
            </a:p>
          </p:txBody>
        </p:sp>
        <p:sp>
          <p:nvSpPr>
            <p:cNvPr id="3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600" dirty="0">
                <a:solidFill>
                  <a:srgbClr val="000000"/>
                </a:solidFill>
              </a:endParaRPr>
            </a:p>
          </p:txBody>
        </p:sp>
        <p:sp>
          <p:nvSpPr>
            <p:cNvPr id="3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defTabSz="914400" fontAlgn="base">
                <a:spcBef>
                  <a:spcPct val="0"/>
                </a:spcBef>
                <a:spcAft>
                  <a:spcPct val="0"/>
                </a:spcAft>
              </a:pPr>
              <a:endParaRPr lang="en-US" sz="1600" dirty="0">
                <a:solidFill>
                  <a:srgbClr val="000000"/>
                </a:solidFill>
              </a:endParaRPr>
            </a:p>
          </p:txBody>
        </p:sp>
        <p:sp>
          <p:nvSpPr>
            <p:cNvPr id="3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3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3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grpSp>
      <p:grpSp>
        <p:nvGrpSpPr>
          <p:cNvPr id="8" name="McKSticker" hidden="1"/>
          <p:cNvGrpSpPr/>
          <p:nvPr/>
        </p:nvGrpSpPr>
        <p:grpSpPr bwMode="auto">
          <a:xfrm>
            <a:off x="7904728" y="296407"/>
            <a:ext cx="1088630" cy="216680"/>
            <a:chOff x="7673880" y="285750"/>
            <a:chExt cx="1066895" cy="212366"/>
          </a:xfrm>
        </p:grpSpPr>
        <p:sp>
          <p:nvSpPr>
            <p:cNvPr id="4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27432" tIns="0" rIns="0" bIns="27432">
              <a:spAutoFit/>
            </a:bodyPr>
            <a:lstStyle/>
            <a:p>
              <a:pPr algn="r" defTabSz="913526" fontAlgn="base">
                <a:spcBef>
                  <a:spcPct val="0"/>
                </a:spcBef>
                <a:spcAft>
                  <a:spcPct val="0"/>
                </a:spcAft>
                <a:buClr>
                  <a:srgbClr val="141D65"/>
                </a:buClr>
              </a:pPr>
              <a:r>
                <a:rPr lang="en-US" sz="1200" dirty="0">
                  <a:solidFill>
                    <a:srgbClr val="808080"/>
                  </a:solidFill>
                </a:rPr>
                <a:t>PRELIMINARY</a:t>
              </a:r>
            </a:p>
          </p:txBody>
        </p:sp>
        <p:cxnSp>
          <p:nvCxnSpPr>
            <p:cNvPr id="41" name="AutoShape 31"/>
            <p:cNvCxnSpPr>
              <a:cxnSpLocks noChangeShapeType="1"/>
              <a:stCxn id="40" idx="2"/>
              <a:endCxn id="4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xmlns="">
                  <a:noFill/>
                </a14:hiddenFill>
              </a:ext>
            </a:extLst>
          </p:spPr>
        </p:cxnSp>
        <p:cxnSp>
          <p:nvCxnSpPr>
            <p:cNvPr id="42" name="AutoShape 32"/>
            <p:cNvCxnSpPr>
              <a:cxnSpLocks noChangeShapeType="1"/>
              <a:stCxn id="40" idx="4"/>
              <a:endCxn id="4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xmlns="">
                  <a:noFill/>
                </a14:hiddenFill>
              </a:ext>
            </a:extLst>
          </p:spPr>
        </p:cxnSp>
      </p:grpSp>
      <p:grpSp>
        <p:nvGrpSpPr>
          <p:cNvPr id="9" name="LegendMoons" hidden="1"/>
          <p:cNvGrpSpPr/>
          <p:nvPr/>
        </p:nvGrpSpPr>
        <p:grpSpPr bwMode="auto">
          <a:xfrm>
            <a:off x="8146010" y="296408"/>
            <a:ext cx="847347" cy="1333054"/>
            <a:chOff x="6655594" y="273840"/>
            <a:chExt cx="830430" cy="1306516"/>
          </a:xfrm>
        </p:grpSpPr>
        <p:grpSp>
          <p:nvGrpSpPr>
            <p:cNvPr id="12" name="MoonLegend1"/>
            <p:cNvGrpSpPr>
              <a:grpSpLocks noChangeAspect="1"/>
            </p:cNvGrpSpPr>
            <p:nvPr>
              <p:custDataLst>
                <p:tags r:id="rId11"/>
              </p:custDataLst>
            </p:nvPr>
          </p:nvGrpSpPr>
          <p:grpSpPr bwMode="auto">
            <a:xfrm>
              <a:off x="6655594" y="273840"/>
              <a:ext cx="209550" cy="209551"/>
              <a:chOff x="4533" y="183"/>
              <a:chExt cx="144" cy="144"/>
            </a:xfrm>
          </p:grpSpPr>
          <p:sp>
            <p:nvSpPr>
              <p:cNvPr id="62" name="Oval 38"/>
              <p:cNvSpPr>
                <a:spLocks noChangeAspect="1" noChangeArrowheads="1"/>
              </p:cNvSpPr>
              <p:nvPr>
                <p:custDataLst>
                  <p:tags r:id="rId24"/>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sp>
            <p:nvSpPr>
              <p:cNvPr id="63" name="Arc 39"/>
              <p:cNvSpPr>
                <a:spLocks noChangeAspect="1"/>
              </p:cNvSpPr>
              <p:nvPr>
                <p:custDataLst>
                  <p:tags r:id="rId25"/>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grpSp>
        <p:grpSp>
          <p:nvGrpSpPr>
            <p:cNvPr id="13" name="MoonLegend2"/>
            <p:cNvGrpSpPr>
              <a:grpSpLocks noChangeAspect="1"/>
            </p:cNvGrpSpPr>
            <p:nvPr>
              <p:custDataLst>
                <p:tags r:id="rId12"/>
              </p:custDataLst>
            </p:nvPr>
          </p:nvGrpSpPr>
          <p:grpSpPr bwMode="auto">
            <a:xfrm>
              <a:off x="6655594" y="548081"/>
              <a:ext cx="209550" cy="209551"/>
              <a:chOff x="1694" y="2044"/>
              <a:chExt cx="160" cy="160"/>
            </a:xfrm>
          </p:grpSpPr>
          <p:sp>
            <p:nvSpPr>
              <p:cNvPr id="60" name="Oval 41"/>
              <p:cNvSpPr>
                <a:spLocks noChangeAspect="1" noChangeArrowheads="1"/>
              </p:cNvSpPr>
              <p:nvPr>
                <p:custDataLst>
                  <p:tags r:id="rId22"/>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sp>
            <p:nvSpPr>
              <p:cNvPr id="61" name="Arc 42"/>
              <p:cNvSpPr>
                <a:spLocks noChangeAspect="1"/>
              </p:cNvSpPr>
              <p:nvPr>
                <p:custDataLst>
                  <p:tags r:id="rId23"/>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grpSp>
        <p:grpSp>
          <p:nvGrpSpPr>
            <p:cNvPr id="14" name="MoonLegend4"/>
            <p:cNvGrpSpPr>
              <a:grpSpLocks noChangeAspect="1"/>
            </p:cNvGrpSpPr>
            <p:nvPr>
              <p:custDataLst>
                <p:tags r:id="rId13"/>
              </p:custDataLst>
            </p:nvPr>
          </p:nvGrpSpPr>
          <p:grpSpPr bwMode="auto">
            <a:xfrm>
              <a:off x="6655594" y="1096563"/>
              <a:ext cx="209550" cy="209551"/>
              <a:chOff x="4495" y="1198"/>
              <a:chExt cx="160" cy="160"/>
            </a:xfrm>
          </p:grpSpPr>
          <p:sp>
            <p:nvSpPr>
              <p:cNvPr id="58" name="Oval 47"/>
              <p:cNvSpPr>
                <a:spLocks noChangeAspect="1" noChangeArrowheads="1"/>
              </p:cNvSpPr>
              <p:nvPr>
                <p:custDataLst>
                  <p:tags r:id="rId20"/>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sp>
            <p:nvSpPr>
              <p:cNvPr id="59" name="Arc 48"/>
              <p:cNvSpPr>
                <a:spLocks noChangeAspect="1"/>
              </p:cNvSpPr>
              <p:nvPr>
                <p:custDataLst>
                  <p:tags r:id="rId21"/>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grpSp>
        <p:grpSp>
          <p:nvGrpSpPr>
            <p:cNvPr id="15" name="MoonLegend5"/>
            <p:cNvGrpSpPr>
              <a:grpSpLocks noChangeAspect="1"/>
            </p:cNvGrpSpPr>
            <p:nvPr>
              <p:custDataLst>
                <p:tags r:id="rId14"/>
              </p:custDataLst>
            </p:nvPr>
          </p:nvGrpSpPr>
          <p:grpSpPr bwMode="auto">
            <a:xfrm>
              <a:off x="6655594" y="1370805"/>
              <a:ext cx="209550" cy="209551"/>
              <a:chOff x="4495" y="1440"/>
              <a:chExt cx="160" cy="160"/>
            </a:xfrm>
          </p:grpSpPr>
          <p:sp>
            <p:nvSpPr>
              <p:cNvPr id="56" name="Oval 50"/>
              <p:cNvSpPr>
                <a:spLocks noChangeAspect="1" noChangeArrowheads="1"/>
              </p:cNvSpPr>
              <p:nvPr>
                <p:custDataLst>
                  <p:tags r:id="rId18"/>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sp>
            <p:nvSpPr>
              <p:cNvPr id="57" name="Oval 51"/>
              <p:cNvSpPr>
                <a:spLocks noChangeAspect="1" noChangeArrowheads="1"/>
              </p:cNvSpPr>
              <p:nvPr>
                <p:custDataLst>
                  <p:tags r:id="rId19"/>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grpSp>
        <p:sp>
          <p:nvSpPr>
            <p:cNvPr id="4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4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5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5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sp>
          <p:nvSpPr>
            <p:cNvPr id="5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lIns="0" tIns="0" rIns="0" bIns="0">
              <a:spAutoFit/>
            </a:bodyPr>
            <a:lstStyle/>
            <a:p>
              <a:pPr defTabSz="913526" fontAlgn="base">
                <a:spcBef>
                  <a:spcPct val="0"/>
                </a:spcBef>
                <a:spcAft>
                  <a:spcPct val="0"/>
                </a:spcAft>
                <a:buClr>
                  <a:srgbClr val="141D65"/>
                </a:buClr>
              </a:pPr>
              <a:r>
                <a:rPr lang="en-US" sz="1200" dirty="0">
                  <a:solidFill>
                    <a:srgbClr val="000000"/>
                  </a:solidFill>
                </a:rPr>
                <a:t>Legend</a:t>
              </a:r>
            </a:p>
          </p:txBody>
        </p:sp>
        <p:grpSp>
          <p:nvGrpSpPr>
            <p:cNvPr id="18" name="MoonLegend3"/>
            <p:cNvGrpSpPr>
              <a:grpSpLocks noChangeAspect="1"/>
            </p:cNvGrpSpPr>
            <p:nvPr>
              <p:custDataLst>
                <p:tags r:id="rId15"/>
              </p:custDataLst>
            </p:nvPr>
          </p:nvGrpSpPr>
          <p:grpSpPr bwMode="auto">
            <a:xfrm>
              <a:off x="6655594" y="822322"/>
              <a:ext cx="209550" cy="209551"/>
              <a:chOff x="4495" y="1198"/>
              <a:chExt cx="160" cy="160"/>
            </a:xfrm>
          </p:grpSpPr>
          <p:sp>
            <p:nvSpPr>
              <p:cNvPr id="54" name="Oval 47"/>
              <p:cNvSpPr>
                <a:spLocks noChangeAspect="1" noChangeArrowheads="1"/>
              </p:cNvSpPr>
              <p:nvPr>
                <p:custDataLst>
                  <p:tags r:id="rId16"/>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sp>
            <p:nvSpPr>
              <p:cNvPr id="55" name="Arc 48"/>
              <p:cNvSpPr>
                <a:spLocks noChangeAspect="1"/>
              </p:cNvSpPr>
              <p:nvPr>
                <p:custDataLst>
                  <p:tags r:id="rId17"/>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defTabSz="914400" fontAlgn="base">
                  <a:spcBef>
                    <a:spcPct val="0"/>
                  </a:spcBef>
                  <a:spcAft>
                    <a:spcPct val="0"/>
                  </a:spcAft>
                </a:pPr>
                <a:endParaRPr lang="en-US" sz="1600" dirty="0">
                  <a:solidFill>
                    <a:srgbClr val="000000"/>
                  </a:solidFill>
                </a:endParaRPr>
              </a:p>
            </p:txBody>
          </p:sp>
        </p:grpSp>
      </p:grpSp>
      <p:grpSp>
        <p:nvGrpSpPr>
          <p:cNvPr id="20" name="McK Slide Elements" hidden="1"/>
          <p:cNvGrpSpPr/>
          <p:nvPr>
            <p:custDataLst>
              <p:tags r:id="rId10"/>
            </p:custDataLst>
          </p:nvPr>
        </p:nvGrpSpPr>
        <p:grpSpPr bwMode="auto">
          <a:xfrm>
            <a:off x="199244" y="6333523"/>
            <a:ext cx="7648884" cy="401905"/>
            <a:chOff x="121488" y="6327233"/>
            <a:chExt cx="8794114" cy="393904"/>
          </a:xfrm>
        </p:grpSpPr>
        <p:sp>
          <p:nvSpPr>
            <p:cNvPr id="65" name="McK 4. Footnote"/>
            <p:cNvSpPr txBox="1">
              <a:spLocks noChangeArrowheads="1"/>
            </p:cNvSpPr>
            <p:nvPr/>
          </p:nvSpPr>
          <p:spPr bwMode="auto">
            <a:xfrm>
              <a:off x="121488" y="6327233"/>
              <a:ext cx="8794114" cy="153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smtClean="0">
                  <a:solidFill>
                    <a:srgbClr val="000000"/>
                  </a:solidFill>
                  <a:latin typeface="Arial"/>
                </a:rPr>
                <a:t>1 Footnote</a:t>
              </a:r>
            </a:p>
          </p:txBody>
        </p:sp>
        <p:sp>
          <p:nvSpPr>
            <p:cNvPr id="66" name="McK 5. Source"/>
            <p:cNvSpPr>
              <a:spLocks noChangeArrowheads="1"/>
            </p:cNvSpPr>
            <p:nvPr/>
          </p:nvSpPr>
          <p:spPr bwMode="auto">
            <a:xfrm>
              <a:off x="121488" y="6567249"/>
              <a:ext cx="8794112" cy="1538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lIns="0" tIns="0" rIns="0" bIns="0" anchor="b">
              <a:spAutoFit/>
            </a:bodyPr>
            <a:lstStyle/>
            <a:p>
              <a:pPr marL="634601" indent="-634601" defTabSz="932071" fontAlgn="base">
                <a:spcBef>
                  <a:spcPct val="0"/>
                </a:spcBef>
                <a:spcAft>
                  <a:spcPct val="0"/>
                </a:spcAft>
                <a:tabLst>
                  <a:tab pos="637906" algn="l"/>
                </a:tabLst>
              </a:pPr>
              <a:r>
                <a:rPr lang="en-US" sz="1000" dirty="0">
                  <a:solidFill>
                    <a:srgbClr val="000000"/>
                  </a:solidFill>
                </a:rPr>
                <a:t>SOURCE: </a:t>
              </a:r>
              <a:r>
                <a:rPr lang="en-US" sz="1000" dirty="0" smtClean="0">
                  <a:solidFill>
                    <a:srgbClr val="000000"/>
                  </a:solidFill>
                </a:rPr>
                <a:t>Source</a:t>
              </a:r>
              <a:endParaRPr lang="en-US" sz="1000" dirty="0">
                <a:solidFill>
                  <a:srgbClr val="000000"/>
                </a:solidFill>
              </a:endParaRPr>
            </a:p>
          </p:txBody>
        </p:sp>
      </p:grpSp>
      <p:sp>
        <p:nvSpPr>
          <p:cNvPr id="68" name="Slide Number Placeholder 1"/>
          <p:cNvSpPr>
            <a:spLocks noGrp="1"/>
          </p:cNvSpPr>
          <p:nvPr>
            <p:ph type="sldNum" sz="quarter" idx="4"/>
          </p:nvPr>
        </p:nvSpPr>
        <p:spPr bwMode="auto">
          <a:xfrm>
            <a:off x="8833063" y="6578414"/>
            <a:ext cx="160294" cy="157014"/>
          </a:xfrm>
          <a:prstGeom prst="rect">
            <a:avLst/>
          </a:prstGeom>
        </p:spPr>
        <p:txBody>
          <a:bodyPr vert="horz" wrap="none" lIns="0" tIns="0" rIns="0" bIns="0" rtlCol="0" anchor="ctr">
            <a:spAutoFit/>
          </a:bodyPr>
          <a:lstStyle>
            <a:lvl1pPr algn="ctr">
              <a:defRPr lang="en-US" sz="1000" kern="1200" baseline="0" smtClean="0">
                <a:solidFill>
                  <a:schemeClr val="tx1"/>
                </a:solidFill>
                <a:latin typeface="+mn-lt"/>
                <a:ea typeface="+mn-ea"/>
                <a:cs typeface="+mn-cs"/>
              </a:defRPr>
            </a:lvl1pPr>
          </a:lstStyle>
          <a:p>
            <a:pPr defTabSz="914400" fontAlgn="base">
              <a:spcBef>
                <a:spcPct val="0"/>
              </a:spcBef>
              <a:spcAft>
                <a:spcPct val="0"/>
              </a:spcAft>
            </a:pPr>
            <a:fld id="{42C328C1-A84F-4A39-A664-DBA00541A8C6}" type="slidenum">
              <a:rPr>
                <a:solidFill>
                  <a:srgbClr val="000000"/>
                </a:solidFill>
              </a:rPr>
              <a:pPr defTabSz="914400" fontAlgn="base">
                <a:spcBef>
                  <a:spcPct val="0"/>
                </a:spcBef>
                <a:spcAft>
                  <a:spcPct val="0"/>
                </a:spcAft>
              </a:pPr>
              <a:t>‹#›</a:t>
            </a:fld>
            <a:endParaRPr dirty="0">
              <a:solidFill>
                <a:srgbClr val="000000"/>
              </a:solidFill>
            </a:endParaRPr>
          </a:p>
        </p:txBody>
      </p:sp>
      <p:sp>
        <p:nvSpPr>
          <p:cNvPr id="69" name="Slide Number Placeholder 1"/>
          <p:cNvSpPr txBox="1">
            <a:spLocks/>
          </p:cNvSpPr>
          <p:nvPr/>
        </p:nvSpPr>
        <p:spPr bwMode="auto">
          <a:xfrm>
            <a:off x="8833063" y="6578414"/>
            <a:ext cx="160294" cy="157014"/>
          </a:xfrm>
          <a:prstGeom prst="rect">
            <a:avLst/>
          </a:prstGeom>
        </p:spPr>
        <p:txBody>
          <a:bodyPr vert="horz" wrap="none" lIns="0" tIns="0" rIns="0" bIns="0" rtlCol="0" anchor="ctr">
            <a:spAutoFit/>
          </a:bodyPr>
          <a:lstStyle>
            <a:defPPr>
              <a:defRPr lang="en-US"/>
            </a:defPPr>
            <a:lvl1pPr algn="ctr" rtl="0" fontAlgn="base">
              <a:spcBef>
                <a:spcPct val="0"/>
              </a:spcBef>
              <a:spcAft>
                <a:spcPct val="0"/>
              </a:spcAft>
              <a:defRPr lang="en-US" sz="1000" kern="1200" baseline="0" smtClean="0">
                <a:solidFill>
                  <a:schemeClr val="tx1"/>
                </a:solidFill>
                <a:latin typeface="+mn-lt"/>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a:lstStyle>
          <a:p>
            <a:pPr defTabSz="914400"/>
            <a:fld id="{42C328C1-A84F-4A39-A664-DBA00541A8C6}" type="slidenum">
              <a:rPr>
                <a:solidFill>
                  <a:srgbClr val="000000"/>
                </a:solidFill>
              </a:rPr>
              <a:pPr defTabSz="914400"/>
              <a:t>‹#›</a:t>
            </a:fld>
            <a:endParaRPr dirty="0">
              <a:solidFill>
                <a:srgbClr val="000000"/>
              </a:solidFill>
            </a:endParaRPr>
          </a:p>
        </p:txBody>
      </p:sp>
    </p:spTree>
  </p:cSld>
  <p:clrMap bg1="lt1" tx1="dk1" bg2="lt2" tx2="dk2" accent1="accent1" accent2="accent2" accent3="accent3" accent4="accent4" accent5="accent5" accent6="accent6" hlink="hlink" folHlink="folHlink"/>
  <p:sldLayoutIdLst>
    <p:sldLayoutId id="2147483715" r:id="rId1"/>
    <p:sldLayoutId id="2147483716" r:id="rId2"/>
  </p:sldLayoutIdLst>
  <p:timing>
    <p:tnLst>
      <p:par>
        <p:cTn id="1" dur="indefinite" restart="never" nodeType="tmRoot"/>
      </p:par>
    </p:tnLst>
  </p:timing>
  <p:hf hdr="0" ftr="0" dt="0"/>
  <p:txStyles>
    <p:titleStyle>
      <a:lvl1pPr algn="l" defTabSz="913526" rtl="0" eaLnBrk="1" fontAlgn="base" hangingPunct="1">
        <a:spcBef>
          <a:spcPct val="0"/>
        </a:spcBef>
        <a:spcAft>
          <a:spcPct val="0"/>
        </a:spcAft>
        <a:tabLst>
          <a:tab pos="275353" algn="l"/>
        </a:tabLst>
        <a:defRPr sz="1900" b="1" baseline="0">
          <a:solidFill>
            <a:schemeClr val="tx2"/>
          </a:solidFill>
          <a:latin typeface="+mj-lt"/>
          <a:ea typeface="+mj-ea"/>
          <a:cs typeface="+mj-cs"/>
        </a:defRPr>
      </a:lvl1pPr>
      <a:lvl2pPr algn="l" defTabSz="913526" rtl="0" eaLnBrk="1" fontAlgn="base" hangingPunct="1">
        <a:spcBef>
          <a:spcPct val="0"/>
        </a:spcBef>
        <a:spcAft>
          <a:spcPct val="0"/>
        </a:spcAft>
        <a:defRPr sz="1900" b="1">
          <a:solidFill>
            <a:schemeClr val="tx2"/>
          </a:solidFill>
          <a:latin typeface="Arial" charset="0"/>
        </a:defRPr>
      </a:lvl2pPr>
      <a:lvl3pPr algn="l" defTabSz="913526" rtl="0" eaLnBrk="1" fontAlgn="base" hangingPunct="1">
        <a:spcBef>
          <a:spcPct val="0"/>
        </a:spcBef>
        <a:spcAft>
          <a:spcPct val="0"/>
        </a:spcAft>
        <a:defRPr sz="1900" b="1">
          <a:solidFill>
            <a:schemeClr val="tx2"/>
          </a:solidFill>
          <a:latin typeface="Arial" charset="0"/>
        </a:defRPr>
      </a:lvl3pPr>
      <a:lvl4pPr algn="l" defTabSz="913526" rtl="0" eaLnBrk="1" fontAlgn="base" hangingPunct="1">
        <a:spcBef>
          <a:spcPct val="0"/>
        </a:spcBef>
        <a:spcAft>
          <a:spcPct val="0"/>
        </a:spcAft>
        <a:defRPr sz="1900" b="1">
          <a:solidFill>
            <a:schemeClr val="tx2"/>
          </a:solidFill>
          <a:latin typeface="Arial" charset="0"/>
        </a:defRPr>
      </a:lvl4pPr>
      <a:lvl5pPr algn="l" defTabSz="913526" rtl="0" eaLnBrk="1" fontAlgn="base" hangingPunct="1">
        <a:spcBef>
          <a:spcPct val="0"/>
        </a:spcBef>
        <a:spcAft>
          <a:spcPct val="0"/>
        </a:spcAft>
        <a:defRPr sz="1900" b="1">
          <a:solidFill>
            <a:schemeClr val="tx2"/>
          </a:solidFill>
          <a:latin typeface="Arial" charset="0"/>
        </a:defRPr>
      </a:lvl5pPr>
      <a:lvl6pPr marL="466481" algn="l" defTabSz="913526" rtl="0" eaLnBrk="1" fontAlgn="base" hangingPunct="1">
        <a:spcBef>
          <a:spcPct val="0"/>
        </a:spcBef>
        <a:spcAft>
          <a:spcPct val="0"/>
        </a:spcAft>
        <a:defRPr sz="1900" b="1">
          <a:solidFill>
            <a:schemeClr val="tx2"/>
          </a:solidFill>
          <a:latin typeface="Arial" charset="0"/>
        </a:defRPr>
      </a:lvl6pPr>
      <a:lvl7pPr marL="932962" algn="l" defTabSz="913526" rtl="0" eaLnBrk="1" fontAlgn="base" hangingPunct="1">
        <a:spcBef>
          <a:spcPct val="0"/>
        </a:spcBef>
        <a:spcAft>
          <a:spcPct val="0"/>
        </a:spcAft>
        <a:defRPr sz="1900" b="1">
          <a:solidFill>
            <a:schemeClr val="tx2"/>
          </a:solidFill>
          <a:latin typeface="Arial" charset="0"/>
        </a:defRPr>
      </a:lvl7pPr>
      <a:lvl8pPr marL="1399443" algn="l" defTabSz="913526" rtl="0" eaLnBrk="1" fontAlgn="base" hangingPunct="1">
        <a:spcBef>
          <a:spcPct val="0"/>
        </a:spcBef>
        <a:spcAft>
          <a:spcPct val="0"/>
        </a:spcAft>
        <a:defRPr sz="1900" b="1">
          <a:solidFill>
            <a:schemeClr val="tx2"/>
          </a:solidFill>
          <a:latin typeface="Arial" charset="0"/>
        </a:defRPr>
      </a:lvl8pPr>
      <a:lvl9pPr marL="1865925" algn="l" defTabSz="913526" rtl="0" eaLnBrk="1" fontAlgn="base" hangingPunct="1">
        <a:spcBef>
          <a:spcPct val="0"/>
        </a:spcBef>
        <a:spcAft>
          <a:spcPct val="0"/>
        </a:spcAft>
        <a:defRPr sz="1900" b="1">
          <a:solidFill>
            <a:schemeClr val="tx2"/>
          </a:solidFill>
          <a:latin typeface="Arial" charset="0"/>
        </a:defRPr>
      </a:lvl9pPr>
    </p:titleStyle>
    <p:bodyStyle>
      <a:lvl1pPr marL="0" indent="0" algn="l" defTabSz="913526" rtl="0" eaLnBrk="1" fontAlgn="base" hangingPunct="1">
        <a:spcBef>
          <a:spcPct val="0"/>
        </a:spcBef>
        <a:spcAft>
          <a:spcPct val="0"/>
        </a:spcAft>
        <a:buClr>
          <a:schemeClr val="tx2"/>
        </a:buClr>
        <a:defRPr sz="1600" baseline="0">
          <a:solidFill>
            <a:schemeClr val="tx1"/>
          </a:solidFill>
          <a:latin typeface="+mn-lt"/>
          <a:ea typeface="+mn-ea"/>
          <a:cs typeface="+mn-cs"/>
        </a:defRPr>
      </a:lvl1pPr>
      <a:lvl2pPr marL="197607" indent="-195987" algn="l" defTabSz="913526" rtl="0" eaLnBrk="1" fontAlgn="base" hangingPunct="1">
        <a:spcBef>
          <a:spcPct val="0"/>
        </a:spcBef>
        <a:spcAft>
          <a:spcPct val="0"/>
        </a:spcAft>
        <a:buClr>
          <a:schemeClr val="tx2"/>
        </a:buClr>
        <a:buSzPct val="125000"/>
        <a:buFont typeface="Arial" charset="0"/>
        <a:buChar char="▪"/>
        <a:defRPr sz="1600" baseline="0">
          <a:solidFill>
            <a:schemeClr val="tx1"/>
          </a:solidFill>
          <a:latin typeface="+mn-lt"/>
        </a:defRPr>
      </a:lvl2pPr>
      <a:lvl3pPr marL="466481" indent="-267255" algn="l" defTabSz="913526"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3pPr>
      <a:lvl4pPr marL="626835" indent="-158733" algn="l" defTabSz="913526" rtl="0" eaLnBrk="1" fontAlgn="base" hangingPunct="1">
        <a:spcBef>
          <a:spcPct val="0"/>
        </a:spcBef>
        <a:spcAft>
          <a:spcPct val="0"/>
        </a:spcAft>
        <a:buClr>
          <a:schemeClr val="tx2"/>
        </a:buClr>
        <a:buSzPct val="120000"/>
        <a:buFont typeface="Arial" charset="0"/>
        <a:buChar char="▫"/>
        <a:defRPr sz="1600" baseline="0">
          <a:solidFill>
            <a:schemeClr val="tx1"/>
          </a:solidFill>
          <a:latin typeface="+mn-lt"/>
        </a:defRPr>
      </a:lvl4pPr>
      <a:lvl5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5pPr>
      <a:lvl6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5029" indent="-132818" algn="l" defTabSz="913526"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962" rtl="0" eaLnBrk="1" latinLnBrk="0" hangingPunct="1">
        <a:defRPr sz="1800" kern="1200">
          <a:solidFill>
            <a:schemeClr val="tx1"/>
          </a:solidFill>
          <a:latin typeface="+mn-lt"/>
          <a:ea typeface="+mn-ea"/>
          <a:cs typeface="+mn-cs"/>
        </a:defRPr>
      </a:lvl1pPr>
      <a:lvl2pPr marL="466481" algn="l" defTabSz="932962" rtl="0" eaLnBrk="1" latinLnBrk="0" hangingPunct="1">
        <a:defRPr sz="1800" kern="1200">
          <a:solidFill>
            <a:schemeClr val="tx1"/>
          </a:solidFill>
          <a:latin typeface="+mn-lt"/>
          <a:ea typeface="+mn-ea"/>
          <a:cs typeface="+mn-cs"/>
        </a:defRPr>
      </a:lvl2pPr>
      <a:lvl3pPr marL="932962" algn="l" defTabSz="932962" rtl="0" eaLnBrk="1" latinLnBrk="0" hangingPunct="1">
        <a:defRPr sz="1800" kern="1200">
          <a:solidFill>
            <a:schemeClr val="tx1"/>
          </a:solidFill>
          <a:latin typeface="+mn-lt"/>
          <a:ea typeface="+mn-ea"/>
          <a:cs typeface="+mn-cs"/>
        </a:defRPr>
      </a:lvl3pPr>
      <a:lvl4pPr marL="1399443" algn="l" defTabSz="932962" rtl="0" eaLnBrk="1" latinLnBrk="0" hangingPunct="1">
        <a:defRPr sz="1800" kern="1200">
          <a:solidFill>
            <a:schemeClr val="tx1"/>
          </a:solidFill>
          <a:latin typeface="+mn-lt"/>
          <a:ea typeface="+mn-ea"/>
          <a:cs typeface="+mn-cs"/>
        </a:defRPr>
      </a:lvl4pPr>
      <a:lvl5pPr marL="1865925" algn="l" defTabSz="932962" rtl="0" eaLnBrk="1" latinLnBrk="0" hangingPunct="1">
        <a:defRPr sz="1800" kern="1200">
          <a:solidFill>
            <a:schemeClr val="tx1"/>
          </a:solidFill>
          <a:latin typeface="+mn-lt"/>
          <a:ea typeface="+mn-ea"/>
          <a:cs typeface="+mn-cs"/>
        </a:defRPr>
      </a:lvl5pPr>
      <a:lvl6pPr marL="2332406" algn="l" defTabSz="932962" rtl="0" eaLnBrk="1" latinLnBrk="0" hangingPunct="1">
        <a:defRPr sz="1800" kern="1200">
          <a:solidFill>
            <a:schemeClr val="tx1"/>
          </a:solidFill>
          <a:latin typeface="+mn-lt"/>
          <a:ea typeface="+mn-ea"/>
          <a:cs typeface="+mn-cs"/>
        </a:defRPr>
      </a:lvl6pPr>
      <a:lvl7pPr marL="2798887" algn="l" defTabSz="932962" rtl="0" eaLnBrk="1" latinLnBrk="0" hangingPunct="1">
        <a:defRPr sz="1800" kern="1200">
          <a:solidFill>
            <a:schemeClr val="tx1"/>
          </a:solidFill>
          <a:latin typeface="+mn-lt"/>
          <a:ea typeface="+mn-ea"/>
          <a:cs typeface="+mn-cs"/>
        </a:defRPr>
      </a:lvl7pPr>
      <a:lvl8pPr marL="3265368" algn="l" defTabSz="932962" rtl="0" eaLnBrk="1" latinLnBrk="0" hangingPunct="1">
        <a:defRPr sz="1800" kern="1200">
          <a:solidFill>
            <a:schemeClr val="tx1"/>
          </a:solidFill>
          <a:latin typeface="+mn-lt"/>
          <a:ea typeface="+mn-ea"/>
          <a:cs typeface="+mn-cs"/>
        </a:defRPr>
      </a:lvl8pPr>
      <a:lvl9pPr marL="3731849" algn="l" defTabSz="932962"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3.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tags" Target="../tags/tag132.xml"/><Relationship Id="rId7" Type="http://schemas.openxmlformats.org/officeDocument/2006/relationships/oleObject" Target="../embeddings/oleObject7.bin"/><Relationship Id="rId2" Type="http://schemas.openxmlformats.org/officeDocument/2006/relationships/tags" Target="../tags/tag131.xml"/><Relationship Id="rId1" Type="http://schemas.openxmlformats.org/officeDocument/2006/relationships/vmlDrawing" Target="../drawings/vmlDrawing7.vml"/><Relationship Id="rId6" Type="http://schemas.openxmlformats.org/officeDocument/2006/relationships/notesSlide" Target="../notesSlides/notesSlide4.xml"/><Relationship Id="rId5" Type="http://schemas.openxmlformats.org/officeDocument/2006/relationships/slideLayout" Target="../slideLayouts/slideLayout17.xml"/><Relationship Id="rId4" Type="http://schemas.openxmlformats.org/officeDocument/2006/relationships/tags" Target="../tags/tag133.xml"/></Relationships>
</file>

<file path=ppt/slides/_rels/slide7.xml.rels><?xml version="1.0" encoding="UTF-8" standalone="yes"?>
<Relationships xmlns="http://schemas.openxmlformats.org/package/2006/relationships"><Relationship Id="rId3" Type="http://schemas.openxmlformats.org/officeDocument/2006/relationships/tags" Target="../tags/tag135.xml"/><Relationship Id="rId7" Type="http://schemas.openxmlformats.org/officeDocument/2006/relationships/oleObject" Target="../embeddings/oleObject8.bin"/><Relationship Id="rId2" Type="http://schemas.openxmlformats.org/officeDocument/2006/relationships/tags" Target="../tags/tag134.xml"/><Relationship Id="rId1" Type="http://schemas.openxmlformats.org/officeDocument/2006/relationships/vmlDrawing" Target="../drawings/vmlDrawing8.vml"/><Relationship Id="rId6" Type="http://schemas.openxmlformats.org/officeDocument/2006/relationships/notesSlide" Target="../notesSlides/notesSlide5.xml"/><Relationship Id="rId5" Type="http://schemas.openxmlformats.org/officeDocument/2006/relationships/slideLayout" Target="../slideLayouts/slideLayout17.xml"/><Relationship Id="rId4" Type="http://schemas.openxmlformats.org/officeDocument/2006/relationships/tags" Target="../tags/tag13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ctrTitle"/>
          </p:nvPr>
        </p:nvSpPr>
        <p:spPr>
          <a:xfrm>
            <a:off x="4114800" y="1760539"/>
            <a:ext cx="5029200" cy="1784045"/>
          </a:xfrm>
        </p:spPr>
        <p:txBody>
          <a:bodyPr/>
          <a:lstStyle/>
          <a:p>
            <a:pPr eaLnBrk="1" hangingPunct="1"/>
            <a:r>
              <a:rPr lang="en-US" altLang="en-US" sz="3600" dirty="0" smtClean="0"/>
              <a:t>Healthcare Innovation Steering Committee</a:t>
            </a:r>
            <a:br>
              <a:rPr lang="en-US" altLang="en-US" sz="3600" dirty="0" smtClean="0"/>
            </a:br>
            <a:endParaRPr lang="en-US" altLang="en-US" sz="3600" dirty="0" smtClean="0"/>
          </a:p>
        </p:txBody>
      </p:sp>
      <p:sp>
        <p:nvSpPr>
          <p:cNvPr id="3" name="Subtitle 2"/>
          <p:cNvSpPr>
            <a:spLocks noGrp="1"/>
          </p:cNvSpPr>
          <p:nvPr>
            <p:ph type="subTitle" idx="1"/>
          </p:nvPr>
        </p:nvSpPr>
        <p:spPr>
          <a:xfrm>
            <a:off x="4267201" y="3678383"/>
            <a:ext cx="4438650" cy="1444336"/>
          </a:xfrm>
        </p:spPr>
        <p:txBody>
          <a:bodyPr/>
          <a:lstStyle/>
          <a:p>
            <a:pPr algn="l" eaLnBrk="1" hangingPunct="1">
              <a:buFont typeface="Arial" charset="0"/>
              <a:buNone/>
              <a:defRPr/>
            </a:pPr>
            <a:endParaRPr lang="en-US" sz="2800" b="1" dirty="0" smtClean="0">
              <a:ea typeface="ＭＳ Ｐゴシック" charset="0"/>
              <a:cs typeface="+mn-cs"/>
            </a:endParaRPr>
          </a:p>
          <a:p>
            <a:pPr algn="l" eaLnBrk="1" hangingPunct="1">
              <a:buFont typeface="Arial" charset="0"/>
              <a:buNone/>
              <a:defRPr/>
            </a:pPr>
            <a:endParaRPr lang="en-US" sz="2800" b="1" dirty="0" smtClean="0">
              <a:ea typeface="ＭＳ Ｐゴシック" charset="0"/>
              <a:cs typeface="+mn-cs"/>
            </a:endParaRPr>
          </a:p>
          <a:p>
            <a:pPr algn="l" eaLnBrk="1" hangingPunct="1">
              <a:buFont typeface="Arial" charset="0"/>
              <a:buNone/>
              <a:defRPr/>
            </a:pPr>
            <a:r>
              <a:rPr lang="en-US" sz="2800" b="1" dirty="0" smtClean="0">
                <a:ea typeface="ＭＳ Ｐゴシック" charset="0"/>
                <a:cs typeface="+mn-cs"/>
              </a:rPr>
              <a:t>February 11, 2016</a:t>
            </a:r>
          </a:p>
        </p:txBody>
      </p:sp>
      <p:pic>
        <p:nvPicPr>
          <p:cNvPr id="14340" name="Picture 2" descr="http://www.cipci.org/sites/default/files/imce/SIM%20-%20Website%20Version.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28600" y="1706563"/>
            <a:ext cx="3919538" cy="347503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cxnSp>
        <p:nvCxnSpPr>
          <p:cNvPr id="10" name="Straight Connector 9"/>
          <p:cNvCxnSpPr/>
          <p:nvPr/>
        </p:nvCxnSpPr>
        <p:spPr>
          <a:xfrm>
            <a:off x="-14287" y="1447800"/>
            <a:ext cx="9167813" cy="0"/>
          </a:xfrm>
          <a:prstGeom prst="line">
            <a:avLst/>
          </a:pr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36068971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Stream Updates</a:t>
            </a:r>
            <a:endParaRPr lang="en-US" dirty="0"/>
          </a:p>
        </p:txBody>
      </p:sp>
      <p:sp>
        <p:nvSpPr>
          <p:cNvPr id="3" name="Content Placeholder 2"/>
          <p:cNvSpPr>
            <a:spLocks noGrp="1"/>
          </p:cNvSpPr>
          <p:nvPr>
            <p:ph idx="1"/>
          </p:nvPr>
        </p:nvSpPr>
        <p:spPr>
          <a:xfrm>
            <a:off x="0" y="914400"/>
            <a:ext cx="9144000" cy="5943599"/>
          </a:xfrm>
        </p:spPr>
        <p:txBody>
          <a:bodyPr/>
          <a:lstStyle/>
          <a:p>
            <a:pPr>
              <a:buNone/>
            </a:pPr>
            <a:r>
              <a:rPr lang="en-US" b="1" dirty="0" smtClean="0"/>
              <a:t>Community and Clinical Integration Program (CCIP)</a:t>
            </a:r>
          </a:p>
          <a:p>
            <a:r>
              <a:rPr lang="en-US" dirty="0" smtClean="0"/>
              <a:t>PMO incorporated feedback from Practice Transformation Task Force (PTTF) to draft updated CCIP Report</a:t>
            </a:r>
          </a:p>
          <a:p>
            <a:r>
              <a:rPr lang="en-US" dirty="0" smtClean="0"/>
              <a:t>Joint meeting of the PTTF and Care Management Committee on Feb 2 to review draft of CCIP Report and provide recommendations</a:t>
            </a:r>
          </a:p>
          <a:p>
            <a:r>
              <a:rPr lang="en-US" dirty="0" smtClean="0"/>
              <a:t>CMC discussion of CCIP report and recommendations (2/10/16)</a:t>
            </a:r>
          </a:p>
          <a:p>
            <a:pPr lvl="0"/>
            <a:r>
              <a:rPr lang="en-US" dirty="0" smtClean="0">
                <a:solidFill>
                  <a:schemeClr val="accent6">
                    <a:lumMod val="75000"/>
                  </a:schemeClr>
                </a:solidFill>
              </a:rPr>
              <a:t>Next Steps: </a:t>
            </a:r>
          </a:p>
          <a:p>
            <a:pPr lvl="1"/>
            <a:r>
              <a:rPr lang="en-US" dirty="0" smtClean="0">
                <a:solidFill>
                  <a:schemeClr val="accent6">
                    <a:lumMod val="75000"/>
                  </a:schemeClr>
                </a:solidFill>
              </a:rPr>
              <a:t>Incorporate additional feedback from the CMC including joint meeting with PTTF as appropriate</a:t>
            </a:r>
          </a:p>
          <a:p>
            <a:pPr lvl="1"/>
            <a:r>
              <a:rPr lang="en-US" dirty="0" smtClean="0">
                <a:solidFill>
                  <a:schemeClr val="accent6">
                    <a:lumMod val="75000"/>
                  </a:schemeClr>
                </a:solidFill>
              </a:rPr>
              <a:t>Final adjustments to report and recommendations</a:t>
            </a:r>
          </a:p>
          <a:p>
            <a:pPr lvl="1"/>
            <a:r>
              <a:rPr lang="en-US" dirty="0" smtClean="0">
                <a:solidFill>
                  <a:schemeClr val="accent6">
                    <a:lumMod val="75000"/>
                  </a:schemeClr>
                </a:solidFill>
              </a:rPr>
              <a:t>Submit final report and recommendations to DSS</a:t>
            </a:r>
          </a:p>
          <a:p>
            <a:pPr lvl="1"/>
            <a:r>
              <a:rPr lang="en-US" dirty="0" smtClean="0">
                <a:solidFill>
                  <a:schemeClr val="accent6">
                    <a:lumMod val="75000"/>
                  </a:schemeClr>
                </a:solidFill>
              </a:rPr>
              <a:t>Release RFP to identify CCIP vendor</a:t>
            </a:r>
          </a:p>
          <a:p>
            <a:endParaRPr lang="en-US" dirty="0" smtClean="0"/>
          </a:p>
          <a:p>
            <a:endParaRPr lang="en-US" dirty="0" smtClean="0"/>
          </a:p>
          <a:p>
            <a:pPr>
              <a:buNone/>
            </a:pPr>
            <a:endParaRPr lang="en-US" dirty="0" smtClean="0">
              <a:solidFill>
                <a:schemeClr val="accent6">
                  <a:lumMod val="75000"/>
                </a:schemeClr>
              </a:solidFill>
            </a:endParaRPr>
          </a:p>
          <a:p>
            <a:pPr lvl="1"/>
            <a:endParaRPr lang="en-US" dirty="0" smtClean="0">
              <a:solidFill>
                <a:schemeClr val="accent6">
                  <a:lumMod val="75000"/>
                </a:schemeClr>
              </a:solidFill>
            </a:endParaRPr>
          </a:p>
        </p:txBody>
      </p:sp>
      <p:sp>
        <p:nvSpPr>
          <p:cNvPr id="4" name="Slide Number Placeholder 3"/>
          <p:cNvSpPr>
            <a:spLocks noGrp="1"/>
          </p:cNvSpPr>
          <p:nvPr>
            <p:ph type="sldNum" sz="quarter" idx="12"/>
          </p:nvPr>
        </p:nvSpPr>
        <p:spPr/>
        <p:txBody>
          <a:bodyPr/>
          <a:lstStyle/>
          <a:p>
            <a:fld id="{EFDE52B6-AE17-4BB6-AE01-AB7A1113220F}" type="slidenum">
              <a:rPr lang="en-US" smtClean="0"/>
              <a:pPr/>
              <a:t>10</a:t>
            </a:fld>
            <a:endParaRPr lang="en-US" dirty="0"/>
          </a:p>
        </p:txBody>
      </p:sp>
    </p:spTree>
    <p:extLst>
      <p:ext uri="{BB962C8B-B14F-4D97-AF65-F5344CB8AC3E}">
        <p14:creationId xmlns:p14="http://schemas.microsoft.com/office/powerpoint/2010/main" xmlns="" val="8764487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Stream Updates</a:t>
            </a:r>
            <a:endParaRPr lang="en-US" dirty="0"/>
          </a:p>
        </p:txBody>
      </p:sp>
      <p:sp>
        <p:nvSpPr>
          <p:cNvPr id="3" name="Content Placeholder 2"/>
          <p:cNvSpPr>
            <a:spLocks noGrp="1"/>
          </p:cNvSpPr>
          <p:nvPr>
            <p:ph idx="1"/>
          </p:nvPr>
        </p:nvSpPr>
        <p:spPr>
          <a:xfrm>
            <a:off x="0" y="914400"/>
            <a:ext cx="9144000" cy="5943599"/>
          </a:xfrm>
        </p:spPr>
        <p:txBody>
          <a:bodyPr/>
          <a:lstStyle/>
          <a:p>
            <a:pPr>
              <a:buNone/>
            </a:pPr>
            <a:r>
              <a:rPr lang="en-US" b="1" dirty="0" smtClean="0"/>
              <a:t>Value-Based Insurance Design (VBID)</a:t>
            </a:r>
          </a:p>
          <a:p>
            <a:r>
              <a:rPr lang="en-US" dirty="0" smtClean="0"/>
              <a:t>Kicked off VBID Consortium with webinar and first meeting</a:t>
            </a:r>
          </a:p>
          <a:p>
            <a:r>
              <a:rPr lang="en-US" dirty="0" smtClean="0"/>
              <a:t>Released a discussion guide for Consortium members to assess criteria for VBID plans</a:t>
            </a:r>
          </a:p>
          <a:p>
            <a:r>
              <a:rPr lang="en-US" dirty="0" smtClean="0">
                <a:solidFill>
                  <a:schemeClr val="accent6">
                    <a:lumMod val="75000"/>
                  </a:schemeClr>
                </a:solidFill>
              </a:rPr>
              <a:t>Next Steps: </a:t>
            </a:r>
          </a:p>
          <a:p>
            <a:pPr lvl="1"/>
            <a:r>
              <a:rPr lang="en-US" dirty="0" smtClean="0">
                <a:solidFill>
                  <a:schemeClr val="accent6">
                    <a:lumMod val="75000"/>
                  </a:schemeClr>
                </a:solidFill>
              </a:rPr>
              <a:t>Collect feedback and discussion guides</a:t>
            </a:r>
          </a:p>
          <a:p>
            <a:pPr lvl="1"/>
            <a:r>
              <a:rPr lang="en-US" dirty="0" smtClean="0">
                <a:solidFill>
                  <a:schemeClr val="accent6">
                    <a:lumMod val="75000"/>
                  </a:schemeClr>
                </a:solidFill>
              </a:rPr>
              <a:t>Assess interest in design groups prior to next meeting, March 22</a:t>
            </a:r>
            <a:endParaRPr lang="en-US" dirty="0" smtClean="0"/>
          </a:p>
          <a:p>
            <a:endParaRPr lang="en-US" dirty="0" smtClean="0"/>
          </a:p>
          <a:p>
            <a:endParaRPr lang="en-US" dirty="0" smtClean="0"/>
          </a:p>
          <a:p>
            <a:pPr>
              <a:buNone/>
            </a:pPr>
            <a:endParaRPr lang="en-US" dirty="0" smtClean="0">
              <a:solidFill>
                <a:schemeClr val="accent6">
                  <a:lumMod val="75000"/>
                </a:schemeClr>
              </a:solidFill>
            </a:endParaRPr>
          </a:p>
          <a:p>
            <a:pPr lvl="1"/>
            <a:endParaRPr lang="en-US" dirty="0" smtClean="0">
              <a:solidFill>
                <a:schemeClr val="accent6">
                  <a:lumMod val="75000"/>
                </a:schemeClr>
              </a:solidFill>
            </a:endParaRPr>
          </a:p>
        </p:txBody>
      </p:sp>
      <p:sp>
        <p:nvSpPr>
          <p:cNvPr id="4" name="Slide Number Placeholder 3"/>
          <p:cNvSpPr>
            <a:spLocks noGrp="1"/>
          </p:cNvSpPr>
          <p:nvPr>
            <p:ph type="sldNum" sz="quarter" idx="12"/>
          </p:nvPr>
        </p:nvSpPr>
        <p:spPr/>
        <p:txBody>
          <a:bodyPr/>
          <a:lstStyle/>
          <a:p>
            <a:fld id="{EFDE52B6-AE17-4BB6-AE01-AB7A1113220F}" type="slidenum">
              <a:rPr lang="en-US" smtClean="0"/>
              <a:pPr/>
              <a:t>11</a:t>
            </a:fld>
            <a:endParaRPr lang="en-US" dirty="0"/>
          </a:p>
        </p:txBody>
      </p:sp>
    </p:spTree>
    <p:extLst>
      <p:ext uri="{BB962C8B-B14F-4D97-AF65-F5344CB8AC3E}">
        <p14:creationId xmlns:p14="http://schemas.microsoft.com/office/powerpoint/2010/main" xmlns="" val="876448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Stream Updates</a:t>
            </a:r>
            <a:endParaRPr lang="en-US" dirty="0"/>
          </a:p>
        </p:txBody>
      </p:sp>
      <p:sp>
        <p:nvSpPr>
          <p:cNvPr id="3" name="Content Placeholder 2"/>
          <p:cNvSpPr>
            <a:spLocks noGrp="1"/>
          </p:cNvSpPr>
          <p:nvPr>
            <p:ph idx="1"/>
          </p:nvPr>
        </p:nvSpPr>
        <p:spPr>
          <a:xfrm>
            <a:off x="0" y="839872"/>
            <a:ext cx="9144000" cy="5715000"/>
          </a:xfrm>
        </p:spPr>
        <p:txBody>
          <a:bodyPr/>
          <a:lstStyle/>
          <a:p>
            <a:pPr>
              <a:buNone/>
            </a:pPr>
            <a:r>
              <a:rPr lang="en-US" b="1" dirty="0" smtClean="0"/>
              <a:t>Medicaid Quality Improvement Shared Savings Program (MQISSP)</a:t>
            </a:r>
          </a:p>
          <a:p>
            <a:r>
              <a:rPr lang="en-US" dirty="0" smtClean="0"/>
              <a:t>Produced an issue paper outlining design options for requirements for primary care practices that are affiliated with Advanced Networks but not yet recognized as PCMH </a:t>
            </a:r>
          </a:p>
          <a:p>
            <a:r>
              <a:rPr lang="en-US" dirty="0" smtClean="0"/>
              <a:t>Produced a draft communications plan</a:t>
            </a:r>
          </a:p>
          <a:p>
            <a:r>
              <a:rPr lang="en-US" dirty="0" smtClean="0"/>
              <a:t>Produced a draft DSS oversight plan, including such elements as secret shopper, CAHPS, monitoring of grievances and appeals, and under-service monitoring</a:t>
            </a:r>
          </a:p>
          <a:p>
            <a:r>
              <a:rPr lang="en-US" dirty="0" smtClean="0"/>
              <a:t>Revised MQISSP concept paper and submitted to CMS</a:t>
            </a:r>
          </a:p>
          <a:p>
            <a:r>
              <a:rPr lang="en-US" dirty="0" smtClean="0">
                <a:solidFill>
                  <a:schemeClr val="accent6">
                    <a:lumMod val="75000"/>
                  </a:schemeClr>
                </a:solidFill>
              </a:rPr>
              <a:t>Next Step: Schedule regular meetings with CMS/CMMI to discuss MQISSP concept paper</a:t>
            </a:r>
          </a:p>
          <a:p>
            <a:pPr>
              <a:buNone/>
            </a:pPr>
            <a:endParaRPr lang="en-US" dirty="0" smtClean="0">
              <a:solidFill>
                <a:schemeClr val="accent6">
                  <a:lumMod val="75000"/>
                </a:schemeClr>
              </a:solidFill>
            </a:endParaRPr>
          </a:p>
          <a:p>
            <a:endParaRPr lang="en-US" b="1" dirty="0" smtClean="0"/>
          </a:p>
          <a:p>
            <a:endParaRPr lang="en-US" b="1" dirty="0" smtClean="0"/>
          </a:p>
          <a:p>
            <a:pPr>
              <a:buNone/>
            </a:pPr>
            <a:endParaRPr lang="en-US" b="1" dirty="0"/>
          </a:p>
        </p:txBody>
      </p:sp>
      <p:sp>
        <p:nvSpPr>
          <p:cNvPr id="4" name="Slide Number Placeholder 3"/>
          <p:cNvSpPr>
            <a:spLocks noGrp="1"/>
          </p:cNvSpPr>
          <p:nvPr>
            <p:ph type="sldNum" sz="quarter" idx="12"/>
          </p:nvPr>
        </p:nvSpPr>
        <p:spPr/>
        <p:txBody>
          <a:bodyPr/>
          <a:lstStyle/>
          <a:p>
            <a:fld id="{EFDE52B6-AE17-4BB6-AE01-AB7A1113220F}" type="slidenum">
              <a:rPr lang="en-US" smtClean="0"/>
              <a:pPr/>
              <a:t>12</a:t>
            </a:fld>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Stream Updates</a:t>
            </a:r>
            <a:endParaRPr lang="en-US" dirty="0"/>
          </a:p>
        </p:txBody>
      </p:sp>
      <p:sp>
        <p:nvSpPr>
          <p:cNvPr id="3" name="Content Placeholder 2"/>
          <p:cNvSpPr>
            <a:spLocks noGrp="1"/>
          </p:cNvSpPr>
          <p:nvPr>
            <p:ph idx="1"/>
          </p:nvPr>
        </p:nvSpPr>
        <p:spPr>
          <a:xfrm>
            <a:off x="0" y="779318"/>
            <a:ext cx="9144000" cy="6078681"/>
          </a:xfrm>
        </p:spPr>
        <p:txBody>
          <a:bodyPr/>
          <a:lstStyle/>
          <a:p>
            <a:pPr>
              <a:buNone/>
            </a:pPr>
            <a:r>
              <a:rPr lang="en-US" b="1" dirty="0" smtClean="0"/>
              <a:t>Quality Measure Alignment</a:t>
            </a:r>
          </a:p>
          <a:p>
            <a:r>
              <a:rPr lang="en-US" dirty="0" smtClean="0"/>
              <a:t>PMO continues work in support of the second draft of the Quality Council Report</a:t>
            </a:r>
          </a:p>
          <a:p>
            <a:r>
              <a:rPr lang="en-US" dirty="0" smtClean="0"/>
              <a:t>PMO meeting with health plans regarding the alignment process</a:t>
            </a:r>
          </a:p>
          <a:p>
            <a:pPr lvl="0"/>
            <a:r>
              <a:rPr lang="en-US" dirty="0" smtClean="0">
                <a:solidFill>
                  <a:schemeClr val="accent6">
                    <a:lumMod val="75000"/>
                  </a:schemeClr>
                </a:solidFill>
              </a:rPr>
              <a:t>Next Step:</a:t>
            </a:r>
          </a:p>
          <a:p>
            <a:pPr lvl="1"/>
            <a:r>
              <a:rPr lang="en-US" dirty="0" smtClean="0">
                <a:solidFill>
                  <a:schemeClr val="accent6">
                    <a:lumMod val="75000"/>
                  </a:schemeClr>
                </a:solidFill>
              </a:rPr>
              <a:t>Finalize alignment process and second draft of report for HISC review</a:t>
            </a:r>
          </a:p>
          <a:p>
            <a:pPr>
              <a:buNone/>
            </a:pPr>
            <a:r>
              <a:rPr lang="en-US" b="1" dirty="0" smtClean="0"/>
              <a:t>UCONN Evaluation</a:t>
            </a:r>
          </a:p>
          <a:p>
            <a:r>
              <a:rPr lang="en-US" dirty="0" smtClean="0"/>
              <a:t>Developed materials describing the patient experience survey to commercial health plans</a:t>
            </a:r>
          </a:p>
          <a:p>
            <a:r>
              <a:rPr lang="en-US" dirty="0" smtClean="0"/>
              <a:t>Met with health plans to clarify their roles in the SIM and determine what data can be obtained</a:t>
            </a:r>
          </a:p>
          <a:p>
            <a:r>
              <a:rPr lang="en-US" dirty="0" smtClean="0">
                <a:solidFill>
                  <a:schemeClr val="accent6">
                    <a:lumMod val="75000"/>
                  </a:schemeClr>
                </a:solidFill>
              </a:rPr>
              <a:t>Next Steps:</a:t>
            </a:r>
          </a:p>
          <a:p>
            <a:pPr lvl="1"/>
            <a:r>
              <a:rPr lang="en-US" dirty="0" smtClean="0">
                <a:solidFill>
                  <a:schemeClr val="accent6">
                    <a:lumMod val="75000"/>
                  </a:schemeClr>
                </a:solidFill>
              </a:rPr>
              <a:t>Finalize patient experience survey content and sampling frame</a:t>
            </a:r>
          </a:p>
          <a:p>
            <a:pPr lvl="1"/>
            <a:r>
              <a:rPr lang="en-US" dirty="0" smtClean="0">
                <a:solidFill>
                  <a:schemeClr val="accent6">
                    <a:lumMod val="75000"/>
                  </a:schemeClr>
                </a:solidFill>
              </a:rPr>
              <a:t>Develop and distribute RFP for patient survey</a:t>
            </a:r>
          </a:p>
          <a:p>
            <a:pPr>
              <a:buNone/>
            </a:pPr>
            <a:endParaRPr lang="en-US" dirty="0" smtClean="0">
              <a:solidFill>
                <a:schemeClr val="accent6">
                  <a:lumMod val="75000"/>
                </a:schemeClr>
              </a:solidFill>
            </a:endParaRPr>
          </a:p>
          <a:p>
            <a:endParaRPr lang="en-US" dirty="0" smtClean="0"/>
          </a:p>
          <a:p>
            <a:pPr>
              <a:buNone/>
            </a:pPr>
            <a:endParaRPr lang="en-US" b="1" dirty="0" smtClean="0"/>
          </a:p>
          <a:p>
            <a:pPr>
              <a:buNone/>
            </a:pPr>
            <a:endParaRPr lang="en-US" dirty="0" smtClean="0"/>
          </a:p>
          <a:p>
            <a:endParaRPr lang="en-US" dirty="0" smtClean="0"/>
          </a:p>
          <a:p>
            <a:pPr>
              <a:buNone/>
            </a:pPr>
            <a:endParaRPr lang="en-US" dirty="0" smtClean="0">
              <a:solidFill>
                <a:schemeClr val="accent6">
                  <a:lumMod val="75000"/>
                </a:schemeClr>
              </a:solidFill>
            </a:endParaRPr>
          </a:p>
          <a:p>
            <a:pPr lvl="1"/>
            <a:endParaRPr lang="en-US" dirty="0" smtClean="0">
              <a:solidFill>
                <a:schemeClr val="accent6">
                  <a:lumMod val="75000"/>
                </a:schemeClr>
              </a:solidFill>
            </a:endParaRPr>
          </a:p>
        </p:txBody>
      </p:sp>
      <p:sp>
        <p:nvSpPr>
          <p:cNvPr id="4" name="Slide Number Placeholder 3"/>
          <p:cNvSpPr>
            <a:spLocks noGrp="1"/>
          </p:cNvSpPr>
          <p:nvPr>
            <p:ph type="sldNum" sz="quarter" idx="12"/>
          </p:nvPr>
        </p:nvSpPr>
        <p:spPr/>
        <p:txBody>
          <a:bodyPr/>
          <a:lstStyle/>
          <a:p>
            <a:fld id="{EFDE52B6-AE17-4BB6-AE01-AB7A1113220F}" type="slidenum">
              <a:rPr lang="en-US" smtClean="0"/>
              <a:pPr/>
              <a:t>13</a:t>
            </a:fld>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Stream Updates</a:t>
            </a:r>
            <a:endParaRPr lang="en-US" dirty="0"/>
          </a:p>
        </p:txBody>
      </p:sp>
      <p:sp>
        <p:nvSpPr>
          <p:cNvPr id="3" name="Content Placeholder 2"/>
          <p:cNvSpPr>
            <a:spLocks noGrp="1"/>
          </p:cNvSpPr>
          <p:nvPr>
            <p:ph idx="1"/>
          </p:nvPr>
        </p:nvSpPr>
        <p:spPr>
          <a:xfrm>
            <a:off x="0" y="800101"/>
            <a:ext cx="9144000" cy="5449136"/>
          </a:xfrm>
        </p:spPr>
        <p:txBody>
          <a:bodyPr/>
          <a:lstStyle/>
          <a:p>
            <a:pPr>
              <a:buNone/>
            </a:pPr>
            <a:r>
              <a:rPr lang="en-US" b="1" dirty="0" smtClean="0"/>
              <a:t>Community Health Worker Initiative</a:t>
            </a:r>
          </a:p>
          <a:p>
            <a:r>
              <a:rPr lang="en-US" dirty="0" smtClean="0"/>
              <a:t>Released solicitation for CHW Advisory Committee, collected and reviewed applications</a:t>
            </a:r>
          </a:p>
          <a:p>
            <a:r>
              <a:rPr lang="en-US" dirty="0" smtClean="0"/>
              <a:t>Presenting updated CHW Advisory Committee Charter at today’s HISC meeting</a:t>
            </a:r>
          </a:p>
          <a:p>
            <a:r>
              <a:rPr lang="en-US" dirty="0" smtClean="0">
                <a:solidFill>
                  <a:schemeClr val="accent6">
                    <a:lumMod val="75000"/>
                  </a:schemeClr>
                </a:solidFill>
              </a:rPr>
              <a:t>Next Steps: </a:t>
            </a:r>
          </a:p>
          <a:p>
            <a:pPr lvl="1"/>
            <a:r>
              <a:rPr lang="en-US" dirty="0" smtClean="0">
                <a:solidFill>
                  <a:schemeClr val="accent6">
                    <a:lumMod val="75000"/>
                  </a:schemeClr>
                </a:solidFill>
              </a:rPr>
              <a:t>Finalize CHW Advisory Committee nominations for March 10 HISC meeting</a:t>
            </a:r>
          </a:p>
          <a:p>
            <a:pPr lvl="1"/>
            <a:r>
              <a:rPr lang="en-US" dirty="0" smtClean="0">
                <a:solidFill>
                  <a:schemeClr val="accent6">
                    <a:lumMod val="75000"/>
                  </a:schemeClr>
                </a:solidFill>
              </a:rPr>
              <a:t>Bring new Program Manager on board February 22</a:t>
            </a:r>
          </a:p>
          <a:p>
            <a:pPr>
              <a:buNone/>
            </a:pPr>
            <a:r>
              <a:rPr lang="en-US" b="1" dirty="0" smtClean="0"/>
              <a:t>Consumer Engagement</a:t>
            </a:r>
          </a:p>
          <a:p>
            <a:r>
              <a:rPr lang="en-US" dirty="0" smtClean="0"/>
              <a:t>Consumer Advisory Board has been planning a Behavioral Health Forum to take place March 30</a:t>
            </a:r>
          </a:p>
          <a:p>
            <a:r>
              <a:rPr lang="en-US" dirty="0" smtClean="0"/>
              <a:t>RFP for Consumer Engagement Coordinator was released</a:t>
            </a:r>
          </a:p>
          <a:p>
            <a:pPr lvl="0"/>
            <a:r>
              <a:rPr lang="en-US" dirty="0" smtClean="0">
                <a:solidFill>
                  <a:schemeClr val="accent6">
                    <a:lumMod val="75000"/>
                  </a:schemeClr>
                </a:solidFill>
              </a:rPr>
              <a:t>Next Steps: </a:t>
            </a:r>
          </a:p>
          <a:p>
            <a:pPr lvl="1"/>
            <a:r>
              <a:rPr lang="en-US" dirty="0" smtClean="0">
                <a:solidFill>
                  <a:schemeClr val="accent6">
                    <a:lumMod val="75000"/>
                  </a:schemeClr>
                </a:solidFill>
              </a:rPr>
              <a:t>Finalize plans for Behavior Health Forum</a:t>
            </a:r>
          </a:p>
          <a:p>
            <a:pPr lvl="1"/>
            <a:r>
              <a:rPr lang="en-US" dirty="0" smtClean="0">
                <a:solidFill>
                  <a:schemeClr val="accent6">
                    <a:lumMod val="75000"/>
                  </a:schemeClr>
                </a:solidFill>
              </a:rPr>
              <a:t>Continue establishing Workforce Design Group</a:t>
            </a:r>
          </a:p>
          <a:p>
            <a:pPr>
              <a:buNone/>
            </a:pPr>
            <a:endParaRPr lang="en-US" dirty="0" smtClean="0">
              <a:solidFill>
                <a:schemeClr val="accent6">
                  <a:lumMod val="75000"/>
                </a:schemeClr>
              </a:solidFill>
            </a:endParaRPr>
          </a:p>
          <a:p>
            <a:endParaRPr lang="en-US" dirty="0" smtClean="0">
              <a:solidFill>
                <a:schemeClr val="accent6">
                  <a:lumMod val="75000"/>
                </a:schemeClr>
              </a:solidFill>
            </a:endParaRPr>
          </a:p>
          <a:p>
            <a:endParaRPr lang="en-US" dirty="0"/>
          </a:p>
        </p:txBody>
      </p:sp>
      <p:sp>
        <p:nvSpPr>
          <p:cNvPr id="4" name="Slide Number Placeholder 3"/>
          <p:cNvSpPr>
            <a:spLocks noGrp="1"/>
          </p:cNvSpPr>
          <p:nvPr>
            <p:ph type="sldNum" sz="quarter" idx="12"/>
          </p:nvPr>
        </p:nvSpPr>
        <p:spPr/>
        <p:txBody>
          <a:bodyPr/>
          <a:lstStyle/>
          <a:p>
            <a:fld id="{EFDE52B6-AE17-4BB6-AE01-AB7A1113220F}" type="slidenum">
              <a:rPr lang="en-US" smtClean="0"/>
              <a:pPr/>
              <a:t>14</a:t>
            </a:fld>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Stream Updates</a:t>
            </a:r>
            <a:endParaRPr lang="en-US" dirty="0"/>
          </a:p>
        </p:txBody>
      </p:sp>
      <p:sp>
        <p:nvSpPr>
          <p:cNvPr id="3" name="Content Placeholder 2"/>
          <p:cNvSpPr>
            <a:spLocks noGrp="1"/>
          </p:cNvSpPr>
          <p:nvPr>
            <p:ph idx="1"/>
          </p:nvPr>
        </p:nvSpPr>
        <p:spPr>
          <a:xfrm>
            <a:off x="0" y="737756"/>
            <a:ext cx="9144000" cy="6120244"/>
          </a:xfrm>
        </p:spPr>
        <p:txBody>
          <a:bodyPr/>
          <a:lstStyle/>
          <a:p>
            <a:pPr>
              <a:buNone/>
            </a:pPr>
            <a:r>
              <a:rPr lang="en-US" b="1" dirty="0" smtClean="0"/>
              <a:t>Health Information Technology (HIT)</a:t>
            </a:r>
          </a:p>
          <a:p>
            <a:r>
              <a:rPr lang="en-US" dirty="0" smtClean="0"/>
              <a:t>Engaged in a presentation and Q&amp;A with </a:t>
            </a:r>
            <a:r>
              <a:rPr lang="en-US" dirty="0" err="1" smtClean="0"/>
              <a:t>Zato</a:t>
            </a:r>
            <a:r>
              <a:rPr lang="en-US" dirty="0" smtClean="0"/>
              <a:t> regarding edge server technology for indexing </a:t>
            </a:r>
            <a:r>
              <a:rPr lang="en-US" dirty="0" err="1" smtClean="0"/>
              <a:t>eCQMs</a:t>
            </a:r>
            <a:endParaRPr lang="en-US" dirty="0" smtClean="0"/>
          </a:p>
          <a:p>
            <a:r>
              <a:rPr lang="en-US" dirty="0" smtClean="0"/>
              <a:t>Hired </a:t>
            </a:r>
            <a:r>
              <a:rPr lang="en-US" dirty="0" smtClean="0"/>
              <a:t>CTO</a:t>
            </a:r>
          </a:p>
          <a:p>
            <a:r>
              <a:rPr lang="en-US" dirty="0" smtClean="0">
                <a:solidFill>
                  <a:schemeClr val="accent6">
                    <a:lumMod val="75000"/>
                  </a:schemeClr>
                </a:solidFill>
              </a:rPr>
              <a:t>Next Steps: </a:t>
            </a:r>
            <a:endParaRPr lang="en-US" dirty="0" smtClean="0">
              <a:solidFill>
                <a:schemeClr val="accent6">
                  <a:lumMod val="75000"/>
                </a:schemeClr>
              </a:solidFill>
            </a:endParaRPr>
          </a:p>
          <a:p>
            <a:pPr lvl="1"/>
            <a:r>
              <a:rPr lang="en-US" dirty="0" smtClean="0">
                <a:solidFill>
                  <a:schemeClr val="accent6">
                    <a:lumMod val="75000"/>
                  </a:schemeClr>
                </a:solidFill>
              </a:rPr>
              <a:t>PMO </a:t>
            </a:r>
            <a:r>
              <a:rPr lang="en-US" dirty="0" smtClean="0">
                <a:solidFill>
                  <a:schemeClr val="accent6">
                    <a:lumMod val="75000"/>
                  </a:schemeClr>
                </a:solidFill>
              </a:rPr>
              <a:t>will collect survey data from Advanced Networks and FQHCs regarding HIT needs and capabilities, prepared by UCONN HIT team/Consultant to complete the HIT </a:t>
            </a:r>
            <a:r>
              <a:rPr lang="en-US" dirty="0" smtClean="0">
                <a:solidFill>
                  <a:schemeClr val="accent6">
                    <a:lumMod val="75000"/>
                  </a:schemeClr>
                </a:solidFill>
              </a:rPr>
              <a:t>Operational Plan</a:t>
            </a:r>
          </a:p>
          <a:p>
            <a:pPr lvl="1"/>
            <a:r>
              <a:rPr lang="en-US" dirty="0" smtClean="0">
                <a:solidFill>
                  <a:schemeClr val="accent6">
                    <a:lumMod val="75000"/>
                  </a:schemeClr>
                </a:solidFill>
              </a:rPr>
              <a:t>Draft HIT section of Operational </a:t>
            </a:r>
            <a:r>
              <a:rPr lang="en-US" dirty="0" smtClean="0">
                <a:solidFill>
                  <a:schemeClr val="accent6">
                    <a:lumMod val="75000"/>
                  </a:schemeClr>
                </a:solidFill>
              </a:rPr>
              <a:t>Plan</a:t>
            </a:r>
            <a:endParaRPr lang="en-US" dirty="0" smtClean="0">
              <a:solidFill>
                <a:schemeClr val="accent6">
                  <a:lumMod val="75000"/>
                </a:schemeClr>
              </a:solidFill>
            </a:endParaRPr>
          </a:p>
          <a:p>
            <a:endParaRPr lang="en-US" dirty="0" smtClean="0">
              <a:solidFill>
                <a:schemeClr val="accent6">
                  <a:lumMod val="75000"/>
                </a:schemeClr>
              </a:solidFill>
            </a:endParaRPr>
          </a:p>
        </p:txBody>
      </p:sp>
      <p:sp>
        <p:nvSpPr>
          <p:cNvPr id="4" name="Slide Number Placeholder 3"/>
          <p:cNvSpPr>
            <a:spLocks noGrp="1"/>
          </p:cNvSpPr>
          <p:nvPr>
            <p:ph type="sldNum" sz="quarter" idx="12"/>
          </p:nvPr>
        </p:nvSpPr>
        <p:spPr/>
        <p:txBody>
          <a:bodyPr/>
          <a:lstStyle/>
          <a:p>
            <a:fld id="{EFDE52B6-AE17-4BB6-AE01-AB7A1113220F}" type="slidenum">
              <a:rPr lang="en-US" smtClean="0"/>
              <a:pPr/>
              <a:t>15</a:t>
            </a:fld>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Stream Updates</a:t>
            </a:r>
            <a:endParaRPr lang="en-US" dirty="0"/>
          </a:p>
        </p:txBody>
      </p:sp>
      <p:sp>
        <p:nvSpPr>
          <p:cNvPr id="3" name="Content Placeholder 2"/>
          <p:cNvSpPr>
            <a:spLocks noGrp="1"/>
          </p:cNvSpPr>
          <p:nvPr>
            <p:ph idx="1"/>
          </p:nvPr>
        </p:nvSpPr>
        <p:spPr>
          <a:xfrm>
            <a:off x="0" y="737756"/>
            <a:ext cx="9144000" cy="6120244"/>
          </a:xfrm>
        </p:spPr>
        <p:txBody>
          <a:bodyPr/>
          <a:lstStyle/>
          <a:p>
            <a:pPr>
              <a:buNone/>
            </a:pPr>
            <a:r>
              <a:rPr lang="en-US" b="1" dirty="0" smtClean="0"/>
              <a:t>Population </a:t>
            </a:r>
            <a:r>
              <a:rPr lang="en-US" b="1" dirty="0" smtClean="0"/>
              <a:t>Health</a:t>
            </a:r>
          </a:p>
          <a:p>
            <a:r>
              <a:rPr lang="en-US" dirty="0" smtClean="0"/>
              <a:t>Prepared Draft Charter and Composition for the Population Health Council</a:t>
            </a:r>
          </a:p>
          <a:p>
            <a:r>
              <a:rPr lang="en-US" dirty="0" smtClean="0"/>
              <a:t>Prevention Services Coordinator position posted. Health Program Associate hired as of 3/1/16</a:t>
            </a:r>
          </a:p>
          <a:p>
            <a:r>
              <a:rPr lang="en-US" dirty="0" smtClean="0"/>
              <a:t>Two positions were vacated in January </a:t>
            </a:r>
          </a:p>
          <a:p>
            <a:r>
              <a:rPr lang="en-US" dirty="0" smtClean="0">
                <a:solidFill>
                  <a:schemeClr val="accent6">
                    <a:lumMod val="75000"/>
                  </a:schemeClr>
                </a:solidFill>
              </a:rPr>
              <a:t>Next Steps: </a:t>
            </a:r>
          </a:p>
          <a:p>
            <a:pPr lvl="1"/>
            <a:r>
              <a:rPr lang="en-US" dirty="0" smtClean="0">
                <a:solidFill>
                  <a:schemeClr val="accent6">
                    <a:lumMod val="75000"/>
                  </a:schemeClr>
                </a:solidFill>
              </a:rPr>
              <a:t>Approval of Charter and Composition and issue a solicitation</a:t>
            </a:r>
          </a:p>
          <a:p>
            <a:pPr lvl="1"/>
            <a:r>
              <a:rPr lang="en-US" dirty="0" smtClean="0">
                <a:solidFill>
                  <a:schemeClr val="accent6">
                    <a:lumMod val="75000"/>
                  </a:schemeClr>
                </a:solidFill>
              </a:rPr>
              <a:t>Issue a draft concept paper on Population Health Assessment Status report</a:t>
            </a:r>
          </a:p>
          <a:p>
            <a:endParaRPr lang="en-US" dirty="0" smtClean="0">
              <a:solidFill>
                <a:schemeClr val="accent6">
                  <a:lumMod val="75000"/>
                </a:schemeClr>
              </a:solidFill>
            </a:endParaRPr>
          </a:p>
        </p:txBody>
      </p:sp>
      <p:sp>
        <p:nvSpPr>
          <p:cNvPr id="4" name="Slide Number Placeholder 3"/>
          <p:cNvSpPr>
            <a:spLocks noGrp="1"/>
          </p:cNvSpPr>
          <p:nvPr>
            <p:ph type="sldNum" sz="quarter" idx="12"/>
          </p:nvPr>
        </p:nvSpPr>
        <p:spPr/>
        <p:txBody>
          <a:bodyPr/>
          <a:lstStyle/>
          <a:p>
            <a:fld id="{EFDE52B6-AE17-4BB6-AE01-AB7A1113220F}" type="slidenum">
              <a:rPr lang="en-US" smtClean="0"/>
              <a:pPr/>
              <a:t>16</a:t>
            </a:fld>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Stream Updates</a:t>
            </a:r>
            <a:endParaRPr lang="en-US" dirty="0"/>
          </a:p>
        </p:txBody>
      </p:sp>
      <p:sp>
        <p:nvSpPr>
          <p:cNvPr id="3" name="Content Placeholder 2"/>
          <p:cNvSpPr>
            <a:spLocks noGrp="1"/>
          </p:cNvSpPr>
          <p:nvPr>
            <p:ph idx="1"/>
          </p:nvPr>
        </p:nvSpPr>
        <p:spPr>
          <a:xfrm>
            <a:off x="0" y="943378"/>
            <a:ext cx="9144000" cy="5914622"/>
          </a:xfrm>
        </p:spPr>
        <p:txBody>
          <a:bodyPr/>
          <a:lstStyle/>
          <a:p>
            <a:pPr>
              <a:buNone/>
            </a:pPr>
            <a:r>
              <a:rPr lang="en-US" b="1" dirty="0" smtClean="0"/>
              <a:t>Program Management Office</a:t>
            </a:r>
          </a:p>
          <a:p>
            <a:r>
              <a:rPr lang="en-US" dirty="0" smtClean="0"/>
              <a:t>Worked to complete the Operational Plan by the March 1 deadline</a:t>
            </a:r>
          </a:p>
          <a:p>
            <a:r>
              <a:rPr lang="en-US" dirty="0" smtClean="0"/>
              <a:t>Submitted budget amendment</a:t>
            </a:r>
          </a:p>
          <a:p>
            <a:r>
              <a:rPr lang="en-US" dirty="0" smtClean="0"/>
              <a:t>Amended MOAs</a:t>
            </a:r>
          </a:p>
          <a:p>
            <a:r>
              <a:rPr lang="en-US" dirty="0" smtClean="0"/>
              <a:t>Identified the need for an additional no-cost extension</a:t>
            </a:r>
          </a:p>
          <a:p>
            <a:pPr>
              <a:buNone/>
            </a:pPr>
            <a:r>
              <a:rPr lang="en-US" dirty="0" smtClean="0">
                <a:solidFill>
                  <a:schemeClr val="accent6">
                    <a:lumMod val="75000"/>
                  </a:schemeClr>
                </a:solidFill>
              </a:rPr>
              <a:t>Next Steps:</a:t>
            </a:r>
          </a:p>
          <a:p>
            <a:r>
              <a:rPr lang="en-US" dirty="0" smtClean="0">
                <a:solidFill>
                  <a:schemeClr val="accent6">
                    <a:lumMod val="75000"/>
                  </a:schemeClr>
                </a:solidFill>
              </a:rPr>
              <a:t>Determine </a:t>
            </a:r>
            <a:r>
              <a:rPr lang="en-US" dirty="0" smtClean="0">
                <a:solidFill>
                  <a:schemeClr val="accent6">
                    <a:lumMod val="75000"/>
                  </a:schemeClr>
                </a:solidFill>
              </a:rPr>
              <a:t>the necessary length of no-cost extension</a:t>
            </a:r>
          </a:p>
          <a:p>
            <a:r>
              <a:rPr lang="en-US" dirty="0" smtClean="0">
                <a:solidFill>
                  <a:schemeClr val="accent6">
                    <a:lumMod val="75000"/>
                  </a:schemeClr>
                </a:solidFill>
              </a:rPr>
              <a:t>Work with work streams to determine budget requirements</a:t>
            </a:r>
          </a:p>
          <a:p>
            <a:r>
              <a:rPr lang="en-US" dirty="0" smtClean="0">
                <a:solidFill>
                  <a:schemeClr val="accent6">
                    <a:lumMod val="75000"/>
                  </a:schemeClr>
                </a:solidFill>
              </a:rPr>
              <a:t>Prepare and submit additional budget amendment</a:t>
            </a:r>
          </a:p>
          <a:p>
            <a:r>
              <a:rPr lang="en-US" dirty="0" smtClean="0">
                <a:solidFill>
                  <a:schemeClr val="accent6">
                    <a:lumMod val="75000"/>
                  </a:schemeClr>
                </a:solidFill>
              </a:rPr>
              <a:t>Amend and update Operational Plan for new deadline </a:t>
            </a:r>
          </a:p>
          <a:p>
            <a:r>
              <a:rPr lang="en-US" dirty="0" smtClean="0">
                <a:solidFill>
                  <a:schemeClr val="accent6">
                    <a:lumMod val="75000"/>
                  </a:schemeClr>
                </a:solidFill>
              </a:rPr>
              <a:t>Amend MOAs</a:t>
            </a:r>
          </a:p>
          <a:p>
            <a:endParaRPr lang="en-US" dirty="0" smtClean="0"/>
          </a:p>
          <a:p>
            <a:endParaRPr lang="en-US" b="1" dirty="0" smtClean="0">
              <a:solidFill>
                <a:schemeClr val="accent6">
                  <a:lumMod val="75000"/>
                </a:schemeClr>
              </a:solidFill>
            </a:endParaRPr>
          </a:p>
          <a:p>
            <a:endParaRPr lang="en-US" dirty="0" smtClean="0">
              <a:solidFill>
                <a:schemeClr val="accent6">
                  <a:lumMod val="75000"/>
                </a:schemeClr>
              </a:solidFill>
            </a:endParaRPr>
          </a:p>
        </p:txBody>
      </p:sp>
      <p:sp>
        <p:nvSpPr>
          <p:cNvPr id="4" name="Slide Number Placeholder 3"/>
          <p:cNvSpPr>
            <a:spLocks noGrp="1"/>
          </p:cNvSpPr>
          <p:nvPr>
            <p:ph type="sldNum" sz="quarter" idx="12"/>
          </p:nvPr>
        </p:nvSpPr>
        <p:spPr/>
        <p:txBody>
          <a:bodyPr/>
          <a:lstStyle/>
          <a:p>
            <a:fld id="{EFDE52B6-AE17-4BB6-AE01-AB7A1113220F}" type="slidenum">
              <a:rPr lang="en-US" smtClean="0"/>
              <a:pPr/>
              <a:t>17</a:t>
            </a:fld>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2590800" y="2895601"/>
            <a:ext cx="3810001" cy="769441"/>
          </a:xfrm>
          <a:prstGeom prst="rect">
            <a:avLst/>
          </a:prstGeom>
        </p:spPr>
        <p:style>
          <a:lnRef idx="0">
            <a:schemeClr val="accent1"/>
          </a:lnRef>
          <a:fillRef idx="3">
            <a:schemeClr val="accent1"/>
          </a:fillRef>
          <a:effectRef idx="3">
            <a:schemeClr val="accent1"/>
          </a:effectRef>
          <a:fontRef idx="minor">
            <a:schemeClr val="lt1"/>
          </a:fontRef>
        </p:style>
        <p:txBody>
          <a:bodyPr lIns="91430" tIns="45716" rIns="91430" bIns="45716">
            <a:spAutoFit/>
          </a:bodyPr>
          <a:lstStyle/>
          <a:p>
            <a:pPr algn="ctr">
              <a:defRPr/>
            </a:pPr>
            <a:r>
              <a:rPr lang="en-US" sz="4400" dirty="0">
                <a:solidFill>
                  <a:schemeClr val="bg1"/>
                </a:solidFill>
                <a:latin typeface="+mj-lt"/>
              </a:rPr>
              <a:t>Adjourn</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4287" y="0"/>
            <a:ext cx="8229601" cy="563563"/>
          </a:xfrm>
        </p:spPr>
        <p:txBody>
          <a:bodyPr/>
          <a:lstStyle/>
          <a:p>
            <a:pPr eaLnBrk="1" hangingPunct="1"/>
            <a:r>
              <a:rPr lang="en-US" altLang="en-US" smtClean="0"/>
              <a:t>Meeting Agenda</a:t>
            </a:r>
          </a:p>
        </p:txBody>
      </p:sp>
      <p:graphicFrame>
        <p:nvGraphicFramePr>
          <p:cNvPr id="4" name="Content Placeholder 3"/>
          <p:cNvGraphicFramePr>
            <a:graphicFrameLocks noGrp="1"/>
          </p:cNvGraphicFramePr>
          <p:nvPr>
            <p:ph idx="1"/>
          </p:nvPr>
        </p:nvGraphicFramePr>
        <p:xfrm>
          <a:off x="457201" y="1295400"/>
          <a:ext cx="8410576" cy="4906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340" name="Slide Number Placeholder 2"/>
          <p:cNvSpPr>
            <a:spLocks noGrp="1"/>
          </p:cNvSpPr>
          <p:nvPr>
            <p:ph type="sldNum" sz="quarter" idx="12"/>
          </p:nvPr>
        </p:nvSpPr>
        <p:spPr bwMode="auto">
          <a:noFill/>
          <a:ln>
            <a:miter lim="800000"/>
            <a:headEnd/>
            <a:tailEnd/>
          </a:ln>
        </p:spPr>
        <p:txBody>
          <a:bodyPr/>
          <a:lstStyle/>
          <a:p>
            <a:fld id="{E2D7ACA7-B809-454C-98A4-5C4C5D7CC3DA}" type="slidenum">
              <a:rPr lang="en-US" altLang="en-US" smtClean="0">
                <a:solidFill>
                  <a:srgbClr val="898989"/>
                </a:solidFill>
              </a:rPr>
              <a:pPr/>
              <a:t>2</a:t>
            </a:fld>
            <a:endParaRPr lang="en-US" altLang="en-US" smtClean="0">
              <a:solidFill>
                <a:srgbClr val="898989"/>
              </a:solidFill>
            </a:endParaRPr>
          </a:p>
        </p:txBody>
      </p:sp>
      <p:sp>
        <p:nvSpPr>
          <p:cNvPr id="2" name="TextBox 1"/>
          <p:cNvSpPr txBox="1"/>
          <p:nvPr/>
        </p:nvSpPr>
        <p:spPr>
          <a:xfrm>
            <a:off x="457201" y="838199"/>
            <a:ext cx="584480" cy="343547"/>
          </a:xfrm>
          <a:prstGeom prst="rect">
            <a:avLst/>
          </a:prstGeom>
          <a:noFill/>
        </p:spPr>
        <p:txBody>
          <a:bodyPr wrap="none" lIns="91430" tIns="45716" rIns="91430" bIns="45716">
            <a:spAutoFit/>
          </a:bodyPr>
          <a:lstStyle/>
          <a:p>
            <a:pPr>
              <a:defRPr/>
            </a:pPr>
            <a:r>
              <a:rPr lang="en-US" sz="1600" b="1" dirty="0">
                <a:latin typeface="+mj-lt"/>
              </a:rPr>
              <a:t>Item</a:t>
            </a:r>
          </a:p>
        </p:txBody>
      </p:sp>
      <p:sp>
        <p:nvSpPr>
          <p:cNvPr id="6" name="TextBox 5"/>
          <p:cNvSpPr txBox="1"/>
          <p:nvPr/>
        </p:nvSpPr>
        <p:spPr>
          <a:xfrm>
            <a:off x="7543800" y="838199"/>
            <a:ext cx="1358931" cy="343547"/>
          </a:xfrm>
          <a:prstGeom prst="rect">
            <a:avLst/>
          </a:prstGeom>
          <a:noFill/>
        </p:spPr>
        <p:txBody>
          <a:bodyPr wrap="none" lIns="91430" tIns="45716" rIns="91430" bIns="45716">
            <a:spAutoFit/>
          </a:bodyPr>
          <a:lstStyle/>
          <a:p>
            <a:pPr>
              <a:defRPr/>
            </a:pPr>
            <a:r>
              <a:rPr lang="en-US" sz="1600" b="1" dirty="0">
                <a:latin typeface="+mj-lt"/>
              </a:rPr>
              <a:t>Allotted Time</a:t>
            </a:r>
          </a:p>
        </p:txBody>
      </p:sp>
      <p:sp>
        <p:nvSpPr>
          <p:cNvPr id="3" name="TextBox 2"/>
          <p:cNvSpPr txBox="1"/>
          <p:nvPr/>
        </p:nvSpPr>
        <p:spPr>
          <a:xfrm>
            <a:off x="7924800" y="1340428"/>
            <a:ext cx="647700" cy="312145"/>
          </a:xfrm>
          <a:prstGeom prst="rect">
            <a:avLst/>
          </a:prstGeom>
          <a:noFill/>
        </p:spPr>
        <p:txBody>
          <a:bodyPr lIns="91430" tIns="45716" rIns="91430" bIns="45716">
            <a:spAutoFit/>
          </a:bodyPr>
          <a:lstStyle/>
          <a:p>
            <a:pPr algn="r">
              <a:defRPr/>
            </a:pPr>
            <a:r>
              <a:rPr lang="en-US" sz="1400" b="1" dirty="0">
                <a:solidFill>
                  <a:schemeClr val="bg1">
                    <a:lumMod val="95000"/>
                  </a:schemeClr>
                </a:solidFill>
              </a:rPr>
              <a:t>5 min</a:t>
            </a:r>
          </a:p>
        </p:txBody>
      </p:sp>
      <p:sp>
        <p:nvSpPr>
          <p:cNvPr id="16" name="TextBox 15"/>
          <p:cNvSpPr txBox="1"/>
          <p:nvPr/>
        </p:nvSpPr>
        <p:spPr>
          <a:xfrm>
            <a:off x="7848600" y="1939637"/>
            <a:ext cx="752475" cy="312145"/>
          </a:xfrm>
          <a:prstGeom prst="rect">
            <a:avLst/>
          </a:prstGeom>
          <a:noFill/>
        </p:spPr>
        <p:txBody>
          <a:bodyPr lIns="91430" tIns="45716" rIns="91430" bIns="45716">
            <a:spAutoFit/>
          </a:bodyPr>
          <a:lstStyle/>
          <a:p>
            <a:pPr algn="r">
              <a:defRPr/>
            </a:pPr>
            <a:r>
              <a:rPr lang="en-US" sz="1400" b="1" dirty="0">
                <a:solidFill>
                  <a:schemeClr val="bg1">
                    <a:lumMod val="95000"/>
                  </a:schemeClr>
                </a:solidFill>
              </a:rPr>
              <a:t>10 min</a:t>
            </a:r>
          </a:p>
        </p:txBody>
      </p:sp>
      <p:sp>
        <p:nvSpPr>
          <p:cNvPr id="17" name="TextBox 16"/>
          <p:cNvSpPr txBox="1"/>
          <p:nvPr/>
        </p:nvSpPr>
        <p:spPr>
          <a:xfrm>
            <a:off x="7838210" y="2580409"/>
            <a:ext cx="752475" cy="312145"/>
          </a:xfrm>
          <a:prstGeom prst="rect">
            <a:avLst/>
          </a:prstGeom>
          <a:noFill/>
        </p:spPr>
        <p:txBody>
          <a:bodyPr lIns="91430" tIns="45716" rIns="91430" bIns="45716">
            <a:spAutoFit/>
          </a:bodyPr>
          <a:lstStyle/>
          <a:p>
            <a:pPr algn="r">
              <a:defRPr/>
            </a:pPr>
            <a:r>
              <a:rPr lang="en-US" sz="1400" b="1" dirty="0">
                <a:solidFill>
                  <a:schemeClr val="bg1">
                    <a:lumMod val="95000"/>
                  </a:schemeClr>
                </a:solidFill>
              </a:rPr>
              <a:t>5 min</a:t>
            </a:r>
          </a:p>
        </p:txBody>
      </p:sp>
      <p:sp>
        <p:nvSpPr>
          <p:cNvPr id="19" name="TextBox 18"/>
          <p:cNvSpPr txBox="1"/>
          <p:nvPr/>
        </p:nvSpPr>
        <p:spPr>
          <a:xfrm>
            <a:off x="7869382" y="3886199"/>
            <a:ext cx="752475" cy="312145"/>
          </a:xfrm>
          <a:prstGeom prst="rect">
            <a:avLst/>
          </a:prstGeom>
          <a:noFill/>
        </p:spPr>
        <p:txBody>
          <a:bodyPr lIns="91430" tIns="45716" rIns="91430" bIns="45716">
            <a:spAutoFit/>
          </a:bodyPr>
          <a:lstStyle/>
          <a:p>
            <a:pPr algn="r">
              <a:defRPr/>
            </a:pPr>
            <a:r>
              <a:rPr lang="en-US" sz="1400" b="1" dirty="0" smtClean="0">
                <a:solidFill>
                  <a:schemeClr val="bg1">
                    <a:lumMod val="95000"/>
                  </a:schemeClr>
                </a:solidFill>
              </a:rPr>
              <a:t>40 </a:t>
            </a:r>
            <a:r>
              <a:rPr lang="en-US" sz="1400" b="1" dirty="0">
                <a:solidFill>
                  <a:schemeClr val="bg1">
                    <a:lumMod val="95000"/>
                  </a:schemeClr>
                </a:solidFill>
              </a:rPr>
              <a:t>min</a:t>
            </a:r>
          </a:p>
        </p:txBody>
      </p:sp>
      <p:sp>
        <p:nvSpPr>
          <p:cNvPr id="20" name="TextBox 19"/>
          <p:cNvSpPr txBox="1"/>
          <p:nvPr/>
        </p:nvSpPr>
        <p:spPr>
          <a:xfrm>
            <a:off x="7900554" y="4634343"/>
            <a:ext cx="752475" cy="312145"/>
          </a:xfrm>
          <a:prstGeom prst="rect">
            <a:avLst/>
          </a:prstGeom>
          <a:noFill/>
        </p:spPr>
        <p:txBody>
          <a:bodyPr lIns="91430" tIns="45716" rIns="91430" bIns="45716">
            <a:spAutoFit/>
          </a:bodyPr>
          <a:lstStyle/>
          <a:p>
            <a:pPr algn="r">
              <a:defRPr/>
            </a:pPr>
            <a:r>
              <a:rPr lang="en-US" sz="1400" b="1" dirty="0" smtClean="0">
                <a:solidFill>
                  <a:schemeClr val="bg1">
                    <a:lumMod val="95000"/>
                  </a:schemeClr>
                </a:solidFill>
              </a:rPr>
              <a:t>15 </a:t>
            </a:r>
            <a:r>
              <a:rPr lang="en-US" sz="1400" b="1" dirty="0">
                <a:solidFill>
                  <a:schemeClr val="bg1">
                    <a:lumMod val="95000"/>
                  </a:schemeClr>
                </a:solidFill>
              </a:rPr>
              <a:t>min</a:t>
            </a:r>
          </a:p>
        </p:txBody>
      </p:sp>
      <p:sp>
        <p:nvSpPr>
          <p:cNvPr id="23" name="TextBox 22"/>
          <p:cNvSpPr txBox="1"/>
          <p:nvPr/>
        </p:nvSpPr>
        <p:spPr>
          <a:xfrm>
            <a:off x="7879773" y="3245427"/>
            <a:ext cx="752475" cy="312145"/>
          </a:xfrm>
          <a:prstGeom prst="rect">
            <a:avLst/>
          </a:prstGeom>
          <a:noFill/>
        </p:spPr>
        <p:txBody>
          <a:bodyPr lIns="91430" tIns="45716" rIns="91430" bIns="45716">
            <a:spAutoFit/>
          </a:bodyPr>
          <a:lstStyle/>
          <a:p>
            <a:pPr algn="r">
              <a:defRPr/>
            </a:pPr>
            <a:r>
              <a:rPr lang="en-US" sz="1400" b="1" dirty="0" smtClean="0">
                <a:solidFill>
                  <a:schemeClr val="bg1">
                    <a:lumMod val="95000"/>
                  </a:schemeClr>
                </a:solidFill>
              </a:rPr>
              <a:t>30 </a:t>
            </a:r>
            <a:r>
              <a:rPr lang="en-US" sz="1400" b="1" dirty="0">
                <a:solidFill>
                  <a:schemeClr val="bg1">
                    <a:lumMod val="95000"/>
                  </a:schemeClr>
                </a:solidFill>
              </a:rPr>
              <a:t>min</a:t>
            </a:r>
          </a:p>
        </p:txBody>
      </p:sp>
      <p:sp>
        <p:nvSpPr>
          <p:cNvPr id="14" name="TextBox 13"/>
          <p:cNvSpPr txBox="1"/>
          <p:nvPr/>
        </p:nvSpPr>
        <p:spPr>
          <a:xfrm>
            <a:off x="7876309" y="5202380"/>
            <a:ext cx="752475" cy="312145"/>
          </a:xfrm>
          <a:prstGeom prst="rect">
            <a:avLst/>
          </a:prstGeom>
          <a:noFill/>
        </p:spPr>
        <p:txBody>
          <a:bodyPr lIns="91430" tIns="45716" rIns="91430" bIns="45716">
            <a:spAutoFit/>
          </a:bodyPr>
          <a:lstStyle/>
          <a:p>
            <a:pPr algn="r">
              <a:defRPr/>
            </a:pPr>
            <a:r>
              <a:rPr lang="en-US" sz="1400" b="1" dirty="0" smtClean="0">
                <a:solidFill>
                  <a:schemeClr val="bg1">
                    <a:lumMod val="95000"/>
                  </a:schemeClr>
                </a:solidFill>
              </a:rPr>
              <a:t>15 </a:t>
            </a:r>
            <a:r>
              <a:rPr lang="en-US" sz="1400" b="1" dirty="0">
                <a:solidFill>
                  <a:schemeClr val="bg1">
                    <a:lumMod val="95000"/>
                  </a:schemeClr>
                </a:solidFill>
              </a:rPr>
              <a:t>min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3"/>
          <p:cNvSpPr>
            <a:spLocks noGrp="1"/>
          </p:cNvSpPr>
          <p:nvPr>
            <p:ph type="sldNum" sz="quarter" idx="12"/>
          </p:nvPr>
        </p:nvSpPr>
        <p:spPr bwMode="auto">
          <a:noFill/>
          <a:ln>
            <a:miter lim="800000"/>
            <a:headEnd/>
            <a:tailEnd/>
          </a:ln>
        </p:spPr>
        <p:txBody>
          <a:bodyPr/>
          <a:lstStyle/>
          <a:p>
            <a:fld id="{61548FBA-BC84-4689-A06C-07588FFA2450}" type="slidenum">
              <a:rPr lang="en-US" altLang="en-US" smtClean="0">
                <a:cs typeface="Arial" pitchFamily="34" charset="0"/>
              </a:rPr>
              <a:pPr/>
              <a:t>3</a:t>
            </a:fld>
            <a:endParaRPr lang="en-US" altLang="en-US" smtClean="0">
              <a:cs typeface="Arial" pitchFamily="34" charset="0"/>
            </a:endParaRPr>
          </a:p>
        </p:txBody>
      </p:sp>
      <p:graphicFrame>
        <p:nvGraphicFramePr>
          <p:cNvPr id="5" name="Diagram 4"/>
          <p:cNvGraphicFramePr/>
          <p:nvPr/>
        </p:nvGraphicFramePr>
        <p:xfrm>
          <a:off x="1676400" y="914400"/>
          <a:ext cx="6248400" cy="464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EFDE52B6-AE17-4BB6-AE01-AB7A1113220F}" type="slidenum">
              <a:rPr lang="en-US" smtClean="0"/>
              <a:pPr/>
              <a:t>4</a:t>
            </a:fld>
            <a:endParaRPr lang="en-US" dirty="0"/>
          </a:p>
        </p:txBody>
      </p:sp>
      <p:sp>
        <p:nvSpPr>
          <p:cNvPr id="5" name="TextBox 4"/>
          <p:cNvSpPr txBox="1"/>
          <p:nvPr/>
        </p:nvSpPr>
        <p:spPr>
          <a:xfrm>
            <a:off x="1264227" y="2944092"/>
            <a:ext cx="6781800" cy="769441"/>
          </a:xfrm>
          <a:prstGeom prst="rect">
            <a:avLst/>
          </a:prstGeom>
        </p:spPr>
        <p:style>
          <a:lnRef idx="0">
            <a:schemeClr val="accent1"/>
          </a:lnRef>
          <a:fillRef idx="3">
            <a:schemeClr val="accent1"/>
          </a:fillRef>
          <a:effectRef idx="3">
            <a:schemeClr val="accent1"/>
          </a:effectRef>
          <a:fontRef idx="minor">
            <a:schemeClr val="lt1"/>
          </a:fontRef>
        </p:style>
        <p:txBody>
          <a:bodyPr lIns="91430" tIns="45716" rIns="91430" bIns="45716">
            <a:spAutoFit/>
          </a:bodyPr>
          <a:lstStyle/>
          <a:p>
            <a:pPr algn="ctr">
              <a:defRPr/>
            </a:pPr>
            <a:r>
              <a:rPr lang="en-US" sz="4400" dirty="0" smtClean="0">
                <a:solidFill>
                  <a:schemeClr val="bg1"/>
                </a:solidFill>
                <a:latin typeface="+mj-lt"/>
              </a:rPr>
              <a:t>Approval of the Minutes</a:t>
            </a:r>
            <a:endParaRPr lang="en-US" sz="4400" dirty="0">
              <a:solidFill>
                <a:schemeClr val="bg1"/>
              </a:solidFill>
              <a:latin typeface="+mj-l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05791" y="2746664"/>
            <a:ext cx="6781800" cy="1446542"/>
          </a:xfrm>
          <a:prstGeom prst="rect">
            <a:avLst/>
          </a:prstGeom>
        </p:spPr>
        <p:style>
          <a:lnRef idx="0">
            <a:schemeClr val="accent1"/>
          </a:lnRef>
          <a:fillRef idx="3">
            <a:schemeClr val="accent1"/>
          </a:fillRef>
          <a:effectRef idx="3">
            <a:schemeClr val="accent1"/>
          </a:effectRef>
          <a:fontRef idx="minor">
            <a:schemeClr val="lt1"/>
          </a:fontRef>
        </p:style>
        <p:txBody>
          <a:bodyPr lIns="91430" tIns="45716" rIns="91430" bIns="45716">
            <a:spAutoFit/>
          </a:bodyPr>
          <a:lstStyle/>
          <a:p>
            <a:pPr lvl="0" algn="ctr"/>
            <a:r>
              <a:rPr lang="en-US" sz="4400" dirty="0" smtClean="0"/>
              <a:t>CHW Advisory Committee Updated Charter </a:t>
            </a:r>
            <a:endParaRPr lang="en-US" sz="4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49"/>
          <p:cNvGraphicFramePr>
            <a:graphicFrameLocks noChangeAspect="1"/>
          </p:cNvGraphicFramePr>
          <p:nvPr/>
        </p:nvGraphicFramePr>
        <p:xfrm>
          <a:off x="270" y="1"/>
          <a:ext cx="161974" cy="161974"/>
        </p:xfrm>
        <a:graphic>
          <a:graphicData uri="http://schemas.openxmlformats.org/presentationml/2006/ole">
            <p:oleObj spid="_x0000_s246786" name="think-cell Slide" r:id="rId7" imgW="270" imgH="270" progId="">
              <p:embed/>
            </p:oleObj>
          </a:graphicData>
        </a:graphic>
      </p:graphicFrame>
      <p:sp>
        <p:nvSpPr>
          <p:cNvPr id="2" name="Title 1"/>
          <p:cNvSpPr>
            <a:spLocks noGrp="1"/>
          </p:cNvSpPr>
          <p:nvPr>
            <p:ph type="title"/>
            <p:custDataLst>
              <p:tags r:id="rId2"/>
            </p:custDataLst>
          </p:nvPr>
        </p:nvSpPr>
        <p:spPr>
          <a:xfrm>
            <a:off x="137948" y="155496"/>
            <a:ext cx="8655917" cy="256260"/>
          </a:xfrm>
          <a:extLst/>
        </p:spPr>
        <p:txBody>
          <a:bodyPr/>
          <a:lstStyle/>
          <a:p>
            <a:pPr eaLnBrk="1" hangingPunct="1">
              <a:defRPr/>
            </a:pPr>
            <a:r>
              <a:rPr lang="en-US" sz="1600" dirty="0">
                <a:solidFill>
                  <a:srgbClr val="FF0000"/>
                </a:solidFill>
              </a:rPr>
              <a:t>DRAFT  2/11/16             </a:t>
            </a:r>
            <a:r>
              <a:rPr lang="en-US" sz="1600" dirty="0"/>
              <a:t>Community Health Worker Advisory Committee</a:t>
            </a:r>
          </a:p>
        </p:txBody>
      </p:sp>
      <p:sp>
        <p:nvSpPr>
          <p:cNvPr id="346" name="Rectangle 9"/>
          <p:cNvSpPr>
            <a:spLocks noChangeArrowheads="1"/>
          </p:cNvSpPr>
          <p:nvPr>
            <p:custDataLst>
              <p:tags r:id="rId3"/>
            </p:custDataLst>
          </p:nvPr>
        </p:nvSpPr>
        <p:spPr bwMode="gray">
          <a:xfrm>
            <a:off x="1" y="2448754"/>
            <a:ext cx="8866484" cy="184666"/>
          </a:xfrm>
          <a:prstGeom prst="rect">
            <a:avLst/>
          </a:prstGeom>
          <a:solidFill>
            <a:schemeClr val="accent2">
              <a:lumMod val="40000"/>
              <a:lumOff val="60000"/>
            </a:schemeClr>
          </a:solidFill>
          <a:ln>
            <a:noFill/>
          </a:ln>
          <a:extLst/>
        </p:spPr>
        <p:txBody>
          <a:bodyPr lIns="0" tIns="0" rIns="0" bIns="0" anchor="b">
            <a:spAutoFit/>
          </a:bodyPr>
          <a:lstStyle/>
          <a:p>
            <a:pPr>
              <a:defRPr/>
            </a:pPr>
            <a:r>
              <a:rPr lang="en-US" sz="1200" b="1" dirty="0">
                <a:solidFill>
                  <a:srgbClr val="002960"/>
                </a:solidFill>
                <a:latin typeface="Calibri" pitchFamily="34" charset="0"/>
                <a:cs typeface="Arial" pitchFamily="34" charset="0"/>
              </a:rPr>
              <a:t>Key focus of this group:  </a:t>
            </a:r>
            <a:endParaRPr lang="en-US" sz="1200" dirty="0">
              <a:solidFill>
                <a:srgbClr val="000000"/>
              </a:solidFill>
              <a:latin typeface="Calibri" pitchFamily="34" charset="0"/>
              <a:cs typeface="Arial" pitchFamily="34" charset="0"/>
            </a:endParaRPr>
          </a:p>
        </p:txBody>
      </p:sp>
      <p:sp>
        <p:nvSpPr>
          <p:cNvPr id="54" name="Rectangle 4"/>
          <p:cNvSpPr txBox="1">
            <a:spLocks/>
          </p:cNvSpPr>
          <p:nvPr>
            <p:custDataLst>
              <p:tags r:id="rId4"/>
            </p:custDataLst>
          </p:nvPr>
        </p:nvSpPr>
        <p:spPr>
          <a:xfrm>
            <a:off x="124691" y="427202"/>
            <a:ext cx="8868104" cy="184666"/>
          </a:xfrm>
          <a:prstGeom prst="rect">
            <a:avLst/>
          </a:prstGeom>
          <a:solidFill>
            <a:schemeClr val="accent2">
              <a:lumMod val="40000"/>
              <a:lumOff val="60000"/>
            </a:schemeClr>
          </a:solidFill>
          <a:ln>
            <a:noFill/>
          </a:ln>
          <a:extLst/>
        </p:spPr>
        <p:txBody>
          <a:bodyPr lIns="0" tIns="0" rIns="0" bIns="0" anchor="b">
            <a:spAutoFit/>
          </a:bodyPr>
          <a:lstStyle>
            <a:defPPr>
              <a:defRPr lang="en-US"/>
            </a:defPPr>
            <a:lvl1pPr marL="0" marR="0" lvl="0" indent="0" defTabSz="914400" eaLnBrk="1" latinLnBrk="0" hangingPunct="1">
              <a:lnSpc>
                <a:spcPct val="100000"/>
              </a:lnSpc>
              <a:buClrTx/>
              <a:buSzTx/>
              <a:buFontTx/>
              <a:buNone/>
              <a:tabLst/>
              <a:defRPr kumimoji="0" sz="1200" b="1" i="0" u="none" strike="noStrike" cap="none" normalizeH="0">
                <a:ln>
                  <a:noFill/>
                </a:ln>
                <a:solidFill>
                  <a:schemeClr val="tx2"/>
                </a:solidFill>
                <a:effectLst/>
                <a:latin typeface="+mn-lt"/>
                <a:cs typeface="Arial" pitchFamily="34" charset="0"/>
              </a:defRPr>
            </a:lvl1pPr>
          </a:lstStyle>
          <a:p>
            <a:pPr>
              <a:defRPr/>
            </a:pPr>
            <a:r>
              <a:rPr lang="en-US" dirty="0">
                <a:solidFill>
                  <a:srgbClr val="002960"/>
                </a:solidFill>
                <a:latin typeface="Calibri" pitchFamily="34" charset="0"/>
              </a:rPr>
              <a:t>Charter</a:t>
            </a:r>
          </a:p>
        </p:txBody>
      </p:sp>
      <p:sp>
        <p:nvSpPr>
          <p:cNvPr id="3078" name="TextBox 56"/>
          <p:cNvSpPr txBox="1">
            <a:spLocks noChangeArrowheads="1"/>
          </p:cNvSpPr>
          <p:nvPr/>
        </p:nvSpPr>
        <p:spPr bwMode="auto">
          <a:xfrm>
            <a:off x="1529310" y="2538143"/>
            <a:ext cx="188483" cy="382657"/>
          </a:xfrm>
          <a:prstGeom prst="rect">
            <a:avLst/>
          </a:prstGeom>
          <a:noFill/>
          <a:ln w="9525">
            <a:noFill/>
            <a:miter lim="800000"/>
            <a:headEnd/>
            <a:tailEnd/>
          </a:ln>
        </p:spPr>
        <p:txBody>
          <a:bodyPr wrap="none" lIns="91430" tIns="45716" rIns="91430" bIns="45716">
            <a:spAutoFit/>
          </a:bodyPr>
          <a:lstStyle/>
          <a:p>
            <a:endParaRPr lang="en-US" dirty="0"/>
          </a:p>
        </p:txBody>
      </p:sp>
      <p:sp>
        <p:nvSpPr>
          <p:cNvPr id="3079" name="TextBox 11"/>
          <p:cNvSpPr txBox="1">
            <a:spLocks noChangeArrowheads="1"/>
          </p:cNvSpPr>
          <p:nvPr/>
        </p:nvSpPr>
        <p:spPr bwMode="auto">
          <a:xfrm>
            <a:off x="1" y="685801"/>
            <a:ext cx="8968527" cy="1785096"/>
          </a:xfrm>
          <a:prstGeom prst="rect">
            <a:avLst/>
          </a:prstGeom>
          <a:noFill/>
          <a:ln w="9525">
            <a:noFill/>
            <a:miter lim="800000"/>
            <a:headEnd/>
            <a:tailEnd/>
          </a:ln>
        </p:spPr>
        <p:txBody>
          <a:bodyPr lIns="91430" tIns="45716" rIns="91430" bIns="45716">
            <a:spAutoFit/>
          </a:bodyPr>
          <a:lstStyle/>
          <a:p>
            <a:r>
              <a:rPr lang="en-US" sz="1100" dirty="0">
                <a:latin typeface="Calibri" pitchFamily="34" charset="0"/>
              </a:rPr>
              <a:t>The Community Health Worker Advisory Committee  will develop recommendations for the Healthcare Innovation Steering Committee with respect to the training, promotion, utilization and certification of Community Health Workers (CHWs), as well as establishing a framework for sustainable payment  models for compensation.  </a:t>
            </a:r>
            <a:r>
              <a:rPr lang="en-US" sz="1100" dirty="0">
                <a:solidFill>
                  <a:srgbClr val="FF0000"/>
                </a:solidFill>
                <a:latin typeface="Calibri" pitchFamily="34" charset="0"/>
              </a:rPr>
              <a:t>The Committee’s work will support the recommendations of the Practice Transformation Task Force with respect to the role of CHWs in care delivery reforms. </a:t>
            </a:r>
            <a:r>
              <a:rPr lang="en-US" sz="1100" strike="sngStrike" dirty="0">
                <a:solidFill>
                  <a:srgbClr val="00B050"/>
                </a:solidFill>
                <a:latin typeface="Calibri" pitchFamily="34" charset="0"/>
              </a:rPr>
              <a:t>The Committee will also examine critical issues for employers with regard to CHWs relating to including hiring, supervision and technical support. </a:t>
            </a:r>
            <a:r>
              <a:rPr lang="en-US" sz="1100" dirty="0" smtClean="0">
                <a:solidFill>
                  <a:srgbClr val="00B050"/>
                </a:solidFill>
              </a:rPr>
              <a:t>The Committee will also examine key success factors for employers of CHWs including basic understanding of the nature of the workforce, requirements for successful integration of CHWs into clinical operations, distinctive considerations in hiring and supervision, and provision of technical/clinical backup to CHWs in home and community settings. </a:t>
            </a:r>
            <a:r>
              <a:rPr lang="en-US" sz="1100" dirty="0" smtClean="0">
                <a:solidFill>
                  <a:srgbClr val="FF0000"/>
                </a:solidFill>
                <a:latin typeface="Calibri" pitchFamily="34" charset="0"/>
              </a:rPr>
              <a:t>The </a:t>
            </a:r>
            <a:r>
              <a:rPr lang="en-US" sz="1100" dirty="0">
                <a:solidFill>
                  <a:srgbClr val="FF0000"/>
                </a:solidFill>
                <a:latin typeface="Calibri" pitchFamily="34" charset="0"/>
              </a:rPr>
              <a:t>goal of the Committee is to support the integration of and effective support for CHWs in the healthcare system and the communities that they serve</a:t>
            </a:r>
            <a:r>
              <a:rPr lang="en-US" sz="1100" dirty="0">
                <a:latin typeface="Calibri" pitchFamily="34" charset="0"/>
              </a:rPr>
              <a:t>. </a:t>
            </a:r>
            <a:r>
              <a:rPr lang="en-US" sz="1100" strike="sngStrike" dirty="0">
                <a:solidFill>
                  <a:srgbClr val="FF0000"/>
                </a:solidFill>
                <a:latin typeface="Calibri" pitchFamily="34" charset="0"/>
              </a:rPr>
              <a:t>The Advisory Committee will consist of community health workers, providers, state agencies, consumers/advocates, health plans, and employers.   Specific recommendations and deliverables (outcomes) may include:  a definition and scope of work for Community Health Workers, a process for certification, and recommendations for sustainable payment.</a:t>
            </a:r>
          </a:p>
        </p:txBody>
      </p:sp>
      <p:sp>
        <p:nvSpPr>
          <p:cNvPr id="9" name="TextBox 8"/>
          <p:cNvSpPr txBox="1"/>
          <p:nvPr/>
        </p:nvSpPr>
        <p:spPr>
          <a:xfrm>
            <a:off x="147447" y="2577020"/>
            <a:ext cx="8656810" cy="4362256"/>
          </a:xfrm>
          <a:prstGeom prst="rect">
            <a:avLst/>
          </a:prstGeom>
          <a:noFill/>
        </p:spPr>
        <p:txBody>
          <a:bodyPr wrap="square" lIns="91430" tIns="45716" rIns="91430" bIns="45716">
            <a:spAutoFit/>
          </a:bodyPr>
          <a:lstStyle/>
          <a:p>
            <a:pPr marL="171673" indent="-171673">
              <a:defRPr/>
            </a:pPr>
            <a:r>
              <a:rPr lang="en-US" sz="1200" b="1" dirty="0">
                <a:latin typeface="Calibri" pitchFamily="34" charset="0"/>
              </a:rPr>
              <a:t>CHW Advisory Committee charge:</a:t>
            </a:r>
          </a:p>
          <a:p>
            <a:pPr marL="171673" indent="-171673">
              <a:buFont typeface="+mj-lt"/>
              <a:buAutoNum type="arabicPeriod"/>
              <a:defRPr/>
            </a:pPr>
            <a:endParaRPr lang="en-US" sz="400" dirty="0">
              <a:latin typeface="Calibri" pitchFamily="34" charset="0"/>
            </a:endParaRPr>
          </a:p>
          <a:p>
            <a:pPr marL="233216" indent="-233216">
              <a:spcAft>
                <a:spcPts val="612"/>
              </a:spcAft>
              <a:buFont typeface="+mj-lt"/>
              <a:buAutoNum type="arabicPeriod"/>
              <a:defRPr/>
            </a:pPr>
            <a:r>
              <a:rPr lang="en-US" sz="1200" dirty="0">
                <a:latin typeface="Calibri" pitchFamily="34" charset="0"/>
              </a:rPr>
              <a:t>Recommend a policy framework that examines a range of issues relevant to establishing a CHW workforce, which may include:</a:t>
            </a:r>
            <a:endParaRPr lang="en-US" sz="1200" strike="sngStrike" dirty="0">
              <a:latin typeface="Calibri" pitchFamily="34" charset="0"/>
            </a:endParaRPr>
          </a:p>
          <a:p>
            <a:pPr marL="471291" lvl="1" indent="-234836">
              <a:spcAft>
                <a:spcPts val="612"/>
              </a:spcAft>
              <a:buFont typeface="+mj-lt"/>
              <a:buAutoNum type="alphaLcParenR"/>
              <a:defRPr/>
            </a:pPr>
            <a:r>
              <a:rPr lang="en-US" sz="1200" dirty="0">
                <a:latin typeface="Calibri" pitchFamily="34" charset="0"/>
              </a:rPr>
              <a:t>Definition of CHW, </a:t>
            </a:r>
            <a:r>
              <a:rPr lang="en-US" sz="1200" dirty="0">
                <a:solidFill>
                  <a:srgbClr val="FF0000"/>
                </a:solidFill>
                <a:latin typeface="Calibri" pitchFamily="34" charset="0"/>
              </a:rPr>
              <a:t>which properly represents the diversity of individuals who work in the field</a:t>
            </a:r>
          </a:p>
          <a:p>
            <a:pPr marL="471291" lvl="1" indent="-234836">
              <a:spcAft>
                <a:spcPts val="612"/>
              </a:spcAft>
              <a:buFont typeface="+mj-lt"/>
              <a:buAutoNum type="alphaLcParenR"/>
              <a:defRPr/>
            </a:pPr>
            <a:r>
              <a:rPr lang="en-US" sz="1200" dirty="0">
                <a:latin typeface="Calibri" pitchFamily="34" charset="0"/>
              </a:rPr>
              <a:t>Scope of Practice</a:t>
            </a:r>
          </a:p>
          <a:p>
            <a:pPr marL="471291" lvl="1" indent="-234836">
              <a:spcAft>
                <a:spcPts val="612"/>
              </a:spcAft>
              <a:buFont typeface="+mj-lt"/>
              <a:buAutoNum type="alphaLcParenR"/>
              <a:defRPr/>
            </a:pPr>
            <a:r>
              <a:rPr lang="en-US" sz="1200" dirty="0">
                <a:latin typeface="Calibri" pitchFamily="34" charset="0"/>
              </a:rPr>
              <a:t>Skill requirements, nationally recognized competencies/standards, and criteria and mechanisms for accreditation of training programs</a:t>
            </a:r>
          </a:p>
          <a:p>
            <a:pPr marL="471291" lvl="1" indent="-234836">
              <a:spcAft>
                <a:spcPts val="612"/>
              </a:spcAft>
              <a:buFont typeface="+mj-lt"/>
              <a:buAutoNum type="alphaLcParenR"/>
              <a:defRPr/>
            </a:pPr>
            <a:r>
              <a:rPr lang="en-US" sz="1200" dirty="0">
                <a:latin typeface="Calibri" pitchFamily="34" charset="0"/>
              </a:rPr>
              <a:t>Certification Process</a:t>
            </a:r>
          </a:p>
          <a:p>
            <a:pPr marL="471291" lvl="1" indent="-234836">
              <a:spcAft>
                <a:spcPts val="612"/>
              </a:spcAft>
              <a:buFont typeface="+mj-lt"/>
              <a:buAutoNum type="alphaLcParenR"/>
              <a:defRPr/>
            </a:pPr>
            <a:r>
              <a:rPr lang="en-US" sz="1200" dirty="0">
                <a:latin typeface="Calibri" pitchFamily="34" charset="0"/>
              </a:rPr>
              <a:t>Options for sustainable financing of CHWs, </a:t>
            </a:r>
            <a:r>
              <a:rPr lang="en-US" sz="1200" dirty="0">
                <a:solidFill>
                  <a:srgbClr val="FF0000"/>
                </a:solidFill>
                <a:latin typeface="Calibri" pitchFamily="34" charset="0"/>
              </a:rPr>
              <a:t>especially as part of the reforms recommended by the Practice Transformation Task Force</a:t>
            </a:r>
            <a:endParaRPr lang="en-US" sz="1200" strike="sngStrike" dirty="0">
              <a:solidFill>
                <a:srgbClr val="FF0000"/>
              </a:solidFill>
              <a:latin typeface="Calibri" pitchFamily="34" charset="0"/>
            </a:endParaRPr>
          </a:p>
          <a:p>
            <a:pPr marL="233216" indent="-233216">
              <a:spcAft>
                <a:spcPts val="612"/>
              </a:spcAft>
              <a:buFont typeface="+mj-lt"/>
              <a:buAutoNum type="arabicPeriod"/>
              <a:defRPr/>
            </a:pPr>
            <a:r>
              <a:rPr lang="en-US" sz="1200" dirty="0">
                <a:latin typeface="Calibri" pitchFamily="34" charset="0"/>
              </a:rPr>
              <a:t>Propose a toolkit for CHW utilization that will provide strategies for:</a:t>
            </a:r>
          </a:p>
          <a:p>
            <a:pPr marL="471291" lvl="1" indent="-234836">
              <a:spcAft>
                <a:spcPts val="612"/>
              </a:spcAft>
              <a:buFont typeface="+mj-lt"/>
              <a:buAutoNum type="alphaLcParenR"/>
              <a:defRPr/>
            </a:pPr>
            <a:r>
              <a:rPr lang="en-US" sz="1200" dirty="0">
                <a:latin typeface="Calibri" pitchFamily="34" charset="0"/>
              </a:rPr>
              <a:t>Integration of CHWs into health care systems and teams</a:t>
            </a:r>
          </a:p>
          <a:p>
            <a:pPr marL="471291" lvl="1" indent="-234836">
              <a:spcAft>
                <a:spcPts val="612"/>
              </a:spcAft>
              <a:buFont typeface="+mj-lt"/>
              <a:buAutoNum type="alphaLcParenR"/>
              <a:defRPr/>
            </a:pPr>
            <a:r>
              <a:rPr lang="en-US" sz="1200" dirty="0">
                <a:latin typeface="Calibri" pitchFamily="34" charset="0"/>
              </a:rPr>
              <a:t>Supervision and support of CHWs</a:t>
            </a:r>
          </a:p>
          <a:p>
            <a:pPr marL="471291" lvl="1" indent="-234836">
              <a:spcAft>
                <a:spcPts val="612"/>
              </a:spcAft>
              <a:buFont typeface="+mj-lt"/>
              <a:buAutoNum type="alphaLcParenR"/>
              <a:defRPr/>
            </a:pPr>
            <a:r>
              <a:rPr lang="en-US" sz="1200" dirty="0">
                <a:latin typeface="Calibri" pitchFamily="34" charset="0"/>
              </a:rPr>
              <a:t>Inclusion of CHWs in staffing under value-based payment models</a:t>
            </a:r>
          </a:p>
          <a:p>
            <a:pPr marL="471291" lvl="1" indent="-234836">
              <a:spcAft>
                <a:spcPts val="612"/>
              </a:spcAft>
              <a:buFont typeface="+mj-lt"/>
              <a:buAutoNum type="alphaLcParenR"/>
              <a:defRPr/>
            </a:pPr>
            <a:r>
              <a:rPr lang="en-US" sz="1200" dirty="0">
                <a:latin typeface="Calibri" pitchFamily="34" charset="0"/>
              </a:rPr>
              <a:t>Access to CHW assistance for providers and patients: who receives their services and how the services are implemented</a:t>
            </a:r>
          </a:p>
          <a:p>
            <a:pPr marL="471291" lvl="1" indent="-234836">
              <a:spcAft>
                <a:spcPts val="612"/>
              </a:spcAft>
              <a:buFont typeface="+mj-lt"/>
              <a:buAutoNum type="alphaLcParenR"/>
              <a:defRPr/>
            </a:pPr>
            <a:r>
              <a:rPr lang="en-US" sz="1200" dirty="0">
                <a:latin typeface="Calibri" pitchFamily="34" charset="0"/>
              </a:rPr>
              <a:t>CHW Career Ladder</a:t>
            </a:r>
          </a:p>
          <a:p>
            <a:pPr marL="233216" indent="-233216">
              <a:spcAft>
                <a:spcPts val="612"/>
              </a:spcAft>
              <a:buFont typeface="+mj-lt"/>
              <a:buAutoNum type="arabicPeriod"/>
              <a:defRPr/>
            </a:pPr>
            <a:r>
              <a:rPr lang="en-US" sz="1200" dirty="0">
                <a:latin typeface="Calibri" pitchFamily="34" charset="0"/>
              </a:rPr>
              <a:t>Facilitate integration of the Community Health Worker Association of Connecticut into the process of developing the CHW workforce in the state</a:t>
            </a:r>
          </a:p>
        </p:txBody>
      </p:sp>
    </p:spTree>
    <p:extLst>
      <p:ext uri="{BB962C8B-B14F-4D97-AF65-F5344CB8AC3E}">
        <p14:creationId xmlns:p14="http://schemas.microsoft.com/office/powerpoint/2010/main" xmlns="" val="312756071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4" name="Object 49"/>
          <p:cNvGraphicFramePr>
            <a:graphicFrameLocks noChangeAspect="1"/>
          </p:cNvGraphicFramePr>
          <p:nvPr/>
        </p:nvGraphicFramePr>
        <p:xfrm>
          <a:off x="270" y="1"/>
          <a:ext cx="161974" cy="161974"/>
        </p:xfrm>
        <a:graphic>
          <a:graphicData uri="http://schemas.openxmlformats.org/presentationml/2006/ole">
            <p:oleObj spid="_x0000_s247810" name="think-cell Slide" r:id="rId7" imgW="270" imgH="270" progId="">
              <p:embed/>
            </p:oleObj>
          </a:graphicData>
        </a:graphic>
      </p:graphicFrame>
      <p:sp>
        <p:nvSpPr>
          <p:cNvPr id="2" name="Title 1"/>
          <p:cNvSpPr>
            <a:spLocks noGrp="1"/>
          </p:cNvSpPr>
          <p:nvPr>
            <p:ph type="title"/>
            <p:custDataLst>
              <p:tags r:id="rId2"/>
            </p:custDataLst>
          </p:nvPr>
        </p:nvSpPr>
        <p:spPr>
          <a:xfrm>
            <a:off x="137948" y="155496"/>
            <a:ext cx="8655917" cy="256260"/>
          </a:xfrm>
          <a:extLst/>
        </p:spPr>
        <p:txBody>
          <a:bodyPr/>
          <a:lstStyle/>
          <a:p>
            <a:pPr eaLnBrk="1" hangingPunct="1">
              <a:defRPr/>
            </a:pPr>
            <a:r>
              <a:rPr lang="en-US" sz="1600" dirty="0">
                <a:solidFill>
                  <a:srgbClr val="FF0000"/>
                </a:solidFill>
              </a:rPr>
              <a:t>DRAFT  2/11/16             </a:t>
            </a:r>
            <a:r>
              <a:rPr lang="en-US" sz="1600" dirty="0"/>
              <a:t>Community Health Worker Advisory Committee</a:t>
            </a:r>
          </a:p>
        </p:txBody>
      </p:sp>
      <p:sp>
        <p:nvSpPr>
          <p:cNvPr id="346" name="Rectangle 9"/>
          <p:cNvSpPr>
            <a:spLocks noChangeArrowheads="1"/>
          </p:cNvSpPr>
          <p:nvPr>
            <p:custDataLst>
              <p:tags r:id="rId3"/>
            </p:custDataLst>
          </p:nvPr>
        </p:nvSpPr>
        <p:spPr bwMode="gray">
          <a:xfrm>
            <a:off x="152826" y="2447427"/>
            <a:ext cx="8866484" cy="184666"/>
          </a:xfrm>
          <a:prstGeom prst="rect">
            <a:avLst/>
          </a:prstGeom>
          <a:solidFill>
            <a:schemeClr val="accent2">
              <a:lumMod val="40000"/>
              <a:lumOff val="60000"/>
            </a:schemeClr>
          </a:solidFill>
          <a:ln>
            <a:noFill/>
          </a:ln>
          <a:extLst/>
        </p:spPr>
        <p:txBody>
          <a:bodyPr lIns="0" tIns="0" rIns="0" bIns="0" anchor="b">
            <a:spAutoFit/>
          </a:bodyPr>
          <a:lstStyle/>
          <a:p>
            <a:pPr>
              <a:defRPr/>
            </a:pPr>
            <a:r>
              <a:rPr lang="en-US" sz="1200" b="1" dirty="0">
                <a:solidFill>
                  <a:srgbClr val="002960"/>
                </a:solidFill>
                <a:latin typeface="Calibri" pitchFamily="34" charset="0"/>
                <a:cs typeface="Arial" pitchFamily="34" charset="0"/>
              </a:rPr>
              <a:t>Key focus of this group:  </a:t>
            </a:r>
            <a:endParaRPr lang="en-US" sz="1200" dirty="0">
              <a:solidFill>
                <a:srgbClr val="000000"/>
              </a:solidFill>
              <a:latin typeface="Calibri" pitchFamily="34" charset="0"/>
              <a:cs typeface="Arial" pitchFamily="34" charset="0"/>
            </a:endParaRPr>
          </a:p>
        </p:txBody>
      </p:sp>
      <p:sp>
        <p:nvSpPr>
          <p:cNvPr id="54" name="Rectangle 4"/>
          <p:cNvSpPr txBox="1">
            <a:spLocks/>
          </p:cNvSpPr>
          <p:nvPr>
            <p:custDataLst>
              <p:tags r:id="rId4"/>
            </p:custDataLst>
          </p:nvPr>
        </p:nvSpPr>
        <p:spPr>
          <a:xfrm>
            <a:off x="131744" y="759711"/>
            <a:ext cx="8868104" cy="184666"/>
          </a:xfrm>
          <a:prstGeom prst="rect">
            <a:avLst/>
          </a:prstGeom>
          <a:solidFill>
            <a:schemeClr val="accent2">
              <a:lumMod val="40000"/>
              <a:lumOff val="60000"/>
            </a:schemeClr>
          </a:solidFill>
          <a:ln>
            <a:noFill/>
          </a:ln>
          <a:extLst/>
        </p:spPr>
        <p:txBody>
          <a:bodyPr lIns="0" tIns="0" rIns="0" bIns="0" anchor="b">
            <a:spAutoFit/>
          </a:bodyPr>
          <a:lstStyle>
            <a:defPPr>
              <a:defRPr lang="en-US"/>
            </a:defPPr>
            <a:lvl1pPr marL="0" marR="0" lvl="0" indent="0" defTabSz="914400" eaLnBrk="1" latinLnBrk="0" hangingPunct="1">
              <a:lnSpc>
                <a:spcPct val="100000"/>
              </a:lnSpc>
              <a:buClrTx/>
              <a:buSzTx/>
              <a:buFontTx/>
              <a:buNone/>
              <a:tabLst/>
              <a:defRPr kumimoji="0" sz="1200" b="1" i="0" u="none" strike="noStrike" cap="none" normalizeH="0">
                <a:ln>
                  <a:noFill/>
                </a:ln>
                <a:solidFill>
                  <a:schemeClr val="tx2"/>
                </a:solidFill>
                <a:effectLst/>
                <a:latin typeface="+mn-lt"/>
                <a:cs typeface="Arial" pitchFamily="34" charset="0"/>
              </a:defRPr>
            </a:lvl1pPr>
          </a:lstStyle>
          <a:p>
            <a:pPr>
              <a:defRPr/>
            </a:pPr>
            <a:r>
              <a:rPr lang="en-US" dirty="0">
                <a:solidFill>
                  <a:srgbClr val="002960"/>
                </a:solidFill>
                <a:latin typeface="Calibri" pitchFamily="34" charset="0"/>
              </a:rPr>
              <a:t>Charter</a:t>
            </a:r>
          </a:p>
        </p:txBody>
      </p:sp>
      <p:sp>
        <p:nvSpPr>
          <p:cNvPr id="3078" name="TextBox 56"/>
          <p:cNvSpPr txBox="1">
            <a:spLocks noChangeArrowheads="1"/>
          </p:cNvSpPr>
          <p:nvPr/>
        </p:nvSpPr>
        <p:spPr bwMode="auto">
          <a:xfrm>
            <a:off x="1529310" y="2538143"/>
            <a:ext cx="188483" cy="382657"/>
          </a:xfrm>
          <a:prstGeom prst="rect">
            <a:avLst/>
          </a:prstGeom>
          <a:noFill/>
          <a:ln w="9525">
            <a:noFill/>
            <a:miter lim="800000"/>
            <a:headEnd/>
            <a:tailEnd/>
          </a:ln>
        </p:spPr>
        <p:txBody>
          <a:bodyPr wrap="none" lIns="91430" tIns="45716" rIns="91430" bIns="45716">
            <a:spAutoFit/>
          </a:bodyPr>
          <a:lstStyle/>
          <a:p>
            <a:endParaRPr lang="en-US" dirty="0"/>
          </a:p>
        </p:txBody>
      </p:sp>
      <p:sp>
        <p:nvSpPr>
          <p:cNvPr id="3079" name="TextBox 11"/>
          <p:cNvSpPr txBox="1">
            <a:spLocks noChangeArrowheads="1"/>
          </p:cNvSpPr>
          <p:nvPr/>
        </p:nvSpPr>
        <p:spPr bwMode="auto">
          <a:xfrm>
            <a:off x="175473" y="900123"/>
            <a:ext cx="8968527" cy="1599660"/>
          </a:xfrm>
          <a:prstGeom prst="rect">
            <a:avLst/>
          </a:prstGeom>
          <a:noFill/>
          <a:ln w="9525">
            <a:noFill/>
            <a:miter lim="800000"/>
            <a:headEnd/>
            <a:tailEnd/>
          </a:ln>
        </p:spPr>
        <p:txBody>
          <a:bodyPr lIns="91430" tIns="45716" rIns="91430" bIns="45716">
            <a:spAutoFit/>
          </a:bodyPr>
          <a:lstStyle/>
          <a:p>
            <a:r>
              <a:rPr lang="en-US" sz="1200" dirty="0" smtClean="0">
                <a:latin typeface="Calibri" pitchFamily="34" charset="0"/>
              </a:rPr>
              <a:t>The Community Health Worker Advisory Committee  will develop recommendations for the Healthcare Innovation Steering Committee with respect to the training, promotion, utilization and certification of Community Health Workers (CHWs), as well as establishing a framework for sustainable payment  models for compensation.  The Committee’s work will support the recommendations of the Practice Transformation Task Force with respect to the role of CHWs in care delivery reforms. The Committee will also examine key success factors for employers of CHWs including basic understanding of the nature of the workforce, requirements for successful integration of CHWs into clinical operations, distinctive considerations in hiring and supervision, and provision of technical/clinical backup to CHWs in home and community settings. The goal of the Committee is to support the integration of and effective support for CHWs in the healthcare system and the communities that they serve.</a:t>
            </a:r>
            <a:endParaRPr lang="en-US" sz="1200" strike="sngStrike" dirty="0">
              <a:latin typeface="Calibri" pitchFamily="34" charset="0"/>
            </a:endParaRPr>
          </a:p>
        </p:txBody>
      </p:sp>
      <p:sp>
        <p:nvSpPr>
          <p:cNvPr id="9" name="TextBox 8"/>
          <p:cNvSpPr txBox="1"/>
          <p:nvPr/>
        </p:nvSpPr>
        <p:spPr>
          <a:xfrm>
            <a:off x="168833" y="2673219"/>
            <a:ext cx="8656810" cy="4300301"/>
          </a:xfrm>
          <a:prstGeom prst="rect">
            <a:avLst/>
          </a:prstGeom>
          <a:noFill/>
        </p:spPr>
        <p:txBody>
          <a:bodyPr lIns="91430" tIns="45716" rIns="91430" bIns="45716">
            <a:spAutoFit/>
          </a:bodyPr>
          <a:lstStyle/>
          <a:p>
            <a:pPr marL="171673" indent="-171673">
              <a:defRPr/>
            </a:pPr>
            <a:r>
              <a:rPr lang="en-US" sz="1200" b="1" dirty="0">
                <a:latin typeface="Calibri" pitchFamily="34" charset="0"/>
              </a:rPr>
              <a:t>CHW Advisory Committee charge:</a:t>
            </a:r>
          </a:p>
          <a:p>
            <a:pPr marL="171673" indent="-171673">
              <a:buFont typeface="+mj-lt"/>
              <a:buAutoNum type="arabicPeriod"/>
              <a:defRPr/>
            </a:pPr>
            <a:endParaRPr lang="en-US" sz="400" dirty="0">
              <a:latin typeface="Calibri" pitchFamily="34" charset="0"/>
            </a:endParaRPr>
          </a:p>
          <a:p>
            <a:pPr marL="233216" indent="-233216">
              <a:spcAft>
                <a:spcPts val="612"/>
              </a:spcAft>
              <a:buFont typeface="+mj-lt"/>
              <a:buAutoNum type="arabicPeriod"/>
              <a:defRPr/>
            </a:pPr>
            <a:r>
              <a:rPr lang="en-US" sz="1200" dirty="0">
                <a:latin typeface="Calibri" pitchFamily="34" charset="0"/>
              </a:rPr>
              <a:t>Recommend a policy framework that examines a range of issues relevant to establishing a CHW workforce, which may include:</a:t>
            </a:r>
            <a:endParaRPr lang="en-US" sz="1200" strike="sngStrike" dirty="0">
              <a:latin typeface="Calibri" pitchFamily="34" charset="0"/>
            </a:endParaRPr>
          </a:p>
          <a:p>
            <a:pPr marL="471291" lvl="1" indent="-234836">
              <a:spcAft>
                <a:spcPts val="612"/>
              </a:spcAft>
              <a:buFont typeface="+mj-lt"/>
              <a:buAutoNum type="alphaLcParenR"/>
              <a:defRPr/>
            </a:pPr>
            <a:r>
              <a:rPr lang="en-US" sz="1200" dirty="0">
                <a:latin typeface="Calibri" pitchFamily="34" charset="0"/>
              </a:rPr>
              <a:t>Definition of CHW which properly represents the diversity of individuals who work in the field</a:t>
            </a:r>
          </a:p>
          <a:p>
            <a:pPr marL="471291" lvl="1" indent="-234836">
              <a:spcAft>
                <a:spcPts val="612"/>
              </a:spcAft>
              <a:buFont typeface="+mj-lt"/>
              <a:buAutoNum type="alphaLcParenR"/>
              <a:defRPr/>
            </a:pPr>
            <a:r>
              <a:rPr lang="en-US" sz="1200" dirty="0">
                <a:latin typeface="Calibri" pitchFamily="34" charset="0"/>
              </a:rPr>
              <a:t>Scope of Practice, including practice within a comprehensive care team</a:t>
            </a:r>
          </a:p>
          <a:p>
            <a:pPr marL="471291" lvl="1" indent="-234836">
              <a:spcAft>
                <a:spcPts val="612"/>
              </a:spcAft>
              <a:buFont typeface="+mj-lt"/>
              <a:buAutoNum type="alphaLcParenR"/>
              <a:defRPr/>
            </a:pPr>
            <a:r>
              <a:rPr lang="en-US" sz="1200" dirty="0">
                <a:latin typeface="Calibri" pitchFamily="34" charset="0"/>
              </a:rPr>
              <a:t>Skill requirements, nationally recognized competencies/standards, and criteria and mechanisms for accreditation of training programs</a:t>
            </a:r>
          </a:p>
          <a:p>
            <a:pPr marL="471291" lvl="1" indent="-234836">
              <a:spcAft>
                <a:spcPts val="612"/>
              </a:spcAft>
              <a:buFont typeface="+mj-lt"/>
              <a:buAutoNum type="alphaLcParenR"/>
              <a:defRPr/>
            </a:pPr>
            <a:r>
              <a:rPr lang="en-US" sz="1200" dirty="0">
                <a:latin typeface="Calibri" pitchFamily="34" charset="0"/>
              </a:rPr>
              <a:t>Certification Process</a:t>
            </a:r>
          </a:p>
          <a:p>
            <a:pPr marL="471291" lvl="1" indent="-234836">
              <a:spcAft>
                <a:spcPts val="612"/>
              </a:spcAft>
              <a:buFont typeface="+mj-lt"/>
              <a:buAutoNum type="alphaLcParenR"/>
              <a:defRPr/>
            </a:pPr>
            <a:r>
              <a:rPr lang="en-US" sz="1200" dirty="0">
                <a:latin typeface="Calibri" pitchFamily="34" charset="0"/>
              </a:rPr>
              <a:t>Options for sustainable financing of CHWs, </a:t>
            </a:r>
            <a:r>
              <a:rPr lang="en-US" sz="1200" dirty="0" smtClean="0">
                <a:latin typeface="Calibri" pitchFamily="34" charset="0"/>
              </a:rPr>
              <a:t>especially as part of the reforms recommended by the Practice Transformation Task Force</a:t>
            </a:r>
            <a:endParaRPr lang="en-US" sz="1200" strike="sngStrike" dirty="0">
              <a:latin typeface="Calibri" pitchFamily="34" charset="0"/>
            </a:endParaRPr>
          </a:p>
          <a:p>
            <a:pPr marL="233216" indent="-233216">
              <a:spcAft>
                <a:spcPts val="612"/>
              </a:spcAft>
              <a:buFont typeface="+mj-lt"/>
              <a:buAutoNum type="arabicPeriod"/>
              <a:defRPr/>
            </a:pPr>
            <a:r>
              <a:rPr lang="en-US" sz="1200" dirty="0">
                <a:latin typeface="Calibri" pitchFamily="34" charset="0"/>
              </a:rPr>
              <a:t>Propose a toolkit for CHW utilization that will provide strategies for:</a:t>
            </a:r>
          </a:p>
          <a:p>
            <a:pPr marL="471291" lvl="1" indent="-234836">
              <a:spcAft>
                <a:spcPts val="612"/>
              </a:spcAft>
              <a:buFont typeface="+mj-lt"/>
              <a:buAutoNum type="alphaLcParenR"/>
              <a:defRPr/>
            </a:pPr>
            <a:r>
              <a:rPr lang="en-US" sz="1200" dirty="0">
                <a:latin typeface="Calibri" pitchFamily="34" charset="0"/>
              </a:rPr>
              <a:t>Integration of CHWs into health care systems and teams</a:t>
            </a:r>
          </a:p>
          <a:p>
            <a:pPr marL="471291" lvl="1" indent="-234836">
              <a:spcAft>
                <a:spcPts val="612"/>
              </a:spcAft>
              <a:buFont typeface="+mj-lt"/>
              <a:buAutoNum type="alphaLcParenR"/>
              <a:defRPr/>
            </a:pPr>
            <a:r>
              <a:rPr lang="en-US" sz="1200" dirty="0">
                <a:latin typeface="Calibri" pitchFamily="34" charset="0"/>
              </a:rPr>
              <a:t>Supervision and support of CHWs</a:t>
            </a:r>
          </a:p>
          <a:p>
            <a:pPr marL="471291" lvl="1" indent="-234836">
              <a:spcAft>
                <a:spcPts val="612"/>
              </a:spcAft>
              <a:buFont typeface="+mj-lt"/>
              <a:buAutoNum type="alphaLcParenR"/>
              <a:defRPr/>
            </a:pPr>
            <a:r>
              <a:rPr lang="en-US" sz="1200" dirty="0">
                <a:latin typeface="Calibri" pitchFamily="34" charset="0"/>
              </a:rPr>
              <a:t>Inclusion of CHWs in staffing under value-based payment models</a:t>
            </a:r>
          </a:p>
          <a:p>
            <a:pPr marL="471291" lvl="1" indent="-234836">
              <a:spcAft>
                <a:spcPts val="612"/>
              </a:spcAft>
              <a:buFont typeface="+mj-lt"/>
              <a:buAutoNum type="alphaLcParenR"/>
              <a:defRPr/>
            </a:pPr>
            <a:r>
              <a:rPr lang="en-US" sz="1200" dirty="0">
                <a:latin typeface="Calibri" pitchFamily="34" charset="0"/>
              </a:rPr>
              <a:t>Access to CHW assistance for providers and patients: who receives their services and how the services are implemented</a:t>
            </a:r>
          </a:p>
          <a:p>
            <a:pPr marL="471291" lvl="1" indent="-234836">
              <a:spcAft>
                <a:spcPts val="612"/>
              </a:spcAft>
              <a:buFont typeface="+mj-lt"/>
              <a:buAutoNum type="alphaLcParenR"/>
              <a:defRPr/>
            </a:pPr>
            <a:r>
              <a:rPr lang="en-US" sz="1200" dirty="0">
                <a:latin typeface="Calibri" pitchFamily="34" charset="0"/>
              </a:rPr>
              <a:t>CHW Career Ladder</a:t>
            </a:r>
          </a:p>
          <a:p>
            <a:pPr marL="233216" indent="-233216">
              <a:spcAft>
                <a:spcPts val="612"/>
              </a:spcAft>
              <a:buFont typeface="+mj-lt"/>
              <a:buAutoNum type="arabicPeriod"/>
              <a:defRPr/>
            </a:pPr>
            <a:r>
              <a:rPr lang="en-US" sz="1200" dirty="0">
                <a:latin typeface="Calibri" pitchFamily="34" charset="0"/>
              </a:rPr>
              <a:t>Facilitate integration of the Community Health Worker Association of Connecticut into the process of developing the CHW workforce in the state</a:t>
            </a:r>
          </a:p>
        </p:txBody>
      </p:sp>
    </p:spTree>
    <p:extLst>
      <p:ext uri="{BB962C8B-B14F-4D97-AF65-F5344CB8AC3E}">
        <p14:creationId xmlns:p14="http://schemas.microsoft.com/office/powerpoint/2010/main" xmlns="" val="910274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05791" y="2746664"/>
            <a:ext cx="6781800" cy="769441"/>
          </a:xfrm>
          <a:prstGeom prst="rect">
            <a:avLst/>
          </a:prstGeom>
        </p:spPr>
        <p:style>
          <a:lnRef idx="0">
            <a:schemeClr val="accent1"/>
          </a:lnRef>
          <a:fillRef idx="3">
            <a:schemeClr val="accent1"/>
          </a:fillRef>
          <a:effectRef idx="3">
            <a:schemeClr val="accent1"/>
          </a:effectRef>
          <a:fontRef idx="minor">
            <a:schemeClr val="lt1"/>
          </a:fontRef>
        </p:style>
        <p:txBody>
          <a:bodyPr lIns="91430" tIns="45716" rIns="91430" bIns="45716">
            <a:spAutoFit/>
          </a:bodyPr>
          <a:lstStyle/>
          <a:p>
            <a:pPr lvl="0" algn="ctr"/>
            <a:r>
              <a:rPr lang="en-US" sz="4400" dirty="0" smtClean="0"/>
              <a:t>Work Stream Updates</a:t>
            </a:r>
            <a:endParaRPr lang="en-US" sz="4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Work Stream Updates</a:t>
            </a:r>
            <a:endParaRPr lang="en-US" dirty="0"/>
          </a:p>
        </p:txBody>
      </p:sp>
      <p:sp>
        <p:nvSpPr>
          <p:cNvPr id="3" name="Content Placeholder 2"/>
          <p:cNvSpPr>
            <a:spLocks noGrp="1"/>
          </p:cNvSpPr>
          <p:nvPr>
            <p:ph idx="1"/>
          </p:nvPr>
        </p:nvSpPr>
        <p:spPr>
          <a:xfrm>
            <a:off x="0" y="984801"/>
            <a:ext cx="9144000" cy="6078681"/>
          </a:xfrm>
        </p:spPr>
        <p:txBody>
          <a:bodyPr/>
          <a:lstStyle/>
          <a:p>
            <a:pPr>
              <a:spcBef>
                <a:spcPts val="1800"/>
              </a:spcBef>
              <a:buNone/>
            </a:pPr>
            <a:r>
              <a:rPr lang="en-US" b="1" dirty="0" smtClean="0"/>
              <a:t>Advanced Medical Home (AMH)</a:t>
            </a:r>
          </a:p>
          <a:p>
            <a:pPr>
              <a:spcBef>
                <a:spcPts val="1800"/>
              </a:spcBef>
            </a:pPr>
            <a:r>
              <a:rPr lang="en-US" dirty="0" smtClean="0"/>
              <a:t>All three cohorts are progressing through the AMH process, led by </a:t>
            </a:r>
            <a:r>
              <a:rPr lang="en-US" dirty="0" err="1" smtClean="0"/>
              <a:t>Qualidigm</a:t>
            </a:r>
            <a:endParaRPr lang="en-US" dirty="0" smtClean="0"/>
          </a:p>
          <a:p>
            <a:pPr lvl="0">
              <a:spcBef>
                <a:spcPts val="1800"/>
              </a:spcBef>
            </a:pPr>
            <a:r>
              <a:rPr lang="en-US" dirty="0" smtClean="0">
                <a:solidFill>
                  <a:schemeClr val="accent6">
                    <a:lumMod val="75000"/>
                  </a:schemeClr>
                </a:solidFill>
              </a:rPr>
              <a:t>Next Steps: </a:t>
            </a:r>
          </a:p>
          <a:p>
            <a:pPr lvl="1">
              <a:spcBef>
                <a:spcPts val="1800"/>
              </a:spcBef>
            </a:pPr>
            <a:r>
              <a:rPr lang="en-US" dirty="0" smtClean="0">
                <a:solidFill>
                  <a:schemeClr val="accent6">
                    <a:lumMod val="75000"/>
                  </a:schemeClr>
                </a:solidFill>
              </a:rPr>
              <a:t>Prepare presentation on AMH Vanguard progress and evaluation activities for April meeting of the HISC</a:t>
            </a:r>
          </a:p>
          <a:p>
            <a:pPr lvl="1">
              <a:spcBef>
                <a:spcPts val="1800"/>
              </a:spcBef>
            </a:pPr>
            <a:r>
              <a:rPr lang="en-US" dirty="0" smtClean="0">
                <a:solidFill>
                  <a:schemeClr val="accent6">
                    <a:lumMod val="75000"/>
                  </a:schemeClr>
                </a:solidFill>
              </a:rPr>
              <a:t>Prepare amendment to </a:t>
            </a:r>
            <a:r>
              <a:rPr lang="en-US" dirty="0" err="1" smtClean="0">
                <a:solidFill>
                  <a:schemeClr val="accent6">
                    <a:lumMod val="75000"/>
                  </a:schemeClr>
                </a:solidFill>
              </a:rPr>
              <a:t>Qualidigm</a:t>
            </a:r>
            <a:r>
              <a:rPr lang="en-US" dirty="0" smtClean="0">
                <a:solidFill>
                  <a:schemeClr val="accent6">
                    <a:lumMod val="75000"/>
                  </a:schemeClr>
                </a:solidFill>
              </a:rPr>
              <a:t> contract to accommodate new 2016 cohort</a:t>
            </a:r>
          </a:p>
          <a:p>
            <a:pPr>
              <a:spcBef>
                <a:spcPts val="1800"/>
              </a:spcBef>
            </a:pPr>
            <a:endParaRPr lang="en-US" dirty="0" smtClean="0"/>
          </a:p>
          <a:p>
            <a:endParaRPr lang="en-US" dirty="0" smtClean="0"/>
          </a:p>
          <a:p>
            <a:pPr>
              <a:buNone/>
            </a:pPr>
            <a:endParaRPr lang="en-US" dirty="0" smtClean="0">
              <a:solidFill>
                <a:schemeClr val="accent6">
                  <a:lumMod val="75000"/>
                </a:schemeClr>
              </a:solidFill>
            </a:endParaRPr>
          </a:p>
          <a:p>
            <a:pPr lvl="1"/>
            <a:endParaRPr lang="en-US" dirty="0" smtClean="0">
              <a:solidFill>
                <a:schemeClr val="accent6">
                  <a:lumMod val="75000"/>
                </a:schemeClr>
              </a:solidFill>
            </a:endParaRPr>
          </a:p>
        </p:txBody>
      </p:sp>
      <p:sp>
        <p:nvSpPr>
          <p:cNvPr id="4" name="Slide Number Placeholder 3"/>
          <p:cNvSpPr>
            <a:spLocks noGrp="1"/>
          </p:cNvSpPr>
          <p:nvPr>
            <p:ph type="sldNum" sz="quarter" idx="12"/>
          </p:nvPr>
        </p:nvSpPr>
        <p:spPr/>
        <p:txBody>
          <a:bodyPr/>
          <a:lstStyle/>
          <a:p>
            <a:fld id="{EFDE52B6-AE17-4BB6-AE01-AB7A1113220F}" type="slidenum">
              <a:rPr lang="en-US" smtClean="0"/>
              <a:pPr/>
              <a:t>9</a:t>
            </a:fld>
            <a:endParaRPr lang="en-US" dirty="0"/>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pijr9yLR6dESp92i.jUaesg"/>
</p:tagLst>
</file>

<file path=ppt/tags/tag10.xml><?xml version="1.0" encoding="utf-8"?>
<p:tagLst xmlns:a="http://schemas.openxmlformats.org/drawingml/2006/main" xmlns:r="http://schemas.openxmlformats.org/officeDocument/2006/relationships" xmlns:p="http://schemas.openxmlformats.org/presentationml/2006/main">
  <p:tag name="NAME" val="Moon"/>
</p:tagLst>
</file>

<file path=ppt/tags/tag10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0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0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0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0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0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0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0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JPMtB2VYj06rdQ8U7NjBew"/>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YFEyrjdWiE.8Wl6jQF48Pw"/>
</p:tagLst>
</file>

<file path=ppt/tags/tag11.xml><?xml version="1.0" encoding="utf-8"?>
<p:tagLst xmlns:a="http://schemas.openxmlformats.org/drawingml/2006/main" xmlns:r="http://schemas.openxmlformats.org/officeDocument/2006/relationships" xmlns:p="http://schemas.openxmlformats.org/presentationml/2006/main">
  <p:tag name="NAME" val="Moon"/>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pfq8rRUidC0CoArMqYJsA7w"/>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wh4.zTdbm0GZU1ZdvheqsQ"/>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p7HiL9HWs3U6vl8D4.weY2A"/>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SHdzQHH7.EWDbOcO8WvFBw"/>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_W4RGuIm7keBqt6HYMyUoA"/>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ykhww5y490Gw6Z_44UuMjw"/>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NAGijjfnRkuywtAHVVRGPw"/>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p7qYWba872UKdfapL0pFGDw"/>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h5i1NQBIJ0GI9Dxq_gRt4g"/>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bh1QdriNp0Gy3tJ.2gDAjQ"/>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pS8iaV58TOUW0F2X7i8AC9w"/>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pAfNlUb0yFEKnZkmTYud1WQ"/>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XHTBOEAVRUyt8hoNv7Ikpg"/>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TkiKPv4iCEmHHefY8MWzaw"/>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HI1PzlVtakKBt.iFTrjXFQ"/>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ppP_omhYW5UGxJXTwExgiYw"/>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6ZiKwLmjtE6dJyNM1E5Njg"/>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p4J3D6tXnAkaRQRU3BKbUIw"/>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py2pvNkrUSEyPPQX7k3akeg"/>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pqy2nlglzyEWrZuj9KKHEsg"/>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pqvGSwmvaZUyj77jx1H4_0g"/>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p4b2PmDTqKEaVnbOzjNmmLg"/>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p1q37OTjNBEOkPyLMw34AFA"/>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pI9AhfhQXBk2Y3qoZ1e.9kQ"/>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p4b2PmDTqKEaVnbOzjNmmLg"/>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p1q37OTjNBEOkPyLMw34AFA"/>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pI9AhfhQXBk2Y3qoZ1e.9kQ"/>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8.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9.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yJP.NxCAIkODDeGTX6hkJA"/>
</p:tagLst>
</file>

<file path=ppt/tags/tag20.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21.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JPMtB2VYj06rdQ8U7NjBe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YFEyrjdWiE.8Wl6jQF48P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fq8rRUidC0CoArMqYJsA7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wh4.zTdbm0GZU1Zdvheqs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7HiL9HWs3U6vl8D4.weY2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SHdzQHH7.EWDbOcO8WvFBw"/>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_W4RGuIm7keBqt6HYMyUo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ykhww5y490Gw6Z_44UuMj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Nx_msYV5W0OGJ9s.J8rfQ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NAGijjfnRkuywtAHVVRGP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7qYWba872UKdfapL0pFGD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h5i1NQBIJ0GI9Dxq_gRt4g"/>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AfNlUb0yFEKnZkmTYud1W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XHTBOEAVRUyt8hoNv7Ikp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TkiKPv4iCEmHHefY8MWza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HI1PzlVtakKBt.iFTrjXFQ"/>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pP_omhYW5UGxJXTwExgiY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6ZiKwLmjtE6dJyNM1E5Njg"/>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4J3D6tXnAkaRQRU3BKbUIw"/>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bJgAkdZsik.pHy2hdw9QjA"/>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y2pvNkrUSEyPPQX7k3akeg"/>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qy2nlglzyEWrZuj9KKHEsg"/>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qvGSwmvaZUyj77jx1H4_0g"/>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ijr9yLR6dESp92i.jUaes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yJP.NxCAIkODDeGTX6hkJ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Nx_msYV5W0OGJ9s.J8rfQA"/>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bJgAkdZsik.pHy2hdw9QjA"/>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x8HD1ALd4EaUwJh9ZW3i1g"/>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RX.MVwWbdE2k4EUuMCThqA"/>
</p:tagLst>
</file>

<file path=ppt/tags/tag49.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x8HD1ALd4EaUwJh9ZW3i1g"/>
</p:tagLst>
</file>

<file path=ppt/tags/tag50.xml><?xml version="1.0" encoding="utf-8"?>
<p:tagLst xmlns:a="http://schemas.openxmlformats.org/drawingml/2006/main" xmlns:r="http://schemas.openxmlformats.org/officeDocument/2006/relationships" xmlns:p="http://schemas.openxmlformats.org/presentationml/2006/main">
  <p:tag name="NAME" val="Moon"/>
</p:tagLst>
</file>

<file path=ppt/tags/tag51.xml><?xml version="1.0" encoding="utf-8"?>
<p:tagLst xmlns:a="http://schemas.openxmlformats.org/drawingml/2006/main" xmlns:r="http://schemas.openxmlformats.org/officeDocument/2006/relationships" xmlns:p="http://schemas.openxmlformats.org/presentationml/2006/main">
  <p:tag name="NAME" val="Moon"/>
</p:tagLst>
</file>

<file path=ppt/tags/tag52.xml><?xml version="1.0" encoding="utf-8"?>
<p:tagLst xmlns:a="http://schemas.openxmlformats.org/drawingml/2006/main" xmlns:r="http://schemas.openxmlformats.org/officeDocument/2006/relationships" xmlns:p="http://schemas.openxmlformats.org/presentationml/2006/main">
  <p:tag name="NAME" val="Moon"/>
</p:tagLst>
</file>

<file path=ppt/tags/tag53.xml><?xml version="1.0" encoding="utf-8"?>
<p:tagLst xmlns:a="http://schemas.openxmlformats.org/drawingml/2006/main" xmlns:r="http://schemas.openxmlformats.org/officeDocument/2006/relationships" xmlns:p="http://schemas.openxmlformats.org/presentationml/2006/main">
  <p:tag name="NAME" val="Moon"/>
</p:tagLst>
</file>

<file path=ppt/tags/tag54.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55.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56.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57.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58.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5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RX.MVwWbdE2k4EUuMCThqA"/>
</p:tagLst>
</file>

<file path=ppt/tags/tag60.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61.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62.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63.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JPMtB2VYj06rdQ8U7NjBew"/>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YFEyrjdWiE.8Wl6jQF48P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fq8rRUidC0CoArMqYJsA7w"/>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wh4.zTdbm0GZU1ZdvheqsQ"/>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7HiL9HWs3U6vl8D4.weY2A"/>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SHdzQHH7.EWDbOcO8WvFBw"/>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_W4RGuIm7keBqt6HYMyUoA"/>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ykhww5y490Gw6Z_44UuMjw"/>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NAGijjfnRkuywtAHVVRGPw"/>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7qYWba872UKdfapL0pFGD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h5i1NQBIJ0GI9Dxq_gRt4g"/>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bh1QdriNp0Gy3tJ.2gDAjQ"/>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S8iaV58TOUW0F2X7i8AC9w"/>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AfNlUb0yFEKnZkmTYud1WQ"/>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XHTBOEAVRUyt8hoNv7Ikpg"/>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TkiKPv4iCEmHHefY8MWzaw"/>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HI1PzlVtakKBt.iFTrjXFQ"/>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pP_omhYW5UGxJXTwExgiYw"/>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6ZiKwLmjtE6dJyNM1E5Njg"/>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4J3D6tXnAkaRQRU3BKbUIw"/>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y2pvNkrUSEyPPQX7k3akeg"/>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qy2nlglzyEWrZuj9KKHEsg"/>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qvGSwmvaZUyj77jx1H4_0g"/>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ijr9yLR6dESp92i.jUaesg"/>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yJP.NxCAIkODDeGTX6hkJA"/>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Nx_msYV5W0OGJ9s.J8rfQA"/>
</p:tagLst>
</file>

<file path=ppt/tags/tag9.xml><?xml version="1.0" encoding="utf-8"?>
<p:tagLst xmlns:a="http://schemas.openxmlformats.org/drawingml/2006/main" xmlns:r="http://schemas.openxmlformats.org/officeDocument/2006/relationships" xmlns:p="http://schemas.openxmlformats.org/presentationml/2006/main">
  <p:tag name="NAME" val="Moon"/>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bJgAkdZsik.pHy2hdw9Qj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x8HD1ALd4EaUwJh9ZW3i1g"/>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RX.MVwWbdE2k4EUuMCThqA"/>
</p:tagLst>
</file>

<file path=ppt/tags/tag93.xml><?xml version="1.0" encoding="utf-8"?>
<p:tagLst xmlns:a="http://schemas.openxmlformats.org/drawingml/2006/main" xmlns:r="http://schemas.openxmlformats.org/officeDocument/2006/relationships" xmlns:p="http://schemas.openxmlformats.org/presentationml/2006/main">
  <p:tag name="NAME" val="Moon"/>
</p:tagLst>
</file>

<file path=ppt/tags/tag94.xml><?xml version="1.0" encoding="utf-8"?>
<p:tagLst xmlns:a="http://schemas.openxmlformats.org/drawingml/2006/main" xmlns:r="http://schemas.openxmlformats.org/officeDocument/2006/relationships" xmlns:p="http://schemas.openxmlformats.org/presentationml/2006/main">
  <p:tag name="NAME" val="Moon"/>
</p:tagLst>
</file>

<file path=ppt/tags/tag95.xml><?xml version="1.0" encoding="utf-8"?>
<p:tagLst xmlns:a="http://schemas.openxmlformats.org/drawingml/2006/main" xmlns:r="http://schemas.openxmlformats.org/officeDocument/2006/relationships" xmlns:p="http://schemas.openxmlformats.org/presentationml/2006/main">
  <p:tag name="NAME" val="Moon"/>
</p:tagLst>
</file>

<file path=ppt/tags/tag96.xml><?xml version="1.0" encoding="utf-8"?>
<p:tagLst xmlns:a="http://schemas.openxmlformats.org/drawingml/2006/main" xmlns:r="http://schemas.openxmlformats.org/officeDocument/2006/relationships" xmlns:p="http://schemas.openxmlformats.org/presentationml/2006/main">
  <p:tag name="NAME" val="Moon"/>
</p:tagLst>
</file>

<file path=ppt/tags/tag97.xml><?xml version="1.0" encoding="utf-8"?>
<p:tagLst xmlns:a="http://schemas.openxmlformats.org/drawingml/2006/main" xmlns:r="http://schemas.openxmlformats.org/officeDocument/2006/relationships" xmlns:p="http://schemas.openxmlformats.org/presentationml/2006/main">
  <p:tag name="NAME" val="Moon"/>
</p:tagLst>
</file>

<file path=ppt/tags/tag9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1_CT SIM templa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CT SIM templae" id="{6AB5965E-4E25-4253-89D5-C1FF2B2B3C05}" vid="{E9DE31EF-C221-49D5-8423-4514FEF6758C}"/>
    </a:ext>
  </a:extLst>
</a:theme>
</file>

<file path=ppt/theme/theme2.xml><?xml version="1.0" encoding="utf-8"?>
<a:theme xmlns:a="http://schemas.openxmlformats.org/drawingml/2006/main" name="CT SIM templa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CT SIM templae" id="{6AB5965E-4E25-4253-89D5-C1FF2B2B3C05}" vid="{E9DE31EF-C221-49D5-8423-4514FEF6758C}"/>
    </a:ext>
  </a:extLst>
</a:theme>
</file>

<file path=ppt/theme/theme3.xml><?xml version="1.0" encoding="utf-8"?>
<a:theme xmlns:a="http://schemas.openxmlformats.org/drawingml/2006/main" name="CT_CF_DG0654v1">
  <a:themeElements>
    <a:clrScheme name="Current">
      <a:dk1>
        <a:srgbClr val="000000"/>
      </a:dk1>
      <a:lt1>
        <a:srgbClr val="FFFFFF"/>
      </a:lt1>
      <a:dk2>
        <a:srgbClr val="141D65"/>
      </a:dk2>
      <a:lt2>
        <a:srgbClr val="CCCCCC"/>
      </a:lt2>
      <a:accent1>
        <a:srgbClr val="ABCBE9"/>
      </a:accent1>
      <a:accent2>
        <a:srgbClr val="275E92"/>
      </a:accent2>
      <a:accent3>
        <a:srgbClr val="141D65"/>
      </a:accent3>
      <a:accent4>
        <a:srgbClr val="CB9E34"/>
      </a:accent4>
      <a:accent5>
        <a:srgbClr val="FF6600"/>
      </a:accent5>
      <a:accent6>
        <a:srgbClr val="808080"/>
      </a:accent6>
      <a:hlink>
        <a:srgbClr val="141D65"/>
      </a:hlink>
      <a:folHlink>
        <a:srgbClr val="CB9E34"/>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T_CF_DG0654v1 1">
        <a:dk1>
          <a:srgbClr val="000000"/>
        </a:dk1>
        <a:lt1>
          <a:srgbClr val="FFFFFF"/>
        </a:lt1>
        <a:dk2>
          <a:srgbClr val="000000"/>
        </a:dk2>
        <a:lt2>
          <a:srgbClr val="FFFFFF"/>
        </a:lt2>
        <a:accent1>
          <a:srgbClr val="EAEAEA"/>
        </a:accent1>
        <a:accent2>
          <a:srgbClr val="D0D0D0"/>
        </a:accent2>
        <a:accent3>
          <a:srgbClr val="FFFFFF"/>
        </a:accent3>
        <a:accent4>
          <a:srgbClr val="000000"/>
        </a:accent4>
        <a:accent5>
          <a:srgbClr val="F3F3F3"/>
        </a:accent5>
        <a:accent6>
          <a:srgbClr val="BCBCBC"/>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CT_CF_DG0654v1 2">
        <a:dk1>
          <a:srgbClr val="000000"/>
        </a:dk1>
        <a:lt1>
          <a:srgbClr val="FFFFFF"/>
        </a:lt1>
        <a:dk2>
          <a:srgbClr val="141D65"/>
        </a:dk2>
        <a:lt2>
          <a:srgbClr val="CCCCCC"/>
        </a:lt2>
        <a:accent1>
          <a:srgbClr val="ABCBE9"/>
        </a:accent1>
        <a:accent2>
          <a:srgbClr val="275E92"/>
        </a:accent2>
        <a:accent3>
          <a:srgbClr val="FFFFFF"/>
        </a:accent3>
        <a:accent4>
          <a:srgbClr val="000000"/>
        </a:accent4>
        <a:accent5>
          <a:srgbClr val="D2E2F2"/>
        </a:accent5>
        <a:accent6>
          <a:srgbClr val="225484"/>
        </a:accent6>
        <a:hlink>
          <a:srgbClr val="141D65"/>
        </a:hlink>
        <a:folHlink>
          <a:srgbClr val="CB9E34"/>
        </a:folHlink>
      </a:clrScheme>
      <a:clrMap bg1="lt1" tx1="dk1" bg2="lt2" tx2="dk2" accent1="accent1" accent2="accent2" accent3="accent3" accent4="accent4" accent5="accent5" accent6="accent6" hlink="hlink" folHlink="folHlink"/>
    </a:extraClrScheme>
    <a:extraClrScheme>
      <a:clrScheme name="CT_CF_DG0654v1 3">
        <a:dk1>
          <a:srgbClr val="000000"/>
        </a:dk1>
        <a:lt1>
          <a:srgbClr val="FFFFFF"/>
        </a:lt1>
        <a:dk2>
          <a:srgbClr val="002960"/>
        </a:dk2>
        <a:lt2>
          <a:srgbClr val="FFFFFF"/>
        </a:lt2>
        <a:accent1>
          <a:srgbClr val="C7E0FB"/>
        </a:accent1>
        <a:accent2>
          <a:srgbClr val="C7C293"/>
        </a:accent2>
        <a:accent3>
          <a:srgbClr val="FFFFFF"/>
        </a:accent3>
        <a:accent4>
          <a:srgbClr val="000000"/>
        </a:accent4>
        <a:accent5>
          <a:srgbClr val="E0EDFD"/>
        </a:accent5>
        <a:accent6>
          <a:srgbClr val="B4B085"/>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CT_CF_DG0654v1">
  <a:themeElements>
    <a:clrScheme name="Current">
      <a:dk1>
        <a:srgbClr val="000000"/>
      </a:dk1>
      <a:lt1>
        <a:srgbClr val="FFFFFF"/>
      </a:lt1>
      <a:dk2>
        <a:srgbClr val="141D65"/>
      </a:dk2>
      <a:lt2>
        <a:srgbClr val="CCCCCC"/>
      </a:lt2>
      <a:accent1>
        <a:srgbClr val="ABCBE9"/>
      </a:accent1>
      <a:accent2>
        <a:srgbClr val="275E92"/>
      </a:accent2>
      <a:accent3>
        <a:srgbClr val="141D65"/>
      </a:accent3>
      <a:accent4>
        <a:srgbClr val="CB9E34"/>
      </a:accent4>
      <a:accent5>
        <a:srgbClr val="FF6600"/>
      </a:accent5>
      <a:accent6>
        <a:srgbClr val="808080"/>
      </a:accent6>
      <a:hlink>
        <a:srgbClr val="141D65"/>
      </a:hlink>
      <a:folHlink>
        <a:srgbClr val="CB9E34"/>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Firm Format 1">
        <a:dk1>
          <a:srgbClr val="000000"/>
        </a:dk1>
        <a:lt1>
          <a:srgbClr val="FFFFFF"/>
        </a:lt1>
        <a:dk2>
          <a:srgbClr val="000000"/>
        </a:dk2>
        <a:lt2>
          <a:srgbClr val="FFFFFF"/>
        </a:lt2>
        <a:accent1>
          <a:srgbClr val="EAEAEA"/>
        </a:accent1>
        <a:accent2>
          <a:srgbClr val="D0D0D0"/>
        </a:accent2>
        <a:accent3>
          <a:srgbClr val="909090"/>
        </a:accent3>
        <a:accent4>
          <a:srgbClr val="606060"/>
        </a:accent4>
        <a:accent5>
          <a:srgbClr val="FF6600"/>
        </a:accent5>
        <a:accent6>
          <a:srgbClr val="808080"/>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Current">
        <a:dk1>
          <a:srgbClr val="000000"/>
        </a:dk1>
        <a:lt1>
          <a:srgbClr val="FFFFFF"/>
        </a:lt1>
        <a:dk2>
          <a:srgbClr val="141D65"/>
        </a:dk2>
        <a:lt2>
          <a:srgbClr val="CCCCCC"/>
        </a:lt2>
        <a:accent1>
          <a:srgbClr val="ABCBE9"/>
        </a:accent1>
        <a:accent2>
          <a:srgbClr val="275E92"/>
        </a:accent2>
        <a:accent3>
          <a:srgbClr val="141D65"/>
        </a:accent3>
        <a:accent4>
          <a:srgbClr val="CB9E34"/>
        </a:accent4>
        <a:accent5>
          <a:srgbClr val="FF6600"/>
        </a:accent5>
        <a:accent6>
          <a:srgbClr val="808080"/>
        </a:accent6>
        <a:hlink>
          <a:srgbClr val="141D65"/>
        </a:hlink>
        <a:folHlink>
          <a:srgbClr val="CB9E34"/>
        </a:folHlink>
      </a:clrScheme>
      <a:clrMap bg1="lt1" tx1="dk1" bg2="lt2" tx2="dk2" accent1="accent1" accent2="accent2" accent3="accent3" accent4="accent4" accent5="accent5" accent6="accent6" hlink="hlink" folHlink="folHlink"/>
    </a:extraClrScheme>
    <a:extraClrScheme>
      <a:clrScheme name="Firm Format 3">
        <a:dk1>
          <a:srgbClr val="000000"/>
        </a:dk1>
        <a:lt1>
          <a:srgbClr val="FFFFFF"/>
        </a:lt1>
        <a:dk2>
          <a:srgbClr val="002960"/>
        </a:dk2>
        <a:lt2>
          <a:srgbClr val="FFFFFF"/>
        </a:lt2>
        <a:accent1>
          <a:srgbClr val="C7E0FB"/>
        </a:accent1>
        <a:accent2>
          <a:srgbClr val="C7C293"/>
        </a:accent2>
        <a:accent3>
          <a:srgbClr val="50A2A0"/>
        </a:accent3>
        <a:accent4>
          <a:srgbClr val="002960"/>
        </a:accent4>
        <a:accent5>
          <a:srgbClr val="FF6600"/>
        </a:accent5>
        <a:accent6>
          <a:srgbClr val="808080"/>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CT_CF_DG0654v1">
  <a:themeElements>
    <a:clrScheme name="Current">
      <a:dk1>
        <a:srgbClr val="000000"/>
      </a:dk1>
      <a:lt1>
        <a:srgbClr val="FFFFFF"/>
      </a:lt1>
      <a:dk2>
        <a:srgbClr val="141D65"/>
      </a:dk2>
      <a:lt2>
        <a:srgbClr val="CCCCCC"/>
      </a:lt2>
      <a:accent1>
        <a:srgbClr val="ABCBE9"/>
      </a:accent1>
      <a:accent2>
        <a:srgbClr val="275E92"/>
      </a:accent2>
      <a:accent3>
        <a:srgbClr val="141D65"/>
      </a:accent3>
      <a:accent4>
        <a:srgbClr val="CB9E34"/>
      </a:accent4>
      <a:accent5>
        <a:srgbClr val="FF6600"/>
      </a:accent5>
      <a:accent6>
        <a:srgbClr val="808080"/>
      </a:accent6>
      <a:hlink>
        <a:srgbClr val="141D65"/>
      </a:hlink>
      <a:folHlink>
        <a:srgbClr val="CB9E34"/>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Firm Format 1">
        <a:dk1>
          <a:srgbClr val="000000"/>
        </a:dk1>
        <a:lt1>
          <a:srgbClr val="FFFFFF"/>
        </a:lt1>
        <a:dk2>
          <a:srgbClr val="000000"/>
        </a:dk2>
        <a:lt2>
          <a:srgbClr val="FFFFFF"/>
        </a:lt2>
        <a:accent1>
          <a:srgbClr val="EAEAEA"/>
        </a:accent1>
        <a:accent2>
          <a:srgbClr val="D0D0D0"/>
        </a:accent2>
        <a:accent3>
          <a:srgbClr val="909090"/>
        </a:accent3>
        <a:accent4>
          <a:srgbClr val="606060"/>
        </a:accent4>
        <a:accent5>
          <a:srgbClr val="FF6600"/>
        </a:accent5>
        <a:accent6>
          <a:srgbClr val="808080"/>
        </a:accent6>
        <a:hlink>
          <a:srgbClr val="909090"/>
        </a:hlink>
        <a:folHlink>
          <a:srgbClr val="606060"/>
        </a:folHlink>
      </a:clrScheme>
      <a:clrMap bg1="lt1" tx1="dk1" bg2="lt2" tx2="dk2" accent1="accent1" accent2="accent2" accent3="accent3" accent4="accent4" accent5="accent5" accent6="accent6" hlink="hlink" folHlink="folHlink"/>
    </a:extraClrScheme>
    <a:extraClrScheme>
      <a:clrScheme name="Current">
        <a:dk1>
          <a:srgbClr val="000000"/>
        </a:dk1>
        <a:lt1>
          <a:srgbClr val="FFFFFF"/>
        </a:lt1>
        <a:dk2>
          <a:srgbClr val="141D65"/>
        </a:dk2>
        <a:lt2>
          <a:srgbClr val="CCCCCC"/>
        </a:lt2>
        <a:accent1>
          <a:srgbClr val="ABCBE9"/>
        </a:accent1>
        <a:accent2>
          <a:srgbClr val="275E92"/>
        </a:accent2>
        <a:accent3>
          <a:srgbClr val="141D65"/>
        </a:accent3>
        <a:accent4>
          <a:srgbClr val="CB9E34"/>
        </a:accent4>
        <a:accent5>
          <a:srgbClr val="FF6600"/>
        </a:accent5>
        <a:accent6>
          <a:srgbClr val="808080"/>
        </a:accent6>
        <a:hlink>
          <a:srgbClr val="141D65"/>
        </a:hlink>
        <a:folHlink>
          <a:srgbClr val="CB9E34"/>
        </a:folHlink>
      </a:clrScheme>
      <a:clrMap bg1="lt1" tx1="dk1" bg2="lt2" tx2="dk2" accent1="accent1" accent2="accent2" accent3="accent3" accent4="accent4" accent5="accent5" accent6="accent6" hlink="hlink" folHlink="folHlink"/>
    </a:extraClrScheme>
    <a:extraClrScheme>
      <a:clrScheme name="Firm Format 3">
        <a:dk1>
          <a:srgbClr val="000000"/>
        </a:dk1>
        <a:lt1>
          <a:srgbClr val="FFFFFF"/>
        </a:lt1>
        <a:dk2>
          <a:srgbClr val="002960"/>
        </a:dk2>
        <a:lt2>
          <a:srgbClr val="FFFFFF"/>
        </a:lt2>
        <a:accent1>
          <a:srgbClr val="C7E0FB"/>
        </a:accent1>
        <a:accent2>
          <a:srgbClr val="C7C293"/>
        </a:accent2>
        <a:accent3>
          <a:srgbClr val="50A2A0"/>
        </a:accent3>
        <a:accent4>
          <a:srgbClr val="002960"/>
        </a:accent4>
        <a:accent5>
          <a:srgbClr val="FF6600"/>
        </a:accent5>
        <a:accent6>
          <a:srgbClr val="808080"/>
        </a:accent6>
        <a:hlink>
          <a:srgbClr val="50A2A0"/>
        </a:hlink>
        <a:folHlink>
          <a:srgbClr val="00296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32B93CDE2381C45A0584E2C9E13D8AD" ma:contentTypeVersion="2" ma:contentTypeDescription="Create a new document." ma:contentTypeScope="" ma:versionID="cc0f352bb4ab313bbea741b0666f4ebb">
  <xsd:schema xmlns:xsd="http://www.w3.org/2001/XMLSchema" xmlns:xs="http://www.w3.org/2001/XMLSchema" xmlns:p="http://schemas.microsoft.com/office/2006/metadata/properties" xmlns:ns2="44080daf-d1c0-4ec0-a979-cd91fea3746e" targetNamespace="http://schemas.microsoft.com/office/2006/metadata/properties" ma:root="true" ma:fieldsID="111f50b79eb58bb1c5b041c2fcfe168b" ns2:_="">
    <xsd:import namespace="44080daf-d1c0-4ec0-a979-cd91fea3746e"/>
    <xsd:element name="properties">
      <xsd:complexType>
        <xsd:sequence>
          <xsd:element name="documentManagement">
            <xsd:complexType>
              <xsd:all>
                <xsd:element ref="ns2:SharedWithUsers" minOccurs="0"/>
                <xsd:element ref="ns2: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080daf-d1c0-4ec0-a979-cd91fea3746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E94C8B6-EB64-4128-A227-678D3B64DFE9}">
  <ds:schemaRefs>
    <ds:schemaRef ds:uri="http://www.w3.org/XML/1998/namespace"/>
    <ds:schemaRef ds:uri="http://purl.org/dc/dcmitype/"/>
    <ds:schemaRef ds:uri="http://purl.org/dc/elements/1.1/"/>
    <ds:schemaRef ds:uri="http://schemas.microsoft.com/office/infopath/2007/PartnerControls"/>
    <ds:schemaRef ds:uri="http://schemas.openxmlformats.org/package/2006/metadata/core-properties"/>
    <ds:schemaRef ds:uri="http://purl.org/dc/terms/"/>
    <ds:schemaRef ds:uri="http://schemas.microsoft.com/office/2006/documentManagement/types"/>
    <ds:schemaRef ds:uri="44080daf-d1c0-4ec0-a979-cd91fea3746e"/>
    <ds:schemaRef ds:uri="http://schemas.microsoft.com/office/2006/metadata/properties"/>
  </ds:schemaRefs>
</ds:datastoreItem>
</file>

<file path=customXml/itemProps2.xml><?xml version="1.0" encoding="utf-8"?>
<ds:datastoreItem xmlns:ds="http://schemas.openxmlformats.org/officeDocument/2006/customXml" ds:itemID="{95FCD22D-00EA-4320-BB7F-D3C4B2C940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4080daf-d1c0-4ec0-a979-cd91fea374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11F5B6C-28F2-4C72-BE38-F96C50FF01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CT SIM templae</Template>
  <TotalTime>17564</TotalTime>
  <Words>1457</Words>
  <Application>Microsoft Office PowerPoint</Application>
  <PresentationFormat>On-screen Show (4:3)</PresentationFormat>
  <Paragraphs>183</Paragraphs>
  <Slides>18</Slides>
  <Notes>8</Notes>
  <HiddenSlides>0</HiddenSlides>
  <MMClips>0</MMClips>
  <ScaleCrop>false</ScaleCrop>
  <HeadingPairs>
    <vt:vector size="6" baseType="variant">
      <vt:variant>
        <vt:lpstr>Theme</vt:lpstr>
      </vt:variant>
      <vt:variant>
        <vt:i4>5</vt:i4>
      </vt:variant>
      <vt:variant>
        <vt:lpstr>Embedded OLE Servers</vt:lpstr>
      </vt:variant>
      <vt:variant>
        <vt:i4>1</vt:i4>
      </vt:variant>
      <vt:variant>
        <vt:lpstr>Slide Titles</vt:lpstr>
      </vt:variant>
      <vt:variant>
        <vt:i4>18</vt:i4>
      </vt:variant>
    </vt:vector>
  </HeadingPairs>
  <TitlesOfParts>
    <vt:vector size="24" baseType="lpstr">
      <vt:lpstr>1_CT SIM templae</vt:lpstr>
      <vt:lpstr>CT SIM templae</vt:lpstr>
      <vt:lpstr>CT_CF_DG0654v1</vt:lpstr>
      <vt:lpstr>1_CT_CF_DG0654v1</vt:lpstr>
      <vt:lpstr>2_CT_CF_DG0654v1</vt:lpstr>
      <vt:lpstr>think-cell Slide</vt:lpstr>
      <vt:lpstr>Healthcare Innovation Steering Committee </vt:lpstr>
      <vt:lpstr>Meeting Agenda</vt:lpstr>
      <vt:lpstr>Slide 3</vt:lpstr>
      <vt:lpstr>Slide 4</vt:lpstr>
      <vt:lpstr>Slide 5</vt:lpstr>
      <vt:lpstr>DRAFT  2/11/16             Community Health Worker Advisory Committee</vt:lpstr>
      <vt:lpstr>DRAFT  2/11/16             Community Health Worker Advisory Committee</vt:lpstr>
      <vt:lpstr>Slide 8</vt:lpstr>
      <vt:lpstr>Work Stream Updates</vt:lpstr>
      <vt:lpstr>Work Stream Updates</vt:lpstr>
      <vt:lpstr>Work Stream Updates</vt:lpstr>
      <vt:lpstr>Work Stream Updates</vt:lpstr>
      <vt:lpstr>Work Stream Updates</vt:lpstr>
      <vt:lpstr>Work Stream Updates</vt:lpstr>
      <vt:lpstr>Work Stream Updates</vt:lpstr>
      <vt:lpstr>Work Stream Updates</vt:lpstr>
      <vt:lpstr>Work Stream Updates</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Equity and Access Council Meeting</dc:title>
  <dc:creator>Sklarsky, Katie</dc:creator>
  <cp:lastModifiedBy>Lupi, Jenna</cp:lastModifiedBy>
  <cp:revision>323</cp:revision>
  <dcterms:created xsi:type="dcterms:W3CDTF">2015-02-17T22:34:55Z</dcterms:created>
  <dcterms:modified xsi:type="dcterms:W3CDTF">2016-02-11T19:03:27Z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0x010100F32B93CDE2381C45A0584E2C9E13D8AD</vt:lpwstr>
  </property>
</Properties>
</file>