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0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3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8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0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6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7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8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1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33658-7BCF-4829-9460-E38F2409916F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BADB9-4DDA-468D-96B8-C1B50132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94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ashp.org/wp-content/uploads/2016/09/Rx-Legislative-Tracker-11.3.171.pdf" TargetMode="External"/><Relationship Id="rId2" Type="http://schemas.openxmlformats.org/officeDocument/2006/relationships/hyperlink" Target="http://nashp.org/state-legislative-action-on-pharmaceutical-prices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nashp.org/wp-content/uploads/2016/09/2016-Rx-Legislation-Track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sl.org/research/health/prescription-drug-statenet-database.asp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yale.edu/system/files/area/center/ghjp/documents/curbing_unfair_drug_prices-policy_paper-080717.p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ashp.org/lowering-drug-costs-transparency-legislation-sets-off-flurry-of-new-state-approaches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ashp.org/wp-content/uploads/2016/10/Rx-Paper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7801"/>
            <a:ext cx="9144000" cy="749299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/>
            </a:r>
            <a:br>
              <a:rPr lang="en-US" sz="22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100" b="1" dirty="0" smtClean="0"/>
              <a:t>Legislative </a:t>
            </a:r>
            <a:r>
              <a:rPr lang="en-US" sz="3100" b="1" dirty="0"/>
              <a:t>&amp;</a:t>
            </a:r>
            <a:r>
              <a:rPr lang="en-US" sz="3100" b="1" dirty="0" smtClean="0"/>
              <a:t> Administrative Initiatives Review Work Group</a:t>
            </a:r>
            <a:endParaRPr lang="en-US" sz="3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08100"/>
            <a:ext cx="9144000" cy="3949700"/>
          </a:xfrm>
        </p:spPr>
        <p:txBody>
          <a:bodyPr>
            <a:normAutofit lnSpcReduction="10000"/>
          </a:bodyPr>
          <a:lstStyle/>
          <a:p>
            <a:endParaRPr lang="en-US" i="1" dirty="0"/>
          </a:p>
          <a:p>
            <a:pPr algn="l"/>
            <a:r>
              <a:rPr lang="en-US" dirty="0" smtClean="0"/>
              <a:t> </a:t>
            </a:r>
            <a:r>
              <a:rPr lang="en-US" sz="3200" b="1" dirty="0" smtClean="0"/>
              <a:t>Charter summary: </a:t>
            </a:r>
          </a:p>
          <a:p>
            <a:pPr algn="l"/>
            <a:endParaRPr lang="en-US" dirty="0"/>
          </a:p>
          <a:p>
            <a:pPr algn="l"/>
            <a:r>
              <a:rPr lang="en-US" sz="3600" dirty="0" smtClean="0"/>
              <a:t>This </a:t>
            </a:r>
            <a:r>
              <a:rPr lang="en-US" sz="3600" dirty="0"/>
              <a:t>work group </a:t>
            </a:r>
            <a:r>
              <a:rPr lang="en-US" sz="3600" dirty="0" smtClean="0"/>
              <a:t>was tasked to research, collect </a:t>
            </a:r>
            <a:r>
              <a:rPr lang="en-US" sz="3600" dirty="0"/>
              <a:t>and report </a:t>
            </a:r>
            <a:r>
              <a:rPr lang="en-US" sz="3600" dirty="0" smtClean="0"/>
              <a:t>back to the full Cabinet </a:t>
            </a:r>
            <a:r>
              <a:rPr lang="en-US" sz="3600" dirty="0"/>
              <a:t>regarding </a:t>
            </a:r>
            <a:r>
              <a:rPr lang="en-US" sz="3600" dirty="0" smtClean="0"/>
              <a:t>legislative or other policies intended to reduce pharmaceutical costs adopted by or under consideration by other states.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62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03600" y="4007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Legislative and Administrative Initiatives Review Work Group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Final Report Summary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4700" y="1047066"/>
            <a:ext cx="10807700" cy="487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 1: Selected measures from other states</a:t>
            </a:r>
            <a:r>
              <a:rPr lang="en-US" sz="32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Consulted with outside experts – notably NASHP and NCSL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 focuses on proposals that have demonstrated success (</a:t>
            </a:r>
            <a:r>
              <a:rPr lang="en-US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i.e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bills that have passed one or more state houses)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 1: Transparency provisions</a:t>
            </a:r>
          </a:p>
          <a:p>
            <a:pPr marL="914400" lvl="1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California &amp; Nevada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 2:  Pricing/Cost Control measures</a:t>
            </a:r>
          </a:p>
          <a:p>
            <a:pPr marL="914400" lvl="1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California &amp; Ohio ballot measures; Maryland price-gouging law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Worth noting: Louisiana letter re patent law exception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9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03600" y="4007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Legislative and Administrative Initiatives Review Work Group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Final Report Summary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4700" y="1047066"/>
            <a:ext cx="10807700" cy="4939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 2: Additional resources attached to report</a:t>
            </a:r>
            <a:r>
              <a:rPr lang="en-US" sz="32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NASHP white paper &amp; worksheets (2017 &amp; 2015-16) listing state legislative Rx action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400" dirty="0"/>
              <a:t>Link: </a:t>
            </a:r>
            <a:r>
              <a:rPr lang="en-US" sz="2400" u="sng" dirty="0">
                <a:hlinkClick r:id="rId2"/>
              </a:rPr>
              <a:t>http://nashp.org/state-legislative-action-on-pharmaceutical-prices/</a:t>
            </a:r>
            <a:r>
              <a:rPr lang="en-US" sz="2400" dirty="0"/>
              <a:t> 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400" dirty="0"/>
              <a:t>Link to 2017 state legislative action worksheet:  </a:t>
            </a:r>
            <a:r>
              <a:rPr lang="en-US" sz="2400" u="sng" dirty="0">
                <a:hlinkClick r:id="rId3"/>
              </a:rPr>
              <a:t>http://nashp.org/wp-content/uploads/2016/09/Rx-Legislative-Tracker-11.3.171.pdf</a:t>
            </a:r>
            <a:r>
              <a:rPr lang="en-US" sz="2400" dirty="0"/>
              <a:t> 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400" dirty="0"/>
              <a:t>Link to 2015-2016 state legislative action worksheet: </a:t>
            </a:r>
            <a:r>
              <a:rPr lang="en-US" sz="2400" u="sng" dirty="0">
                <a:hlinkClick r:id="rId4"/>
              </a:rPr>
              <a:t>http://nashp.org/wp-content/uploads/2016/09/2016-Rx-Legislation-Tracker.pdf</a:t>
            </a:r>
            <a:r>
              <a:rPr lang="en-US" sz="2400" dirty="0"/>
              <a:t> 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rabicPeriod"/>
            </a:pP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15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4700" y="1047066"/>
            <a:ext cx="10807700" cy="2895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resources Cont’d</a:t>
            </a:r>
            <a:r>
              <a:rPr lang="en-US" sz="32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	</a:t>
            </a:r>
            <a:r>
              <a:rPr lang="en-US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NCSL Prescrip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tion drug legislative database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600" dirty="0"/>
              <a:t>Link: </a:t>
            </a:r>
            <a:r>
              <a:rPr lang="en-US" sz="2400" u="sng" dirty="0">
                <a:hlinkClick r:id="rId2"/>
              </a:rPr>
              <a:t>http://www.ncsl.org/research/health/prescription-drug-statenet-database.aspx</a:t>
            </a:r>
            <a:r>
              <a:rPr lang="en-US" sz="2400" dirty="0"/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232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03600" y="4007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Legislative and Administrative Initiatives Review Work Group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Final Report Summary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4700" y="1047066"/>
            <a:ext cx="10807700" cy="3393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resources Cont’d</a:t>
            </a:r>
            <a:r>
              <a:rPr lang="en-US" sz="32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Yale Global Health Justice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Partnership Policy Paper (W</a:t>
            </a:r>
            <a:r>
              <a:rPr lang="en-US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hite paper &amp; legislative spreadsheet)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600" dirty="0"/>
              <a:t>Link: </a:t>
            </a:r>
            <a:r>
              <a:rPr lang="en-US" sz="2400" u="sng" dirty="0">
                <a:hlinkClick r:id="rId2"/>
              </a:rPr>
              <a:t>https://law.yale.edu/system/files/area/center/ghjp/documents/curbing_unfair_drug_prices-policy_paper-080717.pdf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2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03600" y="4007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Legislative and Administrative Initiatives Review Work Group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Final Report Summary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4700" y="1047066"/>
            <a:ext cx="10807700" cy="2895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resources Cont’d</a:t>
            </a:r>
            <a:r>
              <a:rPr lang="en-US" sz="32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 NASHP Aug. 2017 blog post </a:t>
            </a:r>
            <a:r>
              <a:rPr lang="en-US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Lowering Drug Costs</a:t>
            </a:r>
          </a:p>
          <a:p>
            <a:pPr marL="571500" marR="0" lvl="0" indent="-5715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/>
              <a:t>Link: </a:t>
            </a:r>
            <a:r>
              <a:rPr lang="en-US" sz="2400" u="sng" dirty="0">
                <a:hlinkClick r:id="rId2"/>
              </a:rPr>
              <a:t>http://nashp.org/lowering-drug-costs-transparency-legislation-sets-off-flurry-of-new-state-approaches/</a:t>
            </a:r>
            <a:r>
              <a:rPr lang="en-US" sz="2400" dirty="0"/>
              <a:t>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0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03600" y="4007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Legislative and Administrative Initiatives Review Work Group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Final Report Summary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4700" y="1047066"/>
            <a:ext cx="10807700" cy="260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resources Cont’d</a:t>
            </a:r>
            <a:r>
              <a:rPr lang="en-US" sz="32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 NASHP Oct. 2016 white paper: </a:t>
            </a:r>
            <a:r>
              <a:rPr lang="en-US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States and the Rising Cost of Pharmaceuticals</a:t>
            </a:r>
          </a:p>
          <a:p>
            <a:pPr marL="571500" marR="0" lvl="0" indent="-5715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Link: </a:t>
            </a:r>
            <a:r>
              <a:rPr lang="en-US" sz="2400" u="sng" dirty="0">
                <a:hlinkClick r:id="rId2"/>
              </a:rPr>
              <a:t>http://nashp.org/wp-content/uploads/2016/10/Rx-Paper.pdf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378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281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  Legislative &amp; Administrative Initiatives Review Work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and Administrative Initiatives Review Work Group</dc:title>
  <dc:creator>Doolittle, Ted</dc:creator>
  <cp:lastModifiedBy>Otero, Blanca</cp:lastModifiedBy>
  <cp:revision>9</cp:revision>
  <dcterms:created xsi:type="dcterms:W3CDTF">2017-08-04T21:38:50Z</dcterms:created>
  <dcterms:modified xsi:type="dcterms:W3CDTF">2017-11-13T17:06:28Z</dcterms:modified>
</cp:coreProperties>
</file>