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6"/>
  </p:notesMasterIdLst>
  <p:sldIdLst>
    <p:sldId id="303" r:id="rId2"/>
    <p:sldId id="302" r:id="rId3"/>
    <p:sldId id="300" r:id="rId4"/>
    <p:sldId id="301" r:id="rId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77B4"/>
    <a:srgbClr val="6AA0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016" autoAdjust="0"/>
  </p:normalViewPr>
  <p:slideViewPr>
    <p:cSldViewPr snapToGrid="0">
      <p:cViewPr varScale="1">
        <p:scale>
          <a:sx n="98" d="100"/>
          <a:sy n="98" d="100"/>
        </p:scale>
        <p:origin x="1014" y="72"/>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823A02B-148C-4FE7-824B-D9077779CA78}" type="datetimeFigureOut">
              <a:rPr lang="en-US" smtClean="0"/>
              <a:t>6/2/2021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6FABA1D-D06E-4369-84A3-4330772D4433}" type="slidenum">
              <a:rPr lang="en-US" smtClean="0"/>
              <a:t>‹#›</a:t>
            </a:fld>
            <a:endParaRPr lang="en-US"/>
          </a:p>
        </p:txBody>
      </p:sp>
    </p:spTree>
    <p:extLst>
      <p:ext uri="{BB962C8B-B14F-4D97-AF65-F5344CB8AC3E}">
        <p14:creationId xmlns:p14="http://schemas.microsoft.com/office/powerpoint/2010/main" val="2604703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50" dirty="0">
              <a:solidFill>
                <a:schemeClr val="accent2"/>
              </a:solidFill>
              <a:latin typeface="Helvetica" pitchFamily="50" charset="0"/>
            </a:endParaRPr>
          </a:p>
        </p:txBody>
      </p:sp>
      <p:sp>
        <p:nvSpPr>
          <p:cNvPr id="4" name="Slide Number Placeholder 3"/>
          <p:cNvSpPr>
            <a:spLocks noGrp="1"/>
          </p:cNvSpPr>
          <p:nvPr>
            <p:ph type="sldNum" sz="quarter" idx="10"/>
          </p:nvPr>
        </p:nvSpPr>
        <p:spPr/>
        <p:txBody>
          <a:bodyPr/>
          <a:lstStyle/>
          <a:p>
            <a:fld id="{96FABA1D-D06E-4369-84A3-4330772D4433}" type="slidenum">
              <a:rPr lang="en-US" smtClean="0"/>
              <a:t>2</a:t>
            </a:fld>
            <a:endParaRPr lang="en-US"/>
          </a:p>
        </p:txBody>
      </p:sp>
    </p:spTree>
    <p:extLst>
      <p:ext uri="{BB962C8B-B14F-4D97-AF65-F5344CB8AC3E}">
        <p14:creationId xmlns:p14="http://schemas.microsoft.com/office/powerpoint/2010/main" val="3837423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600"/>
              </a:spcAft>
              <a:buFont typeface="Arial" panose="020B0604020202020204" pitchFamily="34" charset="0"/>
              <a:buNone/>
            </a:pPr>
            <a:r>
              <a:rPr lang="en-US" sz="1200" dirty="0">
                <a:solidFill>
                  <a:schemeClr val="accent4">
                    <a:lumMod val="65000"/>
                    <a:lumOff val="35000"/>
                  </a:schemeClr>
                </a:solidFill>
              </a:rPr>
              <a:t>Existing Enrollees</a:t>
            </a:r>
          </a:p>
          <a:p>
            <a:pPr marL="285750" indent="-285750">
              <a:spcBef>
                <a:spcPts val="600"/>
              </a:spcBef>
              <a:spcAft>
                <a:spcPts val="600"/>
              </a:spcAft>
              <a:buFont typeface="Arial" panose="020B0604020202020204" pitchFamily="34" charset="0"/>
              <a:buChar char="•"/>
            </a:pPr>
            <a:r>
              <a:rPr lang="en-US" sz="1200" dirty="0">
                <a:solidFill>
                  <a:schemeClr val="accent4">
                    <a:lumMod val="65000"/>
                    <a:lumOff val="35000"/>
                  </a:schemeClr>
                </a:solidFill>
              </a:rPr>
              <a:t>322 – Enrolled in new plan with the same carrier</a:t>
            </a:r>
          </a:p>
          <a:p>
            <a:pPr marL="285750" indent="-285750">
              <a:spcBef>
                <a:spcPts val="600"/>
              </a:spcBef>
              <a:spcAft>
                <a:spcPts val="600"/>
              </a:spcAft>
              <a:buFont typeface="Arial" panose="020B0604020202020204" pitchFamily="34" charset="0"/>
              <a:buChar char="•"/>
            </a:pPr>
            <a:r>
              <a:rPr lang="en-US" sz="1200" dirty="0">
                <a:solidFill>
                  <a:schemeClr val="accent4">
                    <a:lumMod val="65000"/>
                    <a:lumOff val="35000"/>
                  </a:schemeClr>
                </a:solidFill>
              </a:rPr>
              <a:t>68 – Enrolled in plan with a different carrier</a:t>
            </a:r>
          </a:p>
          <a:p>
            <a:pPr marL="285750" indent="-285750">
              <a:spcBef>
                <a:spcPts val="600"/>
              </a:spcBef>
              <a:spcAft>
                <a:spcPts val="600"/>
              </a:spcAft>
              <a:buFont typeface="Arial" panose="020B0604020202020204" pitchFamily="34" charset="0"/>
              <a:buChar char="•"/>
            </a:pPr>
            <a:r>
              <a:rPr lang="en-US" sz="1200" dirty="0">
                <a:solidFill>
                  <a:schemeClr val="accent4">
                    <a:lumMod val="65000"/>
                    <a:lumOff val="35000"/>
                  </a:schemeClr>
                </a:solidFill>
              </a:rPr>
              <a:t>24% - Proportion of updating enrollees above 400% FPL</a:t>
            </a:r>
          </a:p>
          <a:p>
            <a:pPr marL="285750" indent="-285750">
              <a:spcBef>
                <a:spcPts val="600"/>
              </a:spcBef>
              <a:spcAft>
                <a:spcPts val="600"/>
              </a:spcAft>
              <a:buFont typeface="Arial" panose="020B0604020202020204" pitchFamily="34" charset="0"/>
              <a:buChar char="•"/>
            </a:pPr>
            <a:r>
              <a:rPr lang="en-US" sz="1200" dirty="0">
                <a:solidFill>
                  <a:schemeClr val="accent4">
                    <a:lumMod val="65000"/>
                    <a:lumOff val="35000"/>
                  </a:schemeClr>
                </a:solidFill>
              </a:rPr>
              <a:t>509 – Enrollees updated financial help request*</a:t>
            </a:r>
          </a:p>
          <a:p>
            <a:pPr marL="0" indent="0">
              <a:spcBef>
                <a:spcPts val="600"/>
              </a:spcBef>
              <a:spcAft>
                <a:spcPts val="600"/>
              </a:spcAft>
              <a:buFont typeface="Arial" panose="020B0604020202020204" pitchFamily="34" charset="0"/>
              <a:buNone/>
            </a:pPr>
            <a:endParaRPr lang="en-US" sz="1200" dirty="0">
              <a:solidFill>
                <a:schemeClr val="accent4">
                  <a:lumMod val="65000"/>
                  <a:lumOff val="35000"/>
                </a:schemeClr>
              </a:solidFill>
            </a:endParaRPr>
          </a:p>
          <a:p>
            <a:pPr marL="0" indent="0">
              <a:spcBef>
                <a:spcPts val="600"/>
              </a:spcBef>
              <a:spcAft>
                <a:spcPts val="600"/>
              </a:spcAft>
              <a:buFont typeface="Arial" panose="020B0604020202020204" pitchFamily="34" charset="0"/>
              <a:buNone/>
            </a:pPr>
            <a:endParaRPr lang="en-US" sz="1200" dirty="0">
              <a:solidFill>
                <a:schemeClr val="accent4">
                  <a:lumMod val="65000"/>
                  <a:lumOff val="35000"/>
                </a:schemeClr>
              </a:solidFill>
            </a:endParaRPr>
          </a:p>
          <a:p>
            <a:pPr marL="0" indent="0">
              <a:spcBef>
                <a:spcPts val="600"/>
              </a:spcBef>
              <a:spcAft>
                <a:spcPts val="600"/>
              </a:spcAft>
              <a:buFont typeface="Arial" panose="020B0604020202020204" pitchFamily="34" charset="0"/>
              <a:buNone/>
            </a:pPr>
            <a:r>
              <a:rPr lang="en-US" sz="1200" dirty="0">
                <a:solidFill>
                  <a:schemeClr val="accent4">
                    <a:lumMod val="65000"/>
                    <a:lumOff val="35000"/>
                  </a:schemeClr>
                </a:solidFill>
              </a:rPr>
              <a:t>New Enrollees</a:t>
            </a:r>
          </a:p>
          <a:p>
            <a:pPr marL="0" indent="0">
              <a:spcBef>
                <a:spcPts val="600"/>
              </a:spcBef>
              <a:spcAft>
                <a:spcPts val="600"/>
              </a:spcAft>
              <a:buFont typeface="Arial" panose="020B0604020202020204" pitchFamily="34" charset="0"/>
              <a:buNone/>
            </a:pPr>
            <a:endParaRPr lang="en-US" sz="1200" dirty="0">
              <a:solidFill>
                <a:schemeClr val="accent4">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50" dirty="0">
              <a:solidFill>
                <a:schemeClr val="accent2"/>
              </a:solidFill>
              <a:latin typeface="Helvetica" pitchFamily="50" charset="0"/>
            </a:endParaRPr>
          </a:p>
        </p:txBody>
      </p:sp>
      <p:sp>
        <p:nvSpPr>
          <p:cNvPr id="4" name="Slide Number Placeholder 3"/>
          <p:cNvSpPr>
            <a:spLocks noGrp="1"/>
          </p:cNvSpPr>
          <p:nvPr>
            <p:ph type="sldNum" sz="quarter" idx="10"/>
          </p:nvPr>
        </p:nvSpPr>
        <p:spPr/>
        <p:txBody>
          <a:bodyPr/>
          <a:lstStyle/>
          <a:p>
            <a:fld id="{96FABA1D-D06E-4369-84A3-4330772D4433}" type="slidenum">
              <a:rPr lang="en-US" smtClean="0"/>
              <a:t>3</a:t>
            </a:fld>
            <a:endParaRPr lang="en-US"/>
          </a:p>
        </p:txBody>
      </p:sp>
    </p:spTree>
    <p:extLst>
      <p:ext uri="{BB962C8B-B14F-4D97-AF65-F5344CB8AC3E}">
        <p14:creationId xmlns:p14="http://schemas.microsoft.com/office/powerpoint/2010/main" val="2574444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50" dirty="0">
              <a:solidFill>
                <a:schemeClr val="accent2"/>
              </a:solidFill>
              <a:latin typeface="Helvetica" pitchFamily="50" charset="0"/>
            </a:endParaRPr>
          </a:p>
        </p:txBody>
      </p:sp>
      <p:sp>
        <p:nvSpPr>
          <p:cNvPr id="4" name="Slide Number Placeholder 3"/>
          <p:cNvSpPr>
            <a:spLocks noGrp="1"/>
          </p:cNvSpPr>
          <p:nvPr>
            <p:ph type="sldNum" sz="quarter" idx="10"/>
          </p:nvPr>
        </p:nvSpPr>
        <p:spPr/>
        <p:txBody>
          <a:bodyPr/>
          <a:lstStyle/>
          <a:p>
            <a:fld id="{96FABA1D-D06E-4369-84A3-4330772D4433}" type="slidenum">
              <a:rPr lang="en-US" smtClean="0"/>
              <a:t>4</a:t>
            </a:fld>
            <a:endParaRPr lang="en-US"/>
          </a:p>
        </p:txBody>
      </p:sp>
    </p:spTree>
    <p:extLst>
      <p:ext uri="{BB962C8B-B14F-4D97-AF65-F5344CB8AC3E}">
        <p14:creationId xmlns:p14="http://schemas.microsoft.com/office/powerpoint/2010/main" val="3255367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7" name="Picture 16" descr="iStock-859936784_pwpt.jp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8987" y="-77309"/>
            <a:ext cx="12210987" cy="6946449"/>
          </a:xfrm>
          <a:prstGeom prst="rect">
            <a:avLst/>
          </a:prstGeom>
        </p:spPr>
      </p:pic>
      <p:sp>
        <p:nvSpPr>
          <p:cNvPr id="11" name="Round Same Side Corner Rectangle 10"/>
          <p:cNvSpPr/>
          <p:nvPr userDrawn="1"/>
        </p:nvSpPr>
        <p:spPr>
          <a:xfrm rot="5400000">
            <a:off x="5082380" y="-1088930"/>
            <a:ext cx="1417637" cy="11582401"/>
          </a:xfrm>
          <a:prstGeom prst="round2Same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963084" y="4272588"/>
            <a:ext cx="10363200" cy="915549"/>
          </a:xfrm>
          <a:prstGeom prst="rect">
            <a:avLst/>
          </a:prstGeom>
          <a:noFill/>
        </p:spPr>
        <p:txBody>
          <a:bodyPr anchor="t"/>
          <a:lstStyle>
            <a:lvl1pPr algn="l">
              <a:defRPr sz="48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slide</a:t>
            </a:r>
          </a:p>
        </p:txBody>
      </p:sp>
      <p:sp>
        <p:nvSpPr>
          <p:cNvPr id="3" name="Text Placeholder 2"/>
          <p:cNvSpPr>
            <a:spLocks noGrp="1"/>
          </p:cNvSpPr>
          <p:nvPr>
            <p:ph type="body" idx="1"/>
          </p:nvPr>
        </p:nvSpPr>
        <p:spPr>
          <a:xfrm>
            <a:off x="963084" y="5493297"/>
            <a:ext cx="10363200" cy="526968"/>
          </a:xfrm>
        </p:spPr>
        <p:txBody>
          <a:bodyPr anchor="b"/>
          <a:lstStyle>
            <a:lvl1pPr marL="0" indent="0">
              <a:buNone/>
              <a:defRPr sz="2667">
                <a:solidFill>
                  <a:srgbClr val="FFFFFF"/>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8" name="Picture 7"/>
          <p:cNvPicPr>
            <a:picLocks noChangeAspect="1"/>
          </p:cNvPicPr>
          <p:nvPr userDrawn="1"/>
        </p:nvPicPr>
        <p:blipFill>
          <a:blip r:embed="rId3"/>
          <a:stretch>
            <a:fillRect/>
          </a:stretch>
        </p:blipFill>
        <p:spPr>
          <a:xfrm>
            <a:off x="9528541" y="6128549"/>
            <a:ext cx="2418131" cy="521340"/>
          </a:xfrm>
          <a:prstGeom prst="rect">
            <a:avLst/>
          </a:prstGeom>
        </p:spPr>
      </p:pic>
    </p:spTree>
    <p:extLst>
      <p:ext uri="{BB962C8B-B14F-4D97-AF65-F5344CB8AC3E}">
        <p14:creationId xmlns:p14="http://schemas.microsoft.com/office/powerpoint/2010/main" val="275910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18666"/>
            <a:ext cx="10363200" cy="981785"/>
          </a:xfrm>
          <a:prstGeom prst="rect">
            <a:avLst/>
          </a:prstGeo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914400" y="3699156"/>
            <a:ext cx="10363200" cy="809677"/>
          </a:xfrm>
        </p:spPr>
        <p:txBody>
          <a:bodyPr/>
          <a:lstStyle>
            <a:lvl1pPr marL="0" indent="0" algn="ctr">
              <a:buNone/>
              <a:defRPr>
                <a:solidFill>
                  <a:schemeClr val="bg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7797" y="6444947"/>
            <a:ext cx="2844800" cy="365125"/>
          </a:xfrm>
          <a:prstGeom prst="rect">
            <a:avLst/>
          </a:prstGeom>
        </p:spPr>
        <p:txBody>
          <a:bodyPr/>
          <a:lstStyle>
            <a:lvl1pPr>
              <a:defRPr>
                <a:solidFill>
                  <a:schemeClr val="bg1"/>
                </a:solidFill>
              </a:defRPr>
            </a:lvl1pPr>
          </a:lstStyle>
          <a:p>
            <a:fld id="{65249F07-5E8B-5C4F-8E0A-7A5C4B483A7E}"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9528541" y="6128549"/>
            <a:ext cx="2418131" cy="521340"/>
          </a:xfrm>
          <a:prstGeom prst="rect">
            <a:avLst/>
          </a:prstGeom>
        </p:spPr>
      </p:pic>
    </p:spTree>
    <p:extLst>
      <p:ext uri="{BB962C8B-B14F-4D97-AF65-F5344CB8AC3E}">
        <p14:creationId xmlns:p14="http://schemas.microsoft.com/office/powerpoint/2010/main" val="436669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18666"/>
            <a:ext cx="10363200" cy="981785"/>
          </a:xfrm>
          <a:prstGeom prst="rect">
            <a:avLst/>
          </a:prstGeo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914400" y="3699156"/>
            <a:ext cx="10363200" cy="809677"/>
          </a:xfrm>
        </p:spPr>
        <p:txBody>
          <a:bodyPr/>
          <a:lstStyle>
            <a:lvl1pPr marL="0" indent="0" algn="ctr">
              <a:buNone/>
              <a:defRPr>
                <a:solidFill>
                  <a:schemeClr val="bg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7797" y="6444947"/>
            <a:ext cx="2844800" cy="365125"/>
          </a:xfrm>
          <a:prstGeom prst="rect">
            <a:avLst/>
          </a:prstGeom>
        </p:spPr>
        <p:txBody>
          <a:bodyPr/>
          <a:lstStyle>
            <a:lvl1pPr>
              <a:defRPr>
                <a:solidFill>
                  <a:schemeClr val="bg1"/>
                </a:solidFill>
              </a:defRPr>
            </a:lvl1pPr>
          </a:lstStyle>
          <a:p>
            <a:fld id="{65249F07-5E8B-5C4F-8E0A-7A5C4B483A7E}"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9528541" y="6128549"/>
            <a:ext cx="2418131" cy="521340"/>
          </a:xfrm>
          <a:prstGeom prst="rect">
            <a:avLst/>
          </a:prstGeom>
        </p:spPr>
      </p:pic>
    </p:spTree>
    <p:extLst>
      <p:ext uri="{BB962C8B-B14F-4D97-AF65-F5344CB8AC3E}">
        <p14:creationId xmlns:p14="http://schemas.microsoft.com/office/powerpoint/2010/main" val="3940224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18666"/>
            <a:ext cx="10363200" cy="981785"/>
          </a:xfrm>
          <a:prstGeom prst="rect">
            <a:avLst/>
          </a:prstGeo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914400" y="3699156"/>
            <a:ext cx="10363200" cy="809677"/>
          </a:xfrm>
        </p:spPr>
        <p:txBody>
          <a:bodyPr/>
          <a:lstStyle>
            <a:lvl1pPr marL="0" indent="0" algn="ctr">
              <a:buNone/>
              <a:defRPr>
                <a:solidFill>
                  <a:schemeClr val="bg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7797" y="6444947"/>
            <a:ext cx="2844800" cy="365125"/>
          </a:xfrm>
          <a:prstGeom prst="rect">
            <a:avLst/>
          </a:prstGeom>
        </p:spPr>
        <p:txBody>
          <a:bodyPr/>
          <a:lstStyle>
            <a:lvl1pPr>
              <a:defRPr>
                <a:solidFill>
                  <a:schemeClr val="bg1"/>
                </a:solidFill>
              </a:defRPr>
            </a:lvl1pPr>
          </a:lstStyle>
          <a:p>
            <a:fld id="{65249F07-5E8B-5C4F-8E0A-7A5C4B483A7E}"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9528541" y="6128549"/>
            <a:ext cx="2418131" cy="521340"/>
          </a:xfrm>
          <a:prstGeom prst="rect">
            <a:avLst/>
          </a:prstGeom>
        </p:spPr>
      </p:pic>
    </p:spTree>
    <p:extLst>
      <p:ext uri="{BB962C8B-B14F-4D97-AF65-F5344CB8AC3E}">
        <p14:creationId xmlns:p14="http://schemas.microsoft.com/office/powerpoint/2010/main" val="2345831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ingle Corner Rectangle 7"/>
          <p:cNvSpPr/>
          <p:nvPr userDrawn="1"/>
        </p:nvSpPr>
        <p:spPr>
          <a:xfrm rot="5400000">
            <a:off x="5082381" y="-5082380"/>
            <a:ext cx="1417636" cy="11582400"/>
          </a:xfrm>
          <a:prstGeom prst="round1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09600" y="274639"/>
            <a:ext cx="10972800" cy="1143000"/>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a:solidFill>
                  <a:srgbClr val="717375"/>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stretch>
            <a:fillRect/>
          </a:stretch>
        </p:blipFill>
        <p:spPr>
          <a:xfrm>
            <a:off x="9528541" y="6126165"/>
            <a:ext cx="2418131" cy="521340"/>
          </a:xfrm>
          <a:prstGeom prst="rect">
            <a:avLst/>
          </a:prstGeom>
        </p:spPr>
      </p:pic>
      <p:sp>
        <p:nvSpPr>
          <p:cNvPr id="6" name="Slide Number Placeholder 5"/>
          <p:cNvSpPr>
            <a:spLocks noGrp="1"/>
          </p:cNvSpPr>
          <p:nvPr>
            <p:ph type="sldNum" sz="quarter" idx="12"/>
          </p:nvPr>
        </p:nvSpPr>
        <p:spPr>
          <a:xfrm>
            <a:off x="87797" y="6389247"/>
            <a:ext cx="2844800" cy="365125"/>
          </a:xfrm>
          <a:prstGeom prst="rect">
            <a:avLst/>
          </a:prstGeom>
        </p:spPr>
        <p:txBody>
          <a:bodyPr/>
          <a:lstStyle/>
          <a:p>
            <a:fld id="{65249F07-5E8B-5C4F-8E0A-7A5C4B483A7E}" type="slidenum">
              <a:rPr lang="en-US" smtClean="0"/>
              <a:t>‹#›</a:t>
            </a:fld>
            <a:endParaRPr lang="en-US"/>
          </a:p>
        </p:txBody>
      </p:sp>
    </p:spTree>
    <p:extLst>
      <p:ext uri="{BB962C8B-B14F-4D97-AF65-F5344CB8AC3E}">
        <p14:creationId xmlns:p14="http://schemas.microsoft.com/office/powerpoint/2010/main" val="1079038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ound Single Corner Rectangle 7"/>
          <p:cNvSpPr/>
          <p:nvPr userDrawn="1"/>
        </p:nvSpPr>
        <p:spPr>
          <a:xfrm rot="5400000">
            <a:off x="5082381" y="-5082380"/>
            <a:ext cx="1417636" cy="11582400"/>
          </a:xfrm>
          <a:prstGeom prst="round1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09600" y="274639"/>
            <a:ext cx="10972800" cy="1143000"/>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a:solidFill>
                  <a:srgbClr val="717375"/>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stretch>
            <a:fillRect/>
          </a:stretch>
        </p:blipFill>
        <p:spPr>
          <a:xfrm>
            <a:off x="9528541" y="6126165"/>
            <a:ext cx="2418131" cy="521340"/>
          </a:xfrm>
          <a:prstGeom prst="rect">
            <a:avLst/>
          </a:prstGeom>
        </p:spPr>
      </p:pic>
      <p:sp>
        <p:nvSpPr>
          <p:cNvPr id="6" name="Slide Number Placeholder 5"/>
          <p:cNvSpPr>
            <a:spLocks noGrp="1"/>
          </p:cNvSpPr>
          <p:nvPr>
            <p:ph type="sldNum" sz="quarter" idx="12"/>
          </p:nvPr>
        </p:nvSpPr>
        <p:spPr>
          <a:xfrm>
            <a:off x="87797" y="6389247"/>
            <a:ext cx="2844800" cy="365125"/>
          </a:xfrm>
          <a:prstGeom prst="rect">
            <a:avLst/>
          </a:prstGeom>
        </p:spPr>
        <p:txBody>
          <a:bodyPr/>
          <a:lstStyle/>
          <a:p>
            <a:fld id="{65249F07-5E8B-5C4F-8E0A-7A5C4B483A7E}" type="slidenum">
              <a:rPr lang="en-US" smtClean="0"/>
              <a:t>‹#›</a:t>
            </a:fld>
            <a:endParaRPr lang="en-US"/>
          </a:p>
        </p:txBody>
      </p:sp>
    </p:spTree>
    <p:extLst>
      <p:ext uri="{BB962C8B-B14F-4D97-AF65-F5344CB8AC3E}">
        <p14:creationId xmlns:p14="http://schemas.microsoft.com/office/powerpoint/2010/main" val="2716175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8" name="Round Single Corner Rectangle 7"/>
          <p:cNvSpPr/>
          <p:nvPr userDrawn="1"/>
        </p:nvSpPr>
        <p:spPr>
          <a:xfrm rot="5400000">
            <a:off x="5082381" y="-5082380"/>
            <a:ext cx="1417636" cy="11582400"/>
          </a:xfrm>
          <a:prstGeom prst="round1Rect">
            <a:avLst/>
          </a:prstGeom>
          <a:solidFill>
            <a:srgbClr val="F08B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09600" y="274639"/>
            <a:ext cx="10972800" cy="1143000"/>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a:solidFill>
                  <a:srgbClr val="717375"/>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stretch>
            <a:fillRect/>
          </a:stretch>
        </p:blipFill>
        <p:spPr>
          <a:xfrm>
            <a:off x="9528541" y="6126165"/>
            <a:ext cx="2418131" cy="521340"/>
          </a:xfrm>
          <a:prstGeom prst="rect">
            <a:avLst/>
          </a:prstGeom>
        </p:spPr>
      </p:pic>
      <p:sp>
        <p:nvSpPr>
          <p:cNvPr id="6" name="Slide Number Placeholder 5"/>
          <p:cNvSpPr>
            <a:spLocks noGrp="1"/>
          </p:cNvSpPr>
          <p:nvPr>
            <p:ph type="sldNum" sz="quarter" idx="12"/>
          </p:nvPr>
        </p:nvSpPr>
        <p:spPr>
          <a:xfrm>
            <a:off x="87797" y="6389247"/>
            <a:ext cx="2844800" cy="365125"/>
          </a:xfrm>
          <a:prstGeom prst="rect">
            <a:avLst/>
          </a:prstGeom>
        </p:spPr>
        <p:txBody>
          <a:bodyPr/>
          <a:lstStyle/>
          <a:p>
            <a:fld id="{65249F07-5E8B-5C4F-8E0A-7A5C4B483A7E}" type="slidenum">
              <a:rPr lang="en-US" smtClean="0"/>
              <a:t>‹#›</a:t>
            </a:fld>
            <a:endParaRPr lang="en-US"/>
          </a:p>
        </p:txBody>
      </p:sp>
    </p:spTree>
    <p:extLst>
      <p:ext uri="{BB962C8B-B14F-4D97-AF65-F5344CB8AC3E}">
        <p14:creationId xmlns:p14="http://schemas.microsoft.com/office/powerpoint/2010/main" val="2322893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33287"/>
            <a:ext cx="5384800" cy="4145499"/>
          </a:xfrm>
        </p:spPr>
        <p:txBody>
          <a:bodyPr/>
          <a:lstStyle>
            <a:lvl1pPr>
              <a:defRPr sz="3200">
                <a:solidFill>
                  <a:srgbClr val="717375"/>
                </a:solidFill>
              </a:defRPr>
            </a:lvl1pPr>
            <a:lvl2pPr>
              <a:defRPr sz="2667">
                <a:solidFill>
                  <a:srgbClr val="717375"/>
                </a:solidFill>
              </a:defRPr>
            </a:lvl2pPr>
            <a:lvl3pPr>
              <a:defRPr sz="2400">
                <a:solidFill>
                  <a:srgbClr val="717375"/>
                </a:solidFill>
              </a:defRPr>
            </a:lvl3pPr>
            <a:lvl4pPr>
              <a:defRPr sz="2400">
                <a:solidFill>
                  <a:srgbClr val="717375"/>
                </a:solidFill>
              </a:defRPr>
            </a:lvl4pPr>
            <a:lvl5pPr>
              <a:defRPr sz="2400">
                <a:solidFill>
                  <a:srgbClr val="717375"/>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87797" y="6444947"/>
            <a:ext cx="2844800" cy="365125"/>
          </a:xfrm>
          <a:prstGeom prst="rect">
            <a:avLst/>
          </a:prstGeom>
        </p:spPr>
        <p:txBody>
          <a:bodyPr/>
          <a:lstStyle>
            <a:lvl1pPr>
              <a:defRPr>
                <a:solidFill>
                  <a:srgbClr val="717375"/>
                </a:solidFill>
              </a:defRPr>
            </a:lvl1pPr>
          </a:lstStyle>
          <a:p>
            <a:fld id="{65249F07-5E8B-5C4F-8E0A-7A5C4B483A7E}" type="slidenum">
              <a:rPr lang="en-US" smtClean="0"/>
              <a:pPr/>
              <a:t>‹#›</a:t>
            </a:fld>
            <a:endParaRPr lang="en-US" dirty="0"/>
          </a:p>
        </p:txBody>
      </p:sp>
      <p:pic>
        <p:nvPicPr>
          <p:cNvPr id="8" name="Picture 7"/>
          <p:cNvPicPr>
            <a:picLocks noChangeAspect="1"/>
          </p:cNvPicPr>
          <p:nvPr userDrawn="1"/>
        </p:nvPicPr>
        <p:blipFill>
          <a:blip r:embed="rId2"/>
          <a:stretch>
            <a:fillRect/>
          </a:stretch>
        </p:blipFill>
        <p:spPr>
          <a:xfrm>
            <a:off x="9528541" y="6126165"/>
            <a:ext cx="2418131" cy="521340"/>
          </a:xfrm>
          <a:prstGeom prst="rect">
            <a:avLst/>
          </a:prstGeom>
        </p:spPr>
      </p:pic>
      <p:sp>
        <p:nvSpPr>
          <p:cNvPr id="9" name="Round Single Corner Rectangle 8"/>
          <p:cNvSpPr/>
          <p:nvPr userDrawn="1"/>
        </p:nvSpPr>
        <p:spPr>
          <a:xfrm rot="5400000">
            <a:off x="5082381" y="-5082380"/>
            <a:ext cx="1417636" cy="11582400"/>
          </a:xfrm>
          <a:prstGeom prst="round1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1"/>
          <p:cNvSpPr>
            <a:spLocks noGrp="1"/>
          </p:cNvSpPr>
          <p:nvPr>
            <p:ph type="title"/>
          </p:nvPr>
        </p:nvSpPr>
        <p:spPr>
          <a:xfrm>
            <a:off x="609600" y="274639"/>
            <a:ext cx="10972800" cy="1143000"/>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Content Placeholder 2"/>
          <p:cNvSpPr>
            <a:spLocks noGrp="1"/>
          </p:cNvSpPr>
          <p:nvPr>
            <p:ph sz="half" idx="13"/>
          </p:nvPr>
        </p:nvSpPr>
        <p:spPr>
          <a:xfrm>
            <a:off x="6197600" y="1633287"/>
            <a:ext cx="5384800" cy="4145499"/>
          </a:xfrm>
        </p:spPr>
        <p:txBody>
          <a:bodyPr/>
          <a:lstStyle>
            <a:lvl1pPr>
              <a:defRPr sz="3200">
                <a:solidFill>
                  <a:srgbClr val="717375"/>
                </a:solidFill>
              </a:defRPr>
            </a:lvl1pPr>
            <a:lvl2pPr>
              <a:defRPr sz="2667">
                <a:solidFill>
                  <a:srgbClr val="717375"/>
                </a:solidFill>
              </a:defRPr>
            </a:lvl2pPr>
            <a:lvl3pPr>
              <a:defRPr sz="2400">
                <a:solidFill>
                  <a:srgbClr val="717375"/>
                </a:solidFill>
              </a:defRPr>
            </a:lvl3pPr>
            <a:lvl4pPr>
              <a:defRPr sz="2400">
                <a:solidFill>
                  <a:srgbClr val="717375"/>
                </a:solidFill>
              </a:defRPr>
            </a:lvl4pPr>
            <a:lvl5pPr>
              <a:defRPr sz="2400">
                <a:solidFill>
                  <a:srgbClr val="717375"/>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2399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33287"/>
            <a:ext cx="5384800" cy="4145499"/>
          </a:xfrm>
        </p:spPr>
        <p:txBody>
          <a:bodyPr/>
          <a:lstStyle>
            <a:lvl1pPr>
              <a:defRPr sz="3200">
                <a:solidFill>
                  <a:srgbClr val="717375"/>
                </a:solidFill>
              </a:defRPr>
            </a:lvl1pPr>
            <a:lvl2pPr>
              <a:defRPr sz="2667">
                <a:solidFill>
                  <a:srgbClr val="717375"/>
                </a:solidFill>
              </a:defRPr>
            </a:lvl2pPr>
            <a:lvl3pPr>
              <a:defRPr sz="2400">
                <a:solidFill>
                  <a:srgbClr val="717375"/>
                </a:solidFill>
              </a:defRPr>
            </a:lvl3pPr>
            <a:lvl4pPr>
              <a:defRPr sz="2400">
                <a:solidFill>
                  <a:srgbClr val="717375"/>
                </a:solidFill>
              </a:defRPr>
            </a:lvl4pPr>
            <a:lvl5pPr>
              <a:defRPr sz="2400">
                <a:solidFill>
                  <a:srgbClr val="717375"/>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87797" y="6444947"/>
            <a:ext cx="2844800" cy="365125"/>
          </a:xfrm>
          <a:prstGeom prst="rect">
            <a:avLst/>
          </a:prstGeom>
        </p:spPr>
        <p:txBody>
          <a:bodyPr/>
          <a:lstStyle>
            <a:lvl1pPr>
              <a:defRPr>
                <a:solidFill>
                  <a:srgbClr val="717375"/>
                </a:solidFill>
              </a:defRPr>
            </a:lvl1pPr>
          </a:lstStyle>
          <a:p>
            <a:fld id="{65249F07-5E8B-5C4F-8E0A-7A5C4B483A7E}" type="slidenum">
              <a:rPr lang="en-US" smtClean="0"/>
              <a:pPr/>
              <a:t>‹#›</a:t>
            </a:fld>
            <a:endParaRPr lang="en-US" dirty="0"/>
          </a:p>
        </p:txBody>
      </p:sp>
      <p:pic>
        <p:nvPicPr>
          <p:cNvPr id="8" name="Picture 7"/>
          <p:cNvPicPr>
            <a:picLocks noChangeAspect="1"/>
          </p:cNvPicPr>
          <p:nvPr userDrawn="1"/>
        </p:nvPicPr>
        <p:blipFill>
          <a:blip r:embed="rId2"/>
          <a:stretch>
            <a:fillRect/>
          </a:stretch>
        </p:blipFill>
        <p:spPr>
          <a:xfrm>
            <a:off x="9528541" y="6126165"/>
            <a:ext cx="2418131" cy="521340"/>
          </a:xfrm>
          <a:prstGeom prst="rect">
            <a:avLst/>
          </a:prstGeom>
        </p:spPr>
      </p:pic>
      <p:sp>
        <p:nvSpPr>
          <p:cNvPr id="9" name="Round Single Corner Rectangle 8"/>
          <p:cNvSpPr/>
          <p:nvPr userDrawn="1"/>
        </p:nvSpPr>
        <p:spPr>
          <a:xfrm rot="5400000">
            <a:off x="5082381" y="-5082380"/>
            <a:ext cx="1417636" cy="11582400"/>
          </a:xfrm>
          <a:prstGeom prst="round1Rect">
            <a:avLst/>
          </a:prstGeom>
          <a:solidFill>
            <a:srgbClr val="6AA0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1"/>
          <p:cNvSpPr>
            <a:spLocks noGrp="1"/>
          </p:cNvSpPr>
          <p:nvPr>
            <p:ph type="title"/>
          </p:nvPr>
        </p:nvSpPr>
        <p:spPr>
          <a:xfrm>
            <a:off x="609600" y="274639"/>
            <a:ext cx="10972800" cy="1143000"/>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Content Placeholder 2"/>
          <p:cNvSpPr>
            <a:spLocks noGrp="1"/>
          </p:cNvSpPr>
          <p:nvPr>
            <p:ph sz="half" idx="13"/>
          </p:nvPr>
        </p:nvSpPr>
        <p:spPr>
          <a:xfrm>
            <a:off x="6197600" y="1633287"/>
            <a:ext cx="5384800" cy="4145499"/>
          </a:xfrm>
        </p:spPr>
        <p:txBody>
          <a:bodyPr/>
          <a:lstStyle>
            <a:lvl1pPr>
              <a:defRPr sz="3200">
                <a:solidFill>
                  <a:srgbClr val="717375"/>
                </a:solidFill>
              </a:defRPr>
            </a:lvl1pPr>
            <a:lvl2pPr>
              <a:defRPr sz="2667">
                <a:solidFill>
                  <a:srgbClr val="717375"/>
                </a:solidFill>
              </a:defRPr>
            </a:lvl2pPr>
            <a:lvl3pPr>
              <a:defRPr sz="2400">
                <a:solidFill>
                  <a:srgbClr val="717375"/>
                </a:solidFill>
              </a:defRPr>
            </a:lvl3pPr>
            <a:lvl4pPr>
              <a:defRPr sz="2400">
                <a:solidFill>
                  <a:srgbClr val="717375"/>
                </a:solidFill>
              </a:defRPr>
            </a:lvl4pPr>
            <a:lvl5pPr>
              <a:defRPr sz="2400">
                <a:solidFill>
                  <a:srgbClr val="717375"/>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823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33287"/>
            <a:ext cx="5384800" cy="4145499"/>
          </a:xfrm>
        </p:spPr>
        <p:txBody>
          <a:bodyPr/>
          <a:lstStyle>
            <a:lvl1pPr>
              <a:defRPr sz="3200">
                <a:solidFill>
                  <a:srgbClr val="717375"/>
                </a:solidFill>
              </a:defRPr>
            </a:lvl1pPr>
            <a:lvl2pPr>
              <a:defRPr sz="2667">
                <a:solidFill>
                  <a:srgbClr val="717375"/>
                </a:solidFill>
              </a:defRPr>
            </a:lvl2pPr>
            <a:lvl3pPr>
              <a:defRPr sz="2400">
                <a:solidFill>
                  <a:srgbClr val="717375"/>
                </a:solidFill>
              </a:defRPr>
            </a:lvl3pPr>
            <a:lvl4pPr>
              <a:defRPr sz="2400">
                <a:solidFill>
                  <a:srgbClr val="717375"/>
                </a:solidFill>
              </a:defRPr>
            </a:lvl4pPr>
            <a:lvl5pPr>
              <a:defRPr sz="2400">
                <a:solidFill>
                  <a:srgbClr val="717375"/>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87797" y="6444947"/>
            <a:ext cx="2844800" cy="365125"/>
          </a:xfrm>
          <a:prstGeom prst="rect">
            <a:avLst/>
          </a:prstGeom>
        </p:spPr>
        <p:txBody>
          <a:bodyPr/>
          <a:lstStyle>
            <a:lvl1pPr>
              <a:defRPr>
                <a:solidFill>
                  <a:srgbClr val="717375"/>
                </a:solidFill>
              </a:defRPr>
            </a:lvl1pPr>
          </a:lstStyle>
          <a:p>
            <a:fld id="{65249F07-5E8B-5C4F-8E0A-7A5C4B483A7E}" type="slidenum">
              <a:rPr lang="en-US" smtClean="0"/>
              <a:pPr/>
              <a:t>‹#›</a:t>
            </a:fld>
            <a:endParaRPr lang="en-US" dirty="0"/>
          </a:p>
        </p:txBody>
      </p:sp>
      <p:pic>
        <p:nvPicPr>
          <p:cNvPr id="8" name="Picture 7"/>
          <p:cNvPicPr>
            <a:picLocks noChangeAspect="1"/>
          </p:cNvPicPr>
          <p:nvPr userDrawn="1"/>
        </p:nvPicPr>
        <p:blipFill>
          <a:blip r:embed="rId2"/>
          <a:stretch>
            <a:fillRect/>
          </a:stretch>
        </p:blipFill>
        <p:spPr>
          <a:xfrm>
            <a:off x="9528541" y="6126165"/>
            <a:ext cx="2418131" cy="521340"/>
          </a:xfrm>
          <a:prstGeom prst="rect">
            <a:avLst/>
          </a:prstGeom>
        </p:spPr>
      </p:pic>
      <p:sp>
        <p:nvSpPr>
          <p:cNvPr id="9" name="Round Single Corner Rectangle 8"/>
          <p:cNvSpPr/>
          <p:nvPr userDrawn="1"/>
        </p:nvSpPr>
        <p:spPr>
          <a:xfrm rot="5400000">
            <a:off x="5082381" y="-5082380"/>
            <a:ext cx="1417636" cy="11582400"/>
          </a:xfrm>
          <a:prstGeom prst="round1Rect">
            <a:avLst/>
          </a:prstGeom>
          <a:solidFill>
            <a:srgbClr val="F08B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1"/>
          <p:cNvSpPr>
            <a:spLocks noGrp="1"/>
          </p:cNvSpPr>
          <p:nvPr>
            <p:ph type="title"/>
          </p:nvPr>
        </p:nvSpPr>
        <p:spPr>
          <a:xfrm>
            <a:off x="609600" y="274639"/>
            <a:ext cx="10972800" cy="1143000"/>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Content Placeholder 2"/>
          <p:cNvSpPr>
            <a:spLocks noGrp="1"/>
          </p:cNvSpPr>
          <p:nvPr>
            <p:ph sz="half" idx="13"/>
          </p:nvPr>
        </p:nvSpPr>
        <p:spPr>
          <a:xfrm>
            <a:off x="6197600" y="1633287"/>
            <a:ext cx="5384800" cy="4145499"/>
          </a:xfrm>
        </p:spPr>
        <p:txBody>
          <a:bodyPr/>
          <a:lstStyle>
            <a:lvl1pPr>
              <a:defRPr sz="3200">
                <a:solidFill>
                  <a:srgbClr val="717375"/>
                </a:solidFill>
              </a:defRPr>
            </a:lvl1pPr>
            <a:lvl2pPr>
              <a:defRPr sz="2667">
                <a:solidFill>
                  <a:srgbClr val="717375"/>
                </a:solidFill>
              </a:defRPr>
            </a:lvl2pPr>
            <a:lvl3pPr>
              <a:defRPr sz="2400">
                <a:solidFill>
                  <a:srgbClr val="717375"/>
                </a:solidFill>
              </a:defRPr>
            </a:lvl3pPr>
            <a:lvl4pPr>
              <a:defRPr sz="2400">
                <a:solidFill>
                  <a:srgbClr val="717375"/>
                </a:solidFill>
              </a:defRPr>
            </a:lvl4pPr>
            <a:lvl5pPr>
              <a:defRPr sz="2400">
                <a:solidFill>
                  <a:srgbClr val="717375"/>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7453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2" y="1633287"/>
            <a:ext cx="4667405" cy="4145499"/>
          </a:xfrm>
        </p:spPr>
        <p:txBody>
          <a:bodyPr/>
          <a:lstStyle>
            <a:lvl1pPr>
              <a:defRPr sz="3200">
                <a:solidFill>
                  <a:srgbClr val="717375"/>
                </a:solidFill>
              </a:defRPr>
            </a:lvl1pPr>
            <a:lvl2pPr>
              <a:defRPr sz="2667">
                <a:solidFill>
                  <a:srgbClr val="717375"/>
                </a:solidFill>
              </a:defRPr>
            </a:lvl2pPr>
            <a:lvl3pPr>
              <a:defRPr sz="2400">
                <a:solidFill>
                  <a:srgbClr val="717375"/>
                </a:solidFill>
              </a:defRPr>
            </a:lvl3pPr>
            <a:lvl4pPr>
              <a:defRPr sz="2400">
                <a:solidFill>
                  <a:srgbClr val="717375"/>
                </a:solidFill>
              </a:defRPr>
            </a:lvl4pPr>
            <a:lvl5pPr>
              <a:defRPr sz="2400">
                <a:solidFill>
                  <a:srgbClr val="717375"/>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87797" y="6444947"/>
            <a:ext cx="2844800" cy="365125"/>
          </a:xfrm>
          <a:prstGeom prst="rect">
            <a:avLst/>
          </a:prstGeom>
        </p:spPr>
        <p:txBody>
          <a:bodyPr/>
          <a:lstStyle>
            <a:lvl1pPr>
              <a:defRPr>
                <a:solidFill>
                  <a:srgbClr val="717375"/>
                </a:solidFill>
              </a:defRPr>
            </a:lvl1pPr>
          </a:lstStyle>
          <a:p>
            <a:fld id="{65249F07-5E8B-5C4F-8E0A-7A5C4B483A7E}" type="slidenum">
              <a:rPr lang="en-US" smtClean="0"/>
              <a:pPr/>
              <a:t>‹#›</a:t>
            </a:fld>
            <a:endParaRPr lang="en-US" dirty="0"/>
          </a:p>
        </p:txBody>
      </p:sp>
      <p:pic>
        <p:nvPicPr>
          <p:cNvPr id="8" name="Picture 7"/>
          <p:cNvPicPr>
            <a:picLocks noChangeAspect="1"/>
          </p:cNvPicPr>
          <p:nvPr userDrawn="1"/>
        </p:nvPicPr>
        <p:blipFill>
          <a:blip r:embed="rId2"/>
          <a:stretch>
            <a:fillRect/>
          </a:stretch>
        </p:blipFill>
        <p:spPr>
          <a:xfrm>
            <a:off x="9528541" y="6126165"/>
            <a:ext cx="2418131" cy="521340"/>
          </a:xfrm>
          <a:prstGeom prst="rect">
            <a:avLst/>
          </a:prstGeom>
        </p:spPr>
      </p:pic>
      <p:sp>
        <p:nvSpPr>
          <p:cNvPr id="9" name="Round Single Corner Rectangle 8"/>
          <p:cNvSpPr/>
          <p:nvPr userDrawn="1"/>
        </p:nvSpPr>
        <p:spPr>
          <a:xfrm rot="5400000">
            <a:off x="5082381" y="-5082380"/>
            <a:ext cx="1417636" cy="11582400"/>
          </a:xfrm>
          <a:prstGeom prst="round1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1"/>
          <p:cNvSpPr>
            <a:spLocks noGrp="1"/>
          </p:cNvSpPr>
          <p:nvPr>
            <p:ph type="title"/>
          </p:nvPr>
        </p:nvSpPr>
        <p:spPr>
          <a:xfrm>
            <a:off x="609600" y="274639"/>
            <a:ext cx="10972800" cy="1143000"/>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Picture Placeholder 3"/>
          <p:cNvSpPr>
            <a:spLocks noGrp="1"/>
          </p:cNvSpPr>
          <p:nvPr>
            <p:ph type="pic" sz="quarter" idx="13"/>
          </p:nvPr>
        </p:nvSpPr>
        <p:spPr>
          <a:xfrm>
            <a:off x="5425018" y="1634068"/>
            <a:ext cx="6157383" cy="4144433"/>
          </a:xfrm>
        </p:spPr>
        <p:txBody>
          <a:bodyPr/>
          <a:lstStyle>
            <a:lvl1pPr>
              <a:defRPr>
                <a:solidFill>
                  <a:srgbClr val="F08B20"/>
                </a:solidFill>
              </a:defRPr>
            </a:lvl1pPr>
          </a:lstStyle>
          <a:p>
            <a:endParaRPr lang="en-US" dirty="0"/>
          </a:p>
        </p:txBody>
      </p:sp>
    </p:spTree>
    <p:extLst>
      <p:ext uri="{BB962C8B-B14F-4D97-AF65-F5344CB8AC3E}">
        <p14:creationId xmlns:p14="http://schemas.microsoft.com/office/powerpoint/2010/main" val="2809252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6869139"/>
          </a:xfrm>
          <a:prstGeom prst="rect">
            <a:avLst/>
          </a:prstGeom>
        </p:spPr>
      </p:pic>
      <p:sp>
        <p:nvSpPr>
          <p:cNvPr id="11" name="Round Same Side Corner Rectangle 10"/>
          <p:cNvSpPr/>
          <p:nvPr userDrawn="1"/>
        </p:nvSpPr>
        <p:spPr>
          <a:xfrm rot="5400000">
            <a:off x="5082380" y="-1088930"/>
            <a:ext cx="1417637" cy="11582401"/>
          </a:xfrm>
          <a:prstGeom prst="round2Same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963084" y="4272588"/>
            <a:ext cx="10363200" cy="915549"/>
          </a:xfrm>
          <a:prstGeom prst="rect">
            <a:avLst/>
          </a:prstGeom>
          <a:noFill/>
        </p:spPr>
        <p:txBody>
          <a:bodyPr anchor="t"/>
          <a:lstStyle>
            <a:lvl1pPr algn="l">
              <a:defRPr sz="48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slide</a:t>
            </a:r>
          </a:p>
        </p:txBody>
      </p:sp>
      <p:sp>
        <p:nvSpPr>
          <p:cNvPr id="3" name="Text Placeholder 2"/>
          <p:cNvSpPr>
            <a:spLocks noGrp="1"/>
          </p:cNvSpPr>
          <p:nvPr>
            <p:ph type="body" idx="1"/>
          </p:nvPr>
        </p:nvSpPr>
        <p:spPr>
          <a:xfrm>
            <a:off x="963084" y="5493297"/>
            <a:ext cx="10363200" cy="526968"/>
          </a:xfrm>
        </p:spPr>
        <p:txBody>
          <a:bodyPr anchor="b"/>
          <a:lstStyle>
            <a:lvl1pPr marL="0" indent="0">
              <a:buNone/>
              <a:defRPr sz="2667">
                <a:solidFill>
                  <a:srgbClr val="FFFFFF"/>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8" name="Picture 7"/>
          <p:cNvPicPr>
            <a:picLocks noChangeAspect="1"/>
          </p:cNvPicPr>
          <p:nvPr userDrawn="1"/>
        </p:nvPicPr>
        <p:blipFill>
          <a:blip r:embed="rId3"/>
          <a:stretch>
            <a:fillRect/>
          </a:stretch>
        </p:blipFill>
        <p:spPr>
          <a:xfrm>
            <a:off x="9528541" y="6128549"/>
            <a:ext cx="2418131" cy="521340"/>
          </a:xfrm>
          <a:prstGeom prst="rect">
            <a:avLst/>
          </a:prstGeom>
        </p:spPr>
      </p:pic>
    </p:spTree>
    <p:extLst>
      <p:ext uri="{BB962C8B-B14F-4D97-AF65-F5344CB8AC3E}">
        <p14:creationId xmlns:p14="http://schemas.microsoft.com/office/powerpoint/2010/main" val="495934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2" y="1633287"/>
            <a:ext cx="4667405" cy="4145499"/>
          </a:xfrm>
        </p:spPr>
        <p:txBody>
          <a:bodyPr/>
          <a:lstStyle>
            <a:lvl1pPr>
              <a:defRPr sz="3200">
                <a:solidFill>
                  <a:srgbClr val="717375"/>
                </a:solidFill>
              </a:defRPr>
            </a:lvl1pPr>
            <a:lvl2pPr>
              <a:defRPr sz="2667">
                <a:solidFill>
                  <a:srgbClr val="717375"/>
                </a:solidFill>
              </a:defRPr>
            </a:lvl2pPr>
            <a:lvl3pPr>
              <a:defRPr sz="2400">
                <a:solidFill>
                  <a:srgbClr val="717375"/>
                </a:solidFill>
              </a:defRPr>
            </a:lvl3pPr>
            <a:lvl4pPr>
              <a:defRPr sz="2400">
                <a:solidFill>
                  <a:srgbClr val="717375"/>
                </a:solidFill>
              </a:defRPr>
            </a:lvl4pPr>
            <a:lvl5pPr>
              <a:defRPr sz="2400">
                <a:solidFill>
                  <a:srgbClr val="717375"/>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87797" y="6444947"/>
            <a:ext cx="2844800" cy="365125"/>
          </a:xfrm>
          <a:prstGeom prst="rect">
            <a:avLst/>
          </a:prstGeom>
        </p:spPr>
        <p:txBody>
          <a:bodyPr/>
          <a:lstStyle>
            <a:lvl1pPr>
              <a:defRPr>
                <a:solidFill>
                  <a:srgbClr val="717375"/>
                </a:solidFill>
              </a:defRPr>
            </a:lvl1pPr>
          </a:lstStyle>
          <a:p>
            <a:fld id="{65249F07-5E8B-5C4F-8E0A-7A5C4B483A7E}" type="slidenum">
              <a:rPr lang="en-US" smtClean="0"/>
              <a:pPr/>
              <a:t>‹#›</a:t>
            </a:fld>
            <a:endParaRPr lang="en-US" dirty="0"/>
          </a:p>
        </p:txBody>
      </p:sp>
      <p:pic>
        <p:nvPicPr>
          <p:cNvPr id="8" name="Picture 7"/>
          <p:cNvPicPr>
            <a:picLocks noChangeAspect="1"/>
          </p:cNvPicPr>
          <p:nvPr userDrawn="1"/>
        </p:nvPicPr>
        <p:blipFill>
          <a:blip r:embed="rId2"/>
          <a:stretch>
            <a:fillRect/>
          </a:stretch>
        </p:blipFill>
        <p:spPr>
          <a:xfrm>
            <a:off x="9528541" y="6126165"/>
            <a:ext cx="2418131" cy="521340"/>
          </a:xfrm>
          <a:prstGeom prst="rect">
            <a:avLst/>
          </a:prstGeom>
        </p:spPr>
      </p:pic>
      <p:sp>
        <p:nvSpPr>
          <p:cNvPr id="9" name="Round Single Corner Rectangle 8"/>
          <p:cNvSpPr/>
          <p:nvPr userDrawn="1"/>
        </p:nvSpPr>
        <p:spPr>
          <a:xfrm rot="5400000">
            <a:off x="5082381" y="-5082380"/>
            <a:ext cx="1417636" cy="11582400"/>
          </a:xfrm>
          <a:prstGeom prst="round1Rect">
            <a:avLst/>
          </a:prstGeom>
          <a:solidFill>
            <a:srgbClr val="6AA0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1"/>
          <p:cNvSpPr>
            <a:spLocks noGrp="1"/>
          </p:cNvSpPr>
          <p:nvPr>
            <p:ph type="title"/>
          </p:nvPr>
        </p:nvSpPr>
        <p:spPr>
          <a:xfrm>
            <a:off x="609600" y="274639"/>
            <a:ext cx="10972800" cy="1143000"/>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Picture Placeholder 3"/>
          <p:cNvSpPr>
            <a:spLocks noGrp="1"/>
          </p:cNvSpPr>
          <p:nvPr>
            <p:ph type="pic" sz="quarter" idx="13"/>
          </p:nvPr>
        </p:nvSpPr>
        <p:spPr>
          <a:xfrm>
            <a:off x="5425018" y="1634068"/>
            <a:ext cx="6157383" cy="4144433"/>
          </a:xfrm>
        </p:spPr>
        <p:txBody>
          <a:bodyPr/>
          <a:lstStyle>
            <a:lvl1pPr>
              <a:defRPr>
                <a:solidFill>
                  <a:schemeClr val="accent6"/>
                </a:solidFill>
              </a:defRPr>
            </a:lvl1pPr>
          </a:lstStyle>
          <a:p>
            <a:endParaRPr lang="en-US" dirty="0"/>
          </a:p>
        </p:txBody>
      </p:sp>
    </p:spTree>
    <p:extLst>
      <p:ext uri="{BB962C8B-B14F-4D97-AF65-F5344CB8AC3E}">
        <p14:creationId xmlns:p14="http://schemas.microsoft.com/office/powerpoint/2010/main" val="3924574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2" y="1633287"/>
            <a:ext cx="4667405" cy="4145499"/>
          </a:xfrm>
        </p:spPr>
        <p:txBody>
          <a:bodyPr/>
          <a:lstStyle>
            <a:lvl1pPr>
              <a:defRPr sz="3200">
                <a:solidFill>
                  <a:srgbClr val="717375"/>
                </a:solidFill>
              </a:defRPr>
            </a:lvl1pPr>
            <a:lvl2pPr>
              <a:defRPr sz="2667">
                <a:solidFill>
                  <a:srgbClr val="717375"/>
                </a:solidFill>
              </a:defRPr>
            </a:lvl2pPr>
            <a:lvl3pPr>
              <a:defRPr sz="2400">
                <a:solidFill>
                  <a:srgbClr val="717375"/>
                </a:solidFill>
              </a:defRPr>
            </a:lvl3pPr>
            <a:lvl4pPr>
              <a:defRPr sz="2400">
                <a:solidFill>
                  <a:srgbClr val="717375"/>
                </a:solidFill>
              </a:defRPr>
            </a:lvl4pPr>
            <a:lvl5pPr>
              <a:defRPr sz="2400">
                <a:solidFill>
                  <a:srgbClr val="717375"/>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87797" y="6444947"/>
            <a:ext cx="2844800" cy="365125"/>
          </a:xfrm>
          <a:prstGeom prst="rect">
            <a:avLst/>
          </a:prstGeom>
        </p:spPr>
        <p:txBody>
          <a:bodyPr/>
          <a:lstStyle>
            <a:lvl1pPr>
              <a:defRPr>
                <a:solidFill>
                  <a:srgbClr val="717375"/>
                </a:solidFill>
              </a:defRPr>
            </a:lvl1pPr>
          </a:lstStyle>
          <a:p>
            <a:fld id="{65249F07-5E8B-5C4F-8E0A-7A5C4B483A7E}" type="slidenum">
              <a:rPr lang="en-US" smtClean="0"/>
              <a:pPr/>
              <a:t>‹#›</a:t>
            </a:fld>
            <a:endParaRPr lang="en-US" dirty="0"/>
          </a:p>
        </p:txBody>
      </p:sp>
      <p:pic>
        <p:nvPicPr>
          <p:cNvPr id="8" name="Picture 7"/>
          <p:cNvPicPr>
            <a:picLocks noChangeAspect="1"/>
          </p:cNvPicPr>
          <p:nvPr userDrawn="1"/>
        </p:nvPicPr>
        <p:blipFill>
          <a:blip r:embed="rId2"/>
          <a:stretch>
            <a:fillRect/>
          </a:stretch>
        </p:blipFill>
        <p:spPr>
          <a:xfrm>
            <a:off x="9528541" y="6126165"/>
            <a:ext cx="2418131" cy="521340"/>
          </a:xfrm>
          <a:prstGeom prst="rect">
            <a:avLst/>
          </a:prstGeom>
        </p:spPr>
      </p:pic>
      <p:sp>
        <p:nvSpPr>
          <p:cNvPr id="9" name="Round Single Corner Rectangle 8"/>
          <p:cNvSpPr/>
          <p:nvPr userDrawn="1"/>
        </p:nvSpPr>
        <p:spPr>
          <a:xfrm rot="5400000">
            <a:off x="5082381" y="-5082380"/>
            <a:ext cx="1417636" cy="11582400"/>
          </a:xfrm>
          <a:prstGeom prst="round1Rect">
            <a:avLst/>
          </a:prstGeom>
          <a:solidFill>
            <a:srgbClr val="F08B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1"/>
          <p:cNvSpPr>
            <a:spLocks noGrp="1"/>
          </p:cNvSpPr>
          <p:nvPr>
            <p:ph type="title"/>
          </p:nvPr>
        </p:nvSpPr>
        <p:spPr>
          <a:xfrm>
            <a:off x="609600" y="274639"/>
            <a:ext cx="10972800" cy="1143000"/>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Picture Placeholder 3"/>
          <p:cNvSpPr>
            <a:spLocks noGrp="1"/>
          </p:cNvSpPr>
          <p:nvPr>
            <p:ph type="pic" sz="quarter" idx="13"/>
          </p:nvPr>
        </p:nvSpPr>
        <p:spPr>
          <a:xfrm>
            <a:off x="5425018" y="1634068"/>
            <a:ext cx="6157383" cy="4144433"/>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414533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normAutofit/>
          </a:bodyPr>
          <a:lstStyle>
            <a:lvl1pPr marL="0" indent="0">
              <a:buNone/>
              <a:defRPr sz="2667" b="1">
                <a:solidFill>
                  <a:srgbClr val="F08B20"/>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667">
                <a:solidFill>
                  <a:srgbClr val="717375"/>
                </a:solidFill>
              </a:defRPr>
            </a:lvl1pPr>
            <a:lvl2pPr>
              <a:defRPr sz="2667">
                <a:solidFill>
                  <a:srgbClr val="717375"/>
                </a:solidFill>
              </a:defRPr>
            </a:lvl2pPr>
            <a:lvl3pPr>
              <a:defRPr sz="2400">
                <a:solidFill>
                  <a:srgbClr val="717375"/>
                </a:solidFill>
              </a:defRPr>
            </a:lvl3pPr>
            <a:lvl4pPr>
              <a:defRPr sz="2133">
                <a:solidFill>
                  <a:srgbClr val="717375"/>
                </a:solidFill>
              </a:defRPr>
            </a:lvl4pPr>
            <a:lvl5pPr>
              <a:defRPr sz="2133">
                <a:solidFill>
                  <a:srgbClr val="717375"/>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667" b="1">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667">
                <a:solidFill>
                  <a:srgbClr val="717375"/>
                </a:solidFill>
              </a:defRPr>
            </a:lvl1pPr>
            <a:lvl2pPr>
              <a:defRPr sz="2667">
                <a:solidFill>
                  <a:srgbClr val="717375"/>
                </a:solidFill>
              </a:defRPr>
            </a:lvl2pPr>
            <a:lvl3pPr>
              <a:defRPr sz="2400">
                <a:solidFill>
                  <a:srgbClr val="717375"/>
                </a:solidFill>
              </a:defRPr>
            </a:lvl3pPr>
            <a:lvl4pPr>
              <a:defRPr sz="2133">
                <a:solidFill>
                  <a:srgbClr val="717375"/>
                </a:solidFill>
              </a:defRPr>
            </a:lvl4pPr>
            <a:lvl5pPr>
              <a:defRPr sz="2133">
                <a:solidFill>
                  <a:srgbClr val="717375"/>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a:xfrm>
            <a:off x="87797" y="6444947"/>
            <a:ext cx="2844800" cy="365125"/>
          </a:xfrm>
          <a:prstGeom prst="rect">
            <a:avLst/>
          </a:prstGeom>
        </p:spPr>
        <p:txBody>
          <a:bodyPr/>
          <a:lstStyle/>
          <a:p>
            <a:fld id="{65249F07-5E8B-5C4F-8E0A-7A5C4B483A7E}" type="slidenum">
              <a:rPr lang="en-US" smtClean="0"/>
              <a:t>‹#›</a:t>
            </a:fld>
            <a:endParaRPr lang="en-US"/>
          </a:p>
        </p:txBody>
      </p:sp>
      <p:pic>
        <p:nvPicPr>
          <p:cNvPr id="10" name="Picture 9"/>
          <p:cNvPicPr>
            <a:picLocks noChangeAspect="1"/>
          </p:cNvPicPr>
          <p:nvPr userDrawn="1"/>
        </p:nvPicPr>
        <p:blipFill>
          <a:blip r:embed="rId2"/>
          <a:stretch>
            <a:fillRect/>
          </a:stretch>
        </p:blipFill>
        <p:spPr>
          <a:xfrm>
            <a:off x="9528541" y="6126165"/>
            <a:ext cx="2418131" cy="521340"/>
          </a:xfrm>
          <a:prstGeom prst="rect">
            <a:avLst/>
          </a:prstGeom>
        </p:spPr>
      </p:pic>
      <p:sp>
        <p:nvSpPr>
          <p:cNvPr id="11" name="Round Single Corner Rectangle 10"/>
          <p:cNvSpPr/>
          <p:nvPr userDrawn="1"/>
        </p:nvSpPr>
        <p:spPr>
          <a:xfrm rot="5400000">
            <a:off x="5082381" y="-5082380"/>
            <a:ext cx="1417636" cy="11582400"/>
          </a:xfrm>
          <a:prstGeom prst="round1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Title 1"/>
          <p:cNvSpPr>
            <a:spLocks noGrp="1"/>
          </p:cNvSpPr>
          <p:nvPr>
            <p:ph type="title"/>
          </p:nvPr>
        </p:nvSpPr>
        <p:spPr>
          <a:xfrm>
            <a:off x="609600" y="274639"/>
            <a:ext cx="10972800" cy="1143000"/>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143992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normAutofit/>
          </a:bodyPr>
          <a:lstStyle>
            <a:lvl1pPr marL="0" indent="0">
              <a:buNone/>
              <a:defRPr sz="2667" b="1">
                <a:solidFill>
                  <a:schemeClr val="accent6"/>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667">
                <a:solidFill>
                  <a:srgbClr val="717375"/>
                </a:solidFill>
              </a:defRPr>
            </a:lvl1pPr>
            <a:lvl2pPr>
              <a:defRPr sz="2667">
                <a:solidFill>
                  <a:srgbClr val="717375"/>
                </a:solidFill>
              </a:defRPr>
            </a:lvl2pPr>
            <a:lvl3pPr>
              <a:defRPr sz="2400">
                <a:solidFill>
                  <a:srgbClr val="717375"/>
                </a:solidFill>
              </a:defRPr>
            </a:lvl3pPr>
            <a:lvl4pPr>
              <a:defRPr sz="2133">
                <a:solidFill>
                  <a:srgbClr val="717375"/>
                </a:solidFill>
              </a:defRPr>
            </a:lvl4pPr>
            <a:lvl5pPr>
              <a:defRPr sz="2133">
                <a:solidFill>
                  <a:srgbClr val="717375"/>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667" b="1">
                <a:solidFill>
                  <a:srgbClr val="007DC5"/>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667">
                <a:solidFill>
                  <a:srgbClr val="717375"/>
                </a:solidFill>
              </a:defRPr>
            </a:lvl1pPr>
            <a:lvl2pPr>
              <a:defRPr sz="2667">
                <a:solidFill>
                  <a:srgbClr val="717375"/>
                </a:solidFill>
              </a:defRPr>
            </a:lvl2pPr>
            <a:lvl3pPr>
              <a:defRPr sz="2400">
                <a:solidFill>
                  <a:srgbClr val="717375"/>
                </a:solidFill>
              </a:defRPr>
            </a:lvl3pPr>
            <a:lvl4pPr>
              <a:defRPr sz="2133">
                <a:solidFill>
                  <a:srgbClr val="717375"/>
                </a:solidFill>
              </a:defRPr>
            </a:lvl4pPr>
            <a:lvl5pPr>
              <a:defRPr sz="2133">
                <a:solidFill>
                  <a:srgbClr val="717375"/>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a:xfrm>
            <a:off x="87797" y="6444947"/>
            <a:ext cx="2844800" cy="365125"/>
          </a:xfrm>
          <a:prstGeom prst="rect">
            <a:avLst/>
          </a:prstGeom>
        </p:spPr>
        <p:txBody>
          <a:bodyPr/>
          <a:lstStyle/>
          <a:p>
            <a:fld id="{65249F07-5E8B-5C4F-8E0A-7A5C4B483A7E}" type="slidenum">
              <a:rPr lang="en-US" smtClean="0"/>
              <a:t>‹#›</a:t>
            </a:fld>
            <a:endParaRPr lang="en-US"/>
          </a:p>
        </p:txBody>
      </p:sp>
      <p:pic>
        <p:nvPicPr>
          <p:cNvPr id="10" name="Picture 9"/>
          <p:cNvPicPr>
            <a:picLocks noChangeAspect="1"/>
          </p:cNvPicPr>
          <p:nvPr userDrawn="1"/>
        </p:nvPicPr>
        <p:blipFill>
          <a:blip r:embed="rId2"/>
          <a:stretch>
            <a:fillRect/>
          </a:stretch>
        </p:blipFill>
        <p:spPr>
          <a:xfrm>
            <a:off x="9528541" y="6126165"/>
            <a:ext cx="2418131" cy="521340"/>
          </a:xfrm>
          <a:prstGeom prst="rect">
            <a:avLst/>
          </a:prstGeom>
        </p:spPr>
      </p:pic>
      <p:sp>
        <p:nvSpPr>
          <p:cNvPr id="11" name="Round Single Corner Rectangle 10"/>
          <p:cNvSpPr/>
          <p:nvPr userDrawn="1"/>
        </p:nvSpPr>
        <p:spPr>
          <a:xfrm rot="5400000">
            <a:off x="5082381" y="-5082380"/>
            <a:ext cx="1417636" cy="11582400"/>
          </a:xfrm>
          <a:prstGeom prst="round1Rect">
            <a:avLst/>
          </a:prstGeom>
          <a:solidFill>
            <a:srgbClr val="6AA0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Title 1"/>
          <p:cNvSpPr>
            <a:spLocks noGrp="1"/>
          </p:cNvSpPr>
          <p:nvPr>
            <p:ph type="title"/>
          </p:nvPr>
        </p:nvSpPr>
        <p:spPr>
          <a:xfrm>
            <a:off x="609600" y="274639"/>
            <a:ext cx="10972800" cy="1143000"/>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91710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normAutofit/>
          </a:bodyPr>
          <a:lstStyle>
            <a:lvl1pPr marL="0" indent="0">
              <a:buNone/>
              <a:defRPr sz="2667"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667">
                <a:solidFill>
                  <a:srgbClr val="717375"/>
                </a:solidFill>
              </a:defRPr>
            </a:lvl1pPr>
            <a:lvl2pPr>
              <a:defRPr sz="2667">
                <a:solidFill>
                  <a:srgbClr val="717375"/>
                </a:solidFill>
              </a:defRPr>
            </a:lvl2pPr>
            <a:lvl3pPr>
              <a:defRPr sz="2400">
                <a:solidFill>
                  <a:srgbClr val="717375"/>
                </a:solidFill>
              </a:defRPr>
            </a:lvl3pPr>
            <a:lvl4pPr>
              <a:defRPr sz="2133">
                <a:solidFill>
                  <a:srgbClr val="717375"/>
                </a:solidFill>
              </a:defRPr>
            </a:lvl4pPr>
            <a:lvl5pPr>
              <a:defRPr sz="2133">
                <a:solidFill>
                  <a:srgbClr val="717375"/>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667" b="1">
                <a:solidFill>
                  <a:srgbClr val="EF4B23"/>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667">
                <a:solidFill>
                  <a:srgbClr val="717375"/>
                </a:solidFill>
              </a:defRPr>
            </a:lvl1pPr>
            <a:lvl2pPr>
              <a:defRPr sz="2667">
                <a:solidFill>
                  <a:srgbClr val="717375"/>
                </a:solidFill>
              </a:defRPr>
            </a:lvl2pPr>
            <a:lvl3pPr>
              <a:defRPr sz="2400">
                <a:solidFill>
                  <a:srgbClr val="717375"/>
                </a:solidFill>
              </a:defRPr>
            </a:lvl3pPr>
            <a:lvl4pPr>
              <a:defRPr sz="2133">
                <a:solidFill>
                  <a:srgbClr val="717375"/>
                </a:solidFill>
              </a:defRPr>
            </a:lvl4pPr>
            <a:lvl5pPr>
              <a:defRPr sz="2133">
                <a:solidFill>
                  <a:srgbClr val="717375"/>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a:xfrm>
            <a:off x="87797" y="6444947"/>
            <a:ext cx="2844800" cy="365125"/>
          </a:xfrm>
          <a:prstGeom prst="rect">
            <a:avLst/>
          </a:prstGeom>
        </p:spPr>
        <p:txBody>
          <a:bodyPr/>
          <a:lstStyle/>
          <a:p>
            <a:fld id="{65249F07-5E8B-5C4F-8E0A-7A5C4B483A7E}" type="slidenum">
              <a:rPr lang="en-US" smtClean="0"/>
              <a:t>‹#›</a:t>
            </a:fld>
            <a:endParaRPr lang="en-US"/>
          </a:p>
        </p:txBody>
      </p:sp>
      <p:pic>
        <p:nvPicPr>
          <p:cNvPr id="10" name="Picture 9"/>
          <p:cNvPicPr>
            <a:picLocks noChangeAspect="1"/>
          </p:cNvPicPr>
          <p:nvPr userDrawn="1"/>
        </p:nvPicPr>
        <p:blipFill>
          <a:blip r:embed="rId2"/>
          <a:stretch>
            <a:fillRect/>
          </a:stretch>
        </p:blipFill>
        <p:spPr>
          <a:xfrm>
            <a:off x="9528541" y="6126165"/>
            <a:ext cx="2418131" cy="521340"/>
          </a:xfrm>
          <a:prstGeom prst="rect">
            <a:avLst/>
          </a:prstGeom>
        </p:spPr>
      </p:pic>
      <p:sp>
        <p:nvSpPr>
          <p:cNvPr id="11" name="Round Single Corner Rectangle 10"/>
          <p:cNvSpPr/>
          <p:nvPr userDrawn="1"/>
        </p:nvSpPr>
        <p:spPr>
          <a:xfrm rot="5400000">
            <a:off x="5082381" y="-5082380"/>
            <a:ext cx="1417636" cy="11582400"/>
          </a:xfrm>
          <a:prstGeom prst="round1Rect">
            <a:avLst/>
          </a:prstGeom>
          <a:solidFill>
            <a:srgbClr val="F08B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Title 1"/>
          <p:cNvSpPr>
            <a:spLocks noGrp="1"/>
          </p:cNvSpPr>
          <p:nvPr>
            <p:ph type="title"/>
          </p:nvPr>
        </p:nvSpPr>
        <p:spPr>
          <a:xfrm>
            <a:off x="609600" y="274639"/>
            <a:ext cx="10972800" cy="1143000"/>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023569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7797" y="6444947"/>
            <a:ext cx="2844800" cy="365125"/>
          </a:xfrm>
          <a:prstGeom prst="rect">
            <a:avLst/>
          </a:prstGeom>
        </p:spPr>
        <p:txBody>
          <a:bodyPr/>
          <a:lstStyle/>
          <a:p>
            <a:fld id="{65249F07-5E8B-5C4F-8E0A-7A5C4B483A7E}" type="slidenum">
              <a:rPr lang="en-US" smtClean="0"/>
              <a:t>‹#›</a:t>
            </a:fld>
            <a:endParaRPr lang="en-US"/>
          </a:p>
        </p:txBody>
      </p:sp>
      <p:pic>
        <p:nvPicPr>
          <p:cNvPr id="6" name="Picture 5"/>
          <p:cNvPicPr>
            <a:picLocks noChangeAspect="1"/>
          </p:cNvPicPr>
          <p:nvPr userDrawn="1"/>
        </p:nvPicPr>
        <p:blipFill>
          <a:blip r:embed="rId2"/>
          <a:stretch>
            <a:fillRect/>
          </a:stretch>
        </p:blipFill>
        <p:spPr>
          <a:xfrm>
            <a:off x="9528541" y="6126165"/>
            <a:ext cx="2418131" cy="521340"/>
          </a:xfrm>
          <a:prstGeom prst="rect">
            <a:avLst/>
          </a:prstGeom>
        </p:spPr>
      </p:pic>
      <p:sp>
        <p:nvSpPr>
          <p:cNvPr id="7" name="Round Single Corner Rectangle 6"/>
          <p:cNvSpPr/>
          <p:nvPr userDrawn="1"/>
        </p:nvSpPr>
        <p:spPr>
          <a:xfrm rot="5400000">
            <a:off x="5082381" y="-5082380"/>
            <a:ext cx="1417636" cy="11582400"/>
          </a:xfrm>
          <a:prstGeom prst="round1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itle 1"/>
          <p:cNvSpPr>
            <a:spLocks noGrp="1"/>
          </p:cNvSpPr>
          <p:nvPr>
            <p:ph type="title"/>
          </p:nvPr>
        </p:nvSpPr>
        <p:spPr>
          <a:xfrm>
            <a:off x="609600" y="274639"/>
            <a:ext cx="10972800" cy="1143000"/>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752285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7797" y="6444947"/>
            <a:ext cx="2844800" cy="365125"/>
          </a:xfrm>
          <a:prstGeom prst="rect">
            <a:avLst/>
          </a:prstGeom>
        </p:spPr>
        <p:txBody>
          <a:bodyPr/>
          <a:lstStyle/>
          <a:p>
            <a:fld id="{65249F07-5E8B-5C4F-8E0A-7A5C4B483A7E}" type="slidenum">
              <a:rPr lang="en-US" smtClean="0"/>
              <a:t>‹#›</a:t>
            </a:fld>
            <a:endParaRPr lang="en-US"/>
          </a:p>
        </p:txBody>
      </p:sp>
      <p:pic>
        <p:nvPicPr>
          <p:cNvPr id="6" name="Picture 5"/>
          <p:cNvPicPr>
            <a:picLocks noChangeAspect="1"/>
          </p:cNvPicPr>
          <p:nvPr userDrawn="1"/>
        </p:nvPicPr>
        <p:blipFill>
          <a:blip r:embed="rId2"/>
          <a:stretch>
            <a:fillRect/>
          </a:stretch>
        </p:blipFill>
        <p:spPr>
          <a:xfrm>
            <a:off x="9528541" y="6126165"/>
            <a:ext cx="2418131" cy="521340"/>
          </a:xfrm>
          <a:prstGeom prst="rect">
            <a:avLst/>
          </a:prstGeom>
        </p:spPr>
      </p:pic>
      <p:sp>
        <p:nvSpPr>
          <p:cNvPr id="7" name="Round Single Corner Rectangle 6"/>
          <p:cNvSpPr/>
          <p:nvPr userDrawn="1"/>
        </p:nvSpPr>
        <p:spPr>
          <a:xfrm rot="5400000">
            <a:off x="5082381" y="-5082380"/>
            <a:ext cx="1417636" cy="11582400"/>
          </a:xfrm>
          <a:prstGeom prst="round1Rect">
            <a:avLst/>
          </a:prstGeom>
          <a:solidFill>
            <a:srgbClr val="6AA0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itle 1"/>
          <p:cNvSpPr>
            <a:spLocks noGrp="1"/>
          </p:cNvSpPr>
          <p:nvPr>
            <p:ph type="title"/>
          </p:nvPr>
        </p:nvSpPr>
        <p:spPr>
          <a:xfrm>
            <a:off x="609600" y="274639"/>
            <a:ext cx="10972800" cy="1143000"/>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051762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7797" y="6444947"/>
            <a:ext cx="2844800" cy="365125"/>
          </a:xfrm>
          <a:prstGeom prst="rect">
            <a:avLst/>
          </a:prstGeom>
        </p:spPr>
        <p:txBody>
          <a:bodyPr/>
          <a:lstStyle/>
          <a:p>
            <a:fld id="{65249F07-5E8B-5C4F-8E0A-7A5C4B483A7E}" type="slidenum">
              <a:rPr lang="en-US" smtClean="0"/>
              <a:t>‹#›</a:t>
            </a:fld>
            <a:endParaRPr lang="en-US"/>
          </a:p>
        </p:txBody>
      </p:sp>
      <p:pic>
        <p:nvPicPr>
          <p:cNvPr id="6" name="Picture 5"/>
          <p:cNvPicPr>
            <a:picLocks noChangeAspect="1"/>
          </p:cNvPicPr>
          <p:nvPr userDrawn="1"/>
        </p:nvPicPr>
        <p:blipFill>
          <a:blip r:embed="rId2"/>
          <a:stretch>
            <a:fillRect/>
          </a:stretch>
        </p:blipFill>
        <p:spPr>
          <a:xfrm>
            <a:off x="9528541" y="6126165"/>
            <a:ext cx="2418131" cy="521340"/>
          </a:xfrm>
          <a:prstGeom prst="rect">
            <a:avLst/>
          </a:prstGeom>
        </p:spPr>
      </p:pic>
      <p:sp>
        <p:nvSpPr>
          <p:cNvPr id="7" name="Round Single Corner Rectangle 6"/>
          <p:cNvSpPr/>
          <p:nvPr userDrawn="1"/>
        </p:nvSpPr>
        <p:spPr>
          <a:xfrm rot="5400000">
            <a:off x="5082381" y="-5082380"/>
            <a:ext cx="1417636" cy="11582400"/>
          </a:xfrm>
          <a:prstGeom prst="round1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itle 1"/>
          <p:cNvSpPr>
            <a:spLocks noGrp="1"/>
          </p:cNvSpPr>
          <p:nvPr>
            <p:ph type="title"/>
          </p:nvPr>
        </p:nvSpPr>
        <p:spPr>
          <a:xfrm>
            <a:off x="609600" y="274639"/>
            <a:ext cx="10972800" cy="1143000"/>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428784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797" y="6444947"/>
            <a:ext cx="2844800" cy="365125"/>
          </a:xfrm>
          <a:prstGeom prst="rect">
            <a:avLst/>
          </a:prstGeom>
        </p:spPr>
        <p:txBody>
          <a:bodyPr/>
          <a:lstStyle/>
          <a:p>
            <a:fld id="{65249F07-5E8B-5C4F-8E0A-7A5C4B483A7E}" type="slidenum">
              <a:rPr lang="en-US" smtClean="0"/>
              <a:t>‹#›</a:t>
            </a:fld>
            <a:endParaRPr lang="en-US"/>
          </a:p>
        </p:txBody>
      </p:sp>
      <p:pic>
        <p:nvPicPr>
          <p:cNvPr id="5" name="Picture 4"/>
          <p:cNvPicPr>
            <a:picLocks noChangeAspect="1"/>
          </p:cNvPicPr>
          <p:nvPr userDrawn="1"/>
        </p:nvPicPr>
        <p:blipFill>
          <a:blip r:embed="rId2"/>
          <a:stretch>
            <a:fillRect/>
          </a:stretch>
        </p:blipFill>
        <p:spPr>
          <a:xfrm>
            <a:off x="9528541" y="6126165"/>
            <a:ext cx="2418131" cy="521340"/>
          </a:xfrm>
          <a:prstGeom prst="rect">
            <a:avLst/>
          </a:prstGeom>
        </p:spPr>
      </p:pic>
    </p:spTree>
    <p:extLst>
      <p:ext uri="{BB962C8B-B14F-4D97-AF65-F5344CB8AC3E}">
        <p14:creationId xmlns:p14="http://schemas.microsoft.com/office/powerpoint/2010/main" val="2670479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Rectangle 8"/>
          <p:cNvSpPr/>
          <p:nvPr userDrawn="1"/>
        </p:nvSpPr>
        <p:spPr>
          <a:xfrm>
            <a:off x="9087083" y="0"/>
            <a:ext cx="3104917"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0000"/>
              </a:solidFill>
            </a:endParaRPr>
          </a:p>
        </p:txBody>
      </p:sp>
      <p:sp>
        <p:nvSpPr>
          <p:cNvPr id="3" name="Content Placeholder 2"/>
          <p:cNvSpPr>
            <a:spLocks noGrp="1"/>
          </p:cNvSpPr>
          <p:nvPr>
            <p:ph idx="1"/>
          </p:nvPr>
        </p:nvSpPr>
        <p:spPr>
          <a:xfrm>
            <a:off x="609600" y="1634205"/>
            <a:ext cx="8004915" cy="4491960"/>
          </a:xfrm>
        </p:spPr>
        <p:txBody>
          <a:bodyPr/>
          <a:lstStyle>
            <a:lvl1pPr>
              <a:defRPr sz="3200">
                <a:solidFill>
                  <a:srgbClr val="717375"/>
                </a:solidFill>
              </a:defRPr>
            </a:lvl1pPr>
            <a:lvl2pPr>
              <a:defRPr sz="2667">
                <a:solidFill>
                  <a:schemeClr val="accent3"/>
                </a:solidFill>
              </a:defRPr>
            </a:lvl2pPr>
            <a:lvl3pPr>
              <a:defRPr sz="2400">
                <a:solidFill>
                  <a:schemeClr val="accent3"/>
                </a:solidFill>
              </a:defRPr>
            </a:lvl3pPr>
            <a:lvl4pPr>
              <a:defRPr sz="2400">
                <a:solidFill>
                  <a:schemeClr val="accent3"/>
                </a:solidFill>
              </a:defRPr>
            </a:lvl4pPr>
            <a:lvl5pPr>
              <a:defRPr sz="2400">
                <a:solidFill>
                  <a:schemeClr val="accent3"/>
                </a:solidFill>
              </a:defRPr>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87797" y="6444947"/>
            <a:ext cx="2844800" cy="365125"/>
          </a:xfrm>
          <a:prstGeom prst="rect">
            <a:avLst/>
          </a:prstGeom>
        </p:spPr>
        <p:txBody>
          <a:bodyPr/>
          <a:lstStyle/>
          <a:p>
            <a:fld id="{65249F07-5E8B-5C4F-8E0A-7A5C4B483A7E}" type="slidenum">
              <a:rPr lang="en-US" smtClean="0"/>
              <a:t>‹#›</a:t>
            </a:fld>
            <a:endParaRPr lang="en-US" dirty="0"/>
          </a:p>
        </p:txBody>
      </p:sp>
      <p:sp>
        <p:nvSpPr>
          <p:cNvPr id="10" name="Title 1"/>
          <p:cNvSpPr>
            <a:spLocks noGrp="1"/>
          </p:cNvSpPr>
          <p:nvPr>
            <p:ph type="title"/>
          </p:nvPr>
        </p:nvSpPr>
        <p:spPr>
          <a:xfrm>
            <a:off x="609601" y="274639"/>
            <a:ext cx="8004915" cy="1143000"/>
          </a:xfrm>
          <a:prstGeom prst="rect">
            <a:avLst/>
          </a:prstGeom>
        </p:spPr>
        <p:txBody>
          <a:bodyPr/>
          <a:lstStyle>
            <a:lvl1pPr>
              <a:defRPr sz="4267">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2" name="Picture 11"/>
          <p:cNvPicPr>
            <a:picLocks noChangeAspect="1"/>
          </p:cNvPicPr>
          <p:nvPr userDrawn="1"/>
        </p:nvPicPr>
        <p:blipFill>
          <a:blip r:embed="rId2"/>
          <a:stretch>
            <a:fillRect/>
          </a:stretch>
        </p:blipFill>
        <p:spPr>
          <a:xfrm>
            <a:off x="9528541" y="6128549"/>
            <a:ext cx="2418131" cy="521340"/>
          </a:xfrm>
          <a:prstGeom prst="rect">
            <a:avLst/>
          </a:prstGeom>
        </p:spPr>
      </p:pic>
      <p:sp>
        <p:nvSpPr>
          <p:cNvPr id="15" name="Content Placeholder 2"/>
          <p:cNvSpPr>
            <a:spLocks noGrp="1"/>
          </p:cNvSpPr>
          <p:nvPr>
            <p:ph idx="13"/>
          </p:nvPr>
        </p:nvSpPr>
        <p:spPr>
          <a:xfrm>
            <a:off x="9319019" y="274638"/>
            <a:ext cx="2627653" cy="5410332"/>
          </a:xfrm>
        </p:spPr>
        <p:txBody>
          <a:bodyPr>
            <a:noAutofit/>
          </a:bodyPr>
          <a:lstStyle>
            <a:lvl1pPr marL="0" indent="0">
              <a:buNone/>
              <a:defRPr sz="2133" baseline="0">
                <a:solidFill>
                  <a:schemeClr val="bg1"/>
                </a:solidFill>
              </a:defRPr>
            </a:lvl1pPr>
            <a:lvl2pPr>
              <a:defRPr sz="2133">
                <a:solidFill>
                  <a:schemeClr val="bg1"/>
                </a:solidFill>
              </a:defRPr>
            </a:lvl2pPr>
            <a:lvl3pPr>
              <a:defRPr sz="2133">
                <a:solidFill>
                  <a:schemeClr val="bg1"/>
                </a:solidFill>
              </a:defRPr>
            </a:lvl3pPr>
            <a:lvl4pPr>
              <a:defRPr sz="2133">
                <a:solidFill>
                  <a:schemeClr val="bg1"/>
                </a:solidFill>
              </a:defRPr>
            </a:lvl4pPr>
            <a:lvl5pPr>
              <a:defRPr sz="2133">
                <a:solidFill>
                  <a:schemeClr val="bg1"/>
                </a:solidFill>
              </a:defRPr>
            </a:lvl5pPr>
            <a:lvl6pPr>
              <a:defRPr sz="2667"/>
            </a:lvl6pPr>
            <a:lvl7pPr>
              <a:defRPr sz="2667"/>
            </a:lvl7pPr>
            <a:lvl8pPr>
              <a:defRPr sz="2667"/>
            </a:lvl8pPr>
            <a:lvl9pPr>
              <a:defRPr sz="2667"/>
            </a:lvl9pPr>
          </a:lstStyle>
          <a:p>
            <a:pPr lvl="0"/>
            <a:r>
              <a:rPr lang="en-US" dirty="0"/>
              <a:t>Click to edit Master text styles</a:t>
            </a:r>
          </a:p>
        </p:txBody>
      </p:sp>
    </p:spTree>
    <p:extLst>
      <p:ext uri="{BB962C8B-B14F-4D97-AF65-F5344CB8AC3E}">
        <p14:creationId xmlns:p14="http://schemas.microsoft.com/office/powerpoint/2010/main" val="3148234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12192000" cy="6858001"/>
          </a:xfrm>
          <a:prstGeom prst="rect">
            <a:avLst/>
          </a:prstGeom>
        </p:spPr>
      </p:pic>
      <p:sp>
        <p:nvSpPr>
          <p:cNvPr id="11" name="Round Same Side Corner Rectangle 10"/>
          <p:cNvSpPr/>
          <p:nvPr userDrawn="1"/>
        </p:nvSpPr>
        <p:spPr>
          <a:xfrm rot="5400000">
            <a:off x="5082380" y="-1088930"/>
            <a:ext cx="1417637" cy="11582401"/>
          </a:xfrm>
          <a:prstGeom prst="round2Same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963084" y="4272588"/>
            <a:ext cx="10363200" cy="915549"/>
          </a:xfrm>
          <a:prstGeom prst="rect">
            <a:avLst/>
          </a:prstGeom>
          <a:noFill/>
        </p:spPr>
        <p:txBody>
          <a:bodyPr anchor="t"/>
          <a:lstStyle>
            <a:lvl1pPr algn="l">
              <a:defRPr sz="48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slide</a:t>
            </a:r>
          </a:p>
        </p:txBody>
      </p:sp>
      <p:sp>
        <p:nvSpPr>
          <p:cNvPr id="3" name="Text Placeholder 2"/>
          <p:cNvSpPr>
            <a:spLocks noGrp="1"/>
          </p:cNvSpPr>
          <p:nvPr>
            <p:ph type="body" idx="1"/>
          </p:nvPr>
        </p:nvSpPr>
        <p:spPr>
          <a:xfrm>
            <a:off x="963084" y="5493297"/>
            <a:ext cx="10363200" cy="526968"/>
          </a:xfrm>
        </p:spPr>
        <p:txBody>
          <a:bodyPr anchor="b"/>
          <a:lstStyle>
            <a:lvl1pPr marL="0" indent="0">
              <a:buNone/>
              <a:defRPr sz="2667">
                <a:solidFill>
                  <a:srgbClr val="FFFFFF"/>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8" name="Picture 7"/>
          <p:cNvPicPr>
            <a:picLocks noChangeAspect="1"/>
          </p:cNvPicPr>
          <p:nvPr userDrawn="1"/>
        </p:nvPicPr>
        <p:blipFill>
          <a:blip r:embed="rId3"/>
          <a:stretch>
            <a:fillRect/>
          </a:stretch>
        </p:blipFill>
        <p:spPr>
          <a:xfrm>
            <a:off x="9528541" y="6128549"/>
            <a:ext cx="2418131" cy="521340"/>
          </a:xfrm>
          <a:prstGeom prst="rect">
            <a:avLst/>
          </a:prstGeom>
        </p:spPr>
      </p:pic>
    </p:spTree>
    <p:extLst>
      <p:ext uri="{BB962C8B-B14F-4D97-AF65-F5344CB8AC3E}">
        <p14:creationId xmlns:p14="http://schemas.microsoft.com/office/powerpoint/2010/main" val="20039850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9" name="Rectangle 8"/>
          <p:cNvSpPr/>
          <p:nvPr userDrawn="1"/>
        </p:nvSpPr>
        <p:spPr>
          <a:xfrm>
            <a:off x="9087083" y="0"/>
            <a:ext cx="3104917"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0000"/>
              </a:solidFill>
            </a:endParaRPr>
          </a:p>
        </p:txBody>
      </p:sp>
      <p:sp>
        <p:nvSpPr>
          <p:cNvPr id="3" name="Content Placeholder 2"/>
          <p:cNvSpPr>
            <a:spLocks noGrp="1"/>
          </p:cNvSpPr>
          <p:nvPr>
            <p:ph idx="1"/>
          </p:nvPr>
        </p:nvSpPr>
        <p:spPr>
          <a:xfrm>
            <a:off x="609600" y="1634205"/>
            <a:ext cx="8004915" cy="4491960"/>
          </a:xfrm>
        </p:spPr>
        <p:txBody>
          <a:bodyPr/>
          <a:lstStyle>
            <a:lvl1pPr>
              <a:defRPr sz="3200">
                <a:solidFill>
                  <a:srgbClr val="717375"/>
                </a:solidFill>
              </a:defRPr>
            </a:lvl1pPr>
            <a:lvl2pPr>
              <a:defRPr sz="2667">
                <a:solidFill>
                  <a:schemeClr val="accent3"/>
                </a:solidFill>
              </a:defRPr>
            </a:lvl2pPr>
            <a:lvl3pPr>
              <a:defRPr sz="2400">
                <a:solidFill>
                  <a:schemeClr val="accent3"/>
                </a:solidFill>
              </a:defRPr>
            </a:lvl3pPr>
            <a:lvl4pPr>
              <a:defRPr sz="2400">
                <a:solidFill>
                  <a:schemeClr val="accent3"/>
                </a:solidFill>
              </a:defRPr>
            </a:lvl4pPr>
            <a:lvl5pPr>
              <a:defRPr sz="2400">
                <a:solidFill>
                  <a:schemeClr val="accent3"/>
                </a:solidFill>
              </a:defRPr>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87797" y="6444947"/>
            <a:ext cx="2844800" cy="365125"/>
          </a:xfrm>
          <a:prstGeom prst="rect">
            <a:avLst/>
          </a:prstGeom>
        </p:spPr>
        <p:txBody>
          <a:bodyPr/>
          <a:lstStyle/>
          <a:p>
            <a:fld id="{65249F07-5E8B-5C4F-8E0A-7A5C4B483A7E}" type="slidenum">
              <a:rPr lang="en-US" smtClean="0"/>
              <a:t>‹#›</a:t>
            </a:fld>
            <a:endParaRPr lang="en-US" dirty="0"/>
          </a:p>
        </p:txBody>
      </p:sp>
      <p:sp>
        <p:nvSpPr>
          <p:cNvPr id="10" name="Title 1"/>
          <p:cNvSpPr>
            <a:spLocks noGrp="1"/>
          </p:cNvSpPr>
          <p:nvPr>
            <p:ph type="title"/>
          </p:nvPr>
        </p:nvSpPr>
        <p:spPr>
          <a:xfrm>
            <a:off x="609601" y="274639"/>
            <a:ext cx="8004915" cy="1143000"/>
          </a:xfrm>
          <a:prstGeom prst="rect">
            <a:avLst/>
          </a:prstGeom>
        </p:spPr>
        <p:txBody>
          <a:bodyPr/>
          <a:lstStyle>
            <a:lvl1pPr>
              <a:defRPr sz="4267">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2" name="Picture 11"/>
          <p:cNvPicPr>
            <a:picLocks noChangeAspect="1"/>
          </p:cNvPicPr>
          <p:nvPr userDrawn="1"/>
        </p:nvPicPr>
        <p:blipFill>
          <a:blip r:embed="rId2"/>
          <a:stretch>
            <a:fillRect/>
          </a:stretch>
        </p:blipFill>
        <p:spPr>
          <a:xfrm>
            <a:off x="9528541" y="6128549"/>
            <a:ext cx="2418131" cy="521340"/>
          </a:xfrm>
          <a:prstGeom prst="rect">
            <a:avLst/>
          </a:prstGeom>
        </p:spPr>
      </p:pic>
      <p:sp>
        <p:nvSpPr>
          <p:cNvPr id="15" name="Content Placeholder 2"/>
          <p:cNvSpPr>
            <a:spLocks noGrp="1"/>
          </p:cNvSpPr>
          <p:nvPr>
            <p:ph idx="13"/>
          </p:nvPr>
        </p:nvSpPr>
        <p:spPr>
          <a:xfrm>
            <a:off x="9319019" y="274638"/>
            <a:ext cx="2627653" cy="5410332"/>
          </a:xfrm>
        </p:spPr>
        <p:txBody>
          <a:bodyPr>
            <a:noAutofit/>
          </a:bodyPr>
          <a:lstStyle>
            <a:lvl1pPr marL="0" indent="0">
              <a:buNone/>
              <a:defRPr sz="2133" baseline="0">
                <a:solidFill>
                  <a:schemeClr val="bg1"/>
                </a:solidFill>
              </a:defRPr>
            </a:lvl1pPr>
            <a:lvl2pPr>
              <a:defRPr sz="2133">
                <a:solidFill>
                  <a:schemeClr val="bg1"/>
                </a:solidFill>
              </a:defRPr>
            </a:lvl2pPr>
            <a:lvl3pPr>
              <a:defRPr sz="2133">
                <a:solidFill>
                  <a:schemeClr val="bg1"/>
                </a:solidFill>
              </a:defRPr>
            </a:lvl3pPr>
            <a:lvl4pPr>
              <a:defRPr sz="2133">
                <a:solidFill>
                  <a:schemeClr val="bg1"/>
                </a:solidFill>
              </a:defRPr>
            </a:lvl4pPr>
            <a:lvl5pPr>
              <a:defRPr sz="2133">
                <a:solidFill>
                  <a:schemeClr val="bg1"/>
                </a:solidFill>
              </a:defRPr>
            </a:lvl5pPr>
            <a:lvl6pPr>
              <a:defRPr sz="2667"/>
            </a:lvl6pPr>
            <a:lvl7pPr>
              <a:defRPr sz="2667"/>
            </a:lvl7pPr>
            <a:lvl8pPr>
              <a:defRPr sz="2667"/>
            </a:lvl8pPr>
            <a:lvl9pPr>
              <a:defRPr sz="2667"/>
            </a:lvl9pPr>
          </a:lstStyle>
          <a:p>
            <a:pPr lvl="0"/>
            <a:r>
              <a:rPr lang="en-US" dirty="0"/>
              <a:t>Click to edit Master text styles</a:t>
            </a:r>
          </a:p>
        </p:txBody>
      </p:sp>
    </p:spTree>
    <p:extLst>
      <p:ext uri="{BB962C8B-B14F-4D97-AF65-F5344CB8AC3E}">
        <p14:creationId xmlns:p14="http://schemas.microsoft.com/office/powerpoint/2010/main" val="3910415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9" name="Rectangle 8"/>
          <p:cNvSpPr/>
          <p:nvPr userDrawn="1"/>
        </p:nvSpPr>
        <p:spPr>
          <a:xfrm>
            <a:off x="9087083" y="0"/>
            <a:ext cx="3104917"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0000"/>
              </a:solidFill>
            </a:endParaRPr>
          </a:p>
        </p:txBody>
      </p:sp>
      <p:sp>
        <p:nvSpPr>
          <p:cNvPr id="3" name="Content Placeholder 2"/>
          <p:cNvSpPr>
            <a:spLocks noGrp="1"/>
          </p:cNvSpPr>
          <p:nvPr>
            <p:ph idx="1"/>
          </p:nvPr>
        </p:nvSpPr>
        <p:spPr>
          <a:xfrm>
            <a:off x="609600" y="1634205"/>
            <a:ext cx="8004915" cy="4491960"/>
          </a:xfrm>
        </p:spPr>
        <p:txBody>
          <a:bodyPr/>
          <a:lstStyle>
            <a:lvl1pPr>
              <a:defRPr sz="3200">
                <a:solidFill>
                  <a:srgbClr val="717375"/>
                </a:solidFill>
              </a:defRPr>
            </a:lvl1pPr>
            <a:lvl2pPr>
              <a:defRPr sz="2667">
                <a:solidFill>
                  <a:schemeClr val="accent3"/>
                </a:solidFill>
              </a:defRPr>
            </a:lvl2pPr>
            <a:lvl3pPr>
              <a:defRPr sz="2400">
                <a:solidFill>
                  <a:schemeClr val="accent3"/>
                </a:solidFill>
              </a:defRPr>
            </a:lvl3pPr>
            <a:lvl4pPr>
              <a:defRPr sz="2400">
                <a:solidFill>
                  <a:schemeClr val="accent3"/>
                </a:solidFill>
              </a:defRPr>
            </a:lvl4pPr>
            <a:lvl5pPr>
              <a:defRPr sz="2400">
                <a:solidFill>
                  <a:schemeClr val="accent3"/>
                </a:solidFill>
              </a:defRPr>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87797" y="6444947"/>
            <a:ext cx="2844800" cy="365125"/>
          </a:xfrm>
          <a:prstGeom prst="rect">
            <a:avLst/>
          </a:prstGeom>
        </p:spPr>
        <p:txBody>
          <a:bodyPr/>
          <a:lstStyle/>
          <a:p>
            <a:fld id="{65249F07-5E8B-5C4F-8E0A-7A5C4B483A7E}" type="slidenum">
              <a:rPr lang="en-US" smtClean="0"/>
              <a:t>‹#›</a:t>
            </a:fld>
            <a:endParaRPr lang="en-US" dirty="0"/>
          </a:p>
        </p:txBody>
      </p:sp>
      <p:sp>
        <p:nvSpPr>
          <p:cNvPr id="10" name="Title 1"/>
          <p:cNvSpPr>
            <a:spLocks noGrp="1"/>
          </p:cNvSpPr>
          <p:nvPr>
            <p:ph type="title"/>
          </p:nvPr>
        </p:nvSpPr>
        <p:spPr>
          <a:xfrm>
            <a:off x="609601" y="274639"/>
            <a:ext cx="8004915" cy="1143000"/>
          </a:xfrm>
          <a:prstGeom prst="rect">
            <a:avLst/>
          </a:prstGeom>
        </p:spPr>
        <p:txBody>
          <a:bodyPr/>
          <a:lstStyle>
            <a:lvl1pPr>
              <a:defRPr sz="4267">
                <a:solidFill>
                  <a:schemeClr val="accent6"/>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2" name="Picture 11"/>
          <p:cNvPicPr>
            <a:picLocks noChangeAspect="1"/>
          </p:cNvPicPr>
          <p:nvPr userDrawn="1"/>
        </p:nvPicPr>
        <p:blipFill>
          <a:blip r:embed="rId2"/>
          <a:stretch>
            <a:fillRect/>
          </a:stretch>
        </p:blipFill>
        <p:spPr>
          <a:xfrm>
            <a:off x="9528541" y="6128549"/>
            <a:ext cx="2418131" cy="521340"/>
          </a:xfrm>
          <a:prstGeom prst="rect">
            <a:avLst/>
          </a:prstGeom>
        </p:spPr>
      </p:pic>
      <p:sp>
        <p:nvSpPr>
          <p:cNvPr id="15" name="Content Placeholder 2"/>
          <p:cNvSpPr>
            <a:spLocks noGrp="1"/>
          </p:cNvSpPr>
          <p:nvPr>
            <p:ph idx="13"/>
          </p:nvPr>
        </p:nvSpPr>
        <p:spPr>
          <a:xfrm>
            <a:off x="9319019" y="274638"/>
            <a:ext cx="2627653" cy="5410332"/>
          </a:xfrm>
        </p:spPr>
        <p:txBody>
          <a:bodyPr>
            <a:noAutofit/>
          </a:bodyPr>
          <a:lstStyle>
            <a:lvl1pPr marL="0" indent="0">
              <a:buNone/>
              <a:defRPr sz="2133" baseline="0">
                <a:solidFill>
                  <a:schemeClr val="bg1"/>
                </a:solidFill>
              </a:defRPr>
            </a:lvl1pPr>
            <a:lvl2pPr>
              <a:defRPr sz="2133">
                <a:solidFill>
                  <a:schemeClr val="bg1"/>
                </a:solidFill>
              </a:defRPr>
            </a:lvl2pPr>
            <a:lvl3pPr>
              <a:defRPr sz="2133">
                <a:solidFill>
                  <a:schemeClr val="bg1"/>
                </a:solidFill>
              </a:defRPr>
            </a:lvl3pPr>
            <a:lvl4pPr>
              <a:defRPr sz="2133">
                <a:solidFill>
                  <a:schemeClr val="bg1"/>
                </a:solidFill>
              </a:defRPr>
            </a:lvl4pPr>
            <a:lvl5pPr>
              <a:defRPr sz="2133">
                <a:solidFill>
                  <a:schemeClr val="bg1"/>
                </a:solidFill>
              </a:defRPr>
            </a:lvl5pPr>
            <a:lvl6pPr>
              <a:defRPr sz="2667"/>
            </a:lvl6pPr>
            <a:lvl7pPr>
              <a:defRPr sz="2667"/>
            </a:lvl7pPr>
            <a:lvl8pPr>
              <a:defRPr sz="2667"/>
            </a:lvl8pPr>
            <a:lvl9pPr>
              <a:defRPr sz="2667"/>
            </a:lvl9pPr>
          </a:lstStyle>
          <a:p>
            <a:pPr lvl="0"/>
            <a:r>
              <a:rPr lang="en-US" dirty="0"/>
              <a:t>Click to edit Master text styles</a:t>
            </a:r>
          </a:p>
        </p:txBody>
      </p:sp>
    </p:spTree>
    <p:extLst>
      <p:ext uri="{BB962C8B-B14F-4D97-AF65-F5344CB8AC3E}">
        <p14:creationId xmlns:p14="http://schemas.microsoft.com/office/powerpoint/2010/main" val="86137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17" name="Picture 16" descr="iStock-859936784_pwpt.jp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8987" y="-77309"/>
            <a:ext cx="12210987" cy="6946449"/>
          </a:xfrm>
          <a:prstGeom prst="rect">
            <a:avLst/>
          </a:prstGeom>
        </p:spPr>
      </p:pic>
      <p:sp>
        <p:nvSpPr>
          <p:cNvPr id="11" name="Round Same Side Corner Rectangle 10"/>
          <p:cNvSpPr/>
          <p:nvPr userDrawn="1"/>
        </p:nvSpPr>
        <p:spPr>
          <a:xfrm rot="5400000">
            <a:off x="5082380" y="-1088930"/>
            <a:ext cx="1417637" cy="11582401"/>
          </a:xfrm>
          <a:prstGeom prst="round2SameRect">
            <a:avLst/>
          </a:prstGeom>
          <a:solidFill>
            <a:srgbClr val="6AA0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963084" y="4272588"/>
            <a:ext cx="10363200" cy="915549"/>
          </a:xfrm>
          <a:prstGeom prst="rect">
            <a:avLst/>
          </a:prstGeom>
          <a:noFill/>
        </p:spPr>
        <p:txBody>
          <a:bodyPr anchor="t"/>
          <a:lstStyle>
            <a:lvl1pPr algn="l">
              <a:defRPr sz="48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slide</a:t>
            </a:r>
          </a:p>
        </p:txBody>
      </p:sp>
      <p:sp>
        <p:nvSpPr>
          <p:cNvPr id="3" name="Text Placeholder 2"/>
          <p:cNvSpPr>
            <a:spLocks noGrp="1"/>
          </p:cNvSpPr>
          <p:nvPr>
            <p:ph type="body" idx="1"/>
          </p:nvPr>
        </p:nvSpPr>
        <p:spPr>
          <a:xfrm>
            <a:off x="963084" y="5493297"/>
            <a:ext cx="10363200" cy="526968"/>
          </a:xfrm>
        </p:spPr>
        <p:txBody>
          <a:bodyPr anchor="b"/>
          <a:lstStyle>
            <a:lvl1pPr marL="0" indent="0">
              <a:buNone/>
              <a:defRPr sz="2667">
                <a:solidFill>
                  <a:srgbClr val="FFFFFF"/>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8" name="Picture 7"/>
          <p:cNvPicPr>
            <a:picLocks noChangeAspect="1"/>
          </p:cNvPicPr>
          <p:nvPr userDrawn="1"/>
        </p:nvPicPr>
        <p:blipFill>
          <a:blip r:embed="rId3"/>
          <a:stretch>
            <a:fillRect/>
          </a:stretch>
        </p:blipFill>
        <p:spPr>
          <a:xfrm>
            <a:off x="9528541" y="6128549"/>
            <a:ext cx="2418131" cy="521340"/>
          </a:xfrm>
          <a:prstGeom prst="rect">
            <a:avLst/>
          </a:prstGeom>
        </p:spPr>
      </p:pic>
    </p:spTree>
    <p:extLst>
      <p:ext uri="{BB962C8B-B14F-4D97-AF65-F5344CB8AC3E}">
        <p14:creationId xmlns:p14="http://schemas.microsoft.com/office/powerpoint/2010/main" val="313185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6869139"/>
          </a:xfrm>
          <a:prstGeom prst="rect">
            <a:avLst/>
          </a:prstGeom>
        </p:spPr>
      </p:pic>
      <p:sp>
        <p:nvSpPr>
          <p:cNvPr id="11" name="Round Same Side Corner Rectangle 10"/>
          <p:cNvSpPr/>
          <p:nvPr userDrawn="1"/>
        </p:nvSpPr>
        <p:spPr>
          <a:xfrm rot="5400000">
            <a:off x="5082380" y="-1088930"/>
            <a:ext cx="1417637" cy="11582401"/>
          </a:xfrm>
          <a:prstGeom prst="round2SameRect">
            <a:avLst/>
          </a:prstGeom>
          <a:solidFill>
            <a:srgbClr val="6AA0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963084" y="4272588"/>
            <a:ext cx="10363200" cy="915549"/>
          </a:xfrm>
          <a:prstGeom prst="rect">
            <a:avLst/>
          </a:prstGeom>
          <a:noFill/>
        </p:spPr>
        <p:txBody>
          <a:bodyPr anchor="t"/>
          <a:lstStyle>
            <a:lvl1pPr algn="l">
              <a:defRPr sz="48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slide</a:t>
            </a:r>
          </a:p>
        </p:txBody>
      </p:sp>
      <p:sp>
        <p:nvSpPr>
          <p:cNvPr id="3" name="Text Placeholder 2"/>
          <p:cNvSpPr>
            <a:spLocks noGrp="1"/>
          </p:cNvSpPr>
          <p:nvPr>
            <p:ph type="body" idx="1"/>
          </p:nvPr>
        </p:nvSpPr>
        <p:spPr>
          <a:xfrm>
            <a:off x="963084" y="5493297"/>
            <a:ext cx="10363200" cy="526968"/>
          </a:xfrm>
        </p:spPr>
        <p:txBody>
          <a:bodyPr anchor="b"/>
          <a:lstStyle>
            <a:lvl1pPr marL="0" indent="0">
              <a:buNone/>
              <a:defRPr sz="2667">
                <a:solidFill>
                  <a:srgbClr val="FFFFFF"/>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8" name="Picture 7"/>
          <p:cNvPicPr>
            <a:picLocks noChangeAspect="1"/>
          </p:cNvPicPr>
          <p:nvPr userDrawn="1"/>
        </p:nvPicPr>
        <p:blipFill>
          <a:blip r:embed="rId3"/>
          <a:stretch>
            <a:fillRect/>
          </a:stretch>
        </p:blipFill>
        <p:spPr>
          <a:xfrm>
            <a:off x="9528541" y="6128549"/>
            <a:ext cx="2418131" cy="521340"/>
          </a:xfrm>
          <a:prstGeom prst="rect">
            <a:avLst/>
          </a:prstGeom>
        </p:spPr>
      </p:pic>
    </p:spTree>
    <p:extLst>
      <p:ext uri="{BB962C8B-B14F-4D97-AF65-F5344CB8AC3E}">
        <p14:creationId xmlns:p14="http://schemas.microsoft.com/office/powerpoint/2010/main" val="2049369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12192000" cy="6858001"/>
          </a:xfrm>
          <a:prstGeom prst="rect">
            <a:avLst/>
          </a:prstGeom>
        </p:spPr>
      </p:pic>
      <p:sp>
        <p:nvSpPr>
          <p:cNvPr id="11" name="Round Same Side Corner Rectangle 10"/>
          <p:cNvSpPr/>
          <p:nvPr userDrawn="1"/>
        </p:nvSpPr>
        <p:spPr>
          <a:xfrm rot="5400000">
            <a:off x="5082380" y="-1088930"/>
            <a:ext cx="1417637" cy="11582401"/>
          </a:xfrm>
          <a:prstGeom prst="round2Same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963084" y="4272588"/>
            <a:ext cx="10363200" cy="915549"/>
          </a:xfrm>
          <a:prstGeom prst="rect">
            <a:avLst/>
          </a:prstGeom>
          <a:noFill/>
        </p:spPr>
        <p:txBody>
          <a:bodyPr anchor="t"/>
          <a:lstStyle>
            <a:lvl1pPr algn="l">
              <a:defRPr sz="48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slide</a:t>
            </a:r>
          </a:p>
        </p:txBody>
      </p:sp>
      <p:sp>
        <p:nvSpPr>
          <p:cNvPr id="3" name="Text Placeholder 2"/>
          <p:cNvSpPr>
            <a:spLocks noGrp="1"/>
          </p:cNvSpPr>
          <p:nvPr>
            <p:ph type="body" idx="1"/>
          </p:nvPr>
        </p:nvSpPr>
        <p:spPr>
          <a:xfrm>
            <a:off x="963084" y="5493297"/>
            <a:ext cx="10363200" cy="526968"/>
          </a:xfrm>
        </p:spPr>
        <p:txBody>
          <a:bodyPr anchor="b"/>
          <a:lstStyle>
            <a:lvl1pPr marL="0" indent="0">
              <a:buNone/>
              <a:defRPr sz="2667">
                <a:solidFill>
                  <a:srgbClr val="FFFFFF"/>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8" name="Picture 7"/>
          <p:cNvPicPr>
            <a:picLocks noChangeAspect="1"/>
          </p:cNvPicPr>
          <p:nvPr userDrawn="1"/>
        </p:nvPicPr>
        <p:blipFill>
          <a:blip r:embed="rId3"/>
          <a:stretch>
            <a:fillRect/>
          </a:stretch>
        </p:blipFill>
        <p:spPr>
          <a:xfrm>
            <a:off x="9528541" y="6128549"/>
            <a:ext cx="2418131" cy="521340"/>
          </a:xfrm>
          <a:prstGeom prst="rect">
            <a:avLst/>
          </a:prstGeom>
        </p:spPr>
      </p:pic>
    </p:spTree>
    <p:extLst>
      <p:ext uri="{BB962C8B-B14F-4D97-AF65-F5344CB8AC3E}">
        <p14:creationId xmlns:p14="http://schemas.microsoft.com/office/powerpoint/2010/main" val="824559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17" name="Picture 16" descr="iStock-859936784_pwpt.jp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8987" y="-77309"/>
            <a:ext cx="12210987" cy="6946449"/>
          </a:xfrm>
          <a:prstGeom prst="rect">
            <a:avLst/>
          </a:prstGeom>
        </p:spPr>
      </p:pic>
      <p:sp>
        <p:nvSpPr>
          <p:cNvPr id="11" name="Round Same Side Corner Rectangle 10"/>
          <p:cNvSpPr/>
          <p:nvPr userDrawn="1"/>
        </p:nvSpPr>
        <p:spPr>
          <a:xfrm rot="5400000">
            <a:off x="5082380" y="-1088930"/>
            <a:ext cx="1417637" cy="11582401"/>
          </a:xfrm>
          <a:prstGeom prst="round2Same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963084" y="4272588"/>
            <a:ext cx="10363200" cy="915549"/>
          </a:xfrm>
          <a:prstGeom prst="rect">
            <a:avLst/>
          </a:prstGeom>
          <a:noFill/>
        </p:spPr>
        <p:txBody>
          <a:bodyPr anchor="t"/>
          <a:lstStyle>
            <a:lvl1pPr algn="l">
              <a:defRPr sz="48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slide</a:t>
            </a:r>
          </a:p>
        </p:txBody>
      </p:sp>
      <p:sp>
        <p:nvSpPr>
          <p:cNvPr id="3" name="Text Placeholder 2"/>
          <p:cNvSpPr>
            <a:spLocks noGrp="1"/>
          </p:cNvSpPr>
          <p:nvPr>
            <p:ph type="body" idx="1"/>
          </p:nvPr>
        </p:nvSpPr>
        <p:spPr>
          <a:xfrm>
            <a:off x="963084" y="5493297"/>
            <a:ext cx="10363200" cy="526968"/>
          </a:xfrm>
        </p:spPr>
        <p:txBody>
          <a:bodyPr anchor="b"/>
          <a:lstStyle>
            <a:lvl1pPr marL="0" indent="0">
              <a:buNone/>
              <a:defRPr sz="2667">
                <a:solidFill>
                  <a:srgbClr val="FFFFFF"/>
                </a:solidFill>
                <a:effectLst>
                  <a:outerShdw blurRad="50800" dist="38100" algn="l" rotWithShape="0">
                    <a:prstClr val="black">
                      <a:alpha val="40000"/>
                    </a:prstClr>
                  </a:outerShdw>
                </a:effectLs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8" name="Picture 7"/>
          <p:cNvPicPr>
            <a:picLocks noChangeAspect="1"/>
          </p:cNvPicPr>
          <p:nvPr userDrawn="1"/>
        </p:nvPicPr>
        <p:blipFill>
          <a:blip r:embed="rId3"/>
          <a:stretch>
            <a:fillRect/>
          </a:stretch>
        </p:blipFill>
        <p:spPr>
          <a:xfrm>
            <a:off x="9528541" y="6128549"/>
            <a:ext cx="2418131" cy="521340"/>
          </a:xfrm>
          <a:prstGeom prst="rect">
            <a:avLst/>
          </a:prstGeom>
        </p:spPr>
      </p:pic>
    </p:spTree>
    <p:extLst>
      <p:ext uri="{BB962C8B-B14F-4D97-AF65-F5344CB8AC3E}">
        <p14:creationId xmlns:p14="http://schemas.microsoft.com/office/powerpoint/2010/main" val="80687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6869139"/>
          </a:xfrm>
          <a:prstGeom prst="rect">
            <a:avLst/>
          </a:prstGeom>
        </p:spPr>
      </p:pic>
      <p:sp>
        <p:nvSpPr>
          <p:cNvPr id="11" name="Round Same Side Corner Rectangle 10"/>
          <p:cNvSpPr/>
          <p:nvPr userDrawn="1"/>
        </p:nvSpPr>
        <p:spPr>
          <a:xfrm rot="5400000">
            <a:off x="5082380" y="-1088930"/>
            <a:ext cx="1417637" cy="11582401"/>
          </a:xfrm>
          <a:prstGeom prst="round2SameRect">
            <a:avLst/>
          </a:prstGeom>
          <a:solidFill>
            <a:srgbClr val="F08B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2"/>
              </a:solidFill>
            </a:endParaRPr>
          </a:p>
        </p:txBody>
      </p:sp>
      <p:sp>
        <p:nvSpPr>
          <p:cNvPr id="2" name="Title 1"/>
          <p:cNvSpPr>
            <a:spLocks noGrp="1"/>
          </p:cNvSpPr>
          <p:nvPr>
            <p:ph type="title" hasCustomPrompt="1"/>
          </p:nvPr>
        </p:nvSpPr>
        <p:spPr>
          <a:xfrm>
            <a:off x="963084" y="4272588"/>
            <a:ext cx="10363200" cy="915549"/>
          </a:xfrm>
          <a:prstGeom prst="rect">
            <a:avLst/>
          </a:prstGeom>
          <a:noFill/>
        </p:spPr>
        <p:txBody>
          <a:bodyPr anchor="t"/>
          <a:lstStyle>
            <a:lvl1pPr algn="l">
              <a:defRPr sz="48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slide</a:t>
            </a:r>
          </a:p>
        </p:txBody>
      </p:sp>
      <p:sp>
        <p:nvSpPr>
          <p:cNvPr id="3" name="Text Placeholder 2"/>
          <p:cNvSpPr>
            <a:spLocks noGrp="1"/>
          </p:cNvSpPr>
          <p:nvPr>
            <p:ph type="body" idx="1"/>
          </p:nvPr>
        </p:nvSpPr>
        <p:spPr>
          <a:xfrm>
            <a:off x="963084" y="5493297"/>
            <a:ext cx="10363200" cy="526968"/>
          </a:xfrm>
        </p:spPr>
        <p:txBody>
          <a:bodyPr anchor="b"/>
          <a:lstStyle>
            <a:lvl1pPr marL="0" indent="0">
              <a:buNone/>
              <a:defRPr sz="2667">
                <a:solidFill>
                  <a:srgbClr val="FFFFFF"/>
                </a:solidFill>
                <a:effectLst>
                  <a:outerShdw blurRad="50800" dist="38100" algn="l" rotWithShape="0">
                    <a:prstClr val="black">
                      <a:alpha val="40000"/>
                    </a:prstClr>
                  </a:outerShdw>
                </a:effectLs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8" name="Picture 7"/>
          <p:cNvPicPr>
            <a:picLocks noChangeAspect="1"/>
          </p:cNvPicPr>
          <p:nvPr userDrawn="1"/>
        </p:nvPicPr>
        <p:blipFill>
          <a:blip r:embed="rId3"/>
          <a:stretch>
            <a:fillRect/>
          </a:stretch>
        </p:blipFill>
        <p:spPr>
          <a:xfrm>
            <a:off x="9528541" y="6128549"/>
            <a:ext cx="2418131" cy="521340"/>
          </a:xfrm>
          <a:prstGeom prst="rect">
            <a:avLst/>
          </a:prstGeom>
        </p:spPr>
      </p:pic>
    </p:spTree>
    <p:extLst>
      <p:ext uri="{BB962C8B-B14F-4D97-AF65-F5344CB8AC3E}">
        <p14:creationId xmlns:p14="http://schemas.microsoft.com/office/powerpoint/2010/main" val="3899593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12192000" cy="6858001"/>
          </a:xfrm>
          <a:prstGeom prst="rect">
            <a:avLst/>
          </a:prstGeom>
        </p:spPr>
      </p:pic>
      <p:sp>
        <p:nvSpPr>
          <p:cNvPr id="11" name="Round Same Side Corner Rectangle 10"/>
          <p:cNvSpPr/>
          <p:nvPr userDrawn="1"/>
        </p:nvSpPr>
        <p:spPr>
          <a:xfrm rot="5400000">
            <a:off x="5082380" y="-1088930"/>
            <a:ext cx="1417637" cy="11582401"/>
          </a:xfrm>
          <a:prstGeom prst="round2SameRect">
            <a:avLst/>
          </a:prstGeom>
          <a:solidFill>
            <a:srgbClr val="F08B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08B20"/>
              </a:solidFill>
            </a:endParaRPr>
          </a:p>
        </p:txBody>
      </p:sp>
      <p:sp>
        <p:nvSpPr>
          <p:cNvPr id="2" name="Title 1"/>
          <p:cNvSpPr>
            <a:spLocks noGrp="1"/>
          </p:cNvSpPr>
          <p:nvPr>
            <p:ph type="title" hasCustomPrompt="1"/>
          </p:nvPr>
        </p:nvSpPr>
        <p:spPr>
          <a:xfrm>
            <a:off x="963084" y="4272588"/>
            <a:ext cx="10363200" cy="915549"/>
          </a:xfrm>
          <a:prstGeom prst="rect">
            <a:avLst/>
          </a:prstGeom>
          <a:noFill/>
        </p:spPr>
        <p:txBody>
          <a:bodyPr anchor="t"/>
          <a:lstStyle>
            <a:lvl1pPr algn="l">
              <a:defRPr sz="48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slide</a:t>
            </a:r>
          </a:p>
        </p:txBody>
      </p:sp>
      <p:sp>
        <p:nvSpPr>
          <p:cNvPr id="3" name="Text Placeholder 2"/>
          <p:cNvSpPr>
            <a:spLocks noGrp="1"/>
          </p:cNvSpPr>
          <p:nvPr>
            <p:ph type="body" idx="1"/>
          </p:nvPr>
        </p:nvSpPr>
        <p:spPr>
          <a:xfrm>
            <a:off x="963084" y="5493297"/>
            <a:ext cx="10363200" cy="526968"/>
          </a:xfrm>
        </p:spPr>
        <p:txBody>
          <a:bodyPr anchor="b"/>
          <a:lstStyle>
            <a:lvl1pPr marL="0" indent="0">
              <a:buNone/>
              <a:defRPr sz="2667">
                <a:solidFill>
                  <a:srgbClr val="FFFFFF"/>
                </a:solidFill>
                <a:effectLst>
                  <a:outerShdw blurRad="50800" dist="38100" algn="l" rotWithShape="0">
                    <a:prstClr val="black">
                      <a:alpha val="40000"/>
                    </a:prstClr>
                  </a:outerShdw>
                </a:effectLs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8" name="Picture 7"/>
          <p:cNvPicPr>
            <a:picLocks noChangeAspect="1"/>
          </p:cNvPicPr>
          <p:nvPr userDrawn="1"/>
        </p:nvPicPr>
        <p:blipFill>
          <a:blip r:embed="rId3"/>
          <a:stretch>
            <a:fillRect/>
          </a:stretch>
        </p:blipFill>
        <p:spPr>
          <a:xfrm>
            <a:off x="9528541" y="6128549"/>
            <a:ext cx="2418131" cy="521340"/>
          </a:xfrm>
          <a:prstGeom prst="rect">
            <a:avLst/>
          </a:prstGeom>
        </p:spPr>
      </p:pic>
    </p:spTree>
    <p:extLst>
      <p:ext uri="{BB962C8B-B14F-4D97-AF65-F5344CB8AC3E}">
        <p14:creationId xmlns:p14="http://schemas.microsoft.com/office/powerpoint/2010/main" val="425652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4"/>
          </p:nvPr>
        </p:nvSpPr>
        <p:spPr>
          <a:xfrm>
            <a:off x="87797" y="6444947"/>
            <a:ext cx="2844800" cy="365125"/>
          </a:xfrm>
          <a:prstGeom prst="rect">
            <a:avLst/>
          </a:prstGeom>
        </p:spPr>
        <p:txBody>
          <a:bodyPr vert="horz" lIns="91440" tIns="45720" rIns="91440" bIns="45720" rtlCol="0" anchor="ctr"/>
          <a:lstStyle>
            <a:lvl1pPr algn="l">
              <a:defRPr sz="1600">
                <a:solidFill>
                  <a:srgbClr val="7F7F7F"/>
                </a:solidFill>
              </a:defRPr>
            </a:lvl1pPr>
          </a:lstStyle>
          <a:p>
            <a:fld id="{65249F07-5E8B-5C4F-8E0A-7A5C4B483A7E}" type="slidenum">
              <a:rPr lang="en-US" smtClean="0"/>
              <a:pPr/>
              <a:t>‹#›</a:t>
            </a:fld>
            <a:endParaRPr lang="en-US" dirty="0"/>
          </a:p>
        </p:txBody>
      </p:sp>
    </p:spTree>
    <p:extLst>
      <p:ext uri="{BB962C8B-B14F-4D97-AF65-F5344CB8AC3E}">
        <p14:creationId xmlns:p14="http://schemas.microsoft.com/office/powerpoint/2010/main" val="4261301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hf hdr="0" ftr="0" dt="0"/>
  <p:txStyles>
    <p:titleStyle>
      <a:lvl1pPr algn="l" defTabSz="609585" rtl="0" eaLnBrk="1" latinLnBrk="0" hangingPunct="1">
        <a:spcBef>
          <a:spcPct val="0"/>
        </a:spcBef>
        <a:buNone/>
        <a:defRPr sz="4800" b="1" kern="1200">
          <a:solidFill>
            <a:schemeClr val="tx1"/>
          </a:solidFill>
          <a:latin typeface="Foco"/>
          <a:ea typeface="+mj-ea"/>
          <a:cs typeface="Foco"/>
        </a:defRPr>
      </a:lvl1pPr>
    </p:titleStyle>
    <p:bodyStyle>
      <a:lvl1pPr marL="457189" indent="-457189" algn="l" defTabSz="609585" rtl="0" eaLnBrk="1" latinLnBrk="0" hangingPunct="1">
        <a:spcBef>
          <a:spcPct val="20000"/>
        </a:spcBef>
        <a:buFont typeface="Arial"/>
        <a:buChar char="•"/>
        <a:defRPr sz="3200" b="1" kern="1200">
          <a:solidFill>
            <a:schemeClr val="accent3"/>
          </a:solidFill>
          <a:latin typeface="Arial" panose="020B0604020202020204" pitchFamily="34" charset="0"/>
          <a:ea typeface="+mn-ea"/>
          <a:cs typeface="Arial" panose="020B0604020202020204" pitchFamily="34" charset="0"/>
        </a:defRPr>
      </a:lvl1pPr>
      <a:lvl2pPr marL="990575" indent="-380990" algn="l" defTabSz="609585" rtl="0" eaLnBrk="1" latinLnBrk="0" hangingPunct="1">
        <a:spcBef>
          <a:spcPct val="20000"/>
        </a:spcBef>
        <a:buFont typeface="Arial"/>
        <a:buChar char="–"/>
        <a:defRPr sz="2667" kern="1200">
          <a:solidFill>
            <a:schemeClr val="accent3"/>
          </a:solidFill>
          <a:latin typeface="Arial" panose="020B0604020202020204" pitchFamily="34" charset="0"/>
          <a:ea typeface="+mn-ea"/>
          <a:cs typeface="Arial" panose="020B0604020202020204" pitchFamily="34" charset="0"/>
        </a:defRPr>
      </a:lvl2pPr>
      <a:lvl3pPr marL="1523962" indent="-304792" algn="l" defTabSz="609585" rtl="0" eaLnBrk="1" latinLnBrk="0" hangingPunct="1">
        <a:spcBef>
          <a:spcPct val="20000"/>
        </a:spcBef>
        <a:buFont typeface="Arial"/>
        <a:buChar char="•"/>
        <a:defRPr sz="2400" kern="1200">
          <a:solidFill>
            <a:schemeClr val="accent3"/>
          </a:solidFill>
          <a:latin typeface="Arial" panose="020B0604020202020204" pitchFamily="34" charset="0"/>
          <a:ea typeface="+mn-ea"/>
          <a:cs typeface="Arial" panose="020B0604020202020204" pitchFamily="34" charset="0"/>
        </a:defRPr>
      </a:lvl3pPr>
      <a:lvl4pPr marL="2133547" indent="-304792" algn="l" defTabSz="609585" rtl="0" eaLnBrk="1" latinLnBrk="0" hangingPunct="1">
        <a:spcBef>
          <a:spcPct val="20000"/>
        </a:spcBef>
        <a:buFont typeface="Arial"/>
        <a:buChar char="–"/>
        <a:defRPr sz="2400" kern="1200">
          <a:solidFill>
            <a:schemeClr val="accent3"/>
          </a:solidFill>
          <a:latin typeface="Arial" panose="020B0604020202020204" pitchFamily="34" charset="0"/>
          <a:ea typeface="+mn-ea"/>
          <a:cs typeface="Arial" panose="020B0604020202020204" pitchFamily="34" charset="0"/>
        </a:defRPr>
      </a:lvl4pPr>
      <a:lvl5pPr marL="2743131" indent="-304792" algn="l" defTabSz="609585" rtl="0" eaLnBrk="1" latinLnBrk="0" hangingPunct="1">
        <a:spcBef>
          <a:spcPct val="20000"/>
        </a:spcBef>
        <a:buFont typeface="Arial"/>
        <a:buChar char="»"/>
        <a:defRPr sz="2400" kern="1200">
          <a:solidFill>
            <a:schemeClr val="accent3"/>
          </a:solidFill>
          <a:latin typeface="Arial" panose="020B0604020202020204" pitchFamily="34" charset="0"/>
          <a:ea typeface="+mn-ea"/>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3C01C2-D0F1-49B0-A768-DC6D1EE68473}"/>
              </a:ext>
            </a:extLst>
          </p:cNvPr>
          <p:cNvSpPr>
            <a:spLocks noGrp="1"/>
          </p:cNvSpPr>
          <p:nvPr>
            <p:ph type="title"/>
          </p:nvPr>
        </p:nvSpPr>
        <p:spPr/>
        <p:txBody>
          <a:bodyPr/>
          <a:lstStyle/>
          <a:p>
            <a:r>
              <a:rPr lang="en-US" dirty="0"/>
              <a:t>Access Health CT Update	</a:t>
            </a:r>
          </a:p>
        </p:txBody>
      </p:sp>
      <p:sp>
        <p:nvSpPr>
          <p:cNvPr id="6" name="Text Placeholder 5">
            <a:extLst>
              <a:ext uri="{FF2B5EF4-FFF2-40B4-BE49-F238E27FC236}">
                <a16:creationId xmlns:a16="http://schemas.microsoft.com/office/drawing/2014/main" id="{5CE219B7-6F7E-48A7-A596-93A8D36834D4}"/>
              </a:ext>
            </a:extLst>
          </p:cNvPr>
          <p:cNvSpPr>
            <a:spLocks noGrp="1"/>
          </p:cNvSpPr>
          <p:nvPr>
            <p:ph type="body" idx="1"/>
          </p:nvPr>
        </p:nvSpPr>
        <p:spPr/>
        <p:txBody>
          <a:bodyPr/>
          <a:lstStyle/>
          <a:p>
            <a:r>
              <a:rPr lang="en-US" dirty="0"/>
              <a:t>June 2021</a:t>
            </a:r>
          </a:p>
        </p:txBody>
      </p:sp>
      <p:sp>
        <p:nvSpPr>
          <p:cNvPr id="4" name="Slide Number Placeholder 3">
            <a:extLst>
              <a:ext uri="{FF2B5EF4-FFF2-40B4-BE49-F238E27FC236}">
                <a16:creationId xmlns:a16="http://schemas.microsoft.com/office/drawing/2014/main" id="{97334DD7-D719-48E1-9130-5CC6C91D18F9}"/>
              </a:ext>
            </a:extLst>
          </p:cNvPr>
          <p:cNvSpPr>
            <a:spLocks noGrp="1"/>
          </p:cNvSpPr>
          <p:nvPr>
            <p:ph type="sldNum" sz="quarter" idx="4294967295"/>
          </p:nvPr>
        </p:nvSpPr>
        <p:spPr>
          <a:xfrm>
            <a:off x="0" y="6389688"/>
            <a:ext cx="2844800" cy="365125"/>
          </a:xfrm>
        </p:spPr>
        <p:txBody>
          <a:bodyPr/>
          <a:lstStyle/>
          <a:p>
            <a:fld id="{65249F07-5E8B-5C4F-8E0A-7A5C4B483A7E}" type="slidenum">
              <a:rPr lang="en-US" smtClean="0"/>
              <a:t>1</a:t>
            </a:fld>
            <a:endParaRPr lang="en-US"/>
          </a:p>
        </p:txBody>
      </p:sp>
    </p:spTree>
    <p:extLst>
      <p:ext uri="{BB962C8B-B14F-4D97-AF65-F5344CB8AC3E}">
        <p14:creationId xmlns:p14="http://schemas.microsoft.com/office/powerpoint/2010/main" val="2404426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609600" y="274639"/>
            <a:ext cx="10972800" cy="868361"/>
          </a:xfrm>
        </p:spPr>
        <p:txBody>
          <a:bodyPr/>
          <a:lstStyle/>
          <a:p>
            <a:r>
              <a:rPr lang="en-US" sz="3600" dirty="0"/>
              <a:t>COVID-19 Special Enrollment Final Report </a:t>
            </a:r>
          </a:p>
        </p:txBody>
      </p:sp>
      <p:sp>
        <p:nvSpPr>
          <p:cNvPr id="11" name="Slide Number Placeholder 3"/>
          <p:cNvSpPr>
            <a:spLocks noGrp="1"/>
          </p:cNvSpPr>
          <p:nvPr>
            <p:ph type="sldNum" sz="quarter" idx="12"/>
          </p:nvPr>
        </p:nvSpPr>
        <p:spPr>
          <a:xfrm>
            <a:off x="87797" y="6444948"/>
            <a:ext cx="2844800" cy="365125"/>
          </a:xfrm>
        </p:spPr>
        <p:txBody>
          <a:bodyPr/>
          <a:lstStyle/>
          <a:p>
            <a:pPr defTabSz="609585"/>
            <a:fld id="{65249F07-5E8B-5C4F-8E0A-7A5C4B483A7E}" type="slidenum">
              <a:rPr lang="en-US">
                <a:latin typeface="Calibri"/>
              </a:rPr>
              <a:pPr defTabSz="609585"/>
              <a:t>2</a:t>
            </a:fld>
            <a:endParaRPr lang="en-US" dirty="0">
              <a:latin typeface="Calibri"/>
            </a:endParaRPr>
          </a:p>
        </p:txBody>
      </p:sp>
      <p:sp>
        <p:nvSpPr>
          <p:cNvPr id="9" name="Content Placeholder 17">
            <a:extLst>
              <a:ext uri="{FF2B5EF4-FFF2-40B4-BE49-F238E27FC236}">
                <a16:creationId xmlns:a16="http://schemas.microsoft.com/office/drawing/2014/main" id="{64C9E447-8E00-471C-9B01-E4AAE74A4905}"/>
              </a:ext>
            </a:extLst>
          </p:cNvPr>
          <p:cNvSpPr txBox="1">
            <a:spLocks/>
          </p:cNvSpPr>
          <p:nvPr/>
        </p:nvSpPr>
        <p:spPr>
          <a:xfrm>
            <a:off x="541609" y="1524708"/>
            <a:ext cx="10439580" cy="116330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1800"/>
              </a:spcBef>
              <a:spcAft>
                <a:spcPts val="1200"/>
              </a:spcAft>
              <a:buNone/>
              <a:defRPr/>
            </a:pPr>
            <a:endParaRPr lang="en-US" sz="2400" b="1" dirty="0"/>
          </a:p>
        </p:txBody>
      </p:sp>
      <p:sp>
        <p:nvSpPr>
          <p:cNvPr id="2" name="TextBox 1">
            <a:extLst>
              <a:ext uri="{FF2B5EF4-FFF2-40B4-BE49-F238E27FC236}">
                <a16:creationId xmlns:a16="http://schemas.microsoft.com/office/drawing/2014/main" id="{A69C6DE2-2EB7-4219-B7BC-71E1DB40084A}"/>
              </a:ext>
            </a:extLst>
          </p:cNvPr>
          <p:cNvSpPr txBox="1"/>
          <p:nvPr/>
        </p:nvSpPr>
        <p:spPr>
          <a:xfrm>
            <a:off x="427838" y="1560352"/>
            <a:ext cx="10773562" cy="1200329"/>
          </a:xfrm>
          <a:prstGeom prst="rect">
            <a:avLst/>
          </a:prstGeom>
          <a:noFill/>
        </p:spPr>
        <p:txBody>
          <a:bodyPr wrap="square" rtlCol="0">
            <a:spAutoFit/>
          </a:bodyPr>
          <a:lstStyle/>
          <a:p>
            <a:r>
              <a:rPr lang="en-US" b="1" dirty="0">
                <a:solidFill>
                  <a:schemeClr val="accent4">
                    <a:lumMod val="65000"/>
                    <a:lumOff val="35000"/>
                  </a:schemeClr>
                </a:solidFill>
              </a:rPr>
              <a:t>Recap: </a:t>
            </a:r>
            <a:r>
              <a:rPr lang="en-US" dirty="0">
                <a:solidFill>
                  <a:schemeClr val="accent4">
                    <a:lumMod val="65000"/>
                    <a:lumOff val="35000"/>
                  </a:schemeClr>
                </a:solidFill>
              </a:rPr>
              <a:t>Access Health CT opened a Special Enrollment Period for consumers who were not currently enrolled in coverage through AHCT. This effort aligned with the Special Enrollment Period in the Federally Facilitated Marketplace (FFM) and most importantly helped consumers during the COVID-19 Pandemic and Public Health Emergency. The Special Enrollment Period (SEP) took place February 15 through April 15, 2021.</a:t>
            </a:r>
          </a:p>
        </p:txBody>
      </p:sp>
      <p:sp>
        <p:nvSpPr>
          <p:cNvPr id="7" name="TextBox 6">
            <a:extLst>
              <a:ext uri="{FF2B5EF4-FFF2-40B4-BE49-F238E27FC236}">
                <a16:creationId xmlns:a16="http://schemas.microsoft.com/office/drawing/2014/main" id="{F77BA02F-402C-4AD6-ADF7-4BFAD42DD1B7}"/>
              </a:ext>
            </a:extLst>
          </p:cNvPr>
          <p:cNvSpPr txBox="1"/>
          <p:nvPr/>
        </p:nvSpPr>
        <p:spPr>
          <a:xfrm>
            <a:off x="748145" y="3077168"/>
            <a:ext cx="6639791" cy="461665"/>
          </a:xfrm>
          <a:prstGeom prst="rect">
            <a:avLst/>
          </a:prstGeom>
          <a:noFill/>
        </p:spPr>
        <p:txBody>
          <a:bodyPr wrap="square" rtlCol="0">
            <a:spAutoFit/>
          </a:bodyPr>
          <a:lstStyle/>
          <a:p>
            <a:r>
              <a:rPr lang="en-US" sz="2400" b="1" dirty="0">
                <a:solidFill>
                  <a:schemeClr val="accent4">
                    <a:lumMod val="65000"/>
                    <a:lumOff val="35000"/>
                  </a:schemeClr>
                </a:solidFill>
              </a:rPr>
              <a:t>Enrollment Period: 2/15 - 4/15 </a:t>
            </a:r>
          </a:p>
        </p:txBody>
      </p:sp>
      <p:graphicFrame>
        <p:nvGraphicFramePr>
          <p:cNvPr id="10" name="Table 12">
            <a:extLst>
              <a:ext uri="{FF2B5EF4-FFF2-40B4-BE49-F238E27FC236}">
                <a16:creationId xmlns:a16="http://schemas.microsoft.com/office/drawing/2014/main" id="{3AE01C32-ECAB-4ED4-A3F8-32246D1186E7}"/>
              </a:ext>
            </a:extLst>
          </p:cNvPr>
          <p:cNvGraphicFramePr>
            <a:graphicFrameLocks noGrp="1"/>
          </p:cNvGraphicFramePr>
          <p:nvPr>
            <p:extLst>
              <p:ext uri="{D42A27DB-BD31-4B8C-83A1-F6EECF244321}">
                <p14:modId xmlns:p14="http://schemas.microsoft.com/office/powerpoint/2010/main" val="3391455062"/>
              </p:ext>
            </p:extLst>
          </p:nvPr>
        </p:nvGraphicFramePr>
        <p:xfrm>
          <a:off x="820880" y="3578991"/>
          <a:ext cx="6494320" cy="1645920"/>
        </p:xfrm>
        <a:graphic>
          <a:graphicData uri="http://schemas.openxmlformats.org/drawingml/2006/table">
            <a:tbl>
              <a:tblPr firstRow="1" bandRow="1">
                <a:tableStyleId>{7E9639D4-E3E2-4D34-9284-5A2195B3D0D7}</a:tableStyleId>
              </a:tblPr>
              <a:tblGrid>
                <a:gridCol w="3247160">
                  <a:extLst>
                    <a:ext uri="{9D8B030D-6E8A-4147-A177-3AD203B41FA5}">
                      <a16:colId xmlns:a16="http://schemas.microsoft.com/office/drawing/2014/main" val="33169561"/>
                    </a:ext>
                  </a:extLst>
                </a:gridCol>
                <a:gridCol w="3247160">
                  <a:extLst>
                    <a:ext uri="{9D8B030D-6E8A-4147-A177-3AD203B41FA5}">
                      <a16:colId xmlns:a16="http://schemas.microsoft.com/office/drawing/2014/main" val="813435910"/>
                    </a:ext>
                  </a:extLst>
                </a:gridCol>
              </a:tblGrid>
              <a:tr h="370840">
                <a:tc>
                  <a:txBody>
                    <a:bodyPr/>
                    <a:lstStyle/>
                    <a:p>
                      <a:r>
                        <a:rPr lang="en-US" sz="2400" dirty="0"/>
                        <a:t>Plan Year</a:t>
                      </a:r>
                    </a:p>
                  </a:txBody>
                  <a:tcPr/>
                </a:tc>
                <a:tc>
                  <a:txBody>
                    <a:bodyPr/>
                    <a:lstStyle/>
                    <a:p>
                      <a:r>
                        <a:rPr lang="en-US" sz="2400" dirty="0"/>
                        <a:t>SEP Enrollment</a:t>
                      </a:r>
                    </a:p>
                  </a:txBody>
                  <a:tcPr/>
                </a:tc>
                <a:extLst>
                  <a:ext uri="{0D108BD9-81ED-4DB2-BD59-A6C34878D82A}">
                    <a16:rowId xmlns:a16="http://schemas.microsoft.com/office/drawing/2014/main" val="3078913422"/>
                  </a:ext>
                </a:extLst>
              </a:tr>
              <a:tr h="370840">
                <a:tc>
                  <a:txBody>
                    <a:bodyPr/>
                    <a:lstStyle/>
                    <a:p>
                      <a:r>
                        <a:rPr lang="en-US" sz="2000" dirty="0">
                          <a:solidFill>
                            <a:schemeClr val="accent4">
                              <a:lumMod val="65000"/>
                              <a:lumOff val="35000"/>
                            </a:schemeClr>
                          </a:solidFill>
                        </a:rPr>
                        <a:t>2019</a:t>
                      </a:r>
                    </a:p>
                  </a:txBody>
                  <a:tcPr/>
                </a:tc>
                <a:tc>
                  <a:txBody>
                    <a:bodyPr/>
                    <a:lstStyle/>
                    <a:p>
                      <a:r>
                        <a:rPr lang="en-US" sz="2000" dirty="0">
                          <a:solidFill>
                            <a:schemeClr val="accent4">
                              <a:lumMod val="65000"/>
                              <a:lumOff val="35000"/>
                            </a:schemeClr>
                          </a:solidFill>
                        </a:rPr>
                        <a:t>1,817</a:t>
                      </a:r>
                    </a:p>
                  </a:txBody>
                  <a:tcPr/>
                </a:tc>
                <a:extLst>
                  <a:ext uri="{0D108BD9-81ED-4DB2-BD59-A6C34878D82A}">
                    <a16:rowId xmlns:a16="http://schemas.microsoft.com/office/drawing/2014/main" val="1239731213"/>
                  </a:ext>
                </a:extLst>
              </a:tr>
              <a:tr h="370840">
                <a:tc>
                  <a:txBody>
                    <a:bodyPr/>
                    <a:lstStyle/>
                    <a:p>
                      <a:r>
                        <a:rPr lang="en-US" sz="2000" dirty="0">
                          <a:solidFill>
                            <a:schemeClr val="accent4">
                              <a:lumMod val="65000"/>
                              <a:lumOff val="35000"/>
                            </a:schemeClr>
                          </a:solidFill>
                        </a:rPr>
                        <a:t>2020*</a:t>
                      </a:r>
                    </a:p>
                  </a:txBody>
                  <a:tcPr/>
                </a:tc>
                <a:tc>
                  <a:txBody>
                    <a:bodyPr/>
                    <a:lstStyle/>
                    <a:p>
                      <a:r>
                        <a:rPr lang="en-US" sz="2000" dirty="0">
                          <a:solidFill>
                            <a:schemeClr val="accent4">
                              <a:lumMod val="65000"/>
                              <a:lumOff val="35000"/>
                            </a:schemeClr>
                          </a:solidFill>
                        </a:rPr>
                        <a:t>4,250</a:t>
                      </a:r>
                    </a:p>
                  </a:txBody>
                  <a:tcPr/>
                </a:tc>
                <a:extLst>
                  <a:ext uri="{0D108BD9-81ED-4DB2-BD59-A6C34878D82A}">
                    <a16:rowId xmlns:a16="http://schemas.microsoft.com/office/drawing/2014/main" val="2771437289"/>
                  </a:ext>
                </a:extLst>
              </a:tr>
              <a:tr h="370840">
                <a:tc>
                  <a:txBody>
                    <a:bodyPr/>
                    <a:lstStyle/>
                    <a:p>
                      <a:r>
                        <a:rPr lang="en-US" sz="2000" dirty="0">
                          <a:solidFill>
                            <a:schemeClr val="accent4">
                              <a:lumMod val="65000"/>
                              <a:lumOff val="35000"/>
                            </a:schemeClr>
                          </a:solidFill>
                        </a:rPr>
                        <a:t>2021**</a:t>
                      </a:r>
                    </a:p>
                  </a:txBody>
                  <a:tcPr/>
                </a:tc>
                <a:tc>
                  <a:txBody>
                    <a:bodyPr/>
                    <a:lstStyle/>
                    <a:p>
                      <a:r>
                        <a:rPr lang="en-US" sz="2000" dirty="0">
                          <a:solidFill>
                            <a:schemeClr val="accent4">
                              <a:lumMod val="65000"/>
                              <a:lumOff val="35000"/>
                            </a:schemeClr>
                          </a:solidFill>
                        </a:rPr>
                        <a:t>5,890</a:t>
                      </a:r>
                    </a:p>
                  </a:txBody>
                  <a:tcPr/>
                </a:tc>
                <a:extLst>
                  <a:ext uri="{0D108BD9-81ED-4DB2-BD59-A6C34878D82A}">
                    <a16:rowId xmlns:a16="http://schemas.microsoft.com/office/drawing/2014/main" val="1662232557"/>
                  </a:ext>
                </a:extLst>
              </a:tr>
            </a:tbl>
          </a:graphicData>
        </a:graphic>
      </p:graphicFrame>
      <p:sp>
        <p:nvSpPr>
          <p:cNvPr id="13" name="TextBox 12">
            <a:extLst>
              <a:ext uri="{FF2B5EF4-FFF2-40B4-BE49-F238E27FC236}">
                <a16:creationId xmlns:a16="http://schemas.microsoft.com/office/drawing/2014/main" id="{804E0567-662E-4BCC-AC45-3D57096103B9}"/>
              </a:ext>
            </a:extLst>
          </p:cNvPr>
          <p:cNvSpPr txBox="1"/>
          <p:nvPr/>
        </p:nvSpPr>
        <p:spPr>
          <a:xfrm>
            <a:off x="820880" y="5729252"/>
            <a:ext cx="10228655" cy="523220"/>
          </a:xfrm>
          <a:prstGeom prst="rect">
            <a:avLst/>
          </a:prstGeom>
          <a:noFill/>
        </p:spPr>
        <p:txBody>
          <a:bodyPr wrap="square" rtlCol="0">
            <a:spAutoFit/>
          </a:bodyPr>
          <a:lstStyle/>
          <a:p>
            <a:r>
              <a:rPr lang="en-US" sz="1400" i="1" dirty="0">
                <a:solidFill>
                  <a:schemeClr val="accent4">
                    <a:lumMod val="65000"/>
                    <a:lumOff val="35000"/>
                  </a:schemeClr>
                </a:solidFill>
              </a:rPr>
              <a:t>* Special Enrollment Period included a qualifying life event for uninsured residents from 3/19 – 4/17/2020.</a:t>
            </a:r>
          </a:p>
          <a:p>
            <a:r>
              <a:rPr lang="en-US" sz="1400" i="1" dirty="0">
                <a:solidFill>
                  <a:schemeClr val="accent4">
                    <a:lumMod val="65000"/>
                    <a:lumOff val="35000"/>
                  </a:schemeClr>
                </a:solidFill>
              </a:rPr>
              <a:t>**  Special Enrollment Period included a qualifying life event for uninsured and underinsured residents from 2/15 – 4/15/2021. </a:t>
            </a:r>
          </a:p>
        </p:txBody>
      </p:sp>
      <p:sp>
        <p:nvSpPr>
          <p:cNvPr id="14" name="TextBox 13">
            <a:extLst>
              <a:ext uri="{FF2B5EF4-FFF2-40B4-BE49-F238E27FC236}">
                <a16:creationId xmlns:a16="http://schemas.microsoft.com/office/drawing/2014/main" id="{E8475FBE-11B2-4C47-A366-6FB0230ECD79}"/>
              </a:ext>
            </a:extLst>
          </p:cNvPr>
          <p:cNvSpPr txBox="1"/>
          <p:nvPr/>
        </p:nvSpPr>
        <p:spPr>
          <a:xfrm>
            <a:off x="8035636" y="3521758"/>
            <a:ext cx="3165764" cy="2031325"/>
          </a:xfrm>
          <a:prstGeom prst="rect">
            <a:avLst/>
          </a:prstGeom>
          <a:noFill/>
        </p:spPr>
        <p:txBody>
          <a:bodyPr wrap="square" rtlCol="0">
            <a:spAutoFit/>
          </a:bodyPr>
          <a:lstStyle/>
          <a:p>
            <a:r>
              <a:rPr lang="en-US" b="1" dirty="0"/>
              <a:t>Reminder:</a:t>
            </a:r>
            <a:r>
              <a:rPr lang="en-US" b="1" dirty="0">
                <a:solidFill>
                  <a:schemeClr val="accent4">
                    <a:lumMod val="65000"/>
                    <a:lumOff val="35000"/>
                  </a:schemeClr>
                </a:solidFill>
              </a:rPr>
              <a:t> An expanded special enrollment period for CT residents who are uninsured, underinsured, or would like access to new financial help is in effect from May 1 – August 15, 2021.</a:t>
            </a:r>
          </a:p>
        </p:txBody>
      </p:sp>
    </p:spTree>
    <p:extLst>
      <p:ext uri="{BB962C8B-B14F-4D97-AF65-F5344CB8AC3E}">
        <p14:creationId xmlns:p14="http://schemas.microsoft.com/office/powerpoint/2010/main" val="315238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609600" y="274639"/>
            <a:ext cx="10972800" cy="868361"/>
          </a:xfrm>
        </p:spPr>
        <p:txBody>
          <a:bodyPr/>
          <a:lstStyle/>
          <a:p>
            <a:r>
              <a:rPr lang="en-US" sz="3600" dirty="0"/>
              <a:t>American Rescue Plan (ARP) – Update </a:t>
            </a:r>
          </a:p>
        </p:txBody>
      </p:sp>
      <p:sp>
        <p:nvSpPr>
          <p:cNvPr id="11" name="Slide Number Placeholder 3"/>
          <p:cNvSpPr>
            <a:spLocks noGrp="1"/>
          </p:cNvSpPr>
          <p:nvPr>
            <p:ph type="sldNum" sz="quarter" idx="12"/>
          </p:nvPr>
        </p:nvSpPr>
        <p:spPr>
          <a:xfrm>
            <a:off x="87797" y="6444948"/>
            <a:ext cx="2844800" cy="365125"/>
          </a:xfrm>
        </p:spPr>
        <p:txBody>
          <a:bodyPr/>
          <a:lstStyle/>
          <a:p>
            <a:pPr defTabSz="609585"/>
            <a:fld id="{65249F07-5E8B-5C4F-8E0A-7A5C4B483A7E}" type="slidenum">
              <a:rPr lang="en-US">
                <a:latin typeface="Calibri"/>
              </a:rPr>
              <a:pPr defTabSz="609585"/>
              <a:t>3</a:t>
            </a:fld>
            <a:endParaRPr lang="en-US" dirty="0">
              <a:latin typeface="Calibri"/>
            </a:endParaRPr>
          </a:p>
        </p:txBody>
      </p:sp>
      <p:sp>
        <p:nvSpPr>
          <p:cNvPr id="9" name="Content Placeholder 17">
            <a:extLst>
              <a:ext uri="{FF2B5EF4-FFF2-40B4-BE49-F238E27FC236}">
                <a16:creationId xmlns:a16="http://schemas.microsoft.com/office/drawing/2014/main" id="{64C9E447-8E00-471C-9B01-E4AAE74A4905}"/>
              </a:ext>
            </a:extLst>
          </p:cNvPr>
          <p:cNvSpPr txBox="1">
            <a:spLocks/>
          </p:cNvSpPr>
          <p:nvPr/>
        </p:nvSpPr>
        <p:spPr>
          <a:xfrm>
            <a:off x="541609" y="1524708"/>
            <a:ext cx="10439580" cy="116330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1800"/>
              </a:spcBef>
              <a:spcAft>
                <a:spcPts val="1200"/>
              </a:spcAft>
              <a:buNone/>
              <a:defRPr/>
            </a:pPr>
            <a:endParaRPr lang="en-US" sz="2800" b="1" dirty="0"/>
          </a:p>
        </p:txBody>
      </p:sp>
      <p:sp>
        <p:nvSpPr>
          <p:cNvPr id="2" name="TextBox 1">
            <a:extLst>
              <a:ext uri="{FF2B5EF4-FFF2-40B4-BE49-F238E27FC236}">
                <a16:creationId xmlns:a16="http://schemas.microsoft.com/office/drawing/2014/main" id="{A69C6DE2-2EB7-4219-B7BC-71E1DB40084A}"/>
              </a:ext>
            </a:extLst>
          </p:cNvPr>
          <p:cNvSpPr txBox="1"/>
          <p:nvPr/>
        </p:nvSpPr>
        <p:spPr>
          <a:xfrm>
            <a:off x="427838" y="1560352"/>
            <a:ext cx="10228655" cy="1015663"/>
          </a:xfrm>
          <a:prstGeom prst="rect">
            <a:avLst/>
          </a:prstGeom>
          <a:noFill/>
        </p:spPr>
        <p:txBody>
          <a:bodyPr wrap="square" rtlCol="0">
            <a:spAutoFit/>
          </a:bodyPr>
          <a:lstStyle/>
          <a:p>
            <a:r>
              <a:rPr lang="en-US" sz="2000" b="1" dirty="0">
                <a:solidFill>
                  <a:schemeClr val="accent4">
                    <a:lumMod val="65000"/>
                    <a:lumOff val="35000"/>
                  </a:schemeClr>
                </a:solidFill>
              </a:rPr>
              <a:t>Recap: </a:t>
            </a:r>
            <a:r>
              <a:rPr lang="en-US" sz="2000" dirty="0">
                <a:solidFill>
                  <a:schemeClr val="accent4">
                    <a:lumMod val="65000"/>
                    <a:lumOff val="35000"/>
                  </a:schemeClr>
                </a:solidFill>
              </a:rPr>
              <a:t>On April 30</a:t>
            </a:r>
            <a:r>
              <a:rPr lang="en-US" sz="2000" baseline="30000" dirty="0">
                <a:solidFill>
                  <a:schemeClr val="accent4">
                    <a:lumMod val="65000"/>
                    <a:lumOff val="35000"/>
                  </a:schemeClr>
                </a:solidFill>
              </a:rPr>
              <a:t>th </a:t>
            </a:r>
            <a:r>
              <a:rPr lang="en-US" sz="2000" dirty="0">
                <a:solidFill>
                  <a:schemeClr val="accent4">
                    <a:lumMod val="65000"/>
                    <a:lumOff val="35000"/>
                  </a:schemeClr>
                </a:solidFill>
              </a:rPr>
              <a:t>AHCT implemented and released the updated ARP contribution rates. Since then, any customer updating or renewing an application is eligible to benefit from additional financial help to make plans more affordable. </a:t>
            </a:r>
          </a:p>
        </p:txBody>
      </p:sp>
      <p:cxnSp>
        <p:nvCxnSpPr>
          <p:cNvPr id="4" name="Straight Connector 3">
            <a:extLst>
              <a:ext uri="{FF2B5EF4-FFF2-40B4-BE49-F238E27FC236}">
                <a16:creationId xmlns:a16="http://schemas.microsoft.com/office/drawing/2014/main" id="{E0250210-1E5E-4988-8923-D9436626ACDC}"/>
              </a:ext>
            </a:extLst>
          </p:cNvPr>
          <p:cNvCxnSpPr>
            <a:cxnSpLocks/>
          </p:cNvCxnSpPr>
          <p:nvPr/>
        </p:nvCxnSpPr>
        <p:spPr>
          <a:xfrm flipV="1">
            <a:off x="427839" y="3229858"/>
            <a:ext cx="10494627" cy="7848"/>
          </a:xfrm>
          <a:prstGeom prst="line">
            <a:avLst/>
          </a:prstGeom>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281BED5E-91B7-49E9-ACFA-774CB9732167}"/>
              </a:ext>
            </a:extLst>
          </p:cNvPr>
          <p:cNvSpPr txBox="1"/>
          <p:nvPr/>
        </p:nvSpPr>
        <p:spPr>
          <a:xfrm>
            <a:off x="1025938" y="2811841"/>
            <a:ext cx="9630555" cy="461665"/>
          </a:xfrm>
          <a:prstGeom prst="rect">
            <a:avLst/>
          </a:prstGeom>
          <a:noFill/>
        </p:spPr>
        <p:txBody>
          <a:bodyPr wrap="square" rtlCol="0">
            <a:spAutoFit/>
          </a:bodyPr>
          <a:lstStyle/>
          <a:p>
            <a:pPr algn="ctr"/>
            <a:r>
              <a:rPr lang="en-US" sz="2400" b="1" dirty="0">
                <a:solidFill>
                  <a:schemeClr val="accent4">
                    <a:lumMod val="65000"/>
                    <a:lumOff val="35000"/>
                  </a:schemeClr>
                </a:solidFill>
              </a:rPr>
              <a:t>Impact Since April 30th:</a:t>
            </a:r>
            <a:r>
              <a:rPr lang="en-US" sz="2400" dirty="0">
                <a:solidFill>
                  <a:schemeClr val="accent4">
                    <a:lumMod val="65000"/>
                    <a:lumOff val="35000"/>
                  </a:schemeClr>
                </a:solidFill>
              </a:rPr>
              <a:t> </a:t>
            </a:r>
          </a:p>
        </p:txBody>
      </p:sp>
      <p:sp>
        <p:nvSpPr>
          <p:cNvPr id="24" name="TextBox 23">
            <a:extLst>
              <a:ext uri="{FF2B5EF4-FFF2-40B4-BE49-F238E27FC236}">
                <a16:creationId xmlns:a16="http://schemas.microsoft.com/office/drawing/2014/main" id="{08CDF531-21FE-442D-BC1A-71515D974F10}"/>
              </a:ext>
            </a:extLst>
          </p:cNvPr>
          <p:cNvSpPr txBox="1"/>
          <p:nvPr/>
        </p:nvSpPr>
        <p:spPr>
          <a:xfrm>
            <a:off x="427839" y="3469739"/>
            <a:ext cx="2788820" cy="400110"/>
          </a:xfrm>
          <a:prstGeom prst="rect">
            <a:avLst/>
          </a:prstGeom>
          <a:noFill/>
        </p:spPr>
        <p:txBody>
          <a:bodyPr wrap="square" rtlCol="0">
            <a:spAutoFit/>
          </a:bodyPr>
          <a:lstStyle/>
          <a:p>
            <a:r>
              <a:rPr lang="en-US" sz="2000" b="1" dirty="0">
                <a:solidFill>
                  <a:schemeClr val="accent4">
                    <a:lumMod val="65000"/>
                    <a:lumOff val="35000"/>
                  </a:schemeClr>
                </a:solidFill>
              </a:rPr>
              <a:t>Existing Enrollees:</a:t>
            </a:r>
          </a:p>
        </p:txBody>
      </p:sp>
      <p:sp>
        <p:nvSpPr>
          <p:cNvPr id="25" name="TextBox 24">
            <a:extLst>
              <a:ext uri="{FF2B5EF4-FFF2-40B4-BE49-F238E27FC236}">
                <a16:creationId xmlns:a16="http://schemas.microsoft.com/office/drawing/2014/main" id="{78B857CF-11A2-476A-9B21-C4D8F0E1F78B}"/>
              </a:ext>
            </a:extLst>
          </p:cNvPr>
          <p:cNvSpPr txBox="1"/>
          <p:nvPr/>
        </p:nvSpPr>
        <p:spPr>
          <a:xfrm>
            <a:off x="6109443" y="3469739"/>
            <a:ext cx="2788820" cy="400110"/>
          </a:xfrm>
          <a:prstGeom prst="rect">
            <a:avLst/>
          </a:prstGeom>
          <a:noFill/>
        </p:spPr>
        <p:txBody>
          <a:bodyPr wrap="square" rtlCol="0">
            <a:spAutoFit/>
          </a:bodyPr>
          <a:lstStyle/>
          <a:p>
            <a:r>
              <a:rPr lang="en-US" sz="2000" b="1" dirty="0">
                <a:solidFill>
                  <a:schemeClr val="accent4">
                    <a:lumMod val="65000"/>
                    <a:lumOff val="35000"/>
                  </a:schemeClr>
                </a:solidFill>
              </a:rPr>
              <a:t>New Enrollees:</a:t>
            </a:r>
          </a:p>
        </p:txBody>
      </p:sp>
      <p:sp>
        <p:nvSpPr>
          <p:cNvPr id="26" name="TextBox 25">
            <a:extLst>
              <a:ext uri="{FF2B5EF4-FFF2-40B4-BE49-F238E27FC236}">
                <a16:creationId xmlns:a16="http://schemas.microsoft.com/office/drawing/2014/main" id="{F1B4A95E-AEF3-4766-A6B1-42D653930122}"/>
              </a:ext>
            </a:extLst>
          </p:cNvPr>
          <p:cNvSpPr txBox="1"/>
          <p:nvPr/>
        </p:nvSpPr>
        <p:spPr>
          <a:xfrm>
            <a:off x="454817" y="3907917"/>
            <a:ext cx="5216405" cy="1938992"/>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dirty="0">
                <a:solidFill>
                  <a:schemeClr val="accent4">
                    <a:lumMod val="65000"/>
                    <a:lumOff val="35000"/>
                  </a:schemeClr>
                </a:solidFill>
              </a:rPr>
              <a:t>5,150 - Enrollees with updated applications</a:t>
            </a:r>
          </a:p>
          <a:p>
            <a:pPr marL="285750" indent="-285750">
              <a:spcBef>
                <a:spcPts val="600"/>
              </a:spcBef>
              <a:spcAft>
                <a:spcPts val="600"/>
              </a:spcAft>
              <a:buFont typeface="Arial" panose="020B0604020202020204" pitchFamily="34" charset="0"/>
              <a:buChar char="•"/>
            </a:pPr>
            <a:r>
              <a:rPr lang="en-US" dirty="0">
                <a:solidFill>
                  <a:schemeClr val="accent4">
                    <a:lumMod val="65000"/>
                    <a:lumOff val="35000"/>
                  </a:schemeClr>
                </a:solidFill>
              </a:rPr>
              <a:t>8% – Customers updating enrolled in a new plan</a:t>
            </a:r>
          </a:p>
          <a:p>
            <a:pPr marL="285750" indent="-285750">
              <a:spcBef>
                <a:spcPts val="600"/>
              </a:spcBef>
              <a:spcAft>
                <a:spcPts val="600"/>
              </a:spcAft>
              <a:buFont typeface="Arial" panose="020B0604020202020204" pitchFamily="34" charset="0"/>
              <a:buChar char="•"/>
            </a:pPr>
            <a:r>
              <a:rPr lang="en-US" dirty="0">
                <a:solidFill>
                  <a:schemeClr val="accent4">
                    <a:lumMod val="65000"/>
                    <a:lumOff val="35000"/>
                  </a:schemeClr>
                </a:solidFill>
              </a:rPr>
              <a:t>$720k - Aggregate monthly premium savings </a:t>
            </a:r>
          </a:p>
          <a:p>
            <a:pPr marL="285750" indent="-285750">
              <a:spcBef>
                <a:spcPts val="600"/>
              </a:spcBef>
              <a:spcAft>
                <a:spcPts val="600"/>
              </a:spcAft>
              <a:buFont typeface="Arial" panose="020B0604020202020204" pitchFamily="34" charset="0"/>
              <a:buChar char="•"/>
            </a:pPr>
            <a:r>
              <a:rPr lang="en-US" dirty="0">
                <a:solidFill>
                  <a:schemeClr val="accent4">
                    <a:lumMod val="65000"/>
                    <a:lumOff val="35000"/>
                  </a:schemeClr>
                </a:solidFill>
              </a:rPr>
              <a:t>Pre ARP: $491 / Post ARP: $281 – Average household net premium</a:t>
            </a:r>
          </a:p>
        </p:txBody>
      </p:sp>
      <p:sp>
        <p:nvSpPr>
          <p:cNvPr id="27" name="TextBox 26">
            <a:extLst>
              <a:ext uri="{FF2B5EF4-FFF2-40B4-BE49-F238E27FC236}">
                <a16:creationId xmlns:a16="http://schemas.microsoft.com/office/drawing/2014/main" id="{E8799E69-8447-46B5-A7C1-0B3408B86FE0}"/>
              </a:ext>
            </a:extLst>
          </p:cNvPr>
          <p:cNvSpPr txBox="1"/>
          <p:nvPr/>
        </p:nvSpPr>
        <p:spPr>
          <a:xfrm>
            <a:off x="6109443" y="3872627"/>
            <a:ext cx="4553409" cy="1938992"/>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dirty="0">
                <a:solidFill>
                  <a:schemeClr val="accent4">
                    <a:lumMod val="65000"/>
                    <a:lumOff val="35000"/>
                  </a:schemeClr>
                </a:solidFill>
              </a:rPr>
              <a:t>3,941 - Enrollees newly enrolled in a QHP</a:t>
            </a:r>
          </a:p>
          <a:p>
            <a:pPr marL="285750" indent="-285750">
              <a:spcBef>
                <a:spcPts val="600"/>
              </a:spcBef>
              <a:spcAft>
                <a:spcPts val="600"/>
              </a:spcAft>
              <a:buFont typeface="Arial" panose="020B0604020202020204" pitchFamily="34" charset="0"/>
              <a:buChar char="•"/>
            </a:pPr>
            <a:r>
              <a:rPr lang="en-US" dirty="0">
                <a:solidFill>
                  <a:schemeClr val="accent4">
                    <a:lumMod val="65000"/>
                    <a:lumOff val="35000"/>
                  </a:schemeClr>
                </a:solidFill>
              </a:rPr>
              <a:t>88% - New enrollees eligible for APTC</a:t>
            </a:r>
          </a:p>
          <a:p>
            <a:pPr marL="285750" indent="-285750">
              <a:spcBef>
                <a:spcPts val="600"/>
              </a:spcBef>
              <a:spcAft>
                <a:spcPts val="600"/>
              </a:spcAft>
              <a:buFont typeface="Arial" panose="020B0604020202020204" pitchFamily="34" charset="0"/>
              <a:buChar char="•"/>
            </a:pPr>
            <a:r>
              <a:rPr lang="en-US" dirty="0">
                <a:solidFill>
                  <a:schemeClr val="accent4">
                    <a:lumMod val="65000"/>
                    <a:lumOff val="35000"/>
                  </a:schemeClr>
                </a:solidFill>
              </a:rPr>
              <a:t>38% - New enrollees using help from a broker</a:t>
            </a:r>
          </a:p>
          <a:p>
            <a:pPr marL="285750" indent="-285750">
              <a:spcBef>
                <a:spcPts val="600"/>
              </a:spcBef>
              <a:spcAft>
                <a:spcPts val="600"/>
              </a:spcAft>
              <a:buFont typeface="Arial" panose="020B0604020202020204" pitchFamily="34" charset="0"/>
              <a:buChar char="•"/>
            </a:pPr>
            <a:r>
              <a:rPr lang="en-US" dirty="0">
                <a:solidFill>
                  <a:schemeClr val="accent4">
                    <a:lumMod val="65000"/>
                    <a:lumOff val="35000"/>
                  </a:schemeClr>
                </a:solidFill>
              </a:rPr>
              <a:t>$204 - Average household net premium</a:t>
            </a:r>
          </a:p>
        </p:txBody>
      </p:sp>
      <p:cxnSp>
        <p:nvCxnSpPr>
          <p:cNvPr id="15" name="Straight Connector 14">
            <a:extLst>
              <a:ext uri="{FF2B5EF4-FFF2-40B4-BE49-F238E27FC236}">
                <a16:creationId xmlns:a16="http://schemas.microsoft.com/office/drawing/2014/main" id="{C9FD6D4E-89AB-4508-B695-EEBA3250DAB2}"/>
              </a:ext>
            </a:extLst>
          </p:cNvPr>
          <p:cNvCxnSpPr>
            <a:cxnSpLocks/>
          </p:cNvCxnSpPr>
          <p:nvPr/>
        </p:nvCxnSpPr>
        <p:spPr>
          <a:xfrm>
            <a:off x="5845222" y="3463572"/>
            <a:ext cx="0" cy="2978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310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609600" y="274639"/>
            <a:ext cx="10972800" cy="868361"/>
          </a:xfrm>
        </p:spPr>
        <p:txBody>
          <a:bodyPr/>
          <a:lstStyle/>
          <a:p>
            <a:r>
              <a:rPr lang="en-US" sz="3600" dirty="0"/>
              <a:t>American Rescue Plan (ARP) – Update </a:t>
            </a:r>
          </a:p>
        </p:txBody>
      </p:sp>
      <p:sp>
        <p:nvSpPr>
          <p:cNvPr id="11" name="Slide Number Placeholder 3"/>
          <p:cNvSpPr>
            <a:spLocks noGrp="1"/>
          </p:cNvSpPr>
          <p:nvPr>
            <p:ph type="sldNum" sz="quarter" idx="12"/>
          </p:nvPr>
        </p:nvSpPr>
        <p:spPr>
          <a:xfrm>
            <a:off x="87797" y="6444948"/>
            <a:ext cx="2844800" cy="365125"/>
          </a:xfrm>
        </p:spPr>
        <p:txBody>
          <a:bodyPr/>
          <a:lstStyle/>
          <a:p>
            <a:pPr defTabSz="609585"/>
            <a:fld id="{65249F07-5E8B-5C4F-8E0A-7A5C4B483A7E}" type="slidenum">
              <a:rPr lang="en-US">
                <a:latin typeface="Calibri"/>
              </a:rPr>
              <a:pPr defTabSz="609585"/>
              <a:t>4</a:t>
            </a:fld>
            <a:endParaRPr lang="en-US" dirty="0">
              <a:latin typeface="Calibri"/>
            </a:endParaRPr>
          </a:p>
        </p:txBody>
      </p:sp>
      <p:sp>
        <p:nvSpPr>
          <p:cNvPr id="9" name="Content Placeholder 17">
            <a:extLst>
              <a:ext uri="{FF2B5EF4-FFF2-40B4-BE49-F238E27FC236}">
                <a16:creationId xmlns:a16="http://schemas.microsoft.com/office/drawing/2014/main" id="{64C9E447-8E00-471C-9B01-E4AAE74A4905}"/>
              </a:ext>
            </a:extLst>
          </p:cNvPr>
          <p:cNvSpPr txBox="1">
            <a:spLocks/>
          </p:cNvSpPr>
          <p:nvPr/>
        </p:nvSpPr>
        <p:spPr>
          <a:xfrm>
            <a:off x="541609" y="1524708"/>
            <a:ext cx="10439580"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1800"/>
              </a:spcBef>
              <a:spcAft>
                <a:spcPts val="1200"/>
              </a:spcAft>
              <a:buNone/>
              <a:defRPr/>
            </a:pPr>
            <a:endParaRPr lang="en-US" sz="2400" b="1" dirty="0"/>
          </a:p>
        </p:txBody>
      </p:sp>
      <p:sp>
        <p:nvSpPr>
          <p:cNvPr id="2" name="TextBox 1">
            <a:extLst>
              <a:ext uri="{FF2B5EF4-FFF2-40B4-BE49-F238E27FC236}">
                <a16:creationId xmlns:a16="http://schemas.microsoft.com/office/drawing/2014/main" id="{A69C6DE2-2EB7-4219-B7BC-71E1DB40084A}"/>
              </a:ext>
            </a:extLst>
          </p:cNvPr>
          <p:cNvSpPr txBox="1"/>
          <p:nvPr/>
        </p:nvSpPr>
        <p:spPr>
          <a:xfrm>
            <a:off x="427839" y="1560352"/>
            <a:ext cx="10553350" cy="1015663"/>
          </a:xfrm>
          <a:prstGeom prst="rect">
            <a:avLst/>
          </a:prstGeom>
          <a:noFill/>
        </p:spPr>
        <p:txBody>
          <a:bodyPr wrap="square" rtlCol="0">
            <a:spAutoFit/>
          </a:bodyPr>
          <a:lstStyle/>
          <a:p>
            <a:r>
              <a:rPr lang="en-US" sz="2000" b="1" dirty="0">
                <a:solidFill>
                  <a:schemeClr val="accent4">
                    <a:lumMod val="65000"/>
                    <a:lumOff val="35000"/>
                  </a:schemeClr>
                </a:solidFill>
              </a:rPr>
              <a:t>Current Development Efforts: </a:t>
            </a:r>
            <a:r>
              <a:rPr lang="en-US" sz="2000" dirty="0">
                <a:solidFill>
                  <a:schemeClr val="accent4">
                    <a:lumMod val="65000"/>
                    <a:lumOff val="35000"/>
                  </a:schemeClr>
                </a:solidFill>
              </a:rPr>
              <a:t>Development of an automatic Advance Premium Tax Credit (APTC) update for existing customers and implementation of unemployment income provision scheduled for June 25</a:t>
            </a:r>
            <a:r>
              <a:rPr lang="en-US" sz="2000" baseline="30000" dirty="0">
                <a:solidFill>
                  <a:schemeClr val="accent4">
                    <a:lumMod val="65000"/>
                    <a:lumOff val="35000"/>
                  </a:schemeClr>
                </a:solidFill>
              </a:rPr>
              <a:t>th </a:t>
            </a:r>
            <a:r>
              <a:rPr lang="en-US" sz="2000" dirty="0">
                <a:solidFill>
                  <a:schemeClr val="accent4">
                    <a:lumMod val="65000"/>
                    <a:lumOff val="35000"/>
                  </a:schemeClr>
                </a:solidFill>
              </a:rPr>
              <a:t>release. </a:t>
            </a:r>
          </a:p>
        </p:txBody>
      </p:sp>
      <p:cxnSp>
        <p:nvCxnSpPr>
          <p:cNvPr id="4" name="Straight Connector 3">
            <a:extLst>
              <a:ext uri="{FF2B5EF4-FFF2-40B4-BE49-F238E27FC236}">
                <a16:creationId xmlns:a16="http://schemas.microsoft.com/office/drawing/2014/main" id="{E0250210-1E5E-4988-8923-D9436626ACDC}"/>
              </a:ext>
            </a:extLst>
          </p:cNvPr>
          <p:cNvCxnSpPr>
            <a:cxnSpLocks/>
          </p:cNvCxnSpPr>
          <p:nvPr/>
        </p:nvCxnSpPr>
        <p:spPr>
          <a:xfrm>
            <a:off x="427839" y="2683318"/>
            <a:ext cx="10553350" cy="0"/>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417227F0-FA33-4615-B1D3-DA293D1D9B97}"/>
              </a:ext>
            </a:extLst>
          </p:cNvPr>
          <p:cNvSpPr txBox="1"/>
          <p:nvPr/>
        </p:nvSpPr>
        <p:spPr>
          <a:xfrm>
            <a:off x="427840" y="2831583"/>
            <a:ext cx="5332026" cy="2785378"/>
          </a:xfrm>
          <a:prstGeom prst="rect">
            <a:avLst/>
          </a:prstGeom>
          <a:noFill/>
        </p:spPr>
        <p:txBody>
          <a:bodyPr wrap="square" rtlCol="0">
            <a:spAutoFit/>
          </a:bodyPr>
          <a:lstStyle/>
          <a:p>
            <a:pPr>
              <a:spcBef>
                <a:spcPts val="600"/>
              </a:spcBef>
            </a:pPr>
            <a:r>
              <a:rPr lang="en-US" sz="2000" b="1" dirty="0">
                <a:solidFill>
                  <a:schemeClr val="accent4">
                    <a:lumMod val="65000"/>
                    <a:lumOff val="35000"/>
                  </a:schemeClr>
                </a:solidFill>
              </a:rPr>
              <a:t>Automatic APTC Update:</a:t>
            </a:r>
          </a:p>
          <a:p>
            <a:pPr marL="285750" indent="-285750">
              <a:spcBef>
                <a:spcPts val="600"/>
              </a:spcBef>
              <a:buFontTx/>
              <a:buChar char="-"/>
            </a:pPr>
            <a:r>
              <a:rPr lang="en-US" sz="2000" dirty="0">
                <a:solidFill>
                  <a:schemeClr val="accent4">
                    <a:lumMod val="65000"/>
                    <a:lumOff val="35000"/>
                  </a:schemeClr>
                </a:solidFill>
              </a:rPr>
              <a:t>Eligible customers will receive updated APTC applied to their July invoice without any action needed from them</a:t>
            </a:r>
          </a:p>
          <a:p>
            <a:pPr marL="285750" indent="-285750">
              <a:spcBef>
                <a:spcPts val="600"/>
              </a:spcBef>
              <a:buFontTx/>
              <a:buChar char="-"/>
            </a:pPr>
            <a:r>
              <a:rPr lang="en-US" sz="2000" dirty="0">
                <a:solidFill>
                  <a:schemeClr val="accent4">
                    <a:lumMod val="65000"/>
                    <a:lumOff val="35000"/>
                  </a:schemeClr>
                </a:solidFill>
              </a:rPr>
              <a:t>Enrollees will receive communications prior to update date with opt-out instructions</a:t>
            </a:r>
          </a:p>
          <a:p>
            <a:pPr marL="285750" indent="-285750">
              <a:spcBef>
                <a:spcPts val="600"/>
              </a:spcBef>
              <a:buFontTx/>
              <a:buChar char="-"/>
            </a:pPr>
            <a:r>
              <a:rPr lang="en-US" sz="2000" dirty="0">
                <a:solidFill>
                  <a:schemeClr val="accent4">
                    <a:lumMod val="65000"/>
                    <a:lumOff val="35000"/>
                  </a:schemeClr>
                </a:solidFill>
              </a:rPr>
              <a:t>45k enrollees projected to be eligible for auto-update</a:t>
            </a:r>
          </a:p>
        </p:txBody>
      </p:sp>
      <p:sp>
        <p:nvSpPr>
          <p:cNvPr id="16" name="TextBox 15">
            <a:extLst>
              <a:ext uri="{FF2B5EF4-FFF2-40B4-BE49-F238E27FC236}">
                <a16:creationId xmlns:a16="http://schemas.microsoft.com/office/drawing/2014/main" id="{F4952705-A6EC-40D6-A5AD-C3252F08FEB0}"/>
              </a:ext>
            </a:extLst>
          </p:cNvPr>
          <p:cNvSpPr txBox="1"/>
          <p:nvPr/>
        </p:nvSpPr>
        <p:spPr>
          <a:xfrm>
            <a:off x="6096000" y="2831583"/>
            <a:ext cx="5332026" cy="3170099"/>
          </a:xfrm>
          <a:prstGeom prst="rect">
            <a:avLst/>
          </a:prstGeom>
          <a:noFill/>
        </p:spPr>
        <p:txBody>
          <a:bodyPr wrap="square" rtlCol="0">
            <a:spAutoFit/>
          </a:bodyPr>
          <a:lstStyle/>
          <a:p>
            <a:pPr>
              <a:spcBef>
                <a:spcPts val="600"/>
              </a:spcBef>
            </a:pPr>
            <a:r>
              <a:rPr lang="en-US" sz="2000" b="1" dirty="0">
                <a:solidFill>
                  <a:schemeClr val="accent4">
                    <a:lumMod val="65000"/>
                    <a:lumOff val="35000"/>
                  </a:schemeClr>
                </a:solidFill>
              </a:rPr>
              <a:t>Unemployment Income Update:</a:t>
            </a:r>
          </a:p>
          <a:p>
            <a:pPr marL="285750" indent="-285750">
              <a:spcBef>
                <a:spcPts val="600"/>
              </a:spcBef>
              <a:buFontTx/>
              <a:buChar char="-"/>
            </a:pPr>
            <a:r>
              <a:rPr lang="en-US" sz="2000" dirty="0">
                <a:solidFill>
                  <a:schemeClr val="accent4">
                    <a:lumMod val="65000"/>
                    <a:lumOff val="35000"/>
                  </a:schemeClr>
                </a:solidFill>
              </a:rPr>
              <a:t>Enrollees will be able to attest to receiving unemployment income in CY 2021</a:t>
            </a:r>
          </a:p>
          <a:p>
            <a:pPr marL="285750" indent="-285750">
              <a:spcBef>
                <a:spcPts val="600"/>
              </a:spcBef>
              <a:buFontTx/>
              <a:buChar char="-"/>
            </a:pPr>
            <a:r>
              <a:rPr lang="en-US" sz="2000" dirty="0">
                <a:solidFill>
                  <a:schemeClr val="accent4">
                    <a:lumMod val="65000"/>
                    <a:lumOff val="35000"/>
                  </a:schemeClr>
                </a:solidFill>
              </a:rPr>
              <a:t>Targeted communications to be planned for at least ~1.3k QHP enrollees with indications of UI benefits</a:t>
            </a:r>
          </a:p>
          <a:p>
            <a:pPr marL="285750" indent="-285750">
              <a:spcBef>
                <a:spcPts val="600"/>
              </a:spcBef>
              <a:buFontTx/>
              <a:buChar char="-"/>
            </a:pPr>
            <a:r>
              <a:rPr lang="en-US" sz="2000" dirty="0">
                <a:solidFill>
                  <a:schemeClr val="accent4">
                    <a:lumMod val="65000"/>
                    <a:lumOff val="35000"/>
                  </a:schemeClr>
                </a:solidFill>
              </a:rPr>
              <a:t>Unemployment income attestation/benefit set to expire for PY2022</a:t>
            </a:r>
          </a:p>
          <a:p>
            <a:pPr marL="285750" indent="-285750">
              <a:spcBef>
                <a:spcPts val="600"/>
              </a:spcBef>
              <a:buFontTx/>
              <a:buChar char="-"/>
            </a:pPr>
            <a:endParaRPr lang="en-US" sz="2000" dirty="0">
              <a:solidFill>
                <a:schemeClr val="accent4">
                  <a:lumMod val="65000"/>
                  <a:lumOff val="35000"/>
                </a:schemeClr>
              </a:solidFill>
            </a:endParaRPr>
          </a:p>
        </p:txBody>
      </p:sp>
      <p:cxnSp>
        <p:nvCxnSpPr>
          <p:cNvPr id="10" name="Straight Connector 9">
            <a:extLst>
              <a:ext uri="{FF2B5EF4-FFF2-40B4-BE49-F238E27FC236}">
                <a16:creationId xmlns:a16="http://schemas.microsoft.com/office/drawing/2014/main" id="{B99927F0-3616-42FC-9820-9FA3206ACA4C}"/>
              </a:ext>
            </a:extLst>
          </p:cNvPr>
          <p:cNvCxnSpPr>
            <a:cxnSpLocks/>
          </p:cNvCxnSpPr>
          <p:nvPr/>
        </p:nvCxnSpPr>
        <p:spPr>
          <a:xfrm>
            <a:off x="5827962" y="2780598"/>
            <a:ext cx="0" cy="34451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535512"/>
      </p:ext>
    </p:extLst>
  </p:cSld>
  <p:clrMapOvr>
    <a:masterClrMapping/>
  </p:clrMapOvr>
</p:sld>
</file>

<file path=ppt/theme/theme1.xml><?xml version="1.0" encoding="utf-8"?>
<a:theme xmlns:a="http://schemas.openxmlformats.org/drawingml/2006/main" name="1_Office Theme">
  <a:themeElements>
    <a:clrScheme name="AHCT 2018 Color Palette ">
      <a:dk1>
        <a:srgbClr val="EF4B23"/>
      </a:dk1>
      <a:lt1>
        <a:sysClr val="window" lastClr="FFFFFF"/>
      </a:lt1>
      <a:dk2>
        <a:srgbClr val="F08B20"/>
      </a:dk2>
      <a:lt2>
        <a:srgbClr val="FFFFFF"/>
      </a:lt2>
      <a:accent1>
        <a:srgbClr val="EFA818"/>
      </a:accent1>
      <a:accent2>
        <a:srgbClr val="8CC63E"/>
      </a:accent2>
      <a:accent3>
        <a:srgbClr val="717375"/>
      </a:accent3>
      <a:accent4>
        <a:srgbClr val="000000"/>
      </a:accent4>
      <a:accent5>
        <a:srgbClr val="6AA0C3"/>
      </a:accent5>
      <a:accent6>
        <a:srgbClr val="007DC5"/>
      </a:accent6>
      <a:hlink>
        <a:srgbClr val="EFA818"/>
      </a:hlink>
      <a:folHlink>
        <a:srgbClr val="EB4F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473</Words>
  <Application>Microsoft Office PowerPoint</Application>
  <PresentationFormat>Widescreen</PresentationFormat>
  <Paragraphs>54</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Foco</vt:lpstr>
      <vt:lpstr>Helvetica</vt:lpstr>
      <vt:lpstr>1_Office Theme</vt:lpstr>
      <vt:lpstr>Access Health CT Update </vt:lpstr>
      <vt:lpstr>COVID-19 Special Enrollment Final Report </vt:lpstr>
      <vt:lpstr>American Rescue Plan (ARP) – Update </vt:lpstr>
      <vt:lpstr>American Rescue Plan (ARP) – Update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2019-01-16T15:48:33Z</dcterms:created>
  <dcterms:modified xsi:type="dcterms:W3CDTF">2021-06-02T21:26:48Z</dcterms:modified>
</cp:coreProperties>
</file>