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3011150" cy="7315200"/>
  <p:notesSz cx="7315200" cy="1301115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4" d="100"/>
          <a:sy n="114" d="100"/>
        </p:scale>
        <p:origin x="144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306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139326/1456151969/slid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139326/1456151969/slide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139326/1456151969/slide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139326/1456151969/slide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139326/1456151969/slide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139326/1456151969/slide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139326/1456151969/slide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139326/1456151969/slide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139326/1456151969/slide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139326/1456151969/slide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139326/1456151969/slide1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139326/1456151969/slid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139326/1456151969/slide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139326/1456151969/slide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139326/1456151969/slide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139326/1456151969/slide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139326/1456151969/slide2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139326/1456151969/slide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139326/1456151969/slide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139326/1456151969/slide2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139326/1456151969/slide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139326/1456151969/slide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139326/1456151969/slid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139326/1456151969/slide3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139326/1456151969/slide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139326/1456151969/slide3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139326/1456151969/slide3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139326/1456151969/slide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139326/1456151969/slide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139326/1456151969/slide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139326/1456151969/slide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139326/1456151969/slide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139326/1456151969/slide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33</Words>
  <Application>Microsoft Office PowerPoint</Application>
  <PresentationFormat>Custom</PresentationFormat>
  <Paragraphs>33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Visme Presentation</dc:title>
  <dc:subject>Visme Presentation</dc:subject>
  <dc:creator>Visme User</dc:creator>
  <cp:lastModifiedBy>Capozzi, Mayda</cp:lastModifiedBy>
  <cp:revision>15</cp:revision>
  <dcterms:created xsi:type="dcterms:W3CDTF">2019-02-22T22:32:02Z</dcterms:created>
  <dcterms:modified xsi:type="dcterms:W3CDTF">2019-03-11T12:59:50Z</dcterms:modified>
</cp:coreProperties>
</file>