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26.xml" ContentType="application/vnd.openxmlformats-officedocument.presentationml.notesSlide+xml"/>
  <Override PartName="/ppt/media/image2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715" r:id="rId3"/>
    <p:sldMasterId id="2147483732" r:id="rId4"/>
    <p:sldMasterId id="2147483747" r:id="rId5"/>
  </p:sldMasterIdLst>
  <p:notesMasterIdLst>
    <p:notesMasterId r:id="rId34"/>
  </p:notesMasterIdLst>
  <p:sldIdLst>
    <p:sldId id="2795" r:id="rId6"/>
    <p:sldId id="2827" r:id="rId7"/>
    <p:sldId id="2808" r:id="rId8"/>
    <p:sldId id="2793" r:id="rId9"/>
    <p:sldId id="2822" r:id="rId10"/>
    <p:sldId id="2823" r:id="rId11"/>
    <p:sldId id="612" r:id="rId12"/>
    <p:sldId id="2767" r:id="rId13"/>
    <p:sldId id="635" r:id="rId14"/>
    <p:sldId id="2828" r:id="rId15"/>
    <p:sldId id="2813" r:id="rId16"/>
    <p:sldId id="958" r:id="rId17"/>
    <p:sldId id="2797" r:id="rId18"/>
    <p:sldId id="2807" r:id="rId19"/>
    <p:sldId id="2829" r:id="rId20"/>
    <p:sldId id="2799" r:id="rId21"/>
    <p:sldId id="2800" r:id="rId22"/>
    <p:sldId id="2805" r:id="rId23"/>
    <p:sldId id="2818" r:id="rId24"/>
    <p:sldId id="965" r:id="rId25"/>
    <p:sldId id="2819" r:id="rId26"/>
    <p:sldId id="2814" r:id="rId27"/>
    <p:sldId id="2815" r:id="rId28"/>
    <p:sldId id="2824" r:id="rId29"/>
    <p:sldId id="2825" r:id="rId30"/>
    <p:sldId id="2821" r:id="rId31"/>
    <p:sldId id="2826" r:id="rId32"/>
    <p:sldId id="81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Jo Condon" initials="MJC" lastIdx="7" clrIdx="0">
    <p:extLst>
      <p:ext uri="{19B8F6BF-5375-455C-9EA6-DF929625EA0E}">
        <p15:presenceInfo xmlns:p15="http://schemas.microsoft.com/office/powerpoint/2012/main" userId="Mary Jo Condon" providerId="None"/>
      </p:ext>
    </p:extLst>
  </p:cmAuthor>
  <p:cmAuthor id="2" name="Ellen Bloom" initials="EB" lastIdx="1" clrIdx="1">
    <p:extLst>
      <p:ext uri="{19B8F6BF-5375-455C-9EA6-DF929625EA0E}">
        <p15:presenceInfo xmlns:p15="http://schemas.microsoft.com/office/powerpoint/2012/main" userId="S-1-5-21-809434411-2252498337-1474787099-21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5C5C5C"/>
    <a:srgbClr val="4BACC6"/>
    <a:srgbClr val="990000"/>
    <a:srgbClr val="7E7E7E"/>
    <a:srgbClr val="C5EEEE"/>
    <a:srgbClr val="C51CFF"/>
    <a:srgbClr val="000000"/>
    <a:srgbClr val="B36C4C"/>
    <a:srgbClr val="0085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92" autoAdjust="0"/>
    <p:restoredTop sz="89658" autoAdjust="0"/>
  </p:normalViewPr>
  <p:slideViewPr>
    <p:cSldViewPr snapToGrid="0">
      <p:cViewPr varScale="1">
        <p:scale>
          <a:sx n="84" d="100"/>
          <a:sy n="84" d="100"/>
        </p:scale>
        <p:origin x="448" y="192"/>
      </p:cViewPr>
      <p:guideLst/>
    </p:cSldViewPr>
  </p:slideViewPr>
  <p:notesTextViewPr>
    <p:cViewPr>
      <p:scale>
        <a:sx n="100" d="100"/>
        <a:sy n="100" d="100"/>
      </p:scale>
      <p:origin x="0" y="0"/>
    </p:cViewPr>
  </p:notesTextViewPr>
  <p:sorterViewPr>
    <p:cViewPr>
      <p:scale>
        <a:sx n="100" d="100"/>
        <a:sy n="100" d="100"/>
      </p:scale>
      <p:origin x="0" y="-2692"/>
    </p:cViewPr>
  </p:sorterViewPr>
  <p:notesViewPr>
    <p:cSldViewPr snapToGrid="0">
      <p:cViewPr varScale="1">
        <p:scale>
          <a:sx n="51" d="100"/>
          <a:sy n="51" d="100"/>
        </p:scale>
        <p:origin x="2692"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636701662292212E-2"/>
          <c:y val="0.15782407407407409"/>
          <c:w val="0.87102996500437446"/>
          <c:h val="0.6714577865266842"/>
        </c:manualLayout>
      </c:layout>
      <c:lineChart>
        <c:grouping val="standard"/>
        <c:varyColors val="0"/>
        <c:ser>
          <c:idx val="1"/>
          <c:order val="0"/>
          <c:tx>
            <c:strRef>
              <c:f>GRAPHIC!$C$2</c:f>
              <c:strCache>
                <c:ptCount val="1"/>
                <c:pt idx="0">
                  <c:v>Commercial PCM Trend Reduction</c:v>
                </c:pt>
              </c:strCache>
            </c:strRef>
          </c:tx>
          <c:spPr>
            <a:ln w="57150" cap="rnd">
              <a:solidFill>
                <a:srgbClr val="00B0F0"/>
              </a:solidFill>
              <a:round/>
            </a:ln>
            <a:effectLst/>
          </c:spPr>
          <c:marker>
            <c:symbol val="none"/>
          </c:marker>
          <c:dLbls>
            <c:dLbl>
              <c:idx val="0"/>
              <c:layout>
                <c:manualLayout>
                  <c:x val="-8.3333333333333592E-3"/>
                  <c:y val="-8.3333333333333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189-4750-998D-F54F67B487DE}"/>
                </c:ext>
              </c:extLst>
            </c:dLbl>
            <c:dLbl>
              <c:idx val="1"/>
              <c:layout>
                <c:manualLayout>
                  <c:x val="-2.500000000000005E-2"/>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89-4750-998D-F54F67B487DE}"/>
                </c:ext>
              </c:extLst>
            </c:dLbl>
            <c:dLbl>
              <c:idx val="2"/>
              <c:layout>
                <c:manualLayout>
                  <c:x val="8.1466395112016286E-3"/>
                  <c:y val="4.4444444444444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189-4750-998D-F54F67B487DE}"/>
                </c:ext>
              </c:extLst>
            </c:dLbl>
            <c:dLbl>
              <c:idx val="4"/>
              <c:layout>
                <c:manualLayout>
                  <c:x val="-1.6666666666666666E-2"/>
                  <c:y val="-3.703703703703703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189-4750-998D-F54F67B487D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GRAPHIC!$M$5:$M$9</c:f>
              <c:numCache>
                <c:formatCode>General</c:formatCode>
                <c:ptCount val="5"/>
                <c:pt idx="0">
                  <c:v>2021</c:v>
                </c:pt>
                <c:pt idx="1">
                  <c:v>2022</c:v>
                </c:pt>
                <c:pt idx="2">
                  <c:v>2023</c:v>
                </c:pt>
                <c:pt idx="3">
                  <c:v>2024</c:v>
                </c:pt>
                <c:pt idx="4">
                  <c:v>2025</c:v>
                </c:pt>
              </c:numCache>
            </c:numRef>
          </c:cat>
          <c:val>
            <c:numRef>
              <c:f>GRAPHIC!$C$3:$C$7</c:f>
              <c:numCache>
                <c:formatCode>0.0%</c:formatCode>
                <c:ptCount val="5"/>
                <c:pt idx="0">
                  <c:v>-2.500000000016378E-5</c:v>
                </c:pt>
                <c:pt idx="1">
                  <c:v>-5.3000000000000798E-3</c:v>
                </c:pt>
                <c:pt idx="2">
                  <c:v>-1.0600000000000101E-2</c:v>
                </c:pt>
                <c:pt idx="3">
                  <c:v>-1.12E-2</c:v>
                </c:pt>
                <c:pt idx="4">
                  <c:v>-1.9279999999999999E-2</c:v>
                </c:pt>
              </c:numCache>
            </c:numRef>
          </c:val>
          <c:smooth val="0"/>
          <c:extLst>
            <c:ext xmlns:c16="http://schemas.microsoft.com/office/drawing/2014/chart" uri="{C3380CC4-5D6E-409C-BE32-E72D297353CC}">
              <c16:uniqueId val="{0000000A-8189-4750-998D-F54F67B487DE}"/>
            </c:ext>
          </c:extLst>
        </c:ser>
        <c:dLbls>
          <c:showLegendKey val="0"/>
          <c:showVal val="0"/>
          <c:showCatName val="0"/>
          <c:showSerName val="0"/>
          <c:showPercent val="0"/>
          <c:showBubbleSize val="0"/>
        </c:dLbls>
        <c:smooth val="0"/>
        <c:axId val="543942992"/>
        <c:axId val="543941712"/>
      </c:lineChart>
      <c:catAx>
        <c:axId val="543942992"/>
        <c:scaling>
          <c:orientation val="minMax"/>
        </c:scaling>
        <c:delete val="0"/>
        <c:axPos val="t"/>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
                <a:ea typeface="+mn-ea"/>
                <a:cs typeface="+mn-cs"/>
              </a:defRPr>
            </a:pPr>
            <a:endParaRPr lang="en-US"/>
          </a:p>
        </c:txPr>
        <c:crossAx val="543941712"/>
        <c:crosses val="autoZero"/>
        <c:auto val="1"/>
        <c:lblAlgn val="ctr"/>
        <c:lblOffset val="100"/>
        <c:noMultiLvlLbl val="0"/>
      </c:catAx>
      <c:valAx>
        <c:axId val="543941712"/>
        <c:scaling>
          <c:orientation val="maxMin"/>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
                <a:ea typeface="+mn-ea"/>
                <a:cs typeface="+mn-cs"/>
              </a:defRPr>
            </a:pPr>
            <a:endParaRPr lang="en-US"/>
          </a:p>
        </c:txPr>
        <c:crossAx val="543942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636701662292212E-2"/>
          <c:y val="0.15782407407407409"/>
          <c:w val="0.87102996500437446"/>
          <c:h val="0.6714577865266842"/>
        </c:manualLayout>
      </c:layout>
      <c:lineChart>
        <c:grouping val="standard"/>
        <c:varyColors val="0"/>
        <c:ser>
          <c:idx val="0"/>
          <c:order val="0"/>
          <c:tx>
            <c:strRef>
              <c:f>GRAPHIC!$B$2</c:f>
              <c:strCache>
                <c:ptCount val="1"/>
                <c:pt idx="0">
                  <c:v>Medicare PCM Trend Reduction</c:v>
                </c:pt>
              </c:strCache>
            </c:strRef>
          </c:tx>
          <c:spPr>
            <a:ln w="57150" cap="rnd">
              <a:solidFill>
                <a:schemeClr val="accent1"/>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89-4750-998D-F54F67B487DE}"/>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89-4750-998D-F54F67B487DE}"/>
                </c:ext>
              </c:extLst>
            </c:dLbl>
            <c:dLbl>
              <c:idx val="2"/>
              <c:layout>
                <c:manualLayout>
                  <c:x val="-2.2222222222222119E-2"/>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89-4750-998D-F54F67B487DE}"/>
                </c:ext>
              </c:extLst>
            </c:dLbl>
            <c:dLbl>
              <c:idx val="3"/>
              <c:layout>
                <c:manualLayout>
                  <c:x val="-3.0555555555555454E-2"/>
                  <c:y val="-5.0925925925925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89-4750-998D-F54F67B487DE}"/>
                </c:ext>
              </c:extLst>
            </c:dLbl>
            <c:dLbl>
              <c:idx val="4"/>
              <c:layout>
                <c:manualLayout>
                  <c:x val="0"/>
                  <c:y val="5.0925925925925923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ln>
                        <a:noFill/>
                      </a:ln>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189-4750-998D-F54F67B487D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ln>
                      <a:noFill/>
                    </a:ln>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GRAPHIC!$M$5:$M$9</c:f>
              <c:numCache>
                <c:formatCode>General</c:formatCode>
                <c:ptCount val="5"/>
                <c:pt idx="0">
                  <c:v>2021</c:v>
                </c:pt>
                <c:pt idx="1">
                  <c:v>2022</c:v>
                </c:pt>
                <c:pt idx="2">
                  <c:v>2023</c:v>
                </c:pt>
                <c:pt idx="3">
                  <c:v>2024</c:v>
                </c:pt>
                <c:pt idx="4">
                  <c:v>2025</c:v>
                </c:pt>
              </c:numCache>
            </c:numRef>
          </c:cat>
          <c:val>
            <c:numRef>
              <c:f>GRAPHIC!$B$3:$B$7</c:f>
              <c:numCache>
                <c:formatCode>0.0%</c:formatCode>
                <c:ptCount val="5"/>
                <c:pt idx="0">
                  <c:v>6.4774999999999104E-3</c:v>
                </c:pt>
                <c:pt idx="1">
                  <c:v>-1.38000000000016E-3</c:v>
                </c:pt>
                <c:pt idx="2">
                  <c:v>-1.312E-2</c:v>
                </c:pt>
                <c:pt idx="3">
                  <c:v>-1.90900000000001E-2</c:v>
                </c:pt>
                <c:pt idx="4">
                  <c:v>-1.9E-2</c:v>
                </c:pt>
              </c:numCache>
            </c:numRef>
          </c:val>
          <c:smooth val="0"/>
          <c:extLst>
            <c:ext xmlns:c16="http://schemas.microsoft.com/office/drawing/2014/chart" uri="{C3380CC4-5D6E-409C-BE32-E72D297353CC}">
              <c16:uniqueId val="{00000005-8189-4750-998D-F54F67B487DE}"/>
            </c:ext>
          </c:extLst>
        </c:ser>
        <c:dLbls>
          <c:showLegendKey val="0"/>
          <c:showVal val="0"/>
          <c:showCatName val="0"/>
          <c:showSerName val="0"/>
          <c:showPercent val="0"/>
          <c:showBubbleSize val="0"/>
        </c:dLbls>
        <c:smooth val="0"/>
        <c:axId val="543942992"/>
        <c:axId val="543941712"/>
      </c:lineChart>
      <c:catAx>
        <c:axId val="543942992"/>
        <c:scaling>
          <c:orientation val="minMax"/>
        </c:scaling>
        <c:delete val="0"/>
        <c:axPos val="t"/>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
                <a:ea typeface="+mn-ea"/>
                <a:cs typeface="+mn-cs"/>
              </a:defRPr>
            </a:pPr>
            <a:endParaRPr lang="en-US"/>
          </a:p>
        </c:txPr>
        <c:crossAx val="543941712"/>
        <c:crosses val="autoZero"/>
        <c:auto val="1"/>
        <c:lblAlgn val="ctr"/>
        <c:lblOffset val="100"/>
        <c:noMultiLvlLbl val="0"/>
      </c:catAx>
      <c:valAx>
        <c:axId val="543941712"/>
        <c:scaling>
          <c:orientation val="maxMin"/>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
                <a:ea typeface="+mn-ea"/>
                <a:cs typeface="+mn-cs"/>
              </a:defRPr>
            </a:pPr>
            <a:endParaRPr lang="en-US"/>
          </a:p>
        </c:txPr>
        <c:crossAx val="543942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US" b="1" dirty="0"/>
              <a:t>Encounters Per Member Per Year</a:t>
            </a:r>
          </a:p>
        </c:rich>
      </c:tx>
      <c:layout>
        <c:manualLayout>
          <c:xMode val="edge"/>
          <c:yMode val="edge"/>
          <c:x val="0.30143710951793679"/>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lineChart>
        <c:grouping val="standard"/>
        <c:varyColors val="0"/>
        <c:ser>
          <c:idx val="0"/>
          <c:order val="0"/>
          <c:tx>
            <c:strRef>
              <c:f>Sheet2!$M$3</c:f>
              <c:strCache>
                <c:ptCount val="1"/>
                <c:pt idx="0">
                  <c:v>Total (Raw)</c:v>
                </c:pt>
              </c:strCache>
            </c:strRef>
          </c:tx>
          <c:spPr>
            <a:ln w="28575" cap="rnd">
              <a:solidFill>
                <a:schemeClr val="accent1"/>
              </a:solidFill>
              <a:round/>
            </a:ln>
            <a:effectLst/>
          </c:spPr>
          <c:marker>
            <c:symbol val="none"/>
          </c:marker>
          <c:cat>
            <c:strRef>
              <c:f>Sheet2!$O$2:$Z$2</c:f>
              <c:strCache>
                <c:ptCount val="12"/>
                <c:pt idx="0">
                  <c:v>H1 2018</c:v>
                </c:pt>
                <c:pt idx="1">
                  <c:v>H2 2018</c:v>
                </c:pt>
                <c:pt idx="2">
                  <c:v>H1 2019</c:v>
                </c:pt>
                <c:pt idx="3">
                  <c:v>H2 2019</c:v>
                </c:pt>
                <c:pt idx="4">
                  <c:v>H1 2020</c:v>
                </c:pt>
                <c:pt idx="5">
                  <c:v>H2 2020</c:v>
                </c:pt>
                <c:pt idx="6">
                  <c:v>H1 2021</c:v>
                </c:pt>
                <c:pt idx="7">
                  <c:v>H2 2021</c:v>
                </c:pt>
                <c:pt idx="8">
                  <c:v>H1 2022</c:v>
                </c:pt>
                <c:pt idx="9">
                  <c:v>H2 2022</c:v>
                </c:pt>
                <c:pt idx="10">
                  <c:v>H1 2023</c:v>
                </c:pt>
                <c:pt idx="11">
                  <c:v>H2 2023</c:v>
                </c:pt>
              </c:strCache>
            </c:strRef>
          </c:cat>
          <c:val>
            <c:numRef>
              <c:f>Sheet2!$O$3:$Z$3</c:f>
              <c:numCache>
                <c:formatCode>General</c:formatCode>
                <c:ptCount val="12"/>
                <c:pt idx="0">
                  <c:v>8.5500000000000007</c:v>
                </c:pt>
                <c:pt idx="1">
                  <c:v>8.0399999999999991</c:v>
                </c:pt>
                <c:pt idx="2">
                  <c:v>8.61</c:v>
                </c:pt>
                <c:pt idx="3">
                  <c:v>8.65</c:v>
                </c:pt>
                <c:pt idx="4">
                  <c:v>8.4499999999999993</c:v>
                </c:pt>
                <c:pt idx="5">
                  <c:v>9.4499999999999993</c:v>
                </c:pt>
                <c:pt idx="6">
                  <c:v>9.8000000000000007</c:v>
                </c:pt>
                <c:pt idx="7">
                  <c:v>9.6</c:v>
                </c:pt>
                <c:pt idx="8">
                  <c:v>9.9</c:v>
                </c:pt>
                <c:pt idx="9">
                  <c:v>10.3</c:v>
                </c:pt>
                <c:pt idx="10">
                  <c:v>10.199999999999999</c:v>
                </c:pt>
                <c:pt idx="11">
                  <c:v>10.199999999999999</c:v>
                </c:pt>
              </c:numCache>
            </c:numRef>
          </c:val>
          <c:smooth val="0"/>
          <c:extLst>
            <c:ext xmlns:c16="http://schemas.microsoft.com/office/drawing/2014/chart" uri="{C3380CC4-5D6E-409C-BE32-E72D297353CC}">
              <c16:uniqueId val="{00000000-B8CE-4F89-8B79-99BADAA01A64}"/>
            </c:ext>
          </c:extLst>
        </c:ser>
        <c:ser>
          <c:idx val="1"/>
          <c:order val="1"/>
          <c:tx>
            <c:strRef>
              <c:f>Sheet2!$M$4</c:f>
              <c:strCache>
                <c:ptCount val="1"/>
                <c:pt idx="0">
                  <c:v>Adjusted</c:v>
                </c:pt>
              </c:strCache>
            </c:strRef>
          </c:tx>
          <c:spPr>
            <a:ln w="28575" cap="rnd">
              <a:solidFill>
                <a:schemeClr val="accent2"/>
              </a:solidFill>
              <a:round/>
            </a:ln>
            <a:effectLst/>
          </c:spPr>
          <c:marker>
            <c:symbol val="none"/>
          </c:marker>
          <c:cat>
            <c:strRef>
              <c:f>Sheet2!$O$2:$Z$2</c:f>
              <c:strCache>
                <c:ptCount val="12"/>
                <c:pt idx="0">
                  <c:v>H1 2018</c:v>
                </c:pt>
                <c:pt idx="1">
                  <c:v>H2 2018</c:v>
                </c:pt>
                <c:pt idx="2">
                  <c:v>H1 2019</c:v>
                </c:pt>
                <c:pt idx="3">
                  <c:v>H2 2019</c:v>
                </c:pt>
                <c:pt idx="4">
                  <c:v>H1 2020</c:v>
                </c:pt>
                <c:pt idx="5">
                  <c:v>H2 2020</c:v>
                </c:pt>
                <c:pt idx="6">
                  <c:v>H1 2021</c:v>
                </c:pt>
                <c:pt idx="7">
                  <c:v>H2 2021</c:v>
                </c:pt>
                <c:pt idx="8">
                  <c:v>H1 2022</c:v>
                </c:pt>
                <c:pt idx="9">
                  <c:v>H2 2022</c:v>
                </c:pt>
                <c:pt idx="10">
                  <c:v>H1 2023</c:v>
                </c:pt>
                <c:pt idx="11">
                  <c:v>H2 2023</c:v>
                </c:pt>
              </c:strCache>
            </c:strRef>
          </c:cat>
          <c:val>
            <c:numRef>
              <c:f>Sheet2!$O$4:$Z$4</c:f>
              <c:numCache>
                <c:formatCode>0.00</c:formatCode>
                <c:ptCount val="12"/>
                <c:pt idx="0">
                  <c:v>8.2211538461538467</c:v>
                </c:pt>
                <c:pt idx="1">
                  <c:v>7.5849056603773573</c:v>
                </c:pt>
                <c:pt idx="2">
                  <c:v>8.1226415094339615</c:v>
                </c:pt>
                <c:pt idx="3">
                  <c:v>8.3980582524271838</c:v>
                </c:pt>
                <c:pt idx="4">
                  <c:v>8.1249999999999982</c:v>
                </c:pt>
                <c:pt idx="5">
                  <c:v>8.8317757009345783</c:v>
                </c:pt>
                <c:pt idx="6">
                  <c:v>9.4230769230769234</c:v>
                </c:pt>
                <c:pt idx="7">
                  <c:v>8.9719626168224291</c:v>
                </c:pt>
                <c:pt idx="8">
                  <c:v>9.4285714285714288</c:v>
                </c:pt>
                <c:pt idx="9">
                  <c:v>9.8095238095238102</c:v>
                </c:pt>
                <c:pt idx="10">
                  <c:v>9.8076923076923066</c:v>
                </c:pt>
                <c:pt idx="11">
                  <c:v>9.9029126213592225</c:v>
                </c:pt>
              </c:numCache>
            </c:numRef>
          </c:val>
          <c:smooth val="0"/>
          <c:extLst>
            <c:ext xmlns:c16="http://schemas.microsoft.com/office/drawing/2014/chart" uri="{C3380CC4-5D6E-409C-BE32-E72D297353CC}">
              <c16:uniqueId val="{00000001-B8CE-4F89-8B79-99BADAA01A64}"/>
            </c:ext>
          </c:extLst>
        </c:ser>
        <c:dLbls>
          <c:showLegendKey val="0"/>
          <c:showVal val="0"/>
          <c:showCatName val="0"/>
          <c:showSerName val="0"/>
          <c:showPercent val="0"/>
          <c:showBubbleSize val="0"/>
        </c:dLbls>
        <c:smooth val="0"/>
        <c:axId val="364969136"/>
        <c:axId val="398426864"/>
      </c:lineChart>
      <c:catAx>
        <c:axId val="36496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398426864"/>
        <c:crosses val="autoZero"/>
        <c:auto val="1"/>
        <c:lblAlgn val="ctr"/>
        <c:lblOffset val="100"/>
        <c:noMultiLvlLbl val="0"/>
      </c:catAx>
      <c:valAx>
        <c:axId val="398426864"/>
        <c:scaling>
          <c:orientation val="minMax"/>
          <c:min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crossAx val="364969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0000"/>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0.54925</cdr:x>
      <cdr:y>0.06097</cdr:y>
    </cdr:from>
    <cdr:to>
      <cdr:x>0.5639</cdr:x>
      <cdr:y>0.8118</cdr:y>
    </cdr:to>
    <cdr:pic>
      <cdr:nvPicPr>
        <cdr:cNvPr id="3" name="chart">
          <a:extLst xmlns:a="http://schemas.openxmlformats.org/drawingml/2006/main">
            <a:ext uri="{FF2B5EF4-FFF2-40B4-BE49-F238E27FC236}">
              <a16:creationId xmlns:a16="http://schemas.microsoft.com/office/drawing/2014/main" id="{04F89CD4-9F0E-4D1E-AFA3-A6A3C39F782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052747" y="239523"/>
          <a:ext cx="108130" cy="294953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0077D2-5658-43C7-A8B4-06D28AD9B01C}" type="datetimeFigureOut">
              <a:rPr lang="en-US" smtClean="0"/>
              <a:t>4/5/19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E5E74-738B-413B-A383-EDA6F1634AB1}" type="slidenum">
              <a:rPr lang="en-US" smtClean="0"/>
              <a:t>‹#›</a:t>
            </a:fld>
            <a:endParaRPr lang="en-US"/>
          </a:p>
        </p:txBody>
      </p:sp>
    </p:spTree>
    <p:extLst>
      <p:ext uri="{BB962C8B-B14F-4D97-AF65-F5344CB8AC3E}">
        <p14:creationId xmlns:p14="http://schemas.microsoft.com/office/powerpoint/2010/main" val="1864382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02EAEA-B65E-4F9F-B04B-29C33CD5E50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9782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Neil’s second patient, Mr. Jones ,</a:t>
            </a:r>
            <a:r>
              <a:rPr lang="en-US" baseline="0" dirty="0"/>
              <a:t> has a </a:t>
            </a:r>
            <a:r>
              <a:rPr lang="en-US" sz="1200" kern="1200" dirty="0">
                <a:solidFill>
                  <a:schemeClr val="tx1"/>
                </a:solidFill>
                <a:effectLst/>
                <a:latin typeface="+mn-lt"/>
                <a:ea typeface="+mn-ea"/>
                <a:cs typeface="+mn-cs"/>
              </a:rPr>
              <a:t>complex medical history</a:t>
            </a:r>
            <a:r>
              <a:rPr lang="en-US" sz="1200" kern="1200" baseline="0" dirty="0">
                <a:solidFill>
                  <a:schemeClr val="tx1"/>
                </a:solidFill>
                <a:effectLst/>
                <a:latin typeface="+mn-lt"/>
                <a:ea typeface="+mn-ea"/>
                <a:cs typeface="+mn-cs"/>
              </a:rPr>
              <a:t> including </a:t>
            </a:r>
            <a:r>
              <a:rPr lang="en-US" sz="1200" kern="1200" dirty="0">
                <a:solidFill>
                  <a:schemeClr val="tx1"/>
                </a:solidFill>
                <a:effectLst/>
                <a:latin typeface="+mn-lt"/>
                <a:ea typeface="+mn-ea"/>
                <a:cs typeface="+mn-cs"/>
              </a:rPr>
              <a:t>heart failure, stroke, diabetes, and kidney</a:t>
            </a:r>
            <a:r>
              <a:rPr lang="en-US" sz="1200" kern="1200" baseline="0" dirty="0">
                <a:solidFill>
                  <a:schemeClr val="tx1"/>
                </a:solidFill>
                <a:effectLst/>
                <a:latin typeface="+mn-lt"/>
                <a:ea typeface="+mn-ea"/>
                <a:cs typeface="+mn-cs"/>
              </a:rPr>
              <a:t> disease.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 has</a:t>
            </a:r>
            <a:r>
              <a:rPr lang="en-US" sz="1200" kern="1200" baseline="0" dirty="0">
                <a:solidFill>
                  <a:schemeClr val="tx1"/>
                </a:solidFill>
                <a:effectLst/>
                <a:latin typeface="+mn-lt"/>
                <a:ea typeface="+mn-ea"/>
                <a:cs typeface="+mn-cs"/>
              </a:rPr>
              <a:t> been having frequent heart failure complications that have been challenging Dr. Neil, his cardiologist, and the hospital team. He recently came in with a growth on his hand, but was also having severe breathing issues, his feet were swelling so badly that he could barely get into the office. He’s frustrated that after so many trips to the doctor, ED and hospital, he’s still not feeling better.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Dr. Neil is frustrated too. She’s had plenty of patients like Mr. Jones in the past and they just never seem to be able to manage their conditions or do what it takes to get better.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Dr. Neil knows her advanced network ABC HealthCare is considering implementing primary care modernization. She thinks about how she would treat Mr. Jones’ if she had access to PCM today. </a:t>
            </a:r>
          </a:p>
          <a:p>
            <a:endParaRPr lang="en-US" sz="1200" kern="1200" baseline="0" dirty="0">
              <a:solidFill>
                <a:schemeClr val="tx1"/>
              </a:solidFill>
              <a:effectLst/>
              <a:latin typeface="+mn-lt"/>
              <a:ea typeface="+mn-ea"/>
              <a:cs typeface="+mn-cs"/>
            </a:endParaRPr>
          </a:p>
          <a:p>
            <a:pPr marL="228600" indent="-228600">
              <a:buAutoNum type="arabicParenR"/>
            </a:pPr>
            <a:r>
              <a:rPr lang="en-US" sz="1200" kern="1200" baseline="0" dirty="0">
                <a:solidFill>
                  <a:schemeClr val="tx1"/>
                </a:solidFill>
                <a:effectLst/>
                <a:latin typeface="+mn-lt"/>
                <a:ea typeface="+mn-ea"/>
                <a:cs typeface="+mn-cs"/>
              </a:rPr>
              <a:t>She would have a part-time pharmacist visit Mr. Jones at home to go over his prescriptions. With another patient, she recently found duplicative, expired and even some unsafe over the counter medications. She finds patients and families often don’t understand their medications or how they should be taking them. </a:t>
            </a:r>
          </a:p>
          <a:p>
            <a:pPr marL="228600" indent="-228600">
              <a:buAutoNum type="arabicParenR"/>
            </a:pPr>
            <a:endParaRPr lang="en-US" sz="500" kern="1200" baseline="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She remembers a patient like Mr. Jones who wasn’t taking his diuretic (water pill), furosemide, which caused frequent hospital admissions from HF exacerbation. </a:t>
            </a:r>
            <a:r>
              <a:rPr lang="en-US" sz="1200" kern="1200" dirty="0">
                <a:solidFill>
                  <a:schemeClr val="tx1"/>
                </a:solidFill>
                <a:effectLst/>
                <a:latin typeface="+mn-lt"/>
                <a:ea typeface="+mn-ea"/>
                <a:cs typeface="+mn-cs"/>
              </a:rPr>
              <a:t>Every time he was hospitalized for HF exacerbation, the doctors would increase his furosemide dose and then discharge him, but he was never taking his furosemide at home.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Next,</a:t>
            </a:r>
            <a:r>
              <a:rPr lang="en-US" sz="1200" kern="1200" baseline="0" dirty="0">
                <a:solidFill>
                  <a:schemeClr val="tx1"/>
                </a:solidFill>
                <a:effectLst/>
                <a:latin typeface="+mn-lt"/>
                <a:ea typeface="+mn-ea"/>
                <a:cs typeface="+mn-cs"/>
              </a:rPr>
              <a:t> Dr. Neil would arrange an </a:t>
            </a:r>
            <a:r>
              <a:rPr lang="en-US" sz="1200" kern="1200" baseline="0" dirty="0" err="1">
                <a:solidFill>
                  <a:schemeClr val="tx1"/>
                </a:solidFill>
                <a:effectLst/>
                <a:latin typeface="+mn-lt"/>
                <a:ea typeface="+mn-ea"/>
                <a:cs typeface="+mn-cs"/>
              </a:rPr>
              <a:t>eConsult</a:t>
            </a:r>
            <a:r>
              <a:rPr lang="en-US" sz="1200" kern="1200" baseline="0" dirty="0">
                <a:solidFill>
                  <a:schemeClr val="tx1"/>
                </a:solidFill>
                <a:effectLst/>
                <a:latin typeface="+mn-lt"/>
                <a:ea typeface="+mn-ea"/>
                <a:cs typeface="+mn-cs"/>
              </a:rPr>
              <a:t> with a dermatologist to look at the skin growth.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3) Finally, she would have her team offer him a device to monitor his CHF remotely. This would reduce his trips to the doctor, and give her team the information they need to make sure he was on track. She could also call or email him without worry about whether she was getting paid for the time.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90861-90D6-48AC-9EB1-F532BCC694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0722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 team expands in test practices or something like that or in pilot practices so that people </a:t>
            </a:r>
          </a:p>
        </p:txBody>
      </p:sp>
      <p:sp>
        <p:nvSpPr>
          <p:cNvPr id="4" name="Slide Number Placeholder 3"/>
          <p:cNvSpPr>
            <a:spLocks noGrp="1"/>
          </p:cNvSpPr>
          <p:nvPr>
            <p:ph type="sldNum" sz="quarter" idx="5"/>
          </p:nvPr>
        </p:nvSpPr>
        <p:spPr/>
        <p:txBody>
          <a:bodyPr/>
          <a:lstStyle/>
          <a:p>
            <a:fld id="{D49E5E74-738B-413B-A383-EDA6F1634AB1}" type="slidenum">
              <a:rPr lang="en-US" smtClean="0"/>
              <a:t>12</a:t>
            </a:fld>
            <a:endParaRPr lang="en-US"/>
          </a:p>
        </p:txBody>
      </p:sp>
    </p:spTree>
    <p:extLst>
      <p:ext uri="{BB962C8B-B14F-4D97-AF65-F5344CB8AC3E}">
        <p14:creationId xmlns:p14="http://schemas.microsoft.com/office/powerpoint/2010/main" val="2626513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ABC, there is no reward for incremental investments in efficiency – add in the pathways examples </a:t>
            </a:r>
          </a:p>
        </p:txBody>
      </p:sp>
    </p:spTree>
    <p:extLst>
      <p:ext uri="{BB962C8B-B14F-4D97-AF65-F5344CB8AC3E}">
        <p14:creationId xmlns:p14="http://schemas.microsoft.com/office/powerpoint/2010/main" val="88291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 funding enables incremental investments in value and efficiency </a:t>
            </a:r>
          </a:p>
        </p:txBody>
      </p:sp>
    </p:spTree>
    <p:extLst>
      <p:ext uri="{BB962C8B-B14F-4D97-AF65-F5344CB8AC3E}">
        <p14:creationId xmlns:p14="http://schemas.microsoft.com/office/powerpoint/2010/main" val="3811786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0F87550-BBAE-5648-A249-E8A3B484155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3445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0F87550-BBAE-5648-A249-E8A3B484155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3931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word examples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9E5E74-738B-413B-A383-EDA6F1634A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736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version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9E5E74-738B-413B-A383-EDA6F1634A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597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Commercial version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9E5E74-738B-413B-A383-EDA6F1634A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597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29E5305-7816-4A6E-A4CF-5FE942F66285}"/>
              </a:ext>
            </a:extLst>
          </p:cNvPr>
          <p:cNvSpPr>
            <a:spLocks noGrp="1"/>
          </p:cNvSpPr>
          <p:nvPr>
            <p:ph type="body" idx="1"/>
          </p:nvPr>
        </p:nvSpPr>
        <p:spPr/>
        <p:txBody>
          <a:bodyPr/>
          <a:lstStyle/>
          <a:p>
            <a:r>
              <a:rPr lang="en-US" dirty="0"/>
              <a:t>Commercial version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FABC264-5F5D-49C5-9C05-35E892456BA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4538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29E5305-7816-4A6E-A4CF-5FE942F66285}"/>
              </a:ext>
            </a:extLst>
          </p:cNvPr>
          <p:cNvSpPr>
            <a:spLocks noGrp="1"/>
          </p:cNvSpPr>
          <p:nvPr>
            <p:ph type="body" idx="1"/>
          </p:nvPr>
        </p:nvSpPr>
        <p:spPr/>
        <p:txBody>
          <a:bodyPr/>
          <a:lstStyle/>
          <a:p>
            <a:r>
              <a:rPr lang="en-US" dirty="0"/>
              <a:t>Medicare version </a:t>
            </a:r>
          </a:p>
        </p:txBody>
      </p:sp>
    </p:spTree>
    <p:extLst>
      <p:ext uri="{BB962C8B-B14F-4D97-AF65-F5344CB8AC3E}">
        <p14:creationId xmlns:p14="http://schemas.microsoft.com/office/powerpoint/2010/main" val="2912017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B014E91-0130-44DF-810A-50D28C78B5E9}"/>
              </a:ext>
            </a:extLst>
          </p:cNvPr>
          <p:cNvSpPr>
            <a:spLocks noGrp="1"/>
          </p:cNvSpPr>
          <p:nvPr>
            <p:ph type="body" idx="1"/>
          </p:nvPr>
        </p:nvSpPr>
        <p:spPr/>
        <p:txBody>
          <a:bodyPr/>
          <a:lstStyle/>
          <a:p>
            <a:r>
              <a:rPr lang="en-US" dirty="0"/>
              <a:t>Commercial version </a:t>
            </a:r>
          </a:p>
        </p:txBody>
      </p:sp>
    </p:spTree>
    <p:extLst>
      <p:ext uri="{BB962C8B-B14F-4D97-AF65-F5344CB8AC3E}">
        <p14:creationId xmlns:p14="http://schemas.microsoft.com/office/powerpoint/2010/main" val="1457186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B014E91-0130-44DF-810A-50D28C78B5E9}"/>
              </a:ext>
            </a:extLst>
          </p:cNvPr>
          <p:cNvSpPr>
            <a:spLocks noGrp="1"/>
          </p:cNvSpPr>
          <p:nvPr>
            <p:ph type="body" idx="1"/>
          </p:nvPr>
        </p:nvSpPr>
        <p:spPr/>
        <p:txBody>
          <a:bodyPr/>
          <a:lstStyle/>
          <a:p>
            <a:pPr marL="0" lvl="0" indent="0" algn="l">
              <a:buFont typeface="Arial" panose="020B0604020202020204" pitchFamily="34" charset="0"/>
              <a:buNone/>
            </a:pPr>
            <a:r>
              <a:rPr lang="en-US" sz="1200" b="0" i="0" u="none" strike="noStrike" cap="none" dirty="0">
                <a:solidFill>
                  <a:schemeClr val="bg1"/>
                </a:solidFill>
                <a:latin typeface="+mn-lt"/>
                <a:ea typeface="+mn-ea"/>
                <a:cs typeface="+mn-cs"/>
                <a:sym typeface="Arial"/>
              </a:rPr>
              <a:t>Medicare version </a:t>
            </a:r>
          </a:p>
          <a:p>
            <a:endParaRPr lang="en-US" dirty="0"/>
          </a:p>
        </p:txBody>
      </p:sp>
    </p:spTree>
    <p:extLst>
      <p:ext uri="{BB962C8B-B14F-4D97-AF65-F5344CB8AC3E}">
        <p14:creationId xmlns:p14="http://schemas.microsoft.com/office/powerpoint/2010/main" val="2216748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1800"/>
              </a:spcAft>
              <a:buFont typeface="Arial" panose="020B0604020202020204" pitchFamily="34" charset="0"/>
              <a:buNone/>
            </a:pPr>
            <a:r>
              <a:rPr lang="en-US" dirty="0">
                <a:solidFill>
                  <a:schemeClr val="bg2"/>
                </a:solidFill>
              </a:rPr>
              <a:t>How would networks generate the report?</a:t>
            </a:r>
          </a:p>
          <a:p>
            <a:pPr marL="285750" indent="-285750">
              <a:spcBef>
                <a:spcPts val="600"/>
              </a:spcBef>
              <a:spcAft>
                <a:spcPts val="1800"/>
              </a:spcAft>
              <a:buFont typeface="Arial" panose="020B0604020202020204" pitchFamily="34" charset="0"/>
              <a:buChar char="•"/>
            </a:pPr>
            <a:endParaRPr lang="en-US" dirty="0">
              <a:solidFill>
                <a:schemeClr val="bg2"/>
              </a:solidFill>
            </a:endParaRPr>
          </a:p>
          <a:p>
            <a:pPr marL="285750" indent="-285750">
              <a:spcBef>
                <a:spcPts val="600"/>
              </a:spcBef>
              <a:spcAft>
                <a:spcPts val="1800"/>
              </a:spcAft>
              <a:buFont typeface="Arial" panose="020B0604020202020204" pitchFamily="34" charset="0"/>
              <a:buChar char="•"/>
            </a:pPr>
            <a:r>
              <a:rPr lang="en-US" dirty="0">
                <a:solidFill>
                  <a:schemeClr val="bg2"/>
                </a:solidFill>
              </a:rPr>
              <a:t>AN/FQHC configures EHR to capture all care team contacts, by patient and by type of contact</a:t>
            </a:r>
          </a:p>
          <a:p>
            <a:pPr marL="285750" indent="-285750">
              <a:spcBef>
                <a:spcPts val="600"/>
              </a:spcBef>
              <a:spcAft>
                <a:spcPts val="1800"/>
              </a:spcAft>
              <a:buFont typeface="Arial" panose="020B0604020202020204" pitchFamily="34" charset="0"/>
              <a:buChar char="•"/>
            </a:pPr>
            <a:r>
              <a:rPr lang="en-US" dirty="0">
                <a:solidFill>
                  <a:schemeClr val="bg2"/>
                </a:solidFill>
              </a:rPr>
              <a:t>PCP and care team personnel record their patient contacts in the </a:t>
            </a:r>
            <a:r>
              <a:rPr lang="en-US" i="1" dirty="0">
                <a:solidFill>
                  <a:schemeClr val="bg2"/>
                </a:solidFill>
              </a:rPr>
              <a:t>normal course of business </a:t>
            </a:r>
            <a:r>
              <a:rPr lang="en-US" dirty="0">
                <a:solidFill>
                  <a:schemeClr val="bg2"/>
                </a:solidFill>
              </a:rPr>
              <a:t>similar to other visit types </a:t>
            </a:r>
          </a:p>
          <a:p>
            <a:pPr marL="285750" indent="-285750">
              <a:spcBef>
                <a:spcPts val="600"/>
              </a:spcBef>
              <a:spcAft>
                <a:spcPts val="1800"/>
              </a:spcAft>
              <a:buFont typeface="Arial" panose="020B0604020202020204" pitchFamily="34" charset="0"/>
              <a:buChar char="•"/>
            </a:pPr>
            <a:r>
              <a:rPr lang="en-US" dirty="0">
                <a:solidFill>
                  <a:schemeClr val="bg2"/>
                </a:solidFill>
              </a:rPr>
              <a:t>AN/FQHC runs a quarterly contact summary report (de-identified) and uploads or transmits the report in a standard format to OHS and participating payers</a:t>
            </a:r>
            <a:endParaRPr lang="en-US" sz="1100" dirty="0">
              <a:solidFill>
                <a:schemeClr val="bg2"/>
              </a:solidFill>
            </a:endParaRPr>
          </a:p>
          <a:p>
            <a:pPr marL="285750" indent="-285750">
              <a:spcBef>
                <a:spcPts val="600"/>
              </a:spcBef>
              <a:spcAft>
                <a:spcPts val="1800"/>
              </a:spcAft>
              <a:buFont typeface="Arial" panose="020B0604020202020204" pitchFamily="34" charset="0"/>
              <a:buChar char="•"/>
            </a:pPr>
            <a:r>
              <a:rPr lang="en-US" dirty="0">
                <a:solidFill>
                  <a:schemeClr val="bg2"/>
                </a:solidFill>
              </a:rPr>
              <a:t>Summary report includes contacts/patient by category of coverage (Medicare, Medicaid and commercial)</a:t>
            </a:r>
          </a:p>
          <a:p>
            <a:endParaRPr lang="en-US" dirty="0"/>
          </a:p>
        </p:txBody>
      </p:sp>
    </p:spTree>
    <p:extLst>
      <p:ext uri="{BB962C8B-B14F-4D97-AF65-F5344CB8AC3E}">
        <p14:creationId xmlns:p14="http://schemas.microsoft.com/office/powerpoint/2010/main" val="1803580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enrollee – number of patients during the reporting period, Add in graphic </a:t>
            </a:r>
          </a:p>
          <a:p>
            <a:endParaRPr lang="en-US" dirty="0"/>
          </a:p>
        </p:txBody>
      </p:sp>
    </p:spTree>
    <p:extLst>
      <p:ext uri="{BB962C8B-B14F-4D97-AF65-F5344CB8AC3E}">
        <p14:creationId xmlns:p14="http://schemas.microsoft.com/office/powerpoint/2010/main" val="1694323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enrollee – number of patients during the reporting period, Add in graphic </a:t>
            </a:r>
          </a:p>
          <a:p>
            <a:endParaRPr lang="en-US" dirty="0"/>
          </a:p>
        </p:txBody>
      </p:sp>
    </p:spTree>
    <p:extLst>
      <p:ext uri="{BB962C8B-B14F-4D97-AF65-F5344CB8AC3E}">
        <p14:creationId xmlns:p14="http://schemas.microsoft.com/office/powerpoint/2010/main" val="912126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FABC264-5F5D-49C5-9C05-35E892456BAE}"/>
              </a:ext>
            </a:extLst>
          </p:cNvPr>
          <p:cNvSpPr>
            <a:spLocks noGrp="1"/>
          </p:cNvSpPr>
          <p:nvPr>
            <p:ph type="body" idx="1"/>
          </p:nvPr>
        </p:nvSpPr>
        <p:spPr/>
        <p:txBody>
          <a:bodyPr/>
          <a:lstStyle/>
          <a:p>
            <a:r>
              <a:rPr lang="en-US" dirty="0"/>
              <a:t>Commercial and Medicare </a:t>
            </a:r>
          </a:p>
        </p:txBody>
      </p:sp>
    </p:spTree>
    <p:extLst>
      <p:ext uri="{BB962C8B-B14F-4D97-AF65-F5344CB8AC3E}">
        <p14:creationId xmlns:p14="http://schemas.microsoft.com/office/powerpoint/2010/main" val="65617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809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93CC08B-B69D-4E32-B239-4DD54CE9BE20}"/>
              </a:ext>
            </a:extLst>
          </p:cNvPr>
          <p:cNvSpPr>
            <a:spLocks noGrp="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93CC08B-B69D-4E32-B239-4DD54CE9BE2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4798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39909-E49B-451F-8C45-CB2EB58712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873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08E3A-B658-1845-BA48-94E9760A16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1337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a:p>
            <a:r>
              <a:rPr lang="en-US" baseline="0" dirty="0"/>
              <a:t>Today, Dr. Neil is thinking about how PCM capabilities could change care delivery for her patients and how its payment model options could enable those changes. Following each story, we are going to highlight the patient’s needs and how the capabilities could support Dr. Neil in caring for patients.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08E3A-B658-1845-BA48-94E9760A16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0352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is 34. She’s recently married and was diagnosed with Crohn’s disease in her teens. Chris has worked full time for the same company for </a:t>
            </a:r>
            <a:r>
              <a:rPr lang="en-US" baseline="0" dirty="0"/>
              <a:t>10 years. However, lately, Chris’ Crohn’s disease has been flaring up more often and she’s been missing work. </a:t>
            </a:r>
          </a:p>
          <a:p>
            <a:endParaRPr lang="en-US" baseline="0" dirty="0"/>
          </a:p>
          <a:p>
            <a:r>
              <a:rPr lang="en-US" baseline="0" dirty="0"/>
              <a:t>Different specialists have different ideas about how to help and she doesn’t know whose advice to follow. Anxiety about her condition and missing work is making her feel anxious and depressed. Her husband encourages her to see her primary care doctor. </a:t>
            </a:r>
          </a:p>
          <a:p>
            <a:endParaRPr lang="en-US" baseline="0" dirty="0"/>
          </a:p>
          <a:p>
            <a:r>
              <a:rPr lang="en-US" baseline="0" dirty="0"/>
              <a:t>When Dr. Neil meets with Chris, she is immediately concerned about her mental health but often struggles getting patients’ access to a community clinician – limited capacity and patient reluctance to follow through. She also wonders when she’s going to have time to call Chris’ GI doctor. Dr. Neil has a full day of appointments and little help around the office. </a:t>
            </a:r>
          </a:p>
          <a:p>
            <a:endParaRPr lang="en-US" baseline="0" dirty="0"/>
          </a:p>
          <a:p>
            <a:r>
              <a:rPr lang="en-US" baseline="0" dirty="0"/>
              <a:t>With PCM, Chris could meet with her part-time LCSW. After conducting a screening and brief intervention, the LCSW could connects Chris with a therapist and peer support group. In addition, Dr. Neil could connect with Chris’s main GI specialist to develop a new medication strategy and then she could follow up by phone to see how things were going, without having to worry about lost revenue of a potential office visit. That would work much better for Chris who is already concerned about taking so much time off work.  </a:t>
            </a:r>
          </a:p>
          <a:p>
            <a:endParaRPr lang="en-US" baseline="0" dirty="0"/>
          </a:p>
          <a:p>
            <a:r>
              <a:rPr lang="en-US" baseline="0" dirty="0"/>
              <a:t>About a month later, Chris begins noticing painful rashes on his arms. He makes an appointment with Dr. Neil but she doesn't know </a:t>
            </a:r>
          </a:p>
          <a:p>
            <a:endParaRPr lang="en-US" baseline="0" dirty="0"/>
          </a:p>
          <a:p>
            <a:r>
              <a:rPr lang="en-US" baseline="0" dirty="0"/>
              <a:t>who is able to connect to a dermatologist using an e-consult. Through coordination with his GI specialist, an adjustment to his medication reduces the rash. Chris begins using CBD oil to manage the pain associated with his condition and establishes a new dietary approach with help from the GI specialist and a nutritionist associated with Dr. Neil’s practice. He is not comfortable attending a support group, but the LCSW recommends a therapist that he sees monthly. With these adjustments, he is missing less work and needing fewer trips to the ED. He’s also enjoying fatherhood.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90861-90D6-48AC-9EB1-F532BCC694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2494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 orange">
    <p:spTree>
      <p:nvGrpSpPr>
        <p:cNvPr id="1" name="Shape 11"/>
        <p:cNvGrpSpPr/>
        <p:nvPr/>
      </p:nvGrpSpPr>
      <p:grpSpPr>
        <a:xfrm>
          <a:off x="0" y="0"/>
          <a:ext cx="0" cy="0"/>
          <a:chOff x="0" y="0"/>
          <a:chExt cx="0" cy="0"/>
        </a:xfrm>
      </p:grpSpPr>
      <p:sp>
        <p:nvSpPr>
          <p:cNvPr id="12" name="Shape 12"/>
          <p:cNvSpPr txBox="1">
            <a:spLocks noGrp="1"/>
          </p:cNvSpPr>
          <p:nvPr>
            <p:ph type="subTitle" idx="1"/>
          </p:nvPr>
        </p:nvSpPr>
        <p:spPr>
          <a:xfrm>
            <a:off x="532400" y="3597933"/>
            <a:ext cx="10954000" cy="524800"/>
          </a:xfrm>
          <a:prstGeom prst="rect">
            <a:avLst/>
          </a:prstGeom>
        </p:spPr>
        <p:txBody>
          <a:bodyPr lIns="91397" tIns="91397" rIns="91397" bIns="91397" anchor="t" anchorCtr="0"/>
          <a:lstStyle>
            <a:lvl1pPr lvl="0" rtl="0">
              <a:lnSpc>
                <a:spcPct val="100000"/>
              </a:lnSpc>
              <a:spcBef>
                <a:spcPts val="0"/>
              </a:spcBef>
              <a:spcAft>
                <a:spcPts val="0"/>
              </a:spcAft>
              <a:buClr>
                <a:schemeClr val="lt1"/>
              </a:buClr>
              <a:buSzPct val="100000"/>
              <a:buNone/>
              <a:defRPr sz="1867">
                <a:solidFill>
                  <a:schemeClr val="lt1"/>
                </a:solidFill>
              </a:defRPr>
            </a:lvl1pPr>
            <a:lvl2pPr lvl="1" rtl="0">
              <a:lnSpc>
                <a:spcPct val="100000"/>
              </a:lnSpc>
              <a:spcBef>
                <a:spcPts val="0"/>
              </a:spcBef>
              <a:spcAft>
                <a:spcPts val="0"/>
              </a:spcAft>
              <a:buClr>
                <a:srgbClr val="12B5EA"/>
              </a:buClr>
              <a:buSzPct val="100000"/>
              <a:buNone/>
              <a:defRPr sz="1867">
                <a:solidFill>
                  <a:srgbClr val="12B5EA"/>
                </a:solidFill>
              </a:defRPr>
            </a:lvl2pPr>
            <a:lvl3pPr lvl="2" rtl="0">
              <a:lnSpc>
                <a:spcPct val="100000"/>
              </a:lnSpc>
              <a:spcBef>
                <a:spcPts val="0"/>
              </a:spcBef>
              <a:spcAft>
                <a:spcPts val="0"/>
              </a:spcAft>
              <a:buClr>
                <a:srgbClr val="12B5EA"/>
              </a:buClr>
              <a:buSzPct val="100000"/>
              <a:buNone/>
              <a:defRPr sz="1867">
                <a:solidFill>
                  <a:srgbClr val="12B5EA"/>
                </a:solidFill>
              </a:defRPr>
            </a:lvl3pPr>
            <a:lvl4pPr lvl="3" rtl="0">
              <a:lnSpc>
                <a:spcPct val="100000"/>
              </a:lnSpc>
              <a:spcBef>
                <a:spcPts val="0"/>
              </a:spcBef>
              <a:spcAft>
                <a:spcPts val="0"/>
              </a:spcAft>
              <a:buClr>
                <a:srgbClr val="12B5EA"/>
              </a:buClr>
              <a:buSzPct val="100000"/>
              <a:buNone/>
              <a:defRPr sz="1867">
                <a:solidFill>
                  <a:srgbClr val="12B5EA"/>
                </a:solidFill>
              </a:defRPr>
            </a:lvl4pPr>
            <a:lvl5pPr lvl="4" rtl="0">
              <a:lnSpc>
                <a:spcPct val="100000"/>
              </a:lnSpc>
              <a:spcBef>
                <a:spcPts val="0"/>
              </a:spcBef>
              <a:spcAft>
                <a:spcPts val="0"/>
              </a:spcAft>
              <a:buClr>
                <a:srgbClr val="12B5EA"/>
              </a:buClr>
              <a:buSzPct val="100000"/>
              <a:buNone/>
              <a:defRPr sz="1867">
                <a:solidFill>
                  <a:srgbClr val="12B5EA"/>
                </a:solidFill>
              </a:defRPr>
            </a:lvl5pPr>
            <a:lvl6pPr lvl="5" rtl="0">
              <a:lnSpc>
                <a:spcPct val="100000"/>
              </a:lnSpc>
              <a:spcBef>
                <a:spcPts val="0"/>
              </a:spcBef>
              <a:spcAft>
                <a:spcPts val="0"/>
              </a:spcAft>
              <a:buClr>
                <a:srgbClr val="12B5EA"/>
              </a:buClr>
              <a:buSzPct val="100000"/>
              <a:buNone/>
              <a:defRPr sz="1867">
                <a:solidFill>
                  <a:srgbClr val="12B5EA"/>
                </a:solidFill>
              </a:defRPr>
            </a:lvl6pPr>
            <a:lvl7pPr lvl="6" rtl="0">
              <a:lnSpc>
                <a:spcPct val="100000"/>
              </a:lnSpc>
              <a:spcBef>
                <a:spcPts val="0"/>
              </a:spcBef>
              <a:spcAft>
                <a:spcPts val="0"/>
              </a:spcAft>
              <a:buClr>
                <a:srgbClr val="12B5EA"/>
              </a:buClr>
              <a:buSzPct val="100000"/>
              <a:buNone/>
              <a:defRPr sz="1867">
                <a:solidFill>
                  <a:srgbClr val="12B5EA"/>
                </a:solidFill>
              </a:defRPr>
            </a:lvl7pPr>
            <a:lvl8pPr lvl="7" rtl="0">
              <a:lnSpc>
                <a:spcPct val="100000"/>
              </a:lnSpc>
              <a:spcBef>
                <a:spcPts val="0"/>
              </a:spcBef>
              <a:spcAft>
                <a:spcPts val="0"/>
              </a:spcAft>
              <a:buClr>
                <a:srgbClr val="12B5EA"/>
              </a:buClr>
              <a:buSzPct val="100000"/>
              <a:buNone/>
              <a:defRPr sz="1867">
                <a:solidFill>
                  <a:srgbClr val="12B5EA"/>
                </a:solidFill>
              </a:defRPr>
            </a:lvl8pPr>
            <a:lvl9pPr lvl="8" rtl="0">
              <a:lnSpc>
                <a:spcPct val="100000"/>
              </a:lnSpc>
              <a:spcBef>
                <a:spcPts val="0"/>
              </a:spcBef>
              <a:spcAft>
                <a:spcPts val="0"/>
              </a:spcAft>
              <a:buClr>
                <a:srgbClr val="12B5EA"/>
              </a:buClr>
              <a:buSzPct val="100000"/>
              <a:buNone/>
              <a:defRPr sz="1867">
                <a:solidFill>
                  <a:srgbClr val="12B5EA"/>
                </a:solidFill>
              </a:defRPr>
            </a:lvl9pPr>
          </a:lstStyle>
          <a:p>
            <a:endParaRPr/>
          </a:p>
        </p:txBody>
      </p:sp>
      <p:cxnSp>
        <p:nvCxnSpPr>
          <p:cNvPr id="13" name="Shape 13"/>
          <p:cNvCxnSpPr/>
          <p:nvPr/>
        </p:nvCxnSpPr>
        <p:spPr>
          <a:xfrm>
            <a:off x="-8000" y="6176853"/>
            <a:ext cx="12208000" cy="17599"/>
          </a:xfrm>
          <a:prstGeom prst="straightConnector1">
            <a:avLst/>
          </a:prstGeom>
          <a:noFill/>
          <a:ln w="19050" cap="flat" cmpd="sng">
            <a:solidFill>
              <a:schemeClr val="lt1"/>
            </a:solidFill>
            <a:prstDash val="solid"/>
            <a:round/>
            <a:headEnd type="none" w="lg" len="lg"/>
            <a:tailEnd type="none" w="lg" len="lg"/>
          </a:ln>
        </p:spPr>
      </p:cxnSp>
      <p:sp>
        <p:nvSpPr>
          <p:cNvPr id="14" name="Shape 14"/>
          <p:cNvSpPr txBox="1">
            <a:spLocks noGrp="1"/>
          </p:cNvSpPr>
          <p:nvPr>
            <p:ph type="title"/>
          </p:nvPr>
        </p:nvSpPr>
        <p:spPr>
          <a:xfrm>
            <a:off x="495319" y="2942067"/>
            <a:ext cx="11062399" cy="757600"/>
          </a:xfrm>
          <a:prstGeom prst="rect">
            <a:avLst/>
          </a:prstGeom>
        </p:spPr>
        <p:txBody>
          <a:bodyPr lIns="91397" tIns="91397" rIns="91397" bIns="91397" anchor="b"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15" name="Shape 15"/>
          <p:cNvSpPr txBox="1">
            <a:spLocks noGrp="1"/>
          </p:cNvSpPr>
          <p:nvPr>
            <p:ph type="subTitle" idx="2" hasCustomPrompt="1"/>
          </p:nvPr>
        </p:nvSpPr>
        <p:spPr>
          <a:xfrm>
            <a:off x="6096000" y="6029901"/>
            <a:ext cx="3759200" cy="663600"/>
          </a:xfrm>
          <a:prstGeom prst="rect">
            <a:avLst/>
          </a:prstGeom>
          <a:noFill/>
        </p:spPr>
        <p:txBody>
          <a:bodyPr lIns="91397" tIns="91397" rIns="91397" bIns="91397" anchor="ctr" anchorCtr="0"/>
          <a:lstStyle>
            <a:lvl1pPr lvl="0" algn="r" rtl="0">
              <a:lnSpc>
                <a:spcPct val="100000"/>
              </a:lnSpc>
              <a:spcBef>
                <a:spcPts val="0"/>
              </a:spcBef>
              <a:spcAft>
                <a:spcPts val="0"/>
              </a:spcAft>
              <a:buClr>
                <a:schemeClr val="lt1"/>
              </a:buClr>
              <a:buSzPct val="100000"/>
              <a:buNone/>
              <a:defRPr sz="1333" b="1">
                <a:solidFill>
                  <a:schemeClr val="lt1"/>
                </a:solidFill>
              </a:defRPr>
            </a:lvl1pPr>
            <a:lvl2pPr lvl="1" rtl="0">
              <a:lnSpc>
                <a:spcPct val="100000"/>
              </a:lnSpc>
              <a:spcBef>
                <a:spcPts val="0"/>
              </a:spcBef>
              <a:spcAft>
                <a:spcPts val="0"/>
              </a:spcAft>
              <a:buClr>
                <a:schemeClr val="lt1"/>
              </a:buClr>
              <a:buSzPct val="100000"/>
              <a:buNone/>
              <a:defRPr sz="2400" b="1">
                <a:solidFill>
                  <a:schemeClr val="lt1"/>
                </a:solidFill>
              </a:defRPr>
            </a:lvl2pPr>
            <a:lvl3pPr lvl="2" rtl="0">
              <a:lnSpc>
                <a:spcPct val="100000"/>
              </a:lnSpc>
              <a:spcBef>
                <a:spcPts val="0"/>
              </a:spcBef>
              <a:spcAft>
                <a:spcPts val="0"/>
              </a:spcAft>
              <a:buClr>
                <a:schemeClr val="lt1"/>
              </a:buClr>
              <a:buSzPct val="100000"/>
              <a:buNone/>
              <a:defRPr sz="2400" b="1">
                <a:solidFill>
                  <a:schemeClr val="lt1"/>
                </a:solidFill>
              </a:defRPr>
            </a:lvl3pPr>
            <a:lvl4pPr lvl="3" rtl="0">
              <a:lnSpc>
                <a:spcPct val="100000"/>
              </a:lnSpc>
              <a:spcBef>
                <a:spcPts val="0"/>
              </a:spcBef>
              <a:spcAft>
                <a:spcPts val="0"/>
              </a:spcAft>
              <a:buClr>
                <a:schemeClr val="lt1"/>
              </a:buClr>
              <a:buSzPct val="100000"/>
              <a:buNone/>
              <a:defRPr sz="2400" b="1">
                <a:solidFill>
                  <a:schemeClr val="lt1"/>
                </a:solidFill>
              </a:defRPr>
            </a:lvl4pPr>
            <a:lvl5pPr lvl="4" rtl="0">
              <a:lnSpc>
                <a:spcPct val="100000"/>
              </a:lnSpc>
              <a:spcBef>
                <a:spcPts val="0"/>
              </a:spcBef>
              <a:spcAft>
                <a:spcPts val="0"/>
              </a:spcAft>
              <a:buClr>
                <a:schemeClr val="lt1"/>
              </a:buClr>
              <a:buSzPct val="100000"/>
              <a:buNone/>
              <a:defRPr sz="2400" b="1">
                <a:solidFill>
                  <a:schemeClr val="lt1"/>
                </a:solidFill>
              </a:defRPr>
            </a:lvl5pPr>
            <a:lvl6pPr lvl="5" rtl="0">
              <a:lnSpc>
                <a:spcPct val="100000"/>
              </a:lnSpc>
              <a:spcBef>
                <a:spcPts val="0"/>
              </a:spcBef>
              <a:spcAft>
                <a:spcPts val="0"/>
              </a:spcAft>
              <a:buClr>
                <a:schemeClr val="lt1"/>
              </a:buClr>
              <a:buSzPct val="100000"/>
              <a:buNone/>
              <a:defRPr sz="2400" b="1">
                <a:solidFill>
                  <a:schemeClr val="lt1"/>
                </a:solidFill>
              </a:defRPr>
            </a:lvl6pPr>
            <a:lvl7pPr lvl="6" rtl="0">
              <a:lnSpc>
                <a:spcPct val="100000"/>
              </a:lnSpc>
              <a:spcBef>
                <a:spcPts val="0"/>
              </a:spcBef>
              <a:spcAft>
                <a:spcPts val="0"/>
              </a:spcAft>
              <a:buClr>
                <a:schemeClr val="lt1"/>
              </a:buClr>
              <a:buSzPct val="100000"/>
              <a:buNone/>
              <a:defRPr sz="2400" b="1">
                <a:solidFill>
                  <a:schemeClr val="lt1"/>
                </a:solidFill>
              </a:defRPr>
            </a:lvl7pPr>
            <a:lvl8pPr lvl="7" rtl="0">
              <a:lnSpc>
                <a:spcPct val="100000"/>
              </a:lnSpc>
              <a:spcBef>
                <a:spcPts val="0"/>
              </a:spcBef>
              <a:spcAft>
                <a:spcPts val="0"/>
              </a:spcAft>
              <a:buClr>
                <a:schemeClr val="lt1"/>
              </a:buClr>
              <a:buSzPct val="100000"/>
              <a:buNone/>
              <a:defRPr sz="2400" b="1">
                <a:solidFill>
                  <a:schemeClr val="lt1"/>
                </a:solidFill>
              </a:defRPr>
            </a:lvl8pPr>
            <a:lvl9pPr lvl="8" rtl="0">
              <a:lnSpc>
                <a:spcPct val="100000"/>
              </a:lnSpc>
              <a:spcBef>
                <a:spcPts val="0"/>
              </a:spcBef>
              <a:spcAft>
                <a:spcPts val="0"/>
              </a:spcAft>
              <a:buClr>
                <a:schemeClr val="lt1"/>
              </a:buClr>
              <a:buSzPct val="100000"/>
              <a:buNone/>
              <a:defRPr sz="2400" b="1">
                <a:solidFill>
                  <a:schemeClr val="lt1"/>
                </a:solidFill>
              </a:defRPr>
            </a:lvl9pPr>
          </a:lstStyle>
          <a:p>
            <a:fld id="{4C908AB5-41B4-4FE5-9B4C-D8B04AF85CDF}" type="slidenum">
              <a:rPr lang="en-US" smtClean="0"/>
              <a:t>‹#›</a:t>
            </a:fld>
            <a:endParaRPr dirty="0"/>
          </a:p>
        </p:txBody>
      </p:sp>
      <p:pic>
        <p:nvPicPr>
          <p:cNvPr id="16" name="Shape 16"/>
          <p:cNvPicPr preferRelativeResize="0"/>
          <p:nvPr/>
        </p:nvPicPr>
        <p:blipFill>
          <a:blip r:embed="rId2">
            <a:alphaModFix/>
          </a:blip>
          <a:stretch>
            <a:fillRect/>
          </a:stretch>
        </p:blipFill>
        <p:spPr>
          <a:xfrm>
            <a:off x="10929086" y="6361701"/>
            <a:ext cx="1096399" cy="327099"/>
          </a:xfrm>
          <a:prstGeom prst="rect">
            <a:avLst/>
          </a:prstGeom>
          <a:noFill/>
          <a:ln>
            <a:noFill/>
          </a:ln>
        </p:spPr>
      </p:pic>
    </p:spTree>
    <p:extLst>
      <p:ext uri="{BB962C8B-B14F-4D97-AF65-F5344CB8AC3E}">
        <p14:creationId xmlns:p14="http://schemas.microsoft.com/office/powerpoint/2010/main" val="3156717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E0D6-D5E6-4EE9-96FD-94B66FF96C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7B0611-4953-4A56-B5BB-FCFAC58DD5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EF07CD-6493-4EF5-B21C-447AEFDCD04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259D8A0-5242-484A-97E8-83688D0EE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72398F-83C2-4E74-A3F8-2E311480865B}"/>
              </a:ext>
            </a:extLst>
          </p:cNvPr>
          <p:cNvSpPr>
            <a:spLocks noGrp="1"/>
          </p:cNvSpPr>
          <p:nvPr>
            <p:ph type="sldNum" sz="quarter" idx="12"/>
          </p:nvPr>
        </p:nvSpPr>
        <p:spPr/>
        <p:txBody>
          <a:bodyPr/>
          <a:lstStyle/>
          <a:p>
            <a:fld id="{F1EE6481-B15D-4489-99C9-48E8C344B4D1}" type="slidenum">
              <a:rPr lang="en-US" smtClean="0"/>
              <a:t>‹#›</a:t>
            </a:fld>
            <a:endParaRPr lang="en-US"/>
          </a:p>
        </p:txBody>
      </p:sp>
    </p:spTree>
    <p:extLst>
      <p:ext uri="{BB962C8B-B14F-4D97-AF65-F5344CB8AC3E}">
        <p14:creationId xmlns:p14="http://schemas.microsoft.com/office/powerpoint/2010/main" val="278234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506519" y="361553"/>
            <a:ext cx="11122799" cy="847199"/>
          </a:xfrm>
          <a:prstGeom prst="rect">
            <a:avLst/>
          </a:prstGeom>
        </p:spPr>
        <p:txBody>
          <a:bodyPr lIns="91397" tIns="91397" rIns="91397" bIns="91397" anchor="t" anchorCtr="0"/>
          <a:lstStyle>
            <a:lvl1pPr lvl="0" rtl="0">
              <a:spcBef>
                <a:spcPts val="0"/>
              </a:spcBef>
              <a:buClr>
                <a:srgbClr val="FF6F0C"/>
              </a:buClr>
              <a:defRPr>
                <a:solidFill>
                  <a:srgbClr val="FF6F0C"/>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1" name="Shape 71"/>
          <p:cNvSpPr txBox="1">
            <a:spLocks noGrp="1"/>
          </p:cNvSpPr>
          <p:nvPr>
            <p:ph type="subTitle" idx="1"/>
          </p:nvPr>
        </p:nvSpPr>
        <p:spPr>
          <a:xfrm>
            <a:off x="506519" y="1057767"/>
            <a:ext cx="8619199" cy="524800"/>
          </a:xfrm>
          <a:prstGeom prst="rect">
            <a:avLst/>
          </a:prstGeom>
        </p:spPr>
        <p:txBody>
          <a:bodyPr lIns="91397" tIns="91397" rIns="91397" bIns="91397" anchor="t" anchorCtr="0"/>
          <a:lstStyle>
            <a:lvl1pPr lvl="0" rtl="0">
              <a:lnSpc>
                <a:spcPct val="100000"/>
              </a:lnSpc>
              <a:spcBef>
                <a:spcPts val="0"/>
              </a:spcBef>
              <a:spcAft>
                <a:spcPts val="0"/>
              </a:spcAft>
              <a:buClr>
                <a:srgbClr val="CCCCCC"/>
              </a:buClr>
              <a:buSzPct val="100000"/>
              <a:buFont typeface="Raleway"/>
              <a:buNone/>
              <a:defRPr sz="16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ct val="100000"/>
              <a:buNone/>
              <a:defRPr sz="2400">
                <a:solidFill>
                  <a:srgbClr val="86AF15"/>
                </a:solidFill>
              </a:defRPr>
            </a:lvl2pPr>
            <a:lvl3pPr lvl="2" rtl="0">
              <a:lnSpc>
                <a:spcPct val="100000"/>
              </a:lnSpc>
              <a:spcBef>
                <a:spcPts val="0"/>
              </a:spcBef>
              <a:spcAft>
                <a:spcPts val="0"/>
              </a:spcAft>
              <a:buClr>
                <a:srgbClr val="86AF15"/>
              </a:buClr>
              <a:buSzPct val="100000"/>
              <a:buNone/>
              <a:defRPr sz="2400">
                <a:solidFill>
                  <a:srgbClr val="86AF15"/>
                </a:solidFill>
              </a:defRPr>
            </a:lvl3pPr>
            <a:lvl4pPr lvl="3" rtl="0">
              <a:lnSpc>
                <a:spcPct val="100000"/>
              </a:lnSpc>
              <a:spcBef>
                <a:spcPts val="0"/>
              </a:spcBef>
              <a:spcAft>
                <a:spcPts val="0"/>
              </a:spcAft>
              <a:buClr>
                <a:srgbClr val="86AF15"/>
              </a:buClr>
              <a:buSzPct val="100000"/>
              <a:buNone/>
              <a:defRPr sz="2400">
                <a:solidFill>
                  <a:srgbClr val="86AF15"/>
                </a:solidFill>
              </a:defRPr>
            </a:lvl4pPr>
            <a:lvl5pPr lvl="4" rtl="0">
              <a:lnSpc>
                <a:spcPct val="100000"/>
              </a:lnSpc>
              <a:spcBef>
                <a:spcPts val="0"/>
              </a:spcBef>
              <a:spcAft>
                <a:spcPts val="0"/>
              </a:spcAft>
              <a:buClr>
                <a:srgbClr val="86AF15"/>
              </a:buClr>
              <a:buSzPct val="100000"/>
              <a:buNone/>
              <a:defRPr sz="2400">
                <a:solidFill>
                  <a:srgbClr val="86AF15"/>
                </a:solidFill>
              </a:defRPr>
            </a:lvl5pPr>
            <a:lvl6pPr lvl="5" rtl="0">
              <a:lnSpc>
                <a:spcPct val="100000"/>
              </a:lnSpc>
              <a:spcBef>
                <a:spcPts val="0"/>
              </a:spcBef>
              <a:spcAft>
                <a:spcPts val="0"/>
              </a:spcAft>
              <a:buClr>
                <a:srgbClr val="86AF15"/>
              </a:buClr>
              <a:buSzPct val="100000"/>
              <a:buNone/>
              <a:defRPr sz="2400">
                <a:solidFill>
                  <a:srgbClr val="86AF15"/>
                </a:solidFill>
              </a:defRPr>
            </a:lvl6pPr>
            <a:lvl7pPr lvl="6" rtl="0">
              <a:lnSpc>
                <a:spcPct val="100000"/>
              </a:lnSpc>
              <a:spcBef>
                <a:spcPts val="0"/>
              </a:spcBef>
              <a:spcAft>
                <a:spcPts val="0"/>
              </a:spcAft>
              <a:buClr>
                <a:srgbClr val="86AF15"/>
              </a:buClr>
              <a:buSzPct val="100000"/>
              <a:buNone/>
              <a:defRPr sz="2400">
                <a:solidFill>
                  <a:srgbClr val="86AF15"/>
                </a:solidFill>
              </a:defRPr>
            </a:lvl7pPr>
            <a:lvl8pPr lvl="7" rtl="0">
              <a:lnSpc>
                <a:spcPct val="100000"/>
              </a:lnSpc>
              <a:spcBef>
                <a:spcPts val="0"/>
              </a:spcBef>
              <a:spcAft>
                <a:spcPts val="0"/>
              </a:spcAft>
              <a:buClr>
                <a:srgbClr val="86AF15"/>
              </a:buClr>
              <a:buSzPct val="100000"/>
              <a:buNone/>
              <a:defRPr sz="2400">
                <a:solidFill>
                  <a:srgbClr val="86AF15"/>
                </a:solidFill>
              </a:defRPr>
            </a:lvl8pPr>
            <a:lvl9pPr lvl="8" rtl="0">
              <a:lnSpc>
                <a:spcPct val="100000"/>
              </a:lnSpc>
              <a:spcBef>
                <a:spcPts val="0"/>
              </a:spcBef>
              <a:spcAft>
                <a:spcPts val="0"/>
              </a:spcAft>
              <a:buClr>
                <a:srgbClr val="86AF15"/>
              </a:buClr>
              <a:buSzPct val="100000"/>
              <a:buNone/>
              <a:defRPr sz="2400">
                <a:solidFill>
                  <a:srgbClr val="86AF15"/>
                </a:solidFill>
              </a:defRPr>
            </a:lvl9pPr>
          </a:lstStyle>
          <a:p>
            <a:endParaRPr/>
          </a:p>
        </p:txBody>
      </p:sp>
    </p:spTree>
    <p:extLst>
      <p:ext uri="{BB962C8B-B14F-4D97-AF65-F5344CB8AC3E}">
        <p14:creationId xmlns:p14="http://schemas.microsoft.com/office/powerpoint/2010/main" val="2656303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7442BB-F4B7-4F48-8DAE-C870D8769CE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C4EA966-E707-4539-A630-39A072BA4F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4E4767-B569-4A80-9DC5-75A0FB66E579}"/>
              </a:ext>
            </a:extLst>
          </p:cNvPr>
          <p:cNvSpPr>
            <a:spLocks noGrp="1"/>
          </p:cNvSpPr>
          <p:nvPr>
            <p:ph type="sldNum" sz="quarter" idx="12"/>
          </p:nvPr>
        </p:nvSpPr>
        <p:spPr/>
        <p:txBody>
          <a:bodyPr/>
          <a:lstStyle/>
          <a:p>
            <a:fld id="{A5C09019-2D61-4204-B954-810AC7C50099}" type="slidenum">
              <a:rPr lang="en-US" smtClean="0"/>
              <a:t>‹#›</a:t>
            </a:fld>
            <a:endParaRPr lang="en-US"/>
          </a:p>
        </p:txBody>
      </p:sp>
    </p:spTree>
    <p:extLst>
      <p:ext uri="{BB962C8B-B14F-4D97-AF65-F5344CB8AC3E}">
        <p14:creationId xmlns:p14="http://schemas.microsoft.com/office/powerpoint/2010/main" val="1699169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C3664-5853-E44D-9962-B10CB34BA4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60486B-255F-C447-BC83-289FD2E2A1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8DD8E5-87C2-5C4A-B84A-50D2B8F6A78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B98DF49-5479-954E-B65C-C84852028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C5C53-3D11-0042-BE0D-D64018941E72}"/>
              </a:ext>
            </a:extLst>
          </p:cNvPr>
          <p:cNvSpPr>
            <a:spLocks noGrp="1"/>
          </p:cNvSpPr>
          <p:nvPr>
            <p:ph type="sldNum" sz="quarter" idx="12"/>
          </p:nvPr>
        </p:nvSpPr>
        <p:spPr/>
        <p:txBody>
          <a:bodyPr/>
          <a:lstStyle/>
          <a:p>
            <a:fld id="{31125C8D-DAF0-144F-BE33-D175C91C0EEF}" type="slidenum">
              <a:rPr lang="en-US" smtClean="0"/>
              <a:t>‹#›</a:t>
            </a:fld>
            <a:endParaRPr lang="en-US"/>
          </a:p>
        </p:txBody>
      </p:sp>
    </p:spTree>
    <p:extLst>
      <p:ext uri="{BB962C8B-B14F-4D97-AF65-F5344CB8AC3E}">
        <p14:creationId xmlns:p14="http://schemas.microsoft.com/office/powerpoint/2010/main" val="317694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body">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506519" y="361553"/>
            <a:ext cx="11122799" cy="847199"/>
          </a:xfrm>
          <a:prstGeom prst="rect">
            <a:avLst/>
          </a:prstGeom>
        </p:spPr>
        <p:txBody>
          <a:bodyPr lIns="91397" tIns="91397" rIns="91397" bIns="91397" anchor="t" anchorCtr="0"/>
          <a:lstStyle>
            <a:lvl1pPr lvl="0">
              <a:spcBef>
                <a:spcPts val="0"/>
              </a:spcBef>
              <a:buClr>
                <a:srgbClr val="FF6F0C"/>
              </a:buClr>
              <a:defRPr sz="3600">
                <a:solidFill>
                  <a:srgbClr val="F78F1E"/>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Title</a:t>
            </a:r>
            <a:endParaRPr dirty="0"/>
          </a:p>
        </p:txBody>
      </p:sp>
      <p:sp>
        <p:nvSpPr>
          <p:cNvPr id="47" name="Shape 47"/>
          <p:cNvSpPr txBox="1">
            <a:spLocks noGrp="1"/>
          </p:cNvSpPr>
          <p:nvPr>
            <p:ph type="body" idx="2"/>
          </p:nvPr>
        </p:nvSpPr>
        <p:spPr>
          <a:xfrm>
            <a:off x="506519" y="1536700"/>
            <a:ext cx="11122799" cy="4453899"/>
          </a:xfrm>
          <a:prstGeom prst="rect">
            <a:avLst/>
          </a:prstGeom>
        </p:spPr>
        <p:txBody>
          <a:bodyPr lIns="91397" tIns="91397" rIns="91397" bIns="91397" anchor="t" anchorCtr="0"/>
          <a:lstStyle>
            <a:lvl1pPr lvl="0" rtl="0">
              <a:spcBef>
                <a:spcPts val="0"/>
              </a:spcBef>
              <a:buClr>
                <a:schemeClr val="accent1">
                  <a:lumMod val="50000"/>
                </a:schemeClr>
              </a:buClr>
              <a:buSzPct val="100000"/>
              <a:defRPr sz="1867">
                <a:solidFill>
                  <a:srgbClr val="002060"/>
                </a:solidFill>
              </a:defRPr>
            </a:lvl1pPr>
            <a:lvl2pPr lvl="1" rtl="0">
              <a:spcBef>
                <a:spcPts val="0"/>
              </a:spcBef>
              <a:buClr>
                <a:srgbClr val="12B5EA"/>
              </a:buClr>
              <a:buSzPct val="100000"/>
              <a:defRPr sz="1600">
                <a:solidFill>
                  <a:srgbClr val="12B5EA"/>
                </a:solidFill>
              </a:defRPr>
            </a:lvl2pPr>
            <a:lvl3pPr lvl="2" rtl="0">
              <a:spcBef>
                <a:spcPts val="0"/>
              </a:spcBef>
              <a:buClr>
                <a:srgbClr val="12B5EA"/>
              </a:buClr>
              <a:buSzPct val="100000"/>
              <a:defRPr sz="1600">
                <a:solidFill>
                  <a:srgbClr val="12B5EA"/>
                </a:solidFill>
              </a:defRPr>
            </a:lvl3pPr>
            <a:lvl4pPr lvl="3" rtl="0">
              <a:spcBef>
                <a:spcPts val="0"/>
              </a:spcBef>
              <a:buClr>
                <a:srgbClr val="12B5EA"/>
              </a:buClr>
              <a:buSzPct val="100000"/>
              <a:defRPr sz="1600">
                <a:solidFill>
                  <a:srgbClr val="12B5EA"/>
                </a:solidFill>
              </a:defRPr>
            </a:lvl4pPr>
            <a:lvl5pPr lvl="4" rtl="0">
              <a:spcBef>
                <a:spcPts val="0"/>
              </a:spcBef>
              <a:buClr>
                <a:srgbClr val="12B5EA"/>
              </a:buClr>
              <a:buSzPct val="100000"/>
              <a:defRPr sz="1600">
                <a:solidFill>
                  <a:srgbClr val="12B5EA"/>
                </a:solidFill>
              </a:defRPr>
            </a:lvl5pPr>
            <a:lvl6pPr lvl="5" rtl="0">
              <a:spcBef>
                <a:spcPts val="0"/>
              </a:spcBef>
              <a:buClr>
                <a:srgbClr val="12B5EA"/>
              </a:buClr>
              <a:buSzPct val="100000"/>
              <a:defRPr sz="1600">
                <a:solidFill>
                  <a:srgbClr val="12B5EA"/>
                </a:solidFill>
              </a:defRPr>
            </a:lvl6pPr>
            <a:lvl7pPr lvl="6" rtl="0">
              <a:spcBef>
                <a:spcPts val="0"/>
              </a:spcBef>
              <a:buClr>
                <a:srgbClr val="12B5EA"/>
              </a:buClr>
              <a:buSzPct val="100000"/>
              <a:defRPr sz="1600">
                <a:solidFill>
                  <a:srgbClr val="12B5EA"/>
                </a:solidFill>
              </a:defRPr>
            </a:lvl7pPr>
            <a:lvl8pPr lvl="7" rtl="0">
              <a:spcBef>
                <a:spcPts val="0"/>
              </a:spcBef>
              <a:buClr>
                <a:srgbClr val="12B5EA"/>
              </a:buClr>
              <a:buSzPct val="100000"/>
              <a:defRPr sz="1600">
                <a:solidFill>
                  <a:srgbClr val="12B5EA"/>
                </a:solidFill>
              </a:defRPr>
            </a:lvl8pPr>
            <a:lvl9pPr lvl="8" rtl="0">
              <a:spcBef>
                <a:spcPts val="0"/>
              </a:spcBef>
              <a:buClr>
                <a:srgbClr val="12B5EA"/>
              </a:buClr>
              <a:buSzPct val="100000"/>
              <a:defRPr sz="1600">
                <a:solidFill>
                  <a:srgbClr val="12B5EA"/>
                </a:solidFill>
              </a:defRPr>
            </a:lvl9pPr>
          </a:lstStyle>
          <a:p>
            <a:endParaRPr dirty="0"/>
          </a:p>
        </p:txBody>
      </p:sp>
      <p:sp>
        <p:nvSpPr>
          <p:cNvPr id="2" name="Footer Placeholder 1">
            <a:extLst>
              <a:ext uri="{FF2B5EF4-FFF2-40B4-BE49-F238E27FC236}">
                <a16:creationId xmlns:a16="http://schemas.microsoft.com/office/drawing/2014/main" id="{15F0E43E-745A-406F-B310-160C2E6E0754}"/>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3602B6A1-C40B-47B7-8863-489F00031E4D}"/>
              </a:ext>
            </a:extLst>
          </p:cNvPr>
          <p:cNvSpPr>
            <a:spLocks noGrp="1"/>
          </p:cNvSpPr>
          <p:nvPr>
            <p:ph type="sldNum" sz="quarter" idx="11"/>
          </p:nvPr>
        </p:nvSpPr>
        <p:spPr/>
        <p:txBody>
          <a:bodyPr/>
          <a:lstStyle/>
          <a:p>
            <a:fld id="{917ACE50-91A5-4316-8063-6A2B323A0498}" type="slidenum">
              <a:rPr lang="en-US" smtClean="0"/>
              <a:pPr/>
              <a:t>‹#›</a:t>
            </a:fld>
            <a:endParaRPr lang="en-US" dirty="0"/>
          </a:p>
        </p:txBody>
      </p:sp>
    </p:spTree>
    <p:extLst>
      <p:ext uri="{BB962C8B-B14F-4D97-AF65-F5344CB8AC3E}">
        <p14:creationId xmlns:p14="http://schemas.microsoft.com/office/powerpoint/2010/main" val="1782902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506521" y="361555"/>
            <a:ext cx="11122799" cy="847199"/>
          </a:xfrm>
          <a:prstGeom prst="rect">
            <a:avLst/>
          </a:prstGeom>
        </p:spPr>
        <p:txBody>
          <a:bodyPr lIns="91397" tIns="91397" rIns="91397" bIns="91397" anchor="t" anchorCtr="0"/>
          <a:lstStyle>
            <a:lvl1pPr lvl="0" rtl="0">
              <a:spcBef>
                <a:spcPts val="0"/>
              </a:spcBef>
              <a:buClr>
                <a:srgbClr val="FF6F0C"/>
              </a:buClr>
              <a:defRPr>
                <a:solidFill>
                  <a:srgbClr val="FF6F0C"/>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3423106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 orange">
    <p:spTree>
      <p:nvGrpSpPr>
        <p:cNvPr id="1" name="Shape 11"/>
        <p:cNvGrpSpPr/>
        <p:nvPr/>
      </p:nvGrpSpPr>
      <p:grpSpPr>
        <a:xfrm>
          <a:off x="0" y="0"/>
          <a:ext cx="0" cy="0"/>
          <a:chOff x="0" y="0"/>
          <a:chExt cx="0" cy="0"/>
        </a:xfrm>
      </p:grpSpPr>
      <p:sp>
        <p:nvSpPr>
          <p:cNvPr id="12" name="Shape 12"/>
          <p:cNvSpPr txBox="1">
            <a:spLocks noGrp="1"/>
          </p:cNvSpPr>
          <p:nvPr>
            <p:ph type="subTitle" idx="1"/>
          </p:nvPr>
        </p:nvSpPr>
        <p:spPr>
          <a:xfrm>
            <a:off x="532400" y="3597933"/>
            <a:ext cx="10954000" cy="524800"/>
          </a:xfrm>
          <a:prstGeom prst="rect">
            <a:avLst/>
          </a:prstGeom>
        </p:spPr>
        <p:txBody>
          <a:bodyPr lIns="91397" tIns="91397" rIns="91397" bIns="91397" anchor="t" anchorCtr="0"/>
          <a:lstStyle>
            <a:lvl1pPr lvl="0" rtl="0">
              <a:lnSpc>
                <a:spcPct val="100000"/>
              </a:lnSpc>
              <a:spcBef>
                <a:spcPts val="0"/>
              </a:spcBef>
              <a:spcAft>
                <a:spcPts val="0"/>
              </a:spcAft>
              <a:buClr>
                <a:schemeClr val="lt1"/>
              </a:buClr>
              <a:buSzPct val="100000"/>
              <a:buNone/>
              <a:defRPr sz="1867">
                <a:solidFill>
                  <a:schemeClr val="lt1"/>
                </a:solidFill>
              </a:defRPr>
            </a:lvl1pPr>
            <a:lvl2pPr lvl="1" rtl="0">
              <a:lnSpc>
                <a:spcPct val="100000"/>
              </a:lnSpc>
              <a:spcBef>
                <a:spcPts val="0"/>
              </a:spcBef>
              <a:spcAft>
                <a:spcPts val="0"/>
              </a:spcAft>
              <a:buClr>
                <a:srgbClr val="12B5EA"/>
              </a:buClr>
              <a:buSzPct val="100000"/>
              <a:buNone/>
              <a:defRPr sz="1867">
                <a:solidFill>
                  <a:srgbClr val="12B5EA"/>
                </a:solidFill>
              </a:defRPr>
            </a:lvl2pPr>
            <a:lvl3pPr lvl="2" rtl="0">
              <a:lnSpc>
                <a:spcPct val="100000"/>
              </a:lnSpc>
              <a:spcBef>
                <a:spcPts val="0"/>
              </a:spcBef>
              <a:spcAft>
                <a:spcPts val="0"/>
              </a:spcAft>
              <a:buClr>
                <a:srgbClr val="12B5EA"/>
              </a:buClr>
              <a:buSzPct val="100000"/>
              <a:buNone/>
              <a:defRPr sz="1867">
                <a:solidFill>
                  <a:srgbClr val="12B5EA"/>
                </a:solidFill>
              </a:defRPr>
            </a:lvl3pPr>
            <a:lvl4pPr lvl="3" rtl="0">
              <a:lnSpc>
                <a:spcPct val="100000"/>
              </a:lnSpc>
              <a:spcBef>
                <a:spcPts val="0"/>
              </a:spcBef>
              <a:spcAft>
                <a:spcPts val="0"/>
              </a:spcAft>
              <a:buClr>
                <a:srgbClr val="12B5EA"/>
              </a:buClr>
              <a:buSzPct val="100000"/>
              <a:buNone/>
              <a:defRPr sz="1867">
                <a:solidFill>
                  <a:srgbClr val="12B5EA"/>
                </a:solidFill>
              </a:defRPr>
            </a:lvl4pPr>
            <a:lvl5pPr lvl="4" rtl="0">
              <a:lnSpc>
                <a:spcPct val="100000"/>
              </a:lnSpc>
              <a:spcBef>
                <a:spcPts val="0"/>
              </a:spcBef>
              <a:spcAft>
                <a:spcPts val="0"/>
              </a:spcAft>
              <a:buClr>
                <a:srgbClr val="12B5EA"/>
              </a:buClr>
              <a:buSzPct val="100000"/>
              <a:buNone/>
              <a:defRPr sz="1867">
                <a:solidFill>
                  <a:srgbClr val="12B5EA"/>
                </a:solidFill>
              </a:defRPr>
            </a:lvl5pPr>
            <a:lvl6pPr lvl="5" rtl="0">
              <a:lnSpc>
                <a:spcPct val="100000"/>
              </a:lnSpc>
              <a:spcBef>
                <a:spcPts val="0"/>
              </a:spcBef>
              <a:spcAft>
                <a:spcPts val="0"/>
              </a:spcAft>
              <a:buClr>
                <a:srgbClr val="12B5EA"/>
              </a:buClr>
              <a:buSzPct val="100000"/>
              <a:buNone/>
              <a:defRPr sz="1867">
                <a:solidFill>
                  <a:srgbClr val="12B5EA"/>
                </a:solidFill>
              </a:defRPr>
            </a:lvl6pPr>
            <a:lvl7pPr lvl="6" rtl="0">
              <a:lnSpc>
                <a:spcPct val="100000"/>
              </a:lnSpc>
              <a:spcBef>
                <a:spcPts val="0"/>
              </a:spcBef>
              <a:spcAft>
                <a:spcPts val="0"/>
              </a:spcAft>
              <a:buClr>
                <a:srgbClr val="12B5EA"/>
              </a:buClr>
              <a:buSzPct val="100000"/>
              <a:buNone/>
              <a:defRPr sz="1867">
                <a:solidFill>
                  <a:srgbClr val="12B5EA"/>
                </a:solidFill>
              </a:defRPr>
            </a:lvl7pPr>
            <a:lvl8pPr lvl="7" rtl="0">
              <a:lnSpc>
                <a:spcPct val="100000"/>
              </a:lnSpc>
              <a:spcBef>
                <a:spcPts val="0"/>
              </a:spcBef>
              <a:spcAft>
                <a:spcPts val="0"/>
              </a:spcAft>
              <a:buClr>
                <a:srgbClr val="12B5EA"/>
              </a:buClr>
              <a:buSzPct val="100000"/>
              <a:buNone/>
              <a:defRPr sz="1867">
                <a:solidFill>
                  <a:srgbClr val="12B5EA"/>
                </a:solidFill>
              </a:defRPr>
            </a:lvl8pPr>
            <a:lvl9pPr lvl="8" rtl="0">
              <a:lnSpc>
                <a:spcPct val="100000"/>
              </a:lnSpc>
              <a:spcBef>
                <a:spcPts val="0"/>
              </a:spcBef>
              <a:spcAft>
                <a:spcPts val="0"/>
              </a:spcAft>
              <a:buClr>
                <a:srgbClr val="12B5EA"/>
              </a:buClr>
              <a:buSzPct val="100000"/>
              <a:buNone/>
              <a:defRPr sz="1867">
                <a:solidFill>
                  <a:srgbClr val="12B5EA"/>
                </a:solidFill>
              </a:defRPr>
            </a:lvl9pPr>
          </a:lstStyle>
          <a:p>
            <a:endParaRPr/>
          </a:p>
        </p:txBody>
      </p:sp>
      <p:cxnSp>
        <p:nvCxnSpPr>
          <p:cNvPr id="13" name="Shape 13"/>
          <p:cNvCxnSpPr/>
          <p:nvPr/>
        </p:nvCxnSpPr>
        <p:spPr>
          <a:xfrm>
            <a:off x="-8000" y="6176855"/>
            <a:ext cx="12208000" cy="17599"/>
          </a:xfrm>
          <a:prstGeom prst="straightConnector1">
            <a:avLst/>
          </a:prstGeom>
          <a:noFill/>
          <a:ln w="19050" cap="flat" cmpd="sng">
            <a:solidFill>
              <a:schemeClr val="lt1"/>
            </a:solidFill>
            <a:prstDash val="solid"/>
            <a:round/>
            <a:headEnd type="none" w="lg" len="lg"/>
            <a:tailEnd type="none" w="lg" len="lg"/>
          </a:ln>
        </p:spPr>
      </p:cxnSp>
      <p:sp>
        <p:nvSpPr>
          <p:cNvPr id="14" name="Shape 14"/>
          <p:cNvSpPr txBox="1">
            <a:spLocks noGrp="1"/>
          </p:cNvSpPr>
          <p:nvPr>
            <p:ph type="title"/>
          </p:nvPr>
        </p:nvSpPr>
        <p:spPr>
          <a:xfrm>
            <a:off x="495321" y="2942067"/>
            <a:ext cx="11062399" cy="757600"/>
          </a:xfrm>
          <a:prstGeom prst="rect">
            <a:avLst/>
          </a:prstGeom>
        </p:spPr>
        <p:txBody>
          <a:bodyPr lIns="91397" tIns="91397" rIns="91397" bIns="91397" anchor="b"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15" name="Shape 15"/>
          <p:cNvSpPr txBox="1">
            <a:spLocks noGrp="1"/>
          </p:cNvSpPr>
          <p:nvPr>
            <p:ph type="subTitle" idx="2"/>
          </p:nvPr>
        </p:nvSpPr>
        <p:spPr>
          <a:xfrm>
            <a:off x="608100" y="6194433"/>
            <a:ext cx="5865600" cy="663600"/>
          </a:xfrm>
          <a:prstGeom prst="rect">
            <a:avLst/>
          </a:prstGeom>
          <a:noFill/>
        </p:spPr>
        <p:txBody>
          <a:bodyPr lIns="91397" tIns="91397" rIns="91397" bIns="91397" anchor="ctr" anchorCtr="0"/>
          <a:lstStyle>
            <a:lvl1pPr lvl="0" rtl="0">
              <a:lnSpc>
                <a:spcPct val="100000"/>
              </a:lnSpc>
              <a:spcBef>
                <a:spcPts val="0"/>
              </a:spcBef>
              <a:spcAft>
                <a:spcPts val="0"/>
              </a:spcAft>
              <a:buClr>
                <a:schemeClr val="lt1"/>
              </a:buClr>
              <a:buSzPct val="100000"/>
              <a:buNone/>
              <a:defRPr sz="1333" b="1">
                <a:solidFill>
                  <a:schemeClr val="lt1"/>
                </a:solidFill>
              </a:defRPr>
            </a:lvl1pPr>
            <a:lvl2pPr lvl="1" rtl="0">
              <a:lnSpc>
                <a:spcPct val="100000"/>
              </a:lnSpc>
              <a:spcBef>
                <a:spcPts val="0"/>
              </a:spcBef>
              <a:spcAft>
                <a:spcPts val="0"/>
              </a:spcAft>
              <a:buClr>
                <a:schemeClr val="lt1"/>
              </a:buClr>
              <a:buSzPct val="100000"/>
              <a:buNone/>
              <a:defRPr sz="2400" b="1">
                <a:solidFill>
                  <a:schemeClr val="lt1"/>
                </a:solidFill>
              </a:defRPr>
            </a:lvl2pPr>
            <a:lvl3pPr lvl="2" rtl="0">
              <a:lnSpc>
                <a:spcPct val="100000"/>
              </a:lnSpc>
              <a:spcBef>
                <a:spcPts val="0"/>
              </a:spcBef>
              <a:spcAft>
                <a:spcPts val="0"/>
              </a:spcAft>
              <a:buClr>
                <a:schemeClr val="lt1"/>
              </a:buClr>
              <a:buSzPct val="100000"/>
              <a:buNone/>
              <a:defRPr sz="2400" b="1">
                <a:solidFill>
                  <a:schemeClr val="lt1"/>
                </a:solidFill>
              </a:defRPr>
            </a:lvl3pPr>
            <a:lvl4pPr lvl="3" rtl="0">
              <a:lnSpc>
                <a:spcPct val="100000"/>
              </a:lnSpc>
              <a:spcBef>
                <a:spcPts val="0"/>
              </a:spcBef>
              <a:spcAft>
                <a:spcPts val="0"/>
              </a:spcAft>
              <a:buClr>
                <a:schemeClr val="lt1"/>
              </a:buClr>
              <a:buSzPct val="100000"/>
              <a:buNone/>
              <a:defRPr sz="2400" b="1">
                <a:solidFill>
                  <a:schemeClr val="lt1"/>
                </a:solidFill>
              </a:defRPr>
            </a:lvl4pPr>
            <a:lvl5pPr lvl="4" rtl="0">
              <a:lnSpc>
                <a:spcPct val="100000"/>
              </a:lnSpc>
              <a:spcBef>
                <a:spcPts val="0"/>
              </a:spcBef>
              <a:spcAft>
                <a:spcPts val="0"/>
              </a:spcAft>
              <a:buClr>
                <a:schemeClr val="lt1"/>
              </a:buClr>
              <a:buSzPct val="100000"/>
              <a:buNone/>
              <a:defRPr sz="2400" b="1">
                <a:solidFill>
                  <a:schemeClr val="lt1"/>
                </a:solidFill>
              </a:defRPr>
            </a:lvl5pPr>
            <a:lvl6pPr lvl="5" rtl="0">
              <a:lnSpc>
                <a:spcPct val="100000"/>
              </a:lnSpc>
              <a:spcBef>
                <a:spcPts val="0"/>
              </a:spcBef>
              <a:spcAft>
                <a:spcPts val="0"/>
              </a:spcAft>
              <a:buClr>
                <a:schemeClr val="lt1"/>
              </a:buClr>
              <a:buSzPct val="100000"/>
              <a:buNone/>
              <a:defRPr sz="2400" b="1">
                <a:solidFill>
                  <a:schemeClr val="lt1"/>
                </a:solidFill>
              </a:defRPr>
            </a:lvl6pPr>
            <a:lvl7pPr lvl="6" rtl="0">
              <a:lnSpc>
                <a:spcPct val="100000"/>
              </a:lnSpc>
              <a:spcBef>
                <a:spcPts val="0"/>
              </a:spcBef>
              <a:spcAft>
                <a:spcPts val="0"/>
              </a:spcAft>
              <a:buClr>
                <a:schemeClr val="lt1"/>
              </a:buClr>
              <a:buSzPct val="100000"/>
              <a:buNone/>
              <a:defRPr sz="2400" b="1">
                <a:solidFill>
                  <a:schemeClr val="lt1"/>
                </a:solidFill>
              </a:defRPr>
            </a:lvl7pPr>
            <a:lvl8pPr lvl="7" rtl="0">
              <a:lnSpc>
                <a:spcPct val="100000"/>
              </a:lnSpc>
              <a:spcBef>
                <a:spcPts val="0"/>
              </a:spcBef>
              <a:spcAft>
                <a:spcPts val="0"/>
              </a:spcAft>
              <a:buClr>
                <a:schemeClr val="lt1"/>
              </a:buClr>
              <a:buSzPct val="100000"/>
              <a:buNone/>
              <a:defRPr sz="2400" b="1">
                <a:solidFill>
                  <a:schemeClr val="lt1"/>
                </a:solidFill>
              </a:defRPr>
            </a:lvl8pPr>
            <a:lvl9pPr lvl="8" rtl="0">
              <a:lnSpc>
                <a:spcPct val="100000"/>
              </a:lnSpc>
              <a:spcBef>
                <a:spcPts val="0"/>
              </a:spcBef>
              <a:spcAft>
                <a:spcPts val="0"/>
              </a:spcAft>
              <a:buClr>
                <a:schemeClr val="lt1"/>
              </a:buClr>
              <a:buSzPct val="100000"/>
              <a:buNone/>
              <a:defRPr sz="2400" b="1">
                <a:solidFill>
                  <a:schemeClr val="lt1"/>
                </a:solidFill>
              </a:defRPr>
            </a:lvl9pPr>
          </a:lstStyle>
          <a:p>
            <a:endParaRPr/>
          </a:p>
        </p:txBody>
      </p:sp>
      <p:pic>
        <p:nvPicPr>
          <p:cNvPr id="16" name="Shape 16"/>
          <p:cNvPicPr preferRelativeResize="0"/>
          <p:nvPr/>
        </p:nvPicPr>
        <p:blipFill>
          <a:blip r:embed="rId2">
            <a:alphaModFix/>
          </a:blip>
          <a:stretch>
            <a:fillRect/>
          </a:stretch>
        </p:blipFill>
        <p:spPr>
          <a:xfrm>
            <a:off x="10929087" y="6361703"/>
            <a:ext cx="1096399" cy="327099"/>
          </a:xfrm>
          <a:prstGeom prst="rect">
            <a:avLst/>
          </a:prstGeom>
          <a:noFill/>
          <a:ln>
            <a:noFill/>
          </a:ln>
        </p:spPr>
      </p:pic>
    </p:spTree>
    <p:extLst>
      <p:ext uri="{BB962C8B-B14F-4D97-AF65-F5344CB8AC3E}">
        <p14:creationId xmlns:p14="http://schemas.microsoft.com/office/powerpoint/2010/main" val="8526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 green">
    <p:spTree>
      <p:nvGrpSpPr>
        <p:cNvPr id="1" name="Shape 17"/>
        <p:cNvGrpSpPr/>
        <p:nvPr/>
      </p:nvGrpSpPr>
      <p:grpSpPr>
        <a:xfrm>
          <a:off x="0" y="0"/>
          <a:ext cx="0" cy="0"/>
          <a:chOff x="0" y="0"/>
          <a:chExt cx="0" cy="0"/>
        </a:xfrm>
      </p:grpSpPr>
      <p:sp>
        <p:nvSpPr>
          <p:cNvPr id="18" name="Shape 18"/>
          <p:cNvSpPr txBox="1">
            <a:spLocks noGrp="1"/>
          </p:cNvSpPr>
          <p:nvPr>
            <p:ph type="subTitle" idx="1"/>
          </p:nvPr>
        </p:nvSpPr>
        <p:spPr>
          <a:xfrm>
            <a:off x="532400" y="3597933"/>
            <a:ext cx="10954000" cy="524800"/>
          </a:xfrm>
          <a:prstGeom prst="rect">
            <a:avLst/>
          </a:prstGeom>
        </p:spPr>
        <p:txBody>
          <a:bodyPr lIns="91397" tIns="91397" rIns="91397" bIns="91397" anchor="t" anchorCtr="0"/>
          <a:lstStyle>
            <a:lvl1pPr lvl="0" rtl="0">
              <a:lnSpc>
                <a:spcPct val="100000"/>
              </a:lnSpc>
              <a:spcBef>
                <a:spcPts val="0"/>
              </a:spcBef>
              <a:spcAft>
                <a:spcPts val="0"/>
              </a:spcAft>
              <a:buClr>
                <a:schemeClr val="lt1"/>
              </a:buClr>
              <a:buSzPct val="100000"/>
              <a:buNone/>
              <a:defRPr sz="1867">
                <a:solidFill>
                  <a:schemeClr val="lt1"/>
                </a:solidFill>
              </a:defRPr>
            </a:lvl1pPr>
            <a:lvl2pPr lvl="1" rtl="0">
              <a:lnSpc>
                <a:spcPct val="100000"/>
              </a:lnSpc>
              <a:spcBef>
                <a:spcPts val="0"/>
              </a:spcBef>
              <a:spcAft>
                <a:spcPts val="0"/>
              </a:spcAft>
              <a:buClr>
                <a:srgbClr val="12B5EA"/>
              </a:buClr>
              <a:buSzPct val="100000"/>
              <a:buNone/>
              <a:defRPr sz="1867">
                <a:solidFill>
                  <a:srgbClr val="12B5EA"/>
                </a:solidFill>
              </a:defRPr>
            </a:lvl2pPr>
            <a:lvl3pPr lvl="2" rtl="0">
              <a:lnSpc>
                <a:spcPct val="100000"/>
              </a:lnSpc>
              <a:spcBef>
                <a:spcPts val="0"/>
              </a:spcBef>
              <a:spcAft>
                <a:spcPts val="0"/>
              </a:spcAft>
              <a:buClr>
                <a:srgbClr val="12B5EA"/>
              </a:buClr>
              <a:buSzPct val="100000"/>
              <a:buNone/>
              <a:defRPr sz="1867">
                <a:solidFill>
                  <a:srgbClr val="12B5EA"/>
                </a:solidFill>
              </a:defRPr>
            </a:lvl3pPr>
            <a:lvl4pPr lvl="3" rtl="0">
              <a:lnSpc>
                <a:spcPct val="100000"/>
              </a:lnSpc>
              <a:spcBef>
                <a:spcPts val="0"/>
              </a:spcBef>
              <a:spcAft>
                <a:spcPts val="0"/>
              </a:spcAft>
              <a:buClr>
                <a:srgbClr val="12B5EA"/>
              </a:buClr>
              <a:buSzPct val="100000"/>
              <a:buNone/>
              <a:defRPr sz="1867">
                <a:solidFill>
                  <a:srgbClr val="12B5EA"/>
                </a:solidFill>
              </a:defRPr>
            </a:lvl4pPr>
            <a:lvl5pPr lvl="4" rtl="0">
              <a:lnSpc>
                <a:spcPct val="100000"/>
              </a:lnSpc>
              <a:spcBef>
                <a:spcPts val="0"/>
              </a:spcBef>
              <a:spcAft>
                <a:spcPts val="0"/>
              </a:spcAft>
              <a:buClr>
                <a:srgbClr val="12B5EA"/>
              </a:buClr>
              <a:buSzPct val="100000"/>
              <a:buNone/>
              <a:defRPr sz="1867">
                <a:solidFill>
                  <a:srgbClr val="12B5EA"/>
                </a:solidFill>
              </a:defRPr>
            </a:lvl5pPr>
            <a:lvl6pPr lvl="5" rtl="0">
              <a:lnSpc>
                <a:spcPct val="100000"/>
              </a:lnSpc>
              <a:spcBef>
                <a:spcPts val="0"/>
              </a:spcBef>
              <a:spcAft>
                <a:spcPts val="0"/>
              </a:spcAft>
              <a:buClr>
                <a:srgbClr val="12B5EA"/>
              </a:buClr>
              <a:buSzPct val="100000"/>
              <a:buNone/>
              <a:defRPr sz="1867">
                <a:solidFill>
                  <a:srgbClr val="12B5EA"/>
                </a:solidFill>
              </a:defRPr>
            </a:lvl6pPr>
            <a:lvl7pPr lvl="6" rtl="0">
              <a:lnSpc>
                <a:spcPct val="100000"/>
              </a:lnSpc>
              <a:spcBef>
                <a:spcPts val="0"/>
              </a:spcBef>
              <a:spcAft>
                <a:spcPts val="0"/>
              </a:spcAft>
              <a:buClr>
                <a:srgbClr val="12B5EA"/>
              </a:buClr>
              <a:buSzPct val="100000"/>
              <a:buNone/>
              <a:defRPr sz="1867">
                <a:solidFill>
                  <a:srgbClr val="12B5EA"/>
                </a:solidFill>
              </a:defRPr>
            </a:lvl7pPr>
            <a:lvl8pPr lvl="7" rtl="0">
              <a:lnSpc>
                <a:spcPct val="100000"/>
              </a:lnSpc>
              <a:spcBef>
                <a:spcPts val="0"/>
              </a:spcBef>
              <a:spcAft>
                <a:spcPts val="0"/>
              </a:spcAft>
              <a:buClr>
                <a:srgbClr val="12B5EA"/>
              </a:buClr>
              <a:buSzPct val="100000"/>
              <a:buNone/>
              <a:defRPr sz="1867">
                <a:solidFill>
                  <a:srgbClr val="12B5EA"/>
                </a:solidFill>
              </a:defRPr>
            </a:lvl8pPr>
            <a:lvl9pPr lvl="8" rtl="0">
              <a:lnSpc>
                <a:spcPct val="100000"/>
              </a:lnSpc>
              <a:spcBef>
                <a:spcPts val="0"/>
              </a:spcBef>
              <a:spcAft>
                <a:spcPts val="0"/>
              </a:spcAft>
              <a:buClr>
                <a:srgbClr val="12B5EA"/>
              </a:buClr>
              <a:buSzPct val="100000"/>
              <a:buNone/>
              <a:defRPr sz="1867">
                <a:solidFill>
                  <a:srgbClr val="12B5EA"/>
                </a:solidFill>
              </a:defRPr>
            </a:lvl9pPr>
          </a:lstStyle>
          <a:p>
            <a:endParaRPr/>
          </a:p>
        </p:txBody>
      </p:sp>
      <p:cxnSp>
        <p:nvCxnSpPr>
          <p:cNvPr id="19" name="Shape 19"/>
          <p:cNvCxnSpPr/>
          <p:nvPr/>
        </p:nvCxnSpPr>
        <p:spPr>
          <a:xfrm>
            <a:off x="-8000" y="6176855"/>
            <a:ext cx="12208000" cy="17599"/>
          </a:xfrm>
          <a:prstGeom prst="straightConnector1">
            <a:avLst/>
          </a:prstGeom>
          <a:noFill/>
          <a:ln w="19050" cap="flat" cmpd="sng">
            <a:solidFill>
              <a:schemeClr val="lt1"/>
            </a:solidFill>
            <a:prstDash val="solid"/>
            <a:round/>
            <a:headEnd type="none" w="lg" len="lg"/>
            <a:tailEnd type="none" w="lg" len="lg"/>
          </a:ln>
        </p:spPr>
      </p:cxnSp>
      <p:sp>
        <p:nvSpPr>
          <p:cNvPr id="20" name="Shape 20"/>
          <p:cNvSpPr txBox="1">
            <a:spLocks noGrp="1"/>
          </p:cNvSpPr>
          <p:nvPr>
            <p:ph type="title"/>
          </p:nvPr>
        </p:nvSpPr>
        <p:spPr>
          <a:xfrm>
            <a:off x="495321" y="2942067"/>
            <a:ext cx="11062399" cy="757600"/>
          </a:xfrm>
          <a:prstGeom prst="rect">
            <a:avLst/>
          </a:prstGeom>
        </p:spPr>
        <p:txBody>
          <a:bodyPr lIns="91397" tIns="91397" rIns="91397" bIns="91397" anchor="b"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21" name="Shape 21"/>
          <p:cNvSpPr txBox="1">
            <a:spLocks noGrp="1"/>
          </p:cNvSpPr>
          <p:nvPr>
            <p:ph type="subTitle" idx="2"/>
          </p:nvPr>
        </p:nvSpPr>
        <p:spPr>
          <a:xfrm>
            <a:off x="608100" y="6194433"/>
            <a:ext cx="5865600" cy="663600"/>
          </a:xfrm>
          <a:prstGeom prst="rect">
            <a:avLst/>
          </a:prstGeom>
          <a:noFill/>
        </p:spPr>
        <p:txBody>
          <a:bodyPr lIns="91397" tIns="91397" rIns="91397" bIns="91397" anchor="ctr" anchorCtr="0"/>
          <a:lstStyle>
            <a:lvl1pPr lvl="0" rtl="0">
              <a:lnSpc>
                <a:spcPct val="100000"/>
              </a:lnSpc>
              <a:spcBef>
                <a:spcPts val="0"/>
              </a:spcBef>
              <a:spcAft>
                <a:spcPts val="0"/>
              </a:spcAft>
              <a:buClr>
                <a:schemeClr val="lt1"/>
              </a:buClr>
              <a:buSzPct val="100000"/>
              <a:buNone/>
              <a:defRPr sz="1333" b="1">
                <a:solidFill>
                  <a:schemeClr val="lt1"/>
                </a:solidFill>
              </a:defRPr>
            </a:lvl1pPr>
            <a:lvl2pPr lvl="1" rtl="0">
              <a:lnSpc>
                <a:spcPct val="100000"/>
              </a:lnSpc>
              <a:spcBef>
                <a:spcPts val="0"/>
              </a:spcBef>
              <a:spcAft>
                <a:spcPts val="0"/>
              </a:spcAft>
              <a:buClr>
                <a:schemeClr val="lt1"/>
              </a:buClr>
              <a:buSzPct val="100000"/>
              <a:buNone/>
              <a:defRPr sz="2400" b="1">
                <a:solidFill>
                  <a:schemeClr val="lt1"/>
                </a:solidFill>
              </a:defRPr>
            </a:lvl2pPr>
            <a:lvl3pPr lvl="2" rtl="0">
              <a:lnSpc>
                <a:spcPct val="100000"/>
              </a:lnSpc>
              <a:spcBef>
                <a:spcPts val="0"/>
              </a:spcBef>
              <a:spcAft>
                <a:spcPts val="0"/>
              </a:spcAft>
              <a:buClr>
                <a:schemeClr val="lt1"/>
              </a:buClr>
              <a:buSzPct val="100000"/>
              <a:buNone/>
              <a:defRPr sz="2400" b="1">
                <a:solidFill>
                  <a:schemeClr val="lt1"/>
                </a:solidFill>
              </a:defRPr>
            </a:lvl3pPr>
            <a:lvl4pPr lvl="3" rtl="0">
              <a:lnSpc>
                <a:spcPct val="100000"/>
              </a:lnSpc>
              <a:spcBef>
                <a:spcPts val="0"/>
              </a:spcBef>
              <a:spcAft>
                <a:spcPts val="0"/>
              </a:spcAft>
              <a:buClr>
                <a:schemeClr val="lt1"/>
              </a:buClr>
              <a:buSzPct val="100000"/>
              <a:buNone/>
              <a:defRPr sz="2400" b="1">
                <a:solidFill>
                  <a:schemeClr val="lt1"/>
                </a:solidFill>
              </a:defRPr>
            </a:lvl4pPr>
            <a:lvl5pPr lvl="4" rtl="0">
              <a:lnSpc>
                <a:spcPct val="100000"/>
              </a:lnSpc>
              <a:spcBef>
                <a:spcPts val="0"/>
              </a:spcBef>
              <a:spcAft>
                <a:spcPts val="0"/>
              </a:spcAft>
              <a:buClr>
                <a:schemeClr val="lt1"/>
              </a:buClr>
              <a:buSzPct val="100000"/>
              <a:buNone/>
              <a:defRPr sz="2400" b="1">
                <a:solidFill>
                  <a:schemeClr val="lt1"/>
                </a:solidFill>
              </a:defRPr>
            </a:lvl5pPr>
            <a:lvl6pPr lvl="5" rtl="0">
              <a:lnSpc>
                <a:spcPct val="100000"/>
              </a:lnSpc>
              <a:spcBef>
                <a:spcPts val="0"/>
              </a:spcBef>
              <a:spcAft>
                <a:spcPts val="0"/>
              </a:spcAft>
              <a:buClr>
                <a:schemeClr val="lt1"/>
              </a:buClr>
              <a:buSzPct val="100000"/>
              <a:buNone/>
              <a:defRPr sz="2400" b="1">
                <a:solidFill>
                  <a:schemeClr val="lt1"/>
                </a:solidFill>
              </a:defRPr>
            </a:lvl6pPr>
            <a:lvl7pPr lvl="6" rtl="0">
              <a:lnSpc>
                <a:spcPct val="100000"/>
              </a:lnSpc>
              <a:spcBef>
                <a:spcPts val="0"/>
              </a:spcBef>
              <a:spcAft>
                <a:spcPts val="0"/>
              </a:spcAft>
              <a:buClr>
                <a:schemeClr val="lt1"/>
              </a:buClr>
              <a:buSzPct val="100000"/>
              <a:buNone/>
              <a:defRPr sz="2400" b="1">
                <a:solidFill>
                  <a:schemeClr val="lt1"/>
                </a:solidFill>
              </a:defRPr>
            </a:lvl7pPr>
            <a:lvl8pPr lvl="7" rtl="0">
              <a:lnSpc>
                <a:spcPct val="100000"/>
              </a:lnSpc>
              <a:spcBef>
                <a:spcPts val="0"/>
              </a:spcBef>
              <a:spcAft>
                <a:spcPts val="0"/>
              </a:spcAft>
              <a:buClr>
                <a:schemeClr val="lt1"/>
              </a:buClr>
              <a:buSzPct val="100000"/>
              <a:buNone/>
              <a:defRPr sz="2400" b="1">
                <a:solidFill>
                  <a:schemeClr val="lt1"/>
                </a:solidFill>
              </a:defRPr>
            </a:lvl8pPr>
            <a:lvl9pPr lvl="8" rtl="0">
              <a:lnSpc>
                <a:spcPct val="100000"/>
              </a:lnSpc>
              <a:spcBef>
                <a:spcPts val="0"/>
              </a:spcBef>
              <a:spcAft>
                <a:spcPts val="0"/>
              </a:spcAft>
              <a:buClr>
                <a:schemeClr val="lt1"/>
              </a:buClr>
              <a:buSzPct val="100000"/>
              <a:buNone/>
              <a:defRPr sz="2400" b="1">
                <a:solidFill>
                  <a:schemeClr val="lt1"/>
                </a:solidFill>
              </a:defRPr>
            </a:lvl9pPr>
          </a:lstStyle>
          <a:p>
            <a:endParaRPr/>
          </a:p>
        </p:txBody>
      </p:sp>
      <p:pic>
        <p:nvPicPr>
          <p:cNvPr id="22" name="Shape 22"/>
          <p:cNvPicPr preferRelativeResize="0"/>
          <p:nvPr/>
        </p:nvPicPr>
        <p:blipFill>
          <a:blip r:embed="rId2">
            <a:alphaModFix/>
          </a:blip>
          <a:stretch>
            <a:fillRect/>
          </a:stretch>
        </p:blipFill>
        <p:spPr>
          <a:xfrm>
            <a:off x="10929087" y="6361703"/>
            <a:ext cx="1096399" cy="327099"/>
          </a:xfrm>
          <a:prstGeom prst="rect">
            <a:avLst/>
          </a:prstGeom>
          <a:noFill/>
          <a:ln>
            <a:noFill/>
          </a:ln>
        </p:spPr>
      </p:pic>
    </p:spTree>
    <p:extLst>
      <p:ext uri="{BB962C8B-B14F-4D97-AF65-F5344CB8AC3E}">
        <p14:creationId xmlns:p14="http://schemas.microsoft.com/office/powerpoint/2010/main" val="1714774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 blue">
    <p:spTree>
      <p:nvGrpSpPr>
        <p:cNvPr id="1" name="Shape 23"/>
        <p:cNvGrpSpPr/>
        <p:nvPr/>
      </p:nvGrpSpPr>
      <p:grpSpPr>
        <a:xfrm>
          <a:off x="0" y="0"/>
          <a:ext cx="0" cy="0"/>
          <a:chOff x="0" y="0"/>
          <a:chExt cx="0" cy="0"/>
        </a:xfrm>
      </p:grpSpPr>
      <p:sp>
        <p:nvSpPr>
          <p:cNvPr id="24" name="Shape 24"/>
          <p:cNvSpPr txBox="1">
            <a:spLocks noGrp="1"/>
          </p:cNvSpPr>
          <p:nvPr>
            <p:ph type="subTitle" idx="1"/>
          </p:nvPr>
        </p:nvSpPr>
        <p:spPr>
          <a:xfrm>
            <a:off x="532400" y="3597933"/>
            <a:ext cx="10954000" cy="524800"/>
          </a:xfrm>
          <a:prstGeom prst="rect">
            <a:avLst/>
          </a:prstGeom>
        </p:spPr>
        <p:txBody>
          <a:bodyPr lIns="91397" tIns="91397" rIns="91397" bIns="91397" anchor="t" anchorCtr="0"/>
          <a:lstStyle>
            <a:lvl1pPr lvl="0" rtl="0">
              <a:lnSpc>
                <a:spcPct val="100000"/>
              </a:lnSpc>
              <a:spcBef>
                <a:spcPts val="0"/>
              </a:spcBef>
              <a:spcAft>
                <a:spcPts val="0"/>
              </a:spcAft>
              <a:buClr>
                <a:schemeClr val="lt1"/>
              </a:buClr>
              <a:buSzPct val="100000"/>
              <a:buNone/>
              <a:defRPr sz="1867">
                <a:solidFill>
                  <a:schemeClr val="lt1"/>
                </a:solidFill>
              </a:defRPr>
            </a:lvl1pPr>
            <a:lvl2pPr lvl="1" rtl="0">
              <a:lnSpc>
                <a:spcPct val="100000"/>
              </a:lnSpc>
              <a:spcBef>
                <a:spcPts val="0"/>
              </a:spcBef>
              <a:spcAft>
                <a:spcPts val="0"/>
              </a:spcAft>
              <a:buClr>
                <a:srgbClr val="12B5EA"/>
              </a:buClr>
              <a:buSzPct val="100000"/>
              <a:buNone/>
              <a:defRPr sz="1867">
                <a:solidFill>
                  <a:srgbClr val="12B5EA"/>
                </a:solidFill>
              </a:defRPr>
            </a:lvl2pPr>
            <a:lvl3pPr lvl="2" rtl="0">
              <a:lnSpc>
                <a:spcPct val="100000"/>
              </a:lnSpc>
              <a:spcBef>
                <a:spcPts val="0"/>
              </a:spcBef>
              <a:spcAft>
                <a:spcPts val="0"/>
              </a:spcAft>
              <a:buClr>
                <a:srgbClr val="12B5EA"/>
              </a:buClr>
              <a:buSzPct val="100000"/>
              <a:buNone/>
              <a:defRPr sz="1867">
                <a:solidFill>
                  <a:srgbClr val="12B5EA"/>
                </a:solidFill>
              </a:defRPr>
            </a:lvl3pPr>
            <a:lvl4pPr lvl="3" rtl="0">
              <a:lnSpc>
                <a:spcPct val="100000"/>
              </a:lnSpc>
              <a:spcBef>
                <a:spcPts val="0"/>
              </a:spcBef>
              <a:spcAft>
                <a:spcPts val="0"/>
              </a:spcAft>
              <a:buClr>
                <a:srgbClr val="12B5EA"/>
              </a:buClr>
              <a:buSzPct val="100000"/>
              <a:buNone/>
              <a:defRPr sz="1867">
                <a:solidFill>
                  <a:srgbClr val="12B5EA"/>
                </a:solidFill>
              </a:defRPr>
            </a:lvl4pPr>
            <a:lvl5pPr lvl="4" rtl="0">
              <a:lnSpc>
                <a:spcPct val="100000"/>
              </a:lnSpc>
              <a:spcBef>
                <a:spcPts val="0"/>
              </a:spcBef>
              <a:spcAft>
                <a:spcPts val="0"/>
              </a:spcAft>
              <a:buClr>
                <a:srgbClr val="12B5EA"/>
              </a:buClr>
              <a:buSzPct val="100000"/>
              <a:buNone/>
              <a:defRPr sz="1867">
                <a:solidFill>
                  <a:srgbClr val="12B5EA"/>
                </a:solidFill>
              </a:defRPr>
            </a:lvl5pPr>
            <a:lvl6pPr lvl="5" rtl="0">
              <a:lnSpc>
                <a:spcPct val="100000"/>
              </a:lnSpc>
              <a:spcBef>
                <a:spcPts val="0"/>
              </a:spcBef>
              <a:spcAft>
                <a:spcPts val="0"/>
              </a:spcAft>
              <a:buClr>
                <a:srgbClr val="12B5EA"/>
              </a:buClr>
              <a:buSzPct val="100000"/>
              <a:buNone/>
              <a:defRPr sz="1867">
                <a:solidFill>
                  <a:srgbClr val="12B5EA"/>
                </a:solidFill>
              </a:defRPr>
            </a:lvl6pPr>
            <a:lvl7pPr lvl="6" rtl="0">
              <a:lnSpc>
                <a:spcPct val="100000"/>
              </a:lnSpc>
              <a:spcBef>
                <a:spcPts val="0"/>
              </a:spcBef>
              <a:spcAft>
                <a:spcPts val="0"/>
              </a:spcAft>
              <a:buClr>
                <a:srgbClr val="12B5EA"/>
              </a:buClr>
              <a:buSzPct val="100000"/>
              <a:buNone/>
              <a:defRPr sz="1867">
                <a:solidFill>
                  <a:srgbClr val="12B5EA"/>
                </a:solidFill>
              </a:defRPr>
            </a:lvl7pPr>
            <a:lvl8pPr lvl="7" rtl="0">
              <a:lnSpc>
                <a:spcPct val="100000"/>
              </a:lnSpc>
              <a:spcBef>
                <a:spcPts val="0"/>
              </a:spcBef>
              <a:spcAft>
                <a:spcPts val="0"/>
              </a:spcAft>
              <a:buClr>
                <a:srgbClr val="12B5EA"/>
              </a:buClr>
              <a:buSzPct val="100000"/>
              <a:buNone/>
              <a:defRPr sz="1867">
                <a:solidFill>
                  <a:srgbClr val="12B5EA"/>
                </a:solidFill>
              </a:defRPr>
            </a:lvl8pPr>
            <a:lvl9pPr lvl="8" rtl="0">
              <a:lnSpc>
                <a:spcPct val="100000"/>
              </a:lnSpc>
              <a:spcBef>
                <a:spcPts val="0"/>
              </a:spcBef>
              <a:spcAft>
                <a:spcPts val="0"/>
              </a:spcAft>
              <a:buClr>
                <a:srgbClr val="12B5EA"/>
              </a:buClr>
              <a:buSzPct val="100000"/>
              <a:buNone/>
              <a:defRPr sz="1867">
                <a:solidFill>
                  <a:srgbClr val="12B5EA"/>
                </a:solidFill>
              </a:defRPr>
            </a:lvl9pPr>
          </a:lstStyle>
          <a:p>
            <a:endParaRPr/>
          </a:p>
        </p:txBody>
      </p:sp>
      <p:cxnSp>
        <p:nvCxnSpPr>
          <p:cNvPr id="25" name="Shape 25"/>
          <p:cNvCxnSpPr/>
          <p:nvPr/>
        </p:nvCxnSpPr>
        <p:spPr>
          <a:xfrm>
            <a:off x="-8000" y="6176855"/>
            <a:ext cx="12208000" cy="17599"/>
          </a:xfrm>
          <a:prstGeom prst="straightConnector1">
            <a:avLst/>
          </a:prstGeom>
          <a:noFill/>
          <a:ln w="19050" cap="flat" cmpd="sng">
            <a:solidFill>
              <a:schemeClr val="lt1"/>
            </a:solidFill>
            <a:prstDash val="solid"/>
            <a:round/>
            <a:headEnd type="none" w="lg" len="lg"/>
            <a:tailEnd type="none" w="lg" len="lg"/>
          </a:ln>
        </p:spPr>
      </p:cxnSp>
      <p:sp>
        <p:nvSpPr>
          <p:cNvPr id="26" name="Shape 26"/>
          <p:cNvSpPr txBox="1">
            <a:spLocks noGrp="1"/>
          </p:cNvSpPr>
          <p:nvPr>
            <p:ph type="title"/>
          </p:nvPr>
        </p:nvSpPr>
        <p:spPr>
          <a:xfrm>
            <a:off x="495321" y="2942067"/>
            <a:ext cx="11062399" cy="757600"/>
          </a:xfrm>
          <a:prstGeom prst="rect">
            <a:avLst/>
          </a:prstGeom>
        </p:spPr>
        <p:txBody>
          <a:bodyPr lIns="91397" tIns="91397" rIns="91397" bIns="91397" anchor="b"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27" name="Shape 27"/>
          <p:cNvSpPr txBox="1">
            <a:spLocks noGrp="1"/>
          </p:cNvSpPr>
          <p:nvPr>
            <p:ph type="subTitle" idx="2"/>
          </p:nvPr>
        </p:nvSpPr>
        <p:spPr>
          <a:xfrm>
            <a:off x="608100" y="6194433"/>
            <a:ext cx="5865600" cy="663600"/>
          </a:xfrm>
          <a:prstGeom prst="rect">
            <a:avLst/>
          </a:prstGeom>
          <a:noFill/>
        </p:spPr>
        <p:txBody>
          <a:bodyPr lIns="91397" tIns="91397" rIns="91397" bIns="91397" anchor="ctr" anchorCtr="0"/>
          <a:lstStyle>
            <a:lvl1pPr lvl="0" rtl="0">
              <a:lnSpc>
                <a:spcPct val="100000"/>
              </a:lnSpc>
              <a:spcBef>
                <a:spcPts val="0"/>
              </a:spcBef>
              <a:spcAft>
                <a:spcPts val="0"/>
              </a:spcAft>
              <a:buClr>
                <a:schemeClr val="lt1"/>
              </a:buClr>
              <a:buSzPct val="100000"/>
              <a:buNone/>
              <a:defRPr sz="1333" b="1">
                <a:solidFill>
                  <a:schemeClr val="lt1"/>
                </a:solidFill>
              </a:defRPr>
            </a:lvl1pPr>
            <a:lvl2pPr lvl="1" rtl="0">
              <a:lnSpc>
                <a:spcPct val="100000"/>
              </a:lnSpc>
              <a:spcBef>
                <a:spcPts val="0"/>
              </a:spcBef>
              <a:spcAft>
                <a:spcPts val="0"/>
              </a:spcAft>
              <a:buClr>
                <a:schemeClr val="lt1"/>
              </a:buClr>
              <a:buSzPct val="100000"/>
              <a:buNone/>
              <a:defRPr sz="2400" b="1">
                <a:solidFill>
                  <a:schemeClr val="lt1"/>
                </a:solidFill>
              </a:defRPr>
            </a:lvl2pPr>
            <a:lvl3pPr lvl="2" rtl="0">
              <a:lnSpc>
                <a:spcPct val="100000"/>
              </a:lnSpc>
              <a:spcBef>
                <a:spcPts val="0"/>
              </a:spcBef>
              <a:spcAft>
                <a:spcPts val="0"/>
              </a:spcAft>
              <a:buClr>
                <a:schemeClr val="lt1"/>
              </a:buClr>
              <a:buSzPct val="100000"/>
              <a:buNone/>
              <a:defRPr sz="2400" b="1">
                <a:solidFill>
                  <a:schemeClr val="lt1"/>
                </a:solidFill>
              </a:defRPr>
            </a:lvl3pPr>
            <a:lvl4pPr lvl="3" rtl="0">
              <a:lnSpc>
                <a:spcPct val="100000"/>
              </a:lnSpc>
              <a:spcBef>
                <a:spcPts val="0"/>
              </a:spcBef>
              <a:spcAft>
                <a:spcPts val="0"/>
              </a:spcAft>
              <a:buClr>
                <a:schemeClr val="lt1"/>
              </a:buClr>
              <a:buSzPct val="100000"/>
              <a:buNone/>
              <a:defRPr sz="2400" b="1">
                <a:solidFill>
                  <a:schemeClr val="lt1"/>
                </a:solidFill>
              </a:defRPr>
            </a:lvl4pPr>
            <a:lvl5pPr lvl="4" rtl="0">
              <a:lnSpc>
                <a:spcPct val="100000"/>
              </a:lnSpc>
              <a:spcBef>
                <a:spcPts val="0"/>
              </a:spcBef>
              <a:spcAft>
                <a:spcPts val="0"/>
              </a:spcAft>
              <a:buClr>
                <a:schemeClr val="lt1"/>
              </a:buClr>
              <a:buSzPct val="100000"/>
              <a:buNone/>
              <a:defRPr sz="2400" b="1">
                <a:solidFill>
                  <a:schemeClr val="lt1"/>
                </a:solidFill>
              </a:defRPr>
            </a:lvl5pPr>
            <a:lvl6pPr lvl="5" rtl="0">
              <a:lnSpc>
                <a:spcPct val="100000"/>
              </a:lnSpc>
              <a:spcBef>
                <a:spcPts val="0"/>
              </a:spcBef>
              <a:spcAft>
                <a:spcPts val="0"/>
              </a:spcAft>
              <a:buClr>
                <a:schemeClr val="lt1"/>
              </a:buClr>
              <a:buSzPct val="100000"/>
              <a:buNone/>
              <a:defRPr sz="2400" b="1">
                <a:solidFill>
                  <a:schemeClr val="lt1"/>
                </a:solidFill>
              </a:defRPr>
            </a:lvl6pPr>
            <a:lvl7pPr lvl="6" rtl="0">
              <a:lnSpc>
                <a:spcPct val="100000"/>
              </a:lnSpc>
              <a:spcBef>
                <a:spcPts val="0"/>
              </a:spcBef>
              <a:spcAft>
                <a:spcPts val="0"/>
              </a:spcAft>
              <a:buClr>
                <a:schemeClr val="lt1"/>
              </a:buClr>
              <a:buSzPct val="100000"/>
              <a:buNone/>
              <a:defRPr sz="2400" b="1">
                <a:solidFill>
                  <a:schemeClr val="lt1"/>
                </a:solidFill>
              </a:defRPr>
            </a:lvl7pPr>
            <a:lvl8pPr lvl="7" rtl="0">
              <a:lnSpc>
                <a:spcPct val="100000"/>
              </a:lnSpc>
              <a:spcBef>
                <a:spcPts val="0"/>
              </a:spcBef>
              <a:spcAft>
                <a:spcPts val="0"/>
              </a:spcAft>
              <a:buClr>
                <a:schemeClr val="lt1"/>
              </a:buClr>
              <a:buSzPct val="100000"/>
              <a:buNone/>
              <a:defRPr sz="2400" b="1">
                <a:solidFill>
                  <a:schemeClr val="lt1"/>
                </a:solidFill>
              </a:defRPr>
            </a:lvl8pPr>
            <a:lvl9pPr lvl="8" rtl="0">
              <a:lnSpc>
                <a:spcPct val="100000"/>
              </a:lnSpc>
              <a:spcBef>
                <a:spcPts val="0"/>
              </a:spcBef>
              <a:spcAft>
                <a:spcPts val="0"/>
              </a:spcAft>
              <a:buClr>
                <a:schemeClr val="lt1"/>
              </a:buClr>
              <a:buSzPct val="100000"/>
              <a:buNone/>
              <a:defRPr sz="2400" b="1">
                <a:solidFill>
                  <a:schemeClr val="lt1"/>
                </a:solidFill>
              </a:defRPr>
            </a:lvl9pPr>
          </a:lstStyle>
          <a:p>
            <a:endParaRPr/>
          </a:p>
        </p:txBody>
      </p:sp>
      <p:pic>
        <p:nvPicPr>
          <p:cNvPr id="28" name="Shape 28"/>
          <p:cNvPicPr preferRelativeResize="0"/>
          <p:nvPr/>
        </p:nvPicPr>
        <p:blipFill>
          <a:blip r:embed="rId2">
            <a:alphaModFix/>
          </a:blip>
          <a:stretch>
            <a:fillRect/>
          </a:stretch>
        </p:blipFill>
        <p:spPr>
          <a:xfrm>
            <a:off x="10929087" y="6361703"/>
            <a:ext cx="1096399" cy="327099"/>
          </a:xfrm>
          <a:prstGeom prst="rect">
            <a:avLst/>
          </a:prstGeom>
          <a:noFill/>
          <a:ln>
            <a:noFill/>
          </a:ln>
        </p:spPr>
      </p:pic>
    </p:spTree>
    <p:extLst>
      <p:ext uri="{BB962C8B-B14F-4D97-AF65-F5344CB8AC3E}">
        <p14:creationId xmlns:p14="http://schemas.microsoft.com/office/powerpoint/2010/main" val="2361065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 orange">
    <p:spTree>
      <p:nvGrpSpPr>
        <p:cNvPr id="1" name="Shape 29"/>
        <p:cNvGrpSpPr/>
        <p:nvPr/>
      </p:nvGrpSpPr>
      <p:grpSpPr>
        <a:xfrm>
          <a:off x="0" y="0"/>
          <a:ext cx="0" cy="0"/>
          <a:chOff x="0" y="0"/>
          <a:chExt cx="0" cy="0"/>
        </a:xfrm>
      </p:grpSpPr>
      <p:pic>
        <p:nvPicPr>
          <p:cNvPr id="30" name="Shape 30"/>
          <p:cNvPicPr preferRelativeResize="0"/>
          <p:nvPr/>
        </p:nvPicPr>
        <p:blipFill>
          <a:blip r:embed="rId2">
            <a:alphaModFix/>
          </a:blip>
          <a:stretch>
            <a:fillRect/>
          </a:stretch>
        </p:blipFill>
        <p:spPr>
          <a:xfrm>
            <a:off x="10929087" y="6361703"/>
            <a:ext cx="1096399" cy="327099"/>
          </a:xfrm>
          <a:prstGeom prst="rect">
            <a:avLst/>
          </a:prstGeom>
          <a:noFill/>
          <a:ln>
            <a:noFill/>
          </a:ln>
        </p:spPr>
      </p:pic>
      <p:cxnSp>
        <p:nvCxnSpPr>
          <p:cNvPr id="31" name="Shape 31"/>
          <p:cNvCxnSpPr/>
          <p:nvPr/>
        </p:nvCxnSpPr>
        <p:spPr>
          <a:xfrm>
            <a:off x="-8000" y="6176855"/>
            <a:ext cx="12208000" cy="17599"/>
          </a:xfrm>
          <a:prstGeom prst="straightConnector1">
            <a:avLst/>
          </a:prstGeom>
          <a:noFill/>
          <a:ln w="19050" cap="flat" cmpd="sng">
            <a:solidFill>
              <a:schemeClr val="lt1"/>
            </a:solidFill>
            <a:prstDash val="solid"/>
            <a:round/>
            <a:headEnd type="none" w="lg" len="lg"/>
            <a:tailEnd type="none" w="lg" len="lg"/>
          </a:ln>
        </p:spPr>
      </p:cxnSp>
      <p:sp>
        <p:nvSpPr>
          <p:cNvPr id="32" name="Shape 32"/>
          <p:cNvSpPr txBox="1">
            <a:spLocks noGrp="1"/>
          </p:cNvSpPr>
          <p:nvPr>
            <p:ph type="title"/>
          </p:nvPr>
        </p:nvSpPr>
        <p:spPr>
          <a:xfrm>
            <a:off x="541921" y="2823533"/>
            <a:ext cx="11062399" cy="902400"/>
          </a:xfrm>
          <a:prstGeom prst="rect">
            <a:avLst/>
          </a:prstGeom>
        </p:spPr>
        <p:txBody>
          <a:bodyPr lIns="91397" tIns="91397" rIns="91397" bIns="91397" anchor="b" anchorCtr="0"/>
          <a:lstStyle>
            <a:lvl1pPr lvl="0" algn="r"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33" name="Shape 33"/>
          <p:cNvSpPr txBox="1">
            <a:spLocks noGrp="1"/>
          </p:cNvSpPr>
          <p:nvPr>
            <p:ph type="subTitle" idx="1"/>
          </p:nvPr>
        </p:nvSpPr>
        <p:spPr>
          <a:xfrm>
            <a:off x="506521" y="3597767"/>
            <a:ext cx="11097999" cy="524800"/>
          </a:xfrm>
          <a:prstGeom prst="rect">
            <a:avLst/>
          </a:prstGeom>
        </p:spPr>
        <p:txBody>
          <a:bodyPr lIns="91397" tIns="91397" rIns="91397" bIns="91397" anchor="t" anchorCtr="0"/>
          <a:lstStyle>
            <a:lvl1pPr lvl="0" algn="r" rtl="0">
              <a:lnSpc>
                <a:spcPct val="100000"/>
              </a:lnSpc>
              <a:spcBef>
                <a:spcPts val="0"/>
              </a:spcBef>
              <a:spcAft>
                <a:spcPts val="0"/>
              </a:spcAft>
              <a:buClr>
                <a:schemeClr val="lt1"/>
              </a:buClr>
              <a:buSzPct val="100000"/>
              <a:buNone/>
              <a:defRPr sz="1867">
                <a:solidFill>
                  <a:schemeClr val="lt1"/>
                </a:solidFill>
              </a:defRPr>
            </a:lvl1pPr>
            <a:lvl2pPr lvl="1" rtl="0">
              <a:lnSpc>
                <a:spcPct val="100000"/>
              </a:lnSpc>
              <a:spcBef>
                <a:spcPts val="0"/>
              </a:spcBef>
              <a:spcAft>
                <a:spcPts val="0"/>
              </a:spcAft>
              <a:buClr>
                <a:schemeClr val="lt1"/>
              </a:buClr>
              <a:buSzPct val="100000"/>
              <a:buNone/>
              <a:defRPr sz="2400">
                <a:solidFill>
                  <a:schemeClr val="lt1"/>
                </a:solidFill>
              </a:defRPr>
            </a:lvl2pPr>
            <a:lvl3pPr lvl="2" rtl="0">
              <a:lnSpc>
                <a:spcPct val="100000"/>
              </a:lnSpc>
              <a:spcBef>
                <a:spcPts val="0"/>
              </a:spcBef>
              <a:spcAft>
                <a:spcPts val="0"/>
              </a:spcAft>
              <a:buClr>
                <a:schemeClr val="lt1"/>
              </a:buClr>
              <a:buSzPct val="100000"/>
              <a:buNone/>
              <a:defRPr sz="2400">
                <a:solidFill>
                  <a:schemeClr val="lt1"/>
                </a:solidFill>
              </a:defRPr>
            </a:lvl3pPr>
            <a:lvl4pPr lvl="3" rtl="0">
              <a:lnSpc>
                <a:spcPct val="100000"/>
              </a:lnSpc>
              <a:spcBef>
                <a:spcPts val="0"/>
              </a:spcBef>
              <a:spcAft>
                <a:spcPts val="0"/>
              </a:spcAft>
              <a:buClr>
                <a:schemeClr val="lt1"/>
              </a:buClr>
              <a:buSzPct val="100000"/>
              <a:buNone/>
              <a:defRPr sz="2400">
                <a:solidFill>
                  <a:schemeClr val="lt1"/>
                </a:solidFill>
              </a:defRPr>
            </a:lvl4pPr>
            <a:lvl5pPr lvl="4" rtl="0">
              <a:lnSpc>
                <a:spcPct val="100000"/>
              </a:lnSpc>
              <a:spcBef>
                <a:spcPts val="0"/>
              </a:spcBef>
              <a:spcAft>
                <a:spcPts val="0"/>
              </a:spcAft>
              <a:buClr>
                <a:schemeClr val="lt1"/>
              </a:buClr>
              <a:buSzPct val="100000"/>
              <a:buNone/>
              <a:defRPr sz="2400">
                <a:solidFill>
                  <a:schemeClr val="lt1"/>
                </a:solidFill>
              </a:defRPr>
            </a:lvl5pPr>
            <a:lvl6pPr lvl="5" rtl="0">
              <a:lnSpc>
                <a:spcPct val="100000"/>
              </a:lnSpc>
              <a:spcBef>
                <a:spcPts val="0"/>
              </a:spcBef>
              <a:spcAft>
                <a:spcPts val="0"/>
              </a:spcAft>
              <a:buClr>
                <a:schemeClr val="lt1"/>
              </a:buClr>
              <a:buSzPct val="100000"/>
              <a:buNone/>
              <a:defRPr sz="2400">
                <a:solidFill>
                  <a:schemeClr val="lt1"/>
                </a:solidFill>
              </a:defRPr>
            </a:lvl6pPr>
            <a:lvl7pPr lvl="6" rtl="0">
              <a:lnSpc>
                <a:spcPct val="100000"/>
              </a:lnSpc>
              <a:spcBef>
                <a:spcPts val="0"/>
              </a:spcBef>
              <a:spcAft>
                <a:spcPts val="0"/>
              </a:spcAft>
              <a:buClr>
                <a:schemeClr val="lt1"/>
              </a:buClr>
              <a:buSzPct val="100000"/>
              <a:buNone/>
              <a:defRPr sz="2400">
                <a:solidFill>
                  <a:schemeClr val="lt1"/>
                </a:solidFill>
              </a:defRPr>
            </a:lvl7pPr>
            <a:lvl8pPr lvl="7" rtl="0">
              <a:lnSpc>
                <a:spcPct val="100000"/>
              </a:lnSpc>
              <a:spcBef>
                <a:spcPts val="0"/>
              </a:spcBef>
              <a:spcAft>
                <a:spcPts val="0"/>
              </a:spcAft>
              <a:buClr>
                <a:schemeClr val="lt1"/>
              </a:buClr>
              <a:buSzPct val="100000"/>
              <a:buNone/>
              <a:defRPr sz="2400">
                <a:solidFill>
                  <a:schemeClr val="lt1"/>
                </a:solidFill>
              </a:defRPr>
            </a:lvl8pPr>
            <a:lvl9pPr lvl="8" rtl="0">
              <a:lnSpc>
                <a:spcPct val="100000"/>
              </a:lnSpc>
              <a:spcBef>
                <a:spcPts val="0"/>
              </a:spcBef>
              <a:spcAft>
                <a:spcPts val="0"/>
              </a:spcAft>
              <a:buClr>
                <a:schemeClr val="lt1"/>
              </a:buClr>
              <a:buSzPct val="100000"/>
              <a:buNone/>
              <a:defRPr sz="2400">
                <a:solidFill>
                  <a:schemeClr val="lt1"/>
                </a:solidFill>
              </a:defRPr>
            </a:lvl9pPr>
          </a:lstStyle>
          <a:p>
            <a:endParaRPr/>
          </a:p>
        </p:txBody>
      </p:sp>
    </p:spTree>
    <p:extLst>
      <p:ext uri="{BB962C8B-B14F-4D97-AF65-F5344CB8AC3E}">
        <p14:creationId xmlns:p14="http://schemas.microsoft.com/office/powerpoint/2010/main" val="234424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 green">
    <p:spTree>
      <p:nvGrpSpPr>
        <p:cNvPr id="1" name="Shape 17"/>
        <p:cNvGrpSpPr/>
        <p:nvPr/>
      </p:nvGrpSpPr>
      <p:grpSpPr>
        <a:xfrm>
          <a:off x="0" y="0"/>
          <a:ext cx="0" cy="0"/>
          <a:chOff x="0" y="0"/>
          <a:chExt cx="0" cy="0"/>
        </a:xfrm>
      </p:grpSpPr>
      <p:sp>
        <p:nvSpPr>
          <p:cNvPr id="18" name="Shape 18"/>
          <p:cNvSpPr txBox="1">
            <a:spLocks noGrp="1"/>
          </p:cNvSpPr>
          <p:nvPr>
            <p:ph type="subTitle" idx="1"/>
          </p:nvPr>
        </p:nvSpPr>
        <p:spPr>
          <a:xfrm>
            <a:off x="532400" y="3597933"/>
            <a:ext cx="10954000" cy="524800"/>
          </a:xfrm>
          <a:prstGeom prst="rect">
            <a:avLst/>
          </a:prstGeom>
        </p:spPr>
        <p:txBody>
          <a:bodyPr lIns="91397" tIns="91397" rIns="91397" bIns="91397" anchor="t" anchorCtr="0"/>
          <a:lstStyle>
            <a:lvl1pPr lvl="0" rtl="0">
              <a:lnSpc>
                <a:spcPct val="100000"/>
              </a:lnSpc>
              <a:spcBef>
                <a:spcPts val="0"/>
              </a:spcBef>
              <a:spcAft>
                <a:spcPts val="0"/>
              </a:spcAft>
              <a:buClr>
                <a:schemeClr val="lt1"/>
              </a:buClr>
              <a:buSzPct val="100000"/>
              <a:buNone/>
              <a:defRPr sz="1867">
                <a:solidFill>
                  <a:schemeClr val="lt1"/>
                </a:solidFill>
              </a:defRPr>
            </a:lvl1pPr>
            <a:lvl2pPr lvl="1" rtl="0">
              <a:lnSpc>
                <a:spcPct val="100000"/>
              </a:lnSpc>
              <a:spcBef>
                <a:spcPts val="0"/>
              </a:spcBef>
              <a:spcAft>
                <a:spcPts val="0"/>
              </a:spcAft>
              <a:buClr>
                <a:srgbClr val="12B5EA"/>
              </a:buClr>
              <a:buSzPct val="100000"/>
              <a:buNone/>
              <a:defRPr sz="1867">
                <a:solidFill>
                  <a:srgbClr val="12B5EA"/>
                </a:solidFill>
              </a:defRPr>
            </a:lvl2pPr>
            <a:lvl3pPr lvl="2" rtl="0">
              <a:lnSpc>
                <a:spcPct val="100000"/>
              </a:lnSpc>
              <a:spcBef>
                <a:spcPts val="0"/>
              </a:spcBef>
              <a:spcAft>
                <a:spcPts val="0"/>
              </a:spcAft>
              <a:buClr>
                <a:srgbClr val="12B5EA"/>
              </a:buClr>
              <a:buSzPct val="100000"/>
              <a:buNone/>
              <a:defRPr sz="1867">
                <a:solidFill>
                  <a:srgbClr val="12B5EA"/>
                </a:solidFill>
              </a:defRPr>
            </a:lvl3pPr>
            <a:lvl4pPr lvl="3" rtl="0">
              <a:lnSpc>
                <a:spcPct val="100000"/>
              </a:lnSpc>
              <a:spcBef>
                <a:spcPts val="0"/>
              </a:spcBef>
              <a:spcAft>
                <a:spcPts val="0"/>
              </a:spcAft>
              <a:buClr>
                <a:srgbClr val="12B5EA"/>
              </a:buClr>
              <a:buSzPct val="100000"/>
              <a:buNone/>
              <a:defRPr sz="1867">
                <a:solidFill>
                  <a:srgbClr val="12B5EA"/>
                </a:solidFill>
              </a:defRPr>
            </a:lvl4pPr>
            <a:lvl5pPr lvl="4" rtl="0">
              <a:lnSpc>
                <a:spcPct val="100000"/>
              </a:lnSpc>
              <a:spcBef>
                <a:spcPts val="0"/>
              </a:spcBef>
              <a:spcAft>
                <a:spcPts val="0"/>
              </a:spcAft>
              <a:buClr>
                <a:srgbClr val="12B5EA"/>
              </a:buClr>
              <a:buSzPct val="100000"/>
              <a:buNone/>
              <a:defRPr sz="1867">
                <a:solidFill>
                  <a:srgbClr val="12B5EA"/>
                </a:solidFill>
              </a:defRPr>
            </a:lvl5pPr>
            <a:lvl6pPr lvl="5" rtl="0">
              <a:lnSpc>
                <a:spcPct val="100000"/>
              </a:lnSpc>
              <a:spcBef>
                <a:spcPts val="0"/>
              </a:spcBef>
              <a:spcAft>
                <a:spcPts val="0"/>
              </a:spcAft>
              <a:buClr>
                <a:srgbClr val="12B5EA"/>
              </a:buClr>
              <a:buSzPct val="100000"/>
              <a:buNone/>
              <a:defRPr sz="1867">
                <a:solidFill>
                  <a:srgbClr val="12B5EA"/>
                </a:solidFill>
              </a:defRPr>
            </a:lvl6pPr>
            <a:lvl7pPr lvl="6" rtl="0">
              <a:lnSpc>
                <a:spcPct val="100000"/>
              </a:lnSpc>
              <a:spcBef>
                <a:spcPts val="0"/>
              </a:spcBef>
              <a:spcAft>
                <a:spcPts val="0"/>
              </a:spcAft>
              <a:buClr>
                <a:srgbClr val="12B5EA"/>
              </a:buClr>
              <a:buSzPct val="100000"/>
              <a:buNone/>
              <a:defRPr sz="1867">
                <a:solidFill>
                  <a:srgbClr val="12B5EA"/>
                </a:solidFill>
              </a:defRPr>
            </a:lvl7pPr>
            <a:lvl8pPr lvl="7" rtl="0">
              <a:lnSpc>
                <a:spcPct val="100000"/>
              </a:lnSpc>
              <a:spcBef>
                <a:spcPts val="0"/>
              </a:spcBef>
              <a:spcAft>
                <a:spcPts val="0"/>
              </a:spcAft>
              <a:buClr>
                <a:srgbClr val="12B5EA"/>
              </a:buClr>
              <a:buSzPct val="100000"/>
              <a:buNone/>
              <a:defRPr sz="1867">
                <a:solidFill>
                  <a:srgbClr val="12B5EA"/>
                </a:solidFill>
              </a:defRPr>
            </a:lvl8pPr>
            <a:lvl9pPr lvl="8" rtl="0">
              <a:lnSpc>
                <a:spcPct val="100000"/>
              </a:lnSpc>
              <a:spcBef>
                <a:spcPts val="0"/>
              </a:spcBef>
              <a:spcAft>
                <a:spcPts val="0"/>
              </a:spcAft>
              <a:buClr>
                <a:srgbClr val="12B5EA"/>
              </a:buClr>
              <a:buSzPct val="100000"/>
              <a:buNone/>
              <a:defRPr sz="1867">
                <a:solidFill>
                  <a:srgbClr val="12B5EA"/>
                </a:solidFill>
              </a:defRPr>
            </a:lvl9pPr>
          </a:lstStyle>
          <a:p>
            <a:endParaRPr/>
          </a:p>
        </p:txBody>
      </p:sp>
      <p:cxnSp>
        <p:nvCxnSpPr>
          <p:cNvPr id="19" name="Shape 19"/>
          <p:cNvCxnSpPr/>
          <p:nvPr/>
        </p:nvCxnSpPr>
        <p:spPr>
          <a:xfrm>
            <a:off x="-8000" y="6176853"/>
            <a:ext cx="12208000" cy="17599"/>
          </a:xfrm>
          <a:prstGeom prst="straightConnector1">
            <a:avLst/>
          </a:prstGeom>
          <a:noFill/>
          <a:ln w="19050" cap="flat" cmpd="sng">
            <a:solidFill>
              <a:schemeClr val="lt1"/>
            </a:solidFill>
            <a:prstDash val="solid"/>
            <a:round/>
            <a:headEnd type="none" w="lg" len="lg"/>
            <a:tailEnd type="none" w="lg" len="lg"/>
          </a:ln>
        </p:spPr>
      </p:cxnSp>
      <p:sp>
        <p:nvSpPr>
          <p:cNvPr id="20" name="Shape 20"/>
          <p:cNvSpPr txBox="1">
            <a:spLocks noGrp="1"/>
          </p:cNvSpPr>
          <p:nvPr>
            <p:ph type="title"/>
          </p:nvPr>
        </p:nvSpPr>
        <p:spPr>
          <a:xfrm>
            <a:off x="495319" y="2942067"/>
            <a:ext cx="11062399" cy="757600"/>
          </a:xfrm>
          <a:prstGeom prst="rect">
            <a:avLst/>
          </a:prstGeom>
        </p:spPr>
        <p:txBody>
          <a:bodyPr lIns="91397" tIns="91397" rIns="91397" bIns="91397" anchor="b"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21" name="Shape 21"/>
          <p:cNvSpPr txBox="1">
            <a:spLocks noGrp="1"/>
          </p:cNvSpPr>
          <p:nvPr>
            <p:ph type="subTitle" idx="2"/>
          </p:nvPr>
        </p:nvSpPr>
        <p:spPr>
          <a:xfrm>
            <a:off x="608100" y="6194433"/>
            <a:ext cx="5865600" cy="663600"/>
          </a:xfrm>
          <a:prstGeom prst="rect">
            <a:avLst/>
          </a:prstGeom>
          <a:noFill/>
        </p:spPr>
        <p:txBody>
          <a:bodyPr lIns="91397" tIns="91397" rIns="91397" bIns="91397" anchor="ctr" anchorCtr="0"/>
          <a:lstStyle>
            <a:lvl1pPr lvl="0" rtl="0">
              <a:lnSpc>
                <a:spcPct val="100000"/>
              </a:lnSpc>
              <a:spcBef>
                <a:spcPts val="0"/>
              </a:spcBef>
              <a:spcAft>
                <a:spcPts val="0"/>
              </a:spcAft>
              <a:buClr>
                <a:schemeClr val="lt1"/>
              </a:buClr>
              <a:buSzPct val="100000"/>
              <a:buNone/>
              <a:defRPr sz="1333" b="1">
                <a:solidFill>
                  <a:schemeClr val="lt1"/>
                </a:solidFill>
              </a:defRPr>
            </a:lvl1pPr>
            <a:lvl2pPr lvl="1" rtl="0">
              <a:lnSpc>
                <a:spcPct val="100000"/>
              </a:lnSpc>
              <a:spcBef>
                <a:spcPts val="0"/>
              </a:spcBef>
              <a:spcAft>
                <a:spcPts val="0"/>
              </a:spcAft>
              <a:buClr>
                <a:schemeClr val="lt1"/>
              </a:buClr>
              <a:buSzPct val="100000"/>
              <a:buNone/>
              <a:defRPr sz="2400" b="1">
                <a:solidFill>
                  <a:schemeClr val="lt1"/>
                </a:solidFill>
              </a:defRPr>
            </a:lvl2pPr>
            <a:lvl3pPr lvl="2" rtl="0">
              <a:lnSpc>
                <a:spcPct val="100000"/>
              </a:lnSpc>
              <a:spcBef>
                <a:spcPts val="0"/>
              </a:spcBef>
              <a:spcAft>
                <a:spcPts val="0"/>
              </a:spcAft>
              <a:buClr>
                <a:schemeClr val="lt1"/>
              </a:buClr>
              <a:buSzPct val="100000"/>
              <a:buNone/>
              <a:defRPr sz="2400" b="1">
                <a:solidFill>
                  <a:schemeClr val="lt1"/>
                </a:solidFill>
              </a:defRPr>
            </a:lvl3pPr>
            <a:lvl4pPr lvl="3" rtl="0">
              <a:lnSpc>
                <a:spcPct val="100000"/>
              </a:lnSpc>
              <a:spcBef>
                <a:spcPts val="0"/>
              </a:spcBef>
              <a:spcAft>
                <a:spcPts val="0"/>
              </a:spcAft>
              <a:buClr>
                <a:schemeClr val="lt1"/>
              </a:buClr>
              <a:buSzPct val="100000"/>
              <a:buNone/>
              <a:defRPr sz="2400" b="1">
                <a:solidFill>
                  <a:schemeClr val="lt1"/>
                </a:solidFill>
              </a:defRPr>
            </a:lvl4pPr>
            <a:lvl5pPr lvl="4" rtl="0">
              <a:lnSpc>
                <a:spcPct val="100000"/>
              </a:lnSpc>
              <a:spcBef>
                <a:spcPts val="0"/>
              </a:spcBef>
              <a:spcAft>
                <a:spcPts val="0"/>
              </a:spcAft>
              <a:buClr>
                <a:schemeClr val="lt1"/>
              </a:buClr>
              <a:buSzPct val="100000"/>
              <a:buNone/>
              <a:defRPr sz="2400" b="1">
                <a:solidFill>
                  <a:schemeClr val="lt1"/>
                </a:solidFill>
              </a:defRPr>
            </a:lvl5pPr>
            <a:lvl6pPr lvl="5" rtl="0">
              <a:lnSpc>
                <a:spcPct val="100000"/>
              </a:lnSpc>
              <a:spcBef>
                <a:spcPts val="0"/>
              </a:spcBef>
              <a:spcAft>
                <a:spcPts val="0"/>
              </a:spcAft>
              <a:buClr>
                <a:schemeClr val="lt1"/>
              </a:buClr>
              <a:buSzPct val="100000"/>
              <a:buNone/>
              <a:defRPr sz="2400" b="1">
                <a:solidFill>
                  <a:schemeClr val="lt1"/>
                </a:solidFill>
              </a:defRPr>
            </a:lvl6pPr>
            <a:lvl7pPr lvl="6" rtl="0">
              <a:lnSpc>
                <a:spcPct val="100000"/>
              </a:lnSpc>
              <a:spcBef>
                <a:spcPts val="0"/>
              </a:spcBef>
              <a:spcAft>
                <a:spcPts val="0"/>
              </a:spcAft>
              <a:buClr>
                <a:schemeClr val="lt1"/>
              </a:buClr>
              <a:buSzPct val="100000"/>
              <a:buNone/>
              <a:defRPr sz="2400" b="1">
                <a:solidFill>
                  <a:schemeClr val="lt1"/>
                </a:solidFill>
              </a:defRPr>
            </a:lvl7pPr>
            <a:lvl8pPr lvl="7" rtl="0">
              <a:lnSpc>
                <a:spcPct val="100000"/>
              </a:lnSpc>
              <a:spcBef>
                <a:spcPts val="0"/>
              </a:spcBef>
              <a:spcAft>
                <a:spcPts val="0"/>
              </a:spcAft>
              <a:buClr>
                <a:schemeClr val="lt1"/>
              </a:buClr>
              <a:buSzPct val="100000"/>
              <a:buNone/>
              <a:defRPr sz="2400" b="1">
                <a:solidFill>
                  <a:schemeClr val="lt1"/>
                </a:solidFill>
              </a:defRPr>
            </a:lvl8pPr>
            <a:lvl9pPr lvl="8" rtl="0">
              <a:lnSpc>
                <a:spcPct val="100000"/>
              </a:lnSpc>
              <a:spcBef>
                <a:spcPts val="0"/>
              </a:spcBef>
              <a:spcAft>
                <a:spcPts val="0"/>
              </a:spcAft>
              <a:buClr>
                <a:schemeClr val="lt1"/>
              </a:buClr>
              <a:buSzPct val="100000"/>
              <a:buNone/>
              <a:defRPr sz="2400" b="1">
                <a:solidFill>
                  <a:schemeClr val="lt1"/>
                </a:solidFill>
              </a:defRPr>
            </a:lvl9pPr>
          </a:lstStyle>
          <a:p>
            <a:endParaRPr/>
          </a:p>
        </p:txBody>
      </p:sp>
      <p:pic>
        <p:nvPicPr>
          <p:cNvPr id="22" name="Shape 22"/>
          <p:cNvPicPr preferRelativeResize="0"/>
          <p:nvPr/>
        </p:nvPicPr>
        <p:blipFill>
          <a:blip r:embed="rId2">
            <a:alphaModFix/>
          </a:blip>
          <a:stretch>
            <a:fillRect/>
          </a:stretch>
        </p:blipFill>
        <p:spPr>
          <a:xfrm>
            <a:off x="10929086" y="6361701"/>
            <a:ext cx="1096399" cy="327099"/>
          </a:xfrm>
          <a:prstGeom prst="rect">
            <a:avLst/>
          </a:prstGeom>
          <a:noFill/>
          <a:ln>
            <a:noFill/>
          </a:ln>
        </p:spPr>
      </p:pic>
    </p:spTree>
    <p:extLst>
      <p:ext uri="{BB962C8B-B14F-4D97-AF65-F5344CB8AC3E}">
        <p14:creationId xmlns:p14="http://schemas.microsoft.com/office/powerpoint/2010/main" val="2910043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Header - green">
    <p:spTree>
      <p:nvGrpSpPr>
        <p:cNvPr id="1" name="Shape 34"/>
        <p:cNvGrpSpPr/>
        <p:nvPr/>
      </p:nvGrpSpPr>
      <p:grpSpPr>
        <a:xfrm>
          <a:off x="0" y="0"/>
          <a:ext cx="0" cy="0"/>
          <a:chOff x="0" y="0"/>
          <a:chExt cx="0" cy="0"/>
        </a:xfrm>
      </p:grpSpPr>
      <p:pic>
        <p:nvPicPr>
          <p:cNvPr id="35" name="Shape 35"/>
          <p:cNvPicPr preferRelativeResize="0"/>
          <p:nvPr/>
        </p:nvPicPr>
        <p:blipFill>
          <a:blip r:embed="rId2">
            <a:alphaModFix/>
          </a:blip>
          <a:stretch>
            <a:fillRect/>
          </a:stretch>
        </p:blipFill>
        <p:spPr>
          <a:xfrm>
            <a:off x="10929087" y="6361703"/>
            <a:ext cx="1096399" cy="327099"/>
          </a:xfrm>
          <a:prstGeom prst="rect">
            <a:avLst/>
          </a:prstGeom>
          <a:noFill/>
          <a:ln>
            <a:noFill/>
          </a:ln>
        </p:spPr>
      </p:pic>
      <p:cxnSp>
        <p:nvCxnSpPr>
          <p:cNvPr id="36" name="Shape 36"/>
          <p:cNvCxnSpPr/>
          <p:nvPr/>
        </p:nvCxnSpPr>
        <p:spPr>
          <a:xfrm>
            <a:off x="-8000" y="6176855"/>
            <a:ext cx="12208000" cy="17599"/>
          </a:xfrm>
          <a:prstGeom prst="straightConnector1">
            <a:avLst/>
          </a:prstGeom>
          <a:noFill/>
          <a:ln w="19050" cap="flat" cmpd="sng">
            <a:solidFill>
              <a:schemeClr val="lt1"/>
            </a:solidFill>
            <a:prstDash val="solid"/>
            <a:round/>
            <a:headEnd type="none" w="lg" len="lg"/>
            <a:tailEnd type="none" w="lg" len="lg"/>
          </a:ln>
        </p:spPr>
      </p:cxnSp>
      <p:sp>
        <p:nvSpPr>
          <p:cNvPr id="37" name="Shape 37"/>
          <p:cNvSpPr txBox="1">
            <a:spLocks noGrp="1"/>
          </p:cNvSpPr>
          <p:nvPr>
            <p:ph type="title"/>
          </p:nvPr>
        </p:nvSpPr>
        <p:spPr>
          <a:xfrm>
            <a:off x="541921" y="2823533"/>
            <a:ext cx="11062399" cy="902400"/>
          </a:xfrm>
          <a:prstGeom prst="rect">
            <a:avLst/>
          </a:prstGeom>
        </p:spPr>
        <p:txBody>
          <a:bodyPr lIns="91397" tIns="91397" rIns="91397" bIns="91397" anchor="b" anchorCtr="0"/>
          <a:lstStyle>
            <a:lvl1pPr lvl="0" algn="r"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ubTitle" idx="1"/>
          </p:nvPr>
        </p:nvSpPr>
        <p:spPr>
          <a:xfrm>
            <a:off x="608100" y="3597767"/>
            <a:ext cx="10996000" cy="524800"/>
          </a:xfrm>
          <a:prstGeom prst="rect">
            <a:avLst/>
          </a:prstGeom>
        </p:spPr>
        <p:txBody>
          <a:bodyPr lIns="91397" tIns="91397" rIns="91397" bIns="91397" anchor="t" anchorCtr="0"/>
          <a:lstStyle>
            <a:lvl1pPr lvl="0" algn="r" rtl="0">
              <a:lnSpc>
                <a:spcPct val="100000"/>
              </a:lnSpc>
              <a:spcBef>
                <a:spcPts val="0"/>
              </a:spcBef>
              <a:spcAft>
                <a:spcPts val="0"/>
              </a:spcAft>
              <a:buClr>
                <a:schemeClr val="lt1"/>
              </a:buClr>
              <a:buSzPct val="100000"/>
              <a:buNone/>
              <a:defRPr sz="1867">
                <a:solidFill>
                  <a:schemeClr val="lt1"/>
                </a:solidFill>
              </a:defRPr>
            </a:lvl1pPr>
            <a:lvl2pPr lvl="1" rtl="0">
              <a:lnSpc>
                <a:spcPct val="100000"/>
              </a:lnSpc>
              <a:spcBef>
                <a:spcPts val="0"/>
              </a:spcBef>
              <a:spcAft>
                <a:spcPts val="0"/>
              </a:spcAft>
              <a:buClr>
                <a:schemeClr val="lt1"/>
              </a:buClr>
              <a:buSzPct val="100000"/>
              <a:buNone/>
              <a:defRPr sz="2400">
                <a:solidFill>
                  <a:schemeClr val="lt1"/>
                </a:solidFill>
              </a:defRPr>
            </a:lvl2pPr>
            <a:lvl3pPr lvl="2" rtl="0">
              <a:lnSpc>
                <a:spcPct val="100000"/>
              </a:lnSpc>
              <a:spcBef>
                <a:spcPts val="0"/>
              </a:spcBef>
              <a:spcAft>
                <a:spcPts val="0"/>
              </a:spcAft>
              <a:buClr>
                <a:schemeClr val="lt1"/>
              </a:buClr>
              <a:buSzPct val="100000"/>
              <a:buNone/>
              <a:defRPr sz="2400">
                <a:solidFill>
                  <a:schemeClr val="lt1"/>
                </a:solidFill>
              </a:defRPr>
            </a:lvl3pPr>
            <a:lvl4pPr lvl="3" rtl="0">
              <a:lnSpc>
                <a:spcPct val="100000"/>
              </a:lnSpc>
              <a:spcBef>
                <a:spcPts val="0"/>
              </a:spcBef>
              <a:spcAft>
                <a:spcPts val="0"/>
              </a:spcAft>
              <a:buClr>
                <a:schemeClr val="lt1"/>
              </a:buClr>
              <a:buSzPct val="100000"/>
              <a:buNone/>
              <a:defRPr sz="2400">
                <a:solidFill>
                  <a:schemeClr val="lt1"/>
                </a:solidFill>
              </a:defRPr>
            </a:lvl4pPr>
            <a:lvl5pPr lvl="4" rtl="0">
              <a:lnSpc>
                <a:spcPct val="100000"/>
              </a:lnSpc>
              <a:spcBef>
                <a:spcPts val="0"/>
              </a:spcBef>
              <a:spcAft>
                <a:spcPts val="0"/>
              </a:spcAft>
              <a:buClr>
                <a:schemeClr val="lt1"/>
              </a:buClr>
              <a:buSzPct val="100000"/>
              <a:buNone/>
              <a:defRPr sz="2400">
                <a:solidFill>
                  <a:schemeClr val="lt1"/>
                </a:solidFill>
              </a:defRPr>
            </a:lvl5pPr>
            <a:lvl6pPr lvl="5" rtl="0">
              <a:lnSpc>
                <a:spcPct val="100000"/>
              </a:lnSpc>
              <a:spcBef>
                <a:spcPts val="0"/>
              </a:spcBef>
              <a:spcAft>
                <a:spcPts val="0"/>
              </a:spcAft>
              <a:buClr>
                <a:schemeClr val="lt1"/>
              </a:buClr>
              <a:buSzPct val="100000"/>
              <a:buNone/>
              <a:defRPr sz="2400">
                <a:solidFill>
                  <a:schemeClr val="lt1"/>
                </a:solidFill>
              </a:defRPr>
            </a:lvl6pPr>
            <a:lvl7pPr lvl="6" rtl="0">
              <a:lnSpc>
                <a:spcPct val="100000"/>
              </a:lnSpc>
              <a:spcBef>
                <a:spcPts val="0"/>
              </a:spcBef>
              <a:spcAft>
                <a:spcPts val="0"/>
              </a:spcAft>
              <a:buClr>
                <a:schemeClr val="lt1"/>
              </a:buClr>
              <a:buSzPct val="100000"/>
              <a:buNone/>
              <a:defRPr sz="2400">
                <a:solidFill>
                  <a:schemeClr val="lt1"/>
                </a:solidFill>
              </a:defRPr>
            </a:lvl7pPr>
            <a:lvl8pPr lvl="7" rtl="0">
              <a:lnSpc>
                <a:spcPct val="100000"/>
              </a:lnSpc>
              <a:spcBef>
                <a:spcPts val="0"/>
              </a:spcBef>
              <a:spcAft>
                <a:spcPts val="0"/>
              </a:spcAft>
              <a:buClr>
                <a:schemeClr val="lt1"/>
              </a:buClr>
              <a:buSzPct val="100000"/>
              <a:buNone/>
              <a:defRPr sz="2400">
                <a:solidFill>
                  <a:schemeClr val="lt1"/>
                </a:solidFill>
              </a:defRPr>
            </a:lvl8pPr>
            <a:lvl9pPr lvl="8" rtl="0">
              <a:lnSpc>
                <a:spcPct val="100000"/>
              </a:lnSpc>
              <a:spcBef>
                <a:spcPts val="0"/>
              </a:spcBef>
              <a:spcAft>
                <a:spcPts val="0"/>
              </a:spcAft>
              <a:buClr>
                <a:schemeClr val="lt1"/>
              </a:buClr>
              <a:buSzPct val="100000"/>
              <a:buNone/>
              <a:defRPr sz="2400">
                <a:solidFill>
                  <a:schemeClr val="lt1"/>
                </a:solidFill>
              </a:defRPr>
            </a:lvl9pPr>
          </a:lstStyle>
          <a:p>
            <a:endParaRPr/>
          </a:p>
        </p:txBody>
      </p:sp>
    </p:spTree>
    <p:extLst>
      <p:ext uri="{BB962C8B-B14F-4D97-AF65-F5344CB8AC3E}">
        <p14:creationId xmlns:p14="http://schemas.microsoft.com/office/powerpoint/2010/main" val="3727812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506521" y="361555"/>
            <a:ext cx="11122799" cy="847199"/>
          </a:xfrm>
          <a:prstGeom prst="rect">
            <a:avLst/>
          </a:prstGeom>
        </p:spPr>
        <p:txBody>
          <a:bodyPr lIns="91397" tIns="91397" rIns="91397" bIns="91397" anchor="t" anchorCtr="0"/>
          <a:lstStyle>
            <a:lvl1pPr lvl="0">
              <a:spcBef>
                <a:spcPts val="0"/>
              </a:spcBef>
              <a:buClr>
                <a:srgbClr val="FF6F0C"/>
              </a:buClr>
              <a:defRPr sz="3600">
                <a:solidFill>
                  <a:srgbClr val="F78F1E"/>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Title</a:t>
            </a:r>
            <a:endParaRPr dirty="0"/>
          </a:p>
        </p:txBody>
      </p:sp>
      <p:sp>
        <p:nvSpPr>
          <p:cNvPr id="47" name="Shape 47"/>
          <p:cNvSpPr txBox="1">
            <a:spLocks noGrp="1"/>
          </p:cNvSpPr>
          <p:nvPr>
            <p:ph type="body" idx="2"/>
          </p:nvPr>
        </p:nvSpPr>
        <p:spPr>
          <a:xfrm>
            <a:off x="506521" y="1536702"/>
            <a:ext cx="11122799" cy="4453899"/>
          </a:xfrm>
          <a:prstGeom prst="rect">
            <a:avLst/>
          </a:prstGeom>
        </p:spPr>
        <p:txBody>
          <a:bodyPr lIns="91397" tIns="91397" rIns="91397" bIns="91397" anchor="t" anchorCtr="0"/>
          <a:lstStyle>
            <a:lvl1pPr lvl="0" rtl="0">
              <a:spcBef>
                <a:spcPts val="0"/>
              </a:spcBef>
              <a:buClr>
                <a:schemeClr val="accent1">
                  <a:lumMod val="50000"/>
                </a:schemeClr>
              </a:buClr>
              <a:buSzPct val="100000"/>
              <a:defRPr sz="1867">
                <a:solidFill>
                  <a:schemeClr val="bg2">
                    <a:lumMod val="75000"/>
                  </a:schemeClr>
                </a:solidFill>
              </a:defRPr>
            </a:lvl1pPr>
            <a:lvl2pPr lvl="1" rtl="0">
              <a:spcBef>
                <a:spcPts val="0"/>
              </a:spcBef>
              <a:buClr>
                <a:schemeClr val="bg2">
                  <a:lumMod val="75000"/>
                </a:schemeClr>
              </a:buClr>
              <a:buSzPct val="100000"/>
              <a:defRPr sz="1600">
                <a:solidFill>
                  <a:schemeClr val="bg2">
                    <a:lumMod val="75000"/>
                  </a:schemeClr>
                </a:solidFill>
              </a:defRPr>
            </a:lvl2pPr>
            <a:lvl3pPr lvl="2" rtl="0">
              <a:spcBef>
                <a:spcPts val="0"/>
              </a:spcBef>
              <a:buClr>
                <a:schemeClr val="accent1">
                  <a:lumMod val="75000"/>
                </a:schemeClr>
              </a:buClr>
              <a:buSzPct val="100000"/>
              <a:defRPr sz="1600">
                <a:solidFill>
                  <a:srgbClr val="12B5EA"/>
                </a:solidFill>
              </a:defRPr>
            </a:lvl3pPr>
            <a:lvl4pPr lvl="3" rtl="0">
              <a:spcBef>
                <a:spcPts val="0"/>
              </a:spcBef>
              <a:buClr>
                <a:srgbClr val="12B5EA"/>
              </a:buClr>
              <a:buSzPct val="100000"/>
              <a:defRPr sz="1600">
                <a:solidFill>
                  <a:srgbClr val="12B5EA"/>
                </a:solidFill>
              </a:defRPr>
            </a:lvl4pPr>
            <a:lvl5pPr lvl="4" rtl="0">
              <a:spcBef>
                <a:spcPts val="0"/>
              </a:spcBef>
              <a:buClr>
                <a:srgbClr val="12B5EA"/>
              </a:buClr>
              <a:buSzPct val="100000"/>
              <a:defRPr sz="1600">
                <a:solidFill>
                  <a:srgbClr val="12B5EA"/>
                </a:solidFill>
              </a:defRPr>
            </a:lvl5pPr>
            <a:lvl6pPr lvl="5" rtl="0">
              <a:spcBef>
                <a:spcPts val="0"/>
              </a:spcBef>
              <a:buClr>
                <a:srgbClr val="12B5EA"/>
              </a:buClr>
              <a:buSzPct val="100000"/>
              <a:defRPr sz="1600">
                <a:solidFill>
                  <a:srgbClr val="12B5EA"/>
                </a:solidFill>
              </a:defRPr>
            </a:lvl6pPr>
            <a:lvl7pPr lvl="6" rtl="0">
              <a:spcBef>
                <a:spcPts val="0"/>
              </a:spcBef>
              <a:buClr>
                <a:srgbClr val="12B5EA"/>
              </a:buClr>
              <a:buSzPct val="100000"/>
              <a:defRPr sz="1600">
                <a:solidFill>
                  <a:srgbClr val="12B5EA"/>
                </a:solidFill>
              </a:defRPr>
            </a:lvl7pPr>
            <a:lvl8pPr lvl="7" rtl="0">
              <a:spcBef>
                <a:spcPts val="0"/>
              </a:spcBef>
              <a:buClr>
                <a:srgbClr val="12B5EA"/>
              </a:buClr>
              <a:buSzPct val="100000"/>
              <a:defRPr sz="1600">
                <a:solidFill>
                  <a:srgbClr val="12B5EA"/>
                </a:solidFill>
              </a:defRPr>
            </a:lvl8pPr>
            <a:lvl9pPr lvl="8" rtl="0">
              <a:spcBef>
                <a:spcPts val="0"/>
              </a:spcBef>
              <a:buClr>
                <a:srgbClr val="12B5EA"/>
              </a:buClr>
              <a:buSzPct val="100000"/>
              <a:defRPr sz="1600">
                <a:solidFill>
                  <a:srgbClr val="12B5EA"/>
                </a:solidFill>
              </a:defRPr>
            </a:lvl9pPr>
          </a:lstStyle>
          <a:p>
            <a:pPr lvl="2"/>
            <a:endParaRPr dirty="0"/>
          </a:p>
        </p:txBody>
      </p:sp>
      <p:sp>
        <p:nvSpPr>
          <p:cNvPr id="2" name="Footer Placeholder 1">
            <a:extLst>
              <a:ext uri="{FF2B5EF4-FFF2-40B4-BE49-F238E27FC236}">
                <a16:creationId xmlns:a16="http://schemas.microsoft.com/office/drawing/2014/main" id="{15F0E43E-745A-406F-B310-160C2E6E0754}"/>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3602B6A1-C40B-47B7-8863-489F00031E4D}"/>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7ACE50-91A5-4316-8063-6A2B323A0498}"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F497D"/>
              </a:solidFill>
              <a:effectLst/>
              <a:uLnTx/>
              <a:uFillTx/>
              <a:latin typeface="Arial"/>
              <a:ea typeface="+mn-ea"/>
              <a:cs typeface="+mn-cs"/>
            </a:endParaRPr>
          </a:p>
        </p:txBody>
      </p:sp>
    </p:spTree>
    <p:extLst>
      <p:ext uri="{BB962C8B-B14F-4D97-AF65-F5344CB8AC3E}">
        <p14:creationId xmlns:p14="http://schemas.microsoft.com/office/powerpoint/2010/main" val="850625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ake a point">
    <p:spTree>
      <p:nvGrpSpPr>
        <p:cNvPr id="1" name="Shape 48"/>
        <p:cNvGrpSpPr/>
        <p:nvPr/>
      </p:nvGrpSpPr>
      <p:grpSpPr>
        <a:xfrm>
          <a:off x="0" y="0"/>
          <a:ext cx="0" cy="0"/>
          <a:chOff x="0" y="0"/>
          <a:chExt cx="0" cy="0"/>
        </a:xfrm>
      </p:grpSpPr>
      <p:sp>
        <p:nvSpPr>
          <p:cNvPr id="49" name="Shape 49"/>
          <p:cNvSpPr txBox="1">
            <a:spLocks noGrp="1"/>
          </p:cNvSpPr>
          <p:nvPr>
            <p:ph type="subTitle" idx="1"/>
          </p:nvPr>
        </p:nvSpPr>
        <p:spPr>
          <a:xfrm>
            <a:off x="532400" y="3597933"/>
            <a:ext cx="10954000" cy="524800"/>
          </a:xfrm>
          <a:prstGeom prst="rect">
            <a:avLst/>
          </a:prstGeom>
        </p:spPr>
        <p:txBody>
          <a:bodyPr lIns="91397" tIns="91397" rIns="91397" bIns="91397" anchor="t" anchorCtr="0"/>
          <a:lstStyle>
            <a:lvl1pPr lvl="0" algn="ctr" rtl="0">
              <a:lnSpc>
                <a:spcPct val="100000"/>
              </a:lnSpc>
              <a:spcBef>
                <a:spcPts val="0"/>
              </a:spcBef>
              <a:spcAft>
                <a:spcPts val="0"/>
              </a:spcAft>
              <a:buClr>
                <a:srgbClr val="86AF15"/>
              </a:buClr>
              <a:buNone/>
              <a:defRPr>
                <a:solidFill>
                  <a:srgbClr val="86AF15"/>
                </a:solidFill>
              </a:defRPr>
            </a:lvl1pPr>
            <a:lvl2pPr lvl="1" rtl="0">
              <a:lnSpc>
                <a:spcPct val="100000"/>
              </a:lnSpc>
              <a:spcBef>
                <a:spcPts val="0"/>
              </a:spcBef>
              <a:spcAft>
                <a:spcPts val="0"/>
              </a:spcAft>
              <a:buClr>
                <a:srgbClr val="12B5EA"/>
              </a:buClr>
              <a:buSzPct val="100000"/>
              <a:buNone/>
              <a:defRPr sz="1867">
                <a:solidFill>
                  <a:srgbClr val="12B5EA"/>
                </a:solidFill>
              </a:defRPr>
            </a:lvl2pPr>
            <a:lvl3pPr lvl="2" rtl="0">
              <a:lnSpc>
                <a:spcPct val="100000"/>
              </a:lnSpc>
              <a:spcBef>
                <a:spcPts val="0"/>
              </a:spcBef>
              <a:spcAft>
                <a:spcPts val="0"/>
              </a:spcAft>
              <a:buClr>
                <a:srgbClr val="12B5EA"/>
              </a:buClr>
              <a:buSzPct val="100000"/>
              <a:buNone/>
              <a:defRPr sz="1867">
                <a:solidFill>
                  <a:srgbClr val="12B5EA"/>
                </a:solidFill>
              </a:defRPr>
            </a:lvl3pPr>
            <a:lvl4pPr lvl="3" rtl="0">
              <a:lnSpc>
                <a:spcPct val="100000"/>
              </a:lnSpc>
              <a:spcBef>
                <a:spcPts val="0"/>
              </a:spcBef>
              <a:spcAft>
                <a:spcPts val="0"/>
              </a:spcAft>
              <a:buClr>
                <a:srgbClr val="12B5EA"/>
              </a:buClr>
              <a:buSzPct val="100000"/>
              <a:buNone/>
              <a:defRPr sz="1867">
                <a:solidFill>
                  <a:srgbClr val="12B5EA"/>
                </a:solidFill>
              </a:defRPr>
            </a:lvl4pPr>
            <a:lvl5pPr lvl="4" rtl="0">
              <a:lnSpc>
                <a:spcPct val="100000"/>
              </a:lnSpc>
              <a:spcBef>
                <a:spcPts val="0"/>
              </a:spcBef>
              <a:spcAft>
                <a:spcPts val="0"/>
              </a:spcAft>
              <a:buClr>
                <a:srgbClr val="12B5EA"/>
              </a:buClr>
              <a:buSzPct val="100000"/>
              <a:buNone/>
              <a:defRPr sz="1867">
                <a:solidFill>
                  <a:srgbClr val="12B5EA"/>
                </a:solidFill>
              </a:defRPr>
            </a:lvl5pPr>
            <a:lvl6pPr lvl="5" rtl="0">
              <a:lnSpc>
                <a:spcPct val="100000"/>
              </a:lnSpc>
              <a:spcBef>
                <a:spcPts val="0"/>
              </a:spcBef>
              <a:spcAft>
                <a:spcPts val="0"/>
              </a:spcAft>
              <a:buClr>
                <a:srgbClr val="12B5EA"/>
              </a:buClr>
              <a:buSzPct val="100000"/>
              <a:buNone/>
              <a:defRPr sz="1867">
                <a:solidFill>
                  <a:srgbClr val="12B5EA"/>
                </a:solidFill>
              </a:defRPr>
            </a:lvl6pPr>
            <a:lvl7pPr lvl="6" rtl="0">
              <a:lnSpc>
                <a:spcPct val="100000"/>
              </a:lnSpc>
              <a:spcBef>
                <a:spcPts val="0"/>
              </a:spcBef>
              <a:spcAft>
                <a:spcPts val="0"/>
              </a:spcAft>
              <a:buClr>
                <a:srgbClr val="12B5EA"/>
              </a:buClr>
              <a:buSzPct val="100000"/>
              <a:buNone/>
              <a:defRPr sz="1867">
                <a:solidFill>
                  <a:srgbClr val="12B5EA"/>
                </a:solidFill>
              </a:defRPr>
            </a:lvl7pPr>
            <a:lvl8pPr lvl="7" rtl="0">
              <a:lnSpc>
                <a:spcPct val="100000"/>
              </a:lnSpc>
              <a:spcBef>
                <a:spcPts val="0"/>
              </a:spcBef>
              <a:spcAft>
                <a:spcPts val="0"/>
              </a:spcAft>
              <a:buClr>
                <a:srgbClr val="12B5EA"/>
              </a:buClr>
              <a:buSzPct val="100000"/>
              <a:buNone/>
              <a:defRPr sz="1867">
                <a:solidFill>
                  <a:srgbClr val="12B5EA"/>
                </a:solidFill>
              </a:defRPr>
            </a:lvl8pPr>
            <a:lvl9pPr lvl="8" rtl="0">
              <a:lnSpc>
                <a:spcPct val="100000"/>
              </a:lnSpc>
              <a:spcBef>
                <a:spcPts val="0"/>
              </a:spcBef>
              <a:spcAft>
                <a:spcPts val="0"/>
              </a:spcAft>
              <a:buClr>
                <a:srgbClr val="12B5EA"/>
              </a:buClr>
              <a:buSzPct val="100000"/>
              <a:buNone/>
              <a:defRPr sz="1867">
                <a:solidFill>
                  <a:srgbClr val="12B5EA"/>
                </a:solidFill>
              </a:defRPr>
            </a:lvl9pPr>
          </a:lstStyle>
          <a:p>
            <a:endParaRPr/>
          </a:p>
        </p:txBody>
      </p:sp>
      <p:sp>
        <p:nvSpPr>
          <p:cNvPr id="50" name="Shape 50"/>
          <p:cNvSpPr txBox="1">
            <a:spLocks noGrp="1"/>
          </p:cNvSpPr>
          <p:nvPr>
            <p:ph type="title"/>
          </p:nvPr>
        </p:nvSpPr>
        <p:spPr>
          <a:xfrm>
            <a:off x="495321" y="2942067"/>
            <a:ext cx="11062399" cy="757600"/>
          </a:xfrm>
          <a:prstGeom prst="rect">
            <a:avLst/>
          </a:prstGeom>
        </p:spPr>
        <p:txBody>
          <a:bodyPr lIns="91397" tIns="91397" rIns="91397" bIns="91397" anchor="b" anchorCtr="0"/>
          <a:lstStyle>
            <a:lvl1pPr lvl="0" algn="ctr" rtl="0">
              <a:spcBef>
                <a:spcPts val="0"/>
              </a:spcBef>
              <a:buClr>
                <a:srgbClr val="12B5EA"/>
              </a:buClr>
              <a:buSzPct val="100000"/>
              <a:defRPr sz="3200" b="0">
                <a:solidFill>
                  <a:srgbClr val="12B5EA"/>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Tree>
    <p:extLst>
      <p:ext uri="{BB962C8B-B14F-4D97-AF65-F5344CB8AC3E}">
        <p14:creationId xmlns:p14="http://schemas.microsoft.com/office/powerpoint/2010/main" val="440885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Three Columns">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506521" y="361555"/>
            <a:ext cx="11122799" cy="847199"/>
          </a:xfrm>
          <a:prstGeom prst="rect">
            <a:avLst/>
          </a:prstGeom>
        </p:spPr>
        <p:txBody>
          <a:bodyPr lIns="91397" tIns="91397" rIns="91397" bIns="91397" anchor="t" anchorCtr="0"/>
          <a:lstStyle>
            <a:lvl1pPr lvl="0" rtl="0">
              <a:spcBef>
                <a:spcPts val="0"/>
              </a:spcBef>
              <a:buClr>
                <a:srgbClr val="FF6F0C"/>
              </a:buClr>
              <a:defRPr>
                <a:solidFill>
                  <a:srgbClr val="FF6F0C"/>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58" name="Shape 58"/>
          <p:cNvSpPr txBox="1">
            <a:spLocks noGrp="1"/>
          </p:cNvSpPr>
          <p:nvPr>
            <p:ph type="subTitle" idx="1"/>
          </p:nvPr>
        </p:nvSpPr>
        <p:spPr>
          <a:xfrm>
            <a:off x="506521" y="1057767"/>
            <a:ext cx="8619199" cy="524800"/>
          </a:xfrm>
          <a:prstGeom prst="rect">
            <a:avLst/>
          </a:prstGeom>
        </p:spPr>
        <p:txBody>
          <a:bodyPr lIns="91397" tIns="91397" rIns="91397" bIns="91397" anchor="t" anchorCtr="0"/>
          <a:lstStyle>
            <a:lvl1pPr lvl="0" rtl="0">
              <a:lnSpc>
                <a:spcPct val="100000"/>
              </a:lnSpc>
              <a:spcBef>
                <a:spcPts val="0"/>
              </a:spcBef>
              <a:spcAft>
                <a:spcPts val="0"/>
              </a:spcAft>
              <a:buClr>
                <a:srgbClr val="CCCCCC"/>
              </a:buClr>
              <a:buSzPct val="100000"/>
              <a:buFont typeface="Raleway"/>
              <a:buNone/>
              <a:defRPr sz="16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ct val="100000"/>
              <a:buNone/>
              <a:defRPr sz="2400">
                <a:solidFill>
                  <a:srgbClr val="86AF15"/>
                </a:solidFill>
              </a:defRPr>
            </a:lvl2pPr>
            <a:lvl3pPr lvl="2" rtl="0">
              <a:lnSpc>
                <a:spcPct val="100000"/>
              </a:lnSpc>
              <a:spcBef>
                <a:spcPts val="0"/>
              </a:spcBef>
              <a:spcAft>
                <a:spcPts val="0"/>
              </a:spcAft>
              <a:buClr>
                <a:srgbClr val="86AF15"/>
              </a:buClr>
              <a:buSzPct val="100000"/>
              <a:buNone/>
              <a:defRPr sz="2400">
                <a:solidFill>
                  <a:srgbClr val="86AF15"/>
                </a:solidFill>
              </a:defRPr>
            </a:lvl3pPr>
            <a:lvl4pPr lvl="3" rtl="0">
              <a:lnSpc>
                <a:spcPct val="100000"/>
              </a:lnSpc>
              <a:spcBef>
                <a:spcPts val="0"/>
              </a:spcBef>
              <a:spcAft>
                <a:spcPts val="0"/>
              </a:spcAft>
              <a:buClr>
                <a:srgbClr val="86AF15"/>
              </a:buClr>
              <a:buSzPct val="100000"/>
              <a:buNone/>
              <a:defRPr sz="2400">
                <a:solidFill>
                  <a:srgbClr val="86AF15"/>
                </a:solidFill>
              </a:defRPr>
            </a:lvl4pPr>
            <a:lvl5pPr lvl="4" rtl="0">
              <a:lnSpc>
                <a:spcPct val="100000"/>
              </a:lnSpc>
              <a:spcBef>
                <a:spcPts val="0"/>
              </a:spcBef>
              <a:spcAft>
                <a:spcPts val="0"/>
              </a:spcAft>
              <a:buClr>
                <a:srgbClr val="86AF15"/>
              </a:buClr>
              <a:buSzPct val="100000"/>
              <a:buNone/>
              <a:defRPr sz="2400">
                <a:solidFill>
                  <a:srgbClr val="86AF15"/>
                </a:solidFill>
              </a:defRPr>
            </a:lvl5pPr>
            <a:lvl6pPr lvl="5" rtl="0">
              <a:lnSpc>
                <a:spcPct val="100000"/>
              </a:lnSpc>
              <a:spcBef>
                <a:spcPts val="0"/>
              </a:spcBef>
              <a:spcAft>
                <a:spcPts val="0"/>
              </a:spcAft>
              <a:buClr>
                <a:srgbClr val="86AF15"/>
              </a:buClr>
              <a:buSzPct val="100000"/>
              <a:buNone/>
              <a:defRPr sz="2400">
                <a:solidFill>
                  <a:srgbClr val="86AF15"/>
                </a:solidFill>
              </a:defRPr>
            </a:lvl6pPr>
            <a:lvl7pPr lvl="6" rtl="0">
              <a:lnSpc>
                <a:spcPct val="100000"/>
              </a:lnSpc>
              <a:spcBef>
                <a:spcPts val="0"/>
              </a:spcBef>
              <a:spcAft>
                <a:spcPts val="0"/>
              </a:spcAft>
              <a:buClr>
                <a:srgbClr val="86AF15"/>
              </a:buClr>
              <a:buSzPct val="100000"/>
              <a:buNone/>
              <a:defRPr sz="2400">
                <a:solidFill>
                  <a:srgbClr val="86AF15"/>
                </a:solidFill>
              </a:defRPr>
            </a:lvl7pPr>
            <a:lvl8pPr lvl="7" rtl="0">
              <a:lnSpc>
                <a:spcPct val="100000"/>
              </a:lnSpc>
              <a:spcBef>
                <a:spcPts val="0"/>
              </a:spcBef>
              <a:spcAft>
                <a:spcPts val="0"/>
              </a:spcAft>
              <a:buClr>
                <a:srgbClr val="86AF15"/>
              </a:buClr>
              <a:buSzPct val="100000"/>
              <a:buNone/>
              <a:defRPr sz="2400">
                <a:solidFill>
                  <a:srgbClr val="86AF15"/>
                </a:solidFill>
              </a:defRPr>
            </a:lvl8pPr>
            <a:lvl9pPr lvl="8" rtl="0">
              <a:lnSpc>
                <a:spcPct val="100000"/>
              </a:lnSpc>
              <a:spcBef>
                <a:spcPts val="0"/>
              </a:spcBef>
              <a:spcAft>
                <a:spcPts val="0"/>
              </a:spcAft>
              <a:buClr>
                <a:srgbClr val="86AF15"/>
              </a:buClr>
              <a:buSzPct val="100000"/>
              <a:buNone/>
              <a:defRPr sz="2400">
                <a:solidFill>
                  <a:srgbClr val="86AF15"/>
                </a:solidFill>
              </a:defRPr>
            </a:lvl9pPr>
          </a:lstStyle>
          <a:p>
            <a:endParaRPr/>
          </a:p>
        </p:txBody>
      </p:sp>
      <p:sp>
        <p:nvSpPr>
          <p:cNvPr id="59" name="Shape 59"/>
          <p:cNvSpPr txBox="1">
            <a:spLocks noGrp="1"/>
          </p:cNvSpPr>
          <p:nvPr>
            <p:ph type="body" idx="2"/>
          </p:nvPr>
        </p:nvSpPr>
        <p:spPr>
          <a:xfrm>
            <a:off x="506500" y="1936620"/>
            <a:ext cx="3289200" cy="3175199"/>
          </a:xfrm>
          <a:prstGeom prst="rect">
            <a:avLst/>
          </a:prstGeom>
        </p:spPr>
        <p:txBody>
          <a:bodyPr lIns="91397" tIns="91397" rIns="91397" bIns="91397" anchor="t" anchorCtr="0"/>
          <a:lstStyle>
            <a:lvl1pPr lvl="0" rtl="0">
              <a:spcBef>
                <a:spcPts val="0"/>
              </a:spcBef>
              <a:buClr>
                <a:srgbClr val="12B5EA"/>
              </a:buClr>
              <a:buSzPct val="100000"/>
              <a:buChar char="●"/>
              <a:defRPr sz="1867">
                <a:solidFill>
                  <a:srgbClr val="12B5EA"/>
                </a:solidFill>
              </a:defRPr>
            </a:lvl1pPr>
            <a:lvl2pPr lvl="1" rtl="0">
              <a:spcBef>
                <a:spcPts val="0"/>
              </a:spcBef>
              <a:buClr>
                <a:srgbClr val="12B5EA"/>
              </a:buClr>
              <a:buSzPct val="100000"/>
              <a:buChar char="○"/>
              <a:defRPr sz="1600">
                <a:solidFill>
                  <a:srgbClr val="12B5EA"/>
                </a:solidFill>
              </a:defRPr>
            </a:lvl2pPr>
            <a:lvl3pPr lvl="2" rtl="0">
              <a:spcBef>
                <a:spcPts val="0"/>
              </a:spcBef>
              <a:buClr>
                <a:srgbClr val="12B5EA"/>
              </a:buClr>
              <a:buSzPct val="100000"/>
              <a:buChar char="■"/>
              <a:defRPr sz="1600">
                <a:solidFill>
                  <a:srgbClr val="12B5EA"/>
                </a:solidFill>
              </a:defRPr>
            </a:lvl3pPr>
            <a:lvl4pPr lvl="3" rtl="0">
              <a:spcBef>
                <a:spcPts val="0"/>
              </a:spcBef>
              <a:buClr>
                <a:srgbClr val="12B5EA"/>
              </a:buClr>
              <a:buSzPct val="100000"/>
              <a:buChar char="●"/>
              <a:defRPr sz="1600">
                <a:solidFill>
                  <a:srgbClr val="12B5EA"/>
                </a:solidFill>
              </a:defRPr>
            </a:lvl4pPr>
            <a:lvl5pPr lvl="4" rtl="0">
              <a:spcBef>
                <a:spcPts val="0"/>
              </a:spcBef>
              <a:buClr>
                <a:srgbClr val="12B5EA"/>
              </a:buClr>
              <a:buSzPct val="100000"/>
              <a:buChar char="○"/>
              <a:defRPr sz="1600">
                <a:solidFill>
                  <a:srgbClr val="12B5EA"/>
                </a:solidFill>
              </a:defRPr>
            </a:lvl5pPr>
            <a:lvl6pPr lvl="5" rtl="0">
              <a:spcBef>
                <a:spcPts val="0"/>
              </a:spcBef>
              <a:buClr>
                <a:srgbClr val="12B5EA"/>
              </a:buClr>
              <a:buSzPct val="100000"/>
              <a:buChar char="■"/>
              <a:defRPr sz="1600">
                <a:solidFill>
                  <a:srgbClr val="12B5EA"/>
                </a:solidFill>
              </a:defRPr>
            </a:lvl6pPr>
            <a:lvl7pPr lvl="6" rtl="0">
              <a:spcBef>
                <a:spcPts val="0"/>
              </a:spcBef>
              <a:buClr>
                <a:srgbClr val="12B5EA"/>
              </a:buClr>
              <a:buSzPct val="100000"/>
              <a:buChar char="●"/>
              <a:defRPr sz="1600">
                <a:solidFill>
                  <a:srgbClr val="12B5EA"/>
                </a:solidFill>
              </a:defRPr>
            </a:lvl7pPr>
            <a:lvl8pPr lvl="7" rtl="0">
              <a:spcBef>
                <a:spcPts val="0"/>
              </a:spcBef>
              <a:buClr>
                <a:srgbClr val="12B5EA"/>
              </a:buClr>
              <a:buSzPct val="100000"/>
              <a:buChar char="○"/>
              <a:defRPr sz="1600">
                <a:solidFill>
                  <a:srgbClr val="12B5EA"/>
                </a:solidFill>
              </a:defRPr>
            </a:lvl8pPr>
            <a:lvl9pPr lvl="8" rtl="0">
              <a:spcBef>
                <a:spcPts val="0"/>
              </a:spcBef>
              <a:buClr>
                <a:srgbClr val="12B5EA"/>
              </a:buClr>
              <a:buSzPct val="100000"/>
              <a:buChar char="■"/>
              <a:defRPr sz="1600">
                <a:solidFill>
                  <a:srgbClr val="12B5EA"/>
                </a:solidFill>
              </a:defRPr>
            </a:lvl9pPr>
          </a:lstStyle>
          <a:p>
            <a:endParaRPr/>
          </a:p>
        </p:txBody>
      </p:sp>
      <p:sp>
        <p:nvSpPr>
          <p:cNvPr id="60" name="Shape 60"/>
          <p:cNvSpPr txBox="1">
            <a:spLocks noGrp="1"/>
          </p:cNvSpPr>
          <p:nvPr>
            <p:ph type="body" idx="3"/>
          </p:nvPr>
        </p:nvSpPr>
        <p:spPr>
          <a:xfrm>
            <a:off x="4217567" y="1936620"/>
            <a:ext cx="3289200" cy="3175199"/>
          </a:xfrm>
          <a:prstGeom prst="rect">
            <a:avLst/>
          </a:prstGeom>
        </p:spPr>
        <p:txBody>
          <a:bodyPr lIns="91397" tIns="91397" rIns="91397" bIns="91397" anchor="t" anchorCtr="0"/>
          <a:lstStyle>
            <a:lvl1pPr lvl="0" rtl="0">
              <a:spcBef>
                <a:spcPts val="0"/>
              </a:spcBef>
              <a:buClr>
                <a:srgbClr val="12B5EA"/>
              </a:buClr>
              <a:buSzPct val="100000"/>
              <a:defRPr sz="1867">
                <a:solidFill>
                  <a:srgbClr val="12B5EA"/>
                </a:solidFill>
              </a:defRPr>
            </a:lvl1pPr>
            <a:lvl2pPr lvl="1" rtl="0">
              <a:spcBef>
                <a:spcPts val="0"/>
              </a:spcBef>
              <a:buClr>
                <a:srgbClr val="12B5EA"/>
              </a:buClr>
              <a:buSzPct val="100000"/>
              <a:defRPr sz="1600">
                <a:solidFill>
                  <a:srgbClr val="12B5EA"/>
                </a:solidFill>
              </a:defRPr>
            </a:lvl2pPr>
            <a:lvl3pPr lvl="2" rtl="0">
              <a:spcBef>
                <a:spcPts val="0"/>
              </a:spcBef>
              <a:buClr>
                <a:srgbClr val="12B5EA"/>
              </a:buClr>
              <a:buSzPct val="100000"/>
              <a:defRPr sz="1600">
                <a:solidFill>
                  <a:srgbClr val="12B5EA"/>
                </a:solidFill>
              </a:defRPr>
            </a:lvl3pPr>
            <a:lvl4pPr lvl="3" rtl="0">
              <a:spcBef>
                <a:spcPts val="0"/>
              </a:spcBef>
              <a:buClr>
                <a:srgbClr val="12B5EA"/>
              </a:buClr>
              <a:buSzPct val="100000"/>
              <a:defRPr sz="1600">
                <a:solidFill>
                  <a:srgbClr val="12B5EA"/>
                </a:solidFill>
              </a:defRPr>
            </a:lvl4pPr>
            <a:lvl5pPr lvl="4" rtl="0">
              <a:spcBef>
                <a:spcPts val="0"/>
              </a:spcBef>
              <a:buClr>
                <a:srgbClr val="12B5EA"/>
              </a:buClr>
              <a:buSzPct val="100000"/>
              <a:defRPr sz="1600">
                <a:solidFill>
                  <a:srgbClr val="12B5EA"/>
                </a:solidFill>
              </a:defRPr>
            </a:lvl5pPr>
            <a:lvl6pPr lvl="5" rtl="0">
              <a:spcBef>
                <a:spcPts val="0"/>
              </a:spcBef>
              <a:buClr>
                <a:srgbClr val="12B5EA"/>
              </a:buClr>
              <a:buSzPct val="100000"/>
              <a:defRPr sz="1600">
                <a:solidFill>
                  <a:srgbClr val="12B5EA"/>
                </a:solidFill>
              </a:defRPr>
            </a:lvl6pPr>
            <a:lvl7pPr lvl="6" rtl="0">
              <a:spcBef>
                <a:spcPts val="0"/>
              </a:spcBef>
              <a:buClr>
                <a:srgbClr val="12B5EA"/>
              </a:buClr>
              <a:buSzPct val="100000"/>
              <a:defRPr sz="1600">
                <a:solidFill>
                  <a:srgbClr val="12B5EA"/>
                </a:solidFill>
              </a:defRPr>
            </a:lvl7pPr>
            <a:lvl8pPr lvl="7" rtl="0">
              <a:spcBef>
                <a:spcPts val="0"/>
              </a:spcBef>
              <a:buClr>
                <a:srgbClr val="12B5EA"/>
              </a:buClr>
              <a:buSzPct val="100000"/>
              <a:defRPr sz="1600">
                <a:solidFill>
                  <a:srgbClr val="12B5EA"/>
                </a:solidFill>
              </a:defRPr>
            </a:lvl8pPr>
            <a:lvl9pPr lvl="8" rtl="0">
              <a:spcBef>
                <a:spcPts val="0"/>
              </a:spcBef>
              <a:buClr>
                <a:srgbClr val="12B5EA"/>
              </a:buClr>
              <a:buSzPct val="100000"/>
              <a:defRPr sz="1600">
                <a:solidFill>
                  <a:srgbClr val="12B5EA"/>
                </a:solidFill>
              </a:defRPr>
            </a:lvl9pPr>
          </a:lstStyle>
          <a:p>
            <a:endParaRPr/>
          </a:p>
        </p:txBody>
      </p:sp>
      <p:sp>
        <p:nvSpPr>
          <p:cNvPr id="61" name="Shape 61"/>
          <p:cNvSpPr txBox="1">
            <a:spLocks noGrp="1"/>
          </p:cNvSpPr>
          <p:nvPr>
            <p:ph type="body" idx="4"/>
          </p:nvPr>
        </p:nvSpPr>
        <p:spPr>
          <a:xfrm>
            <a:off x="7938600" y="1936620"/>
            <a:ext cx="3289200" cy="3175199"/>
          </a:xfrm>
          <a:prstGeom prst="rect">
            <a:avLst/>
          </a:prstGeom>
        </p:spPr>
        <p:txBody>
          <a:bodyPr lIns="91397" tIns="91397" rIns="91397" bIns="91397" anchor="t" anchorCtr="0"/>
          <a:lstStyle>
            <a:lvl1pPr lvl="0" rtl="0">
              <a:spcBef>
                <a:spcPts val="0"/>
              </a:spcBef>
              <a:buClr>
                <a:srgbClr val="12B5EA"/>
              </a:buClr>
              <a:buSzPct val="100000"/>
              <a:defRPr sz="1867">
                <a:solidFill>
                  <a:srgbClr val="12B5EA"/>
                </a:solidFill>
              </a:defRPr>
            </a:lvl1pPr>
            <a:lvl2pPr lvl="1" rtl="0">
              <a:spcBef>
                <a:spcPts val="0"/>
              </a:spcBef>
              <a:buClr>
                <a:srgbClr val="12B5EA"/>
              </a:buClr>
              <a:buSzPct val="100000"/>
              <a:defRPr sz="1600">
                <a:solidFill>
                  <a:srgbClr val="12B5EA"/>
                </a:solidFill>
              </a:defRPr>
            </a:lvl2pPr>
            <a:lvl3pPr lvl="2" rtl="0">
              <a:spcBef>
                <a:spcPts val="0"/>
              </a:spcBef>
              <a:buClr>
                <a:srgbClr val="12B5EA"/>
              </a:buClr>
              <a:buSzPct val="100000"/>
              <a:defRPr sz="1600">
                <a:solidFill>
                  <a:srgbClr val="12B5EA"/>
                </a:solidFill>
              </a:defRPr>
            </a:lvl3pPr>
            <a:lvl4pPr lvl="3" rtl="0">
              <a:spcBef>
                <a:spcPts val="0"/>
              </a:spcBef>
              <a:buClr>
                <a:srgbClr val="12B5EA"/>
              </a:buClr>
              <a:buSzPct val="100000"/>
              <a:defRPr sz="1600">
                <a:solidFill>
                  <a:srgbClr val="12B5EA"/>
                </a:solidFill>
              </a:defRPr>
            </a:lvl4pPr>
            <a:lvl5pPr lvl="4" rtl="0">
              <a:spcBef>
                <a:spcPts val="0"/>
              </a:spcBef>
              <a:buClr>
                <a:srgbClr val="12B5EA"/>
              </a:buClr>
              <a:buSzPct val="100000"/>
              <a:defRPr sz="1600">
                <a:solidFill>
                  <a:srgbClr val="12B5EA"/>
                </a:solidFill>
              </a:defRPr>
            </a:lvl5pPr>
            <a:lvl6pPr lvl="5" rtl="0">
              <a:spcBef>
                <a:spcPts val="0"/>
              </a:spcBef>
              <a:buClr>
                <a:srgbClr val="12B5EA"/>
              </a:buClr>
              <a:buSzPct val="100000"/>
              <a:defRPr sz="1600">
                <a:solidFill>
                  <a:srgbClr val="12B5EA"/>
                </a:solidFill>
              </a:defRPr>
            </a:lvl6pPr>
            <a:lvl7pPr lvl="6" rtl="0">
              <a:spcBef>
                <a:spcPts val="0"/>
              </a:spcBef>
              <a:buClr>
                <a:srgbClr val="12B5EA"/>
              </a:buClr>
              <a:buSzPct val="100000"/>
              <a:defRPr sz="1600">
                <a:solidFill>
                  <a:srgbClr val="12B5EA"/>
                </a:solidFill>
              </a:defRPr>
            </a:lvl7pPr>
            <a:lvl8pPr lvl="7" rtl="0">
              <a:spcBef>
                <a:spcPts val="0"/>
              </a:spcBef>
              <a:buClr>
                <a:srgbClr val="12B5EA"/>
              </a:buClr>
              <a:buSzPct val="100000"/>
              <a:defRPr sz="1600">
                <a:solidFill>
                  <a:srgbClr val="12B5EA"/>
                </a:solidFill>
              </a:defRPr>
            </a:lvl8pPr>
            <a:lvl9pPr lvl="8" rtl="0">
              <a:spcBef>
                <a:spcPts val="0"/>
              </a:spcBef>
              <a:buClr>
                <a:srgbClr val="12B5EA"/>
              </a:buClr>
              <a:buSzPct val="100000"/>
              <a:defRPr sz="1600">
                <a:solidFill>
                  <a:srgbClr val="12B5EA"/>
                </a:solidFill>
              </a:defRPr>
            </a:lvl9pPr>
          </a:lstStyle>
          <a:p>
            <a:endParaRPr/>
          </a:p>
        </p:txBody>
      </p:sp>
    </p:spTree>
    <p:extLst>
      <p:ext uri="{BB962C8B-B14F-4D97-AF65-F5344CB8AC3E}">
        <p14:creationId xmlns:p14="http://schemas.microsoft.com/office/powerpoint/2010/main" val="527792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Four Columns 1">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506521" y="361555"/>
            <a:ext cx="11122799" cy="847199"/>
          </a:xfrm>
          <a:prstGeom prst="rect">
            <a:avLst/>
          </a:prstGeom>
        </p:spPr>
        <p:txBody>
          <a:bodyPr lIns="91397" tIns="91397" rIns="91397" bIns="91397" anchor="t" anchorCtr="0"/>
          <a:lstStyle>
            <a:lvl1pPr lvl="0" rtl="0">
              <a:spcBef>
                <a:spcPts val="0"/>
              </a:spcBef>
              <a:buClr>
                <a:srgbClr val="FF6F0C"/>
              </a:buClr>
              <a:defRPr>
                <a:solidFill>
                  <a:srgbClr val="FF6F0C"/>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4" name="Shape 64"/>
          <p:cNvSpPr txBox="1">
            <a:spLocks noGrp="1"/>
          </p:cNvSpPr>
          <p:nvPr>
            <p:ph type="subTitle" idx="1"/>
          </p:nvPr>
        </p:nvSpPr>
        <p:spPr>
          <a:xfrm>
            <a:off x="506521" y="1057767"/>
            <a:ext cx="8619199" cy="524800"/>
          </a:xfrm>
          <a:prstGeom prst="rect">
            <a:avLst/>
          </a:prstGeom>
        </p:spPr>
        <p:txBody>
          <a:bodyPr lIns="91397" tIns="91397" rIns="91397" bIns="91397" anchor="t" anchorCtr="0"/>
          <a:lstStyle>
            <a:lvl1pPr lvl="0" rtl="0">
              <a:lnSpc>
                <a:spcPct val="100000"/>
              </a:lnSpc>
              <a:spcBef>
                <a:spcPts val="0"/>
              </a:spcBef>
              <a:spcAft>
                <a:spcPts val="0"/>
              </a:spcAft>
              <a:buClr>
                <a:srgbClr val="CCCCCC"/>
              </a:buClr>
              <a:buSzPct val="100000"/>
              <a:buFont typeface="Raleway"/>
              <a:buNone/>
              <a:defRPr sz="16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ct val="100000"/>
              <a:buNone/>
              <a:defRPr sz="2400">
                <a:solidFill>
                  <a:srgbClr val="86AF15"/>
                </a:solidFill>
              </a:defRPr>
            </a:lvl2pPr>
            <a:lvl3pPr lvl="2" rtl="0">
              <a:lnSpc>
                <a:spcPct val="100000"/>
              </a:lnSpc>
              <a:spcBef>
                <a:spcPts val="0"/>
              </a:spcBef>
              <a:spcAft>
                <a:spcPts val="0"/>
              </a:spcAft>
              <a:buClr>
                <a:srgbClr val="86AF15"/>
              </a:buClr>
              <a:buSzPct val="100000"/>
              <a:buNone/>
              <a:defRPr sz="2400">
                <a:solidFill>
                  <a:srgbClr val="86AF15"/>
                </a:solidFill>
              </a:defRPr>
            </a:lvl3pPr>
            <a:lvl4pPr lvl="3" rtl="0">
              <a:lnSpc>
                <a:spcPct val="100000"/>
              </a:lnSpc>
              <a:spcBef>
                <a:spcPts val="0"/>
              </a:spcBef>
              <a:spcAft>
                <a:spcPts val="0"/>
              </a:spcAft>
              <a:buClr>
                <a:srgbClr val="86AF15"/>
              </a:buClr>
              <a:buSzPct val="100000"/>
              <a:buNone/>
              <a:defRPr sz="2400">
                <a:solidFill>
                  <a:srgbClr val="86AF15"/>
                </a:solidFill>
              </a:defRPr>
            </a:lvl4pPr>
            <a:lvl5pPr lvl="4" rtl="0">
              <a:lnSpc>
                <a:spcPct val="100000"/>
              </a:lnSpc>
              <a:spcBef>
                <a:spcPts val="0"/>
              </a:spcBef>
              <a:spcAft>
                <a:spcPts val="0"/>
              </a:spcAft>
              <a:buClr>
                <a:srgbClr val="86AF15"/>
              </a:buClr>
              <a:buSzPct val="100000"/>
              <a:buNone/>
              <a:defRPr sz="2400">
                <a:solidFill>
                  <a:srgbClr val="86AF15"/>
                </a:solidFill>
              </a:defRPr>
            </a:lvl5pPr>
            <a:lvl6pPr lvl="5" rtl="0">
              <a:lnSpc>
                <a:spcPct val="100000"/>
              </a:lnSpc>
              <a:spcBef>
                <a:spcPts val="0"/>
              </a:spcBef>
              <a:spcAft>
                <a:spcPts val="0"/>
              </a:spcAft>
              <a:buClr>
                <a:srgbClr val="86AF15"/>
              </a:buClr>
              <a:buSzPct val="100000"/>
              <a:buNone/>
              <a:defRPr sz="2400">
                <a:solidFill>
                  <a:srgbClr val="86AF15"/>
                </a:solidFill>
              </a:defRPr>
            </a:lvl6pPr>
            <a:lvl7pPr lvl="6" rtl="0">
              <a:lnSpc>
                <a:spcPct val="100000"/>
              </a:lnSpc>
              <a:spcBef>
                <a:spcPts val="0"/>
              </a:spcBef>
              <a:spcAft>
                <a:spcPts val="0"/>
              </a:spcAft>
              <a:buClr>
                <a:srgbClr val="86AF15"/>
              </a:buClr>
              <a:buSzPct val="100000"/>
              <a:buNone/>
              <a:defRPr sz="2400">
                <a:solidFill>
                  <a:srgbClr val="86AF15"/>
                </a:solidFill>
              </a:defRPr>
            </a:lvl7pPr>
            <a:lvl8pPr lvl="7" rtl="0">
              <a:lnSpc>
                <a:spcPct val="100000"/>
              </a:lnSpc>
              <a:spcBef>
                <a:spcPts val="0"/>
              </a:spcBef>
              <a:spcAft>
                <a:spcPts val="0"/>
              </a:spcAft>
              <a:buClr>
                <a:srgbClr val="86AF15"/>
              </a:buClr>
              <a:buSzPct val="100000"/>
              <a:buNone/>
              <a:defRPr sz="2400">
                <a:solidFill>
                  <a:srgbClr val="86AF15"/>
                </a:solidFill>
              </a:defRPr>
            </a:lvl8pPr>
            <a:lvl9pPr lvl="8" rtl="0">
              <a:lnSpc>
                <a:spcPct val="100000"/>
              </a:lnSpc>
              <a:spcBef>
                <a:spcPts val="0"/>
              </a:spcBef>
              <a:spcAft>
                <a:spcPts val="0"/>
              </a:spcAft>
              <a:buClr>
                <a:srgbClr val="86AF15"/>
              </a:buClr>
              <a:buSzPct val="100000"/>
              <a:buNone/>
              <a:defRPr sz="2400">
                <a:solidFill>
                  <a:srgbClr val="86AF15"/>
                </a:solidFill>
              </a:defRPr>
            </a:lvl9pPr>
          </a:lstStyle>
          <a:p>
            <a:endParaRPr/>
          </a:p>
        </p:txBody>
      </p:sp>
      <p:sp>
        <p:nvSpPr>
          <p:cNvPr id="65" name="Shape 65"/>
          <p:cNvSpPr txBox="1">
            <a:spLocks noGrp="1"/>
          </p:cNvSpPr>
          <p:nvPr>
            <p:ph type="body" idx="2"/>
          </p:nvPr>
        </p:nvSpPr>
        <p:spPr>
          <a:xfrm>
            <a:off x="506500" y="1936620"/>
            <a:ext cx="2727600" cy="3175199"/>
          </a:xfrm>
          <a:prstGeom prst="rect">
            <a:avLst/>
          </a:prstGeom>
        </p:spPr>
        <p:txBody>
          <a:bodyPr lIns="91397" tIns="91397" rIns="91397" bIns="91397" anchor="t" anchorCtr="0"/>
          <a:lstStyle>
            <a:lvl1pPr lvl="0" rtl="0">
              <a:spcBef>
                <a:spcPts val="0"/>
              </a:spcBef>
              <a:buClr>
                <a:srgbClr val="12B5EA"/>
              </a:buClr>
              <a:buSzPct val="100000"/>
              <a:defRPr sz="1867">
                <a:solidFill>
                  <a:srgbClr val="12B5EA"/>
                </a:solidFill>
              </a:defRPr>
            </a:lvl1pPr>
            <a:lvl2pPr lvl="1" rtl="0">
              <a:spcBef>
                <a:spcPts val="0"/>
              </a:spcBef>
              <a:buClr>
                <a:srgbClr val="12B5EA"/>
              </a:buClr>
              <a:buSzPct val="100000"/>
              <a:defRPr sz="1600">
                <a:solidFill>
                  <a:srgbClr val="12B5EA"/>
                </a:solidFill>
              </a:defRPr>
            </a:lvl2pPr>
            <a:lvl3pPr lvl="2" rtl="0">
              <a:spcBef>
                <a:spcPts val="0"/>
              </a:spcBef>
              <a:buClr>
                <a:srgbClr val="12B5EA"/>
              </a:buClr>
              <a:buSzPct val="100000"/>
              <a:defRPr sz="1600">
                <a:solidFill>
                  <a:srgbClr val="12B5EA"/>
                </a:solidFill>
              </a:defRPr>
            </a:lvl3pPr>
            <a:lvl4pPr lvl="3" rtl="0">
              <a:spcBef>
                <a:spcPts val="0"/>
              </a:spcBef>
              <a:buClr>
                <a:srgbClr val="12B5EA"/>
              </a:buClr>
              <a:buSzPct val="100000"/>
              <a:defRPr sz="1600">
                <a:solidFill>
                  <a:srgbClr val="12B5EA"/>
                </a:solidFill>
              </a:defRPr>
            </a:lvl4pPr>
            <a:lvl5pPr lvl="4" rtl="0">
              <a:spcBef>
                <a:spcPts val="0"/>
              </a:spcBef>
              <a:buClr>
                <a:srgbClr val="12B5EA"/>
              </a:buClr>
              <a:buSzPct val="100000"/>
              <a:defRPr sz="1600">
                <a:solidFill>
                  <a:srgbClr val="12B5EA"/>
                </a:solidFill>
              </a:defRPr>
            </a:lvl5pPr>
            <a:lvl6pPr lvl="5" rtl="0">
              <a:spcBef>
                <a:spcPts val="0"/>
              </a:spcBef>
              <a:buClr>
                <a:srgbClr val="12B5EA"/>
              </a:buClr>
              <a:buSzPct val="100000"/>
              <a:defRPr sz="1600">
                <a:solidFill>
                  <a:srgbClr val="12B5EA"/>
                </a:solidFill>
              </a:defRPr>
            </a:lvl6pPr>
            <a:lvl7pPr lvl="6" rtl="0">
              <a:spcBef>
                <a:spcPts val="0"/>
              </a:spcBef>
              <a:buClr>
                <a:srgbClr val="12B5EA"/>
              </a:buClr>
              <a:buSzPct val="100000"/>
              <a:defRPr sz="1600">
                <a:solidFill>
                  <a:srgbClr val="12B5EA"/>
                </a:solidFill>
              </a:defRPr>
            </a:lvl7pPr>
            <a:lvl8pPr lvl="7" rtl="0">
              <a:spcBef>
                <a:spcPts val="0"/>
              </a:spcBef>
              <a:buClr>
                <a:srgbClr val="12B5EA"/>
              </a:buClr>
              <a:buSzPct val="100000"/>
              <a:defRPr sz="1600">
                <a:solidFill>
                  <a:srgbClr val="12B5EA"/>
                </a:solidFill>
              </a:defRPr>
            </a:lvl8pPr>
            <a:lvl9pPr lvl="8" rtl="0">
              <a:spcBef>
                <a:spcPts val="0"/>
              </a:spcBef>
              <a:buClr>
                <a:srgbClr val="12B5EA"/>
              </a:buClr>
              <a:buSzPct val="100000"/>
              <a:defRPr sz="1600">
                <a:solidFill>
                  <a:srgbClr val="12B5EA"/>
                </a:solidFill>
              </a:defRPr>
            </a:lvl9pPr>
          </a:lstStyle>
          <a:p>
            <a:endParaRPr/>
          </a:p>
        </p:txBody>
      </p:sp>
      <p:sp>
        <p:nvSpPr>
          <p:cNvPr id="66" name="Shape 66"/>
          <p:cNvSpPr txBox="1">
            <a:spLocks noGrp="1"/>
          </p:cNvSpPr>
          <p:nvPr>
            <p:ph type="body" idx="3"/>
          </p:nvPr>
        </p:nvSpPr>
        <p:spPr>
          <a:xfrm>
            <a:off x="3350700" y="1936620"/>
            <a:ext cx="2727600" cy="3175199"/>
          </a:xfrm>
          <a:prstGeom prst="rect">
            <a:avLst/>
          </a:prstGeom>
        </p:spPr>
        <p:txBody>
          <a:bodyPr lIns="91397" tIns="91397" rIns="91397" bIns="91397" anchor="t" anchorCtr="0"/>
          <a:lstStyle>
            <a:lvl1pPr lvl="0" rtl="0">
              <a:spcBef>
                <a:spcPts val="0"/>
              </a:spcBef>
              <a:buClr>
                <a:srgbClr val="12B5EA"/>
              </a:buClr>
              <a:buSzPct val="100000"/>
              <a:defRPr sz="1867">
                <a:solidFill>
                  <a:srgbClr val="12B5EA"/>
                </a:solidFill>
              </a:defRPr>
            </a:lvl1pPr>
            <a:lvl2pPr lvl="1" rtl="0">
              <a:spcBef>
                <a:spcPts val="0"/>
              </a:spcBef>
              <a:buClr>
                <a:srgbClr val="12B5EA"/>
              </a:buClr>
              <a:buSzPct val="100000"/>
              <a:defRPr sz="1600">
                <a:solidFill>
                  <a:srgbClr val="12B5EA"/>
                </a:solidFill>
              </a:defRPr>
            </a:lvl2pPr>
            <a:lvl3pPr lvl="2" rtl="0">
              <a:spcBef>
                <a:spcPts val="0"/>
              </a:spcBef>
              <a:buClr>
                <a:srgbClr val="12B5EA"/>
              </a:buClr>
              <a:buSzPct val="100000"/>
              <a:defRPr sz="1600">
                <a:solidFill>
                  <a:srgbClr val="12B5EA"/>
                </a:solidFill>
              </a:defRPr>
            </a:lvl3pPr>
            <a:lvl4pPr lvl="3" rtl="0">
              <a:spcBef>
                <a:spcPts val="0"/>
              </a:spcBef>
              <a:buClr>
                <a:srgbClr val="12B5EA"/>
              </a:buClr>
              <a:buSzPct val="100000"/>
              <a:defRPr sz="1600">
                <a:solidFill>
                  <a:srgbClr val="12B5EA"/>
                </a:solidFill>
              </a:defRPr>
            </a:lvl4pPr>
            <a:lvl5pPr lvl="4" rtl="0">
              <a:spcBef>
                <a:spcPts val="0"/>
              </a:spcBef>
              <a:buClr>
                <a:srgbClr val="12B5EA"/>
              </a:buClr>
              <a:buSzPct val="100000"/>
              <a:defRPr sz="1600">
                <a:solidFill>
                  <a:srgbClr val="12B5EA"/>
                </a:solidFill>
              </a:defRPr>
            </a:lvl5pPr>
            <a:lvl6pPr lvl="5" rtl="0">
              <a:spcBef>
                <a:spcPts val="0"/>
              </a:spcBef>
              <a:buClr>
                <a:srgbClr val="12B5EA"/>
              </a:buClr>
              <a:buSzPct val="100000"/>
              <a:defRPr sz="1600">
                <a:solidFill>
                  <a:srgbClr val="12B5EA"/>
                </a:solidFill>
              </a:defRPr>
            </a:lvl6pPr>
            <a:lvl7pPr lvl="6" rtl="0">
              <a:spcBef>
                <a:spcPts val="0"/>
              </a:spcBef>
              <a:buClr>
                <a:srgbClr val="12B5EA"/>
              </a:buClr>
              <a:buSzPct val="100000"/>
              <a:defRPr sz="1600">
                <a:solidFill>
                  <a:srgbClr val="12B5EA"/>
                </a:solidFill>
              </a:defRPr>
            </a:lvl7pPr>
            <a:lvl8pPr lvl="7" rtl="0">
              <a:spcBef>
                <a:spcPts val="0"/>
              </a:spcBef>
              <a:buClr>
                <a:srgbClr val="12B5EA"/>
              </a:buClr>
              <a:buSzPct val="100000"/>
              <a:defRPr sz="1600">
                <a:solidFill>
                  <a:srgbClr val="12B5EA"/>
                </a:solidFill>
              </a:defRPr>
            </a:lvl8pPr>
            <a:lvl9pPr lvl="8" rtl="0">
              <a:spcBef>
                <a:spcPts val="0"/>
              </a:spcBef>
              <a:buClr>
                <a:srgbClr val="12B5EA"/>
              </a:buClr>
              <a:buSzPct val="100000"/>
              <a:defRPr sz="1600">
                <a:solidFill>
                  <a:srgbClr val="12B5EA"/>
                </a:solidFill>
              </a:defRPr>
            </a:lvl9pPr>
          </a:lstStyle>
          <a:p>
            <a:endParaRPr/>
          </a:p>
        </p:txBody>
      </p:sp>
      <p:sp>
        <p:nvSpPr>
          <p:cNvPr id="67" name="Shape 67"/>
          <p:cNvSpPr txBox="1">
            <a:spLocks noGrp="1"/>
          </p:cNvSpPr>
          <p:nvPr>
            <p:ph type="body" idx="4"/>
          </p:nvPr>
        </p:nvSpPr>
        <p:spPr>
          <a:xfrm>
            <a:off x="6212700" y="1936620"/>
            <a:ext cx="2727600" cy="3175199"/>
          </a:xfrm>
          <a:prstGeom prst="rect">
            <a:avLst/>
          </a:prstGeom>
        </p:spPr>
        <p:txBody>
          <a:bodyPr lIns="91397" tIns="91397" rIns="91397" bIns="91397" anchor="t" anchorCtr="0"/>
          <a:lstStyle>
            <a:lvl1pPr lvl="0" rtl="0">
              <a:spcBef>
                <a:spcPts val="0"/>
              </a:spcBef>
              <a:buClr>
                <a:srgbClr val="12B5EA"/>
              </a:buClr>
              <a:buSzPct val="100000"/>
              <a:defRPr sz="1867">
                <a:solidFill>
                  <a:srgbClr val="12B5EA"/>
                </a:solidFill>
              </a:defRPr>
            </a:lvl1pPr>
            <a:lvl2pPr lvl="1" rtl="0">
              <a:spcBef>
                <a:spcPts val="0"/>
              </a:spcBef>
              <a:buClr>
                <a:srgbClr val="12B5EA"/>
              </a:buClr>
              <a:buSzPct val="100000"/>
              <a:defRPr sz="1600">
                <a:solidFill>
                  <a:srgbClr val="12B5EA"/>
                </a:solidFill>
              </a:defRPr>
            </a:lvl2pPr>
            <a:lvl3pPr lvl="2" rtl="0">
              <a:spcBef>
                <a:spcPts val="0"/>
              </a:spcBef>
              <a:buClr>
                <a:srgbClr val="12B5EA"/>
              </a:buClr>
              <a:buSzPct val="100000"/>
              <a:defRPr sz="1600">
                <a:solidFill>
                  <a:srgbClr val="12B5EA"/>
                </a:solidFill>
              </a:defRPr>
            </a:lvl3pPr>
            <a:lvl4pPr lvl="3" rtl="0">
              <a:spcBef>
                <a:spcPts val="0"/>
              </a:spcBef>
              <a:buClr>
                <a:srgbClr val="12B5EA"/>
              </a:buClr>
              <a:buSzPct val="100000"/>
              <a:defRPr sz="1600">
                <a:solidFill>
                  <a:srgbClr val="12B5EA"/>
                </a:solidFill>
              </a:defRPr>
            </a:lvl4pPr>
            <a:lvl5pPr lvl="4" rtl="0">
              <a:spcBef>
                <a:spcPts val="0"/>
              </a:spcBef>
              <a:buClr>
                <a:srgbClr val="12B5EA"/>
              </a:buClr>
              <a:buSzPct val="100000"/>
              <a:defRPr sz="1600">
                <a:solidFill>
                  <a:srgbClr val="12B5EA"/>
                </a:solidFill>
              </a:defRPr>
            </a:lvl5pPr>
            <a:lvl6pPr lvl="5" rtl="0">
              <a:spcBef>
                <a:spcPts val="0"/>
              </a:spcBef>
              <a:buClr>
                <a:srgbClr val="12B5EA"/>
              </a:buClr>
              <a:buSzPct val="100000"/>
              <a:defRPr sz="1600">
                <a:solidFill>
                  <a:srgbClr val="12B5EA"/>
                </a:solidFill>
              </a:defRPr>
            </a:lvl6pPr>
            <a:lvl7pPr lvl="6" rtl="0">
              <a:spcBef>
                <a:spcPts val="0"/>
              </a:spcBef>
              <a:buClr>
                <a:srgbClr val="12B5EA"/>
              </a:buClr>
              <a:buSzPct val="100000"/>
              <a:defRPr sz="1600">
                <a:solidFill>
                  <a:srgbClr val="12B5EA"/>
                </a:solidFill>
              </a:defRPr>
            </a:lvl7pPr>
            <a:lvl8pPr lvl="7" rtl="0">
              <a:spcBef>
                <a:spcPts val="0"/>
              </a:spcBef>
              <a:buClr>
                <a:srgbClr val="12B5EA"/>
              </a:buClr>
              <a:buSzPct val="100000"/>
              <a:defRPr sz="1600">
                <a:solidFill>
                  <a:srgbClr val="12B5EA"/>
                </a:solidFill>
              </a:defRPr>
            </a:lvl8pPr>
            <a:lvl9pPr lvl="8" rtl="0">
              <a:spcBef>
                <a:spcPts val="0"/>
              </a:spcBef>
              <a:buClr>
                <a:srgbClr val="12B5EA"/>
              </a:buClr>
              <a:buSzPct val="100000"/>
              <a:defRPr sz="1600">
                <a:solidFill>
                  <a:srgbClr val="12B5EA"/>
                </a:solidFill>
              </a:defRPr>
            </a:lvl9pPr>
          </a:lstStyle>
          <a:p>
            <a:endParaRPr/>
          </a:p>
        </p:txBody>
      </p:sp>
      <p:sp>
        <p:nvSpPr>
          <p:cNvPr id="68" name="Shape 68"/>
          <p:cNvSpPr txBox="1">
            <a:spLocks noGrp="1"/>
          </p:cNvSpPr>
          <p:nvPr>
            <p:ph type="body" idx="5"/>
          </p:nvPr>
        </p:nvSpPr>
        <p:spPr>
          <a:xfrm>
            <a:off x="9056900" y="1936620"/>
            <a:ext cx="2727600" cy="3175199"/>
          </a:xfrm>
          <a:prstGeom prst="rect">
            <a:avLst/>
          </a:prstGeom>
        </p:spPr>
        <p:txBody>
          <a:bodyPr lIns="91397" tIns="91397" rIns="91397" bIns="91397" anchor="t" anchorCtr="0"/>
          <a:lstStyle>
            <a:lvl1pPr lvl="0" rtl="0">
              <a:spcBef>
                <a:spcPts val="0"/>
              </a:spcBef>
              <a:buClr>
                <a:srgbClr val="12B5EA"/>
              </a:buClr>
              <a:buSzPct val="100000"/>
              <a:defRPr sz="1867">
                <a:solidFill>
                  <a:srgbClr val="12B5EA"/>
                </a:solidFill>
              </a:defRPr>
            </a:lvl1pPr>
            <a:lvl2pPr lvl="1" rtl="0">
              <a:spcBef>
                <a:spcPts val="0"/>
              </a:spcBef>
              <a:buClr>
                <a:srgbClr val="12B5EA"/>
              </a:buClr>
              <a:buSzPct val="100000"/>
              <a:defRPr sz="1600">
                <a:solidFill>
                  <a:srgbClr val="12B5EA"/>
                </a:solidFill>
              </a:defRPr>
            </a:lvl2pPr>
            <a:lvl3pPr lvl="2" rtl="0">
              <a:spcBef>
                <a:spcPts val="0"/>
              </a:spcBef>
              <a:buClr>
                <a:srgbClr val="12B5EA"/>
              </a:buClr>
              <a:buSzPct val="100000"/>
              <a:defRPr sz="1600">
                <a:solidFill>
                  <a:srgbClr val="12B5EA"/>
                </a:solidFill>
              </a:defRPr>
            </a:lvl3pPr>
            <a:lvl4pPr lvl="3" rtl="0">
              <a:spcBef>
                <a:spcPts val="0"/>
              </a:spcBef>
              <a:buClr>
                <a:srgbClr val="12B5EA"/>
              </a:buClr>
              <a:buSzPct val="100000"/>
              <a:defRPr sz="1600">
                <a:solidFill>
                  <a:srgbClr val="12B5EA"/>
                </a:solidFill>
              </a:defRPr>
            </a:lvl4pPr>
            <a:lvl5pPr lvl="4" rtl="0">
              <a:spcBef>
                <a:spcPts val="0"/>
              </a:spcBef>
              <a:buClr>
                <a:srgbClr val="12B5EA"/>
              </a:buClr>
              <a:buSzPct val="100000"/>
              <a:defRPr sz="1600">
                <a:solidFill>
                  <a:srgbClr val="12B5EA"/>
                </a:solidFill>
              </a:defRPr>
            </a:lvl5pPr>
            <a:lvl6pPr lvl="5" rtl="0">
              <a:spcBef>
                <a:spcPts val="0"/>
              </a:spcBef>
              <a:buClr>
                <a:srgbClr val="12B5EA"/>
              </a:buClr>
              <a:buSzPct val="100000"/>
              <a:defRPr sz="1600">
                <a:solidFill>
                  <a:srgbClr val="12B5EA"/>
                </a:solidFill>
              </a:defRPr>
            </a:lvl6pPr>
            <a:lvl7pPr lvl="6" rtl="0">
              <a:spcBef>
                <a:spcPts val="0"/>
              </a:spcBef>
              <a:buClr>
                <a:srgbClr val="12B5EA"/>
              </a:buClr>
              <a:buSzPct val="100000"/>
              <a:defRPr sz="1600">
                <a:solidFill>
                  <a:srgbClr val="12B5EA"/>
                </a:solidFill>
              </a:defRPr>
            </a:lvl7pPr>
            <a:lvl8pPr lvl="7" rtl="0">
              <a:spcBef>
                <a:spcPts val="0"/>
              </a:spcBef>
              <a:buClr>
                <a:srgbClr val="12B5EA"/>
              </a:buClr>
              <a:buSzPct val="100000"/>
              <a:defRPr sz="1600">
                <a:solidFill>
                  <a:srgbClr val="12B5EA"/>
                </a:solidFill>
              </a:defRPr>
            </a:lvl8pPr>
            <a:lvl9pPr lvl="8" rtl="0">
              <a:spcBef>
                <a:spcPts val="0"/>
              </a:spcBef>
              <a:buClr>
                <a:srgbClr val="12B5EA"/>
              </a:buClr>
              <a:buSzPct val="100000"/>
              <a:defRPr sz="1600">
                <a:solidFill>
                  <a:srgbClr val="12B5EA"/>
                </a:solidFill>
              </a:defRPr>
            </a:lvl9pPr>
          </a:lstStyle>
          <a:p>
            <a:endParaRPr/>
          </a:p>
        </p:txBody>
      </p:sp>
    </p:spTree>
    <p:extLst>
      <p:ext uri="{BB962C8B-B14F-4D97-AF65-F5344CB8AC3E}">
        <p14:creationId xmlns:p14="http://schemas.microsoft.com/office/powerpoint/2010/main" val="1578458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506521" y="361555"/>
            <a:ext cx="11122799" cy="847199"/>
          </a:xfrm>
          <a:prstGeom prst="rect">
            <a:avLst/>
          </a:prstGeom>
        </p:spPr>
        <p:txBody>
          <a:bodyPr lIns="91397" tIns="91397" rIns="91397" bIns="91397" anchor="t" anchorCtr="0"/>
          <a:lstStyle>
            <a:lvl1pPr lvl="0" rtl="0">
              <a:spcBef>
                <a:spcPts val="0"/>
              </a:spcBef>
              <a:buClr>
                <a:srgbClr val="FF6F0C"/>
              </a:buClr>
              <a:defRPr>
                <a:solidFill>
                  <a:srgbClr val="FF6F0C"/>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3405126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plit screen">
    <p:spTree>
      <p:nvGrpSpPr>
        <p:cNvPr id="1" name="Shape 72"/>
        <p:cNvGrpSpPr/>
        <p:nvPr/>
      </p:nvGrpSpPr>
      <p:grpSpPr>
        <a:xfrm>
          <a:off x="0" y="0"/>
          <a:ext cx="0" cy="0"/>
          <a:chOff x="0" y="0"/>
          <a:chExt cx="0" cy="0"/>
        </a:xfrm>
      </p:grpSpPr>
      <p:sp>
        <p:nvSpPr>
          <p:cNvPr id="73" name="Shape 73"/>
          <p:cNvSpPr/>
          <p:nvPr/>
        </p:nvSpPr>
        <p:spPr>
          <a:xfrm>
            <a:off x="6096000" y="172"/>
            <a:ext cx="6096000" cy="6857999"/>
          </a:xfrm>
          <a:prstGeom prst="rect">
            <a:avLst/>
          </a:prstGeom>
          <a:solidFill>
            <a:srgbClr val="FF6F0C"/>
          </a:solidFill>
          <a:ln>
            <a:noFill/>
          </a:ln>
        </p:spPr>
        <p:txBody>
          <a:bodyPr lIns="121863" tIns="121863" rIns="121863" bIns="12186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 name="Shape 74"/>
          <p:cNvSpPr txBox="1">
            <a:spLocks noGrp="1"/>
          </p:cNvSpPr>
          <p:nvPr>
            <p:ph type="title"/>
          </p:nvPr>
        </p:nvSpPr>
        <p:spPr>
          <a:xfrm>
            <a:off x="354020" y="1863155"/>
            <a:ext cx="5393599" cy="1757599"/>
          </a:xfrm>
          <a:prstGeom prst="rect">
            <a:avLst/>
          </a:prstGeom>
        </p:spPr>
        <p:txBody>
          <a:bodyPr lIns="91397" tIns="91397" rIns="91397" bIns="91397" anchor="b" anchorCtr="0"/>
          <a:lstStyle>
            <a:lvl1pPr lvl="0">
              <a:lnSpc>
                <a:spcPct val="100000"/>
              </a:lnSpc>
              <a:spcBef>
                <a:spcPts val="0"/>
              </a:spcBef>
              <a:buClr>
                <a:schemeClr val="dk1"/>
              </a:buClr>
              <a:defRPr>
                <a:solidFill>
                  <a:schemeClr val="dk1"/>
                </a:solidFill>
              </a:defRPr>
            </a:lvl1pPr>
            <a:lvl2pPr lvl="1">
              <a:spcBef>
                <a:spcPts val="0"/>
              </a:spcBef>
              <a:buClr>
                <a:schemeClr val="dk1"/>
              </a:buClr>
              <a:buSzPct val="100000"/>
              <a:defRPr sz="4800">
                <a:solidFill>
                  <a:schemeClr val="dk1"/>
                </a:solidFill>
              </a:defRPr>
            </a:lvl2pPr>
            <a:lvl3pPr lvl="2">
              <a:spcBef>
                <a:spcPts val="0"/>
              </a:spcBef>
              <a:buClr>
                <a:schemeClr val="dk1"/>
              </a:buClr>
              <a:buSzPct val="100000"/>
              <a:defRPr sz="4800">
                <a:solidFill>
                  <a:schemeClr val="dk1"/>
                </a:solidFill>
              </a:defRPr>
            </a:lvl3pPr>
            <a:lvl4pPr lvl="3">
              <a:spcBef>
                <a:spcPts val="0"/>
              </a:spcBef>
              <a:buClr>
                <a:schemeClr val="dk1"/>
              </a:buClr>
              <a:buSzPct val="100000"/>
              <a:defRPr sz="4800">
                <a:solidFill>
                  <a:schemeClr val="dk1"/>
                </a:solidFill>
              </a:defRPr>
            </a:lvl4pPr>
            <a:lvl5pPr lvl="4">
              <a:spcBef>
                <a:spcPts val="0"/>
              </a:spcBef>
              <a:buClr>
                <a:schemeClr val="dk1"/>
              </a:buClr>
              <a:buSzPct val="100000"/>
              <a:defRPr sz="4800">
                <a:solidFill>
                  <a:schemeClr val="dk1"/>
                </a:solidFill>
              </a:defRPr>
            </a:lvl5pPr>
            <a:lvl6pPr lvl="5">
              <a:spcBef>
                <a:spcPts val="0"/>
              </a:spcBef>
              <a:buClr>
                <a:schemeClr val="dk1"/>
              </a:buClr>
              <a:buSzPct val="100000"/>
              <a:defRPr sz="4800">
                <a:solidFill>
                  <a:schemeClr val="dk1"/>
                </a:solidFill>
              </a:defRPr>
            </a:lvl6pPr>
            <a:lvl7pPr lvl="6">
              <a:spcBef>
                <a:spcPts val="0"/>
              </a:spcBef>
              <a:buClr>
                <a:schemeClr val="dk1"/>
              </a:buClr>
              <a:buSzPct val="100000"/>
              <a:defRPr sz="4800">
                <a:solidFill>
                  <a:schemeClr val="dk1"/>
                </a:solidFill>
              </a:defRPr>
            </a:lvl7pPr>
            <a:lvl8pPr lvl="7">
              <a:spcBef>
                <a:spcPts val="0"/>
              </a:spcBef>
              <a:buClr>
                <a:schemeClr val="dk1"/>
              </a:buClr>
              <a:buSzPct val="100000"/>
              <a:defRPr sz="4800">
                <a:solidFill>
                  <a:schemeClr val="dk1"/>
                </a:solidFill>
              </a:defRPr>
            </a:lvl8pPr>
            <a:lvl9pPr lvl="8">
              <a:spcBef>
                <a:spcPts val="0"/>
              </a:spcBef>
              <a:buClr>
                <a:schemeClr val="dk1"/>
              </a:buClr>
              <a:buSzPct val="100000"/>
              <a:defRPr sz="4800">
                <a:solidFill>
                  <a:schemeClr val="dk1"/>
                </a:solidFill>
              </a:defRPr>
            </a:lvl9pPr>
          </a:lstStyle>
          <a:p>
            <a:endParaRPr/>
          </a:p>
        </p:txBody>
      </p:sp>
      <p:sp>
        <p:nvSpPr>
          <p:cNvPr id="75" name="Shape 75"/>
          <p:cNvSpPr txBox="1">
            <a:spLocks noGrp="1"/>
          </p:cNvSpPr>
          <p:nvPr>
            <p:ph type="subTitle" idx="1"/>
          </p:nvPr>
        </p:nvSpPr>
        <p:spPr>
          <a:xfrm>
            <a:off x="354020" y="3647160"/>
            <a:ext cx="5393599" cy="1794000"/>
          </a:xfrm>
          <a:prstGeom prst="rect">
            <a:avLst/>
          </a:prstGeom>
        </p:spPr>
        <p:txBody>
          <a:bodyPr lIns="91397" tIns="91397" rIns="91397" bIns="91397" anchor="t" anchorCtr="0"/>
          <a:lstStyle>
            <a:lvl1pPr lvl="0">
              <a:lnSpc>
                <a:spcPct val="100000"/>
              </a:lnSpc>
              <a:spcBef>
                <a:spcPts val="0"/>
              </a:spcBef>
              <a:spcAft>
                <a:spcPts val="0"/>
              </a:spcAft>
              <a:buClr>
                <a:srgbClr val="12B5EA"/>
              </a:buClr>
              <a:buNone/>
              <a:defRPr>
                <a:solidFill>
                  <a:srgbClr val="12B5EA"/>
                </a:solidFill>
              </a:defRPr>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76" name="Shape 76"/>
          <p:cNvSpPr txBox="1">
            <a:spLocks noGrp="1"/>
          </p:cNvSpPr>
          <p:nvPr>
            <p:ph type="body" idx="2"/>
          </p:nvPr>
        </p:nvSpPr>
        <p:spPr>
          <a:xfrm>
            <a:off x="6586000" y="965621"/>
            <a:ext cx="5116000" cy="4967199"/>
          </a:xfrm>
          <a:prstGeom prst="rect">
            <a:avLst/>
          </a:prstGeom>
        </p:spPr>
        <p:txBody>
          <a:bodyPr lIns="91397" tIns="91397" rIns="91397" bIns="91397"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Tree>
    <p:extLst>
      <p:ext uri="{BB962C8B-B14F-4D97-AF65-F5344CB8AC3E}">
        <p14:creationId xmlns:p14="http://schemas.microsoft.com/office/powerpoint/2010/main" val="2882908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aption">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437356" y="5634700"/>
            <a:ext cx="11184800" cy="524800"/>
          </a:xfrm>
          <a:prstGeom prst="rect">
            <a:avLst/>
          </a:prstGeom>
        </p:spPr>
        <p:txBody>
          <a:bodyPr lIns="91397" tIns="91397" rIns="91397" bIns="91397" anchor="ctr" anchorCtr="0"/>
          <a:lstStyle>
            <a:lvl1pPr lvl="0">
              <a:lnSpc>
                <a:spcPct val="100000"/>
              </a:lnSpc>
              <a:spcBef>
                <a:spcPts val="0"/>
              </a:spcBef>
              <a:spcAft>
                <a:spcPts val="0"/>
              </a:spcAft>
              <a:buClr>
                <a:srgbClr val="12B5EA"/>
              </a:buClr>
              <a:buNone/>
              <a:defRPr>
                <a:solidFill>
                  <a:srgbClr val="12B5EA"/>
                </a:solidFill>
              </a:defRPr>
            </a:lvl1pPr>
          </a:lstStyle>
          <a:p>
            <a:endParaRPr/>
          </a:p>
        </p:txBody>
      </p:sp>
    </p:spTree>
    <p:extLst>
      <p:ext uri="{BB962C8B-B14F-4D97-AF65-F5344CB8AC3E}">
        <p14:creationId xmlns:p14="http://schemas.microsoft.com/office/powerpoint/2010/main" val="2878354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1138621" y="1739821"/>
            <a:ext cx="9914799" cy="2051199"/>
          </a:xfrm>
          <a:prstGeom prst="rect">
            <a:avLst/>
          </a:prstGeom>
        </p:spPr>
        <p:txBody>
          <a:bodyPr lIns="91397" tIns="91397" rIns="91397" bIns="91397" anchor="ctr" anchorCtr="0"/>
          <a:lstStyle>
            <a:lvl1pPr lvl="0" algn="ctr">
              <a:spcBef>
                <a:spcPts val="0"/>
              </a:spcBef>
              <a:buClr>
                <a:schemeClr val="dk1"/>
              </a:buClr>
              <a:buSzPct val="100000"/>
              <a:buFont typeface="Lato"/>
              <a:defRPr sz="12800">
                <a:solidFill>
                  <a:schemeClr val="dk1"/>
                </a:solidFill>
                <a:latin typeface="Lato"/>
                <a:ea typeface="Lato"/>
                <a:cs typeface="Lato"/>
                <a:sym typeface="Lato"/>
              </a:defRPr>
            </a:lvl1pPr>
            <a:lvl2pPr lvl="1" algn="ctr">
              <a:spcBef>
                <a:spcPts val="0"/>
              </a:spcBef>
              <a:buClr>
                <a:schemeClr val="dk1"/>
              </a:buClr>
              <a:buSzPct val="100000"/>
              <a:buFont typeface="Lato"/>
              <a:defRPr sz="12800">
                <a:solidFill>
                  <a:schemeClr val="dk1"/>
                </a:solidFill>
                <a:latin typeface="Lato"/>
                <a:ea typeface="Lato"/>
                <a:cs typeface="Lato"/>
                <a:sym typeface="Lato"/>
              </a:defRPr>
            </a:lvl2pPr>
            <a:lvl3pPr lvl="2" algn="ctr">
              <a:spcBef>
                <a:spcPts val="0"/>
              </a:spcBef>
              <a:buClr>
                <a:schemeClr val="dk1"/>
              </a:buClr>
              <a:buSzPct val="100000"/>
              <a:buFont typeface="Lato"/>
              <a:defRPr sz="12800">
                <a:solidFill>
                  <a:schemeClr val="dk1"/>
                </a:solidFill>
                <a:latin typeface="Lato"/>
                <a:ea typeface="Lato"/>
                <a:cs typeface="Lato"/>
                <a:sym typeface="Lato"/>
              </a:defRPr>
            </a:lvl3pPr>
            <a:lvl4pPr lvl="3" algn="ctr">
              <a:spcBef>
                <a:spcPts val="0"/>
              </a:spcBef>
              <a:buClr>
                <a:schemeClr val="dk1"/>
              </a:buClr>
              <a:buSzPct val="100000"/>
              <a:buFont typeface="Lato"/>
              <a:defRPr sz="12800">
                <a:solidFill>
                  <a:schemeClr val="dk1"/>
                </a:solidFill>
                <a:latin typeface="Lato"/>
                <a:ea typeface="Lato"/>
                <a:cs typeface="Lato"/>
                <a:sym typeface="Lato"/>
              </a:defRPr>
            </a:lvl4pPr>
            <a:lvl5pPr lvl="4" algn="ctr">
              <a:spcBef>
                <a:spcPts val="0"/>
              </a:spcBef>
              <a:buClr>
                <a:schemeClr val="dk1"/>
              </a:buClr>
              <a:buSzPct val="100000"/>
              <a:buFont typeface="Lato"/>
              <a:defRPr sz="12800">
                <a:solidFill>
                  <a:schemeClr val="dk1"/>
                </a:solidFill>
                <a:latin typeface="Lato"/>
                <a:ea typeface="Lato"/>
                <a:cs typeface="Lato"/>
                <a:sym typeface="Lato"/>
              </a:defRPr>
            </a:lvl5pPr>
            <a:lvl6pPr lvl="5" algn="ctr">
              <a:spcBef>
                <a:spcPts val="0"/>
              </a:spcBef>
              <a:buClr>
                <a:schemeClr val="dk1"/>
              </a:buClr>
              <a:buSzPct val="100000"/>
              <a:buFont typeface="Lato"/>
              <a:defRPr sz="12800">
                <a:solidFill>
                  <a:schemeClr val="dk1"/>
                </a:solidFill>
                <a:latin typeface="Lato"/>
                <a:ea typeface="Lato"/>
                <a:cs typeface="Lato"/>
                <a:sym typeface="Lato"/>
              </a:defRPr>
            </a:lvl6pPr>
            <a:lvl7pPr lvl="6" algn="ctr">
              <a:spcBef>
                <a:spcPts val="0"/>
              </a:spcBef>
              <a:buClr>
                <a:schemeClr val="dk1"/>
              </a:buClr>
              <a:buSzPct val="100000"/>
              <a:buFont typeface="Lato"/>
              <a:defRPr sz="12800">
                <a:solidFill>
                  <a:schemeClr val="dk1"/>
                </a:solidFill>
                <a:latin typeface="Lato"/>
                <a:ea typeface="Lato"/>
                <a:cs typeface="Lato"/>
                <a:sym typeface="Lato"/>
              </a:defRPr>
            </a:lvl7pPr>
            <a:lvl8pPr lvl="7" algn="ctr">
              <a:spcBef>
                <a:spcPts val="0"/>
              </a:spcBef>
              <a:buClr>
                <a:schemeClr val="dk1"/>
              </a:buClr>
              <a:buSzPct val="100000"/>
              <a:buFont typeface="Lato"/>
              <a:defRPr sz="12800">
                <a:solidFill>
                  <a:schemeClr val="dk1"/>
                </a:solidFill>
                <a:latin typeface="Lato"/>
                <a:ea typeface="Lato"/>
                <a:cs typeface="Lato"/>
                <a:sym typeface="Lato"/>
              </a:defRPr>
            </a:lvl8pPr>
            <a:lvl9pPr lvl="8" algn="ctr">
              <a:spcBef>
                <a:spcPts val="0"/>
              </a:spcBef>
              <a:buClr>
                <a:schemeClr val="dk1"/>
              </a:buClr>
              <a:buSzPct val="100000"/>
              <a:buFont typeface="Lato"/>
              <a:defRPr sz="12800">
                <a:solidFill>
                  <a:schemeClr val="dk1"/>
                </a:solidFill>
                <a:latin typeface="Lato"/>
                <a:ea typeface="Lato"/>
                <a:cs typeface="Lato"/>
                <a:sym typeface="Lato"/>
              </a:defRPr>
            </a:lvl9pPr>
          </a:lstStyle>
          <a:p>
            <a:endParaRPr dirty="0"/>
          </a:p>
        </p:txBody>
      </p:sp>
      <p:sp>
        <p:nvSpPr>
          <p:cNvPr id="81" name="Shape 81"/>
          <p:cNvSpPr txBox="1">
            <a:spLocks noGrp="1"/>
          </p:cNvSpPr>
          <p:nvPr>
            <p:ph type="body" idx="1"/>
          </p:nvPr>
        </p:nvSpPr>
        <p:spPr>
          <a:xfrm>
            <a:off x="1138621" y="3892621"/>
            <a:ext cx="9914799" cy="1428799"/>
          </a:xfrm>
          <a:prstGeom prst="rect">
            <a:avLst/>
          </a:prstGeom>
        </p:spPr>
        <p:txBody>
          <a:bodyPr lIns="91397" tIns="91397" rIns="91397" bIns="91397" anchor="t" anchorCtr="0"/>
          <a:lstStyle>
            <a:lvl1pPr lvl="0" algn="ctr">
              <a:spcBef>
                <a:spcPts val="0"/>
              </a:spcBef>
              <a:buClr>
                <a:srgbClr val="12B5EA"/>
              </a:buClr>
              <a:defRPr>
                <a:solidFill>
                  <a:srgbClr val="12B5EA"/>
                </a:solidFill>
              </a:defRPr>
            </a:lvl1pPr>
            <a:lvl2pPr lvl="1" algn="ctr">
              <a:spcBef>
                <a:spcPts val="0"/>
              </a:spcBef>
              <a:buClr>
                <a:srgbClr val="12B5EA"/>
              </a:buClr>
              <a:defRPr>
                <a:solidFill>
                  <a:srgbClr val="12B5EA"/>
                </a:solidFill>
              </a:defRPr>
            </a:lvl2pPr>
            <a:lvl3pPr lvl="2" algn="ctr">
              <a:spcBef>
                <a:spcPts val="0"/>
              </a:spcBef>
              <a:buClr>
                <a:srgbClr val="12B5EA"/>
              </a:buClr>
              <a:defRPr>
                <a:solidFill>
                  <a:srgbClr val="12B5EA"/>
                </a:solidFill>
              </a:defRPr>
            </a:lvl3pPr>
            <a:lvl4pPr lvl="3" algn="ctr">
              <a:spcBef>
                <a:spcPts val="0"/>
              </a:spcBef>
              <a:buClr>
                <a:srgbClr val="12B5EA"/>
              </a:buClr>
              <a:defRPr>
                <a:solidFill>
                  <a:srgbClr val="12B5EA"/>
                </a:solidFill>
              </a:defRPr>
            </a:lvl4pPr>
            <a:lvl5pPr lvl="4" algn="ctr">
              <a:spcBef>
                <a:spcPts val="0"/>
              </a:spcBef>
              <a:buClr>
                <a:srgbClr val="12B5EA"/>
              </a:buClr>
              <a:defRPr>
                <a:solidFill>
                  <a:srgbClr val="12B5EA"/>
                </a:solidFill>
              </a:defRPr>
            </a:lvl5pPr>
            <a:lvl6pPr lvl="5" algn="ctr">
              <a:spcBef>
                <a:spcPts val="0"/>
              </a:spcBef>
              <a:buClr>
                <a:srgbClr val="12B5EA"/>
              </a:buClr>
              <a:defRPr>
                <a:solidFill>
                  <a:srgbClr val="12B5EA"/>
                </a:solidFill>
              </a:defRPr>
            </a:lvl6pPr>
            <a:lvl7pPr lvl="6" algn="ctr">
              <a:spcBef>
                <a:spcPts val="0"/>
              </a:spcBef>
              <a:buClr>
                <a:srgbClr val="12B5EA"/>
              </a:buClr>
              <a:defRPr>
                <a:solidFill>
                  <a:srgbClr val="12B5EA"/>
                </a:solidFill>
              </a:defRPr>
            </a:lvl7pPr>
            <a:lvl8pPr lvl="7" algn="ctr">
              <a:spcBef>
                <a:spcPts val="0"/>
              </a:spcBef>
              <a:buClr>
                <a:srgbClr val="12B5EA"/>
              </a:buClr>
              <a:defRPr>
                <a:solidFill>
                  <a:srgbClr val="12B5EA"/>
                </a:solidFill>
              </a:defRPr>
            </a:lvl8pPr>
            <a:lvl9pPr lvl="8" algn="ctr">
              <a:spcBef>
                <a:spcPts val="0"/>
              </a:spcBef>
              <a:buClr>
                <a:srgbClr val="12B5EA"/>
              </a:buClr>
              <a:defRPr>
                <a:solidFill>
                  <a:srgbClr val="12B5EA"/>
                </a:solidFill>
              </a:defRPr>
            </a:lvl9pPr>
          </a:lstStyle>
          <a:p>
            <a:endParaRPr/>
          </a:p>
        </p:txBody>
      </p:sp>
    </p:spTree>
    <p:extLst>
      <p:ext uri="{BB962C8B-B14F-4D97-AF65-F5344CB8AC3E}">
        <p14:creationId xmlns:p14="http://schemas.microsoft.com/office/powerpoint/2010/main" val="4137084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Aft>
                <a:spcPts val="0"/>
              </a:spcAft>
              <a:defRPr sz="2800">
                <a:solidFill>
                  <a:schemeClr val="accent3">
                    <a:lumMod val="75000"/>
                  </a:schemeClr>
                </a:solidFill>
              </a:defRPr>
            </a:lvl1pPr>
            <a:lvl2pPr>
              <a:lnSpc>
                <a:spcPct val="100000"/>
              </a:lnSpc>
              <a:spcAft>
                <a:spcPts val="0"/>
              </a:spcAft>
              <a:defRPr sz="1800">
                <a:solidFill>
                  <a:schemeClr val="accent3">
                    <a:lumMod val="75000"/>
                  </a:schemeClr>
                </a:solidFill>
              </a:defRPr>
            </a:lvl2pPr>
            <a:lvl3pPr>
              <a:lnSpc>
                <a:spcPct val="100000"/>
              </a:lnSpc>
              <a:spcAft>
                <a:spcPts val="0"/>
              </a:spcAft>
              <a:defRPr sz="1800">
                <a:solidFill>
                  <a:schemeClr val="accent3">
                    <a:lumMod val="75000"/>
                  </a:schemeClr>
                </a:solidFill>
              </a:defRPr>
            </a:lvl3pPr>
            <a:lvl4pPr>
              <a:lnSpc>
                <a:spcPct val="100000"/>
              </a:lnSpc>
              <a:spcAft>
                <a:spcPts val="0"/>
              </a:spcAft>
              <a:defRPr sz="1800">
                <a:solidFill>
                  <a:schemeClr val="accent3">
                    <a:lumMod val="75000"/>
                  </a:schemeClr>
                </a:solidFill>
              </a:defRPr>
            </a:lvl4pPr>
            <a:lvl5pPr>
              <a:lnSpc>
                <a:spcPct val="100000"/>
              </a:lnSpc>
              <a:spcAft>
                <a:spcPts val="0"/>
              </a:spcAft>
              <a:defRPr sz="1800">
                <a:solidFill>
                  <a:schemeClr val="accent3">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6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65000"/>
                </a:prst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EC8EF3-1746-4572-88F6-EB44F98F6C66}"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4078233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 blue">
    <p:spTree>
      <p:nvGrpSpPr>
        <p:cNvPr id="1" name="Shape 23"/>
        <p:cNvGrpSpPr/>
        <p:nvPr/>
      </p:nvGrpSpPr>
      <p:grpSpPr>
        <a:xfrm>
          <a:off x="0" y="0"/>
          <a:ext cx="0" cy="0"/>
          <a:chOff x="0" y="0"/>
          <a:chExt cx="0" cy="0"/>
        </a:xfrm>
      </p:grpSpPr>
      <p:sp>
        <p:nvSpPr>
          <p:cNvPr id="24" name="Shape 24"/>
          <p:cNvSpPr txBox="1">
            <a:spLocks noGrp="1"/>
          </p:cNvSpPr>
          <p:nvPr>
            <p:ph type="subTitle" idx="1"/>
          </p:nvPr>
        </p:nvSpPr>
        <p:spPr>
          <a:xfrm>
            <a:off x="532400" y="3597933"/>
            <a:ext cx="10954000" cy="524800"/>
          </a:xfrm>
          <a:prstGeom prst="rect">
            <a:avLst/>
          </a:prstGeom>
        </p:spPr>
        <p:txBody>
          <a:bodyPr lIns="91397" tIns="91397" rIns="91397" bIns="91397" anchor="t" anchorCtr="0"/>
          <a:lstStyle>
            <a:lvl1pPr lvl="0" rtl="0">
              <a:lnSpc>
                <a:spcPct val="100000"/>
              </a:lnSpc>
              <a:spcBef>
                <a:spcPts val="0"/>
              </a:spcBef>
              <a:spcAft>
                <a:spcPts val="0"/>
              </a:spcAft>
              <a:buClr>
                <a:schemeClr val="lt1"/>
              </a:buClr>
              <a:buSzPct val="100000"/>
              <a:buNone/>
              <a:defRPr sz="1867">
                <a:solidFill>
                  <a:schemeClr val="lt1"/>
                </a:solidFill>
              </a:defRPr>
            </a:lvl1pPr>
            <a:lvl2pPr lvl="1" rtl="0">
              <a:lnSpc>
                <a:spcPct val="100000"/>
              </a:lnSpc>
              <a:spcBef>
                <a:spcPts val="0"/>
              </a:spcBef>
              <a:spcAft>
                <a:spcPts val="0"/>
              </a:spcAft>
              <a:buClr>
                <a:srgbClr val="12B5EA"/>
              </a:buClr>
              <a:buSzPct val="100000"/>
              <a:buNone/>
              <a:defRPr sz="1867">
                <a:solidFill>
                  <a:srgbClr val="12B5EA"/>
                </a:solidFill>
              </a:defRPr>
            </a:lvl2pPr>
            <a:lvl3pPr lvl="2" rtl="0">
              <a:lnSpc>
                <a:spcPct val="100000"/>
              </a:lnSpc>
              <a:spcBef>
                <a:spcPts val="0"/>
              </a:spcBef>
              <a:spcAft>
                <a:spcPts val="0"/>
              </a:spcAft>
              <a:buClr>
                <a:srgbClr val="12B5EA"/>
              </a:buClr>
              <a:buSzPct val="100000"/>
              <a:buNone/>
              <a:defRPr sz="1867">
                <a:solidFill>
                  <a:srgbClr val="12B5EA"/>
                </a:solidFill>
              </a:defRPr>
            </a:lvl3pPr>
            <a:lvl4pPr lvl="3" rtl="0">
              <a:lnSpc>
                <a:spcPct val="100000"/>
              </a:lnSpc>
              <a:spcBef>
                <a:spcPts val="0"/>
              </a:spcBef>
              <a:spcAft>
                <a:spcPts val="0"/>
              </a:spcAft>
              <a:buClr>
                <a:srgbClr val="12B5EA"/>
              </a:buClr>
              <a:buSzPct val="100000"/>
              <a:buNone/>
              <a:defRPr sz="1867">
                <a:solidFill>
                  <a:srgbClr val="12B5EA"/>
                </a:solidFill>
              </a:defRPr>
            </a:lvl4pPr>
            <a:lvl5pPr lvl="4" rtl="0">
              <a:lnSpc>
                <a:spcPct val="100000"/>
              </a:lnSpc>
              <a:spcBef>
                <a:spcPts val="0"/>
              </a:spcBef>
              <a:spcAft>
                <a:spcPts val="0"/>
              </a:spcAft>
              <a:buClr>
                <a:srgbClr val="12B5EA"/>
              </a:buClr>
              <a:buSzPct val="100000"/>
              <a:buNone/>
              <a:defRPr sz="1867">
                <a:solidFill>
                  <a:srgbClr val="12B5EA"/>
                </a:solidFill>
              </a:defRPr>
            </a:lvl5pPr>
            <a:lvl6pPr lvl="5" rtl="0">
              <a:lnSpc>
                <a:spcPct val="100000"/>
              </a:lnSpc>
              <a:spcBef>
                <a:spcPts val="0"/>
              </a:spcBef>
              <a:spcAft>
                <a:spcPts val="0"/>
              </a:spcAft>
              <a:buClr>
                <a:srgbClr val="12B5EA"/>
              </a:buClr>
              <a:buSzPct val="100000"/>
              <a:buNone/>
              <a:defRPr sz="1867">
                <a:solidFill>
                  <a:srgbClr val="12B5EA"/>
                </a:solidFill>
              </a:defRPr>
            </a:lvl6pPr>
            <a:lvl7pPr lvl="6" rtl="0">
              <a:lnSpc>
                <a:spcPct val="100000"/>
              </a:lnSpc>
              <a:spcBef>
                <a:spcPts val="0"/>
              </a:spcBef>
              <a:spcAft>
                <a:spcPts val="0"/>
              </a:spcAft>
              <a:buClr>
                <a:srgbClr val="12B5EA"/>
              </a:buClr>
              <a:buSzPct val="100000"/>
              <a:buNone/>
              <a:defRPr sz="1867">
                <a:solidFill>
                  <a:srgbClr val="12B5EA"/>
                </a:solidFill>
              </a:defRPr>
            </a:lvl7pPr>
            <a:lvl8pPr lvl="7" rtl="0">
              <a:lnSpc>
                <a:spcPct val="100000"/>
              </a:lnSpc>
              <a:spcBef>
                <a:spcPts val="0"/>
              </a:spcBef>
              <a:spcAft>
                <a:spcPts val="0"/>
              </a:spcAft>
              <a:buClr>
                <a:srgbClr val="12B5EA"/>
              </a:buClr>
              <a:buSzPct val="100000"/>
              <a:buNone/>
              <a:defRPr sz="1867">
                <a:solidFill>
                  <a:srgbClr val="12B5EA"/>
                </a:solidFill>
              </a:defRPr>
            </a:lvl8pPr>
            <a:lvl9pPr lvl="8" rtl="0">
              <a:lnSpc>
                <a:spcPct val="100000"/>
              </a:lnSpc>
              <a:spcBef>
                <a:spcPts val="0"/>
              </a:spcBef>
              <a:spcAft>
                <a:spcPts val="0"/>
              </a:spcAft>
              <a:buClr>
                <a:srgbClr val="12B5EA"/>
              </a:buClr>
              <a:buSzPct val="100000"/>
              <a:buNone/>
              <a:defRPr sz="1867">
                <a:solidFill>
                  <a:srgbClr val="12B5EA"/>
                </a:solidFill>
              </a:defRPr>
            </a:lvl9pPr>
          </a:lstStyle>
          <a:p>
            <a:endParaRPr/>
          </a:p>
        </p:txBody>
      </p:sp>
      <p:cxnSp>
        <p:nvCxnSpPr>
          <p:cNvPr id="25" name="Shape 25"/>
          <p:cNvCxnSpPr/>
          <p:nvPr/>
        </p:nvCxnSpPr>
        <p:spPr>
          <a:xfrm>
            <a:off x="-8000" y="6176853"/>
            <a:ext cx="12208000" cy="17599"/>
          </a:xfrm>
          <a:prstGeom prst="straightConnector1">
            <a:avLst/>
          </a:prstGeom>
          <a:noFill/>
          <a:ln w="19050" cap="flat" cmpd="sng">
            <a:solidFill>
              <a:schemeClr val="lt1"/>
            </a:solidFill>
            <a:prstDash val="solid"/>
            <a:round/>
            <a:headEnd type="none" w="lg" len="lg"/>
            <a:tailEnd type="none" w="lg" len="lg"/>
          </a:ln>
        </p:spPr>
      </p:cxnSp>
      <p:sp>
        <p:nvSpPr>
          <p:cNvPr id="26" name="Shape 26"/>
          <p:cNvSpPr txBox="1">
            <a:spLocks noGrp="1"/>
          </p:cNvSpPr>
          <p:nvPr>
            <p:ph type="title"/>
          </p:nvPr>
        </p:nvSpPr>
        <p:spPr>
          <a:xfrm>
            <a:off x="495319" y="2942067"/>
            <a:ext cx="11062399" cy="757600"/>
          </a:xfrm>
          <a:prstGeom prst="rect">
            <a:avLst/>
          </a:prstGeom>
        </p:spPr>
        <p:txBody>
          <a:bodyPr lIns="91397" tIns="91397" rIns="91397" bIns="91397" anchor="b"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27" name="Shape 27"/>
          <p:cNvSpPr txBox="1">
            <a:spLocks noGrp="1"/>
          </p:cNvSpPr>
          <p:nvPr>
            <p:ph type="subTitle" idx="2"/>
          </p:nvPr>
        </p:nvSpPr>
        <p:spPr>
          <a:xfrm>
            <a:off x="608100" y="6194433"/>
            <a:ext cx="5865600" cy="663600"/>
          </a:xfrm>
          <a:prstGeom prst="rect">
            <a:avLst/>
          </a:prstGeom>
          <a:noFill/>
        </p:spPr>
        <p:txBody>
          <a:bodyPr lIns="91397" tIns="91397" rIns="91397" bIns="91397" anchor="ctr" anchorCtr="0"/>
          <a:lstStyle>
            <a:lvl1pPr lvl="0" rtl="0">
              <a:lnSpc>
                <a:spcPct val="100000"/>
              </a:lnSpc>
              <a:spcBef>
                <a:spcPts val="0"/>
              </a:spcBef>
              <a:spcAft>
                <a:spcPts val="0"/>
              </a:spcAft>
              <a:buClr>
                <a:schemeClr val="lt1"/>
              </a:buClr>
              <a:buSzPct val="100000"/>
              <a:buNone/>
              <a:defRPr sz="1333" b="1">
                <a:solidFill>
                  <a:schemeClr val="lt1"/>
                </a:solidFill>
              </a:defRPr>
            </a:lvl1pPr>
            <a:lvl2pPr lvl="1" rtl="0">
              <a:lnSpc>
                <a:spcPct val="100000"/>
              </a:lnSpc>
              <a:spcBef>
                <a:spcPts val="0"/>
              </a:spcBef>
              <a:spcAft>
                <a:spcPts val="0"/>
              </a:spcAft>
              <a:buClr>
                <a:schemeClr val="lt1"/>
              </a:buClr>
              <a:buSzPct val="100000"/>
              <a:buNone/>
              <a:defRPr sz="2400" b="1">
                <a:solidFill>
                  <a:schemeClr val="lt1"/>
                </a:solidFill>
              </a:defRPr>
            </a:lvl2pPr>
            <a:lvl3pPr lvl="2" rtl="0">
              <a:lnSpc>
                <a:spcPct val="100000"/>
              </a:lnSpc>
              <a:spcBef>
                <a:spcPts val="0"/>
              </a:spcBef>
              <a:spcAft>
                <a:spcPts val="0"/>
              </a:spcAft>
              <a:buClr>
                <a:schemeClr val="lt1"/>
              </a:buClr>
              <a:buSzPct val="100000"/>
              <a:buNone/>
              <a:defRPr sz="2400" b="1">
                <a:solidFill>
                  <a:schemeClr val="lt1"/>
                </a:solidFill>
              </a:defRPr>
            </a:lvl3pPr>
            <a:lvl4pPr lvl="3" rtl="0">
              <a:lnSpc>
                <a:spcPct val="100000"/>
              </a:lnSpc>
              <a:spcBef>
                <a:spcPts val="0"/>
              </a:spcBef>
              <a:spcAft>
                <a:spcPts val="0"/>
              </a:spcAft>
              <a:buClr>
                <a:schemeClr val="lt1"/>
              </a:buClr>
              <a:buSzPct val="100000"/>
              <a:buNone/>
              <a:defRPr sz="2400" b="1">
                <a:solidFill>
                  <a:schemeClr val="lt1"/>
                </a:solidFill>
              </a:defRPr>
            </a:lvl4pPr>
            <a:lvl5pPr lvl="4" rtl="0">
              <a:lnSpc>
                <a:spcPct val="100000"/>
              </a:lnSpc>
              <a:spcBef>
                <a:spcPts val="0"/>
              </a:spcBef>
              <a:spcAft>
                <a:spcPts val="0"/>
              </a:spcAft>
              <a:buClr>
                <a:schemeClr val="lt1"/>
              </a:buClr>
              <a:buSzPct val="100000"/>
              <a:buNone/>
              <a:defRPr sz="2400" b="1">
                <a:solidFill>
                  <a:schemeClr val="lt1"/>
                </a:solidFill>
              </a:defRPr>
            </a:lvl5pPr>
            <a:lvl6pPr lvl="5" rtl="0">
              <a:lnSpc>
                <a:spcPct val="100000"/>
              </a:lnSpc>
              <a:spcBef>
                <a:spcPts val="0"/>
              </a:spcBef>
              <a:spcAft>
                <a:spcPts val="0"/>
              </a:spcAft>
              <a:buClr>
                <a:schemeClr val="lt1"/>
              </a:buClr>
              <a:buSzPct val="100000"/>
              <a:buNone/>
              <a:defRPr sz="2400" b="1">
                <a:solidFill>
                  <a:schemeClr val="lt1"/>
                </a:solidFill>
              </a:defRPr>
            </a:lvl6pPr>
            <a:lvl7pPr lvl="6" rtl="0">
              <a:lnSpc>
                <a:spcPct val="100000"/>
              </a:lnSpc>
              <a:spcBef>
                <a:spcPts val="0"/>
              </a:spcBef>
              <a:spcAft>
                <a:spcPts val="0"/>
              </a:spcAft>
              <a:buClr>
                <a:schemeClr val="lt1"/>
              </a:buClr>
              <a:buSzPct val="100000"/>
              <a:buNone/>
              <a:defRPr sz="2400" b="1">
                <a:solidFill>
                  <a:schemeClr val="lt1"/>
                </a:solidFill>
              </a:defRPr>
            </a:lvl7pPr>
            <a:lvl8pPr lvl="7" rtl="0">
              <a:lnSpc>
                <a:spcPct val="100000"/>
              </a:lnSpc>
              <a:spcBef>
                <a:spcPts val="0"/>
              </a:spcBef>
              <a:spcAft>
                <a:spcPts val="0"/>
              </a:spcAft>
              <a:buClr>
                <a:schemeClr val="lt1"/>
              </a:buClr>
              <a:buSzPct val="100000"/>
              <a:buNone/>
              <a:defRPr sz="2400" b="1">
                <a:solidFill>
                  <a:schemeClr val="lt1"/>
                </a:solidFill>
              </a:defRPr>
            </a:lvl8pPr>
            <a:lvl9pPr lvl="8" rtl="0">
              <a:lnSpc>
                <a:spcPct val="100000"/>
              </a:lnSpc>
              <a:spcBef>
                <a:spcPts val="0"/>
              </a:spcBef>
              <a:spcAft>
                <a:spcPts val="0"/>
              </a:spcAft>
              <a:buClr>
                <a:schemeClr val="lt1"/>
              </a:buClr>
              <a:buSzPct val="100000"/>
              <a:buNone/>
              <a:defRPr sz="2400" b="1">
                <a:solidFill>
                  <a:schemeClr val="lt1"/>
                </a:solidFill>
              </a:defRPr>
            </a:lvl9pPr>
          </a:lstStyle>
          <a:p>
            <a:endParaRPr/>
          </a:p>
        </p:txBody>
      </p:sp>
      <p:pic>
        <p:nvPicPr>
          <p:cNvPr id="28" name="Shape 28"/>
          <p:cNvPicPr preferRelativeResize="0"/>
          <p:nvPr/>
        </p:nvPicPr>
        <p:blipFill>
          <a:blip r:embed="rId2">
            <a:alphaModFix/>
          </a:blip>
          <a:stretch>
            <a:fillRect/>
          </a:stretch>
        </p:blipFill>
        <p:spPr>
          <a:xfrm>
            <a:off x="10929086" y="6361701"/>
            <a:ext cx="1096399" cy="327099"/>
          </a:xfrm>
          <a:prstGeom prst="rect">
            <a:avLst/>
          </a:prstGeom>
          <a:noFill/>
          <a:ln>
            <a:noFill/>
          </a:ln>
        </p:spPr>
      </p:pic>
    </p:spTree>
    <p:extLst>
      <p:ext uri="{BB962C8B-B14F-4D97-AF65-F5344CB8AC3E}">
        <p14:creationId xmlns:p14="http://schemas.microsoft.com/office/powerpoint/2010/main" val="1522117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body">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506521" y="361555"/>
            <a:ext cx="11122799" cy="847199"/>
          </a:xfrm>
          <a:prstGeom prst="rect">
            <a:avLst/>
          </a:prstGeom>
        </p:spPr>
        <p:txBody>
          <a:bodyPr lIns="91397" tIns="91397" rIns="91397" bIns="91397" anchor="t" anchorCtr="0"/>
          <a:lstStyle>
            <a:lvl1pPr lvl="0">
              <a:spcBef>
                <a:spcPts val="0"/>
              </a:spcBef>
              <a:buClr>
                <a:srgbClr val="FF6F0C"/>
              </a:buClr>
              <a:defRPr sz="3600">
                <a:solidFill>
                  <a:srgbClr val="F78F1E"/>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Title</a:t>
            </a:r>
            <a:endParaRPr dirty="0"/>
          </a:p>
        </p:txBody>
      </p:sp>
      <p:sp>
        <p:nvSpPr>
          <p:cNvPr id="47" name="Shape 47"/>
          <p:cNvSpPr txBox="1">
            <a:spLocks noGrp="1"/>
          </p:cNvSpPr>
          <p:nvPr>
            <p:ph type="body" idx="2"/>
          </p:nvPr>
        </p:nvSpPr>
        <p:spPr>
          <a:xfrm>
            <a:off x="506521" y="1936600"/>
            <a:ext cx="11122799" cy="4053999"/>
          </a:xfrm>
          <a:prstGeom prst="rect">
            <a:avLst/>
          </a:prstGeom>
        </p:spPr>
        <p:txBody>
          <a:bodyPr lIns="91397" tIns="91397" rIns="91397" bIns="91397" anchor="t" anchorCtr="0"/>
          <a:lstStyle>
            <a:lvl1pPr lvl="0" rtl="0">
              <a:spcBef>
                <a:spcPts val="0"/>
              </a:spcBef>
              <a:buClr>
                <a:srgbClr val="12B5EA"/>
              </a:buClr>
              <a:buSzPct val="100000"/>
              <a:defRPr sz="1867">
                <a:solidFill>
                  <a:srgbClr val="12B5EA"/>
                </a:solidFill>
              </a:defRPr>
            </a:lvl1pPr>
            <a:lvl2pPr lvl="1" rtl="0">
              <a:spcBef>
                <a:spcPts val="0"/>
              </a:spcBef>
              <a:buClr>
                <a:srgbClr val="12B5EA"/>
              </a:buClr>
              <a:buSzPct val="100000"/>
              <a:defRPr sz="1600">
                <a:solidFill>
                  <a:srgbClr val="12B5EA"/>
                </a:solidFill>
              </a:defRPr>
            </a:lvl2pPr>
            <a:lvl3pPr lvl="2" rtl="0">
              <a:spcBef>
                <a:spcPts val="0"/>
              </a:spcBef>
              <a:buClr>
                <a:srgbClr val="12B5EA"/>
              </a:buClr>
              <a:buSzPct val="100000"/>
              <a:defRPr sz="1600">
                <a:solidFill>
                  <a:srgbClr val="12B5EA"/>
                </a:solidFill>
              </a:defRPr>
            </a:lvl3pPr>
            <a:lvl4pPr lvl="3" rtl="0">
              <a:spcBef>
                <a:spcPts val="0"/>
              </a:spcBef>
              <a:buClr>
                <a:srgbClr val="12B5EA"/>
              </a:buClr>
              <a:buSzPct val="100000"/>
              <a:defRPr sz="1600">
                <a:solidFill>
                  <a:srgbClr val="12B5EA"/>
                </a:solidFill>
              </a:defRPr>
            </a:lvl4pPr>
            <a:lvl5pPr lvl="4" rtl="0">
              <a:spcBef>
                <a:spcPts val="0"/>
              </a:spcBef>
              <a:buClr>
                <a:srgbClr val="12B5EA"/>
              </a:buClr>
              <a:buSzPct val="100000"/>
              <a:defRPr sz="1600">
                <a:solidFill>
                  <a:srgbClr val="12B5EA"/>
                </a:solidFill>
              </a:defRPr>
            </a:lvl5pPr>
            <a:lvl6pPr lvl="5" rtl="0">
              <a:spcBef>
                <a:spcPts val="0"/>
              </a:spcBef>
              <a:buClr>
                <a:srgbClr val="12B5EA"/>
              </a:buClr>
              <a:buSzPct val="100000"/>
              <a:defRPr sz="1600">
                <a:solidFill>
                  <a:srgbClr val="12B5EA"/>
                </a:solidFill>
              </a:defRPr>
            </a:lvl6pPr>
            <a:lvl7pPr lvl="6" rtl="0">
              <a:spcBef>
                <a:spcPts val="0"/>
              </a:spcBef>
              <a:buClr>
                <a:srgbClr val="12B5EA"/>
              </a:buClr>
              <a:buSzPct val="100000"/>
              <a:defRPr sz="1600">
                <a:solidFill>
                  <a:srgbClr val="12B5EA"/>
                </a:solidFill>
              </a:defRPr>
            </a:lvl7pPr>
            <a:lvl8pPr lvl="7" rtl="0">
              <a:spcBef>
                <a:spcPts val="0"/>
              </a:spcBef>
              <a:buClr>
                <a:srgbClr val="12B5EA"/>
              </a:buClr>
              <a:buSzPct val="100000"/>
              <a:defRPr sz="1600">
                <a:solidFill>
                  <a:srgbClr val="12B5EA"/>
                </a:solidFill>
              </a:defRPr>
            </a:lvl8pPr>
            <a:lvl9pPr lvl="8" rtl="0">
              <a:spcBef>
                <a:spcPts val="0"/>
              </a:spcBef>
              <a:buClr>
                <a:srgbClr val="12B5EA"/>
              </a:buClr>
              <a:buSzPct val="100000"/>
              <a:defRPr sz="1600">
                <a:solidFill>
                  <a:srgbClr val="12B5EA"/>
                </a:solidFill>
              </a:defRPr>
            </a:lvl9pPr>
          </a:lstStyle>
          <a:p>
            <a:endParaRPr dirty="0"/>
          </a:p>
        </p:txBody>
      </p:sp>
    </p:spTree>
    <p:extLst>
      <p:ext uri="{BB962C8B-B14F-4D97-AF65-F5344CB8AC3E}">
        <p14:creationId xmlns:p14="http://schemas.microsoft.com/office/powerpoint/2010/main" val="441262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2_Title and body">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506519" y="361553"/>
            <a:ext cx="11122799" cy="847199"/>
          </a:xfrm>
          <a:prstGeom prst="rect">
            <a:avLst/>
          </a:prstGeom>
        </p:spPr>
        <p:txBody>
          <a:bodyPr lIns="91397" tIns="91397" rIns="91397" bIns="91397" anchor="t" anchorCtr="0"/>
          <a:lstStyle>
            <a:lvl1pPr lvl="0">
              <a:spcBef>
                <a:spcPts val="0"/>
              </a:spcBef>
              <a:buClr>
                <a:srgbClr val="FF6F0C"/>
              </a:buClr>
              <a:defRPr sz="3600">
                <a:solidFill>
                  <a:srgbClr val="F78F1E"/>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Title</a:t>
            </a:r>
            <a:endParaRPr dirty="0"/>
          </a:p>
        </p:txBody>
      </p:sp>
      <p:sp>
        <p:nvSpPr>
          <p:cNvPr id="46" name="Shape 46"/>
          <p:cNvSpPr txBox="1">
            <a:spLocks noGrp="1"/>
          </p:cNvSpPr>
          <p:nvPr>
            <p:ph type="subTitle" idx="1"/>
          </p:nvPr>
        </p:nvSpPr>
        <p:spPr>
          <a:xfrm>
            <a:off x="506519" y="1057767"/>
            <a:ext cx="8619199" cy="524800"/>
          </a:xfrm>
          <a:prstGeom prst="rect">
            <a:avLst/>
          </a:prstGeom>
        </p:spPr>
        <p:txBody>
          <a:bodyPr lIns="91397" tIns="91397" rIns="91397" bIns="91397" anchor="t" anchorCtr="0"/>
          <a:lstStyle>
            <a:lvl1pPr lvl="0" rtl="0">
              <a:lnSpc>
                <a:spcPct val="100000"/>
              </a:lnSpc>
              <a:spcBef>
                <a:spcPts val="0"/>
              </a:spcBef>
              <a:spcAft>
                <a:spcPts val="0"/>
              </a:spcAft>
              <a:buClr>
                <a:srgbClr val="CCCCCC"/>
              </a:buClr>
              <a:buSzPct val="100000"/>
              <a:buFont typeface="Raleway"/>
              <a:buNone/>
              <a:defRPr sz="16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ct val="100000"/>
              <a:buNone/>
              <a:defRPr sz="2400">
                <a:solidFill>
                  <a:srgbClr val="86AF15"/>
                </a:solidFill>
              </a:defRPr>
            </a:lvl2pPr>
            <a:lvl3pPr lvl="2" rtl="0">
              <a:lnSpc>
                <a:spcPct val="100000"/>
              </a:lnSpc>
              <a:spcBef>
                <a:spcPts val="0"/>
              </a:spcBef>
              <a:spcAft>
                <a:spcPts val="0"/>
              </a:spcAft>
              <a:buClr>
                <a:srgbClr val="86AF15"/>
              </a:buClr>
              <a:buSzPct val="100000"/>
              <a:buNone/>
              <a:defRPr sz="2400">
                <a:solidFill>
                  <a:srgbClr val="86AF15"/>
                </a:solidFill>
              </a:defRPr>
            </a:lvl3pPr>
            <a:lvl4pPr lvl="3" rtl="0">
              <a:lnSpc>
                <a:spcPct val="100000"/>
              </a:lnSpc>
              <a:spcBef>
                <a:spcPts val="0"/>
              </a:spcBef>
              <a:spcAft>
                <a:spcPts val="0"/>
              </a:spcAft>
              <a:buClr>
                <a:srgbClr val="86AF15"/>
              </a:buClr>
              <a:buSzPct val="100000"/>
              <a:buNone/>
              <a:defRPr sz="2400">
                <a:solidFill>
                  <a:srgbClr val="86AF15"/>
                </a:solidFill>
              </a:defRPr>
            </a:lvl4pPr>
            <a:lvl5pPr lvl="4" rtl="0">
              <a:lnSpc>
                <a:spcPct val="100000"/>
              </a:lnSpc>
              <a:spcBef>
                <a:spcPts val="0"/>
              </a:spcBef>
              <a:spcAft>
                <a:spcPts val="0"/>
              </a:spcAft>
              <a:buClr>
                <a:srgbClr val="86AF15"/>
              </a:buClr>
              <a:buSzPct val="100000"/>
              <a:buNone/>
              <a:defRPr sz="2400">
                <a:solidFill>
                  <a:srgbClr val="86AF15"/>
                </a:solidFill>
              </a:defRPr>
            </a:lvl5pPr>
            <a:lvl6pPr lvl="5" rtl="0">
              <a:lnSpc>
                <a:spcPct val="100000"/>
              </a:lnSpc>
              <a:spcBef>
                <a:spcPts val="0"/>
              </a:spcBef>
              <a:spcAft>
                <a:spcPts val="0"/>
              </a:spcAft>
              <a:buClr>
                <a:srgbClr val="86AF15"/>
              </a:buClr>
              <a:buSzPct val="100000"/>
              <a:buNone/>
              <a:defRPr sz="2400">
                <a:solidFill>
                  <a:srgbClr val="86AF15"/>
                </a:solidFill>
              </a:defRPr>
            </a:lvl6pPr>
            <a:lvl7pPr lvl="6" rtl="0">
              <a:lnSpc>
                <a:spcPct val="100000"/>
              </a:lnSpc>
              <a:spcBef>
                <a:spcPts val="0"/>
              </a:spcBef>
              <a:spcAft>
                <a:spcPts val="0"/>
              </a:spcAft>
              <a:buClr>
                <a:srgbClr val="86AF15"/>
              </a:buClr>
              <a:buSzPct val="100000"/>
              <a:buNone/>
              <a:defRPr sz="2400">
                <a:solidFill>
                  <a:srgbClr val="86AF15"/>
                </a:solidFill>
              </a:defRPr>
            </a:lvl7pPr>
            <a:lvl8pPr lvl="7" rtl="0">
              <a:lnSpc>
                <a:spcPct val="100000"/>
              </a:lnSpc>
              <a:spcBef>
                <a:spcPts val="0"/>
              </a:spcBef>
              <a:spcAft>
                <a:spcPts val="0"/>
              </a:spcAft>
              <a:buClr>
                <a:srgbClr val="86AF15"/>
              </a:buClr>
              <a:buSzPct val="100000"/>
              <a:buNone/>
              <a:defRPr sz="2400">
                <a:solidFill>
                  <a:srgbClr val="86AF15"/>
                </a:solidFill>
              </a:defRPr>
            </a:lvl8pPr>
            <a:lvl9pPr lvl="8" rtl="0">
              <a:lnSpc>
                <a:spcPct val="100000"/>
              </a:lnSpc>
              <a:spcBef>
                <a:spcPts val="0"/>
              </a:spcBef>
              <a:spcAft>
                <a:spcPts val="0"/>
              </a:spcAft>
              <a:buClr>
                <a:srgbClr val="86AF15"/>
              </a:buClr>
              <a:buSzPct val="100000"/>
              <a:buNone/>
              <a:defRPr sz="2400">
                <a:solidFill>
                  <a:srgbClr val="86AF15"/>
                </a:solidFill>
              </a:defRPr>
            </a:lvl9pPr>
          </a:lstStyle>
          <a:p>
            <a:endParaRPr/>
          </a:p>
        </p:txBody>
      </p:sp>
      <p:sp>
        <p:nvSpPr>
          <p:cNvPr id="47" name="Shape 47"/>
          <p:cNvSpPr txBox="1">
            <a:spLocks noGrp="1"/>
          </p:cNvSpPr>
          <p:nvPr>
            <p:ph type="body" idx="2"/>
          </p:nvPr>
        </p:nvSpPr>
        <p:spPr>
          <a:xfrm>
            <a:off x="506519" y="1936600"/>
            <a:ext cx="11122799" cy="4053999"/>
          </a:xfrm>
          <a:prstGeom prst="rect">
            <a:avLst/>
          </a:prstGeom>
        </p:spPr>
        <p:txBody>
          <a:bodyPr lIns="91397" tIns="91397" rIns="91397" bIns="91397" anchor="t" anchorCtr="0"/>
          <a:lstStyle>
            <a:lvl1pPr lvl="0" rtl="0">
              <a:lnSpc>
                <a:spcPct val="100000"/>
              </a:lnSpc>
              <a:spcBef>
                <a:spcPts val="0"/>
              </a:spcBef>
              <a:spcAft>
                <a:spcPts val="0"/>
              </a:spcAft>
              <a:buClr>
                <a:srgbClr val="12B5EA"/>
              </a:buClr>
              <a:buSzPct val="100000"/>
              <a:defRPr sz="1867">
                <a:solidFill>
                  <a:srgbClr val="0067B1"/>
                </a:solidFill>
              </a:defRPr>
            </a:lvl1pPr>
            <a:lvl2pPr lvl="1" rtl="0">
              <a:spcBef>
                <a:spcPts val="0"/>
              </a:spcBef>
              <a:buClr>
                <a:srgbClr val="12B5EA"/>
              </a:buClr>
              <a:buSzPct val="100000"/>
              <a:defRPr sz="1600">
                <a:solidFill>
                  <a:srgbClr val="12B5EA"/>
                </a:solidFill>
              </a:defRPr>
            </a:lvl2pPr>
            <a:lvl3pPr lvl="2" rtl="0">
              <a:spcBef>
                <a:spcPts val="0"/>
              </a:spcBef>
              <a:buClr>
                <a:srgbClr val="12B5EA"/>
              </a:buClr>
              <a:buSzPct val="100000"/>
              <a:defRPr sz="1600">
                <a:solidFill>
                  <a:srgbClr val="12B5EA"/>
                </a:solidFill>
              </a:defRPr>
            </a:lvl3pPr>
            <a:lvl4pPr lvl="3" rtl="0">
              <a:spcBef>
                <a:spcPts val="0"/>
              </a:spcBef>
              <a:buClr>
                <a:srgbClr val="12B5EA"/>
              </a:buClr>
              <a:buSzPct val="100000"/>
              <a:defRPr sz="1600">
                <a:solidFill>
                  <a:srgbClr val="12B5EA"/>
                </a:solidFill>
              </a:defRPr>
            </a:lvl4pPr>
            <a:lvl5pPr lvl="4" rtl="0">
              <a:spcBef>
                <a:spcPts val="0"/>
              </a:spcBef>
              <a:buClr>
                <a:srgbClr val="12B5EA"/>
              </a:buClr>
              <a:buSzPct val="100000"/>
              <a:defRPr sz="1600">
                <a:solidFill>
                  <a:srgbClr val="12B5EA"/>
                </a:solidFill>
              </a:defRPr>
            </a:lvl5pPr>
            <a:lvl6pPr lvl="5" rtl="0">
              <a:spcBef>
                <a:spcPts val="0"/>
              </a:spcBef>
              <a:buClr>
                <a:srgbClr val="12B5EA"/>
              </a:buClr>
              <a:buSzPct val="100000"/>
              <a:defRPr sz="1600">
                <a:solidFill>
                  <a:srgbClr val="12B5EA"/>
                </a:solidFill>
              </a:defRPr>
            </a:lvl6pPr>
            <a:lvl7pPr lvl="6" rtl="0">
              <a:spcBef>
                <a:spcPts val="0"/>
              </a:spcBef>
              <a:buClr>
                <a:srgbClr val="12B5EA"/>
              </a:buClr>
              <a:buSzPct val="100000"/>
              <a:defRPr sz="1600">
                <a:solidFill>
                  <a:srgbClr val="12B5EA"/>
                </a:solidFill>
              </a:defRPr>
            </a:lvl7pPr>
            <a:lvl8pPr lvl="7" rtl="0">
              <a:spcBef>
                <a:spcPts val="0"/>
              </a:spcBef>
              <a:buClr>
                <a:srgbClr val="12B5EA"/>
              </a:buClr>
              <a:buSzPct val="100000"/>
              <a:defRPr sz="1600">
                <a:solidFill>
                  <a:srgbClr val="12B5EA"/>
                </a:solidFill>
              </a:defRPr>
            </a:lvl8pPr>
            <a:lvl9pPr lvl="8" rtl="0">
              <a:spcBef>
                <a:spcPts val="0"/>
              </a:spcBef>
              <a:buClr>
                <a:srgbClr val="12B5EA"/>
              </a:buClr>
              <a:buSzPct val="100000"/>
              <a:defRPr sz="1600">
                <a:solidFill>
                  <a:srgbClr val="12B5EA"/>
                </a:solidFill>
              </a:defRPr>
            </a:lvl9pPr>
          </a:lstStyle>
          <a:p>
            <a:endParaRPr dirty="0"/>
          </a:p>
        </p:txBody>
      </p:sp>
    </p:spTree>
    <p:extLst>
      <p:ext uri="{BB962C8B-B14F-4D97-AF65-F5344CB8AC3E}">
        <p14:creationId xmlns:p14="http://schemas.microsoft.com/office/powerpoint/2010/main" val="919064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 orange">
    <p:spTree>
      <p:nvGrpSpPr>
        <p:cNvPr id="1" name="Shape 11"/>
        <p:cNvGrpSpPr/>
        <p:nvPr/>
      </p:nvGrpSpPr>
      <p:grpSpPr>
        <a:xfrm>
          <a:off x="0" y="0"/>
          <a:ext cx="0" cy="0"/>
          <a:chOff x="0" y="0"/>
          <a:chExt cx="0" cy="0"/>
        </a:xfrm>
      </p:grpSpPr>
      <p:sp>
        <p:nvSpPr>
          <p:cNvPr id="12" name="Shape 12"/>
          <p:cNvSpPr txBox="1">
            <a:spLocks noGrp="1"/>
          </p:cNvSpPr>
          <p:nvPr>
            <p:ph type="subTitle" idx="1"/>
          </p:nvPr>
        </p:nvSpPr>
        <p:spPr>
          <a:xfrm>
            <a:off x="532400" y="3597933"/>
            <a:ext cx="10954000" cy="524800"/>
          </a:xfrm>
          <a:prstGeom prst="rect">
            <a:avLst/>
          </a:prstGeom>
        </p:spPr>
        <p:txBody>
          <a:bodyPr lIns="91397" tIns="91397" rIns="91397" bIns="91397" anchor="t" anchorCtr="0"/>
          <a:lstStyle>
            <a:lvl1pPr lvl="0" rtl="0">
              <a:lnSpc>
                <a:spcPct val="100000"/>
              </a:lnSpc>
              <a:spcBef>
                <a:spcPts val="0"/>
              </a:spcBef>
              <a:spcAft>
                <a:spcPts val="0"/>
              </a:spcAft>
              <a:buClr>
                <a:schemeClr val="lt1"/>
              </a:buClr>
              <a:buSzPct val="100000"/>
              <a:buNone/>
              <a:defRPr sz="1867">
                <a:solidFill>
                  <a:schemeClr val="lt1"/>
                </a:solidFill>
              </a:defRPr>
            </a:lvl1pPr>
            <a:lvl2pPr lvl="1" rtl="0">
              <a:lnSpc>
                <a:spcPct val="100000"/>
              </a:lnSpc>
              <a:spcBef>
                <a:spcPts val="0"/>
              </a:spcBef>
              <a:spcAft>
                <a:spcPts val="0"/>
              </a:spcAft>
              <a:buClr>
                <a:srgbClr val="12B5EA"/>
              </a:buClr>
              <a:buSzPct val="100000"/>
              <a:buNone/>
              <a:defRPr sz="1867">
                <a:solidFill>
                  <a:srgbClr val="12B5EA"/>
                </a:solidFill>
              </a:defRPr>
            </a:lvl2pPr>
            <a:lvl3pPr lvl="2" rtl="0">
              <a:lnSpc>
                <a:spcPct val="100000"/>
              </a:lnSpc>
              <a:spcBef>
                <a:spcPts val="0"/>
              </a:spcBef>
              <a:spcAft>
                <a:spcPts val="0"/>
              </a:spcAft>
              <a:buClr>
                <a:srgbClr val="12B5EA"/>
              </a:buClr>
              <a:buSzPct val="100000"/>
              <a:buNone/>
              <a:defRPr sz="1867">
                <a:solidFill>
                  <a:srgbClr val="12B5EA"/>
                </a:solidFill>
              </a:defRPr>
            </a:lvl3pPr>
            <a:lvl4pPr lvl="3" rtl="0">
              <a:lnSpc>
                <a:spcPct val="100000"/>
              </a:lnSpc>
              <a:spcBef>
                <a:spcPts val="0"/>
              </a:spcBef>
              <a:spcAft>
                <a:spcPts val="0"/>
              </a:spcAft>
              <a:buClr>
                <a:srgbClr val="12B5EA"/>
              </a:buClr>
              <a:buSzPct val="100000"/>
              <a:buNone/>
              <a:defRPr sz="1867">
                <a:solidFill>
                  <a:srgbClr val="12B5EA"/>
                </a:solidFill>
              </a:defRPr>
            </a:lvl4pPr>
            <a:lvl5pPr lvl="4" rtl="0">
              <a:lnSpc>
                <a:spcPct val="100000"/>
              </a:lnSpc>
              <a:spcBef>
                <a:spcPts val="0"/>
              </a:spcBef>
              <a:spcAft>
                <a:spcPts val="0"/>
              </a:spcAft>
              <a:buClr>
                <a:srgbClr val="12B5EA"/>
              </a:buClr>
              <a:buSzPct val="100000"/>
              <a:buNone/>
              <a:defRPr sz="1867">
                <a:solidFill>
                  <a:srgbClr val="12B5EA"/>
                </a:solidFill>
              </a:defRPr>
            </a:lvl5pPr>
            <a:lvl6pPr lvl="5" rtl="0">
              <a:lnSpc>
                <a:spcPct val="100000"/>
              </a:lnSpc>
              <a:spcBef>
                <a:spcPts val="0"/>
              </a:spcBef>
              <a:spcAft>
                <a:spcPts val="0"/>
              </a:spcAft>
              <a:buClr>
                <a:srgbClr val="12B5EA"/>
              </a:buClr>
              <a:buSzPct val="100000"/>
              <a:buNone/>
              <a:defRPr sz="1867">
                <a:solidFill>
                  <a:srgbClr val="12B5EA"/>
                </a:solidFill>
              </a:defRPr>
            </a:lvl6pPr>
            <a:lvl7pPr lvl="6" rtl="0">
              <a:lnSpc>
                <a:spcPct val="100000"/>
              </a:lnSpc>
              <a:spcBef>
                <a:spcPts val="0"/>
              </a:spcBef>
              <a:spcAft>
                <a:spcPts val="0"/>
              </a:spcAft>
              <a:buClr>
                <a:srgbClr val="12B5EA"/>
              </a:buClr>
              <a:buSzPct val="100000"/>
              <a:buNone/>
              <a:defRPr sz="1867">
                <a:solidFill>
                  <a:srgbClr val="12B5EA"/>
                </a:solidFill>
              </a:defRPr>
            </a:lvl7pPr>
            <a:lvl8pPr lvl="7" rtl="0">
              <a:lnSpc>
                <a:spcPct val="100000"/>
              </a:lnSpc>
              <a:spcBef>
                <a:spcPts val="0"/>
              </a:spcBef>
              <a:spcAft>
                <a:spcPts val="0"/>
              </a:spcAft>
              <a:buClr>
                <a:srgbClr val="12B5EA"/>
              </a:buClr>
              <a:buSzPct val="100000"/>
              <a:buNone/>
              <a:defRPr sz="1867">
                <a:solidFill>
                  <a:srgbClr val="12B5EA"/>
                </a:solidFill>
              </a:defRPr>
            </a:lvl8pPr>
            <a:lvl9pPr lvl="8" rtl="0">
              <a:lnSpc>
                <a:spcPct val="100000"/>
              </a:lnSpc>
              <a:spcBef>
                <a:spcPts val="0"/>
              </a:spcBef>
              <a:spcAft>
                <a:spcPts val="0"/>
              </a:spcAft>
              <a:buClr>
                <a:srgbClr val="12B5EA"/>
              </a:buClr>
              <a:buSzPct val="100000"/>
              <a:buNone/>
              <a:defRPr sz="1867">
                <a:solidFill>
                  <a:srgbClr val="12B5EA"/>
                </a:solidFill>
              </a:defRPr>
            </a:lvl9pPr>
          </a:lstStyle>
          <a:p>
            <a:endParaRPr/>
          </a:p>
        </p:txBody>
      </p:sp>
      <p:cxnSp>
        <p:nvCxnSpPr>
          <p:cNvPr id="13" name="Shape 13"/>
          <p:cNvCxnSpPr/>
          <p:nvPr/>
        </p:nvCxnSpPr>
        <p:spPr>
          <a:xfrm>
            <a:off x="-8000" y="6176855"/>
            <a:ext cx="12208000" cy="17599"/>
          </a:xfrm>
          <a:prstGeom prst="straightConnector1">
            <a:avLst/>
          </a:prstGeom>
          <a:noFill/>
          <a:ln w="19050" cap="flat" cmpd="sng">
            <a:solidFill>
              <a:schemeClr val="lt1"/>
            </a:solidFill>
            <a:prstDash val="solid"/>
            <a:round/>
            <a:headEnd type="none" w="lg" len="lg"/>
            <a:tailEnd type="none" w="lg" len="lg"/>
          </a:ln>
        </p:spPr>
      </p:cxnSp>
      <p:sp>
        <p:nvSpPr>
          <p:cNvPr id="14" name="Shape 14"/>
          <p:cNvSpPr txBox="1">
            <a:spLocks noGrp="1"/>
          </p:cNvSpPr>
          <p:nvPr>
            <p:ph type="title"/>
          </p:nvPr>
        </p:nvSpPr>
        <p:spPr>
          <a:xfrm>
            <a:off x="495321" y="2942067"/>
            <a:ext cx="11062399" cy="757600"/>
          </a:xfrm>
          <a:prstGeom prst="rect">
            <a:avLst/>
          </a:prstGeom>
        </p:spPr>
        <p:txBody>
          <a:bodyPr lIns="91397" tIns="91397" rIns="91397" bIns="91397" anchor="b"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15" name="Shape 15"/>
          <p:cNvSpPr txBox="1">
            <a:spLocks noGrp="1"/>
          </p:cNvSpPr>
          <p:nvPr>
            <p:ph type="subTitle" idx="2"/>
          </p:nvPr>
        </p:nvSpPr>
        <p:spPr>
          <a:xfrm>
            <a:off x="608100" y="6194433"/>
            <a:ext cx="5865600" cy="663600"/>
          </a:xfrm>
          <a:prstGeom prst="rect">
            <a:avLst/>
          </a:prstGeom>
          <a:noFill/>
        </p:spPr>
        <p:txBody>
          <a:bodyPr lIns="91397" tIns="91397" rIns="91397" bIns="91397" anchor="ctr" anchorCtr="0"/>
          <a:lstStyle>
            <a:lvl1pPr lvl="0" rtl="0">
              <a:lnSpc>
                <a:spcPct val="100000"/>
              </a:lnSpc>
              <a:spcBef>
                <a:spcPts val="0"/>
              </a:spcBef>
              <a:spcAft>
                <a:spcPts val="0"/>
              </a:spcAft>
              <a:buClr>
                <a:schemeClr val="lt1"/>
              </a:buClr>
              <a:buSzPct val="100000"/>
              <a:buNone/>
              <a:defRPr sz="1333" b="1">
                <a:solidFill>
                  <a:schemeClr val="lt1"/>
                </a:solidFill>
              </a:defRPr>
            </a:lvl1pPr>
            <a:lvl2pPr lvl="1" rtl="0">
              <a:lnSpc>
                <a:spcPct val="100000"/>
              </a:lnSpc>
              <a:spcBef>
                <a:spcPts val="0"/>
              </a:spcBef>
              <a:spcAft>
                <a:spcPts val="0"/>
              </a:spcAft>
              <a:buClr>
                <a:schemeClr val="lt1"/>
              </a:buClr>
              <a:buSzPct val="100000"/>
              <a:buNone/>
              <a:defRPr sz="2400" b="1">
                <a:solidFill>
                  <a:schemeClr val="lt1"/>
                </a:solidFill>
              </a:defRPr>
            </a:lvl2pPr>
            <a:lvl3pPr lvl="2" rtl="0">
              <a:lnSpc>
                <a:spcPct val="100000"/>
              </a:lnSpc>
              <a:spcBef>
                <a:spcPts val="0"/>
              </a:spcBef>
              <a:spcAft>
                <a:spcPts val="0"/>
              </a:spcAft>
              <a:buClr>
                <a:schemeClr val="lt1"/>
              </a:buClr>
              <a:buSzPct val="100000"/>
              <a:buNone/>
              <a:defRPr sz="2400" b="1">
                <a:solidFill>
                  <a:schemeClr val="lt1"/>
                </a:solidFill>
              </a:defRPr>
            </a:lvl3pPr>
            <a:lvl4pPr lvl="3" rtl="0">
              <a:lnSpc>
                <a:spcPct val="100000"/>
              </a:lnSpc>
              <a:spcBef>
                <a:spcPts val="0"/>
              </a:spcBef>
              <a:spcAft>
                <a:spcPts val="0"/>
              </a:spcAft>
              <a:buClr>
                <a:schemeClr val="lt1"/>
              </a:buClr>
              <a:buSzPct val="100000"/>
              <a:buNone/>
              <a:defRPr sz="2400" b="1">
                <a:solidFill>
                  <a:schemeClr val="lt1"/>
                </a:solidFill>
              </a:defRPr>
            </a:lvl4pPr>
            <a:lvl5pPr lvl="4" rtl="0">
              <a:lnSpc>
                <a:spcPct val="100000"/>
              </a:lnSpc>
              <a:spcBef>
                <a:spcPts val="0"/>
              </a:spcBef>
              <a:spcAft>
                <a:spcPts val="0"/>
              </a:spcAft>
              <a:buClr>
                <a:schemeClr val="lt1"/>
              </a:buClr>
              <a:buSzPct val="100000"/>
              <a:buNone/>
              <a:defRPr sz="2400" b="1">
                <a:solidFill>
                  <a:schemeClr val="lt1"/>
                </a:solidFill>
              </a:defRPr>
            </a:lvl5pPr>
            <a:lvl6pPr lvl="5" rtl="0">
              <a:lnSpc>
                <a:spcPct val="100000"/>
              </a:lnSpc>
              <a:spcBef>
                <a:spcPts val="0"/>
              </a:spcBef>
              <a:spcAft>
                <a:spcPts val="0"/>
              </a:spcAft>
              <a:buClr>
                <a:schemeClr val="lt1"/>
              </a:buClr>
              <a:buSzPct val="100000"/>
              <a:buNone/>
              <a:defRPr sz="2400" b="1">
                <a:solidFill>
                  <a:schemeClr val="lt1"/>
                </a:solidFill>
              </a:defRPr>
            </a:lvl6pPr>
            <a:lvl7pPr lvl="6" rtl="0">
              <a:lnSpc>
                <a:spcPct val="100000"/>
              </a:lnSpc>
              <a:spcBef>
                <a:spcPts val="0"/>
              </a:spcBef>
              <a:spcAft>
                <a:spcPts val="0"/>
              </a:spcAft>
              <a:buClr>
                <a:schemeClr val="lt1"/>
              </a:buClr>
              <a:buSzPct val="100000"/>
              <a:buNone/>
              <a:defRPr sz="2400" b="1">
                <a:solidFill>
                  <a:schemeClr val="lt1"/>
                </a:solidFill>
              </a:defRPr>
            </a:lvl7pPr>
            <a:lvl8pPr lvl="7" rtl="0">
              <a:lnSpc>
                <a:spcPct val="100000"/>
              </a:lnSpc>
              <a:spcBef>
                <a:spcPts val="0"/>
              </a:spcBef>
              <a:spcAft>
                <a:spcPts val="0"/>
              </a:spcAft>
              <a:buClr>
                <a:schemeClr val="lt1"/>
              </a:buClr>
              <a:buSzPct val="100000"/>
              <a:buNone/>
              <a:defRPr sz="2400" b="1">
                <a:solidFill>
                  <a:schemeClr val="lt1"/>
                </a:solidFill>
              </a:defRPr>
            </a:lvl8pPr>
            <a:lvl9pPr lvl="8" rtl="0">
              <a:lnSpc>
                <a:spcPct val="100000"/>
              </a:lnSpc>
              <a:spcBef>
                <a:spcPts val="0"/>
              </a:spcBef>
              <a:spcAft>
                <a:spcPts val="0"/>
              </a:spcAft>
              <a:buClr>
                <a:schemeClr val="lt1"/>
              </a:buClr>
              <a:buSzPct val="100000"/>
              <a:buNone/>
              <a:defRPr sz="2400" b="1">
                <a:solidFill>
                  <a:schemeClr val="lt1"/>
                </a:solidFill>
              </a:defRPr>
            </a:lvl9pPr>
          </a:lstStyle>
          <a:p>
            <a:endParaRPr/>
          </a:p>
        </p:txBody>
      </p:sp>
      <p:pic>
        <p:nvPicPr>
          <p:cNvPr id="16" name="Shape 16"/>
          <p:cNvPicPr preferRelativeResize="0"/>
          <p:nvPr/>
        </p:nvPicPr>
        <p:blipFill>
          <a:blip r:embed="rId2">
            <a:alphaModFix/>
          </a:blip>
          <a:stretch>
            <a:fillRect/>
          </a:stretch>
        </p:blipFill>
        <p:spPr>
          <a:xfrm>
            <a:off x="10929087" y="6361703"/>
            <a:ext cx="1096399" cy="327099"/>
          </a:xfrm>
          <a:prstGeom prst="rect">
            <a:avLst/>
          </a:prstGeom>
          <a:noFill/>
          <a:ln>
            <a:noFill/>
          </a:ln>
        </p:spPr>
      </p:pic>
    </p:spTree>
    <p:extLst>
      <p:ext uri="{BB962C8B-B14F-4D97-AF65-F5344CB8AC3E}">
        <p14:creationId xmlns:p14="http://schemas.microsoft.com/office/powerpoint/2010/main" val="843235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 green">
    <p:spTree>
      <p:nvGrpSpPr>
        <p:cNvPr id="1" name="Shape 17"/>
        <p:cNvGrpSpPr/>
        <p:nvPr/>
      </p:nvGrpSpPr>
      <p:grpSpPr>
        <a:xfrm>
          <a:off x="0" y="0"/>
          <a:ext cx="0" cy="0"/>
          <a:chOff x="0" y="0"/>
          <a:chExt cx="0" cy="0"/>
        </a:xfrm>
      </p:grpSpPr>
      <p:sp>
        <p:nvSpPr>
          <p:cNvPr id="18" name="Shape 18"/>
          <p:cNvSpPr txBox="1">
            <a:spLocks noGrp="1"/>
          </p:cNvSpPr>
          <p:nvPr>
            <p:ph type="subTitle" idx="1"/>
          </p:nvPr>
        </p:nvSpPr>
        <p:spPr>
          <a:xfrm>
            <a:off x="532400" y="3597933"/>
            <a:ext cx="10954000" cy="524800"/>
          </a:xfrm>
          <a:prstGeom prst="rect">
            <a:avLst/>
          </a:prstGeom>
        </p:spPr>
        <p:txBody>
          <a:bodyPr lIns="91397" tIns="91397" rIns="91397" bIns="91397" anchor="t" anchorCtr="0"/>
          <a:lstStyle>
            <a:lvl1pPr lvl="0" rtl="0">
              <a:lnSpc>
                <a:spcPct val="100000"/>
              </a:lnSpc>
              <a:spcBef>
                <a:spcPts val="0"/>
              </a:spcBef>
              <a:spcAft>
                <a:spcPts val="0"/>
              </a:spcAft>
              <a:buClr>
                <a:schemeClr val="lt1"/>
              </a:buClr>
              <a:buSzPct val="100000"/>
              <a:buNone/>
              <a:defRPr sz="1867">
                <a:solidFill>
                  <a:schemeClr val="lt1"/>
                </a:solidFill>
              </a:defRPr>
            </a:lvl1pPr>
            <a:lvl2pPr lvl="1" rtl="0">
              <a:lnSpc>
                <a:spcPct val="100000"/>
              </a:lnSpc>
              <a:spcBef>
                <a:spcPts val="0"/>
              </a:spcBef>
              <a:spcAft>
                <a:spcPts val="0"/>
              </a:spcAft>
              <a:buClr>
                <a:srgbClr val="12B5EA"/>
              </a:buClr>
              <a:buSzPct val="100000"/>
              <a:buNone/>
              <a:defRPr sz="1867">
                <a:solidFill>
                  <a:srgbClr val="12B5EA"/>
                </a:solidFill>
              </a:defRPr>
            </a:lvl2pPr>
            <a:lvl3pPr lvl="2" rtl="0">
              <a:lnSpc>
                <a:spcPct val="100000"/>
              </a:lnSpc>
              <a:spcBef>
                <a:spcPts val="0"/>
              </a:spcBef>
              <a:spcAft>
                <a:spcPts val="0"/>
              </a:spcAft>
              <a:buClr>
                <a:srgbClr val="12B5EA"/>
              </a:buClr>
              <a:buSzPct val="100000"/>
              <a:buNone/>
              <a:defRPr sz="1867">
                <a:solidFill>
                  <a:srgbClr val="12B5EA"/>
                </a:solidFill>
              </a:defRPr>
            </a:lvl3pPr>
            <a:lvl4pPr lvl="3" rtl="0">
              <a:lnSpc>
                <a:spcPct val="100000"/>
              </a:lnSpc>
              <a:spcBef>
                <a:spcPts val="0"/>
              </a:spcBef>
              <a:spcAft>
                <a:spcPts val="0"/>
              </a:spcAft>
              <a:buClr>
                <a:srgbClr val="12B5EA"/>
              </a:buClr>
              <a:buSzPct val="100000"/>
              <a:buNone/>
              <a:defRPr sz="1867">
                <a:solidFill>
                  <a:srgbClr val="12B5EA"/>
                </a:solidFill>
              </a:defRPr>
            </a:lvl4pPr>
            <a:lvl5pPr lvl="4" rtl="0">
              <a:lnSpc>
                <a:spcPct val="100000"/>
              </a:lnSpc>
              <a:spcBef>
                <a:spcPts val="0"/>
              </a:spcBef>
              <a:spcAft>
                <a:spcPts val="0"/>
              </a:spcAft>
              <a:buClr>
                <a:srgbClr val="12B5EA"/>
              </a:buClr>
              <a:buSzPct val="100000"/>
              <a:buNone/>
              <a:defRPr sz="1867">
                <a:solidFill>
                  <a:srgbClr val="12B5EA"/>
                </a:solidFill>
              </a:defRPr>
            </a:lvl5pPr>
            <a:lvl6pPr lvl="5" rtl="0">
              <a:lnSpc>
                <a:spcPct val="100000"/>
              </a:lnSpc>
              <a:spcBef>
                <a:spcPts val="0"/>
              </a:spcBef>
              <a:spcAft>
                <a:spcPts val="0"/>
              </a:spcAft>
              <a:buClr>
                <a:srgbClr val="12B5EA"/>
              </a:buClr>
              <a:buSzPct val="100000"/>
              <a:buNone/>
              <a:defRPr sz="1867">
                <a:solidFill>
                  <a:srgbClr val="12B5EA"/>
                </a:solidFill>
              </a:defRPr>
            </a:lvl6pPr>
            <a:lvl7pPr lvl="6" rtl="0">
              <a:lnSpc>
                <a:spcPct val="100000"/>
              </a:lnSpc>
              <a:spcBef>
                <a:spcPts val="0"/>
              </a:spcBef>
              <a:spcAft>
                <a:spcPts val="0"/>
              </a:spcAft>
              <a:buClr>
                <a:srgbClr val="12B5EA"/>
              </a:buClr>
              <a:buSzPct val="100000"/>
              <a:buNone/>
              <a:defRPr sz="1867">
                <a:solidFill>
                  <a:srgbClr val="12B5EA"/>
                </a:solidFill>
              </a:defRPr>
            </a:lvl7pPr>
            <a:lvl8pPr lvl="7" rtl="0">
              <a:lnSpc>
                <a:spcPct val="100000"/>
              </a:lnSpc>
              <a:spcBef>
                <a:spcPts val="0"/>
              </a:spcBef>
              <a:spcAft>
                <a:spcPts val="0"/>
              </a:spcAft>
              <a:buClr>
                <a:srgbClr val="12B5EA"/>
              </a:buClr>
              <a:buSzPct val="100000"/>
              <a:buNone/>
              <a:defRPr sz="1867">
                <a:solidFill>
                  <a:srgbClr val="12B5EA"/>
                </a:solidFill>
              </a:defRPr>
            </a:lvl8pPr>
            <a:lvl9pPr lvl="8" rtl="0">
              <a:lnSpc>
                <a:spcPct val="100000"/>
              </a:lnSpc>
              <a:spcBef>
                <a:spcPts val="0"/>
              </a:spcBef>
              <a:spcAft>
                <a:spcPts val="0"/>
              </a:spcAft>
              <a:buClr>
                <a:srgbClr val="12B5EA"/>
              </a:buClr>
              <a:buSzPct val="100000"/>
              <a:buNone/>
              <a:defRPr sz="1867">
                <a:solidFill>
                  <a:srgbClr val="12B5EA"/>
                </a:solidFill>
              </a:defRPr>
            </a:lvl9pPr>
          </a:lstStyle>
          <a:p>
            <a:endParaRPr/>
          </a:p>
        </p:txBody>
      </p:sp>
      <p:cxnSp>
        <p:nvCxnSpPr>
          <p:cNvPr id="19" name="Shape 19"/>
          <p:cNvCxnSpPr/>
          <p:nvPr/>
        </p:nvCxnSpPr>
        <p:spPr>
          <a:xfrm>
            <a:off x="-8000" y="6176855"/>
            <a:ext cx="12208000" cy="17599"/>
          </a:xfrm>
          <a:prstGeom prst="straightConnector1">
            <a:avLst/>
          </a:prstGeom>
          <a:noFill/>
          <a:ln w="19050" cap="flat" cmpd="sng">
            <a:solidFill>
              <a:schemeClr val="lt1"/>
            </a:solidFill>
            <a:prstDash val="solid"/>
            <a:round/>
            <a:headEnd type="none" w="lg" len="lg"/>
            <a:tailEnd type="none" w="lg" len="lg"/>
          </a:ln>
        </p:spPr>
      </p:cxnSp>
      <p:sp>
        <p:nvSpPr>
          <p:cNvPr id="20" name="Shape 20"/>
          <p:cNvSpPr txBox="1">
            <a:spLocks noGrp="1"/>
          </p:cNvSpPr>
          <p:nvPr>
            <p:ph type="title"/>
          </p:nvPr>
        </p:nvSpPr>
        <p:spPr>
          <a:xfrm>
            <a:off x="495321" y="2942067"/>
            <a:ext cx="11062399" cy="757600"/>
          </a:xfrm>
          <a:prstGeom prst="rect">
            <a:avLst/>
          </a:prstGeom>
        </p:spPr>
        <p:txBody>
          <a:bodyPr lIns="91397" tIns="91397" rIns="91397" bIns="91397" anchor="b"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21" name="Shape 21"/>
          <p:cNvSpPr txBox="1">
            <a:spLocks noGrp="1"/>
          </p:cNvSpPr>
          <p:nvPr>
            <p:ph type="subTitle" idx="2"/>
          </p:nvPr>
        </p:nvSpPr>
        <p:spPr>
          <a:xfrm>
            <a:off x="608100" y="6194433"/>
            <a:ext cx="5865600" cy="663600"/>
          </a:xfrm>
          <a:prstGeom prst="rect">
            <a:avLst/>
          </a:prstGeom>
          <a:noFill/>
        </p:spPr>
        <p:txBody>
          <a:bodyPr lIns="91397" tIns="91397" rIns="91397" bIns="91397" anchor="ctr" anchorCtr="0"/>
          <a:lstStyle>
            <a:lvl1pPr lvl="0" rtl="0">
              <a:lnSpc>
                <a:spcPct val="100000"/>
              </a:lnSpc>
              <a:spcBef>
                <a:spcPts val="0"/>
              </a:spcBef>
              <a:spcAft>
                <a:spcPts val="0"/>
              </a:spcAft>
              <a:buClr>
                <a:schemeClr val="lt1"/>
              </a:buClr>
              <a:buSzPct val="100000"/>
              <a:buNone/>
              <a:defRPr sz="1333" b="1">
                <a:solidFill>
                  <a:schemeClr val="lt1"/>
                </a:solidFill>
              </a:defRPr>
            </a:lvl1pPr>
            <a:lvl2pPr lvl="1" rtl="0">
              <a:lnSpc>
                <a:spcPct val="100000"/>
              </a:lnSpc>
              <a:spcBef>
                <a:spcPts val="0"/>
              </a:spcBef>
              <a:spcAft>
                <a:spcPts val="0"/>
              </a:spcAft>
              <a:buClr>
                <a:schemeClr val="lt1"/>
              </a:buClr>
              <a:buSzPct val="100000"/>
              <a:buNone/>
              <a:defRPr sz="2400" b="1">
                <a:solidFill>
                  <a:schemeClr val="lt1"/>
                </a:solidFill>
              </a:defRPr>
            </a:lvl2pPr>
            <a:lvl3pPr lvl="2" rtl="0">
              <a:lnSpc>
                <a:spcPct val="100000"/>
              </a:lnSpc>
              <a:spcBef>
                <a:spcPts val="0"/>
              </a:spcBef>
              <a:spcAft>
                <a:spcPts val="0"/>
              </a:spcAft>
              <a:buClr>
                <a:schemeClr val="lt1"/>
              </a:buClr>
              <a:buSzPct val="100000"/>
              <a:buNone/>
              <a:defRPr sz="2400" b="1">
                <a:solidFill>
                  <a:schemeClr val="lt1"/>
                </a:solidFill>
              </a:defRPr>
            </a:lvl3pPr>
            <a:lvl4pPr lvl="3" rtl="0">
              <a:lnSpc>
                <a:spcPct val="100000"/>
              </a:lnSpc>
              <a:spcBef>
                <a:spcPts val="0"/>
              </a:spcBef>
              <a:spcAft>
                <a:spcPts val="0"/>
              </a:spcAft>
              <a:buClr>
                <a:schemeClr val="lt1"/>
              </a:buClr>
              <a:buSzPct val="100000"/>
              <a:buNone/>
              <a:defRPr sz="2400" b="1">
                <a:solidFill>
                  <a:schemeClr val="lt1"/>
                </a:solidFill>
              </a:defRPr>
            </a:lvl4pPr>
            <a:lvl5pPr lvl="4" rtl="0">
              <a:lnSpc>
                <a:spcPct val="100000"/>
              </a:lnSpc>
              <a:spcBef>
                <a:spcPts val="0"/>
              </a:spcBef>
              <a:spcAft>
                <a:spcPts val="0"/>
              </a:spcAft>
              <a:buClr>
                <a:schemeClr val="lt1"/>
              </a:buClr>
              <a:buSzPct val="100000"/>
              <a:buNone/>
              <a:defRPr sz="2400" b="1">
                <a:solidFill>
                  <a:schemeClr val="lt1"/>
                </a:solidFill>
              </a:defRPr>
            </a:lvl5pPr>
            <a:lvl6pPr lvl="5" rtl="0">
              <a:lnSpc>
                <a:spcPct val="100000"/>
              </a:lnSpc>
              <a:spcBef>
                <a:spcPts val="0"/>
              </a:spcBef>
              <a:spcAft>
                <a:spcPts val="0"/>
              </a:spcAft>
              <a:buClr>
                <a:schemeClr val="lt1"/>
              </a:buClr>
              <a:buSzPct val="100000"/>
              <a:buNone/>
              <a:defRPr sz="2400" b="1">
                <a:solidFill>
                  <a:schemeClr val="lt1"/>
                </a:solidFill>
              </a:defRPr>
            </a:lvl6pPr>
            <a:lvl7pPr lvl="6" rtl="0">
              <a:lnSpc>
                <a:spcPct val="100000"/>
              </a:lnSpc>
              <a:spcBef>
                <a:spcPts val="0"/>
              </a:spcBef>
              <a:spcAft>
                <a:spcPts val="0"/>
              </a:spcAft>
              <a:buClr>
                <a:schemeClr val="lt1"/>
              </a:buClr>
              <a:buSzPct val="100000"/>
              <a:buNone/>
              <a:defRPr sz="2400" b="1">
                <a:solidFill>
                  <a:schemeClr val="lt1"/>
                </a:solidFill>
              </a:defRPr>
            </a:lvl7pPr>
            <a:lvl8pPr lvl="7" rtl="0">
              <a:lnSpc>
                <a:spcPct val="100000"/>
              </a:lnSpc>
              <a:spcBef>
                <a:spcPts val="0"/>
              </a:spcBef>
              <a:spcAft>
                <a:spcPts val="0"/>
              </a:spcAft>
              <a:buClr>
                <a:schemeClr val="lt1"/>
              </a:buClr>
              <a:buSzPct val="100000"/>
              <a:buNone/>
              <a:defRPr sz="2400" b="1">
                <a:solidFill>
                  <a:schemeClr val="lt1"/>
                </a:solidFill>
              </a:defRPr>
            </a:lvl8pPr>
            <a:lvl9pPr lvl="8" rtl="0">
              <a:lnSpc>
                <a:spcPct val="100000"/>
              </a:lnSpc>
              <a:spcBef>
                <a:spcPts val="0"/>
              </a:spcBef>
              <a:spcAft>
                <a:spcPts val="0"/>
              </a:spcAft>
              <a:buClr>
                <a:schemeClr val="lt1"/>
              </a:buClr>
              <a:buSzPct val="100000"/>
              <a:buNone/>
              <a:defRPr sz="2400" b="1">
                <a:solidFill>
                  <a:schemeClr val="lt1"/>
                </a:solidFill>
              </a:defRPr>
            </a:lvl9pPr>
          </a:lstStyle>
          <a:p>
            <a:endParaRPr/>
          </a:p>
        </p:txBody>
      </p:sp>
      <p:pic>
        <p:nvPicPr>
          <p:cNvPr id="22" name="Shape 22"/>
          <p:cNvPicPr preferRelativeResize="0"/>
          <p:nvPr/>
        </p:nvPicPr>
        <p:blipFill>
          <a:blip r:embed="rId2">
            <a:alphaModFix/>
          </a:blip>
          <a:stretch>
            <a:fillRect/>
          </a:stretch>
        </p:blipFill>
        <p:spPr>
          <a:xfrm>
            <a:off x="10929087" y="6361703"/>
            <a:ext cx="1096399" cy="327099"/>
          </a:xfrm>
          <a:prstGeom prst="rect">
            <a:avLst/>
          </a:prstGeom>
          <a:noFill/>
          <a:ln>
            <a:noFill/>
          </a:ln>
        </p:spPr>
      </p:pic>
    </p:spTree>
    <p:extLst>
      <p:ext uri="{BB962C8B-B14F-4D97-AF65-F5344CB8AC3E}">
        <p14:creationId xmlns:p14="http://schemas.microsoft.com/office/powerpoint/2010/main" val="270358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 blue">
    <p:spTree>
      <p:nvGrpSpPr>
        <p:cNvPr id="1" name="Shape 23"/>
        <p:cNvGrpSpPr/>
        <p:nvPr/>
      </p:nvGrpSpPr>
      <p:grpSpPr>
        <a:xfrm>
          <a:off x="0" y="0"/>
          <a:ext cx="0" cy="0"/>
          <a:chOff x="0" y="0"/>
          <a:chExt cx="0" cy="0"/>
        </a:xfrm>
      </p:grpSpPr>
      <p:sp>
        <p:nvSpPr>
          <p:cNvPr id="24" name="Shape 24"/>
          <p:cNvSpPr txBox="1">
            <a:spLocks noGrp="1"/>
          </p:cNvSpPr>
          <p:nvPr>
            <p:ph type="subTitle" idx="1"/>
          </p:nvPr>
        </p:nvSpPr>
        <p:spPr>
          <a:xfrm>
            <a:off x="532400" y="3597933"/>
            <a:ext cx="10954000" cy="524800"/>
          </a:xfrm>
          <a:prstGeom prst="rect">
            <a:avLst/>
          </a:prstGeom>
        </p:spPr>
        <p:txBody>
          <a:bodyPr lIns="91397" tIns="91397" rIns="91397" bIns="91397" anchor="t" anchorCtr="0"/>
          <a:lstStyle>
            <a:lvl1pPr lvl="0" rtl="0">
              <a:lnSpc>
                <a:spcPct val="100000"/>
              </a:lnSpc>
              <a:spcBef>
                <a:spcPts val="0"/>
              </a:spcBef>
              <a:spcAft>
                <a:spcPts val="0"/>
              </a:spcAft>
              <a:buClr>
                <a:schemeClr val="lt1"/>
              </a:buClr>
              <a:buSzPct val="100000"/>
              <a:buNone/>
              <a:defRPr sz="1867">
                <a:solidFill>
                  <a:schemeClr val="lt1"/>
                </a:solidFill>
              </a:defRPr>
            </a:lvl1pPr>
            <a:lvl2pPr lvl="1" rtl="0">
              <a:lnSpc>
                <a:spcPct val="100000"/>
              </a:lnSpc>
              <a:spcBef>
                <a:spcPts val="0"/>
              </a:spcBef>
              <a:spcAft>
                <a:spcPts val="0"/>
              </a:spcAft>
              <a:buClr>
                <a:srgbClr val="12B5EA"/>
              </a:buClr>
              <a:buSzPct val="100000"/>
              <a:buNone/>
              <a:defRPr sz="1867">
                <a:solidFill>
                  <a:srgbClr val="12B5EA"/>
                </a:solidFill>
              </a:defRPr>
            </a:lvl2pPr>
            <a:lvl3pPr lvl="2" rtl="0">
              <a:lnSpc>
                <a:spcPct val="100000"/>
              </a:lnSpc>
              <a:spcBef>
                <a:spcPts val="0"/>
              </a:spcBef>
              <a:spcAft>
                <a:spcPts val="0"/>
              </a:spcAft>
              <a:buClr>
                <a:srgbClr val="12B5EA"/>
              </a:buClr>
              <a:buSzPct val="100000"/>
              <a:buNone/>
              <a:defRPr sz="1867">
                <a:solidFill>
                  <a:srgbClr val="12B5EA"/>
                </a:solidFill>
              </a:defRPr>
            </a:lvl3pPr>
            <a:lvl4pPr lvl="3" rtl="0">
              <a:lnSpc>
                <a:spcPct val="100000"/>
              </a:lnSpc>
              <a:spcBef>
                <a:spcPts val="0"/>
              </a:spcBef>
              <a:spcAft>
                <a:spcPts val="0"/>
              </a:spcAft>
              <a:buClr>
                <a:srgbClr val="12B5EA"/>
              </a:buClr>
              <a:buSzPct val="100000"/>
              <a:buNone/>
              <a:defRPr sz="1867">
                <a:solidFill>
                  <a:srgbClr val="12B5EA"/>
                </a:solidFill>
              </a:defRPr>
            </a:lvl4pPr>
            <a:lvl5pPr lvl="4" rtl="0">
              <a:lnSpc>
                <a:spcPct val="100000"/>
              </a:lnSpc>
              <a:spcBef>
                <a:spcPts val="0"/>
              </a:spcBef>
              <a:spcAft>
                <a:spcPts val="0"/>
              </a:spcAft>
              <a:buClr>
                <a:srgbClr val="12B5EA"/>
              </a:buClr>
              <a:buSzPct val="100000"/>
              <a:buNone/>
              <a:defRPr sz="1867">
                <a:solidFill>
                  <a:srgbClr val="12B5EA"/>
                </a:solidFill>
              </a:defRPr>
            </a:lvl5pPr>
            <a:lvl6pPr lvl="5" rtl="0">
              <a:lnSpc>
                <a:spcPct val="100000"/>
              </a:lnSpc>
              <a:spcBef>
                <a:spcPts val="0"/>
              </a:spcBef>
              <a:spcAft>
                <a:spcPts val="0"/>
              </a:spcAft>
              <a:buClr>
                <a:srgbClr val="12B5EA"/>
              </a:buClr>
              <a:buSzPct val="100000"/>
              <a:buNone/>
              <a:defRPr sz="1867">
                <a:solidFill>
                  <a:srgbClr val="12B5EA"/>
                </a:solidFill>
              </a:defRPr>
            </a:lvl6pPr>
            <a:lvl7pPr lvl="6" rtl="0">
              <a:lnSpc>
                <a:spcPct val="100000"/>
              </a:lnSpc>
              <a:spcBef>
                <a:spcPts val="0"/>
              </a:spcBef>
              <a:spcAft>
                <a:spcPts val="0"/>
              </a:spcAft>
              <a:buClr>
                <a:srgbClr val="12B5EA"/>
              </a:buClr>
              <a:buSzPct val="100000"/>
              <a:buNone/>
              <a:defRPr sz="1867">
                <a:solidFill>
                  <a:srgbClr val="12B5EA"/>
                </a:solidFill>
              </a:defRPr>
            </a:lvl7pPr>
            <a:lvl8pPr lvl="7" rtl="0">
              <a:lnSpc>
                <a:spcPct val="100000"/>
              </a:lnSpc>
              <a:spcBef>
                <a:spcPts val="0"/>
              </a:spcBef>
              <a:spcAft>
                <a:spcPts val="0"/>
              </a:spcAft>
              <a:buClr>
                <a:srgbClr val="12B5EA"/>
              </a:buClr>
              <a:buSzPct val="100000"/>
              <a:buNone/>
              <a:defRPr sz="1867">
                <a:solidFill>
                  <a:srgbClr val="12B5EA"/>
                </a:solidFill>
              </a:defRPr>
            </a:lvl8pPr>
            <a:lvl9pPr lvl="8" rtl="0">
              <a:lnSpc>
                <a:spcPct val="100000"/>
              </a:lnSpc>
              <a:spcBef>
                <a:spcPts val="0"/>
              </a:spcBef>
              <a:spcAft>
                <a:spcPts val="0"/>
              </a:spcAft>
              <a:buClr>
                <a:srgbClr val="12B5EA"/>
              </a:buClr>
              <a:buSzPct val="100000"/>
              <a:buNone/>
              <a:defRPr sz="1867">
                <a:solidFill>
                  <a:srgbClr val="12B5EA"/>
                </a:solidFill>
              </a:defRPr>
            </a:lvl9pPr>
          </a:lstStyle>
          <a:p>
            <a:endParaRPr/>
          </a:p>
        </p:txBody>
      </p:sp>
      <p:cxnSp>
        <p:nvCxnSpPr>
          <p:cNvPr id="25" name="Shape 25"/>
          <p:cNvCxnSpPr/>
          <p:nvPr/>
        </p:nvCxnSpPr>
        <p:spPr>
          <a:xfrm>
            <a:off x="-8000" y="6176855"/>
            <a:ext cx="12208000" cy="17599"/>
          </a:xfrm>
          <a:prstGeom prst="straightConnector1">
            <a:avLst/>
          </a:prstGeom>
          <a:noFill/>
          <a:ln w="19050" cap="flat" cmpd="sng">
            <a:solidFill>
              <a:schemeClr val="lt1"/>
            </a:solidFill>
            <a:prstDash val="solid"/>
            <a:round/>
            <a:headEnd type="none" w="lg" len="lg"/>
            <a:tailEnd type="none" w="lg" len="lg"/>
          </a:ln>
        </p:spPr>
      </p:cxnSp>
      <p:sp>
        <p:nvSpPr>
          <p:cNvPr id="26" name="Shape 26"/>
          <p:cNvSpPr txBox="1">
            <a:spLocks noGrp="1"/>
          </p:cNvSpPr>
          <p:nvPr>
            <p:ph type="title"/>
          </p:nvPr>
        </p:nvSpPr>
        <p:spPr>
          <a:xfrm>
            <a:off x="495321" y="2942067"/>
            <a:ext cx="11062399" cy="757600"/>
          </a:xfrm>
          <a:prstGeom prst="rect">
            <a:avLst/>
          </a:prstGeom>
        </p:spPr>
        <p:txBody>
          <a:bodyPr lIns="91397" tIns="91397" rIns="91397" bIns="91397" anchor="b"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27" name="Shape 27"/>
          <p:cNvSpPr txBox="1">
            <a:spLocks noGrp="1"/>
          </p:cNvSpPr>
          <p:nvPr>
            <p:ph type="subTitle" idx="2"/>
          </p:nvPr>
        </p:nvSpPr>
        <p:spPr>
          <a:xfrm>
            <a:off x="608100" y="6194433"/>
            <a:ext cx="5865600" cy="663600"/>
          </a:xfrm>
          <a:prstGeom prst="rect">
            <a:avLst/>
          </a:prstGeom>
          <a:noFill/>
        </p:spPr>
        <p:txBody>
          <a:bodyPr lIns="91397" tIns="91397" rIns="91397" bIns="91397" anchor="ctr" anchorCtr="0"/>
          <a:lstStyle>
            <a:lvl1pPr lvl="0" rtl="0">
              <a:lnSpc>
                <a:spcPct val="100000"/>
              </a:lnSpc>
              <a:spcBef>
                <a:spcPts val="0"/>
              </a:spcBef>
              <a:spcAft>
                <a:spcPts val="0"/>
              </a:spcAft>
              <a:buClr>
                <a:schemeClr val="lt1"/>
              </a:buClr>
              <a:buSzPct val="100000"/>
              <a:buNone/>
              <a:defRPr sz="1333" b="1">
                <a:solidFill>
                  <a:schemeClr val="lt1"/>
                </a:solidFill>
              </a:defRPr>
            </a:lvl1pPr>
            <a:lvl2pPr lvl="1" rtl="0">
              <a:lnSpc>
                <a:spcPct val="100000"/>
              </a:lnSpc>
              <a:spcBef>
                <a:spcPts val="0"/>
              </a:spcBef>
              <a:spcAft>
                <a:spcPts val="0"/>
              </a:spcAft>
              <a:buClr>
                <a:schemeClr val="lt1"/>
              </a:buClr>
              <a:buSzPct val="100000"/>
              <a:buNone/>
              <a:defRPr sz="2400" b="1">
                <a:solidFill>
                  <a:schemeClr val="lt1"/>
                </a:solidFill>
              </a:defRPr>
            </a:lvl2pPr>
            <a:lvl3pPr lvl="2" rtl="0">
              <a:lnSpc>
                <a:spcPct val="100000"/>
              </a:lnSpc>
              <a:spcBef>
                <a:spcPts val="0"/>
              </a:spcBef>
              <a:spcAft>
                <a:spcPts val="0"/>
              </a:spcAft>
              <a:buClr>
                <a:schemeClr val="lt1"/>
              </a:buClr>
              <a:buSzPct val="100000"/>
              <a:buNone/>
              <a:defRPr sz="2400" b="1">
                <a:solidFill>
                  <a:schemeClr val="lt1"/>
                </a:solidFill>
              </a:defRPr>
            </a:lvl3pPr>
            <a:lvl4pPr lvl="3" rtl="0">
              <a:lnSpc>
                <a:spcPct val="100000"/>
              </a:lnSpc>
              <a:spcBef>
                <a:spcPts val="0"/>
              </a:spcBef>
              <a:spcAft>
                <a:spcPts val="0"/>
              </a:spcAft>
              <a:buClr>
                <a:schemeClr val="lt1"/>
              </a:buClr>
              <a:buSzPct val="100000"/>
              <a:buNone/>
              <a:defRPr sz="2400" b="1">
                <a:solidFill>
                  <a:schemeClr val="lt1"/>
                </a:solidFill>
              </a:defRPr>
            </a:lvl4pPr>
            <a:lvl5pPr lvl="4" rtl="0">
              <a:lnSpc>
                <a:spcPct val="100000"/>
              </a:lnSpc>
              <a:spcBef>
                <a:spcPts val="0"/>
              </a:spcBef>
              <a:spcAft>
                <a:spcPts val="0"/>
              </a:spcAft>
              <a:buClr>
                <a:schemeClr val="lt1"/>
              </a:buClr>
              <a:buSzPct val="100000"/>
              <a:buNone/>
              <a:defRPr sz="2400" b="1">
                <a:solidFill>
                  <a:schemeClr val="lt1"/>
                </a:solidFill>
              </a:defRPr>
            </a:lvl5pPr>
            <a:lvl6pPr lvl="5" rtl="0">
              <a:lnSpc>
                <a:spcPct val="100000"/>
              </a:lnSpc>
              <a:spcBef>
                <a:spcPts val="0"/>
              </a:spcBef>
              <a:spcAft>
                <a:spcPts val="0"/>
              </a:spcAft>
              <a:buClr>
                <a:schemeClr val="lt1"/>
              </a:buClr>
              <a:buSzPct val="100000"/>
              <a:buNone/>
              <a:defRPr sz="2400" b="1">
                <a:solidFill>
                  <a:schemeClr val="lt1"/>
                </a:solidFill>
              </a:defRPr>
            </a:lvl6pPr>
            <a:lvl7pPr lvl="6" rtl="0">
              <a:lnSpc>
                <a:spcPct val="100000"/>
              </a:lnSpc>
              <a:spcBef>
                <a:spcPts val="0"/>
              </a:spcBef>
              <a:spcAft>
                <a:spcPts val="0"/>
              </a:spcAft>
              <a:buClr>
                <a:schemeClr val="lt1"/>
              </a:buClr>
              <a:buSzPct val="100000"/>
              <a:buNone/>
              <a:defRPr sz="2400" b="1">
                <a:solidFill>
                  <a:schemeClr val="lt1"/>
                </a:solidFill>
              </a:defRPr>
            </a:lvl7pPr>
            <a:lvl8pPr lvl="7" rtl="0">
              <a:lnSpc>
                <a:spcPct val="100000"/>
              </a:lnSpc>
              <a:spcBef>
                <a:spcPts val="0"/>
              </a:spcBef>
              <a:spcAft>
                <a:spcPts val="0"/>
              </a:spcAft>
              <a:buClr>
                <a:schemeClr val="lt1"/>
              </a:buClr>
              <a:buSzPct val="100000"/>
              <a:buNone/>
              <a:defRPr sz="2400" b="1">
                <a:solidFill>
                  <a:schemeClr val="lt1"/>
                </a:solidFill>
              </a:defRPr>
            </a:lvl8pPr>
            <a:lvl9pPr lvl="8" rtl="0">
              <a:lnSpc>
                <a:spcPct val="100000"/>
              </a:lnSpc>
              <a:spcBef>
                <a:spcPts val="0"/>
              </a:spcBef>
              <a:spcAft>
                <a:spcPts val="0"/>
              </a:spcAft>
              <a:buClr>
                <a:schemeClr val="lt1"/>
              </a:buClr>
              <a:buSzPct val="100000"/>
              <a:buNone/>
              <a:defRPr sz="2400" b="1">
                <a:solidFill>
                  <a:schemeClr val="lt1"/>
                </a:solidFill>
              </a:defRPr>
            </a:lvl9pPr>
          </a:lstStyle>
          <a:p>
            <a:endParaRPr/>
          </a:p>
        </p:txBody>
      </p:sp>
      <p:pic>
        <p:nvPicPr>
          <p:cNvPr id="28" name="Shape 28"/>
          <p:cNvPicPr preferRelativeResize="0"/>
          <p:nvPr/>
        </p:nvPicPr>
        <p:blipFill>
          <a:blip r:embed="rId2">
            <a:alphaModFix/>
          </a:blip>
          <a:stretch>
            <a:fillRect/>
          </a:stretch>
        </p:blipFill>
        <p:spPr>
          <a:xfrm>
            <a:off x="10929087" y="6361703"/>
            <a:ext cx="1096399" cy="327099"/>
          </a:xfrm>
          <a:prstGeom prst="rect">
            <a:avLst/>
          </a:prstGeom>
          <a:noFill/>
          <a:ln>
            <a:noFill/>
          </a:ln>
        </p:spPr>
      </p:pic>
    </p:spTree>
    <p:extLst>
      <p:ext uri="{BB962C8B-B14F-4D97-AF65-F5344CB8AC3E}">
        <p14:creationId xmlns:p14="http://schemas.microsoft.com/office/powerpoint/2010/main" val="367052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 orange">
    <p:spTree>
      <p:nvGrpSpPr>
        <p:cNvPr id="1" name="Shape 29"/>
        <p:cNvGrpSpPr/>
        <p:nvPr/>
      </p:nvGrpSpPr>
      <p:grpSpPr>
        <a:xfrm>
          <a:off x="0" y="0"/>
          <a:ext cx="0" cy="0"/>
          <a:chOff x="0" y="0"/>
          <a:chExt cx="0" cy="0"/>
        </a:xfrm>
      </p:grpSpPr>
      <p:pic>
        <p:nvPicPr>
          <p:cNvPr id="30" name="Shape 30"/>
          <p:cNvPicPr preferRelativeResize="0"/>
          <p:nvPr/>
        </p:nvPicPr>
        <p:blipFill>
          <a:blip r:embed="rId2">
            <a:alphaModFix/>
          </a:blip>
          <a:stretch>
            <a:fillRect/>
          </a:stretch>
        </p:blipFill>
        <p:spPr>
          <a:xfrm>
            <a:off x="10929087" y="6361703"/>
            <a:ext cx="1096399" cy="327099"/>
          </a:xfrm>
          <a:prstGeom prst="rect">
            <a:avLst/>
          </a:prstGeom>
          <a:noFill/>
          <a:ln>
            <a:noFill/>
          </a:ln>
        </p:spPr>
      </p:pic>
      <p:cxnSp>
        <p:nvCxnSpPr>
          <p:cNvPr id="31" name="Shape 31"/>
          <p:cNvCxnSpPr/>
          <p:nvPr/>
        </p:nvCxnSpPr>
        <p:spPr>
          <a:xfrm>
            <a:off x="-8000" y="6176855"/>
            <a:ext cx="12208000" cy="17599"/>
          </a:xfrm>
          <a:prstGeom prst="straightConnector1">
            <a:avLst/>
          </a:prstGeom>
          <a:noFill/>
          <a:ln w="19050" cap="flat" cmpd="sng">
            <a:solidFill>
              <a:schemeClr val="lt1"/>
            </a:solidFill>
            <a:prstDash val="solid"/>
            <a:round/>
            <a:headEnd type="none" w="lg" len="lg"/>
            <a:tailEnd type="none" w="lg" len="lg"/>
          </a:ln>
        </p:spPr>
      </p:cxnSp>
      <p:sp>
        <p:nvSpPr>
          <p:cNvPr id="32" name="Shape 32"/>
          <p:cNvSpPr txBox="1">
            <a:spLocks noGrp="1"/>
          </p:cNvSpPr>
          <p:nvPr>
            <p:ph type="title"/>
          </p:nvPr>
        </p:nvSpPr>
        <p:spPr>
          <a:xfrm>
            <a:off x="541921" y="2823533"/>
            <a:ext cx="11062399" cy="902400"/>
          </a:xfrm>
          <a:prstGeom prst="rect">
            <a:avLst/>
          </a:prstGeom>
        </p:spPr>
        <p:txBody>
          <a:bodyPr lIns="91397" tIns="91397" rIns="91397" bIns="91397" anchor="b" anchorCtr="0"/>
          <a:lstStyle>
            <a:lvl1pPr lvl="0" algn="r"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33" name="Shape 33"/>
          <p:cNvSpPr txBox="1">
            <a:spLocks noGrp="1"/>
          </p:cNvSpPr>
          <p:nvPr>
            <p:ph type="subTitle" idx="1"/>
          </p:nvPr>
        </p:nvSpPr>
        <p:spPr>
          <a:xfrm>
            <a:off x="506521" y="3597767"/>
            <a:ext cx="11097999" cy="524800"/>
          </a:xfrm>
          <a:prstGeom prst="rect">
            <a:avLst/>
          </a:prstGeom>
        </p:spPr>
        <p:txBody>
          <a:bodyPr lIns="91397" tIns="91397" rIns="91397" bIns="91397" anchor="t" anchorCtr="0"/>
          <a:lstStyle>
            <a:lvl1pPr lvl="0" algn="r" rtl="0">
              <a:lnSpc>
                <a:spcPct val="100000"/>
              </a:lnSpc>
              <a:spcBef>
                <a:spcPts val="0"/>
              </a:spcBef>
              <a:spcAft>
                <a:spcPts val="0"/>
              </a:spcAft>
              <a:buClr>
                <a:schemeClr val="lt1"/>
              </a:buClr>
              <a:buSzPct val="100000"/>
              <a:buNone/>
              <a:defRPr sz="1867">
                <a:solidFill>
                  <a:schemeClr val="lt1"/>
                </a:solidFill>
              </a:defRPr>
            </a:lvl1pPr>
            <a:lvl2pPr lvl="1" rtl="0">
              <a:lnSpc>
                <a:spcPct val="100000"/>
              </a:lnSpc>
              <a:spcBef>
                <a:spcPts val="0"/>
              </a:spcBef>
              <a:spcAft>
                <a:spcPts val="0"/>
              </a:spcAft>
              <a:buClr>
                <a:schemeClr val="lt1"/>
              </a:buClr>
              <a:buSzPct val="100000"/>
              <a:buNone/>
              <a:defRPr sz="2400">
                <a:solidFill>
                  <a:schemeClr val="lt1"/>
                </a:solidFill>
              </a:defRPr>
            </a:lvl2pPr>
            <a:lvl3pPr lvl="2" rtl="0">
              <a:lnSpc>
                <a:spcPct val="100000"/>
              </a:lnSpc>
              <a:spcBef>
                <a:spcPts val="0"/>
              </a:spcBef>
              <a:spcAft>
                <a:spcPts val="0"/>
              </a:spcAft>
              <a:buClr>
                <a:schemeClr val="lt1"/>
              </a:buClr>
              <a:buSzPct val="100000"/>
              <a:buNone/>
              <a:defRPr sz="2400">
                <a:solidFill>
                  <a:schemeClr val="lt1"/>
                </a:solidFill>
              </a:defRPr>
            </a:lvl3pPr>
            <a:lvl4pPr lvl="3" rtl="0">
              <a:lnSpc>
                <a:spcPct val="100000"/>
              </a:lnSpc>
              <a:spcBef>
                <a:spcPts val="0"/>
              </a:spcBef>
              <a:spcAft>
                <a:spcPts val="0"/>
              </a:spcAft>
              <a:buClr>
                <a:schemeClr val="lt1"/>
              </a:buClr>
              <a:buSzPct val="100000"/>
              <a:buNone/>
              <a:defRPr sz="2400">
                <a:solidFill>
                  <a:schemeClr val="lt1"/>
                </a:solidFill>
              </a:defRPr>
            </a:lvl4pPr>
            <a:lvl5pPr lvl="4" rtl="0">
              <a:lnSpc>
                <a:spcPct val="100000"/>
              </a:lnSpc>
              <a:spcBef>
                <a:spcPts val="0"/>
              </a:spcBef>
              <a:spcAft>
                <a:spcPts val="0"/>
              </a:spcAft>
              <a:buClr>
                <a:schemeClr val="lt1"/>
              </a:buClr>
              <a:buSzPct val="100000"/>
              <a:buNone/>
              <a:defRPr sz="2400">
                <a:solidFill>
                  <a:schemeClr val="lt1"/>
                </a:solidFill>
              </a:defRPr>
            </a:lvl5pPr>
            <a:lvl6pPr lvl="5" rtl="0">
              <a:lnSpc>
                <a:spcPct val="100000"/>
              </a:lnSpc>
              <a:spcBef>
                <a:spcPts val="0"/>
              </a:spcBef>
              <a:spcAft>
                <a:spcPts val="0"/>
              </a:spcAft>
              <a:buClr>
                <a:schemeClr val="lt1"/>
              </a:buClr>
              <a:buSzPct val="100000"/>
              <a:buNone/>
              <a:defRPr sz="2400">
                <a:solidFill>
                  <a:schemeClr val="lt1"/>
                </a:solidFill>
              </a:defRPr>
            </a:lvl6pPr>
            <a:lvl7pPr lvl="6" rtl="0">
              <a:lnSpc>
                <a:spcPct val="100000"/>
              </a:lnSpc>
              <a:spcBef>
                <a:spcPts val="0"/>
              </a:spcBef>
              <a:spcAft>
                <a:spcPts val="0"/>
              </a:spcAft>
              <a:buClr>
                <a:schemeClr val="lt1"/>
              </a:buClr>
              <a:buSzPct val="100000"/>
              <a:buNone/>
              <a:defRPr sz="2400">
                <a:solidFill>
                  <a:schemeClr val="lt1"/>
                </a:solidFill>
              </a:defRPr>
            </a:lvl7pPr>
            <a:lvl8pPr lvl="7" rtl="0">
              <a:lnSpc>
                <a:spcPct val="100000"/>
              </a:lnSpc>
              <a:spcBef>
                <a:spcPts val="0"/>
              </a:spcBef>
              <a:spcAft>
                <a:spcPts val="0"/>
              </a:spcAft>
              <a:buClr>
                <a:schemeClr val="lt1"/>
              </a:buClr>
              <a:buSzPct val="100000"/>
              <a:buNone/>
              <a:defRPr sz="2400">
                <a:solidFill>
                  <a:schemeClr val="lt1"/>
                </a:solidFill>
              </a:defRPr>
            </a:lvl8pPr>
            <a:lvl9pPr lvl="8" rtl="0">
              <a:lnSpc>
                <a:spcPct val="100000"/>
              </a:lnSpc>
              <a:spcBef>
                <a:spcPts val="0"/>
              </a:spcBef>
              <a:spcAft>
                <a:spcPts val="0"/>
              </a:spcAft>
              <a:buClr>
                <a:schemeClr val="lt1"/>
              </a:buClr>
              <a:buSzPct val="100000"/>
              <a:buNone/>
              <a:defRPr sz="2400">
                <a:solidFill>
                  <a:schemeClr val="lt1"/>
                </a:solidFill>
              </a:defRPr>
            </a:lvl9pPr>
          </a:lstStyle>
          <a:p>
            <a:endParaRPr/>
          </a:p>
        </p:txBody>
      </p:sp>
    </p:spTree>
    <p:extLst>
      <p:ext uri="{BB962C8B-B14F-4D97-AF65-F5344CB8AC3E}">
        <p14:creationId xmlns:p14="http://schemas.microsoft.com/office/powerpoint/2010/main" val="29112858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 Header - green">
    <p:spTree>
      <p:nvGrpSpPr>
        <p:cNvPr id="1" name="Shape 34"/>
        <p:cNvGrpSpPr/>
        <p:nvPr/>
      </p:nvGrpSpPr>
      <p:grpSpPr>
        <a:xfrm>
          <a:off x="0" y="0"/>
          <a:ext cx="0" cy="0"/>
          <a:chOff x="0" y="0"/>
          <a:chExt cx="0" cy="0"/>
        </a:xfrm>
      </p:grpSpPr>
      <p:pic>
        <p:nvPicPr>
          <p:cNvPr id="35" name="Shape 35"/>
          <p:cNvPicPr preferRelativeResize="0"/>
          <p:nvPr/>
        </p:nvPicPr>
        <p:blipFill>
          <a:blip r:embed="rId2">
            <a:alphaModFix/>
          </a:blip>
          <a:stretch>
            <a:fillRect/>
          </a:stretch>
        </p:blipFill>
        <p:spPr>
          <a:xfrm>
            <a:off x="10929087" y="6361703"/>
            <a:ext cx="1096399" cy="327099"/>
          </a:xfrm>
          <a:prstGeom prst="rect">
            <a:avLst/>
          </a:prstGeom>
          <a:noFill/>
          <a:ln>
            <a:noFill/>
          </a:ln>
        </p:spPr>
      </p:pic>
      <p:cxnSp>
        <p:nvCxnSpPr>
          <p:cNvPr id="36" name="Shape 36"/>
          <p:cNvCxnSpPr/>
          <p:nvPr/>
        </p:nvCxnSpPr>
        <p:spPr>
          <a:xfrm>
            <a:off x="-8000" y="6176855"/>
            <a:ext cx="12208000" cy="17599"/>
          </a:xfrm>
          <a:prstGeom prst="straightConnector1">
            <a:avLst/>
          </a:prstGeom>
          <a:noFill/>
          <a:ln w="19050" cap="flat" cmpd="sng">
            <a:solidFill>
              <a:schemeClr val="lt1"/>
            </a:solidFill>
            <a:prstDash val="solid"/>
            <a:round/>
            <a:headEnd type="none" w="lg" len="lg"/>
            <a:tailEnd type="none" w="lg" len="lg"/>
          </a:ln>
        </p:spPr>
      </p:cxnSp>
      <p:sp>
        <p:nvSpPr>
          <p:cNvPr id="37" name="Shape 37"/>
          <p:cNvSpPr txBox="1">
            <a:spLocks noGrp="1"/>
          </p:cNvSpPr>
          <p:nvPr>
            <p:ph type="title"/>
          </p:nvPr>
        </p:nvSpPr>
        <p:spPr>
          <a:xfrm>
            <a:off x="541921" y="2823533"/>
            <a:ext cx="11062399" cy="902400"/>
          </a:xfrm>
          <a:prstGeom prst="rect">
            <a:avLst/>
          </a:prstGeom>
        </p:spPr>
        <p:txBody>
          <a:bodyPr lIns="91397" tIns="91397" rIns="91397" bIns="91397" anchor="b" anchorCtr="0"/>
          <a:lstStyle>
            <a:lvl1pPr lvl="0" algn="r"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ubTitle" idx="1"/>
          </p:nvPr>
        </p:nvSpPr>
        <p:spPr>
          <a:xfrm>
            <a:off x="608100" y="3597767"/>
            <a:ext cx="10996000" cy="524800"/>
          </a:xfrm>
          <a:prstGeom prst="rect">
            <a:avLst/>
          </a:prstGeom>
        </p:spPr>
        <p:txBody>
          <a:bodyPr lIns="91397" tIns="91397" rIns="91397" bIns="91397" anchor="t" anchorCtr="0"/>
          <a:lstStyle>
            <a:lvl1pPr lvl="0" algn="r" rtl="0">
              <a:lnSpc>
                <a:spcPct val="100000"/>
              </a:lnSpc>
              <a:spcBef>
                <a:spcPts val="0"/>
              </a:spcBef>
              <a:spcAft>
                <a:spcPts val="0"/>
              </a:spcAft>
              <a:buClr>
                <a:schemeClr val="lt1"/>
              </a:buClr>
              <a:buSzPct val="100000"/>
              <a:buNone/>
              <a:defRPr sz="1867">
                <a:solidFill>
                  <a:schemeClr val="lt1"/>
                </a:solidFill>
              </a:defRPr>
            </a:lvl1pPr>
            <a:lvl2pPr lvl="1" rtl="0">
              <a:lnSpc>
                <a:spcPct val="100000"/>
              </a:lnSpc>
              <a:spcBef>
                <a:spcPts val="0"/>
              </a:spcBef>
              <a:spcAft>
                <a:spcPts val="0"/>
              </a:spcAft>
              <a:buClr>
                <a:schemeClr val="lt1"/>
              </a:buClr>
              <a:buSzPct val="100000"/>
              <a:buNone/>
              <a:defRPr sz="2400">
                <a:solidFill>
                  <a:schemeClr val="lt1"/>
                </a:solidFill>
              </a:defRPr>
            </a:lvl2pPr>
            <a:lvl3pPr lvl="2" rtl="0">
              <a:lnSpc>
                <a:spcPct val="100000"/>
              </a:lnSpc>
              <a:spcBef>
                <a:spcPts val="0"/>
              </a:spcBef>
              <a:spcAft>
                <a:spcPts val="0"/>
              </a:spcAft>
              <a:buClr>
                <a:schemeClr val="lt1"/>
              </a:buClr>
              <a:buSzPct val="100000"/>
              <a:buNone/>
              <a:defRPr sz="2400">
                <a:solidFill>
                  <a:schemeClr val="lt1"/>
                </a:solidFill>
              </a:defRPr>
            </a:lvl3pPr>
            <a:lvl4pPr lvl="3" rtl="0">
              <a:lnSpc>
                <a:spcPct val="100000"/>
              </a:lnSpc>
              <a:spcBef>
                <a:spcPts val="0"/>
              </a:spcBef>
              <a:spcAft>
                <a:spcPts val="0"/>
              </a:spcAft>
              <a:buClr>
                <a:schemeClr val="lt1"/>
              </a:buClr>
              <a:buSzPct val="100000"/>
              <a:buNone/>
              <a:defRPr sz="2400">
                <a:solidFill>
                  <a:schemeClr val="lt1"/>
                </a:solidFill>
              </a:defRPr>
            </a:lvl4pPr>
            <a:lvl5pPr lvl="4" rtl="0">
              <a:lnSpc>
                <a:spcPct val="100000"/>
              </a:lnSpc>
              <a:spcBef>
                <a:spcPts val="0"/>
              </a:spcBef>
              <a:spcAft>
                <a:spcPts val="0"/>
              </a:spcAft>
              <a:buClr>
                <a:schemeClr val="lt1"/>
              </a:buClr>
              <a:buSzPct val="100000"/>
              <a:buNone/>
              <a:defRPr sz="2400">
                <a:solidFill>
                  <a:schemeClr val="lt1"/>
                </a:solidFill>
              </a:defRPr>
            </a:lvl5pPr>
            <a:lvl6pPr lvl="5" rtl="0">
              <a:lnSpc>
                <a:spcPct val="100000"/>
              </a:lnSpc>
              <a:spcBef>
                <a:spcPts val="0"/>
              </a:spcBef>
              <a:spcAft>
                <a:spcPts val="0"/>
              </a:spcAft>
              <a:buClr>
                <a:schemeClr val="lt1"/>
              </a:buClr>
              <a:buSzPct val="100000"/>
              <a:buNone/>
              <a:defRPr sz="2400">
                <a:solidFill>
                  <a:schemeClr val="lt1"/>
                </a:solidFill>
              </a:defRPr>
            </a:lvl6pPr>
            <a:lvl7pPr lvl="6" rtl="0">
              <a:lnSpc>
                <a:spcPct val="100000"/>
              </a:lnSpc>
              <a:spcBef>
                <a:spcPts val="0"/>
              </a:spcBef>
              <a:spcAft>
                <a:spcPts val="0"/>
              </a:spcAft>
              <a:buClr>
                <a:schemeClr val="lt1"/>
              </a:buClr>
              <a:buSzPct val="100000"/>
              <a:buNone/>
              <a:defRPr sz="2400">
                <a:solidFill>
                  <a:schemeClr val="lt1"/>
                </a:solidFill>
              </a:defRPr>
            </a:lvl7pPr>
            <a:lvl8pPr lvl="7" rtl="0">
              <a:lnSpc>
                <a:spcPct val="100000"/>
              </a:lnSpc>
              <a:spcBef>
                <a:spcPts val="0"/>
              </a:spcBef>
              <a:spcAft>
                <a:spcPts val="0"/>
              </a:spcAft>
              <a:buClr>
                <a:schemeClr val="lt1"/>
              </a:buClr>
              <a:buSzPct val="100000"/>
              <a:buNone/>
              <a:defRPr sz="2400">
                <a:solidFill>
                  <a:schemeClr val="lt1"/>
                </a:solidFill>
              </a:defRPr>
            </a:lvl8pPr>
            <a:lvl9pPr lvl="8" rtl="0">
              <a:lnSpc>
                <a:spcPct val="100000"/>
              </a:lnSpc>
              <a:spcBef>
                <a:spcPts val="0"/>
              </a:spcBef>
              <a:spcAft>
                <a:spcPts val="0"/>
              </a:spcAft>
              <a:buClr>
                <a:schemeClr val="lt1"/>
              </a:buClr>
              <a:buSzPct val="100000"/>
              <a:buNone/>
              <a:defRPr sz="2400">
                <a:solidFill>
                  <a:schemeClr val="lt1"/>
                </a:solidFill>
              </a:defRPr>
            </a:lvl9pPr>
          </a:lstStyle>
          <a:p>
            <a:endParaRPr/>
          </a:p>
        </p:txBody>
      </p:sp>
    </p:spTree>
    <p:extLst>
      <p:ext uri="{BB962C8B-B14F-4D97-AF65-F5344CB8AC3E}">
        <p14:creationId xmlns:p14="http://schemas.microsoft.com/office/powerpoint/2010/main" val="3239096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506521" y="361555"/>
            <a:ext cx="11122799" cy="847199"/>
          </a:xfrm>
          <a:prstGeom prst="rect">
            <a:avLst/>
          </a:prstGeom>
        </p:spPr>
        <p:txBody>
          <a:bodyPr lIns="91397" tIns="91397" rIns="91397" bIns="91397" anchor="t" anchorCtr="0"/>
          <a:lstStyle>
            <a:lvl1pPr lvl="0">
              <a:spcBef>
                <a:spcPts val="0"/>
              </a:spcBef>
              <a:buClr>
                <a:srgbClr val="FF6F0C"/>
              </a:buClr>
              <a:defRPr sz="3600" b="0">
                <a:solidFill>
                  <a:srgbClr val="0070C0"/>
                </a:solidFill>
                <a:latin typeface="Georgia" panose="02040502050405020303" pitchFamily="18"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Title</a:t>
            </a:r>
            <a:endParaRPr dirty="0"/>
          </a:p>
        </p:txBody>
      </p:sp>
      <p:sp>
        <p:nvSpPr>
          <p:cNvPr id="47" name="Shape 47"/>
          <p:cNvSpPr txBox="1">
            <a:spLocks noGrp="1"/>
          </p:cNvSpPr>
          <p:nvPr>
            <p:ph type="body" idx="2"/>
          </p:nvPr>
        </p:nvSpPr>
        <p:spPr>
          <a:xfrm>
            <a:off x="506521" y="1536702"/>
            <a:ext cx="11122799" cy="4453899"/>
          </a:xfrm>
          <a:prstGeom prst="rect">
            <a:avLst/>
          </a:prstGeom>
        </p:spPr>
        <p:txBody>
          <a:bodyPr lIns="91397" tIns="91397" rIns="91397" bIns="91397" anchor="t" anchorCtr="0"/>
          <a:lstStyle>
            <a:lvl1pPr marL="342900" lvl="0" indent="-342900" rtl="0">
              <a:spcBef>
                <a:spcPts val="0"/>
              </a:spcBef>
              <a:buClr>
                <a:schemeClr val="accent1">
                  <a:lumMod val="50000"/>
                </a:schemeClr>
              </a:buClr>
              <a:buSzPct val="100000"/>
              <a:buFont typeface="Arial" panose="020B0604020202020204" pitchFamily="34" charset="0"/>
              <a:buChar char="•"/>
              <a:defRPr sz="1867">
                <a:solidFill>
                  <a:schemeClr val="bg2">
                    <a:lumMod val="75000"/>
                  </a:schemeClr>
                </a:solidFill>
              </a:defRPr>
            </a:lvl1pPr>
            <a:lvl2pPr lvl="1" rtl="0">
              <a:spcBef>
                <a:spcPts val="0"/>
              </a:spcBef>
              <a:buClr>
                <a:schemeClr val="bg2">
                  <a:lumMod val="75000"/>
                </a:schemeClr>
              </a:buClr>
              <a:buSzPct val="100000"/>
              <a:defRPr sz="1600">
                <a:solidFill>
                  <a:schemeClr val="bg2">
                    <a:lumMod val="75000"/>
                  </a:schemeClr>
                </a:solidFill>
              </a:defRPr>
            </a:lvl2pPr>
            <a:lvl3pPr marL="914400" lvl="2" indent="0" rtl="0">
              <a:spcBef>
                <a:spcPts val="0"/>
              </a:spcBef>
              <a:buClr>
                <a:schemeClr val="accent1">
                  <a:lumMod val="75000"/>
                </a:schemeClr>
              </a:buClr>
              <a:buSzPct val="100000"/>
              <a:buNone/>
              <a:defRPr sz="1600">
                <a:solidFill>
                  <a:srgbClr val="12B5EA"/>
                </a:solidFill>
              </a:defRPr>
            </a:lvl3pPr>
            <a:lvl4pPr lvl="3" rtl="0">
              <a:spcBef>
                <a:spcPts val="0"/>
              </a:spcBef>
              <a:buClr>
                <a:srgbClr val="12B5EA"/>
              </a:buClr>
              <a:buSzPct val="100000"/>
              <a:defRPr sz="1600">
                <a:solidFill>
                  <a:srgbClr val="12B5EA"/>
                </a:solidFill>
              </a:defRPr>
            </a:lvl4pPr>
            <a:lvl5pPr lvl="4" rtl="0">
              <a:spcBef>
                <a:spcPts val="0"/>
              </a:spcBef>
              <a:buClr>
                <a:srgbClr val="12B5EA"/>
              </a:buClr>
              <a:buSzPct val="100000"/>
              <a:defRPr sz="1600">
                <a:solidFill>
                  <a:srgbClr val="12B5EA"/>
                </a:solidFill>
              </a:defRPr>
            </a:lvl5pPr>
            <a:lvl6pPr lvl="5" rtl="0">
              <a:spcBef>
                <a:spcPts val="0"/>
              </a:spcBef>
              <a:buClr>
                <a:srgbClr val="12B5EA"/>
              </a:buClr>
              <a:buSzPct val="100000"/>
              <a:defRPr sz="1600">
                <a:solidFill>
                  <a:srgbClr val="12B5EA"/>
                </a:solidFill>
              </a:defRPr>
            </a:lvl6pPr>
            <a:lvl7pPr lvl="6" rtl="0">
              <a:spcBef>
                <a:spcPts val="0"/>
              </a:spcBef>
              <a:buClr>
                <a:srgbClr val="12B5EA"/>
              </a:buClr>
              <a:buSzPct val="100000"/>
              <a:defRPr sz="1600">
                <a:solidFill>
                  <a:srgbClr val="12B5EA"/>
                </a:solidFill>
              </a:defRPr>
            </a:lvl7pPr>
            <a:lvl8pPr lvl="7" rtl="0">
              <a:spcBef>
                <a:spcPts val="0"/>
              </a:spcBef>
              <a:buClr>
                <a:srgbClr val="12B5EA"/>
              </a:buClr>
              <a:buSzPct val="100000"/>
              <a:defRPr sz="1600">
                <a:solidFill>
                  <a:srgbClr val="12B5EA"/>
                </a:solidFill>
              </a:defRPr>
            </a:lvl8pPr>
            <a:lvl9pPr lvl="8" rtl="0">
              <a:spcBef>
                <a:spcPts val="0"/>
              </a:spcBef>
              <a:buClr>
                <a:srgbClr val="12B5EA"/>
              </a:buClr>
              <a:buSzPct val="100000"/>
              <a:defRPr sz="1600">
                <a:solidFill>
                  <a:srgbClr val="12B5EA"/>
                </a:solidFill>
              </a:defRPr>
            </a:lvl9pPr>
          </a:lstStyle>
          <a:p>
            <a:pPr lvl="0"/>
            <a:endParaRPr lang="en-US" dirty="0"/>
          </a:p>
        </p:txBody>
      </p:sp>
      <p:sp>
        <p:nvSpPr>
          <p:cNvPr id="2" name="Footer Placeholder 1">
            <a:extLst>
              <a:ext uri="{FF2B5EF4-FFF2-40B4-BE49-F238E27FC236}">
                <a16:creationId xmlns:a16="http://schemas.microsoft.com/office/drawing/2014/main" id="{15F0E43E-745A-406F-B310-160C2E6E0754}"/>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3602B6A1-C40B-47B7-8863-489F00031E4D}"/>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7ACE50-91A5-4316-8063-6A2B323A0498}"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F497D"/>
              </a:solidFill>
              <a:effectLst/>
              <a:uLnTx/>
              <a:uFillTx/>
              <a:latin typeface="Arial"/>
              <a:ea typeface="+mn-ea"/>
              <a:cs typeface="+mn-cs"/>
            </a:endParaRPr>
          </a:p>
        </p:txBody>
      </p:sp>
    </p:spTree>
    <p:extLst>
      <p:ext uri="{BB962C8B-B14F-4D97-AF65-F5344CB8AC3E}">
        <p14:creationId xmlns:p14="http://schemas.microsoft.com/office/powerpoint/2010/main" val="18508687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Make a point">
    <p:spTree>
      <p:nvGrpSpPr>
        <p:cNvPr id="1" name="Shape 48"/>
        <p:cNvGrpSpPr/>
        <p:nvPr/>
      </p:nvGrpSpPr>
      <p:grpSpPr>
        <a:xfrm>
          <a:off x="0" y="0"/>
          <a:ext cx="0" cy="0"/>
          <a:chOff x="0" y="0"/>
          <a:chExt cx="0" cy="0"/>
        </a:xfrm>
      </p:grpSpPr>
      <p:sp>
        <p:nvSpPr>
          <p:cNvPr id="49" name="Shape 49"/>
          <p:cNvSpPr txBox="1">
            <a:spLocks noGrp="1"/>
          </p:cNvSpPr>
          <p:nvPr>
            <p:ph type="subTitle" idx="1"/>
          </p:nvPr>
        </p:nvSpPr>
        <p:spPr>
          <a:xfrm>
            <a:off x="532400" y="3597933"/>
            <a:ext cx="10954000" cy="524800"/>
          </a:xfrm>
          <a:prstGeom prst="rect">
            <a:avLst/>
          </a:prstGeom>
        </p:spPr>
        <p:txBody>
          <a:bodyPr lIns="91397" tIns="91397" rIns="91397" bIns="91397" anchor="t" anchorCtr="0"/>
          <a:lstStyle>
            <a:lvl1pPr lvl="0" algn="ctr" rtl="0">
              <a:lnSpc>
                <a:spcPct val="100000"/>
              </a:lnSpc>
              <a:spcBef>
                <a:spcPts val="0"/>
              </a:spcBef>
              <a:spcAft>
                <a:spcPts val="0"/>
              </a:spcAft>
              <a:buClr>
                <a:srgbClr val="86AF15"/>
              </a:buClr>
              <a:buNone/>
              <a:defRPr>
                <a:solidFill>
                  <a:srgbClr val="86AF15"/>
                </a:solidFill>
              </a:defRPr>
            </a:lvl1pPr>
            <a:lvl2pPr lvl="1" rtl="0">
              <a:lnSpc>
                <a:spcPct val="100000"/>
              </a:lnSpc>
              <a:spcBef>
                <a:spcPts val="0"/>
              </a:spcBef>
              <a:spcAft>
                <a:spcPts val="0"/>
              </a:spcAft>
              <a:buClr>
                <a:srgbClr val="12B5EA"/>
              </a:buClr>
              <a:buSzPct val="100000"/>
              <a:buNone/>
              <a:defRPr sz="1867">
                <a:solidFill>
                  <a:srgbClr val="12B5EA"/>
                </a:solidFill>
              </a:defRPr>
            </a:lvl2pPr>
            <a:lvl3pPr lvl="2" rtl="0">
              <a:lnSpc>
                <a:spcPct val="100000"/>
              </a:lnSpc>
              <a:spcBef>
                <a:spcPts val="0"/>
              </a:spcBef>
              <a:spcAft>
                <a:spcPts val="0"/>
              </a:spcAft>
              <a:buClr>
                <a:srgbClr val="12B5EA"/>
              </a:buClr>
              <a:buSzPct val="100000"/>
              <a:buNone/>
              <a:defRPr sz="1867">
                <a:solidFill>
                  <a:srgbClr val="12B5EA"/>
                </a:solidFill>
              </a:defRPr>
            </a:lvl3pPr>
            <a:lvl4pPr lvl="3" rtl="0">
              <a:lnSpc>
                <a:spcPct val="100000"/>
              </a:lnSpc>
              <a:spcBef>
                <a:spcPts val="0"/>
              </a:spcBef>
              <a:spcAft>
                <a:spcPts val="0"/>
              </a:spcAft>
              <a:buClr>
                <a:srgbClr val="12B5EA"/>
              </a:buClr>
              <a:buSzPct val="100000"/>
              <a:buNone/>
              <a:defRPr sz="1867">
                <a:solidFill>
                  <a:srgbClr val="12B5EA"/>
                </a:solidFill>
              </a:defRPr>
            </a:lvl4pPr>
            <a:lvl5pPr lvl="4" rtl="0">
              <a:lnSpc>
                <a:spcPct val="100000"/>
              </a:lnSpc>
              <a:spcBef>
                <a:spcPts val="0"/>
              </a:spcBef>
              <a:spcAft>
                <a:spcPts val="0"/>
              </a:spcAft>
              <a:buClr>
                <a:srgbClr val="12B5EA"/>
              </a:buClr>
              <a:buSzPct val="100000"/>
              <a:buNone/>
              <a:defRPr sz="1867">
                <a:solidFill>
                  <a:srgbClr val="12B5EA"/>
                </a:solidFill>
              </a:defRPr>
            </a:lvl5pPr>
            <a:lvl6pPr lvl="5" rtl="0">
              <a:lnSpc>
                <a:spcPct val="100000"/>
              </a:lnSpc>
              <a:spcBef>
                <a:spcPts val="0"/>
              </a:spcBef>
              <a:spcAft>
                <a:spcPts val="0"/>
              </a:spcAft>
              <a:buClr>
                <a:srgbClr val="12B5EA"/>
              </a:buClr>
              <a:buSzPct val="100000"/>
              <a:buNone/>
              <a:defRPr sz="1867">
                <a:solidFill>
                  <a:srgbClr val="12B5EA"/>
                </a:solidFill>
              </a:defRPr>
            </a:lvl6pPr>
            <a:lvl7pPr lvl="6" rtl="0">
              <a:lnSpc>
                <a:spcPct val="100000"/>
              </a:lnSpc>
              <a:spcBef>
                <a:spcPts val="0"/>
              </a:spcBef>
              <a:spcAft>
                <a:spcPts val="0"/>
              </a:spcAft>
              <a:buClr>
                <a:srgbClr val="12B5EA"/>
              </a:buClr>
              <a:buSzPct val="100000"/>
              <a:buNone/>
              <a:defRPr sz="1867">
                <a:solidFill>
                  <a:srgbClr val="12B5EA"/>
                </a:solidFill>
              </a:defRPr>
            </a:lvl7pPr>
            <a:lvl8pPr lvl="7" rtl="0">
              <a:lnSpc>
                <a:spcPct val="100000"/>
              </a:lnSpc>
              <a:spcBef>
                <a:spcPts val="0"/>
              </a:spcBef>
              <a:spcAft>
                <a:spcPts val="0"/>
              </a:spcAft>
              <a:buClr>
                <a:srgbClr val="12B5EA"/>
              </a:buClr>
              <a:buSzPct val="100000"/>
              <a:buNone/>
              <a:defRPr sz="1867">
                <a:solidFill>
                  <a:srgbClr val="12B5EA"/>
                </a:solidFill>
              </a:defRPr>
            </a:lvl8pPr>
            <a:lvl9pPr lvl="8" rtl="0">
              <a:lnSpc>
                <a:spcPct val="100000"/>
              </a:lnSpc>
              <a:spcBef>
                <a:spcPts val="0"/>
              </a:spcBef>
              <a:spcAft>
                <a:spcPts val="0"/>
              </a:spcAft>
              <a:buClr>
                <a:srgbClr val="12B5EA"/>
              </a:buClr>
              <a:buSzPct val="100000"/>
              <a:buNone/>
              <a:defRPr sz="1867">
                <a:solidFill>
                  <a:srgbClr val="12B5EA"/>
                </a:solidFill>
              </a:defRPr>
            </a:lvl9pPr>
          </a:lstStyle>
          <a:p>
            <a:endParaRPr/>
          </a:p>
        </p:txBody>
      </p:sp>
      <p:sp>
        <p:nvSpPr>
          <p:cNvPr id="50" name="Shape 50"/>
          <p:cNvSpPr txBox="1">
            <a:spLocks noGrp="1"/>
          </p:cNvSpPr>
          <p:nvPr>
            <p:ph type="title"/>
          </p:nvPr>
        </p:nvSpPr>
        <p:spPr>
          <a:xfrm>
            <a:off x="495321" y="2942067"/>
            <a:ext cx="11062399" cy="757600"/>
          </a:xfrm>
          <a:prstGeom prst="rect">
            <a:avLst/>
          </a:prstGeom>
        </p:spPr>
        <p:txBody>
          <a:bodyPr lIns="91397" tIns="91397" rIns="91397" bIns="91397" anchor="b" anchorCtr="0"/>
          <a:lstStyle>
            <a:lvl1pPr lvl="0" algn="ctr" rtl="0">
              <a:spcBef>
                <a:spcPts val="0"/>
              </a:spcBef>
              <a:buClr>
                <a:srgbClr val="12B5EA"/>
              </a:buClr>
              <a:buSzPct val="100000"/>
              <a:defRPr sz="3200" b="0">
                <a:solidFill>
                  <a:srgbClr val="12B5EA"/>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Tree>
    <p:extLst>
      <p:ext uri="{BB962C8B-B14F-4D97-AF65-F5344CB8AC3E}">
        <p14:creationId xmlns:p14="http://schemas.microsoft.com/office/powerpoint/2010/main" val="4189975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Three Columns">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506521" y="361555"/>
            <a:ext cx="11122799" cy="847199"/>
          </a:xfrm>
          <a:prstGeom prst="rect">
            <a:avLst/>
          </a:prstGeom>
        </p:spPr>
        <p:txBody>
          <a:bodyPr lIns="91397" tIns="91397" rIns="91397" bIns="91397" anchor="t" anchorCtr="0"/>
          <a:lstStyle>
            <a:lvl1pPr lvl="0" rtl="0">
              <a:spcBef>
                <a:spcPts val="0"/>
              </a:spcBef>
              <a:buClr>
                <a:srgbClr val="FF6F0C"/>
              </a:buClr>
              <a:defRPr>
                <a:solidFill>
                  <a:srgbClr val="FF6F0C"/>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58" name="Shape 58"/>
          <p:cNvSpPr txBox="1">
            <a:spLocks noGrp="1"/>
          </p:cNvSpPr>
          <p:nvPr>
            <p:ph type="subTitle" idx="1"/>
          </p:nvPr>
        </p:nvSpPr>
        <p:spPr>
          <a:xfrm>
            <a:off x="506521" y="1057767"/>
            <a:ext cx="8619199" cy="524800"/>
          </a:xfrm>
          <a:prstGeom prst="rect">
            <a:avLst/>
          </a:prstGeom>
        </p:spPr>
        <p:txBody>
          <a:bodyPr lIns="91397" tIns="91397" rIns="91397" bIns="91397" anchor="t" anchorCtr="0"/>
          <a:lstStyle>
            <a:lvl1pPr lvl="0" rtl="0">
              <a:lnSpc>
                <a:spcPct val="100000"/>
              </a:lnSpc>
              <a:spcBef>
                <a:spcPts val="0"/>
              </a:spcBef>
              <a:spcAft>
                <a:spcPts val="0"/>
              </a:spcAft>
              <a:buClr>
                <a:srgbClr val="CCCCCC"/>
              </a:buClr>
              <a:buSzPct val="100000"/>
              <a:buFont typeface="Raleway"/>
              <a:buNone/>
              <a:defRPr sz="16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ct val="100000"/>
              <a:buNone/>
              <a:defRPr sz="2400">
                <a:solidFill>
                  <a:srgbClr val="86AF15"/>
                </a:solidFill>
              </a:defRPr>
            </a:lvl2pPr>
            <a:lvl3pPr lvl="2" rtl="0">
              <a:lnSpc>
                <a:spcPct val="100000"/>
              </a:lnSpc>
              <a:spcBef>
                <a:spcPts val="0"/>
              </a:spcBef>
              <a:spcAft>
                <a:spcPts val="0"/>
              </a:spcAft>
              <a:buClr>
                <a:srgbClr val="86AF15"/>
              </a:buClr>
              <a:buSzPct val="100000"/>
              <a:buNone/>
              <a:defRPr sz="2400">
                <a:solidFill>
                  <a:srgbClr val="86AF15"/>
                </a:solidFill>
              </a:defRPr>
            </a:lvl3pPr>
            <a:lvl4pPr lvl="3" rtl="0">
              <a:lnSpc>
                <a:spcPct val="100000"/>
              </a:lnSpc>
              <a:spcBef>
                <a:spcPts val="0"/>
              </a:spcBef>
              <a:spcAft>
                <a:spcPts val="0"/>
              </a:spcAft>
              <a:buClr>
                <a:srgbClr val="86AF15"/>
              </a:buClr>
              <a:buSzPct val="100000"/>
              <a:buNone/>
              <a:defRPr sz="2400">
                <a:solidFill>
                  <a:srgbClr val="86AF15"/>
                </a:solidFill>
              </a:defRPr>
            </a:lvl4pPr>
            <a:lvl5pPr lvl="4" rtl="0">
              <a:lnSpc>
                <a:spcPct val="100000"/>
              </a:lnSpc>
              <a:spcBef>
                <a:spcPts val="0"/>
              </a:spcBef>
              <a:spcAft>
                <a:spcPts val="0"/>
              </a:spcAft>
              <a:buClr>
                <a:srgbClr val="86AF15"/>
              </a:buClr>
              <a:buSzPct val="100000"/>
              <a:buNone/>
              <a:defRPr sz="2400">
                <a:solidFill>
                  <a:srgbClr val="86AF15"/>
                </a:solidFill>
              </a:defRPr>
            </a:lvl5pPr>
            <a:lvl6pPr lvl="5" rtl="0">
              <a:lnSpc>
                <a:spcPct val="100000"/>
              </a:lnSpc>
              <a:spcBef>
                <a:spcPts val="0"/>
              </a:spcBef>
              <a:spcAft>
                <a:spcPts val="0"/>
              </a:spcAft>
              <a:buClr>
                <a:srgbClr val="86AF15"/>
              </a:buClr>
              <a:buSzPct val="100000"/>
              <a:buNone/>
              <a:defRPr sz="2400">
                <a:solidFill>
                  <a:srgbClr val="86AF15"/>
                </a:solidFill>
              </a:defRPr>
            </a:lvl6pPr>
            <a:lvl7pPr lvl="6" rtl="0">
              <a:lnSpc>
                <a:spcPct val="100000"/>
              </a:lnSpc>
              <a:spcBef>
                <a:spcPts val="0"/>
              </a:spcBef>
              <a:spcAft>
                <a:spcPts val="0"/>
              </a:spcAft>
              <a:buClr>
                <a:srgbClr val="86AF15"/>
              </a:buClr>
              <a:buSzPct val="100000"/>
              <a:buNone/>
              <a:defRPr sz="2400">
                <a:solidFill>
                  <a:srgbClr val="86AF15"/>
                </a:solidFill>
              </a:defRPr>
            </a:lvl7pPr>
            <a:lvl8pPr lvl="7" rtl="0">
              <a:lnSpc>
                <a:spcPct val="100000"/>
              </a:lnSpc>
              <a:spcBef>
                <a:spcPts val="0"/>
              </a:spcBef>
              <a:spcAft>
                <a:spcPts val="0"/>
              </a:spcAft>
              <a:buClr>
                <a:srgbClr val="86AF15"/>
              </a:buClr>
              <a:buSzPct val="100000"/>
              <a:buNone/>
              <a:defRPr sz="2400">
                <a:solidFill>
                  <a:srgbClr val="86AF15"/>
                </a:solidFill>
              </a:defRPr>
            </a:lvl8pPr>
            <a:lvl9pPr lvl="8" rtl="0">
              <a:lnSpc>
                <a:spcPct val="100000"/>
              </a:lnSpc>
              <a:spcBef>
                <a:spcPts val="0"/>
              </a:spcBef>
              <a:spcAft>
                <a:spcPts val="0"/>
              </a:spcAft>
              <a:buClr>
                <a:srgbClr val="86AF15"/>
              </a:buClr>
              <a:buSzPct val="100000"/>
              <a:buNone/>
              <a:defRPr sz="2400">
                <a:solidFill>
                  <a:srgbClr val="86AF15"/>
                </a:solidFill>
              </a:defRPr>
            </a:lvl9pPr>
          </a:lstStyle>
          <a:p>
            <a:endParaRPr/>
          </a:p>
        </p:txBody>
      </p:sp>
      <p:sp>
        <p:nvSpPr>
          <p:cNvPr id="59" name="Shape 59"/>
          <p:cNvSpPr txBox="1">
            <a:spLocks noGrp="1"/>
          </p:cNvSpPr>
          <p:nvPr>
            <p:ph type="body" idx="2"/>
          </p:nvPr>
        </p:nvSpPr>
        <p:spPr>
          <a:xfrm>
            <a:off x="506500" y="1936620"/>
            <a:ext cx="3289200" cy="3175199"/>
          </a:xfrm>
          <a:prstGeom prst="rect">
            <a:avLst/>
          </a:prstGeom>
        </p:spPr>
        <p:txBody>
          <a:bodyPr lIns="91397" tIns="91397" rIns="91397" bIns="91397" anchor="t" anchorCtr="0"/>
          <a:lstStyle>
            <a:lvl1pPr lvl="0" rtl="0">
              <a:spcBef>
                <a:spcPts val="0"/>
              </a:spcBef>
              <a:buClr>
                <a:srgbClr val="12B5EA"/>
              </a:buClr>
              <a:buSzPct val="100000"/>
              <a:buChar char="●"/>
              <a:defRPr sz="1867">
                <a:solidFill>
                  <a:srgbClr val="12B5EA"/>
                </a:solidFill>
              </a:defRPr>
            </a:lvl1pPr>
            <a:lvl2pPr lvl="1" rtl="0">
              <a:spcBef>
                <a:spcPts val="0"/>
              </a:spcBef>
              <a:buClr>
                <a:srgbClr val="12B5EA"/>
              </a:buClr>
              <a:buSzPct val="100000"/>
              <a:buChar char="○"/>
              <a:defRPr sz="1600">
                <a:solidFill>
                  <a:srgbClr val="12B5EA"/>
                </a:solidFill>
              </a:defRPr>
            </a:lvl2pPr>
            <a:lvl3pPr lvl="2" rtl="0">
              <a:spcBef>
                <a:spcPts val="0"/>
              </a:spcBef>
              <a:buClr>
                <a:srgbClr val="12B5EA"/>
              </a:buClr>
              <a:buSzPct val="100000"/>
              <a:buChar char="■"/>
              <a:defRPr sz="1600">
                <a:solidFill>
                  <a:srgbClr val="12B5EA"/>
                </a:solidFill>
              </a:defRPr>
            </a:lvl3pPr>
            <a:lvl4pPr lvl="3" rtl="0">
              <a:spcBef>
                <a:spcPts val="0"/>
              </a:spcBef>
              <a:buClr>
                <a:srgbClr val="12B5EA"/>
              </a:buClr>
              <a:buSzPct val="100000"/>
              <a:buChar char="●"/>
              <a:defRPr sz="1600">
                <a:solidFill>
                  <a:srgbClr val="12B5EA"/>
                </a:solidFill>
              </a:defRPr>
            </a:lvl4pPr>
            <a:lvl5pPr lvl="4" rtl="0">
              <a:spcBef>
                <a:spcPts val="0"/>
              </a:spcBef>
              <a:buClr>
                <a:srgbClr val="12B5EA"/>
              </a:buClr>
              <a:buSzPct val="100000"/>
              <a:buChar char="○"/>
              <a:defRPr sz="1600">
                <a:solidFill>
                  <a:srgbClr val="12B5EA"/>
                </a:solidFill>
              </a:defRPr>
            </a:lvl5pPr>
            <a:lvl6pPr lvl="5" rtl="0">
              <a:spcBef>
                <a:spcPts val="0"/>
              </a:spcBef>
              <a:buClr>
                <a:srgbClr val="12B5EA"/>
              </a:buClr>
              <a:buSzPct val="100000"/>
              <a:buChar char="■"/>
              <a:defRPr sz="1600">
                <a:solidFill>
                  <a:srgbClr val="12B5EA"/>
                </a:solidFill>
              </a:defRPr>
            </a:lvl6pPr>
            <a:lvl7pPr lvl="6" rtl="0">
              <a:spcBef>
                <a:spcPts val="0"/>
              </a:spcBef>
              <a:buClr>
                <a:srgbClr val="12B5EA"/>
              </a:buClr>
              <a:buSzPct val="100000"/>
              <a:buChar char="●"/>
              <a:defRPr sz="1600">
                <a:solidFill>
                  <a:srgbClr val="12B5EA"/>
                </a:solidFill>
              </a:defRPr>
            </a:lvl7pPr>
            <a:lvl8pPr lvl="7" rtl="0">
              <a:spcBef>
                <a:spcPts val="0"/>
              </a:spcBef>
              <a:buClr>
                <a:srgbClr val="12B5EA"/>
              </a:buClr>
              <a:buSzPct val="100000"/>
              <a:buChar char="○"/>
              <a:defRPr sz="1600">
                <a:solidFill>
                  <a:srgbClr val="12B5EA"/>
                </a:solidFill>
              </a:defRPr>
            </a:lvl8pPr>
            <a:lvl9pPr lvl="8" rtl="0">
              <a:spcBef>
                <a:spcPts val="0"/>
              </a:spcBef>
              <a:buClr>
                <a:srgbClr val="12B5EA"/>
              </a:buClr>
              <a:buSzPct val="100000"/>
              <a:buChar char="■"/>
              <a:defRPr sz="1600">
                <a:solidFill>
                  <a:srgbClr val="12B5EA"/>
                </a:solidFill>
              </a:defRPr>
            </a:lvl9pPr>
          </a:lstStyle>
          <a:p>
            <a:endParaRPr/>
          </a:p>
        </p:txBody>
      </p:sp>
      <p:sp>
        <p:nvSpPr>
          <p:cNvPr id="60" name="Shape 60"/>
          <p:cNvSpPr txBox="1">
            <a:spLocks noGrp="1"/>
          </p:cNvSpPr>
          <p:nvPr>
            <p:ph type="body" idx="3"/>
          </p:nvPr>
        </p:nvSpPr>
        <p:spPr>
          <a:xfrm>
            <a:off x="4217567" y="1936620"/>
            <a:ext cx="3289200" cy="3175199"/>
          </a:xfrm>
          <a:prstGeom prst="rect">
            <a:avLst/>
          </a:prstGeom>
        </p:spPr>
        <p:txBody>
          <a:bodyPr lIns="91397" tIns="91397" rIns="91397" bIns="91397" anchor="t" anchorCtr="0"/>
          <a:lstStyle>
            <a:lvl1pPr lvl="0" rtl="0">
              <a:spcBef>
                <a:spcPts val="0"/>
              </a:spcBef>
              <a:buClr>
                <a:srgbClr val="12B5EA"/>
              </a:buClr>
              <a:buSzPct val="100000"/>
              <a:defRPr sz="1867">
                <a:solidFill>
                  <a:srgbClr val="12B5EA"/>
                </a:solidFill>
              </a:defRPr>
            </a:lvl1pPr>
            <a:lvl2pPr lvl="1" rtl="0">
              <a:spcBef>
                <a:spcPts val="0"/>
              </a:spcBef>
              <a:buClr>
                <a:srgbClr val="12B5EA"/>
              </a:buClr>
              <a:buSzPct val="100000"/>
              <a:defRPr sz="1600">
                <a:solidFill>
                  <a:srgbClr val="12B5EA"/>
                </a:solidFill>
              </a:defRPr>
            </a:lvl2pPr>
            <a:lvl3pPr lvl="2" rtl="0">
              <a:spcBef>
                <a:spcPts val="0"/>
              </a:spcBef>
              <a:buClr>
                <a:srgbClr val="12B5EA"/>
              </a:buClr>
              <a:buSzPct val="100000"/>
              <a:defRPr sz="1600">
                <a:solidFill>
                  <a:srgbClr val="12B5EA"/>
                </a:solidFill>
              </a:defRPr>
            </a:lvl3pPr>
            <a:lvl4pPr lvl="3" rtl="0">
              <a:spcBef>
                <a:spcPts val="0"/>
              </a:spcBef>
              <a:buClr>
                <a:srgbClr val="12B5EA"/>
              </a:buClr>
              <a:buSzPct val="100000"/>
              <a:defRPr sz="1600">
                <a:solidFill>
                  <a:srgbClr val="12B5EA"/>
                </a:solidFill>
              </a:defRPr>
            </a:lvl4pPr>
            <a:lvl5pPr lvl="4" rtl="0">
              <a:spcBef>
                <a:spcPts val="0"/>
              </a:spcBef>
              <a:buClr>
                <a:srgbClr val="12B5EA"/>
              </a:buClr>
              <a:buSzPct val="100000"/>
              <a:defRPr sz="1600">
                <a:solidFill>
                  <a:srgbClr val="12B5EA"/>
                </a:solidFill>
              </a:defRPr>
            </a:lvl5pPr>
            <a:lvl6pPr lvl="5" rtl="0">
              <a:spcBef>
                <a:spcPts val="0"/>
              </a:spcBef>
              <a:buClr>
                <a:srgbClr val="12B5EA"/>
              </a:buClr>
              <a:buSzPct val="100000"/>
              <a:defRPr sz="1600">
                <a:solidFill>
                  <a:srgbClr val="12B5EA"/>
                </a:solidFill>
              </a:defRPr>
            </a:lvl6pPr>
            <a:lvl7pPr lvl="6" rtl="0">
              <a:spcBef>
                <a:spcPts val="0"/>
              </a:spcBef>
              <a:buClr>
                <a:srgbClr val="12B5EA"/>
              </a:buClr>
              <a:buSzPct val="100000"/>
              <a:defRPr sz="1600">
                <a:solidFill>
                  <a:srgbClr val="12B5EA"/>
                </a:solidFill>
              </a:defRPr>
            </a:lvl7pPr>
            <a:lvl8pPr lvl="7" rtl="0">
              <a:spcBef>
                <a:spcPts val="0"/>
              </a:spcBef>
              <a:buClr>
                <a:srgbClr val="12B5EA"/>
              </a:buClr>
              <a:buSzPct val="100000"/>
              <a:defRPr sz="1600">
                <a:solidFill>
                  <a:srgbClr val="12B5EA"/>
                </a:solidFill>
              </a:defRPr>
            </a:lvl8pPr>
            <a:lvl9pPr lvl="8" rtl="0">
              <a:spcBef>
                <a:spcPts val="0"/>
              </a:spcBef>
              <a:buClr>
                <a:srgbClr val="12B5EA"/>
              </a:buClr>
              <a:buSzPct val="100000"/>
              <a:defRPr sz="1600">
                <a:solidFill>
                  <a:srgbClr val="12B5EA"/>
                </a:solidFill>
              </a:defRPr>
            </a:lvl9pPr>
          </a:lstStyle>
          <a:p>
            <a:endParaRPr/>
          </a:p>
        </p:txBody>
      </p:sp>
      <p:sp>
        <p:nvSpPr>
          <p:cNvPr id="61" name="Shape 61"/>
          <p:cNvSpPr txBox="1">
            <a:spLocks noGrp="1"/>
          </p:cNvSpPr>
          <p:nvPr>
            <p:ph type="body" idx="4"/>
          </p:nvPr>
        </p:nvSpPr>
        <p:spPr>
          <a:xfrm>
            <a:off x="7938600" y="1936620"/>
            <a:ext cx="3289200" cy="3175199"/>
          </a:xfrm>
          <a:prstGeom prst="rect">
            <a:avLst/>
          </a:prstGeom>
        </p:spPr>
        <p:txBody>
          <a:bodyPr lIns="91397" tIns="91397" rIns="91397" bIns="91397" anchor="t" anchorCtr="0"/>
          <a:lstStyle>
            <a:lvl1pPr lvl="0" rtl="0">
              <a:spcBef>
                <a:spcPts val="0"/>
              </a:spcBef>
              <a:buClr>
                <a:srgbClr val="12B5EA"/>
              </a:buClr>
              <a:buSzPct val="100000"/>
              <a:defRPr sz="1867">
                <a:solidFill>
                  <a:srgbClr val="12B5EA"/>
                </a:solidFill>
              </a:defRPr>
            </a:lvl1pPr>
            <a:lvl2pPr lvl="1" rtl="0">
              <a:spcBef>
                <a:spcPts val="0"/>
              </a:spcBef>
              <a:buClr>
                <a:srgbClr val="12B5EA"/>
              </a:buClr>
              <a:buSzPct val="100000"/>
              <a:defRPr sz="1600">
                <a:solidFill>
                  <a:srgbClr val="12B5EA"/>
                </a:solidFill>
              </a:defRPr>
            </a:lvl2pPr>
            <a:lvl3pPr lvl="2" rtl="0">
              <a:spcBef>
                <a:spcPts val="0"/>
              </a:spcBef>
              <a:buClr>
                <a:srgbClr val="12B5EA"/>
              </a:buClr>
              <a:buSzPct val="100000"/>
              <a:defRPr sz="1600">
                <a:solidFill>
                  <a:srgbClr val="12B5EA"/>
                </a:solidFill>
              </a:defRPr>
            </a:lvl3pPr>
            <a:lvl4pPr lvl="3" rtl="0">
              <a:spcBef>
                <a:spcPts val="0"/>
              </a:spcBef>
              <a:buClr>
                <a:srgbClr val="12B5EA"/>
              </a:buClr>
              <a:buSzPct val="100000"/>
              <a:defRPr sz="1600">
                <a:solidFill>
                  <a:srgbClr val="12B5EA"/>
                </a:solidFill>
              </a:defRPr>
            </a:lvl4pPr>
            <a:lvl5pPr lvl="4" rtl="0">
              <a:spcBef>
                <a:spcPts val="0"/>
              </a:spcBef>
              <a:buClr>
                <a:srgbClr val="12B5EA"/>
              </a:buClr>
              <a:buSzPct val="100000"/>
              <a:defRPr sz="1600">
                <a:solidFill>
                  <a:srgbClr val="12B5EA"/>
                </a:solidFill>
              </a:defRPr>
            </a:lvl5pPr>
            <a:lvl6pPr lvl="5" rtl="0">
              <a:spcBef>
                <a:spcPts val="0"/>
              </a:spcBef>
              <a:buClr>
                <a:srgbClr val="12B5EA"/>
              </a:buClr>
              <a:buSzPct val="100000"/>
              <a:defRPr sz="1600">
                <a:solidFill>
                  <a:srgbClr val="12B5EA"/>
                </a:solidFill>
              </a:defRPr>
            </a:lvl6pPr>
            <a:lvl7pPr lvl="6" rtl="0">
              <a:spcBef>
                <a:spcPts val="0"/>
              </a:spcBef>
              <a:buClr>
                <a:srgbClr val="12B5EA"/>
              </a:buClr>
              <a:buSzPct val="100000"/>
              <a:defRPr sz="1600">
                <a:solidFill>
                  <a:srgbClr val="12B5EA"/>
                </a:solidFill>
              </a:defRPr>
            </a:lvl7pPr>
            <a:lvl8pPr lvl="7" rtl="0">
              <a:spcBef>
                <a:spcPts val="0"/>
              </a:spcBef>
              <a:buClr>
                <a:srgbClr val="12B5EA"/>
              </a:buClr>
              <a:buSzPct val="100000"/>
              <a:defRPr sz="1600">
                <a:solidFill>
                  <a:srgbClr val="12B5EA"/>
                </a:solidFill>
              </a:defRPr>
            </a:lvl8pPr>
            <a:lvl9pPr lvl="8" rtl="0">
              <a:spcBef>
                <a:spcPts val="0"/>
              </a:spcBef>
              <a:buClr>
                <a:srgbClr val="12B5EA"/>
              </a:buClr>
              <a:buSzPct val="100000"/>
              <a:defRPr sz="1600">
                <a:solidFill>
                  <a:srgbClr val="12B5EA"/>
                </a:solidFill>
              </a:defRPr>
            </a:lvl9pPr>
          </a:lstStyle>
          <a:p>
            <a:endParaRPr/>
          </a:p>
        </p:txBody>
      </p:sp>
    </p:spTree>
    <p:extLst>
      <p:ext uri="{BB962C8B-B14F-4D97-AF65-F5344CB8AC3E}">
        <p14:creationId xmlns:p14="http://schemas.microsoft.com/office/powerpoint/2010/main" val="403099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 green">
    <p:spTree>
      <p:nvGrpSpPr>
        <p:cNvPr id="1" name="Shape 34"/>
        <p:cNvGrpSpPr/>
        <p:nvPr/>
      </p:nvGrpSpPr>
      <p:grpSpPr>
        <a:xfrm>
          <a:off x="0" y="0"/>
          <a:ext cx="0" cy="0"/>
          <a:chOff x="0" y="0"/>
          <a:chExt cx="0" cy="0"/>
        </a:xfrm>
      </p:grpSpPr>
      <p:pic>
        <p:nvPicPr>
          <p:cNvPr id="35" name="Shape 35"/>
          <p:cNvPicPr preferRelativeResize="0"/>
          <p:nvPr/>
        </p:nvPicPr>
        <p:blipFill>
          <a:blip r:embed="rId2">
            <a:alphaModFix/>
          </a:blip>
          <a:stretch>
            <a:fillRect/>
          </a:stretch>
        </p:blipFill>
        <p:spPr>
          <a:xfrm>
            <a:off x="10929086" y="6361701"/>
            <a:ext cx="1096399" cy="327099"/>
          </a:xfrm>
          <a:prstGeom prst="rect">
            <a:avLst/>
          </a:prstGeom>
          <a:noFill/>
          <a:ln>
            <a:noFill/>
          </a:ln>
        </p:spPr>
      </p:pic>
      <p:cxnSp>
        <p:nvCxnSpPr>
          <p:cNvPr id="36" name="Shape 36"/>
          <p:cNvCxnSpPr/>
          <p:nvPr/>
        </p:nvCxnSpPr>
        <p:spPr>
          <a:xfrm>
            <a:off x="-8000" y="6176853"/>
            <a:ext cx="12208000" cy="17599"/>
          </a:xfrm>
          <a:prstGeom prst="straightConnector1">
            <a:avLst/>
          </a:prstGeom>
          <a:noFill/>
          <a:ln w="19050" cap="flat" cmpd="sng">
            <a:solidFill>
              <a:schemeClr val="lt1"/>
            </a:solidFill>
            <a:prstDash val="solid"/>
            <a:round/>
            <a:headEnd type="none" w="lg" len="lg"/>
            <a:tailEnd type="none" w="lg" len="lg"/>
          </a:ln>
        </p:spPr>
      </p:cxnSp>
      <p:sp>
        <p:nvSpPr>
          <p:cNvPr id="37" name="Shape 37"/>
          <p:cNvSpPr txBox="1">
            <a:spLocks noGrp="1"/>
          </p:cNvSpPr>
          <p:nvPr>
            <p:ph type="title"/>
          </p:nvPr>
        </p:nvSpPr>
        <p:spPr>
          <a:xfrm>
            <a:off x="541919" y="2823533"/>
            <a:ext cx="11062399" cy="902400"/>
          </a:xfrm>
          <a:prstGeom prst="rect">
            <a:avLst/>
          </a:prstGeom>
        </p:spPr>
        <p:txBody>
          <a:bodyPr lIns="91397" tIns="91397" rIns="91397" bIns="91397" anchor="b" anchorCtr="0"/>
          <a:lstStyle>
            <a:lvl1pPr lvl="0" algn="r"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ubTitle" idx="1"/>
          </p:nvPr>
        </p:nvSpPr>
        <p:spPr>
          <a:xfrm>
            <a:off x="608100" y="3597767"/>
            <a:ext cx="10996000" cy="524800"/>
          </a:xfrm>
          <a:prstGeom prst="rect">
            <a:avLst/>
          </a:prstGeom>
        </p:spPr>
        <p:txBody>
          <a:bodyPr lIns="91397" tIns="91397" rIns="91397" bIns="91397" anchor="t" anchorCtr="0"/>
          <a:lstStyle>
            <a:lvl1pPr lvl="0" algn="r" rtl="0">
              <a:lnSpc>
                <a:spcPct val="100000"/>
              </a:lnSpc>
              <a:spcBef>
                <a:spcPts val="0"/>
              </a:spcBef>
              <a:spcAft>
                <a:spcPts val="0"/>
              </a:spcAft>
              <a:buClr>
                <a:schemeClr val="lt1"/>
              </a:buClr>
              <a:buSzPct val="100000"/>
              <a:buNone/>
              <a:defRPr sz="1867">
                <a:solidFill>
                  <a:schemeClr val="lt1"/>
                </a:solidFill>
              </a:defRPr>
            </a:lvl1pPr>
            <a:lvl2pPr lvl="1" rtl="0">
              <a:lnSpc>
                <a:spcPct val="100000"/>
              </a:lnSpc>
              <a:spcBef>
                <a:spcPts val="0"/>
              </a:spcBef>
              <a:spcAft>
                <a:spcPts val="0"/>
              </a:spcAft>
              <a:buClr>
                <a:schemeClr val="lt1"/>
              </a:buClr>
              <a:buSzPct val="100000"/>
              <a:buNone/>
              <a:defRPr sz="2400">
                <a:solidFill>
                  <a:schemeClr val="lt1"/>
                </a:solidFill>
              </a:defRPr>
            </a:lvl2pPr>
            <a:lvl3pPr lvl="2" rtl="0">
              <a:lnSpc>
                <a:spcPct val="100000"/>
              </a:lnSpc>
              <a:spcBef>
                <a:spcPts val="0"/>
              </a:spcBef>
              <a:spcAft>
                <a:spcPts val="0"/>
              </a:spcAft>
              <a:buClr>
                <a:schemeClr val="lt1"/>
              </a:buClr>
              <a:buSzPct val="100000"/>
              <a:buNone/>
              <a:defRPr sz="2400">
                <a:solidFill>
                  <a:schemeClr val="lt1"/>
                </a:solidFill>
              </a:defRPr>
            </a:lvl3pPr>
            <a:lvl4pPr lvl="3" rtl="0">
              <a:lnSpc>
                <a:spcPct val="100000"/>
              </a:lnSpc>
              <a:spcBef>
                <a:spcPts val="0"/>
              </a:spcBef>
              <a:spcAft>
                <a:spcPts val="0"/>
              </a:spcAft>
              <a:buClr>
                <a:schemeClr val="lt1"/>
              </a:buClr>
              <a:buSzPct val="100000"/>
              <a:buNone/>
              <a:defRPr sz="2400">
                <a:solidFill>
                  <a:schemeClr val="lt1"/>
                </a:solidFill>
              </a:defRPr>
            </a:lvl4pPr>
            <a:lvl5pPr lvl="4" rtl="0">
              <a:lnSpc>
                <a:spcPct val="100000"/>
              </a:lnSpc>
              <a:spcBef>
                <a:spcPts val="0"/>
              </a:spcBef>
              <a:spcAft>
                <a:spcPts val="0"/>
              </a:spcAft>
              <a:buClr>
                <a:schemeClr val="lt1"/>
              </a:buClr>
              <a:buSzPct val="100000"/>
              <a:buNone/>
              <a:defRPr sz="2400">
                <a:solidFill>
                  <a:schemeClr val="lt1"/>
                </a:solidFill>
              </a:defRPr>
            </a:lvl5pPr>
            <a:lvl6pPr lvl="5" rtl="0">
              <a:lnSpc>
                <a:spcPct val="100000"/>
              </a:lnSpc>
              <a:spcBef>
                <a:spcPts val="0"/>
              </a:spcBef>
              <a:spcAft>
                <a:spcPts val="0"/>
              </a:spcAft>
              <a:buClr>
                <a:schemeClr val="lt1"/>
              </a:buClr>
              <a:buSzPct val="100000"/>
              <a:buNone/>
              <a:defRPr sz="2400">
                <a:solidFill>
                  <a:schemeClr val="lt1"/>
                </a:solidFill>
              </a:defRPr>
            </a:lvl6pPr>
            <a:lvl7pPr lvl="6" rtl="0">
              <a:lnSpc>
                <a:spcPct val="100000"/>
              </a:lnSpc>
              <a:spcBef>
                <a:spcPts val="0"/>
              </a:spcBef>
              <a:spcAft>
                <a:spcPts val="0"/>
              </a:spcAft>
              <a:buClr>
                <a:schemeClr val="lt1"/>
              </a:buClr>
              <a:buSzPct val="100000"/>
              <a:buNone/>
              <a:defRPr sz="2400">
                <a:solidFill>
                  <a:schemeClr val="lt1"/>
                </a:solidFill>
              </a:defRPr>
            </a:lvl7pPr>
            <a:lvl8pPr lvl="7" rtl="0">
              <a:lnSpc>
                <a:spcPct val="100000"/>
              </a:lnSpc>
              <a:spcBef>
                <a:spcPts val="0"/>
              </a:spcBef>
              <a:spcAft>
                <a:spcPts val="0"/>
              </a:spcAft>
              <a:buClr>
                <a:schemeClr val="lt1"/>
              </a:buClr>
              <a:buSzPct val="100000"/>
              <a:buNone/>
              <a:defRPr sz="2400">
                <a:solidFill>
                  <a:schemeClr val="lt1"/>
                </a:solidFill>
              </a:defRPr>
            </a:lvl8pPr>
            <a:lvl9pPr lvl="8" rtl="0">
              <a:lnSpc>
                <a:spcPct val="100000"/>
              </a:lnSpc>
              <a:spcBef>
                <a:spcPts val="0"/>
              </a:spcBef>
              <a:spcAft>
                <a:spcPts val="0"/>
              </a:spcAft>
              <a:buClr>
                <a:schemeClr val="lt1"/>
              </a:buClr>
              <a:buSzPct val="100000"/>
              <a:buNone/>
              <a:defRPr sz="2400">
                <a:solidFill>
                  <a:schemeClr val="lt1"/>
                </a:solidFill>
              </a:defRPr>
            </a:lvl9pPr>
          </a:lstStyle>
          <a:p>
            <a:endParaRPr/>
          </a:p>
        </p:txBody>
      </p:sp>
    </p:spTree>
    <p:extLst>
      <p:ext uri="{BB962C8B-B14F-4D97-AF65-F5344CB8AC3E}">
        <p14:creationId xmlns:p14="http://schemas.microsoft.com/office/powerpoint/2010/main" val="20926553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Four Columns 1">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506521" y="361555"/>
            <a:ext cx="11122799" cy="847199"/>
          </a:xfrm>
          <a:prstGeom prst="rect">
            <a:avLst/>
          </a:prstGeom>
        </p:spPr>
        <p:txBody>
          <a:bodyPr lIns="91397" tIns="91397" rIns="91397" bIns="91397" anchor="t" anchorCtr="0"/>
          <a:lstStyle>
            <a:lvl1pPr lvl="0" rtl="0">
              <a:spcBef>
                <a:spcPts val="0"/>
              </a:spcBef>
              <a:buClr>
                <a:srgbClr val="FF6F0C"/>
              </a:buClr>
              <a:defRPr>
                <a:solidFill>
                  <a:srgbClr val="FF6F0C"/>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4" name="Shape 64"/>
          <p:cNvSpPr txBox="1">
            <a:spLocks noGrp="1"/>
          </p:cNvSpPr>
          <p:nvPr>
            <p:ph type="subTitle" idx="1"/>
          </p:nvPr>
        </p:nvSpPr>
        <p:spPr>
          <a:xfrm>
            <a:off x="506521" y="1057767"/>
            <a:ext cx="8619199" cy="524800"/>
          </a:xfrm>
          <a:prstGeom prst="rect">
            <a:avLst/>
          </a:prstGeom>
        </p:spPr>
        <p:txBody>
          <a:bodyPr lIns="91397" tIns="91397" rIns="91397" bIns="91397" anchor="t" anchorCtr="0"/>
          <a:lstStyle>
            <a:lvl1pPr lvl="0" rtl="0">
              <a:lnSpc>
                <a:spcPct val="100000"/>
              </a:lnSpc>
              <a:spcBef>
                <a:spcPts val="0"/>
              </a:spcBef>
              <a:spcAft>
                <a:spcPts val="0"/>
              </a:spcAft>
              <a:buClr>
                <a:srgbClr val="CCCCCC"/>
              </a:buClr>
              <a:buSzPct val="100000"/>
              <a:buFont typeface="Raleway"/>
              <a:buNone/>
              <a:defRPr sz="16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ct val="100000"/>
              <a:buNone/>
              <a:defRPr sz="2400">
                <a:solidFill>
                  <a:srgbClr val="86AF15"/>
                </a:solidFill>
              </a:defRPr>
            </a:lvl2pPr>
            <a:lvl3pPr lvl="2" rtl="0">
              <a:lnSpc>
                <a:spcPct val="100000"/>
              </a:lnSpc>
              <a:spcBef>
                <a:spcPts val="0"/>
              </a:spcBef>
              <a:spcAft>
                <a:spcPts val="0"/>
              </a:spcAft>
              <a:buClr>
                <a:srgbClr val="86AF15"/>
              </a:buClr>
              <a:buSzPct val="100000"/>
              <a:buNone/>
              <a:defRPr sz="2400">
                <a:solidFill>
                  <a:srgbClr val="86AF15"/>
                </a:solidFill>
              </a:defRPr>
            </a:lvl3pPr>
            <a:lvl4pPr lvl="3" rtl="0">
              <a:lnSpc>
                <a:spcPct val="100000"/>
              </a:lnSpc>
              <a:spcBef>
                <a:spcPts val="0"/>
              </a:spcBef>
              <a:spcAft>
                <a:spcPts val="0"/>
              </a:spcAft>
              <a:buClr>
                <a:srgbClr val="86AF15"/>
              </a:buClr>
              <a:buSzPct val="100000"/>
              <a:buNone/>
              <a:defRPr sz="2400">
                <a:solidFill>
                  <a:srgbClr val="86AF15"/>
                </a:solidFill>
              </a:defRPr>
            </a:lvl4pPr>
            <a:lvl5pPr lvl="4" rtl="0">
              <a:lnSpc>
                <a:spcPct val="100000"/>
              </a:lnSpc>
              <a:spcBef>
                <a:spcPts val="0"/>
              </a:spcBef>
              <a:spcAft>
                <a:spcPts val="0"/>
              </a:spcAft>
              <a:buClr>
                <a:srgbClr val="86AF15"/>
              </a:buClr>
              <a:buSzPct val="100000"/>
              <a:buNone/>
              <a:defRPr sz="2400">
                <a:solidFill>
                  <a:srgbClr val="86AF15"/>
                </a:solidFill>
              </a:defRPr>
            </a:lvl5pPr>
            <a:lvl6pPr lvl="5" rtl="0">
              <a:lnSpc>
                <a:spcPct val="100000"/>
              </a:lnSpc>
              <a:spcBef>
                <a:spcPts val="0"/>
              </a:spcBef>
              <a:spcAft>
                <a:spcPts val="0"/>
              </a:spcAft>
              <a:buClr>
                <a:srgbClr val="86AF15"/>
              </a:buClr>
              <a:buSzPct val="100000"/>
              <a:buNone/>
              <a:defRPr sz="2400">
                <a:solidFill>
                  <a:srgbClr val="86AF15"/>
                </a:solidFill>
              </a:defRPr>
            </a:lvl6pPr>
            <a:lvl7pPr lvl="6" rtl="0">
              <a:lnSpc>
                <a:spcPct val="100000"/>
              </a:lnSpc>
              <a:spcBef>
                <a:spcPts val="0"/>
              </a:spcBef>
              <a:spcAft>
                <a:spcPts val="0"/>
              </a:spcAft>
              <a:buClr>
                <a:srgbClr val="86AF15"/>
              </a:buClr>
              <a:buSzPct val="100000"/>
              <a:buNone/>
              <a:defRPr sz="2400">
                <a:solidFill>
                  <a:srgbClr val="86AF15"/>
                </a:solidFill>
              </a:defRPr>
            </a:lvl7pPr>
            <a:lvl8pPr lvl="7" rtl="0">
              <a:lnSpc>
                <a:spcPct val="100000"/>
              </a:lnSpc>
              <a:spcBef>
                <a:spcPts val="0"/>
              </a:spcBef>
              <a:spcAft>
                <a:spcPts val="0"/>
              </a:spcAft>
              <a:buClr>
                <a:srgbClr val="86AF15"/>
              </a:buClr>
              <a:buSzPct val="100000"/>
              <a:buNone/>
              <a:defRPr sz="2400">
                <a:solidFill>
                  <a:srgbClr val="86AF15"/>
                </a:solidFill>
              </a:defRPr>
            </a:lvl8pPr>
            <a:lvl9pPr lvl="8" rtl="0">
              <a:lnSpc>
                <a:spcPct val="100000"/>
              </a:lnSpc>
              <a:spcBef>
                <a:spcPts val="0"/>
              </a:spcBef>
              <a:spcAft>
                <a:spcPts val="0"/>
              </a:spcAft>
              <a:buClr>
                <a:srgbClr val="86AF15"/>
              </a:buClr>
              <a:buSzPct val="100000"/>
              <a:buNone/>
              <a:defRPr sz="2400">
                <a:solidFill>
                  <a:srgbClr val="86AF15"/>
                </a:solidFill>
              </a:defRPr>
            </a:lvl9pPr>
          </a:lstStyle>
          <a:p>
            <a:endParaRPr/>
          </a:p>
        </p:txBody>
      </p:sp>
      <p:sp>
        <p:nvSpPr>
          <p:cNvPr id="65" name="Shape 65"/>
          <p:cNvSpPr txBox="1">
            <a:spLocks noGrp="1"/>
          </p:cNvSpPr>
          <p:nvPr>
            <p:ph type="body" idx="2"/>
          </p:nvPr>
        </p:nvSpPr>
        <p:spPr>
          <a:xfrm>
            <a:off x="506500" y="1936620"/>
            <a:ext cx="2727600" cy="3175199"/>
          </a:xfrm>
          <a:prstGeom prst="rect">
            <a:avLst/>
          </a:prstGeom>
        </p:spPr>
        <p:txBody>
          <a:bodyPr lIns="91397" tIns="91397" rIns="91397" bIns="91397" anchor="t" anchorCtr="0"/>
          <a:lstStyle>
            <a:lvl1pPr lvl="0" rtl="0">
              <a:spcBef>
                <a:spcPts val="0"/>
              </a:spcBef>
              <a:buClr>
                <a:srgbClr val="12B5EA"/>
              </a:buClr>
              <a:buSzPct val="100000"/>
              <a:defRPr sz="1867">
                <a:solidFill>
                  <a:srgbClr val="12B5EA"/>
                </a:solidFill>
              </a:defRPr>
            </a:lvl1pPr>
            <a:lvl2pPr lvl="1" rtl="0">
              <a:spcBef>
                <a:spcPts val="0"/>
              </a:spcBef>
              <a:buClr>
                <a:srgbClr val="12B5EA"/>
              </a:buClr>
              <a:buSzPct val="100000"/>
              <a:defRPr sz="1600">
                <a:solidFill>
                  <a:srgbClr val="12B5EA"/>
                </a:solidFill>
              </a:defRPr>
            </a:lvl2pPr>
            <a:lvl3pPr lvl="2" rtl="0">
              <a:spcBef>
                <a:spcPts val="0"/>
              </a:spcBef>
              <a:buClr>
                <a:srgbClr val="12B5EA"/>
              </a:buClr>
              <a:buSzPct val="100000"/>
              <a:defRPr sz="1600">
                <a:solidFill>
                  <a:srgbClr val="12B5EA"/>
                </a:solidFill>
              </a:defRPr>
            </a:lvl3pPr>
            <a:lvl4pPr lvl="3" rtl="0">
              <a:spcBef>
                <a:spcPts val="0"/>
              </a:spcBef>
              <a:buClr>
                <a:srgbClr val="12B5EA"/>
              </a:buClr>
              <a:buSzPct val="100000"/>
              <a:defRPr sz="1600">
                <a:solidFill>
                  <a:srgbClr val="12B5EA"/>
                </a:solidFill>
              </a:defRPr>
            </a:lvl4pPr>
            <a:lvl5pPr lvl="4" rtl="0">
              <a:spcBef>
                <a:spcPts val="0"/>
              </a:spcBef>
              <a:buClr>
                <a:srgbClr val="12B5EA"/>
              </a:buClr>
              <a:buSzPct val="100000"/>
              <a:defRPr sz="1600">
                <a:solidFill>
                  <a:srgbClr val="12B5EA"/>
                </a:solidFill>
              </a:defRPr>
            </a:lvl5pPr>
            <a:lvl6pPr lvl="5" rtl="0">
              <a:spcBef>
                <a:spcPts val="0"/>
              </a:spcBef>
              <a:buClr>
                <a:srgbClr val="12B5EA"/>
              </a:buClr>
              <a:buSzPct val="100000"/>
              <a:defRPr sz="1600">
                <a:solidFill>
                  <a:srgbClr val="12B5EA"/>
                </a:solidFill>
              </a:defRPr>
            </a:lvl6pPr>
            <a:lvl7pPr lvl="6" rtl="0">
              <a:spcBef>
                <a:spcPts val="0"/>
              </a:spcBef>
              <a:buClr>
                <a:srgbClr val="12B5EA"/>
              </a:buClr>
              <a:buSzPct val="100000"/>
              <a:defRPr sz="1600">
                <a:solidFill>
                  <a:srgbClr val="12B5EA"/>
                </a:solidFill>
              </a:defRPr>
            </a:lvl7pPr>
            <a:lvl8pPr lvl="7" rtl="0">
              <a:spcBef>
                <a:spcPts val="0"/>
              </a:spcBef>
              <a:buClr>
                <a:srgbClr val="12B5EA"/>
              </a:buClr>
              <a:buSzPct val="100000"/>
              <a:defRPr sz="1600">
                <a:solidFill>
                  <a:srgbClr val="12B5EA"/>
                </a:solidFill>
              </a:defRPr>
            </a:lvl8pPr>
            <a:lvl9pPr lvl="8" rtl="0">
              <a:spcBef>
                <a:spcPts val="0"/>
              </a:spcBef>
              <a:buClr>
                <a:srgbClr val="12B5EA"/>
              </a:buClr>
              <a:buSzPct val="100000"/>
              <a:defRPr sz="1600">
                <a:solidFill>
                  <a:srgbClr val="12B5EA"/>
                </a:solidFill>
              </a:defRPr>
            </a:lvl9pPr>
          </a:lstStyle>
          <a:p>
            <a:endParaRPr/>
          </a:p>
        </p:txBody>
      </p:sp>
      <p:sp>
        <p:nvSpPr>
          <p:cNvPr id="66" name="Shape 66"/>
          <p:cNvSpPr txBox="1">
            <a:spLocks noGrp="1"/>
          </p:cNvSpPr>
          <p:nvPr>
            <p:ph type="body" idx="3"/>
          </p:nvPr>
        </p:nvSpPr>
        <p:spPr>
          <a:xfrm>
            <a:off x="3350700" y="1936620"/>
            <a:ext cx="2727600" cy="3175199"/>
          </a:xfrm>
          <a:prstGeom prst="rect">
            <a:avLst/>
          </a:prstGeom>
        </p:spPr>
        <p:txBody>
          <a:bodyPr lIns="91397" tIns="91397" rIns="91397" bIns="91397" anchor="t" anchorCtr="0"/>
          <a:lstStyle>
            <a:lvl1pPr lvl="0" rtl="0">
              <a:spcBef>
                <a:spcPts val="0"/>
              </a:spcBef>
              <a:buClr>
                <a:srgbClr val="12B5EA"/>
              </a:buClr>
              <a:buSzPct val="100000"/>
              <a:defRPr sz="1867">
                <a:solidFill>
                  <a:srgbClr val="12B5EA"/>
                </a:solidFill>
              </a:defRPr>
            </a:lvl1pPr>
            <a:lvl2pPr lvl="1" rtl="0">
              <a:spcBef>
                <a:spcPts val="0"/>
              </a:spcBef>
              <a:buClr>
                <a:srgbClr val="12B5EA"/>
              </a:buClr>
              <a:buSzPct val="100000"/>
              <a:defRPr sz="1600">
                <a:solidFill>
                  <a:srgbClr val="12B5EA"/>
                </a:solidFill>
              </a:defRPr>
            </a:lvl2pPr>
            <a:lvl3pPr lvl="2" rtl="0">
              <a:spcBef>
                <a:spcPts val="0"/>
              </a:spcBef>
              <a:buClr>
                <a:srgbClr val="12B5EA"/>
              </a:buClr>
              <a:buSzPct val="100000"/>
              <a:defRPr sz="1600">
                <a:solidFill>
                  <a:srgbClr val="12B5EA"/>
                </a:solidFill>
              </a:defRPr>
            </a:lvl3pPr>
            <a:lvl4pPr lvl="3" rtl="0">
              <a:spcBef>
                <a:spcPts val="0"/>
              </a:spcBef>
              <a:buClr>
                <a:srgbClr val="12B5EA"/>
              </a:buClr>
              <a:buSzPct val="100000"/>
              <a:defRPr sz="1600">
                <a:solidFill>
                  <a:srgbClr val="12B5EA"/>
                </a:solidFill>
              </a:defRPr>
            </a:lvl4pPr>
            <a:lvl5pPr lvl="4" rtl="0">
              <a:spcBef>
                <a:spcPts val="0"/>
              </a:spcBef>
              <a:buClr>
                <a:srgbClr val="12B5EA"/>
              </a:buClr>
              <a:buSzPct val="100000"/>
              <a:defRPr sz="1600">
                <a:solidFill>
                  <a:srgbClr val="12B5EA"/>
                </a:solidFill>
              </a:defRPr>
            </a:lvl5pPr>
            <a:lvl6pPr lvl="5" rtl="0">
              <a:spcBef>
                <a:spcPts val="0"/>
              </a:spcBef>
              <a:buClr>
                <a:srgbClr val="12B5EA"/>
              </a:buClr>
              <a:buSzPct val="100000"/>
              <a:defRPr sz="1600">
                <a:solidFill>
                  <a:srgbClr val="12B5EA"/>
                </a:solidFill>
              </a:defRPr>
            </a:lvl6pPr>
            <a:lvl7pPr lvl="6" rtl="0">
              <a:spcBef>
                <a:spcPts val="0"/>
              </a:spcBef>
              <a:buClr>
                <a:srgbClr val="12B5EA"/>
              </a:buClr>
              <a:buSzPct val="100000"/>
              <a:defRPr sz="1600">
                <a:solidFill>
                  <a:srgbClr val="12B5EA"/>
                </a:solidFill>
              </a:defRPr>
            </a:lvl7pPr>
            <a:lvl8pPr lvl="7" rtl="0">
              <a:spcBef>
                <a:spcPts val="0"/>
              </a:spcBef>
              <a:buClr>
                <a:srgbClr val="12B5EA"/>
              </a:buClr>
              <a:buSzPct val="100000"/>
              <a:defRPr sz="1600">
                <a:solidFill>
                  <a:srgbClr val="12B5EA"/>
                </a:solidFill>
              </a:defRPr>
            </a:lvl8pPr>
            <a:lvl9pPr lvl="8" rtl="0">
              <a:spcBef>
                <a:spcPts val="0"/>
              </a:spcBef>
              <a:buClr>
                <a:srgbClr val="12B5EA"/>
              </a:buClr>
              <a:buSzPct val="100000"/>
              <a:defRPr sz="1600">
                <a:solidFill>
                  <a:srgbClr val="12B5EA"/>
                </a:solidFill>
              </a:defRPr>
            </a:lvl9pPr>
          </a:lstStyle>
          <a:p>
            <a:endParaRPr/>
          </a:p>
        </p:txBody>
      </p:sp>
      <p:sp>
        <p:nvSpPr>
          <p:cNvPr id="67" name="Shape 67"/>
          <p:cNvSpPr txBox="1">
            <a:spLocks noGrp="1"/>
          </p:cNvSpPr>
          <p:nvPr>
            <p:ph type="body" idx="4"/>
          </p:nvPr>
        </p:nvSpPr>
        <p:spPr>
          <a:xfrm>
            <a:off x="6212700" y="1936620"/>
            <a:ext cx="2727600" cy="3175199"/>
          </a:xfrm>
          <a:prstGeom prst="rect">
            <a:avLst/>
          </a:prstGeom>
        </p:spPr>
        <p:txBody>
          <a:bodyPr lIns="91397" tIns="91397" rIns="91397" bIns="91397" anchor="t" anchorCtr="0"/>
          <a:lstStyle>
            <a:lvl1pPr lvl="0" rtl="0">
              <a:spcBef>
                <a:spcPts val="0"/>
              </a:spcBef>
              <a:buClr>
                <a:srgbClr val="12B5EA"/>
              </a:buClr>
              <a:buSzPct val="100000"/>
              <a:defRPr sz="1867">
                <a:solidFill>
                  <a:srgbClr val="12B5EA"/>
                </a:solidFill>
              </a:defRPr>
            </a:lvl1pPr>
            <a:lvl2pPr lvl="1" rtl="0">
              <a:spcBef>
                <a:spcPts val="0"/>
              </a:spcBef>
              <a:buClr>
                <a:srgbClr val="12B5EA"/>
              </a:buClr>
              <a:buSzPct val="100000"/>
              <a:defRPr sz="1600">
                <a:solidFill>
                  <a:srgbClr val="12B5EA"/>
                </a:solidFill>
              </a:defRPr>
            </a:lvl2pPr>
            <a:lvl3pPr lvl="2" rtl="0">
              <a:spcBef>
                <a:spcPts val="0"/>
              </a:spcBef>
              <a:buClr>
                <a:srgbClr val="12B5EA"/>
              </a:buClr>
              <a:buSzPct val="100000"/>
              <a:defRPr sz="1600">
                <a:solidFill>
                  <a:srgbClr val="12B5EA"/>
                </a:solidFill>
              </a:defRPr>
            </a:lvl3pPr>
            <a:lvl4pPr lvl="3" rtl="0">
              <a:spcBef>
                <a:spcPts val="0"/>
              </a:spcBef>
              <a:buClr>
                <a:srgbClr val="12B5EA"/>
              </a:buClr>
              <a:buSzPct val="100000"/>
              <a:defRPr sz="1600">
                <a:solidFill>
                  <a:srgbClr val="12B5EA"/>
                </a:solidFill>
              </a:defRPr>
            </a:lvl4pPr>
            <a:lvl5pPr lvl="4" rtl="0">
              <a:spcBef>
                <a:spcPts val="0"/>
              </a:spcBef>
              <a:buClr>
                <a:srgbClr val="12B5EA"/>
              </a:buClr>
              <a:buSzPct val="100000"/>
              <a:defRPr sz="1600">
                <a:solidFill>
                  <a:srgbClr val="12B5EA"/>
                </a:solidFill>
              </a:defRPr>
            </a:lvl5pPr>
            <a:lvl6pPr lvl="5" rtl="0">
              <a:spcBef>
                <a:spcPts val="0"/>
              </a:spcBef>
              <a:buClr>
                <a:srgbClr val="12B5EA"/>
              </a:buClr>
              <a:buSzPct val="100000"/>
              <a:defRPr sz="1600">
                <a:solidFill>
                  <a:srgbClr val="12B5EA"/>
                </a:solidFill>
              </a:defRPr>
            </a:lvl6pPr>
            <a:lvl7pPr lvl="6" rtl="0">
              <a:spcBef>
                <a:spcPts val="0"/>
              </a:spcBef>
              <a:buClr>
                <a:srgbClr val="12B5EA"/>
              </a:buClr>
              <a:buSzPct val="100000"/>
              <a:defRPr sz="1600">
                <a:solidFill>
                  <a:srgbClr val="12B5EA"/>
                </a:solidFill>
              </a:defRPr>
            </a:lvl7pPr>
            <a:lvl8pPr lvl="7" rtl="0">
              <a:spcBef>
                <a:spcPts val="0"/>
              </a:spcBef>
              <a:buClr>
                <a:srgbClr val="12B5EA"/>
              </a:buClr>
              <a:buSzPct val="100000"/>
              <a:defRPr sz="1600">
                <a:solidFill>
                  <a:srgbClr val="12B5EA"/>
                </a:solidFill>
              </a:defRPr>
            </a:lvl8pPr>
            <a:lvl9pPr lvl="8" rtl="0">
              <a:spcBef>
                <a:spcPts val="0"/>
              </a:spcBef>
              <a:buClr>
                <a:srgbClr val="12B5EA"/>
              </a:buClr>
              <a:buSzPct val="100000"/>
              <a:defRPr sz="1600">
                <a:solidFill>
                  <a:srgbClr val="12B5EA"/>
                </a:solidFill>
              </a:defRPr>
            </a:lvl9pPr>
          </a:lstStyle>
          <a:p>
            <a:endParaRPr/>
          </a:p>
        </p:txBody>
      </p:sp>
      <p:sp>
        <p:nvSpPr>
          <p:cNvPr id="68" name="Shape 68"/>
          <p:cNvSpPr txBox="1">
            <a:spLocks noGrp="1"/>
          </p:cNvSpPr>
          <p:nvPr>
            <p:ph type="body" idx="5"/>
          </p:nvPr>
        </p:nvSpPr>
        <p:spPr>
          <a:xfrm>
            <a:off x="9056900" y="1936620"/>
            <a:ext cx="2727600" cy="3175199"/>
          </a:xfrm>
          <a:prstGeom prst="rect">
            <a:avLst/>
          </a:prstGeom>
        </p:spPr>
        <p:txBody>
          <a:bodyPr lIns="91397" tIns="91397" rIns="91397" bIns="91397" anchor="t" anchorCtr="0"/>
          <a:lstStyle>
            <a:lvl1pPr lvl="0" rtl="0">
              <a:spcBef>
                <a:spcPts val="0"/>
              </a:spcBef>
              <a:buClr>
                <a:srgbClr val="12B5EA"/>
              </a:buClr>
              <a:buSzPct val="100000"/>
              <a:defRPr sz="1867">
                <a:solidFill>
                  <a:srgbClr val="12B5EA"/>
                </a:solidFill>
              </a:defRPr>
            </a:lvl1pPr>
            <a:lvl2pPr lvl="1" rtl="0">
              <a:spcBef>
                <a:spcPts val="0"/>
              </a:spcBef>
              <a:buClr>
                <a:srgbClr val="12B5EA"/>
              </a:buClr>
              <a:buSzPct val="100000"/>
              <a:defRPr sz="1600">
                <a:solidFill>
                  <a:srgbClr val="12B5EA"/>
                </a:solidFill>
              </a:defRPr>
            </a:lvl2pPr>
            <a:lvl3pPr lvl="2" rtl="0">
              <a:spcBef>
                <a:spcPts val="0"/>
              </a:spcBef>
              <a:buClr>
                <a:srgbClr val="12B5EA"/>
              </a:buClr>
              <a:buSzPct val="100000"/>
              <a:defRPr sz="1600">
                <a:solidFill>
                  <a:srgbClr val="12B5EA"/>
                </a:solidFill>
              </a:defRPr>
            </a:lvl3pPr>
            <a:lvl4pPr lvl="3" rtl="0">
              <a:spcBef>
                <a:spcPts val="0"/>
              </a:spcBef>
              <a:buClr>
                <a:srgbClr val="12B5EA"/>
              </a:buClr>
              <a:buSzPct val="100000"/>
              <a:defRPr sz="1600">
                <a:solidFill>
                  <a:srgbClr val="12B5EA"/>
                </a:solidFill>
              </a:defRPr>
            </a:lvl4pPr>
            <a:lvl5pPr lvl="4" rtl="0">
              <a:spcBef>
                <a:spcPts val="0"/>
              </a:spcBef>
              <a:buClr>
                <a:srgbClr val="12B5EA"/>
              </a:buClr>
              <a:buSzPct val="100000"/>
              <a:defRPr sz="1600">
                <a:solidFill>
                  <a:srgbClr val="12B5EA"/>
                </a:solidFill>
              </a:defRPr>
            </a:lvl5pPr>
            <a:lvl6pPr lvl="5" rtl="0">
              <a:spcBef>
                <a:spcPts val="0"/>
              </a:spcBef>
              <a:buClr>
                <a:srgbClr val="12B5EA"/>
              </a:buClr>
              <a:buSzPct val="100000"/>
              <a:defRPr sz="1600">
                <a:solidFill>
                  <a:srgbClr val="12B5EA"/>
                </a:solidFill>
              </a:defRPr>
            </a:lvl6pPr>
            <a:lvl7pPr lvl="6" rtl="0">
              <a:spcBef>
                <a:spcPts val="0"/>
              </a:spcBef>
              <a:buClr>
                <a:srgbClr val="12B5EA"/>
              </a:buClr>
              <a:buSzPct val="100000"/>
              <a:defRPr sz="1600">
                <a:solidFill>
                  <a:srgbClr val="12B5EA"/>
                </a:solidFill>
              </a:defRPr>
            </a:lvl7pPr>
            <a:lvl8pPr lvl="7" rtl="0">
              <a:spcBef>
                <a:spcPts val="0"/>
              </a:spcBef>
              <a:buClr>
                <a:srgbClr val="12B5EA"/>
              </a:buClr>
              <a:buSzPct val="100000"/>
              <a:defRPr sz="1600">
                <a:solidFill>
                  <a:srgbClr val="12B5EA"/>
                </a:solidFill>
              </a:defRPr>
            </a:lvl8pPr>
            <a:lvl9pPr lvl="8" rtl="0">
              <a:spcBef>
                <a:spcPts val="0"/>
              </a:spcBef>
              <a:buClr>
                <a:srgbClr val="12B5EA"/>
              </a:buClr>
              <a:buSzPct val="100000"/>
              <a:defRPr sz="1600">
                <a:solidFill>
                  <a:srgbClr val="12B5EA"/>
                </a:solidFill>
              </a:defRPr>
            </a:lvl9pPr>
          </a:lstStyle>
          <a:p>
            <a:endParaRPr/>
          </a:p>
        </p:txBody>
      </p:sp>
    </p:spTree>
    <p:extLst>
      <p:ext uri="{BB962C8B-B14F-4D97-AF65-F5344CB8AC3E}">
        <p14:creationId xmlns:p14="http://schemas.microsoft.com/office/powerpoint/2010/main" val="3014362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506521" y="361555"/>
            <a:ext cx="11122799" cy="847199"/>
          </a:xfrm>
          <a:prstGeom prst="rect">
            <a:avLst/>
          </a:prstGeom>
        </p:spPr>
        <p:txBody>
          <a:bodyPr lIns="91397" tIns="91397" rIns="91397" bIns="91397" anchor="t" anchorCtr="0"/>
          <a:lstStyle>
            <a:lvl1pPr lvl="0" rtl="0">
              <a:spcBef>
                <a:spcPts val="0"/>
              </a:spcBef>
              <a:buClr>
                <a:srgbClr val="FF6F0C"/>
              </a:buClr>
              <a:defRPr>
                <a:solidFill>
                  <a:srgbClr val="FF6F0C"/>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13341469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plit screen">
    <p:spTree>
      <p:nvGrpSpPr>
        <p:cNvPr id="1" name="Shape 72"/>
        <p:cNvGrpSpPr/>
        <p:nvPr/>
      </p:nvGrpSpPr>
      <p:grpSpPr>
        <a:xfrm>
          <a:off x="0" y="0"/>
          <a:ext cx="0" cy="0"/>
          <a:chOff x="0" y="0"/>
          <a:chExt cx="0" cy="0"/>
        </a:xfrm>
      </p:grpSpPr>
      <p:sp>
        <p:nvSpPr>
          <p:cNvPr id="73" name="Shape 73"/>
          <p:cNvSpPr/>
          <p:nvPr/>
        </p:nvSpPr>
        <p:spPr>
          <a:xfrm>
            <a:off x="6096000" y="172"/>
            <a:ext cx="6096000" cy="6857999"/>
          </a:xfrm>
          <a:prstGeom prst="rect">
            <a:avLst/>
          </a:prstGeom>
          <a:solidFill>
            <a:srgbClr val="FF6F0C"/>
          </a:solidFill>
          <a:ln>
            <a:noFill/>
          </a:ln>
        </p:spPr>
        <p:txBody>
          <a:bodyPr lIns="121863" tIns="121863" rIns="121863" bIns="12186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 name="Shape 74"/>
          <p:cNvSpPr txBox="1">
            <a:spLocks noGrp="1"/>
          </p:cNvSpPr>
          <p:nvPr>
            <p:ph type="title"/>
          </p:nvPr>
        </p:nvSpPr>
        <p:spPr>
          <a:xfrm>
            <a:off x="354020" y="1863155"/>
            <a:ext cx="5393599" cy="1757599"/>
          </a:xfrm>
          <a:prstGeom prst="rect">
            <a:avLst/>
          </a:prstGeom>
        </p:spPr>
        <p:txBody>
          <a:bodyPr lIns="91397" tIns="91397" rIns="91397" bIns="91397" anchor="b" anchorCtr="0"/>
          <a:lstStyle>
            <a:lvl1pPr lvl="0">
              <a:lnSpc>
                <a:spcPct val="100000"/>
              </a:lnSpc>
              <a:spcBef>
                <a:spcPts val="0"/>
              </a:spcBef>
              <a:buClr>
                <a:schemeClr val="dk1"/>
              </a:buClr>
              <a:defRPr>
                <a:solidFill>
                  <a:schemeClr val="dk1"/>
                </a:solidFill>
              </a:defRPr>
            </a:lvl1pPr>
            <a:lvl2pPr lvl="1">
              <a:spcBef>
                <a:spcPts val="0"/>
              </a:spcBef>
              <a:buClr>
                <a:schemeClr val="dk1"/>
              </a:buClr>
              <a:buSzPct val="100000"/>
              <a:defRPr sz="4800">
                <a:solidFill>
                  <a:schemeClr val="dk1"/>
                </a:solidFill>
              </a:defRPr>
            </a:lvl2pPr>
            <a:lvl3pPr lvl="2">
              <a:spcBef>
                <a:spcPts val="0"/>
              </a:spcBef>
              <a:buClr>
                <a:schemeClr val="dk1"/>
              </a:buClr>
              <a:buSzPct val="100000"/>
              <a:defRPr sz="4800">
                <a:solidFill>
                  <a:schemeClr val="dk1"/>
                </a:solidFill>
              </a:defRPr>
            </a:lvl3pPr>
            <a:lvl4pPr lvl="3">
              <a:spcBef>
                <a:spcPts val="0"/>
              </a:spcBef>
              <a:buClr>
                <a:schemeClr val="dk1"/>
              </a:buClr>
              <a:buSzPct val="100000"/>
              <a:defRPr sz="4800">
                <a:solidFill>
                  <a:schemeClr val="dk1"/>
                </a:solidFill>
              </a:defRPr>
            </a:lvl4pPr>
            <a:lvl5pPr lvl="4">
              <a:spcBef>
                <a:spcPts val="0"/>
              </a:spcBef>
              <a:buClr>
                <a:schemeClr val="dk1"/>
              </a:buClr>
              <a:buSzPct val="100000"/>
              <a:defRPr sz="4800">
                <a:solidFill>
                  <a:schemeClr val="dk1"/>
                </a:solidFill>
              </a:defRPr>
            </a:lvl5pPr>
            <a:lvl6pPr lvl="5">
              <a:spcBef>
                <a:spcPts val="0"/>
              </a:spcBef>
              <a:buClr>
                <a:schemeClr val="dk1"/>
              </a:buClr>
              <a:buSzPct val="100000"/>
              <a:defRPr sz="4800">
                <a:solidFill>
                  <a:schemeClr val="dk1"/>
                </a:solidFill>
              </a:defRPr>
            </a:lvl6pPr>
            <a:lvl7pPr lvl="6">
              <a:spcBef>
                <a:spcPts val="0"/>
              </a:spcBef>
              <a:buClr>
                <a:schemeClr val="dk1"/>
              </a:buClr>
              <a:buSzPct val="100000"/>
              <a:defRPr sz="4800">
                <a:solidFill>
                  <a:schemeClr val="dk1"/>
                </a:solidFill>
              </a:defRPr>
            </a:lvl7pPr>
            <a:lvl8pPr lvl="7">
              <a:spcBef>
                <a:spcPts val="0"/>
              </a:spcBef>
              <a:buClr>
                <a:schemeClr val="dk1"/>
              </a:buClr>
              <a:buSzPct val="100000"/>
              <a:defRPr sz="4800">
                <a:solidFill>
                  <a:schemeClr val="dk1"/>
                </a:solidFill>
              </a:defRPr>
            </a:lvl8pPr>
            <a:lvl9pPr lvl="8">
              <a:spcBef>
                <a:spcPts val="0"/>
              </a:spcBef>
              <a:buClr>
                <a:schemeClr val="dk1"/>
              </a:buClr>
              <a:buSzPct val="100000"/>
              <a:defRPr sz="4800">
                <a:solidFill>
                  <a:schemeClr val="dk1"/>
                </a:solidFill>
              </a:defRPr>
            </a:lvl9pPr>
          </a:lstStyle>
          <a:p>
            <a:endParaRPr/>
          </a:p>
        </p:txBody>
      </p:sp>
      <p:sp>
        <p:nvSpPr>
          <p:cNvPr id="75" name="Shape 75"/>
          <p:cNvSpPr txBox="1">
            <a:spLocks noGrp="1"/>
          </p:cNvSpPr>
          <p:nvPr>
            <p:ph type="subTitle" idx="1"/>
          </p:nvPr>
        </p:nvSpPr>
        <p:spPr>
          <a:xfrm>
            <a:off x="354020" y="3647160"/>
            <a:ext cx="5393599" cy="1794000"/>
          </a:xfrm>
          <a:prstGeom prst="rect">
            <a:avLst/>
          </a:prstGeom>
        </p:spPr>
        <p:txBody>
          <a:bodyPr lIns="91397" tIns="91397" rIns="91397" bIns="91397" anchor="t" anchorCtr="0"/>
          <a:lstStyle>
            <a:lvl1pPr lvl="0">
              <a:lnSpc>
                <a:spcPct val="100000"/>
              </a:lnSpc>
              <a:spcBef>
                <a:spcPts val="0"/>
              </a:spcBef>
              <a:spcAft>
                <a:spcPts val="0"/>
              </a:spcAft>
              <a:buClr>
                <a:srgbClr val="12B5EA"/>
              </a:buClr>
              <a:buNone/>
              <a:defRPr>
                <a:solidFill>
                  <a:srgbClr val="12B5EA"/>
                </a:solidFill>
              </a:defRPr>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76" name="Shape 76"/>
          <p:cNvSpPr txBox="1">
            <a:spLocks noGrp="1"/>
          </p:cNvSpPr>
          <p:nvPr>
            <p:ph type="body" idx="2"/>
          </p:nvPr>
        </p:nvSpPr>
        <p:spPr>
          <a:xfrm>
            <a:off x="6586000" y="965621"/>
            <a:ext cx="5116000" cy="4967199"/>
          </a:xfrm>
          <a:prstGeom prst="rect">
            <a:avLst/>
          </a:prstGeom>
        </p:spPr>
        <p:txBody>
          <a:bodyPr lIns="91397" tIns="91397" rIns="91397" bIns="91397"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Tree>
    <p:extLst>
      <p:ext uri="{BB962C8B-B14F-4D97-AF65-F5344CB8AC3E}">
        <p14:creationId xmlns:p14="http://schemas.microsoft.com/office/powerpoint/2010/main" val="5095389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aption">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437356" y="5634700"/>
            <a:ext cx="11184800" cy="524800"/>
          </a:xfrm>
          <a:prstGeom prst="rect">
            <a:avLst/>
          </a:prstGeom>
        </p:spPr>
        <p:txBody>
          <a:bodyPr lIns="91397" tIns="91397" rIns="91397" bIns="91397" anchor="ctr" anchorCtr="0"/>
          <a:lstStyle>
            <a:lvl1pPr lvl="0">
              <a:lnSpc>
                <a:spcPct val="100000"/>
              </a:lnSpc>
              <a:spcBef>
                <a:spcPts val="0"/>
              </a:spcBef>
              <a:spcAft>
                <a:spcPts val="0"/>
              </a:spcAft>
              <a:buClr>
                <a:srgbClr val="12B5EA"/>
              </a:buClr>
              <a:buNone/>
              <a:defRPr>
                <a:solidFill>
                  <a:srgbClr val="12B5EA"/>
                </a:solidFill>
              </a:defRPr>
            </a:lvl1pPr>
          </a:lstStyle>
          <a:p>
            <a:endParaRPr/>
          </a:p>
        </p:txBody>
      </p:sp>
    </p:spTree>
    <p:extLst>
      <p:ext uri="{BB962C8B-B14F-4D97-AF65-F5344CB8AC3E}">
        <p14:creationId xmlns:p14="http://schemas.microsoft.com/office/powerpoint/2010/main" val="3631648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1138621" y="1739821"/>
            <a:ext cx="9914799" cy="2051199"/>
          </a:xfrm>
          <a:prstGeom prst="rect">
            <a:avLst/>
          </a:prstGeom>
        </p:spPr>
        <p:txBody>
          <a:bodyPr lIns="91397" tIns="91397" rIns="91397" bIns="91397" anchor="ctr" anchorCtr="0"/>
          <a:lstStyle>
            <a:lvl1pPr lvl="0" algn="ctr">
              <a:spcBef>
                <a:spcPts val="0"/>
              </a:spcBef>
              <a:buClr>
                <a:schemeClr val="dk1"/>
              </a:buClr>
              <a:buSzPct val="100000"/>
              <a:buFont typeface="Lato"/>
              <a:defRPr sz="12800">
                <a:solidFill>
                  <a:schemeClr val="dk1"/>
                </a:solidFill>
                <a:latin typeface="Lato"/>
                <a:ea typeface="Lato"/>
                <a:cs typeface="Lato"/>
                <a:sym typeface="Lato"/>
              </a:defRPr>
            </a:lvl1pPr>
            <a:lvl2pPr lvl="1" algn="ctr">
              <a:spcBef>
                <a:spcPts val="0"/>
              </a:spcBef>
              <a:buClr>
                <a:schemeClr val="dk1"/>
              </a:buClr>
              <a:buSzPct val="100000"/>
              <a:buFont typeface="Lato"/>
              <a:defRPr sz="12800">
                <a:solidFill>
                  <a:schemeClr val="dk1"/>
                </a:solidFill>
                <a:latin typeface="Lato"/>
                <a:ea typeface="Lato"/>
                <a:cs typeface="Lato"/>
                <a:sym typeface="Lato"/>
              </a:defRPr>
            </a:lvl2pPr>
            <a:lvl3pPr lvl="2" algn="ctr">
              <a:spcBef>
                <a:spcPts val="0"/>
              </a:spcBef>
              <a:buClr>
                <a:schemeClr val="dk1"/>
              </a:buClr>
              <a:buSzPct val="100000"/>
              <a:buFont typeface="Lato"/>
              <a:defRPr sz="12800">
                <a:solidFill>
                  <a:schemeClr val="dk1"/>
                </a:solidFill>
                <a:latin typeface="Lato"/>
                <a:ea typeface="Lato"/>
                <a:cs typeface="Lato"/>
                <a:sym typeface="Lato"/>
              </a:defRPr>
            </a:lvl3pPr>
            <a:lvl4pPr lvl="3" algn="ctr">
              <a:spcBef>
                <a:spcPts val="0"/>
              </a:spcBef>
              <a:buClr>
                <a:schemeClr val="dk1"/>
              </a:buClr>
              <a:buSzPct val="100000"/>
              <a:buFont typeface="Lato"/>
              <a:defRPr sz="12800">
                <a:solidFill>
                  <a:schemeClr val="dk1"/>
                </a:solidFill>
                <a:latin typeface="Lato"/>
                <a:ea typeface="Lato"/>
                <a:cs typeface="Lato"/>
                <a:sym typeface="Lato"/>
              </a:defRPr>
            </a:lvl4pPr>
            <a:lvl5pPr lvl="4" algn="ctr">
              <a:spcBef>
                <a:spcPts val="0"/>
              </a:spcBef>
              <a:buClr>
                <a:schemeClr val="dk1"/>
              </a:buClr>
              <a:buSzPct val="100000"/>
              <a:buFont typeface="Lato"/>
              <a:defRPr sz="12800">
                <a:solidFill>
                  <a:schemeClr val="dk1"/>
                </a:solidFill>
                <a:latin typeface="Lato"/>
                <a:ea typeface="Lato"/>
                <a:cs typeface="Lato"/>
                <a:sym typeface="Lato"/>
              </a:defRPr>
            </a:lvl5pPr>
            <a:lvl6pPr lvl="5" algn="ctr">
              <a:spcBef>
                <a:spcPts val="0"/>
              </a:spcBef>
              <a:buClr>
                <a:schemeClr val="dk1"/>
              </a:buClr>
              <a:buSzPct val="100000"/>
              <a:buFont typeface="Lato"/>
              <a:defRPr sz="12800">
                <a:solidFill>
                  <a:schemeClr val="dk1"/>
                </a:solidFill>
                <a:latin typeface="Lato"/>
                <a:ea typeface="Lato"/>
                <a:cs typeface="Lato"/>
                <a:sym typeface="Lato"/>
              </a:defRPr>
            </a:lvl6pPr>
            <a:lvl7pPr lvl="6" algn="ctr">
              <a:spcBef>
                <a:spcPts val="0"/>
              </a:spcBef>
              <a:buClr>
                <a:schemeClr val="dk1"/>
              </a:buClr>
              <a:buSzPct val="100000"/>
              <a:buFont typeface="Lato"/>
              <a:defRPr sz="12800">
                <a:solidFill>
                  <a:schemeClr val="dk1"/>
                </a:solidFill>
                <a:latin typeface="Lato"/>
                <a:ea typeface="Lato"/>
                <a:cs typeface="Lato"/>
                <a:sym typeface="Lato"/>
              </a:defRPr>
            </a:lvl7pPr>
            <a:lvl8pPr lvl="7" algn="ctr">
              <a:spcBef>
                <a:spcPts val="0"/>
              </a:spcBef>
              <a:buClr>
                <a:schemeClr val="dk1"/>
              </a:buClr>
              <a:buSzPct val="100000"/>
              <a:buFont typeface="Lato"/>
              <a:defRPr sz="12800">
                <a:solidFill>
                  <a:schemeClr val="dk1"/>
                </a:solidFill>
                <a:latin typeface="Lato"/>
                <a:ea typeface="Lato"/>
                <a:cs typeface="Lato"/>
                <a:sym typeface="Lato"/>
              </a:defRPr>
            </a:lvl8pPr>
            <a:lvl9pPr lvl="8" algn="ctr">
              <a:spcBef>
                <a:spcPts val="0"/>
              </a:spcBef>
              <a:buClr>
                <a:schemeClr val="dk1"/>
              </a:buClr>
              <a:buSzPct val="100000"/>
              <a:buFont typeface="Lato"/>
              <a:defRPr sz="12800">
                <a:solidFill>
                  <a:schemeClr val="dk1"/>
                </a:solidFill>
                <a:latin typeface="Lato"/>
                <a:ea typeface="Lato"/>
                <a:cs typeface="Lato"/>
                <a:sym typeface="Lato"/>
              </a:defRPr>
            </a:lvl9pPr>
          </a:lstStyle>
          <a:p>
            <a:endParaRPr dirty="0"/>
          </a:p>
        </p:txBody>
      </p:sp>
      <p:sp>
        <p:nvSpPr>
          <p:cNvPr id="81" name="Shape 81"/>
          <p:cNvSpPr txBox="1">
            <a:spLocks noGrp="1"/>
          </p:cNvSpPr>
          <p:nvPr>
            <p:ph type="body" idx="1"/>
          </p:nvPr>
        </p:nvSpPr>
        <p:spPr>
          <a:xfrm>
            <a:off x="1138621" y="3892621"/>
            <a:ext cx="9914799" cy="1428799"/>
          </a:xfrm>
          <a:prstGeom prst="rect">
            <a:avLst/>
          </a:prstGeom>
        </p:spPr>
        <p:txBody>
          <a:bodyPr lIns="91397" tIns="91397" rIns="91397" bIns="91397" anchor="t" anchorCtr="0"/>
          <a:lstStyle>
            <a:lvl1pPr lvl="0" algn="ctr">
              <a:spcBef>
                <a:spcPts val="0"/>
              </a:spcBef>
              <a:buClr>
                <a:srgbClr val="12B5EA"/>
              </a:buClr>
              <a:defRPr>
                <a:solidFill>
                  <a:srgbClr val="12B5EA"/>
                </a:solidFill>
              </a:defRPr>
            </a:lvl1pPr>
            <a:lvl2pPr lvl="1" algn="ctr">
              <a:spcBef>
                <a:spcPts val="0"/>
              </a:spcBef>
              <a:buClr>
                <a:srgbClr val="12B5EA"/>
              </a:buClr>
              <a:defRPr>
                <a:solidFill>
                  <a:srgbClr val="12B5EA"/>
                </a:solidFill>
              </a:defRPr>
            </a:lvl2pPr>
            <a:lvl3pPr lvl="2" algn="ctr">
              <a:spcBef>
                <a:spcPts val="0"/>
              </a:spcBef>
              <a:buClr>
                <a:srgbClr val="12B5EA"/>
              </a:buClr>
              <a:defRPr>
                <a:solidFill>
                  <a:srgbClr val="12B5EA"/>
                </a:solidFill>
              </a:defRPr>
            </a:lvl3pPr>
            <a:lvl4pPr lvl="3" algn="ctr">
              <a:spcBef>
                <a:spcPts val="0"/>
              </a:spcBef>
              <a:buClr>
                <a:srgbClr val="12B5EA"/>
              </a:buClr>
              <a:defRPr>
                <a:solidFill>
                  <a:srgbClr val="12B5EA"/>
                </a:solidFill>
              </a:defRPr>
            </a:lvl4pPr>
            <a:lvl5pPr lvl="4" algn="ctr">
              <a:spcBef>
                <a:spcPts val="0"/>
              </a:spcBef>
              <a:buClr>
                <a:srgbClr val="12B5EA"/>
              </a:buClr>
              <a:defRPr>
                <a:solidFill>
                  <a:srgbClr val="12B5EA"/>
                </a:solidFill>
              </a:defRPr>
            </a:lvl5pPr>
            <a:lvl6pPr lvl="5" algn="ctr">
              <a:spcBef>
                <a:spcPts val="0"/>
              </a:spcBef>
              <a:buClr>
                <a:srgbClr val="12B5EA"/>
              </a:buClr>
              <a:defRPr>
                <a:solidFill>
                  <a:srgbClr val="12B5EA"/>
                </a:solidFill>
              </a:defRPr>
            </a:lvl6pPr>
            <a:lvl7pPr lvl="6" algn="ctr">
              <a:spcBef>
                <a:spcPts val="0"/>
              </a:spcBef>
              <a:buClr>
                <a:srgbClr val="12B5EA"/>
              </a:buClr>
              <a:defRPr>
                <a:solidFill>
                  <a:srgbClr val="12B5EA"/>
                </a:solidFill>
              </a:defRPr>
            </a:lvl7pPr>
            <a:lvl8pPr lvl="7" algn="ctr">
              <a:spcBef>
                <a:spcPts val="0"/>
              </a:spcBef>
              <a:buClr>
                <a:srgbClr val="12B5EA"/>
              </a:buClr>
              <a:defRPr>
                <a:solidFill>
                  <a:srgbClr val="12B5EA"/>
                </a:solidFill>
              </a:defRPr>
            </a:lvl8pPr>
            <a:lvl9pPr lvl="8" algn="ctr">
              <a:spcBef>
                <a:spcPts val="0"/>
              </a:spcBef>
              <a:buClr>
                <a:srgbClr val="12B5EA"/>
              </a:buClr>
              <a:defRPr>
                <a:solidFill>
                  <a:srgbClr val="12B5EA"/>
                </a:solidFill>
              </a:defRPr>
            </a:lvl9pPr>
          </a:lstStyle>
          <a:p>
            <a:endParaRPr/>
          </a:p>
        </p:txBody>
      </p:sp>
    </p:spTree>
    <p:extLst>
      <p:ext uri="{BB962C8B-B14F-4D97-AF65-F5344CB8AC3E}">
        <p14:creationId xmlns:p14="http://schemas.microsoft.com/office/powerpoint/2010/main" val="24479606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6521" y="319090"/>
            <a:ext cx="11122799" cy="847199"/>
          </a:xfrm>
          <a:prstGeom prst="rect">
            <a:avLst/>
          </a:prstGeom>
        </p:spPr>
        <p:txBody>
          <a:bodyP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Aft>
                <a:spcPts val="0"/>
              </a:spcAft>
              <a:defRPr sz="2800">
                <a:solidFill>
                  <a:schemeClr val="accent3">
                    <a:lumMod val="75000"/>
                  </a:schemeClr>
                </a:solidFill>
              </a:defRPr>
            </a:lvl1pPr>
            <a:lvl2pPr>
              <a:lnSpc>
                <a:spcPct val="100000"/>
              </a:lnSpc>
              <a:spcAft>
                <a:spcPts val="0"/>
              </a:spcAft>
              <a:defRPr sz="1800">
                <a:solidFill>
                  <a:schemeClr val="accent3">
                    <a:lumMod val="75000"/>
                  </a:schemeClr>
                </a:solidFill>
              </a:defRPr>
            </a:lvl2pPr>
            <a:lvl3pPr>
              <a:lnSpc>
                <a:spcPct val="100000"/>
              </a:lnSpc>
              <a:spcAft>
                <a:spcPts val="0"/>
              </a:spcAft>
              <a:defRPr sz="1800">
                <a:solidFill>
                  <a:schemeClr val="accent3">
                    <a:lumMod val="75000"/>
                  </a:schemeClr>
                </a:solidFill>
              </a:defRPr>
            </a:lvl3pPr>
            <a:lvl4pPr>
              <a:lnSpc>
                <a:spcPct val="100000"/>
              </a:lnSpc>
              <a:spcAft>
                <a:spcPts val="0"/>
              </a:spcAft>
              <a:defRPr sz="1800">
                <a:solidFill>
                  <a:schemeClr val="accent3">
                    <a:lumMod val="75000"/>
                  </a:schemeClr>
                </a:solidFill>
              </a:defRPr>
            </a:lvl4pPr>
            <a:lvl5pPr>
              <a:lnSpc>
                <a:spcPct val="100000"/>
              </a:lnSpc>
              <a:spcAft>
                <a:spcPts val="0"/>
              </a:spcAft>
              <a:defRPr sz="1800">
                <a:solidFill>
                  <a:schemeClr val="accent3">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6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65000"/>
                </a:prst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EC8EF3-1746-4572-88F6-EB44F98F6C66}"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7541059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body">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506521" y="361555"/>
            <a:ext cx="11122799" cy="847199"/>
          </a:xfrm>
          <a:prstGeom prst="rect">
            <a:avLst/>
          </a:prstGeom>
        </p:spPr>
        <p:txBody>
          <a:bodyPr lIns="91397" tIns="91397" rIns="91397" bIns="91397" anchor="t" anchorCtr="0"/>
          <a:lstStyle>
            <a:lvl1pPr lvl="0">
              <a:spcBef>
                <a:spcPts val="0"/>
              </a:spcBef>
              <a:buClr>
                <a:srgbClr val="FF6F0C"/>
              </a:buClr>
              <a:defRPr sz="3600">
                <a:solidFill>
                  <a:srgbClr val="F78F1E"/>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Title</a:t>
            </a:r>
            <a:endParaRPr dirty="0"/>
          </a:p>
        </p:txBody>
      </p:sp>
      <p:sp>
        <p:nvSpPr>
          <p:cNvPr id="47" name="Shape 47"/>
          <p:cNvSpPr txBox="1">
            <a:spLocks noGrp="1"/>
          </p:cNvSpPr>
          <p:nvPr>
            <p:ph type="body" idx="2"/>
          </p:nvPr>
        </p:nvSpPr>
        <p:spPr>
          <a:xfrm>
            <a:off x="506521" y="1936600"/>
            <a:ext cx="11122799" cy="4053999"/>
          </a:xfrm>
          <a:prstGeom prst="rect">
            <a:avLst/>
          </a:prstGeom>
        </p:spPr>
        <p:txBody>
          <a:bodyPr lIns="91397" tIns="91397" rIns="91397" bIns="91397" anchor="t" anchorCtr="0"/>
          <a:lstStyle>
            <a:lvl1pPr lvl="0" rtl="0">
              <a:spcBef>
                <a:spcPts val="0"/>
              </a:spcBef>
              <a:buClr>
                <a:srgbClr val="12B5EA"/>
              </a:buClr>
              <a:buSzPct val="100000"/>
              <a:defRPr sz="1867">
                <a:solidFill>
                  <a:srgbClr val="12B5EA"/>
                </a:solidFill>
              </a:defRPr>
            </a:lvl1pPr>
            <a:lvl2pPr lvl="1" rtl="0">
              <a:spcBef>
                <a:spcPts val="0"/>
              </a:spcBef>
              <a:buClr>
                <a:srgbClr val="12B5EA"/>
              </a:buClr>
              <a:buSzPct val="100000"/>
              <a:defRPr sz="1600">
                <a:solidFill>
                  <a:srgbClr val="12B5EA"/>
                </a:solidFill>
              </a:defRPr>
            </a:lvl2pPr>
            <a:lvl3pPr lvl="2" rtl="0">
              <a:spcBef>
                <a:spcPts val="0"/>
              </a:spcBef>
              <a:buClr>
                <a:srgbClr val="12B5EA"/>
              </a:buClr>
              <a:buSzPct val="100000"/>
              <a:defRPr sz="1600">
                <a:solidFill>
                  <a:srgbClr val="12B5EA"/>
                </a:solidFill>
              </a:defRPr>
            </a:lvl3pPr>
            <a:lvl4pPr lvl="3" rtl="0">
              <a:spcBef>
                <a:spcPts val="0"/>
              </a:spcBef>
              <a:buClr>
                <a:srgbClr val="12B5EA"/>
              </a:buClr>
              <a:buSzPct val="100000"/>
              <a:defRPr sz="1600">
                <a:solidFill>
                  <a:srgbClr val="12B5EA"/>
                </a:solidFill>
              </a:defRPr>
            </a:lvl4pPr>
            <a:lvl5pPr lvl="4" rtl="0">
              <a:spcBef>
                <a:spcPts val="0"/>
              </a:spcBef>
              <a:buClr>
                <a:srgbClr val="12B5EA"/>
              </a:buClr>
              <a:buSzPct val="100000"/>
              <a:defRPr sz="1600">
                <a:solidFill>
                  <a:srgbClr val="12B5EA"/>
                </a:solidFill>
              </a:defRPr>
            </a:lvl5pPr>
            <a:lvl6pPr lvl="5" rtl="0">
              <a:spcBef>
                <a:spcPts val="0"/>
              </a:spcBef>
              <a:buClr>
                <a:srgbClr val="12B5EA"/>
              </a:buClr>
              <a:buSzPct val="100000"/>
              <a:defRPr sz="1600">
                <a:solidFill>
                  <a:srgbClr val="12B5EA"/>
                </a:solidFill>
              </a:defRPr>
            </a:lvl6pPr>
            <a:lvl7pPr lvl="6" rtl="0">
              <a:spcBef>
                <a:spcPts val="0"/>
              </a:spcBef>
              <a:buClr>
                <a:srgbClr val="12B5EA"/>
              </a:buClr>
              <a:buSzPct val="100000"/>
              <a:defRPr sz="1600">
                <a:solidFill>
                  <a:srgbClr val="12B5EA"/>
                </a:solidFill>
              </a:defRPr>
            </a:lvl7pPr>
            <a:lvl8pPr lvl="7" rtl="0">
              <a:spcBef>
                <a:spcPts val="0"/>
              </a:spcBef>
              <a:buClr>
                <a:srgbClr val="12B5EA"/>
              </a:buClr>
              <a:buSzPct val="100000"/>
              <a:defRPr sz="1600">
                <a:solidFill>
                  <a:srgbClr val="12B5EA"/>
                </a:solidFill>
              </a:defRPr>
            </a:lvl8pPr>
            <a:lvl9pPr lvl="8" rtl="0">
              <a:spcBef>
                <a:spcPts val="0"/>
              </a:spcBef>
              <a:buClr>
                <a:srgbClr val="12B5EA"/>
              </a:buClr>
              <a:buSzPct val="100000"/>
              <a:defRPr sz="1600">
                <a:solidFill>
                  <a:srgbClr val="12B5EA"/>
                </a:solidFill>
              </a:defRPr>
            </a:lvl9pPr>
          </a:lstStyle>
          <a:p>
            <a:endParaRPr dirty="0"/>
          </a:p>
        </p:txBody>
      </p:sp>
    </p:spTree>
    <p:extLst>
      <p:ext uri="{BB962C8B-B14F-4D97-AF65-F5344CB8AC3E}">
        <p14:creationId xmlns:p14="http://schemas.microsoft.com/office/powerpoint/2010/main" val="26801074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8E512-F997-42E5-9A14-C7EDEBA407E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F0EC88-DDB3-4F95-9117-36F573B00E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208C6E-6432-47DA-95E8-8D585009280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012D0EC-BE2C-43B4-8B40-2C8329DB5F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B48806-0636-4693-9212-566181E94E61}"/>
              </a:ext>
            </a:extLst>
          </p:cNvPr>
          <p:cNvSpPr>
            <a:spLocks noGrp="1"/>
          </p:cNvSpPr>
          <p:nvPr>
            <p:ph type="sldNum" sz="quarter" idx="12"/>
          </p:nvPr>
        </p:nvSpPr>
        <p:spPr/>
        <p:txBody>
          <a:bodyPr/>
          <a:lstStyle/>
          <a:p>
            <a:fld id="{531DA3FF-69EC-4E0F-ACCD-B32D2521930C}" type="slidenum">
              <a:rPr lang="en-US" smtClean="0"/>
              <a:t>‹#›</a:t>
            </a:fld>
            <a:endParaRPr lang="en-US" dirty="0"/>
          </a:p>
        </p:txBody>
      </p:sp>
    </p:spTree>
    <p:extLst>
      <p:ext uri="{BB962C8B-B14F-4D97-AF65-F5344CB8AC3E}">
        <p14:creationId xmlns:p14="http://schemas.microsoft.com/office/powerpoint/2010/main" val="6171550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D3E1B7A-5FF0-4C2E-A91D-DE36E7E51DC2}"/>
              </a:ext>
            </a:extLst>
          </p:cNvPr>
          <p:cNvSpPr>
            <a:spLocks noGrp="1"/>
          </p:cNvSpPr>
          <p:nvPr>
            <p:ph type="sldNum" sz="quarter" idx="12"/>
          </p:nvPr>
        </p:nvSpPr>
        <p:spPr/>
        <p:txBody>
          <a:bodyPr/>
          <a:lstStyle/>
          <a:p>
            <a:fld id="{94FE4C16-CA5B-466F-8A92-D8AE98FF8CA9}" type="slidenum">
              <a:rPr lang="en-US" smtClean="0"/>
              <a:t>‹#›</a:t>
            </a:fld>
            <a:endParaRPr lang="en-US" dirty="0"/>
          </a:p>
        </p:txBody>
      </p:sp>
    </p:spTree>
    <p:extLst>
      <p:ext uri="{BB962C8B-B14F-4D97-AF65-F5344CB8AC3E}">
        <p14:creationId xmlns:p14="http://schemas.microsoft.com/office/powerpoint/2010/main" val="32247703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6CB2A-D89D-410D-8FD0-AEC630FC7A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2280B8F-0676-486E-B261-B9D3B83516F1}"/>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06687A-181C-4656-8031-A0F75442AA1F}"/>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5C312618-1505-419A-A572-E7EB2BFC644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E29253C-2886-4935-BC44-84788F789D56}"/>
              </a:ext>
            </a:extLst>
          </p:cNvPr>
          <p:cNvSpPr>
            <a:spLocks noGrp="1"/>
          </p:cNvSpPr>
          <p:nvPr>
            <p:ph type="sldNum" sz="quarter" idx="12"/>
          </p:nvPr>
        </p:nvSpPr>
        <p:spPr/>
        <p:txBody>
          <a:bodyPr/>
          <a:lstStyle/>
          <a:p>
            <a:fld id="{94FE4C16-CA5B-466F-8A92-D8AE98FF8CA9}" type="slidenum">
              <a:rPr lang="en-US" smtClean="0"/>
              <a:t>‹#›</a:t>
            </a:fld>
            <a:endParaRPr lang="en-US" dirty="0"/>
          </a:p>
        </p:txBody>
      </p:sp>
    </p:spTree>
    <p:extLst>
      <p:ext uri="{BB962C8B-B14F-4D97-AF65-F5344CB8AC3E}">
        <p14:creationId xmlns:p14="http://schemas.microsoft.com/office/powerpoint/2010/main" val="85381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Header - blue">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541919" y="2823533"/>
            <a:ext cx="11062399" cy="902400"/>
          </a:xfrm>
          <a:prstGeom prst="rect">
            <a:avLst/>
          </a:prstGeom>
        </p:spPr>
        <p:txBody>
          <a:bodyPr lIns="91397" tIns="91397" rIns="91397" bIns="91397" anchor="b" anchorCtr="0"/>
          <a:lstStyle>
            <a:lvl1pPr lvl="0" algn="r"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pic>
        <p:nvPicPr>
          <p:cNvPr id="41" name="Shape 41"/>
          <p:cNvPicPr preferRelativeResize="0"/>
          <p:nvPr/>
        </p:nvPicPr>
        <p:blipFill>
          <a:blip r:embed="rId2">
            <a:alphaModFix/>
          </a:blip>
          <a:stretch>
            <a:fillRect/>
          </a:stretch>
        </p:blipFill>
        <p:spPr>
          <a:xfrm>
            <a:off x="10929086" y="6361701"/>
            <a:ext cx="1096399" cy="327099"/>
          </a:xfrm>
          <a:prstGeom prst="rect">
            <a:avLst/>
          </a:prstGeom>
          <a:noFill/>
          <a:ln>
            <a:noFill/>
          </a:ln>
        </p:spPr>
      </p:pic>
      <p:cxnSp>
        <p:nvCxnSpPr>
          <p:cNvPr id="42" name="Shape 42"/>
          <p:cNvCxnSpPr/>
          <p:nvPr/>
        </p:nvCxnSpPr>
        <p:spPr>
          <a:xfrm>
            <a:off x="-8000" y="6176853"/>
            <a:ext cx="12208000" cy="17599"/>
          </a:xfrm>
          <a:prstGeom prst="straightConnector1">
            <a:avLst/>
          </a:prstGeom>
          <a:noFill/>
          <a:ln w="19050" cap="flat" cmpd="sng">
            <a:solidFill>
              <a:schemeClr val="lt1"/>
            </a:solidFill>
            <a:prstDash val="solid"/>
            <a:round/>
            <a:headEnd type="none" w="lg" len="lg"/>
            <a:tailEnd type="none" w="lg" len="lg"/>
          </a:ln>
        </p:spPr>
      </p:cxnSp>
      <p:sp>
        <p:nvSpPr>
          <p:cNvPr id="43" name="Shape 43"/>
          <p:cNvSpPr txBox="1">
            <a:spLocks noGrp="1"/>
          </p:cNvSpPr>
          <p:nvPr>
            <p:ph type="subTitle" idx="1"/>
          </p:nvPr>
        </p:nvSpPr>
        <p:spPr>
          <a:xfrm>
            <a:off x="506519" y="3597767"/>
            <a:ext cx="11097599" cy="524800"/>
          </a:xfrm>
          <a:prstGeom prst="rect">
            <a:avLst/>
          </a:prstGeom>
        </p:spPr>
        <p:txBody>
          <a:bodyPr lIns="91397" tIns="91397" rIns="91397" bIns="91397" anchor="t" anchorCtr="0"/>
          <a:lstStyle>
            <a:lvl1pPr lvl="0" algn="r" rtl="0">
              <a:lnSpc>
                <a:spcPct val="100000"/>
              </a:lnSpc>
              <a:spcBef>
                <a:spcPts val="0"/>
              </a:spcBef>
              <a:spcAft>
                <a:spcPts val="0"/>
              </a:spcAft>
              <a:buClr>
                <a:schemeClr val="lt1"/>
              </a:buClr>
              <a:buSzPct val="100000"/>
              <a:buNone/>
              <a:defRPr sz="1867">
                <a:solidFill>
                  <a:schemeClr val="lt1"/>
                </a:solidFill>
              </a:defRPr>
            </a:lvl1pPr>
            <a:lvl2pPr lvl="1" algn="r" rtl="0">
              <a:lnSpc>
                <a:spcPct val="100000"/>
              </a:lnSpc>
              <a:spcBef>
                <a:spcPts val="0"/>
              </a:spcBef>
              <a:spcAft>
                <a:spcPts val="0"/>
              </a:spcAft>
              <a:buClr>
                <a:schemeClr val="lt1"/>
              </a:buClr>
              <a:buSzPct val="100000"/>
              <a:buNone/>
              <a:defRPr sz="1867">
                <a:solidFill>
                  <a:schemeClr val="lt1"/>
                </a:solidFill>
              </a:defRPr>
            </a:lvl2pPr>
            <a:lvl3pPr lvl="2" algn="r" rtl="0">
              <a:lnSpc>
                <a:spcPct val="100000"/>
              </a:lnSpc>
              <a:spcBef>
                <a:spcPts val="0"/>
              </a:spcBef>
              <a:spcAft>
                <a:spcPts val="0"/>
              </a:spcAft>
              <a:buClr>
                <a:schemeClr val="lt1"/>
              </a:buClr>
              <a:buSzPct val="100000"/>
              <a:buNone/>
              <a:defRPr sz="1867">
                <a:solidFill>
                  <a:schemeClr val="lt1"/>
                </a:solidFill>
              </a:defRPr>
            </a:lvl3pPr>
            <a:lvl4pPr lvl="3" algn="r" rtl="0">
              <a:lnSpc>
                <a:spcPct val="100000"/>
              </a:lnSpc>
              <a:spcBef>
                <a:spcPts val="0"/>
              </a:spcBef>
              <a:spcAft>
                <a:spcPts val="0"/>
              </a:spcAft>
              <a:buClr>
                <a:schemeClr val="lt1"/>
              </a:buClr>
              <a:buSzPct val="100000"/>
              <a:buNone/>
              <a:defRPr sz="1867">
                <a:solidFill>
                  <a:schemeClr val="lt1"/>
                </a:solidFill>
              </a:defRPr>
            </a:lvl4pPr>
            <a:lvl5pPr lvl="4" algn="r" rtl="0">
              <a:lnSpc>
                <a:spcPct val="100000"/>
              </a:lnSpc>
              <a:spcBef>
                <a:spcPts val="0"/>
              </a:spcBef>
              <a:spcAft>
                <a:spcPts val="0"/>
              </a:spcAft>
              <a:buClr>
                <a:schemeClr val="lt1"/>
              </a:buClr>
              <a:buSzPct val="100000"/>
              <a:buNone/>
              <a:defRPr sz="1867">
                <a:solidFill>
                  <a:schemeClr val="lt1"/>
                </a:solidFill>
              </a:defRPr>
            </a:lvl5pPr>
            <a:lvl6pPr lvl="5" algn="r" rtl="0">
              <a:lnSpc>
                <a:spcPct val="100000"/>
              </a:lnSpc>
              <a:spcBef>
                <a:spcPts val="0"/>
              </a:spcBef>
              <a:spcAft>
                <a:spcPts val="0"/>
              </a:spcAft>
              <a:buClr>
                <a:schemeClr val="lt1"/>
              </a:buClr>
              <a:buSzPct val="100000"/>
              <a:buNone/>
              <a:defRPr sz="1867">
                <a:solidFill>
                  <a:schemeClr val="lt1"/>
                </a:solidFill>
              </a:defRPr>
            </a:lvl6pPr>
            <a:lvl7pPr lvl="6" algn="r" rtl="0">
              <a:lnSpc>
                <a:spcPct val="100000"/>
              </a:lnSpc>
              <a:spcBef>
                <a:spcPts val="0"/>
              </a:spcBef>
              <a:spcAft>
                <a:spcPts val="0"/>
              </a:spcAft>
              <a:buClr>
                <a:schemeClr val="lt1"/>
              </a:buClr>
              <a:buSzPct val="100000"/>
              <a:buNone/>
              <a:defRPr sz="1867">
                <a:solidFill>
                  <a:schemeClr val="lt1"/>
                </a:solidFill>
              </a:defRPr>
            </a:lvl7pPr>
            <a:lvl8pPr lvl="7" algn="r" rtl="0">
              <a:lnSpc>
                <a:spcPct val="100000"/>
              </a:lnSpc>
              <a:spcBef>
                <a:spcPts val="0"/>
              </a:spcBef>
              <a:spcAft>
                <a:spcPts val="0"/>
              </a:spcAft>
              <a:buClr>
                <a:schemeClr val="lt1"/>
              </a:buClr>
              <a:buSzPct val="100000"/>
              <a:buNone/>
              <a:defRPr sz="1867">
                <a:solidFill>
                  <a:schemeClr val="lt1"/>
                </a:solidFill>
              </a:defRPr>
            </a:lvl8pPr>
            <a:lvl9pPr lvl="8" algn="r" rtl="0">
              <a:lnSpc>
                <a:spcPct val="100000"/>
              </a:lnSpc>
              <a:spcBef>
                <a:spcPts val="0"/>
              </a:spcBef>
              <a:spcAft>
                <a:spcPts val="0"/>
              </a:spcAft>
              <a:buClr>
                <a:schemeClr val="lt1"/>
              </a:buClr>
              <a:buSzPct val="100000"/>
              <a:buNone/>
              <a:defRPr sz="1867">
                <a:solidFill>
                  <a:schemeClr val="lt1"/>
                </a:solidFill>
              </a:defRPr>
            </a:lvl9pPr>
          </a:lstStyle>
          <a:p>
            <a:endParaRPr/>
          </a:p>
        </p:txBody>
      </p:sp>
    </p:spTree>
    <p:extLst>
      <p:ext uri="{BB962C8B-B14F-4D97-AF65-F5344CB8AC3E}">
        <p14:creationId xmlns:p14="http://schemas.microsoft.com/office/powerpoint/2010/main" val="27047309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26A3D-A471-401E-B807-EDD9860321D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980503-E04B-4277-86DF-83BDA6C0BDE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EED8056-2C61-413A-8192-EC97B163229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E53292BC-E010-488B-92BF-AD91477CEBB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3974E2F-17DC-4415-9A41-5272842DE395}"/>
              </a:ext>
            </a:extLst>
          </p:cNvPr>
          <p:cNvSpPr>
            <a:spLocks noGrp="1"/>
          </p:cNvSpPr>
          <p:nvPr>
            <p:ph type="sldNum" sz="quarter" idx="12"/>
          </p:nvPr>
        </p:nvSpPr>
        <p:spPr/>
        <p:txBody>
          <a:bodyPr/>
          <a:lstStyle/>
          <a:p>
            <a:fld id="{94FE4C16-CA5B-466F-8A92-D8AE98FF8CA9}" type="slidenum">
              <a:rPr lang="en-US" smtClean="0"/>
              <a:t>‹#›</a:t>
            </a:fld>
            <a:endParaRPr lang="en-US" dirty="0"/>
          </a:p>
        </p:txBody>
      </p:sp>
    </p:spTree>
    <p:extLst>
      <p:ext uri="{BB962C8B-B14F-4D97-AF65-F5344CB8AC3E}">
        <p14:creationId xmlns:p14="http://schemas.microsoft.com/office/powerpoint/2010/main" val="690775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09BF5-6EBE-4B9A-B0A5-47BED788C13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FE1FF60-91DA-4481-BA50-F10312EBD5BF}"/>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312E25-4181-43DB-88E7-F0BE1B6319E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9704BF-20ED-40A8-8A72-80C14865EF6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CCD8411C-D49C-4A33-905D-27EBBDAB4A8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2057750-2EBD-434B-9871-A6A5BCBAB055}"/>
              </a:ext>
            </a:extLst>
          </p:cNvPr>
          <p:cNvSpPr>
            <a:spLocks noGrp="1"/>
          </p:cNvSpPr>
          <p:nvPr>
            <p:ph type="sldNum" sz="quarter" idx="12"/>
          </p:nvPr>
        </p:nvSpPr>
        <p:spPr/>
        <p:txBody>
          <a:bodyPr/>
          <a:lstStyle/>
          <a:p>
            <a:fld id="{94FE4C16-CA5B-466F-8A92-D8AE98FF8CA9}" type="slidenum">
              <a:rPr lang="en-US" smtClean="0"/>
              <a:t>‹#›</a:t>
            </a:fld>
            <a:endParaRPr lang="en-US" dirty="0"/>
          </a:p>
        </p:txBody>
      </p:sp>
    </p:spTree>
    <p:extLst>
      <p:ext uri="{BB962C8B-B14F-4D97-AF65-F5344CB8AC3E}">
        <p14:creationId xmlns:p14="http://schemas.microsoft.com/office/powerpoint/2010/main" val="27268191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102B-7D92-4897-8752-5AF803397A8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7DE8D6B-EE90-4E14-896F-619D03D04B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EEC57DA-59CF-4D1F-89D3-A6FDEF3A105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A8E599-BA4B-479F-AA4B-D7191ED3236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4A1279-B3E8-4280-BAB4-10108BA67D2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1567BE-16B6-4C36-851B-D650D9A82DD3}"/>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CCB1A884-2A71-498D-BA81-7BBF050EBFC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A1994372-994E-409A-9D30-DFD4FC504E2B}"/>
              </a:ext>
            </a:extLst>
          </p:cNvPr>
          <p:cNvSpPr>
            <a:spLocks noGrp="1"/>
          </p:cNvSpPr>
          <p:nvPr>
            <p:ph type="sldNum" sz="quarter" idx="12"/>
          </p:nvPr>
        </p:nvSpPr>
        <p:spPr/>
        <p:txBody>
          <a:bodyPr/>
          <a:lstStyle/>
          <a:p>
            <a:fld id="{94FE4C16-CA5B-466F-8A92-D8AE98FF8CA9}" type="slidenum">
              <a:rPr lang="en-US" smtClean="0"/>
              <a:t>‹#›</a:t>
            </a:fld>
            <a:endParaRPr lang="en-US" dirty="0"/>
          </a:p>
        </p:txBody>
      </p:sp>
    </p:spTree>
    <p:extLst>
      <p:ext uri="{BB962C8B-B14F-4D97-AF65-F5344CB8AC3E}">
        <p14:creationId xmlns:p14="http://schemas.microsoft.com/office/powerpoint/2010/main" val="27498229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BF125-6FAC-4C33-BAEE-9C9CB012BB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6F2D1D1-2274-4AF9-BFCE-AB8B383C338E}"/>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31F8DB32-6244-4164-9ED9-01616A9B9BC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C37FC7E1-C5E8-44CC-AE87-2B0D06CFE0D6}"/>
              </a:ext>
            </a:extLst>
          </p:cNvPr>
          <p:cNvSpPr>
            <a:spLocks noGrp="1"/>
          </p:cNvSpPr>
          <p:nvPr>
            <p:ph type="sldNum" sz="quarter" idx="12"/>
          </p:nvPr>
        </p:nvSpPr>
        <p:spPr/>
        <p:txBody>
          <a:bodyPr/>
          <a:lstStyle/>
          <a:p>
            <a:fld id="{94FE4C16-CA5B-466F-8A92-D8AE98FF8CA9}" type="slidenum">
              <a:rPr lang="en-US" smtClean="0"/>
              <a:t>‹#›</a:t>
            </a:fld>
            <a:endParaRPr lang="en-US" dirty="0"/>
          </a:p>
        </p:txBody>
      </p:sp>
    </p:spTree>
    <p:extLst>
      <p:ext uri="{BB962C8B-B14F-4D97-AF65-F5344CB8AC3E}">
        <p14:creationId xmlns:p14="http://schemas.microsoft.com/office/powerpoint/2010/main" val="37835742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F9AB8E-0790-44D4-BB57-3857C37866E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59DE1677-C6D9-435F-9E6C-BFBA43E5D39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B4D6148-268B-4420-8104-686602B6ED12}"/>
              </a:ext>
            </a:extLst>
          </p:cNvPr>
          <p:cNvSpPr>
            <a:spLocks noGrp="1"/>
          </p:cNvSpPr>
          <p:nvPr>
            <p:ph type="sldNum" sz="quarter" idx="12"/>
          </p:nvPr>
        </p:nvSpPr>
        <p:spPr/>
        <p:txBody>
          <a:bodyPr/>
          <a:lstStyle/>
          <a:p>
            <a:fld id="{94FE4C16-CA5B-466F-8A92-D8AE98FF8CA9}" type="slidenum">
              <a:rPr lang="en-US" smtClean="0"/>
              <a:t>‹#›</a:t>
            </a:fld>
            <a:endParaRPr lang="en-US" dirty="0"/>
          </a:p>
        </p:txBody>
      </p:sp>
    </p:spTree>
    <p:extLst>
      <p:ext uri="{BB962C8B-B14F-4D97-AF65-F5344CB8AC3E}">
        <p14:creationId xmlns:p14="http://schemas.microsoft.com/office/powerpoint/2010/main" val="42388237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25A86-60F7-4E9F-AD39-52C448C79A1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6C1D71-6361-4FD9-A8B2-7F875B9AD37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451D5A-7EDF-4878-B058-D4386D2A706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B41096-BB77-4892-A68B-E915DAA53279}"/>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930C415E-0872-4D82-A934-BF573C124DB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4066727-9EDB-40DB-9C05-C9BD8F59EDBD}"/>
              </a:ext>
            </a:extLst>
          </p:cNvPr>
          <p:cNvSpPr>
            <a:spLocks noGrp="1"/>
          </p:cNvSpPr>
          <p:nvPr>
            <p:ph type="sldNum" sz="quarter" idx="12"/>
          </p:nvPr>
        </p:nvSpPr>
        <p:spPr/>
        <p:txBody>
          <a:bodyPr/>
          <a:lstStyle/>
          <a:p>
            <a:fld id="{94FE4C16-CA5B-466F-8A92-D8AE98FF8CA9}" type="slidenum">
              <a:rPr lang="en-US" smtClean="0"/>
              <a:t>‹#›</a:t>
            </a:fld>
            <a:endParaRPr lang="en-US" dirty="0"/>
          </a:p>
        </p:txBody>
      </p:sp>
    </p:spTree>
    <p:extLst>
      <p:ext uri="{BB962C8B-B14F-4D97-AF65-F5344CB8AC3E}">
        <p14:creationId xmlns:p14="http://schemas.microsoft.com/office/powerpoint/2010/main" val="12441419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AD21E-9A7C-4F2B-BB06-5A953DB910F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FB6807-058A-4C4E-B737-080E642C06D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3372424-3C28-494F-BEB4-A3AF04986D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A9AC14-1D2F-490A-8C08-23F06820D4A9}"/>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26679352-B99D-45E8-A33F-79DF302B5B1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7A360DE-98EC-4722-BAE3-A196491C289D}"/>
              </a:ext>
            </a:extLst>
          </p:cNvPr>
          <p:cNvSpPr>
            <a:spLocks noGrp="1"/>
          </p:cNvSpPr>
          <p:nvPr>
            <p:ph type="sldNum" sz="quarter" idx="12"/>
          </p:nvPr>
        </p:nvSpPr>
        <p:spPr/>
        <p:txBody>
          <a:bodyPr/>
          <a:lstStyle/>
          <a:p>
            <a:fld id="{94FE4C16-CA5B-466F-8A92-D8AE98FF8CA9}" type="slidenum">
              <a:rPr lang="en-US" smtClean="0"/>
              <a:t>‹#›</a:t>
            </a:fld>
            <a:endParaRPr lang="en-US" dirty="0"/>
          </a:p>
        </p:txBody>
      </p:sp>
    </p:spTree>
    <p:extLst>
      <p:ext uri="{BB962C8B-B14F-4D97-AF65-F5344CB8AC3E}">
        <p14:creationId xmlns:p14="http://schemas.microsoft.com/office/powerpoint/2010/main" val="3174860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AA1D-F5DD-430B-9542-EE56B5A94AD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DAB254-E067-494F-97E5-E4B461DBE3C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7A485-A2C3-407C-9801-716828143AA9}"/>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8256C621-5E5B-494D-9B43-E7B802FFD62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E623459-0DD4-49FD-A76A-AAB82F012796}"/>
              </a:ext>
            </a:extLst>
          </p:cNvPr>
          <p:cNvSpPr>
            <a:spLocks noGrp="1"/>
          </p:cNvSpPr>
          <p:nvPr>
            <p:ph type="sldNum" sz="quarter" idx="12"/>
          </p:nvPr>
        </p:nvSpPr>
        <p:spPr/>
        <p:txBody>
          <a:bodyPr/>
          <a:lstStyle/>
          <a:p>
            <a:fld id="{94FE4C16-CA5B-466F-8A92-D8AE98FF8CA9}" type="slidenum">
              <a:rPr lang="en-US" smtClean="0"/>
              <a:t>‹#›</a:t>
            </a:fld>
            <a:endParaRPr lang="en-US" dirty="0"/>
          </a:p>
        </p:txBody>
      </p:sp>
    </p:spTree>
    <p:extLst>
      <p:ext uri="{BB962C8B-B14F-4D97-AF65-F5344CB8AC3E}">
        <p14:creationId xmlns:p14="http://schemas.microsoft.com/office/powerpoint/2010/main" val="39840402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32ABEF-9F30-4F88-B5F9-C1368DF6A2D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B7CC41-F5BB-4A77-ADAC-DFBC7175748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3416C-3CEE-41B9-BC2D-2A667785A7B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C9E40D81-2351-475A-A548-5044D7B48EA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9136287-9EA0-45AA-B0B5-034BD5EC1890}"/>
              </a:ext>
            </a:extLst>
          </p:cNvPr>
          <p:cNvSpPr>
            <a:spLocks noGrp="1"/>
          </p:cNvSpPr>
          <p:nvPr>
            <p:ph type="sldNum" sz="quarter" idx="12"/>
          </p:nvPr>
        </p:nvSpPr>
        <p:spPr/>
        <p:txBody>
          <a:bodyPr/>
          <a:lstStyle/>
          <a:p>
            <a:fld id="{94FE4C16-CA5B-466F-8A92-D8AE98FF8CA9}" type="slidenum">
              <a:rPr lang="en-US" smtClean="0"/>
              <a:t>‹#›</a:t>
            </a:fld>
            <a:endParaRPr lang="en-US" dirty="0"/>
          </a:p>
        </p:txBody>
      </p:sp>
    </p:spTree>
    <p:extLst>
      <p:ext uri="{BB962C8B-B14F-4D97-AF65-F5344CB8AC3E}">
        <p14:creationId xmlns:p14="http://schemas.microsoft.com/office/powerpoint/2010/main" val="39874266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2A199-187E-4002-B383-065CC33F5E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94B37E-D9C6-4C63-9305-1BCD9038B7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F8787E-80D0-40C9-B162-E8B2DCCF4731}"/>
              </a:ext>
            </a:extLst>
          </p:cNvPr>
          <p:cNvSpPr>
            <a:spLocks noGrp="1"/>
          </p:cNvSpPr>
          <p:nvPr>
            <p:ph type="dt" sz="half" idx="10"/>
          </p:nvPr>
        </p:nvSpPr>
        <p:spPr/>
        <p:txBody>
          <a:bodyPr/>
          <a:lstStyle/>
          <a:p>
            <a:fld id="{106A04A4-959B-43A6-B8E5-2ED501E8EEC8}" type="datetimeFigureOut">
              <a:rPr lang="en-US" smtClean="0"/>
              <a:t>4/5/19</a:t>
            </a:fld>
            <a:endParaRPr lang="en-US"/>
          </a:p>
        </p:txBody>
      </p:sp>
      <p:sp>
        <p:nvSpPr>
          <p:cNvPr id="5" name="Footer Placeholder 4">
            <a:extLst>
              <a:ext uri="{FF2B5EF4-FFF2-40B4-BE49-F238E27FC236}">
                <a16:creationId xmlns:a16="http://schemas.microsoft.com/office/drawing/2014/main" id="{64153079-59E6-4521-B4B3-A2FE8728D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46DF9-4AA4-4F10-9281-6E675F04E6C3}"/>
              </a:ext>
            </a:extLst>
          </p:cNvPr>
          <p:cNvSpPr>
            <a:spLocks noGrp="1"/>
          </p:cNvSpPr>
          <p:nvPr>
            <p:ph type="sldNum" sz="quarter" idx="12"/>
          </p:nvPr>
        </p:nvSpPr>
        <p:spPr/>
        <p:txBody>
          <a:bodyPr/>
          <a:lstStyle/>
          <a:p>
            <a:fld id="{B875BC7C-662A-4CF0-A34C-989F4DB7A776}" type="slidenum">
              <a:rPr lang="en-US" smtClean="0"/>
              <a:t>‹#›</a:t>
            </a:fld>
            <a:endParaRPr lang="en-US"/>
          </a:p>
        </p:txBody>
      </p:sp>
    </p:spTree>
    <p:extLst>
      <p:ext uri="{BB962C8B-B14F-4D97-AF65-F5344CB8AC3E}">
        <p14:creationId xmlns:p14="http://schemas.microsoft.com/office/powerpoint/2010/main" val="2829997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506519" y="361553"/>
            <a:ext cx="11122799" cy="847199"/>
          </a:xfrm>
          <a:prstGeom prst="rect">
            <a:avLst/>
          </a:prstGeom>
        </p:spPr>
        <p:txBody>
          <a:bodyPr lIns="91397" tIns="91397" rIns="91397" bIns="91397" anchor="t" anchorCtr="0"/>
          <a:lstStyle>
            <a:lvl1pPr lvl="0">
              <a:spcBef>
                <a:spcPts val="0"/>
              </a:spcBef>
              <a:buClr>
                <a:srgbClr val="FF6F0C"/>
              </a:buClr>
              <a:defRPr sz="3600">
                <a:solidFill>
                  <a:srgbClr val="F78F1E"/>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Title</a:t>
            </a:r>
            <a:endParaRPr dirty="0"/>
          </a:p>
        </p:txBody>
      </p:sp>
      <p:sp>
        <p:nvSpPr>
          <p:cNvPr id="46" name="Shape 46"/>
          <p:cNvSpPr txBox="1">
            <a:spLocks noGrp="1"/>
          </p:cNvSpPr>
          <p:nvPr>
            <p:ph type="subTitle" idx="1"/>
          </p:nvPr>
        </p:nvSpPr>
        <p:spPr>
          <a:xfrm>
            <a:off x="506519" y="1057767"/>
            <a:ext cx="8619199" cy="524800"/>
          </a:xfrm>
          <a:prstGeom prst="rect">
            <a:avLst/>
          </a:prstGeom>
        </p:spPr>
        <p:txBody>
          <a:bodyPr lIns="91397" tIns="91397" rIns="91397" bIns="91397" anchor="t" anchorCtr="0"/>
          <a:lstStyle>
            <a:lvl1pPr lvl="0" rtl="0">
              <a:lnSpc>
                <a:spcPct val="100000"/>
              </a:lnSpc>
              <a:spcBef>
                <a:spcPts val="0"/>
              </a:spcBef>
              <a:spcAft>
                <a:spcPts val="0"/>
              </a:spcAft>
              <a:buClr>
                <a:srgbClr val="CCCCCC"/>
              </a:buClr>
              <a:buSzPct val="100000"/>
              <a:buFont typeface="Raleway"/>
              <a:buNone/>
              <a:defRPr sz="16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ct val="100000"/>
              <a:buNone/>
              <a:defRPr sz="2400">
                <a:solidFill>
                  <a:srgbClr val="86AF15"/>
                </a:solidFill>
              </a:defRPr>
            </a:lvl2pPr>
            <a:lvl3pPr lvl="2" rtl="0">
              <a:lnSpc>
                <a:spcPct val="100000"/>
              </a:lnSpc>
              <a:spcBef>
                <a:spcPts val="0"/>
              </a:spcBef>
              <a:spcAft>
                <a:spcPts val="0"/>
              </a:spcAft>
              <a:buClr>
                <a:srgbClr val="86AF15"/>
              </a:buClr>
              <a:buSzPct val="100000"/>
              <a:buNone/>
              <a:defRPr sz="2400">
                <a:solidFill>
                  <a:srgbClr val="86AF15"/>
                </a:solidFill>
              </a:defRPr>
            </a:lvl3pPr>
            <a:lvl4pPr lvl="3" rtl="0">
              <a:lnSpc>
                <a:spcPct val="100000"/>
              </a:lnSpc>
              <a:spcBef>
                <a:spcPts val="0"/>
              </a:spcBef>
              <a:spcAft>
                <a:spcPts val="0"/>
              </a:spcAft>
              <a:buClr>
                <a:srgbClr val="86AF15"/>
              </a:buClr>
              <a:buSzPct val="100000"/>
              <a:buNone/>
              <a:defRPr sz="2400">
                <a:solidFill>
                  <a:srgbClr val="86AF15"/>
                </a:solidFill>
              </a:defRPr>
            </a:lvl4pPr>
            <a:lvl5pPr lvl="4" rtl="0">
              <a:lnSpc>
                <a:spcPct val="100000"/>
              </a:lnSpc>
              <a:spcBef>
                <a:spcPts val="0"/>
              </a:spcBef>
              <a:spcAft>
                <a:spcPts val="0"/>
              </a:spcAft>
              <a:buClr>
                <a:srgbClr val="86AF15"/>
              </a:buClr>
              <a:buSzPct val="100000"/>
              <a:buNone/>
              <a:defRPr sz="2400">
                <a:solidFill>
                  <a:srgbClr val="86AF15"/>
                </a:solidFill>
              </a:defRPr>
            </a:lvl5pPr>
            <a:lvl6pPr lvl="5" rtl="0">
              <a:lnSpc>
                <a:spcPct val="100000"/>
              </a:lnSpc>
              <a:spcBef>
                <a:spcPts val="0"/>
              </a:spcBef>
              <a:spcAft>
                <a:spcPts val="0"/>
              </a:spcAft>
              <a:buClr>
                <a:srgbClr val="86AF15"/>
              </a:buClr>
              <a:buSzPct val="100000"/>
              <a:buNone/>
              <a:defRPr sz="2400">
                <a:solidFill>
                  <a:srgbClr val="86AF15"/>
                </a:solidFill>
              </a:defRPr>
            </a:lvl6pPr>
            <a:lvl7pPr lvl="6" rtl="0">
              <a:lnSpc>
                <a:spcPct val="100000"/>
              </a:lnSpc>
              <a:spcBef>
                <a:spcPts val="0"/>
              </a:spcBef>
              <a:spcAft>
                <a:spcPts val="0"/>
              </a:spcAft>
              <a:buClr>
                <a:srgbClr val="86AF15"/>
              </a:buClr>
              <a:buSzPct val="100000"/>
              <a:buNone/>
              <a:defRPr sz="2400">
                <a:solidFill>
                  <a:srgbClr val="86AF15"/>
                </a:solidFill>
              </a:defRPr>
            </a:lvl7pPr>
            <a:lvl8pPr lvl="7" rtl="0">
              <a:lnSpc>
                <a:spcPct val="100000"/>
              </a:lnSpc>
              <a:spcBef>
                <a:spcPts val="0"/>
              </a:spcBef>
              <a:spcAft>
                <a:spcPts val="0"/>
              </a:spcAft>
              <a:buClr>
                <a:srgbClr val="86AF15"/>
              </a:buClr>
              <a:buSzPct val="100000"/>
              <a:buNone/>
              <a:defRPr sz="2400">
                <a:solidFill>
                  <a:srgbClr val="86AF15"/>
                </a:solidFill>
              </a:defRPr>
            </a:lvl8pPr>
            <a:lvl9pPr lvl="8" rtl="0">
              <a:lnSpc>
                <a:spcPct val="100000"/>
              </a:lnSpc>
              <a:spcBef>
                <a:spcPts val="0"/>
              </a:spcBef>
              <a:spcAft>
                <a:spcPts val="0"/>
              </a:spcAft>
              <a:buClr>
                <a:srgbClr val="86AF15"/>
              </a:buClr>
              <a:buSzPct val="100000"/>
              <a:buNone/>
              <a:defRPr sz="2400">
                <a:solidFill>
                  <a:srgbClr val="86AF15"/>
                </a:solidFill>
              </a:defRPr>
            </a:lvl9pPr>
          </a:lstStyle>
          <a:p>
            <a:endParaRPr/>
          </a:p>
        </p:txBody>
      </p:sp>
      <p:sp>
        <p:nvSpPr>
          <p:cNvPr id="47" name="Shape 47"/>
          <p:cNvSpPr txBox="1">
            <a:spLocks noGrp="1"/>
          </p:cNvSpPr>
          <p:nvPr>
            <p:ph type="body" idx="2"/>
          </p:nvPr>
        </p:nvSpPr>
        <p:spPr>
          <a:xfrm>
            <a:off x="506519" y="1936600"/>
            <a:ext cx="11122799" cy="4053999"/>
          </a:xfrm>
          <a:prstGeom prst="rect">
            <a:avLst/>
          </a:prstGeom>
        </p:spPr>
        <p:txBody>
          <a:bodyPr lIns="91397" tIns="91397" rIns="91397" bIns="91397" anchor="t" anchorCtr="0"/>
          <a:lstStyle>
            <a:lvl1pPr lvl="0" rtl="0">
              <a:lnSpc>
                <a:spcPct val="100000"/>
              </a:lnSpc>
              <a:spcBef>
                <a:spcPts val="0"/>
              </a:spcBef>
              <a:spcAft>
                <a:spcPts val="0"/>
              </a:spcAft>
              <a:buClr>
                <a:srgbClr val="12B5EA"/>
              </a:buClr>
              <a:buSzPct val="100000"/>
              <a:defRPr sz="1867">
                <a:solidFill>
                  <a:srgbClr val="0067B1"/>
                </a:solidFill>
              </a:defRPr>
            </a:lvl1pPr>
            <a:lvl2pPr lvl="1" rtl="0">
              <a:spcBef>
                <a:spcPts val="0"/>
              </a:spcBef>
              <a:buClr>
                <a:srgbClr val="12B5EA"/>
              </a:buClr>
              <a:buSzPct val="100000"/>
              <a:defRPr sz="1600">
                <a:solidFill>
                  <a:srgbClr val="12B5EA"/>
                </a:solidFill>
              </a:defRPr>
            </a:lvl2pPr>
            <a:lvl3pPr lvl="2" rtl="0">
              <a:spcBef>
                <a:spcPts val="0"/>
              </a:spcBef>
              <a:buClr>
                <a:srgbClr val="12B5EA"/>
              </a:buClr>
              <a:buSzPct val="100000"/>
              <a:defRPr sz="1600">
                <a:solidFill>
                  <a:srgbClr val="12B5EA"/>
                </a:solidFill>
              </a:defRPr>
            </a:lvl3pPr>
            <a:lvl4pPr lvl="3" rtl="0">
              <a:spcBef>
                <a:spcPts val="0"/>
              </a:spcBef>
              <a:buClr>
                <a:srgbClr val="12B5EA"/>
              </a:buClr>
              <a:buSzPct val="100000"/>
              <a:defRPr sz="1600">
                <a:solidFill>
                  <a:srgbClr val="12B5EA"/>
                </a:solidFill>
              </a:defRPr>
            </a:lvl4pPr>
            <a:lvl5pPr lvl="4" rtl="0">
              <a:spcBef>
                <a:spcPts val="0"/>
              </a:spcBef>
              <a:buClr>
                <a:srgbClr val="12B5EA"/>
              </a:buClr>
              <a:buSzPct val="100000"/>
              <a:defRPr sz="1600">
                <a:solidFill>
                  <a:srgbClr val="12B5EA"/>
                </a:solidFill>
              </a:defRPr>
            </a:lvl5pPr>
            <a:lvl6pPr lvl="5" rtl="0">
              <a:spcBef>
                <a:spcPts val="0"/>
              </a:spcBef>
              <a:buClr>
                <a:srgbClr val="12B5EA"/>
              </a:buClr>
              <a:buSzPct val="100000"/>
              <a:defRPr sz="1600">
                <a:solidFill>
                  <a:srgbClr val="12B5EA"/>
                </a:solidFill>
              </a:defRPr>
            </a:lvl6pPr>
            <a:lvl7pPr lvl="6" rtl="0">
              <a:spcBef>
                <a:spcPts val="0"/>
              </a:spcBef>
              <a:buClr>
                <a:srgbClr val="12B5EA"/>
              </a:buClr>
              <a:buSzPct val="100000"/>
              <a:defRPr sz="1600">
                <a:solidFill>
                  <a:srgbClr val="12B5EA"/>
                </a:solidFill>
              </a:defRPr>
            </a:lvl7pPr>
            <a:lvl8pPr lvl="7" rtl="0">
              <a:spcBef>
                <a:spcPts val="0"/>
              </a:spcBef>
              <a:buClr>
                <a:srgbClr val="12B5EA"/>
              </a:buClr>
              <a:buSzPct val="100000"/>
              <a:defRPr sz="1600">
                <a:solidFill>
                  <a:srgbClr val="12B5EA"/>
                </a:solidFill>
              </a:defRPr>
            </a:lvl8pPr>
            <a:lvl9pPr lvl="8" rtl="0">
              <a:spcBef>
                <a:spcPts val="0"/>
              </a:spcBef>
              <a:buClr>
                <a:srgbClr val="12B5EA"/>
              </a:buClr>
              <a:buSzPct val="100000"/>
              <a:defRPr sz="1600">
                <a:solidFill>
                  <a:srgbClr val="12B5EA"/>
                </a:solidFill>
              </a:defRPr>
            </a:lvl9pPr>
          </a:lstStyle>
          <a:p>
            <a:endParaRPr dirty="0"/>
          </a:p>
        </p:txBody>
      </p:sp>
    </p:spTree>
    <p:extLst>
      <p:ext uri="{BB962C8B-B14F-4D97-AF65-F5344CB8AC3E}">
        <p14:creationId xmlns:p14="http://schemas.microsoft.com/office/powerpoint/2010/main" val="38461861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A9C1-46CD-4011-961A-D3DF9E5514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036AE1-1D6B-419E-A86A-AB84FEA36F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CD793-DA2B-4B66-9B54-67C65E670559}"/>
              </a:ext>
            </a:extLst>
          </p:cNvPr>
          <p:cNvSpPr>
            <a:spLocks noGrp="1"/>
          </p:cNvSpPr>
          <p:nvPr>
            <p:ph type="dt" sz="half" idx="10"/>
          </p:nvPr>
        </p:nvSpPr>
        <p:spPr/>
        <p:txBody>
          <a:bodyPr/>
          <a:lstStyle/>
          <a:p>
            <a:fld id="{106A04A4-959B-43A6-B8E5-2ED501E8EEC8}" type="datetimeFigureOut">
              <a:rPr lang="en-US" smtClean="0"/>
              <a:t>4/5/19</a:t>
            </a:fld>
            <a:endParaRPr lang="en-US"/>
          </a:p>
        </p:txBody>
      </p:sp>
      <p:sp>
        <p:nvSpPr>
          <p:cNvPr id="5" name="Footer Placeholder 4">
            <a:extLst>
              <a:ext uri="{FF2B5EF4-FFF2-40B4-BE49-F238E27FC236}">
                <a16:creationId xmlns:a16="http://schemas.microsoft.com/office/drawing/2014/main" id="{F71F4FBE-F81C-43A9-9177-4B8DDC556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FFDCD-F1E8-44CC-B909-A10D058CE812}"/>
              </a:ext>
            </a:extLst>
          </p:cNvPr>
          <p:cNvSpPr>
            <a:spLocks noGrp="1"/>
          </p:cNvSpPr>
          <p:nvPr>
            <p:ph type="sldNum" sz="quarter" idx="12"/>
          </p:nvPr>
        </p:nvSpPr>
        <p:spPr/>
        <p:txBody>
          <a:bodyPr/>
          <a:lstStyle/>
          <a:p>
            <a:fld id="{B875BC7C-662A-4CF0-A34C-989F4DB7A776}" type="slidenum">
              <a:rPr lang="en-US" smtClean="0"/>
              <a:t>‹#›</a:t>
            </a:fld>
            <a:endParaRPr lang="en-US"/>
          </a:p>
        </p:txBody>
      </p:sp>
    </p:spTree>
    <p:extLst>
      <p:ext uri="{BB962C8B-B14F-4D97-AF65-F5344CB8AC3E}">
        <p14:creationId xmlns:p14="http://schemas.microsoft.com/office/powerpoint/2010/main" val="34414576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C8B8-2B66-4046-AF00-2F16E63CC4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AEE44D-F181-4CC6-BBE5-6A4C90589C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20B6BBB-017B-4168-BF53-141080FE4BE3}"/>
              </a:ext>
            </a:extLst>
          </p:cNvPr>
          <p:cNvSpPr>
            <a:spLocks noGrp="1"/>
          </p:cNvSpPr>
          <p:nvPr>
            <p:ph type="dt" sz="half" idx="10"/>
          </p:nvPr>
        </p:nvSpPr>
        <p:spPr/>
        <p:txBody>
          <a:bodyPr/>
          <a:lstStyle/>
          <a:p>
            <a:fld id="{106A04A4-959B-43A6-B8E5-2ED501E8EEC8}" type="datetimeFigureOut">
              <a:rPr lang="en-US" smtClean="0"/>
              <a:t>4/5/19</a:t>
            </a:fld>
            <a:endParaRPr lang="en-US"/>
          </a:p>
        </p:txBody>
      </p:sp>
      <p:sp>
        <p:nvSpPr>
          <p:cNvPr id="5" name="Footer Placeholder 4">
            <a:extLst>
              <a:ext uri="{FF2B5EF4-FFF2-40B4-BE49-F238E27FC236}">
                <a16:creationId xmlns:a16="http://schemas.microsoft.com/office/drawing/2014/main" id="{173954A6-CF82-4172-87E8-42258B069C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A3013-0A19-4F1F-AA51-92034F729506}"/>
              </a:ext>
            </a:extLst>
          </p:cNvPr>
          <p:cNvSpPr>
            <a:spLocks noGrp="1"/>
          </p:cNvSpPr>
          <p:nvPr>
            <p:ph type="sldNum" sz="quarter" idx="12"/>
          </p:nvPr>
        </p:nvSpPr>
        <p:spPr/>
        <p:txBody>
          <a:bodyPr/>
          <a:lstStyle/>
          <a:p>
            <a:fld id="{B875BC7C-662A-4CF0-A34C-989F4DB7A776}" type="slidenum">
              <a:rPr lang="en-US" smtClean="0"/>
              <a:t>‹#›</a:t>
            </a:fld>
            <a:endParaRPr lang="en-US"/>
          </a:p>
        </p:txBody>
      </p:sp>
    </p:spTree>
    <p:extLst>
      <p:ext uri="{BB962C8B-B14F-4D97-AF65-F5344CB8AC3E}">
        <p14:creationId xmlns:p14="http://schemas.microsoft.com/office/powerpoint/2010/main" val="13226493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EF5BD-DBD0-42C2-AE82-51E927F25D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E81A51-635B-4574-81BD-764331096E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E8F4EE-D99E-49AB-B97A-818947C968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ACADDF-19F0-4EA5-9302-FE815F0DECBC}"/>
              </a:ext>
            </a:extLst>
          </p:cNvPr>
          <p:cNvSpPr>
            <a:spLocks noGrp="1"/>
          </p:cNvSpPr>
          <p:nvPr>
            <p:ph type="dt" sz="half" idx="10"/>
          </p:nvPr>
        </p:nvSpPr>
        <p:spPr/>
        <p:txBody>
          <a:bodyPr/>
          <a:lstStyle/>
          <a:p>
            <a:fld id="{106A04A4-959B-43A6-B8E5-2ED501E8EEC8}" type="datetimeFigureOut">
              <a:rPr lang="en-US" smtClean="0"/>
              <a:t>4/5/19</a:t>
            </a:fld>
            <a:endParaRPr lang="en-US"/>
          </a:p>
        </p:txBody>
      </p:sp>
      <p:sp>
        <p:nvSpPr>
          <p:cNvPr id="6" name="Footer Placeholder 5">
            <a:extLst>
              <a:ext uri="{FF2B5EF4-FFF2-40B4-BE49-F238E27FC236}">
                <a16:creationId xmlns:a16="http://schemas.microsoft.com/office/drawing/2014/main" id="{F1FE6F58-1896-4641-8B26-7A5370DBE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6FAC86-635F-46B1-BE01-F2E6E9A6A578}"/>
              </a:ext>
            </a:extLst>
          </p:cNvPr>
          <p:cNvSpPr>
            <a:spLocks noGrp="1"/>
          </p:cNvSpPr>
          <p:nvPr>
            <p:ph type="sldNum" sz="quarter" idx="12"/>
          </p:nvPr>
        </p:nvSpPr>
        <p:spPr/>
        <p:txBody>
          <a:bodyPr/>
          <a:lstStyle/>
          <a:p>
            <a:fld id="{B875BC7C-662A-4CF0-A34C-989F4DB7A776}" type="slidenum">
              <a:rPr lang="en-US" smtClean="0"/>
              <a:t>‹#›</a:t>
            </a:fld>
            <a:endParaRPr lang="en-US"/>
          </a:p>
        </p:txBody>
      </p:sp>
    </p:spTree>
    <p:extLst>
      <p:ext uri="{BB962C8B-B14F-4D97-AF65-F5344CB8AC3E}">
        <p14:creationId xmlns:p14="http://schemas.microsoft.com/office/powerpoint/2010/main" val="24967455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08499-71B2-44B1-B01F-BE5A1FDF6F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26CAA9-2098-434D-A558-059B7D5440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1C3ED72-07AB-4E14-9713-0F66FF4E68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02CF0E-6553-4224-BB2F-DFE75605B0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A03EC2-3391-4B87-90E3-DEA18A92DD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7D264F-A789-47EB-AAAC-CAF5B41218E2}"/>
              </a:ext>
            </a:extLst>
          </p:cNvPr>
          <p:cNvSpPr>
            <a:spLocks noGrp="1"/>
          </p:cNvSpPr>
          <p:nvPr>
            <p:ph type="dt" sz="half" idx="10"/>
          </p:nvPr>
        </p:nvSpPr>
        <p:spPr/>
        <p:txBody>
          <a:bodyPr/>
          <a:lstStyle/>
          <a:p>
            <a:fld id="{106A04A4-959B-43A6-B8E5-2ED501E8EEC8}" type="datetimeFigureOut">
              <a:rPr lang="en-US" smtClean="0"/>
              <a:t>4/5/19</a:t>
            </a:fld>
            <a:endParaRPr lang="en-US"/>
          </a:p>
        </p:txBody>
      </p:sp>
      <p:sp>
        <p:nvSpPr>
          <p:cNvPr id="8" name="Footer Placeholder 7">
            <a:extLst>
              <a:ext uri="{FF2B5EF4-FFF2-40B4-BE49-F238E27FC236}">
                <a16:creationId xmlns:a16="http://schemas.microsoft.com/office/drawing/2014/main" id="{61B1D10C-3FF9-4035-B7AD-3FE6DE4282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1324A8-FE79-4A7A-866A-C297D81AFA00}"/>
              </a:ext>
            </a:extLst>
          </p:cNvPr>
          <p:cNvSpPr>
            <a:spLocks noGrp="1"/>
          </p:cNvSpPr>
          <p:nvPr>
            <p:ph type="sldNum" sz="quarter" idx="12"/>
          </p:nvPr>
        </p:nvSpPr>
        <p:spPr/>
        <p:txBody>
          <a:bodyPr/>
          <a:lstStyle/>
          <a:p>
            <a:fld id="{B875BC7C-662A-4CF0-A34C-989F4DB7A776}" type="slidenum">
              <a:rPr lang="en-US" smtClean="0"/>
              <a:t>‹#›</a:t>
            </a:fld>
            <a:endParaRPr lang="en-US"/>
          </a:p>
        </p:txBody>
      </p:sp>
    </p:spTree>
    <p:extLst>
      <p:ext uri="{BB962C8B-B14F-4D97-AF65-F5344CB8AC3E}">
        <p14:creationId xmlns:p14="http://schemas.microsoft.com/office/powerpoint/2010/main" val="4816599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338C-314A-42BB-90B1-14E2C1E9D5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77EC2F-58A3-419F-B6EB-AB62B31D74EB}"/>
              </a:ext>
            </a:extLst>
          </p:cNvPr>
          <p:cNvSpPr>
            <a:spLocks noGrp="1"/>
          </p:cNvSpPr>
          <p:nvPr>
            <p:ph type="dt" sz="half" idx="10"/>
          </p:nvPr>
        </p:nvSpPr>
        <p:spPr/>
        <p:txBody>
          <a:bodyPr/>
          <a:lstStyle/>
          <a:p>
            <a:fld id="{106A04A4-959B-43A6-B8E5-2ED501E8EEC8}" type="datetimeFigureOut">
              <a:rPr lang="en-US" smtClean="0"/>
              <a:t>4/5/19</a:t>
            </a:fld>
            <a:endParaRPr lang="en-US"/>
          </a:p>
        </p:txBody>
      </p:sp>
      <p:sp>
        <p:nvSpPr>
          <p:cNvPr id="4" name="Footer Placeholder 3">
            <a:extLst>
              <a:ext uri="{FF2B5EF4-FFF2-40B4-BE49-F238E27FC236}">
                <a16:creationId xmlns:a16="http://schemas.microsoft.com/office/drawing/2014/main" id="{743EBF5F-C843-4B30-859D-12CFA3A89E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38DFB6-C78F-4683-8D90-3437ACFD206A}"/>
              </a:ext>
            </a:extLst>
          </p:cNvPr>
          <p:cNvSpPr>
            <a:spLocks noGrp="1"/>
          </p:cNvSpPr>
          <p:nvPr>
            <p:ph type="sldNum" sz="quarter" idx="12"/>
          </p:nvPr>
        </p:nvSpPr>
        <p:spPr/>
        <p:txBody>
          <a:bodyPr/>
          <a:lstStyle/>
          <a:p>
            <a:fld id="{B875BC7C-662A-4CF0-A34C-989F4DB7A776}" type="slidenum">
              <a:rPr lang="en-US" smtClean="0"/>
              <a:t>‹#›</a:t>
            </a:fld>
            <a:endParaRPr lang="en-US"/>
          </a:p>
        </p:txBody>
      </p:sp>
    </p:spTree>
    <p:extLst>
      <p:ext uri="{BB962C8B-B14F-4D97-AF65-F5344CB8AC3E}">
        <p14:creationId xmlns:p14="http://schemas.microsoft.com/office/powerpoint/2010/main" val="6456542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6913CB-7A3A-4884-AA38-30414505D7D6}"/>
              </a:ext>
            </a:extLst>
          </p:cNvPr>
          <p:cNvSpPr>
            <a:spLocks noGrp="1"/>
          </p:cNvSpPr>
          <p:nvPr>
            <p:ph type="dt" sz="half" idx="10"/>
          </p:nvPr>
        </p:nvSpPr>
        <p:spPr/>
        <p:txBody>
          <a:bodyPr/>
          <a:lstStyle/>
          <a:p>
            <a:fld id="{106A04A4-959B-43A6-B8E5-2ED501E8EEC8}" type="datetimeFigureOut">
              <a:rPr lang="en-US" smtClean="0"/>
              <a:t>4/5/19</a:t>
            </a:fld>
            <a:endParaRPr lang="en-US"/>
          </a:p>
        </p:txBody>
      </p:sp>
      <p:sp>
        <p:nvSpPr>
          <p:cNvPr id="3" name="Footer Placeholder 2">
            <a:extLst>
              <a:ext uri="{FF2B5EF4-FFF2-40B4-BE49-F238E27FC236}">
                <a16:creationId xmlns:a16="http://schemas.microsoft.com/office/drawing/2014/main" id="{86031055-2779-4997-8F27-C26139B09F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D98BF3-E1F2-420A-91F6-1B191C65C05D}"/>
              </a:ext>
            </a:extLst>
          </p:cNvPr>
          <p:cNvSpPr>
            <a:spLocks noGrp="1"/>
          </p:cNvSpPr>
          <p:nvPr>
            <p:ph type="sldNum" sz="quarter" idx="12"/>
          </p:nvPr>
        </p:nvSpPr>
        <p:spPr/>
        <p:txBody>
          <a:bodyPr/>
          <a:lstStyle/>
          <a:p>
            <a:fld id="{B875BC7C-662A-4CF0-A34C-989F4DB7A776}" type="slidenum">
              <a:rPr lang="en-US" smtClean="0"/>
              <a:t>‹#›</a:t>
            </a:fld>
            <a:endParaRPr lang="en-US"/>
          </a:p>
        </p:txBody>
      </p:sp>
    </p:spTree>
    <p:extLst>
      <p:ext uri="{BB962C8B-B14F-4D97-AF65-F5344CB8AC3E}">
        <p14:creationId xmlns:p14="http://schemas.microsoft.com/office/powerpoint/2010/main" val="30997499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2FA4-E8A6-4065-913F-0D3BB4DE72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916985-28C9-41C4-A7F3-CCBFE72BAD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C75877-F74E-4CEA-BD59-13BC74504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402A6D-560C-4747-80F1-61D001EE75FC}"/>
              </a:ext>
            </a:extLst>
          </p:cNvPr>
          <p:cNvSpPr>
            <a:spLocks noGrp="1"/>
          </p:cNvSpPr>
          <p:nvPr>
            <p:ph type="dt" sz="half" idx="10"/>
          </p:nvPr>
        </p:nvSpPr>
        <p:spPr/>
        <p:txBody>
          <a:bodyPr/>
          <a:lstStyle/>
          <a:p>
            <a:fld id="{106A04A4-959B-43A6-B8E5-2ED501E8EEC8}" type="datetimeFigureOut">
              <a:rPr lang="en-US" smtClean="0"/>
              <a:t>4/5/19</a:t>
            </a:fld>
            <a:endParaRPr lang="en-US"/>
          </a:p>
        </p:txBody>
      </p:sp>
      <p:sp>
        <p:nvSpPr>
          <p:cNvPr id="6" name="Footer Placeholder 5">
            <a:extLst>
              <a:ext uri="{FF2B5EF4-FFF2-40B4-BE49-F238E27FC236}">
                <a16:creationId xmlns:a16="http://schemas.microsoft.com/office/drawing/2014/main" id="{5842E42B-C846-471F-B349-28DF757A5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6BFED8-1D9B-4931-8DA3-2DAFF794B381}"/>
              </a:ext>
            </a:extLst>
          </p:cNvPr>
          <p:cNvSpPr>
            <a:spLocks noGrp="1"/>
          </p:cNvSpPr>
          <p:nvPr>
            <p:ph type="sldNum" sz="quarter" idx="12"/>
          </p:nvPr>
        </p:nvSpPr>
        <p:spPr/>
        <p:txBody>
          <a:bodyPr/>
          <a:lstStyle/>
          <a:p>
            <a:fld id="{B875BC7C-662A-4CF0-A34C-989F4DB7A776}" type="slidenum">
              <a:rPr lang="en-US" smtClean="0"/>
              <a:t>‹#›</a:t>
            </a:fld>
            <a:endParaRPr lang="en-US"/>
          </a:p>
        </p:txBody>
      </p:sp>
    </p:spTree>
    <p:extLst>
      <p:ext uri="{BB962C8B-B14F-4D97-AF65-F5344CB8AC3E}">
        <p14:creationId xmlns:p14="http://schemas.microsoft.com/office/powerpoint/2010/main" val="18970084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21D7-B7F9-4B3A-8EDA-72FBDCCE39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851D16-374E-4610-9CE6-FA7C5F92F9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5D309F-7A1B-4194-BE9D-93B1784EC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C0F637-1251-4BB6-BCF5-E778875D2504}"/>
              </a:ext>
            </a:extLst>
          </p:cNvPr>
          <p:cNvSpPr>
            <a:spLocks noGrp="1"/>
          </p:cNvSpPr>
          <p:nvPr>
            <p:ph type="dt" sz="half" idx="10"/>
          </p:nvPr>
        </p:nvSpPr>
        <p:spPr/>
        <p:txBody>
          <a:bodyPr/>
          <a:lstStyle/>
          <a:p>
            <a:fld id="{106A04A4-959B-43A6-B8E5-2ED501E8EEC8}" type="datetimeFigureOut">
              <a:rPr lang="en-US" smtClean="0"/>
              <a:t>4/5/19</a:t>
            </a:fld>
            <a:endParaRPr lang="en-US"/>
          </a:p>
        </p:txBody>
      </p:sp>
      <p:sp>
        <p:nvSpPr>
          <p:cNvPr id="6" name="Footer Placeholder 5">
            <a:extLst>
              <a:ext uri="{FF2B5EF4-FFF2-40B4-BE49-F238E27FC236}">
                <a16:creationId xmlns:a16="http://schemas.microsoft.com/office/drawing/2014/main" id="{9A16451A-147E-45F9-BFD5-E5E7095A77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9A97C4-48B7-4F20-A247-22A39FD99FE0}"/>
              </a:ext>
            </a:extLst>
          </p:cNvPr>
          <p:cNvSpPr>
            <a:spLocks noGrp="1"/>
          </p:cNvSpPr>
          <p:nvPr>
            <p:ph type="sldNum" sz="quarter" idx="12"/>
          </p:nvPr>
        </p:nvSpPr>
        <p:spPr/>
        <p:txBody>
          <a:bodyPr/>
          <a:lstStyle/>
          <a:p>
            <a:fld id="{B875BC7C-662A-4CF0-A34C-989F4DB7A776}" type="slidenum">
              <a:rPr lang="en-US" smtClean="0"/>
              <a:t>‹#›</a:t>
            </a:fld>
            <a:endParaRPr lang="en-US"/>
          </a:p>
        </p:txBody>
      </p:sp>
    </p:spTree>
    <p:extLst>
      <p:ext uri="{BB962C8B-B14F-4D97-AF65-F5344CB8AC3E}">
        <p14:creationId xmlns:p14="http://schemas.microsoft.com/office/powerpoint/2010/main" val="18540302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B3B83-985C-4C3A-BECC-1FD05C4037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6A2163-BECE-47DB-A597-559A4BBBA0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8156D2-F9FB-427E-B6D3-A5E76E96828F}"/>
              </a:ext>
            </a:extLst>
          </p:cNvPr>
          <p:cNvSpPr>
            <a:spLocks noGrp="1"/>
          </p:cNvSpPr>
          <p:nvPr>
            <p:ph type="dt" sz="half" idx="10"/>
          </p:nvPr>
        </p:nvSpPr>
        <p:spPr/>
        <p:txBody>
          <a:bodyPr/>
          <a:lstStyle/>
          <a:p>
            <a:fld id="{106A04A4-959B-43A6-B8E5-2ED501E8EEC8}" type="datetimeFigureOut">
              <a:rPr lang="en-US" smtClean="0"/>
              <a:t>4/5/19</a:t>
            </a:fld>
            <a:endParaRPr lang="en-US"/>
          </a:p>
        </p:txBody>
      </p:sp>
      <p:sp>
        <p:nvSpPr>
          <p:cNvPr id="5" name="Footer Placeholder 4">
            <a:extLst>
              <a:ext uri="{FF2B5EF4-FFF2-40B4-BE49-F238E27FC236}">
                <a16:creationId xmlns:a16="http://schemas.microsoft.com/office/drawing/2014/main" id="{BE0E371E-9E2C-4B32-AD45-008627CBE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8BAB44-60B6-4A8C-AECA-D3778CCC6D7C}"/>
              </a:ext>
            </a:extLst>
          </p:cNvPr>
          <p:cNvSpPr>
            <a:spLocks noGrp="1"/>
          </p:cNvSpPr>
          <p:nvPr>
            <p:ph type="sldNum" sz="quarter" idx="12"/>
          </p:nvPr>
        </p:nvSpPr>
        <p:spPr/>
        <p:txBody>
          <a:bodyPr/>
          <a:lstStyle/>
          <a:p>
            <a:fld id="{B875BC7C-662A-4CF0-A34C-989F4DB7A776}" type="slidenum">
              <a:rPr lang="en-US" smtClean="0"/>
              <a:t>‹#›</a:t>
            </a:fld>
            <a:endParaRPr lang="en-US"/>
          </a:p>
        </p:txBody>
      </p:sp>
    </p:spTree>
    <p:extLst>
      <p:ext uri="{BB962C8B-B14F-4D97-AF65-F5344CB8AC3E}">
        <p14:creationId xmlns:p14="http://schemas.microsoft.com/office/powerpoint/2010/main" val="19335181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BD8D0C-7C05-448A-A9F4-15CFD587AD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7609E8-A80F-4E5E-A942-D809243241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78B9D9-F803-4BF5-9100-27A3AC00D6F5}"/>
              </a:ext>
            </a:extLst>
          </p:cNvPr>
          <p:cNvSpPr>
            <a:spLocks noGrp="1"/>
          </p:cNvSpPr>
          <p:nvPr>
            <p:ph type="dt" sz="half" idx="10"/>
          </p:nvPr>
        </p:nvSpPr>
        <p:spPr/>
        <p:txBody>
          <a:bodyPr/>
          <a:lstStyle/>
          <a:p>
            <a:fld id="{106A04A4-959B-43A6-B8E5-2ED501E8EEC8}" type="datetimeFigureOut">
              <a:rPr lang="en-US" smtClean="0"/>
              <a:t>4/5/19</a:t>
            </a:fld>
            <a:endParaRPr lang="en-US"/>
          </a:p>
        </p:txBody>
      </p:sp>
      <p:sp>
        <p:nvSpPr>
          <p:cNvPr id="5" name="Footer Placeholder 4">
            <a:extLst>
              <a:ext uri="{FF2B5EF4-FFF2-40B4-BE49-F238E27FC236}">
                <a16:creationId xmlns:a16="http://schemas.microsoft.com/office/drawing/2014/main" id="{012F7048-3F6B-44D5-BAF9-DD9C0D1605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98639-E5DD-4014-9D6C-13550CFAFE21}"/>
              </a:ext>
            </a:extLst>
          </p:cNvPr>
          <p:cNvSpPr>
            <a:spLocks noGrp="1"/>
          </p:cNvSpPr>
          <p:nvPr>
            <p:ph type="sldNum" sz="quarter" idx="12"/>
          </p:nvPr>
        </p:nvSpPr>
        <p:spPr/>
        <p:txBody>
          <a:bodyPr/>
          <a:lstStyle/>
          <a:p>
            <a:fld id="{B875BC7C-662A-4CF0-A34C-989F4DB7A776}" type="slidenum">
              <a:rPr lang="en-US" smtClean="0"/>
              <a:t>‹#›</a:t>
            </a:fld>
            <a:endParaRPr lang="en-US"/>
          </a:p>
        </p:txBody>
      </p:sp>
    </p:spTree>
    <p:extLst>
      <p:ext uri="{BB962C8B-B14F-4D97-AF65-F5344CB8AC3E}">
        <p14:creationId xmlns:p14="http://schemas.microsoft.com/office/powerpoint/2010/main" val="206451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ke a point">
    <p:spTree>
      <p:nvGrpSpPr>
        <p:cNvPr id="1" name="Shape 48"/>
        <p:cNvGrpSpPr/>
        <p:nvPr/>
      </p:nvGrpSpPr>
      <p:grpSpPr>
        <a:xfrm>
          <a:off x="0" y="0"/>
          <a:ext cx="0" cy="0"/>
          <a:chOff x="0" y="0"/>
          <a:chExt cx="0" cy="0"/>
        </a:xfrm>
      </p:grpSpPr>
      <p:sp>
        <p:nvSpPr>
          <p:cNvPr id="49" name="Shape 49"/>
          <p:cNvSpPr txBox="1">
            <a:spLocks noGrp="1"/>
          </p:cNvSpPr>
          <p:nvPr>
            <p:ph type="subTitle" idx="1"/>
          </p:nvPr>
        </p:nvSpPr>
        <p:spPr>
          <a:xfrm>
            <a:off x="532400" y="3597933"/>
            <a:ext cx="10954000" cy="524800"/>
          </a:xfrm>
          <a:prstGeom prst="rect">
            <a:avLst/>
          </a:prstGeom>
        </p:spPr>
        <p:txBody>
          <a:bodyPr lIns="91397" tIns="91397" rIns="91397" bIns="91397" anchor="t" anchorCtr="0"/>
          <a:lstStyle>
            <a:lvl1pPr lvl="0" algn="ctr" rtl="0">
              <a:lnSpc>
                <a:spcPct val="100000"/>
              </a:lnSpc>
              <a:spcBef>
                <a:spcPts val="0"/>
              </a:spcBef>
              <a:spcAft>
                <a:spcPts val="0"/>
              </a:spcAft>
              <a:buClr>
                <a:srgbClr val="86AF15"/>
              </a:buClr>
              <a:buNone/>
              <a:defRPr>
                <a:solidFill>
                  <a:srgbClr val="86AF15"/>
                </a:solidFill>
              </a:defRPr>
            </a:lvl1pPr>
            <a:lvl2pPr lvl="1" rtl="0">
              <a:lnSpc>
                <a:spcPct val="100000"/>
              </a:lnSpc>
              <a:spcBef>
                <a:spcPts val="0"/>
              </a:spcBef>
              <a:spcAft>
                <a:spcPts val="0"/>
              </a:spcAft>
              <a:buClr>
                <a:srgbClr val="12B5EA"/>
              </a:buClr>
              <a:buSzPct val="100000"/>
              <a:buNone/>
              <a:defRPr sz="1867">
                <a:solidFill>
                  <a:srgbClr val="12B5EA"/>
                </a:solidFill>
              </a:defRPr>
            </a:lvl2pPr>
            <a:lvl3pPr lvl="2" rtl="0">
              <a:lnSpc>
                <a:spcPct val="100000"/>
              </a:lnSpc>
              <a:spcBef>
                <a:spcPts val="0"/>
              </a:spcBef>
              <a:spcAft>
                <a:spcPts val="0"/>
              </a:spcAft>
              <a:buClr>
                <a:srgbClr val="12B5EA"/>
              </a:buClr>
              <a:buSzPct val="100000"/>
              <a:buNone/>
              <a:defRPr sz="1867">
                <a:solidFill>
                  <a:srgbClr val="12B5EA"/>
                </a:solidFill>
              </a:defRPr>
            </a:lvl3pPr>
            <a:lvl4pPr lvl="3" rtl="0">
              <a:lnSpc>
                <a:spcPct val="100000"/>
              </a:lnSpc>
              <a:spcBef>
                <a:spcPts val="0"/>
              </a:spcBef>
              <a:spcAft>
                <a:spcPts val="0"/>
              </a:spcAft>
              <a:buClr>
                <a:srgbClr val="12B5EA"/>
              </a:buClr>
              <a:buSzPct val="100000"/>
              <a:buNone/>
              <a:defRPr sz="1867">
                <a:solidFill>
                  <a:srgbClr val="12B5EA"/>
                </a:solidFill>
              </a:defRPr>
            </a:lvl4pPr>
            <a:lvl5pPr lvl="4" rtl="0">
              <a:lnSpc>
                <a:spcPct val="100000"/>
              </a:lnSpc>
              <a:spcBef>
                <a:spcPts val="0"/>
              </a:spcBef>
              <a:spcAft>
                <a:spcPts val="0"/>
              </a:spcAft>
              <a:buClr>
                <a:srgbClr val="12B5EA"/>
              </a:buClr>
              <a:buSzPct val="100000"/>
              <a:buNone/>
              <a:defRPr sz="1867">
                <a:solidFill>
                  <a:srgbClr val="12B5EA"/>
                </a:solidFill>
              </a:defRPr>
            </a:lvl5pPr>
            <a:lvl6pPr lvl="5" rtl="0">
              <a:lnSpc>
                <a:spcPct val="100000"/>
              </a:lnSpc>
              <a:spcBef>
                <a:spcPts val="0"/>
              </a:spcBef>
              <a:spcAft>
                <a:spcPts val="0"/>
              </a:spcAft>
              <a:buClr>
                <a:srgbClr val="12B5EA"/>
              </a:buClr>
              <a:buSzPct val="100000"/>
              <a:buNone/>
              <a:defRPr sz="1867">
                <a:solidFill>
                  <a:srgbClr val="12B5EA"/>
                </a:solidFill>
              </a:defRPr>
            </a:lvl6pPr>
            <a:lvl7pPr lvl="6" rtl="0">
              <a:lnSpc>
                <a:spcPct val="100000"/>
              </a:lnSpc>
              <a:spcBef>
                <a:spcPts val="0"/>
              </a:spcBef>
              <a:spcAft>
                <a:spcPts val="0"/>
              </a:spcAft>
              <a:buClr>
                <a:srgbClr val="12B5EA"/>
              </a:buClr>
              <a:buSzPct val="100000"/>
              <a:buNone/>
              <a:defRPr sz="1867">
                <a:solidFill>
                  <a:srgbClr val="12B5EA"/>
                </a:solidFill>
              </a:defRPr>
            </a:lvl7pPr>
            <a:lvl8pPr lvl="7" rtl="0">
              <a:lnSpc>
                <a:spcPct val="100000"/>
              </a:lnSpc>
              <a:spcBef>
                <a:spcPts val="0"/>
              </a:spcBef>
              <a:spcAft>
                <a:spcPts val="0"/>
              </a:spcAft>
              <a:buClr>
                <a:srgbClr val="12B5EA"/>
              </a:buClr>
              <a:buSzPct val="100000"/>
              <a:buNone/>
              <a:defRPr sz="1867">
                <a:solidFill>
                  <a:srgbClr val="12B5EA"/>
                </a:solidFill>
              </a:defRPr>
            </a:lvl8pPr>
            <a:lvl9pPr lvl="8" rtl="0">
              <a:lnSpc>
                <a:spcPct val="100000"/>
              </a:lnSpc>
              <a:spcBef>
                <a:spcPts val="0"/>
              </a:spcBef>
              <a:spcAft>
                <a:spcPts val="0"/>
              </a:spcAft>
              <a:buClr>
                <a:srgbClr val="12B5EA"/>
              </a:buClr>
              <a:buSzPct val="100000"/>
              <a:buNone/>
              <a:defRPr sz="1867">
                <a:solidFill>
                  <a:srgbClr val="12B5EA"/>
                </a:solidFill>
              </a:defRPr>
            </a:lvl9pPr>
          </a:lstStyle>
          <a:p>
            <a:endParaRPr/>
          </a:p>
        </p:txBody>
      </p:sp>
      <p:sp>
        <p:nvSpPr>
          <p:cNvPr id="50" name="Shape 50"/>
          <p:cNvSpPr txBox="1">
            <a:spLocks noGrp="1"/>
          </p:cNvSpPr>
          <p:nvPr>
            <p:ph type="title"/>
          </p:nvPr>
        </p:nvSpPr>
        <p:spPr>
          <a:xfrm>
            <a:off x="495319" y="2942067"/>
            <a:ext cx="11062399" cy="757600"/>
          </a:xfrm>
          <a:prstGeom prst="rect">
            <a:avLst/>
          </a:prstGeom>
        </p:spPr>
        <p:txBody>
          <a:bodyPr lIns="91397" tIns="91397" rIns="91397" bIns="91397" anchor="b" anchorCtr="0"/>
          <a:lstStyle>
            <a:lvl1pPr lvl="0" algn="ctr" rtl="0">
              <a:spcBef>
                <a:spcPts val="0"/>
              </a:spcBef>
              <a:buClr>
                <a:srgbClr val="12B5EA"/>
              </a:buClr>
              <a:buSzPct val="100000"/>
              <a:defRPr sz="3200" b="0">
                <a:solidFill>
                  <a:srgbClr val="12B5EA"/>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Tree>
    <p:extLst>
      <p:ext uri="{BB962C8B-B14F-4D97-AF65-F5344CB8AC3E}">
        <p14:creationId xmlns:p14="http://schemas.microsoft.com/office/powerpoint/2010/main" val="375400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plit screen">
    <p:spTree>
      <p:nvGrpSpPr>
        <p:cNvPr id="1" name="Shape 72"/>
        <p:cNvGrpSpPr/>
        <p:nvPr/>
      </p:nvGrpSpPr>
      <p:grpSpPr>
        <a:xfrm>
          <a:off x="0" y="0"/>
          <a:ext cx="0" cy="0"/>
          <a:chOff x="0" y="0"/>
          <a:chExt cx="0" cy="0"/>
        </a:xfrm>
      </p:grpSpPr>
      <p:sp>
        <p:nvSpPr>
          <p:cNvPr id="73" name="Shape 73"/>
          <p:cNvSpPr/>
          <p:nvPr/>
        </p:nvSpPr>
        <p:spPr>
          <a:xfrm>
            <a:off x="6096000" y="172"/>
            <a:ext cx="6096000" cy="6857999"/>
          </a:xfrm>
          <a:prstGeom prst="rect">
            <a:avLst/>
          </a:prstGeom>
          <a:solidFill>
            <a:srgbClr val="FF6F0C"/>
          </a:solidFill>
          <a:ln>
            <a:noFill/>
          </a:ln>
        </p:spPr>
        <p:txBody>
          <a:bodyPr lIns="121863" tIns="121863" rIns="121863" bIns="121863" anchor="ctr" anchorCtr="0">
            <a:noAutofit/>
          </a:bodyPr>
          <a:lstStyle/>
          <a:p>
            <a:endParaRPr sz="1867" kern="0">
              <a:solidFill>
                <a:srgbClr val="000000"/>
              </a:solidFill>
              <a:cs typeface="Arial"/>
              <a:sym typeface="Arial"/>
            </a:endParaRPr>
          </a:p>
        </p:txBody>
      </p:sp>
      <p:sp>
        <p:nvSpPr>
          <p:cNvPr id="74" name="Shape 74"/>
          <p:cNvSpPr txBox="1">
            <a:spLocks noGrp="1"/>
          </p:cNvSpPr>
          <p:nvPr>
            <p:ph type="title"/>
          </p:nvPr>
        </p:nvSpPr>
        <p:spPr>
          <a:xfrm>
            <a:off x="354019" y="1863153"/>
            <a:ext cx="5393599" cy="1757599"/>
          </a:xfrm>
          <a:prstGeom prst="rect">
            <a:avLst/>
          </a:prstGeom>
        </p:spPr>
        <p:txBody>
          <a:bodyPr lIns="91397" tIns="91397" rIns="91397" bIns="91397" anchor="b" anchorCtr="0"/>
          <a:lstStyle>
            <a:lvl1pPr lvl="0">
              <a:lnSpc>
                <a:spcPct val="100000"/>
              </a:lnSpc>
              <a:spcBef>
                <a:spcPts val="0"/>
              </a:spcBef>
              <a:buClr>
                <a:schemeClr val="dk1"/>
              </a:buClr>
              <a:defRPr>
                <a:solidFill>
                  <a:schemeClr val="dk1"/>
                </a:solidFill>
              </a:defRPr>
            </a:lvl1pPr>
            <a:lvl2pPr lvl="1">
              <a:spcBef>
                <a:spcPts val="0"/>
              </a:spcBef>
              <a:buClr>
                <a:schemeClr val="dk1"/>
              </a:buClr>
              <a:buSzPct val="100000"/>
              <a:defRPr sz="4800">
                <a:solidFill>
                  <a:schemeClr val="dk1"/>
                </a:solidFill>
              </a:defRPr>
            </a:lvl2pPr>
            <a:lvl3pPr lvl="2">
              <a:spcBef>
                <a:spcPts val="0"/>
              </a:spcBef>
              <a:buClr>
                <a:schemeClr val="dk1"/>
              </a:buClr>
              <a:buSzPct val="100000"/>
              <a:defRPr sz="4800">
                <a:solidFill>
                  <a:schemeClr val="dk1"/>
                </a:solidFill>
              </a:defRPr>
            </a:lvl3pPr>
            <a:lvl4pPr lvl="3">
              <a:spcBef>
                <a:spcPts val="0"/>
              </a:spcBef>
              <a:buClr>
                <a:schemeClr val="dk1"/>
              </a:buClr>
              <a:buSzPct val="100000"/>
              <a:defRPr sz="4800">
                <a:solidFill>
                  <a:schemeClr val="dk1"/>
                </a:solidFill>
              </a:defRPr>
            </a:lvl4pPr>
            <a:lvl5pPr lvl="4">
              <a:spcBef>
                <a:spcPts val="0"/>
              </a:spcBef>
              <a:buClr>
                <a:schemeClr val="dk1"/>
              </a:buClr>
              <a:buSzPct val="100000"/>
              <a:defRPr sz="4800">
                <a:solidFill>
                  <a:schemeClr val="dk1"/>
                </a:solidFill>
              </a:defRPr>
            </a:lvl5pPr>
            <a:lvl6pPr lvl="5">
              <a:spcBef>
                <a:spcPts val="0"/>
              </a:spcBef>
              <a:buClr>
                <a:schemeClr val="dk1"/>
              </a:buClr>
              <a:buSzPct val="100000"/>
              <a:defRPr sz="4800">
                <a:solidFill>
                  <a:schemeClr val="dk1"/>
                </a:solidFill>
              </a:defRPr>
            </a:lvl6pPr>
            <a:lvl7pPr lvl="6">
              <a:spcBef>
                <a:spcPts val="0"/>
              </a:spcBef>
              <a:buClr>
                <a:schemeClr val="dk1"/>
              </a:buClr>
              <a:buSzPct val="100000"/>
              <a:defRPr sz="4800">
                <a:solidFill>
                  <a:schemeClr val="dk1"/>
                </a:solidFill>
              </a:defRPr>
            </a:lvl7pPr>
            <a:lvl8pPr lvl="7">
              <a:spcBef>
                <a:spcPts val="0"/>
              </a:spcBef>
              <a:buClr>
                <a:schemeClr val="dk1"/>
              </a:buClr>
              <a:buSzPct val="100000"/>
              <a:defRPr sz="4800">
                <a:solidFill>
                  <a:schemeClr val="dk1"/>
                </a:solidFill>
              </a:defRPr>
            </a:lvl8pPr>
            <a:lvl9pPr lvl="8">
              <a:spcBef>
                <a:spcPts val="0"/>
              </a:spcBef>
              <a:buClr>
                <a:schemeClr val="dk1"/>
              </a:buClr>
              <a:buSzPct val="100000"/>
              <a:defRPr sz="4800">
                <a:solidFill>
                  <a:schemeClr val="dk1"/>
                </a:solidFill>
              </a:defRPr>
            </a:lvl9pPr>
          </a:lstStyle>
          <a:p>
            <a:endParaRPr/>
          </a:p>
        </p:txBody>
      </p:sp>
      <p:sp>
        <p:nvSpPr>
          <p:cNvPr id="75" name="Shape 75"/>
          <p:cNvSpPr txBox="1">
            <a:spLocks noGrp="1"/>
          </p:cNvSpPr>
          <p:nvPr>
            <p:ph type="subTitle" idx="1"/>
          </p:nvPr>
        </p:nvSpPr>
        <p:spPr>
          <a:xfrm>
            <a:off x="354019" y="3647160"/>
            <a:ext cx="5393599" cy="1794000"/>
          </a:xfrm>
          <a:prstGeom prst="rect">
            <a:avLst/>
          </a:prstGeom>
        </p:spPr>
        <p:txBody>
          <a:bodyPr lIns="91397" tIns="91397" rIns="91397" bIns="91397" anchor="t" anchorCtr="0"/>
          <a:lstStyle>
            <a:lvl1pPr lvl="0">
              <a:lnSpc>
                <a:spcPct val="100000"/>
              </a:lnSpc>
              <a:spcBef>
                <a:spcPts val="0"/>
              </a:spcBef>
              <a:spcAft>
                <a:spcPts val="0"/>
              </a:spcAft>
              <a:buClr>
                <a:srgbClr val="12B5EA"/>
              </a:buClr>
              <a:buNone/>
              <a:defRPr>
                <a:solidFill>
                  <a:srgbClr val="12B5EA"/>
                </a:solidFill>
              </a:defRPr>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76" name="Shape 76"/>
          <p:cNvSpPr txBox="1">
            <a:spLocks noGrp="1"/>
          </p:cNvSpPr>
          <p:nvPr>
            <p:ph type="body" idx="2"/>
          </p:nvPr>
        </p:nvSpPr>
        <p:spPr>
          <a:xfrm>
            <a:off x="6586000" y="965619"/>
            <a:ext cx="5116000" cy="4967199"/>
          </a:xfrm>
          <a:prstGeom prst="rect">
            <a:avLst/>
          </a:prstGeom>
        </p:spPr>
        <p:txBody>
          <a:bodyPr lIns="91397" tIns="91397" rIns="91397" bIns="91397"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Tree>
    <p:extLst>
      <p:ext uri="{BB962C8B-B14F-4D97-AF65-F5344CB8AC3E}">
        <p14:creationId xmlns:p14="http://schemas.microsoft.com/office/powerpoint/2010/main" val="671592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1138619" y="1739819"/>
            <a:ext cx="9914799" cy="2051199"/>
          </a:xfrm>
          <a:prstGeom prst="rect">
            <a:avLst/>
          </a:prstGeom>
        </p:spPr>
        <p:txBody>
          <a:bodyPr lIns="91397" tIns="91397" rIns="91397" bIns="91397" anchor="ctr" anchorCtr="0"/>
          <a:lstStyle>
            <a:lvl1pPr lvl="0" algn="ctr">
              <a:spcBef>
                <a:spcPts val="0"/>
              </a:spcBef>
              <a:buClr>
                <a:schemeClr val="dk1"/>
              </a:buClr>
              <a:buSzPct val="100000"/>
              <a:buFont typeface="Lato"/>
              <a:defRPr sz="12800">
                <a:solidFill>
                  <a:schemeClr val="dk1"/>
                </a:solidFill>
                <a:latin typeface="Lato"/>
                <a:ea typeface="Lato"/>
                <a:cs typeface="Lato"/>
                <a:sym typeface="Lato"/>
              </a:defRPr>
            </a:lvl1pPr>
            <a:lvl2pPr lvl="1" algn="ctr">
              <a:spcBef>
                <a:spcPts val="0"/>
              </a:spcBef>
              <a:buClr>
                <a:schemeClr val="dk1"/>
              </a:buClr>
              <a:buSzPct val="100000"/>
              <a:buFont typeface="Lato"/>
              <a:defRPr sz="12800">
                <a:solidFill>
                  <a:schemeClr val="dk1"/>
                </a:solidFill>
                <a:latin typeface="Lato"/>
                <a:ea typeface="Lato"/>
                <a:cs typeface="Lato"/>
                <a:sym typeface="Lato"/>
              </a:defRPr>
            </a:lvl2pPr>
            <a:lvl3pPr lvl="2" algn="ctr">
              <a:spcBef>
                <a:spcPts val="0"/>
              </a:spcBef>
              <a:buClr>
                <a:schemeClr val="dk1"/>
              </a:buClr>
              <a:buSzPct val="100000"/>
              <a:buFont typeface="Lato"/>
              <a:defRPr sz="12800">
                <a:solidFill>
                  <a:schemeClr val="dk1"/>
                </a:solidFill>
                <a:latin typeface="Lato"/>
                <a:ea typeface="Lato"/>
                <a:cs typeface="Lato"/>
                <a:sym typeface="Lato"/>
              </a:defRPr>
            </a:lvl3pPr>
            <a:lvl4pPr lvl="3" algn="ctr">
              <a:spcBef>
                <a:spcPts val="0"/>
              </a:spcBef>
              <a:buClr>
                <a:schemeClr val="dk1"/>
              </a:buClr>
              <a:buSzPct val="100000"/>
              <a:buFont typeface="Lato"/>
              <a:defRPr sz="12800">
                <a:solidFill>
                  <a:schemeClr val="dk1"/>
                </a:solidFill>
                <a:latin typeface="Lato"/>
                <a:ea typeface="Lato"/>
                <a:cs typeface="Lato"/>
                <a:sym typeface="Lato"/>
              </a:defRPr>
            </a:lvl4pPr>
            <a:lvl5pPr lvl="4" algn="ctr">
              <a:spcBef>
                <a:spcPts val="0"/>
              </a:spcBef>
              <a:buClr>
                <a:schemeClr val="dk1"/>
              </a:buClr>
              <a:buSzPct val="100000"/>
              <a:buFont typeface="Lato"/>
              <a:defRPr sz="12800">
                <a:solidFill>
                  <a:schemeClr val="dk1"/>
                </a:solidFill>
                <a:latin typeface="Lato"/>
                <a:ea typeface="Lato"/>
                <a:cs typeface="Lato"/>
                <a:sym typeface="Lato"/>
              </a:defRPr>
            </a:lvl5pPr>
            <a:lvl6pPr lvl="5" algn="ctr">
              <a:spcBef>
                <a:spcPts val="0"/>
              </a:spcBef>
              <a:buClr>
                <a:schemeClr val="dk1"/>
              </a:buClr>
              <a:buSzPct val="100000"/>
              <a:buFont typeface="Lato"/>
              <a:defRPr sz="12800">
                <a:solidFill>
                  <a:schemeClr val="dk1"/>
                </a:solidFill>
                <a:latin typeface="Lato"/>
                <a:ea typeface="Lato"/>
                <a:cs typeface="Lato"/>
                <a:sym typeface="Lato"/>
              </a:defRPr>
            </a:lvl6pPr>
            <a:lvl7pPr lvl="6" algn="ctr">
              <a:spcBef>
                <a:spcPts val="0"/>
              </a:spcBef>
              <a:buClr>
                <a:schemeClr val="dk1"/>
              </a:buClr>
              <a:buSzPct val="100000"/>
              <a:buFont typeface="Lato"/>
              <a:defRPr sz="12800">
                <a:solidFill>
                  <a:schemeClr val="dk1"/>
                </a:solidFill>
                <a:latin typeface="Lato"/>
                <a:ea typeface="Lato"/>
                <a:cs typeface="Lato"/>
                <a:sym typeface="Lato"/>
              </a:defRPr>
            </a:lvl7pPr>
            <a:lvl8pPr lvl="7" algn="ctr">
              <a:spcBef>
                <a:spcPts val="0"/>
              </a:spcBef>
              <a:buClr>
                <a:schemeClr val="dk1"/>
              </a:buClr>
              <a:buSzPct val="100000"/>
              <a:buFont typeface="Lato"/>
              <a:defRPr sz="12800">
                <a:solidFill>
                  <a:schemeClr val="dk1"/>
                </a:solidFill>
                <a:latin typeface="Lato"/>
                <a:ea typeface="Lato"/>
                <a:cs typeface="Lato"/>
                <a:sym typeface="Lato"/>
              </a:defRPr>
            </a:lvl8pPr>
            <a:lvl9pPr lvl="8" algn="ctr">
              <a:spcBef>
                <a:spcPts val="0"/>
              </a:spcBef>
              <a:buClr>
                <a:schemeClr val="dk1"/>
              </a:buClr>
              <a:buSzPct val="100000"/>
              <a:buFont typeface="Lato"/>
              <a:defRPr sz="12800">
                <a:solidFill>
                  <a:schemeClr val="dk1"/>
                </a:solidFill>
                <a:latin typeface="Lato"/>
                <a:ea typeface="Lato"/>
                <a:cs typeface="Lato"/>
                <a:sym typeface="Lato"/>
              </a:defRPr>
            </a:lvl9pPr>
          </a:lstStyle>
          <a:p>
            <a:endParaRPr dirty="0"/>
          </a:p>
        </p:txBody>
      </p:sp>
      <p:sp>
        <p:nvSpPr>
          <p:cNvPr id="81" name="Shape 81"/>
          <p:cNvSpPr txBox="1">
            <a:spLocks noGrp="1"/>
          </p:cNvSpPr>
          <p:nvPr>
            <p:ph type="body" idx="1"/>
          </p:nvPr>
        </p:nvSpPr>
        <p:spPr>
          <a:xfrm>
            <a:off x="1138619" y="3892619"/>
            <a:ext cx="9914799" cy="1428799"/>
          </a:xfrm>
          <a:prstGeom prst="rect">
            <a:avLst/>
          </a:prstGeom>
        </p:spPr>
        <p:txBody>
          <a:bodyPr lIns="91397" tIns="91397" rIns="91397" bIns="91397" anchor="t" anchorCtr="0"/>
          <a:lstStyle>
            <a:lvl1pPr lvl="0" algn="ctr">
              <a:spcBef>
                <a:spcPts val="0"/>
              </a:spcBef>
              <a:buClr>
                <a:srgbClr val="12B5EA"/>
              </a:buClr>
              <a:defRPr>
                <a:solidFill>
                  <a:srgbClr val="12B5EA"/>
                </a:solidFill>
              </a:defRPr>
            </a:lvl1pPr>
            <a:lvl2pPr lvl="1" algn="ctr">
              <a:spcBef>
                <a:spcPts val="0"/>
              </a:spcBef>
              <a:buClr>
                <a:srgbClr val="12B5EA"/>
              </a:buClr>
              <a:defRPr>
                <a:solidFill>
                  <a:srgbClr val="12B5EA"/>
                </a:solidFill>
              </a:defRPr>
            </a:lvl2pPr>
            <a:lvl3pPr lvl="2" algn="ctr">
              <a:spcBef>
                <a:spcPts val="0"/>
              </a:spcBef>
              <a:buClr>
                <a:srgbClr val="12B5EA"/>
              </a:buClr>
              <a:defRPr>
                <a:solidFill>
                  <a:srgbClr val="12B5EA"/>
                </a:solidFill>
              </a:defRPr>
            </a:lvl3pPr>
            <a:lvl4pPr lvl="3" algn="ctr">
              <a:spcBef>
                <a:spcPts val="0"/>
              </a:spcBef>
              <a:buClr>
                <a:srgbClr val="12B5EA"/>
              </a:buClr>
              <a:defRPr>
                <a:solidFill>
                  <a:srgbClr val="12B5EA"/>
                </a:solidFill>
              </a:defRPr>
            </a:lvl4pPr>
            <a:lvl5pPr lvl="4" algn="ctr">
              <a:spcBef>
                <a:spcPts val="0"/>
              </a:spcBef>
              <a:buClr>
                <a:srgbClr val="12B5EA"/>
              </a:buClr>
              <a:defRPr>
                <a:solidFill>
                  <a:srgbClr val="12B5EA"/>
                </a:solidFill>
              </a:defRPr>
            </a:lvl5pPr>
            <a:lvl6pPr lvl="5" algn="ctr">
              <a:spcBef>
                <a:spcPts val="0"/>
              </a:spcBef>
              <a:buClr>
                <a:srgbClr val="12B5EA"/>
              </a:buClr>
              <a:defRPr>
                <a:solidFill>
                  <a:srgbClr val="12B5EA"/>
                </a:solidFill>
              </a:defRPr>
            </a:lvl6pPr>
            <a:lvl7pPr lvl="6" algn="ctr">
              <a:spcBef>
                <a:spcPts val="0"/>
              </a:spcBef>
              <a:buClr>
                <a:srgbClr val="12B5EA"/>
              </a:buClr>
              <a:defRPr>
                <a:solidFill>
                  <a:srgbClr val="12B5EA"/>
                </a:solidFill>
              </a:defRPr>
            </a:lvl7pPr>
            <a:lvl8pPr lvl="7" algn="ctr">
              <a:spcBef>
                <a:spcPts val="0"/>
              </a:spcBef>
              <a:buClr>
                <a:srgbClr val="12B5EA"/>
              </a:buClr>
              <a:defRPr>
                <a:solidFill>
                  <a:srgbClr val="12B5EA"/>
                </a:solidFill>
              </a:defRPr>
            </a:lvl8pPr>
            <a:lvl9pPr lvl="8" algn="ctr">
              <a:spcBef>
                <a:spcPts val="0"/>
              </a:spcBef>
              <a:buClr>
                <a:srgbClr val="12B5EA"/>
              </a:buClr>
              <a:defRPr>
                <a:solidFill>
                  <a:srgbClr val="12B5EA"/>
                </a:solidFill>
              </a:defRPr>
            </a:lvl9pPr>
          </a:lstStyle>
          <a:p>
            <a:endParaRPr/>
          </a:p>
        </p:txBody>
      </p:sp>
    </p:spTree>
    <p:extLst>
      <p:ext uri="{BB962C8B-B14F-4D97-AF65-F5344CB8AC3E}">
        <p14:creationId xmlns:p14="http://schemas.microsoft.com/office/powerpoint/2010/main" val="2572242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3.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3.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519486" y="1932819"/>
            <a:ext cx="11122799" cy="4197999"/>
          </a:xfrm>
          <a:prstGeom prst="rect">
            <a:avLst/>
          </a:prstGeom>
          <a:noFill/>
          <a:ln>
            <a:noFill/>
          </a:ln>
        </p:spPr>
        <p:txBody>
          <a:bodyPr lIns="91397" tIns="91397" rIns="91397" bIns="91397" anchor="t" anchorCtr="0"/>
          <a:lstStyle>
            <a:lvl1pPr lvl="0">
              <a:lnSpc>
                <a:spcPct val="115000"/>
              </a:lnSpc>
              <a:spcBef>
                <a:spcPts val="0"/>
              </a:spcBef>
              <a:spcAft>
                <a:spcPts val="1600"/>
              </a:spcAft>
              <a:buClr>
                <a:srgbClr val="12B5EA"/>
              </a:buClr>
              <a:buFont typeface="Raleway"/>
              <a:defRPr>
                <a:solidFill>
                  <a:srgbClr val="12B5EA"/>
                </a:solidFill>
                <a:latin typeface="Raleway"/>
                <a:ea typeface="Raleway"/>
                <a:cs typeface="Raleway"/>
                <a:sym typeface="Raleway"/>
              </a:defRPr>
            </a:lvl1pPr>
            <a:lvl2pPr lvl="1">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2pPr>
            <a:lvl3pPr lvl="2">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3pPr>
            <a:lvl4pPr lvl="3">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4pPr>
            <a:lvl5pPr lvl="4">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5pPr>
            <a:lvl6pPr lvl="5">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6pPr>
            <a:lvl7pPr lvl="6">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7pPr>
            <a:lvl8pPr lvl="7">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8pPr>
            <a:lvl9pPr lvl="8">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9pPr>
          </a:lstStyle>
          <a:p>
            <a:endParaRPr dirty="0"/>
          </a:p>
        </p:txBody>
      </p:sp>
      <p:sp>
        <p:nvSpPr>
          <p:cNvPr id="7" name="Shape 7"/>
          <p:cNvSpPr txBox="1">
            <a:spLocks noGrp="1"/>
          </p:cNvSpPr>
          <p:nvPr>
            <p:ph type="title"/>
          </p:nvPr>
        </p:nvSpPr>
        <p:spPr>
          <a:xfrm>
            <a:off x="506519" y="381086"/>
            <a:ext cx="11122799" cy="847199"/>
          </a:xfrm>
          <a:prstGeom prst="rect">
            <a:avLst/>
          </a:prstGeom>
          <a:noFill/>
          <a:ln>
            <a:noFill/>
          </a:ln>
        </p:spPr>
        <p:txBody>
          <a:bodyPr lIns="91397" tIns="91397" rIns="91397" bIns="91397" anchor="t" anchorCtr="0"/>
          <a:lstStyle>
            <a:lvl1pPr lvl="0" rtl="0">
              <a:spcBef>
                <a:spcPts val="0"/>
              </a:spcBef>
              <a:buClr>
                <a:srgbClr val="FF6F0C"/>
              </a:buClr>
              <a:buSzPct val="100000"/>
              <a:buFont typeface="Raleway"/>
              <a:buNone/>
              <a:defRPr sz="2800" b="1">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r>
              <a:rPr lang="en-US" dirty="0"/>
              <a:t>Title</a:t>
            </a:r>
            <a:endParaRPr dirty="0"/>
          </a:p>
        </p:txBody>
      </p:sp>
    </p:spTree>
    <p:extLst>
      <p:ext uri="{BB962C8B-B14F-4D97-AF65-F5344CB8AC3E}">
        <p14:creationId xmlns:p14="http://schemas.microsoft.com/office/powerpoint/2010/main" val="134895641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44" r:id="rId14"/>
    <p:sldLayoutId id="2147483745"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FFC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506521" y="1501021"/>
            <a:ext cx="11122799" cy="4197999"/>
          </a:xfrm>
          <a:prstGeom prst="rect">
            <a:avLst/>
          </a:prstGeom>
          <a:noFill/>
          <a:ln>
            <a:noFill/>
          </a:ln>
        </p:spPr>
        <p:txBody>
          <a:bodyPr lIns="91397" tIns="91397" rIns="91397" bIns="91397" anchor="t" anchorCtr="0"/>
          <a:lstStyle>
            <a:lvl1pPr lvl="0">
              <a:lnSpc>
                <a:spcPct val="115000"/>
              </a:lnSpc>
              <a:spcBef>
                <a:spcPts val="0"/>
              </a:spcBef>
              <a:spcAft>
                <a:spcPts val="1600"/>
              </a:spcAft>
              <a:buClr>
                <a:srgbClr val="12B5EA"/>
              </a:buClr>
              <a:buFont typeface="Raleway"/>
              <a:defRPr>
                <a:solidFill>
                  <a:srgbClr val="12B5EA"/>
                </a:solidFill>
                <a:latin typeface="Raleway"/>
                <a:ea typeface="Raleway"/>
                <a:cs typeface="Raleway"/>
                <a:sym typeface="Raleway"/>
              </a:defRPr>
            </a:lvl1pPr>
            <a:lvl2pPr lvl="1">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2pPr>
            <a:lvl3pPr lvl="2">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3pPr>
            <a:lvl4pPr lvl="3">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4pPr>
            <a:lvl5pPr lvl="4">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5pPr>
            <a:lvl6pPr lvl="5">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6pPr>
            <a:lvl7pPr lvl="6">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7pPr>
            <a:lvl8pPr lvl="7">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8pPr>
            <a:lvl9pPr lvl="8">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Fifth level</a:t>
            </a:r>
          </a:p>
        </p:txBody>
      </p:sp>
      <p:sp>
        <p:nvSpPr>
          <p:cNvPr id="7" name="Shape 7"/>
          <p:cNvSpPr txBox="1">
            <a:spLocks noGrp="1"/>
          </p:cNvSpPr>
          <p:nvPr>
            <p:ph type="title"/>
          </p:nvPr>
        </p:nvSpPr>
        <p:spPr>
          <a:xfrm>
            <a:off x="506521" y="319090"/>
            <a:ext cx="11122799" cy="847199"/>
          </a:xfrm>
          <a:prstGeom prst="rect">
            <a:avLst/>
          </a:prstGeom>
          <a:noFill/>
          <a:ln>
            <a:noFill/>
          </a:ln>
        </p:spPr>
        <p:txBody>
          <a:bodyPr lIns="91397" tIns="91397" rIns="91397" bIns="91397" anchor="t" anchorCtr="0"/>
          <a:lstStyle>
            <a:lvl1pPr lvl="0" rtl="0">
              <a:spcBef>
                <a:spcPts val="0"/>
              </a:spcBef>
              <a:buClr>
                <a:srgbClr val="FF6F0C"/>
              </a:buClr>
              <a:buSzPct val="100000"/>
              <a:buFont typeface="Raleway"/>
              <a:buNone/>
              <a:defRPr sz="2800" b="1">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r>
              <a:rPr lang="en-US" dirty="0"/>
              <a:t>Title</a:t>
            </a:r>
            <a:endParaRPr dirty="0"/>
          </a:p>
        </p:txBody>
      </p:sp>
      <p:pic>
        <p:nvPicPr>
          <p:cNvPr id="4" name="Picture 3">
            <a:extLst>
              <a:ext uri="{FF2B5EF4-FFF2-40B4-BE49-F238E27FC236}">
                <a16:creationId xmlns:a16="http://schemas.microsoft.com/office/drawing/2014/main" id="{0EE81302-1877-42CA-92C9-ED8302E76F19}"/>
              </a:ext>
            </a:extLst>
          </p:cNvPr>
          <p:cNvPicPr>
            <a:picLocks noChangeAspect="1"/>
          </p:cNvPicPr>
          <p:nvPr userDrawn="1"/>
        </p:nvPicPr>
        <p:blipFill>
          <a:blip r:embed="rId19"/>
          <a:stretch>
            <a:fillRect/>
          </a:stretch>
        </p:blipFill>
        <p:spPr>
          <a:xfrm>
            <a:off x="538590" y="6173120"/>
            <a:ext cx="3036071" cy="365792"/>
          </a:xfrm>
          <a:prstGeom prst="rect">
            <a:avLst/>
          </a:prstGeom>
        </p:spPr>
      </p:pic>
      <p:sp>
        <p:nvSpPr>
          <p:cNvPr id="2" name="Footer Placeholder 1">
            <a:extLst>
              <a:ext uri="{FF2B5EF4-FFF2-40B4-BE49-F238E27FC236}">
                <a16:creationId xmlns:a16="http://schemas.microsoft.com/office/drawing/2014/main" id="{89FDB0BF-26DC-4522-8C4E-AA5AD9B63580}"/>
              </a:ext>
            </a:extLst>
          </p:cNvPr>
          <p:cNvSpPr>
            <a:spLocks noGrp="1"/>
          </p:cNvSpPr>
          <p:nvPr>
            <p:ph type="ftr" sz="quarter" idx="3"/>
          </p:nvPr>
        </p:nvSpPr>
        <p:spPr>
          <a:xfrm>
            <a:off x="4010519" y="619250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2D78D47B-3B80-48A2-BEC9-937B71E72904}"/>
              </a:ext>
            </a:extLst>
          </p:cNvPr>
          <p:cNvSpPr>
            <a:spLocks noGrp="1"/>
          </p:cNvSpPr>
          <p:nvPr>
            <p:ph type="sldNum" sz="quarter" idx="4"/>
          </p:nvPr>
        </p:nvSpPr>
        <p:spPr>
          <a:xfrm>
            <a:off x="9359900" y="6173122"/>
            <a:ext cx="1944477" cy="365125"/>
          </a:xfrm>
          <a:prstGeom prst="rect">
            <a:avLst/>
          </a:prstGeom>
        </p:spPr>
        <p:txBody>
          <a:bodyPr vert="horz" lIns="91440" tIns="45720" rIns="91440" bIns="45720" rtlCol="0" anchor="ctr"/>
          <a:lstStyle>
            <a:lvl1pPr algn="l">
              <a:defRPr sz="12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7ACE50-91A5-4316-8063-6A2B323A0498}"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F497D"/>
              </a:solidFill>
              <a:effectLst/>
              <a:uLnTx/>
              <a:uFillTx/>
              <a:latin typeface="Arial"/>
              <a:ea typeface="+mn-ea"/>
              <a:cs typeface="+mn-cs"/>
            </a:endParaRPr>
          </a:p>
        </p:txBody>
      </p:sp>
    </p:spTree>
    <p:extLst>
      <p:ext uri="{BB962C8B-B14F-4D97-AF65-F5344CB8AC3E}">
        <p14:creationId xmlns:p14="http://schemas.microsoft.com/office/powerpoint/2010/main" val="574154737"/>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46"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200" b="0" i="0" u="none" strike="noStrike" cap="none">
          <a:solidFill>
            <a:srgbClr val="FFC000"/>
          </a:solidFill>
          <a:latin typeface="Arial"/>
          <a:ea typeface="Arial"/>
          <a:cs typeface="Arial"/>
          <a:sym typeface="Arial"/>
        </a:defRPr>
      </a:lvl1pPr>
    </p:titleStyle>
    <p:bodyStyle>
      <a:defPPr marR="0" lvl="0" algn="l" rtl="0">
        <a:lnSpc>
          <a:spcPct val="100000"/>
        </a:lnSpc>
        <a:spcBef>
          <a:spcPts val="0"/>
        </a:spcBef>
        <a:spcAft>
          <a:spcPts val="0"/>
        </a:spcAft>
      </a:defPPr>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67" b="0" i="0" u="none" strike="noStrike" cap="none">
          <a:solidFill>
            <a:srgbClr val="000099"/>
          </a:solidFill>
          <a:latin typeface="Arial"/>
          <a:ea typeface="Arial"/>
          <a:cs typeface="Arial"/>
          <a:sym typeface="Arial"/>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67" b="0" i="0" u="none" strike="noStrike" cap="none">
          <a:solidFill>
            <a:srgbClr val="000099"/>
          </a:solidFill>
          <a:latin typeface="Arial"/>
          <a:ea typeface="Arial"/>
          <a:cs typeface="Arial"/>
          <a:sym typeface="Aria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67" b="0" i="0" u="none" strike="noStrike" cap="none">
          <a:solidFill>
            <a:srgbClr val="000099"/>
          </a:solidFill>
          <a:latin typeface="Arial"/>
          <a:ea typeface="Arial"/>
          <a:cs typeface="Arial"/>
          <a:sym typeface="Aria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67" b="0" i="0" u="none" strike="noStrike" cap="none">
          <a:solidFill>
            <a:srgbClr val="000099"/>
          </a:solidFill>
          <a:latin typeface="Arial"/>
          <a:ea typeface="Arial"/>
          <a:cs typeface="Arial"/>
          <a:sym typeface="Aria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67" b="0" i="0" u="none" strike="noStrike" cap="none">
          <a:solidFill>
            <a:srgbClr val="000099"/>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506521" y="1501021"/>
            <a:ext cx="11122799" cy="4197999"/>
          </a:xfrm>
          <a:prstGeom prst="rect">
            <a:avLst/>
          </a:prstGeom>
          <a:noFill/>
          <a:ln>
            <a:noFill/>
          </a:ln>
        </p:spPr>
        <p:txBody>
          <a:bodyPr lIns="91397" tIns="91397" rIns="91397" bIns="91397" anchor="t" anchorCtr="0"/>
          <a:lstStyle>
            <a:lvl1pPr lvl="0">
              <a:lnSpc>
                <a:spcPct val="115000"/>
              </a:lnSpc>
              <a:spcBef>
                <a:spcPts val="0"/>
              </a:spcBef>
              <a:spcAft>
                <a:spcPts val="1600"/>
              </a:spcAft>
              <a:buClr>
                <a:srgbClr val="12B5EA"/>
              </a:buClr>
              <a:buFont typeface="Raleway"/>
              <a:defRPr>
                <a:solidFill>
                  <a:srgbClr val="12B5EA"/>
                </a:solidFill>
                <a:latin typeface="Raleway"/>
                <a:ea typeface="Raleway"/>
                <a:cs typeface="Raleway"/>
                <a:sym typeface="Raleway"/>
              </a:defRPr>
            </a:lvl1pPr>
            <a:lvl2pPr lvl="1">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2pPr>
            <a:lvl3pPr lvl="2">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3pPr>
            <a:lvl4pPr lvl="3">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4pPr>
            <a:lvl5pPr lvl="4">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5pPr>
            <a:lvl6pPr lvl="5">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6pPr>
            <a:lvl7pPr lvl="6">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7pPr>
            <a:lvl8pPr lvl="7">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8pPr>
            <a:lvl9pPr lvl="8">
              <a:lnSpc>
                <a:spcPct val="115000"/>
              </a:lnSpc>
              <a:spcBef>
                <a:spcPts val="0"/>
              </a:spcBef>
              <a:spcAft>
                <a:spcPts val="1600"/>
              </a:spcAft>
              <a:buClr>
                <a:srgbClr val="12B5EA"/>
              </a:buClr>
              <a:buSzPct val="100000"/>
              <a:buFont typeface="Raleway"/>
              <a:defRPr sz="1200">
                <a:solidFill>
                  <a:srgbClr val="12B5EA"/>
                </a:solidFill>
                <a:latin typeface="Raleway"/>
                <a:ea typeface="Raleway"/>
                <a:cs typeface="Raleway"/>
                <a:sym typeface="Raleway"/>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Fifth level</a:t>
            </a:r>
          </a:p>
        </p:txBody>
      </p:sp>
      <p:sp>
        <p:nvSpPr>
          <p:cNvPr id="7" name="Shape 7"/>
          <p:cNvSpPr txBox="1">
            <a:spLocks noGrp="1"/>
          </p:cNvSpPr>
          <p:nvPr>
            <p:ph type="title"/>
          </p:nvPr>
        </p:nvSpPr>
        <p:spPr>
          <a:xfrm>
            <a:off x="506521" y="319090"/>
            <a:ext cx="11122799" cy="847199"/>
          </a:xfrm>
          <a:prstGeom prst="rect">
            <a:avLst/>
          </a:prstGeom>
          <a:noFill/>
          <a:ln>
            <a:noFill/>
          </a:ln>
        </p:spPr>
        <p:txBody>
          <a:bodyPr lIns="91397" tIns="91397" rIns="91397" bIns="91397" anchor="t" anchorCtr="0"/>
          <a:lstStyle>
            <a:lvl1pPr lvl="0" rtl="0">
              <a:spcBef>
                <a:spcPts val="0"/>
              </a:spcBef>
              <a:buClr>
                <a:srgbClr val="FF6F0C"/>
              </a:buClr>
              <a:buSzPct val="100000"/>
              <a:buFont typeface="Raleway"/>
              <a:buNone/>
              <a:defRPr sz="2800" b="1">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r>
              <a:rPr lang="en-US" dirty="0">
                <a:latin typeface="Georgia" panose="02040502050405020303" pitchFamily="18" charset="0"/>
              </a:rPr>
              <a:t>Title</a:t>
            </a:r>
            <a:endParaRPr dirty="0"/>
          </a:p>
        </p:txBody>
      </p:sp>
      <p:pic>
        <p:nvPicPr>
          <p:cNvPr id="4" name="Picture 3">
            <a:extLst>
              <a:ext uri="{FF2B5EF4-FFF2-40B4-BE49-F238E27FC236}">
                <a16:creationId xmlns:a16="http://schemas.microsoft.com/office/drawing/2014/main" id="{0EE81302-1877-42CA-92C9-ED8302E76F19}"/>
              </a:ext>
            </a:extLst>
          </p:cNvPr>
          <p:cNvPicPr>
            <a:picLocks noChangeAspect="1"/>
          </p:cNvPicPr>
          <p:nvPr userDrawn="1"/>
        </p:nvPicPr>
        <p:blipFill>
          <a:blip r:embed="rId19"/>
          <a:stretch>
            <a:fillRect/>
          </a:stretch>
        </p:blipFill>
        <p:spPr>
          <a:xfrm>
            <a:off x="538590" y="6173120"/>
            <a:ext cx="3036071" cy="365792"/>
          </a:xfrm>
          <a:prstGeom prst="rect">
            <a:avLst/>
          </a:prstGeom>
        </p:spPr>
      </p:pic>
      <p:sp>
        <p:nvSpPr>
          <p:cNvPr id="2" name="Footer Placeholder 1">
            <a:extLst>
              <a:ext uri="{FF2B5EF4-FFF2-40B4-BE49-F238E27FC236}">
                <a16:creationId xmlns:a16="http://schemas.microsoft.com/office/drawing/2014/main" id="{89FDB0BF-26DC-4522-8C4E-AA5AD9B63580}"/>
              </a:ext>
            </a:extLst>
          </p:cNvPr>
          <p:cNvSpPr>
            <a:spLocks noGrp="1"/>
          </p:cNvSpPr>
          <p:nvPr>
            <p:ph type="ftr" sz="quarter" idx="3"/>
          </p:nvPr>
        </p:nvSpPr>
        <p:spPr>
          <a:xfrm>
            <a:off x="4010519" y="619250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2D78D47B-3B80-48A2-BEC9-937B71E72904}"/>
              </a:ext>
            </a:extLst>
          </p:cNvPr>
          <p:cNvSpPr>
            <a:spLocks noGrp="1"/>
          </p:cNvSpPr>
          <p:nvPr>
            <p:ph type="sldNum" sz="quarter" idx="4"/>
          </p:nvPr>
        </p:nvSpPr>
        <p:spPr>
          <a:xfrm>
            <a:off x="9359900" y="6173122"/>
            <a:ext cx="1944477" cy="365125"/>
          </a:xfrm>
          <a:prstGeom prst="rect">
            <a:avLst/>
          </a:prstGeom>
        </p:spPr>
        <p:txBody>
          <a:bodyPr vert="horz" lIns="91440" tIns="45720" rIns="91440" bIns="45720" rtlCol="0" anchor="ctr"/>
          <a:lstStyle>
            <a:lvl1pPr algn="l">
              <a:defRPr sz="12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7ACE50-91A5-4316-8063-6A2B323A0498}"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1F497D"/>
              </a:solidFill>
              <a:effectLst/>
              <a:uLnTx/>
              <a:uFillTx/>
              <a:latin typeface="Arial"/>
              <a:ea typeface="+mn-ea"/>
              <a:cs typeface="+mn-cs"/>
            </a:endParaRPr>
          </a:p>
        </p:txBody>
      </p:sp>
    </p:spTree>
    <p:extLst>
      <p:ext uri="{BB962C8B-B14F-4D97-AF65-F5344CB8AC3E}">
        <p14:creationId xmlns:p14="http://schemas.microsoft.com/office/powerpoint/2010/main" val="951693819"/>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200" b="0" i="0" u="none" strike="noStrike" cap="none">
          <a:solidFill>
            <a:srgbClr val="0070C0"/>
          </a:solidFill>
          <a:latin typeface="Georgia" panose="02040502050405020303" pitchFamily="18" charset="0"/>
          <a:ea typeface="Georgia" panose="02040502050405020303" pitchFamily="18" charset="0"/>
          <a:cs typeface="Arial"/>
          <a:sym typeface="Arial"/>
        </a:defRPr>
      </a:lvl1pPr>
    </p:titleStyle>
    <p:bodyStyle>
      <a:defPPr marR="0" lvl="0" algn="l" rtl="0">
        <a:lnSpc>
          <a:spcPct val="100000"/>
        </a:lnSpc>
        <a:spcBef>
          <a:spcPts val="0"/>
        </a:spcBef>
        <a:spcAft>
          <a:spcPts val="0"/>
        </a:spcAft>
      </a:defPPr>
      <a:lvl1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67" b="0" i="0" u="none" strike="noStrike" cap="none">
          <a:solidFill>
            <a:srgbClr val="000099"/>
          </a:solidFill>
          <a:latin typeface="Arial"/>
          <a:ea typeface="Arial"/>
          <a:cs typeface="Arial"/>
          <a:sym typeface="Arial"/>
        </a:defRPr>
      </a:lvl1pPr>
      <a:lvl2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67" b="0" i="0" u="none" strike="noStrike" cap="none">
          <a:solidFill>
            <a:srgbClr val="000099"/>
          </a:solidFill>
          <a:latin typeface="Arial"/>
          <a:ea typeface="Arial"/>
          <a:cs typeface="Arial"/>
          <a:sym typeface="Arial"/>
        </a:defRPr>
      </a:lvl2pPr>
      <a:lvl3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67" b="0" i="0" u="none" strike="noStrike" cap="none">
          <a:solidFill>
            <a:srgbClr val="000099"/>
          </a:solidFill>
          <a:latin typeface="Arial"/>
          <a:ea typeface="Arial"/>
          <a:cs typeface="Arial"/>
          <a:sym typeface="Arial"/>
        </a:defRPr>
      </a:lvl3pPr>
      <a:lvl4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67" b="0" i="0" u="none" strike="noStrike" cap="none">
          <a:solidFill>
            <a:srgbClr val="000099"/>
          </a:solidFill>
          <a:latin typeface="Arial"/>
          <a:ea typeface="Arial"/>
          <a:cs typeface="Arial"/>
          <a:sym typeface="Arial"/>
        </a:defRPr>
      </a:lvl4pPr>
      <a:lvl5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67" b="0" i="0" u="none" strike="noStrike" cap="none">
          <a:solidFill>
            <a:srgbClr val="000099"/>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6ACC446-15E5-41EC-9A22-A6979C8EAA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E4C16-CA5B-466F-8A92-D8AE98FF8CA9}" type="slidenum">
              <a:rPr lang="en-US" smtClean="0"/>
              <a:t>‹#›</a:t>
            </a:fld>
            <a:endParaRPr lang="en-US" dirty="0"/>
          </a:p>
        </p:txBody>
      </p:sp>
    </p:spTree>
    <p:extLst>
      <p:ext uri="{BB962C8B-B14F-4D97-AF65-F5344CB8AC3E}">
        <p14:creationId xmlns:p14="http://schemas.microsoft.com/office/powerpoint/2010/main" val="16360264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5BADFC-1989-44B1-BA0C-7E00205AC1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C76625-F811-430A-8B0E-6CE24C72A7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64ACD-CFB7-4981-8977-AA747FC6F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A04A4-959B-43A6-B8E5-2ED501E8EEC8}" type="datetimeFigureOut">
              <a:rPr lang="en-US" smtClean="0"/>
              <a:t>4/5/19</a:t>
            </a:fld>
            <a:endParaRPr lang="en-US"/>
          </a:p>
        </p:txBody>
      </p:sp>
      <p:sp>
        <p:nvSpPr>
          <p:cNvPr id="5" name="Footer Placeholder 4">
            <a:extLst>
              <a:ext uri="{FF2B5EF4-FFF2-40B4-BE49-F238E27FC236}">
                <a16:creationId xmlns:a16="http://schemas.microsoft.com/office/drawing/2014/main" id="{106A1A58-583E-44B7-B7E8-2E609DB506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F8FE08-709E-451E-B09D-8E78BBE9B1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5BC7C-662A-4CF0-A34C-989F4DB7A776}" type="slidenum">
              <a:rPr lang="en-US" smtClean="0"/>
              <a:t>‹#›</a:t>
            </a:fld>
            <a:endParaRPr lang="en-US"/>
          </a:p>
        </p:txBody>
      </p:sp>
    </p:spTree>
    <p:extLst>
      <p:ext uri="{BB962C8B-B14F-4D97-AF65-F5344CB8AC3E}">
        <p14:creationId xmlns:p14="http://schemas.microsoft.com/office/powerpoint/2010/main" val="252795796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1.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0.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s://interactives.commonwealthfund.org/2018/state-scorecard/files/Connecticut.pdf" TargetMode="External"/><Relationship Id="rId7" Type="http://schemas.openxmlformats.org/officeDocument/2006/relationships/hyperlink" Target="https://www.graham-center.org/content/dam/rgc/documents/maps-data-tools/state-collections/workforce-projections/Connecticut.pdf"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hyperlink" Target="https://stats.oecd.org/Index.aspx?QueryId=30173" TargetMode="External"/><Relationship Id="rId5" Type="http://schemas.openxmlformats.org/officeDocument/2006/relationships/hyperlink" Target="https://www.americashealthrankings.org/" TargetMode="External"/><Relationship Id="rId4" Type="http://schemas.openxmlformats.org/officeDocument/2006/relationships/hyperlink" Target="https://www.kff.org/other/state-indicator/per-capita-state-spending/?currentTimeframe=0&amp;sortModel=%7b%22colId%22:%22Location%22,%22sort%22:%22asc%22%7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7.emf"/></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18.emf"/></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hyperlink" Target="mailto:mcondon@freedmanhealthcare.com" TargetMode="External"/><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25.sv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003">
            <a:extLst>
              <a:ext uri="{FF2B5EF4-FFF2-40B4-BE49-F238E27FC236}">
                <a16:creationId xmlns:a16="http://schemas.microsoft.com/office/drawing/2014/main" id="{456A0B00-2374-45FE-A9E5-E06507C491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178" y="1890012"/>
            <a:ext cx="8162877" cy="965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AC29434-BC15-4FCF-9A1D-697F2F1B8514}"/>
              </a:ext>
            </a:extLst>
          </p:cNvPr>
          <p:cNvSpPr txBox="1"/>
          <p:nvPr/>
        </p:nvSpPr>
        <p:spPr>
          <a:xfrm>
            <a:off x="977178" y="3223726"/>
            <a:ext cx="8601525" cy="1754326"/>
          </a:xfrm>
          <a:prstGeom prst="rect">
            <a:avLst/>
          </a:prstGeom>
          <a:noFill/>
        </p:spPr>
        <p:txBody>
          <a:bodyPr wrap="square" rtlCol="0">
            <a:spAutoFit/>
          </a:bodyPr>
          <a:lstStyle/>
          <a:p>
            <a:r>
              <a:rPr lang="en-US" sz="3600" dirty="0">
                <a:solidFill>
                  <a:schemeClr val="tx1">
                    <a:lumMod val="65000"/>
                    <a:lumOff val="35000"/>
                  </a:schemeClr>
                </a:solidFill>
                <a:latin typeface="+mj-lt"/>
              </a:rPr>
              <a:t>Primary Care Modernization: </a:t>
            </a:r>
          </a:p>
          <a:p>
            <a:r>
              <a:rPr lang="en-US" sz="3600" dirty="0">
                <a:solidFill>
                  <a:schemeClr val="tx1">
                    <a:lumMod val="65000"/>
                    <a:lumOff val="35000"/>
                  </a:schemeClr>
                </a:solidFill>
                <a:latin typeface="+mj-lt"/>
              </a:rPr>
              <a:t>Unlocking the Potential of Primary Care to Improve Health and Affordability </a:t>
            </a:r>
          </a:p>
        </p:txBody>
      </p:sp>
      <p:sp>
        <p:nvSpPr>
          <p:cNvPr id="5" name="Rectangle 4">
            <a:extLst>
              <a:ext uri="{FF2B5EF4-FFF2-40B4-BE49-F238E27FC236}">
                <a16:creationId xmlns:a16="http://schemas.microsoft.com/office/drawing/2014/main" id="{00DCBE8D-0418-4734-9BD7-EF84BCA3F3A7}"/>
              </a:ext>
            </a:extLst>
          </p:cNvPr>
          <p:cNvSpPr/>
          <p:nvPr/>
        </p:nvSpPr>
        <p:spPr>
          <a:xfrm>
            <a:off x="0" y="0"/>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4858D79-D6C2-4194-A3B3-9A7E72B9EA4C}"/>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1</a:t>
            </a:r>
          </a:p>
        </p:txBody>
      </p:sp>
      <p:sp>
        <p:nvSpPr>
          <p:cNvPr id="7" name="TextBox 6">
            <a:extLst>
              <a:ext uri="{FF2B5EF4-FFF2-40B4-BE49-F238E27FC236}">
                <a16:creationId xmlns:a16="http://schemas.microsoft.com/office/drawing/2014/main" id="{F97C9290-9E17-4418-BAA0-61FBD2B67C09}"/>
              </a:ext>
            </a:extLst>
          </p:cNvPr>
          <p:cNvSpPr txBox="1"/>
          <p:nvPr/>
        </p:nvSpPr>
        <p:spPr>
          <a:xfrm>
            <a:off x="6096000" y="6368515"/>
            <a:ext cx="3735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DRAFT FOR DISCUSSION ONLY</a:t>
            </a:r>
          </a:p>
        </p:txBody>
      </p:sp>
      <p:sp>
        <p:nvSpPr>
          <p:cNvPr id="8" name="TextBox 7"/>
          <p:cNvSpPr txBox="1"/>
          <p:nvPr/>
        </p:nvSpPr>
        <p:spPr>
          <a:xfrm>
            <a:off x="977178" y="5199950"/>
            <a:ext cx="5176935" cy="646331"/>
          </a:xfrm>
          <a:prstGeom prst="rect">
            <a:avLst/>
          </a:prstGeom>
          <a:noFill/>
        </p:spPr>
        <p:txBody>
          <a:bodyPr wrap="square" rtlCol="0">
            <a:spAutoFit/>
          </a:bodyPr>
          <a:lstStyle/>
          <a:p>
            <a:r>
              <a:rPr lang="en-US" dirty="0">
                <a:solidFill>
                  <a:schemeClr val="tx1">
                    <a:lumMod val="65000"/>
                    <a:lumOff val="35000"/>
                  </a:schemeClr>
                </a:solidFill>
              </a:rPr>
              <a:t>Presentation to the Health Care Cabinet</a:t>
            </a:r>
          </a:p>
          <a:p>
            <a:r>
              <a:rPr lang="en-US" dirty="0">
                <a:solidFill>
                  <a:schemeClr val="tx1">
                    <a:lumMod val="65000"/>
                    <a:lumOff val="35000"/>
                  </a:schemeClr>
                </a:solidFill>
              </a:rPr>
              <a:t>April 9, 2019</a:t>
            </a:r>
          </a:p>
        </p:txBody>
      </p:sp>
    </p:spTree>
    <p:extLst>
      <p:ext uri="{BB962C8B-B14F-4D97-AF65-F5344CB8AC3E}">
        <p14:creationId xmlns:p14="http://schemas.microsoft.com/office/powerpoint/2010/main" val="427109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D6BBF7-4A00-42EE-A7AF-C9F1959DB540}"/>
              </a:ext>
            </a:extLst>
          </p:cNvPr>
          <p:cNvSpPr/>
          <p:nvPr/>
        </p:nvSpPr>
        <p:spPr>
          <a:xfrm>
            <a:off x="0" y="0"/>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633" y="97304"/>
            <a:ext cx="2304648" cy="847199"/>
          </a:xfrm>
        </p:spPr>
        <p:txBody>
          <a:bodyPr/>
          <a:lstStyle/>
          <a:p>
            <a:r>
              <a:rPr lang="en-US" sz="1800" dirty="0">
                <a:solidFill>
                  <a:schemeClr val="bg1"/>
                </a:solidFill>
                <a:latin typeface="+mj-lt"/>
              </a:rPr>
              <a:t>CHRIS’ </a:t>
            </a:r>
            <a:br>
              <a:rPr lang="en-US" sz="1800" dirty="0">
                <a:solidFill>
                  <a:schemeClr val="bg1"/>
                </a:solidFill>
                <a:latin typeface="+mj-lt"/>
              </a:rPr>
            </a:br>
            <a:r>
              <a:rPr lang="en-US" sz="1800" dirty="0">
                <a:solidFill>
                  <a:schemeClr val="bg1"/>
                </a:solidFill>
                <a:latin typeface="+mj-lt"/>
              </a:rPr>
              <a:t>STORY</a:t>
            </a:r>
          </a:p>
        </p:txBody>
      </p:sp>
      <p:sp>
        <p:nvSpPr>
          <p:cNvPr id="9" name="Content Placeholder 2"/>
          <p:cNvSpPr>
            <a:spLocks noGrp="1"/>
          </p:cNvSpPr>
          <p:nvPr>
            <p:ph idx="1"/>
          </p:nvPr>
        </p:nvSpPr>
        <p:spPr>
          <a:xfrm>
            <a:off x="367374" y="1551757"/>
            <a:ext cx="3459783" cy="4525963"/>
          </a:xfrm>
        </p:spPr>
        <p:txBody>
          <a:bodyPr/>
          <a:lstStyle/>
          <a:p>
            <a:pPr>
              <a:buNone/>
            </a:pPr>
            <a:r>
              <a:rPr lang="en-US" sz="2000" b="1" kern="1200" dirty="0">
                <a:solidFill>
                  <a:schemeClr val="accent6"/>
                </a:solidFill>
                <a:latin typeface="+mn-lt"/>
                <a:ea typeface="+mn-ea"/>
                <a:cs typeface="+mn-cs"/>
              </a:rPr>
              <a:t>Chris’ Needs</a:t>
            </a:r>
          </a:p>
          <a:p>
            <a:pPr>
              <a:buNone/>
            </a:pPr>
            <a:endParaRPr lang="en-US" sz="1000" b="1" kern="1200" dirty="0">
              <a:solidFill>
                <a:prstClr val="black"/>
              </a:solidFill>
              <a:latin typeface="+mj-lt"/>
              <a:ea typeface="+mn-ea"/>
              <a:cs typeface="+mn-cs"/>
            </a:endParaRPr>
          </a:p>
          <a:p>
            <a:pPr>
              <a:defRPr/>
            </a:pPr>
            <a:r>
              <a:rPr lang="en-US" sz="2000" kern="1200" dirty="0">
                <a:solidFill>
                  <a:prstClr val="black"/>
                </a:solidFill>
                <a:latin typeface="+mj-lt"/>
                <a:ea typeface="+mn-ea"/>
                <a:cs typeface="+mn-cs"/>
              </a:rPr>
              <a:t>Help managing her Crohn’s flare-ups</a:t>
            </a:r>
          </a:p>
          <a:p>
            <a:pPr>
              <a:defRPr/>
            </a:pPr>
            <a:endParaRPr lang="en-US" sz="1000" kern="1200" dirty="0">
              <a:solidFill>
                <a:prstClr val="black"/>
              </a:solidFill>
              <a:latin typeface="+mj-lt"/>
              <a:ea typeface="+mn-ea"/>
              <a:cs typeface="+mn-cs"/>
            </a:endParaRPr>
          </a:p>
          <a:p>
            <a:pPr>
              <a:defRPr/>
            </a:pPr>
            <a:r>
              <a:rPr lang="en-US" sz="2000" kern="1200" dirty="0">
                <a:solidFill>
                  <a:prstClr val="black"/>
                </a:solidFill>
                <a:latin typeface="+mj-lt"/>
                <a:ea typeface="+mn-ea"/>
                <a:cs typeface="+mn-cs"/>
              </a:rPr>
              <a:t>Support for her depression</a:t>
            </a:r>
          </a:p>
          <a:p>
            <a:pPr>
              <a:defRPr/>
            </a:pPr>
            <a:endParaRPr lang="en-US" sz="1000" kern="1200" dirty="0">
              <a:solidFill>
                <a:prstClr val="black"/>
              </a:solidFill>
              <a:latin typeface="+mj-lt"/>
              <a:ea typeface="+mn-ea"/>
              <a:cs typeface="+mn-cs"/>
            </a:endParaRPr>
          </a:p>
          <a:p>
            <a:pPr>
              <a:defRPr/>
            </a:pPr>
            <a:r>
              <a:rPr lang="en-US" sz="2000" kern="1200" dirty="0">
                <a:solidFill>
                  <a:prstClr val="black"/>
                </a:solidFill>
                <a:latin typeface="+mj-lt"/>
                <a:ea typeface="+mn-ea"/>
                <a:cs typeface="+mn-cs"/>
              </a:rPr>
              <a:t>More coordinated care to reduce the number of specialists she is seeing</a:t>
            </a:r>
          </a:p>
          <a:p>
            <a:pPr>
              <a:defRPr/>
            </a:pPr>
            <a:endParaRPr lang="en-US" sz="1000" kern="1200" dirty="0">
              <a:solidFill>
                <a:prstClr val="black"/>
              </a:solidFill>
              <a:latin typeface="+mj-lt"/>
              <a:ea typeface="+mn-ea"/>
              <a:cs typeface="+mn-cs"/>
            </a:endParaRPr>
          </a:p>
          <a:p>
            <a:pPr>
              <a:defRPr/>
            </a:pPr>
            <a:r>
              <a:rPr lang="en-US" sz="2000" kern="1200" dirty="0">
                <a:solidFill>
                  <a:prstClr val="black"/>
                </a:solidFill>
                <a:latin typeface="+mj-lt"/>
                <a:ea typeface="+mn-ea"/>
                <a:cs typeface="+mn-cs"/>
              </a:rPr>
              <a:t>Fewer days of missed work and fewer trips to the emergency room </a:t>
            </a:r>
          </a:p>
        </p:txBody>
      </p:sp>
      <p:sp>
        <p:nvSpPr>
          <p:cNvPr id="10" name="Content Placeholder 2"/>
          <p:cNvSpPr txBox="1">
            <a:spLocks/>
          </p:cNvSpPr>
          <p:nvPr/>
        </p:nvSpPr>
        <p:spPr bwMode="auto">
          <a:xfrm>
            <a:off x="8133387" y="1421898"/>
            <a:ext cx="3680814" cy="426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lvl1pPr marL="342864" indent="-342864"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1pPr>
            <a:lvl2pPr marL="742871" indent="-28572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1142879" indent="-228576"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600030" indent="-228576" algn="l"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4pPr>
            <a:lvl5pPr marL="2057182" indent="-228576" algn="l"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5pPr>
            <a:lvl6pPr marL="2514333" indent="-228576"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5" indent="-228576"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7" indent="-228576"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8" indent="-228576"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64" marR="0" lvl="0" indent="-342864"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chemeClr val="accent6"/>
                </a:solidFill>
                <a:effectLst/>
                <a:uLnTx/>
                <a:uFillTx/>
              </a:rPr>
              <a:t>Dr</a:t>
            </a:r>
            <a:r>
              <a:rPr lang="en-US" sz="2000" b="1" dirty="0">
                <a:solidFill>
                  <a:schemeClr val="accent6"/>
                </a:solidFill>
                <a:ea typeface="+mn-ea"/>
                <a:cs typeface="+mn-cs"/>
                <a:sym typeface="Raleway"/>
              </a:rPr>
              <a:t>. Neil’s Practice Solution</a:t>
            </a:r>
            <a:r>
              <a:rPr kumimoji="0" lang="en-US" sz="2200" b="1" i="0" u="none" strike="noStrike" kern="1200" cap="none" spc="0" normalizeH="0" baseline="0" noProof="0" dirty="0">
                <a:ln>
                  <a:noFill/>
                </a:ln>
                <a:solidFill>
                  <a:schemeClr val="accent6"/>
                </a:solidFill>
                <a:effectLst/>
                <a:uLnTx/>
                <a:uFillTx/>
              </a:rPr>
              <a:t>s</a:t>
            </a:r>
          </a:p>
          <a:p>
            <a:pPr marL="342864" marR="0" lvl="0" indent="-342864"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mj-lt"/>
            </a:endParaRPr>
          </a:p>
          <a:p>
            <a:pPr marL="228600" indent="-228600" fontAlgn="auto">
              <a:spcBef>
                <a:spcPts val="0"/>
              </a:spcBef>
              <a:spcAft>
                <a:spcPts val="0"/>
              </a:spcAft>
              <a:buClr>
                <a:srgbClr val="12B5EA"/>
              </a:buClr>
              <a:buFont typeface="Raleway"/>
              <a:buChar char="•"/>
              <a:defRPr/>
            </a:pPr>
            <a:r>
              <a:rPr lang="en-US" sz="2000" dirty="0">
                <a:solidFill>
                  <a:prstClr val="black"/>
                </a:solidFill>
                <a:latin typeface="+mj-lt"/>
                <a:ea typeface="+mn-ea"/>
                <a:cs typeface="+mn-cs"/>
                <a:sym typeface="Raleway"/>
              </a:rPr>
              <a:t>Part-time LCSW identifies behavioral health needs, makes referrals, and provides monthly support</a:t>
            </a:r>
          </a:p>
          <a:p>
            <a:pPr marL="228600" indent="-228600" fontAlgn="auto">
              <a:spcBef>
                <a:spcPts val="0"/>
              </a:spcBef>
              <a:spcAft>
                <a:spcPts val="0"/>
              </a:spcAft>
              <a:buClr>
                <a:srgbClr val="12B5EA"/>
              </a:buClr>
              <a:buFont typeface="Raleway"/>
              <a:buChar char="•"/>
              <a:defRPr/>
            </a:pPr>
            <a:endParaRPr lang="en-US" sz="1000" dirty="0">
              <a:solidFill>
                <a:prstClr val="black"/>
              </a:solidFill>
              <a:latin typeface="+mj-lt"/>
              <a:ea typeface="+mn-ea"/>
              <a:cs typeface="+mn-cs"/>
              <a:sym typeface="Raleway"/>
            </a:endParaRPr>
          </a:p>
          <a:p>
            <a:pPr marL="228600" indent="-228600" fontAlgn="auto">
              <a:spcBef>
                <a:spcPts val="0"/>
              </a:spcBef>
              <a:spcAft>
                <a:spcPts val="0"/>
              </a:spcAft>
              <a:buClr>
                <a:srgbClr val="12B5EA"/>
              </a:buClr>
              <a:buFont typeface="Raleway"/>
              <a:buChar char="•"/>
              <a:defRPr/>
            </a:pPr>
            <a:r>
              <a:rPr lang="en-US" sz="2000" dirty="0">
                <a:solidFill>
                  <a:prstClr val="black"/>
                </a:solidFill>
                <a:latin typeface="+mj-lt"/>
                <a:ea typeface="+mn-ea"/>
                <a:cs typeface="+mn-cs"/>
                <a:sym typeface="Raleway"/>
              </a:rPr>
              <a:t>Coordinated care between the gastroenterologist, PCP, and LCSW</a:t>
            </a:r>
          </a:p>
          <a:p>
            <a:pPr marL="228600" indent="-228600" fontAlgn="auto">
              <a:spcBef>
                <a:spcPts val="0"/>
              </a:spcBef>
              <a:spcAft>
                <a:spcPts val="0"/>
              </a:spcAft>
              <a:buClr>
                <a:srgbClr val="12B5EA"/>
              </a:buClr>
              <a:buFont typeface="Raleway"/>
              <a:buChar char="•"/>
              <a:defRPr/>
            </a:pPr>
            <a:endParaRPr lang="en-US" sz="1000" dirty="0">
              <a:solidFill>
                <a:prstClr val="black"/>
              </a:solidFill>
              <a:latin typeface="+mj-lt"/>
              <a:ea typeface="+mn-ea"/>
              <a:cs typeface="+mn-cs"/>
              <a:sym typeface="Raleway"/>
            </a:endParaRPr>
          </a:p>
          <a:p>
            <a:pPr marL="228600" lvl="0" indent="-228600" fontAlgn="auto">
              <a:spcBef>
                <a:spcPts val="0"/>
              </a:spcBef>
              <a:spcAft>
                <a:spcPts val="0"/>
              </a:spcAft>
              <a:buClr>
                <a:srgbClr val="12B5EA"/>
              </a:buClr>
              <a:buFont typeface="Raleway"/>
              <a:buChar char="•"/>
              <a:defRPr/>
            </a:pPr>
            <a:r>
              <a:rPr lang="en-US" sz="2000" dirty="0" err="1">
                <a:solidFill>
                  <a:prstClr val="black"/>
                </a:solidFill>
                <a:latin typeface="+mj-lt"/>
                <a:ea typeface="+mn-ea"/>
                <a:cs typeface="+mn-cs"/>
                <a:sym typeface="Raleway"/>
              </a:rPr>
              <a:t>eConsult</a:t>
            </a:r>
            <a:r>
              <a:rPr lang="en-US" sz="2000" dirty="0">
                <a:solidFill>
                  <a:prstClr val="black"/>
                </a:solidFill>
                <a:latin typeface="+mj-lt"/>
                <a:ea typeface="+mn-ea"/>
                <a:cs typeface="+mn-cs"/>
                <a:sym typeface="Raleway"/>
              </a:rPr>
              <a:t> addresses new skin problem</a:t>
            </a:r>
          </a:p>
          <a:p>
            <a:pPr marL="228600" lvl="0" indent="-228600" fontAlgn="auto">
              <a:spcBef>
                <a:spcPts val="0"/>
              </a:spcBef>
              <a:spcAft>
                <a:spcPts val="0"/>
              </a:spcAft>
              <a:buClr>
                <a:srgbClr val="12B5EA"/>
              </a:buClr>
              <a:buFont typeface="Raleway"/>
              <a:buChar char="•"/>
              <a:defRPr/>
            </a:pPr>
            <a:endParaRPr lang="en-US" sz="1000" dirty="0">
              <a:solidFill>
                <a:prstClr val="black"/>
              </a:solidFill>
              <a:latin typeface="+mj-lt"/>
              <a:ea typeface="+mn-ea"/>
              <a:cs typeface="+mn-cs"/>
              <a:sym typeface="Raleway"/>
            </a:endParaRPr>
          </a:p>
          <a:p>
            <a:pPr marL="228600" lvl="0" indent="-228600" fontAlgn="auto">
              <a:spcBef>
                <a:spcPts val="0"/>
              </a:spcBef>
              <a:spcAft>
                <a:spcPts val="0"/>
              </a:spcAft>
              <a:buClr>
                <a:srgbClr val="12B5EA"/>
              </a:buClr>
              <a:buFont typeface="Raleway"/>
              <a:buChar char="•"/>
              <a:defRPr/>
            </a:pPr>
            <a:r>
              <a:rPr lang="en-US" sz="2000" dirty="0">
                <a:solidFill>
                  <a:prstClr val="black"/>
                </a:solidFill>
                <a:latin typeface="+mj-lt"/>
                <a:ea typeface="+mn-ea"/>
                <a:cs typeface="+mn-cs"/>
                <a:sym typeface="Raleway"/>
              </a:rPr>
              <a:t>Nutritionist counsels Chris on changes to her diet such as limiting fiber </a:t>
            </a:r>
            <a:r>
              <a:rPr lang="en-US" sz="2000">
                <a:solidFill>
                  <a:prstClr val="black"/>
                </a:solidFill>
                <a:latin typeface="+mj-lt"/>
                <a:ea typeface="+mn-ea"/>
                <a:cs typeface="+mn-cs"/>
                <a:sym typeface="Raleway"/>
              </a:rPr>
              <a:t>and dairy</a:t>
            </a:r>
            <a:endParaRPr lang="en-US" sz="2000" dirty="0">
              <a:solidFill>
                <a:prstClr val="black"/>
              </a:solidFill>
              <a:latin typeface="+mj-lt"/>
              <a:ea typeface="+mn-ea"/>
              <a:cs typeface="+mn-cs"/>
              <a:sym typeface="Raleway"/>
            </a:endParaRPr>
          </a:p>
          <a:p>
            <a:pPr marL="342864" marR="0" lvl="0" indent="-342864"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alibri"/>
              <a:ea typeface="MS PGothic" panose="020B0600070205080204" pitchFamily="34" charset="-128"/>
            </a:endParaRPr>
          </a:p>
        </p:txBody>
      </p:sp>
      <p:sp>
        <p:nvSpPr>
          <p:cNvPr id="12" name="TextBox 11">
            <a:extLst>
              <a:ext uri="{FF2B5EF4-FFF2-40B4-BE49-F238E27FC236}">
                <a16:creationId xmlns:a16="http://schemas.microsoft.com/office/drawing/2014/main" id="{972BD16B-0392-4893-AABA-6965E51D4CE2}"/>
              </a:ext>
            </a:extLst>
          </p:cNvPr>
          <p:cNvSpPr txBox="1"/>
          <p:nvPr/>
        </p:nvSpPr>
        <p:spPr>
          <a:xfrm>
            <a:off x="6023477" y="6383904"/>
            <a:ext cx="36826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DRAFT FOR DISCUSSION ONLY</a:t>
            </a:r>
          </a:p>
        </p:txBody>
      </p:sp>
      <p:sp>
        <p:nvSpPr>
          <p:cNvPr id="13" name="Title 1">
            <a:extLst>
              <a:ext uri="{FF2B5EF4-FFF2-40B4-BE49-F238E27FC236}">
                <a16:creationId xmlns:a16="http://schemas.microsoft.com/office/drawing/2014/main" id="{87A6AFBC-E6A9-4A1E-B68B-7154A8EE0CD4}"/>
              </a:ext>
            </a:extLst>
          </p:cNvPr>
          <p:cNvSpPr txBox="1">
            <a:spLocks/>
          </p:cNvSpPr>
          <p:nvPr/>
        </p:nvSpPr>
        <p:spPr>
          <a:xfrm>
            <a:off x="3945142" y="168623"/>
            <a:ext cx="8376491" cy="847199"/>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32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r>
              <a:rPr lang="en-US" sz="1600" b="0" kern="0" dirty="0">
                <a:solidFill>
                  <a:schemeClr val="bg1"/>
                </a:solidFill>
                <a:latin typeface="+mn-lt"/>
              </a:rPr>
              <a:t>Chris was diagnosed with Crohn’s disease in her teens. Lately, her condition has been flaring up more often and its affecting her work and her mental health. </a:t>
            </a:r>
          </a:p>
        </p:txBody>
      </p:sp>
      <p:pic>
        <p:nvPicPr>
          <p:cNvPr id="4" name="Picture 3" descr="A person posing for the camera&#10;&#10;Description automatically generated">
            <a:extLst>
              <a:ext uri="{FF2B5EF4-FFF2-40B4-BE49-F238E27FC236}">
                <a16:creationId xmlns:a16="http://schemas.microsoft.com/office/drawing/2014/main" id="{5FDEA6D7-243A-4D88-B45D-36D696BAB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424" y="1868424"/>
            <a:ext cx="3121152" cy="3121152"/>
          </a:xfrm>
          <a:prstGeom prst="rect">
            <a:avLst/>
          </a:prstGeom>
        </p:spPr>
      </p:pic>
      <p:sp>
        <p:nvSpPr>
          <p:cNvPr id="14" name="TextBox 13">
            <a:extLst>
              <a:ext uri="{FF2B5EF4-FFF2-40B4-BE49-F238E27FC236}">
                <a16:creationId xmlns:a16="http://schemas.microsoft.com/office/drawing/2014/main" id="{1698E537-E0D9-4AD4-979C-1E9B5C2DD880}"/>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200991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C61C5A-622B-4CE1-A3B5-DF8E174D40D9}"/>
              </a:ext>
            </a:extLst>
          </p:cNvPr>
          <p:cNvSpPr/>
          <p:nvPr/>
        </p:nvSpPr>
        <p:spPr>
          <a:xfrm>
            <a:off x="0" y="0"/>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90001" y="187479"/>
            <a:ext cx="7714376" cy="847199"/>
          </a:xfrm>
        </p:spPr>
        <p:txBody>
          <a:bodyPr/>
          <a:lstStyle/>
          <a:p>
            <a:r>
              <a:rPr lang="en-US" sz="1600" b="0" dirty="0">
                <a:solidFill>
                  <a:schemeClr val="bg1"/>
                </a:solidFill>
                <a:latin typeface="+mn-lt"/>
              </a:rPr>
              <a:t>Mr. Jones has a complex medical history including heart failure, stroke, diabetes, and kidney disease.  Recently, he began having serious complications. </a:t>
            </a:r>
          </a:p>
        </p:txBody>
      </p:sp>
      <p:sp>
        <p:nvSpPr>
          <p:cNvPr id="4" name="Slide Number Placeholder 3"/>
          <p:cNvSpPr>
            <a:spLocks noGrp="1"/>
          </p:cNvSpPr>
          <p:nvPr>
            <p:ph type="sldNum" sz="quarter" idx="12"/>
          </p:nvPr>
        </p:nvSpPr>
        <p:spPr>
          <a:xfrm>
            <a:off x="4151523" y="6376516"/>
            <a:ext cx="194447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12</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330053" y="1414284"/>
            <a:ext cx="3552385" cy="4730290"/>
          </a:xfrm>
        </p:spPr>
        <p:txBody>
          <a:bodyPr/>
          <a:lstStyle/>
          <a:p>
            <a:pPr>
              <a:buNone/>
            </a:pPr>
            <a:r>
              <a:rPr lang="en-US" sz="2000" b="1" kern="1200" dirty="0">
                <a:solidFill>
                  <a:schemeClr val="accent6"/>
                </a:solidFill>
                <a:latin typeface="+mj-lt"/>
                <a:ea typeface="+mn-ea"/>
                <a:cs typeface="+mn-cs"/>
              </a:rPr>
              <a:t>Mr. Jones’ Needs</a:t>
            </a:r>
          </a:p>
          <a:p>
            <a:pPr>
              <a:buNone/>
            </a:pPr>
            <a:endParaRPr lang="en-US" sz="1000" kern="1200" dirty="0">
              <a:solidFill>
                <a:prstClr val="black"/>
              </a:solidFill>
              <a:latin typeface="+mj-lt"/>
              <a:ea typeface="+mn-ea"/>
              <a:cs typeface="+mn-cs"/>
            </a:endParaRPr>
          </a:p>
          <a:p>
            <a:r>
              <a:rPr lang="en-US" sz="2000" kern="1200" dirty="0">
                <a:solidFill>
                  <a:prstClr val="black"/>
                </a:solidFill>
                <a:latin typeface="+mj-lt"/>
                <a:ea typeface="+mn-ea"/>
                <a:cs typeface="+mn-cs"/>
              </a:rPr>
              <a:t>Help managing prescriptions for diabetes, congestive heart failure, kidney disease</a:t>
            </a:r>
          </a:p>
          <a:p>
            <a:endParaRPr lang="en-US" sz="1000" kern="1200" dirty="0">
              <a:solidFill>
                <a:prstClr val="black"/>
              </a:solidFill>
              <a:latin typeface="+mj-lt"/>
              <a:ea typeface="+mn-ea"/>
              <a:cs typeface="+mn-cs"/>
            </a:endParaRPr>
          </a:p>
          <a:p>
            <a:r>
              <a:rPr lang="en-US" sz="2000" kern="1200" dirty="0">
                <a:solidFill>
                  <a:prstClr val="black"/>
                </a:solidFill>
                <a:latin typeface="+mj-lt"/>
                <a:ea typeface="+mn-ea"/>
                <a:cs typeface="+mn-cs"/>
              </a:rPr>
              <a:t>More frequent and closer monitoring of changes in condition</a:t>
            </a:r>
          </a:p>
          <a:p>
            <a:endParaRPr lang="en-US" sz="1000" kern="1200" dirty="0">
              <a:solidFill>
                <a:prstClr val="black"/>
              </a:solidFill>
              <a:latin typeface="+mj-lt"/>
              <a:ea typeface="+mn-ea"/>
              <a:cs typeface="+mn-cs"/>
            </a:endParaRPr>
          </a:p>
          <a:p>
            <a:r>
              <a:rPr lang="en-US" sz="2000" kern="1200" dirty="0">
                <a:solidFill>
                  <a:prstClr val="black"/>
                </a:solidFill>
                <a:latin typeface="+mj-lt"/>
                <a:ea typeface="+mn-ea"/>
                <a:cs typeface="+mn-cs"/>
              </a:rPr>
              <a:t>Fewer avoidable trips to the doctor due to mobility challenges related to a stroke</a:t>
            </a:r>
          </a:p>
        </p:txBody>
      </p:sp>
      <p:sp>
        <p:nvSpPr>
          <p:cNvPr id="8" name="Content Placeholder 2"/>
          <p:cNvSpPr txBox="1">
            <a:spLocks/>
          </p:cNvSpPr>
          <p:nvPr/>
        </p:nvSpPr>
        <p:spPr bwMode="auto">
          <a:xfrm>
            <a:off x="8043545" y="1150472"/>
            <a:ext cx="37622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lvl1pPr marL="342864" indent="-342864"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1pPr>
            <a:lvl2pPr marL="742871" indent="-28572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1142879" indent="-228576"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600030" indent="-228576" algn="l"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4pPr>
            <a:lvl5pPr marL="2057182" indent="-228576" algn="l"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5pPr>
            <a:lvl6pPr marL="2514333" indent="-228576"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5" indent="-228576"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7" indent="-228576"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8" indent="-228576"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fontAlgn="auto">
              <a:spcBef>
                <a:spcPts val="0"/>
              </a:spcBef>
              <a:spcAft>
                <a:spcPts val="0"/>
              </a:spcAft>
              <a:buClr>
                <a:srgbClr val="12B5EA"/>
              </a:buClr>
              <a:buNone/>
              <a:defRPr/>
            </a:pPr>
            <a:endParaRPr lang="en-US" sz="2000" dirty="0">
              <a:solidFill>
                <a:prstClr val="black"/>
              </a:solidFill>
              <a:latin typeface="+mj-lt"/>
              <a:ea typeface="+mn-ea"/>
              <a:cs typeface="+mn-cs"/>
              <a:sym typeface="Raleway"/>
            </a:endParaRPr>
          </a:p>
          <a:p>
            <a:pPr marL="0" lvl="0" indent="0" fontAlgn="auto">
              <a:spcBef>
                <a:spcPts val="0"/>
              </a:spcBef>
              <a:spcAft>
                <a:spcPts val="0"/>
              </a:spcAft>
              <a:buClr>
                <a:srgbClr val="12B5EA"/>
              </a:buClr>
              <a:buNone/>
              <a:defRPr/>
            </a:pPr>
            <a:r>
              <a:rPr lang="en-US" sz="2000" b="1" dirty="0">
                <a:solidFill>
                  <a:schemeClr val="accent6"/>
                </a:solidFill>
                <a:latin typeface="+mj-lt"/>
                <a:ea typeface="+mn-ea"/>
                <a:cs typeface="+mn-cs"/>
                <a:sym typeface="Raleway"/>
              </a:rPr>
              <a:t>Dr. Neil’s Practice Solutions</a:t>
            </a:r>
          </a:p>
          <a:p>
            <a:pPr marL="0" lvl="0" indent="0" fontAlgn="auto">
              <a:spcBef>
                <a:spcPts val="0"/>
              </a:spcBef>
              <a:spcAft>
                <a:spcPts val="0"/>
              </a:spcAft>
              <a:buClr>
                <a:srgbClr val="12B5EA"/>
              </a:buClr>
              <a:buNone/>
              <a:defRPr/>
            </a:pPr>
            <a:endParaRPr lang="en-US" sz="1000" dirty="0">
              <a:solidFill>
                <a:prstClr val="black"/>
              </a:solidFill>
              <a:latin typeface="+mj-lt"/>
              <a:ea typeface="+mn-ea"/>
              <a:cs typeface="+mn-cs"/>
              <a:sym typeface="Raleway"/>
            </a:endParaRPr>
          </a:p>
          <a:p>
            <a:pPr marL="228600" lvl="0" indent="-228600" fontAlgn="auto">
              <a:spcBef>
                <a:spcPts val="0"/>
              </a:spcBef>
              <a:spcAft>
                <a:spcPts val="0"/>
              </a:spcAft>
              <a:buClr>
                <a:srgbClr val="12B5EA"/>
              </a:buClr>
              <a:buFont typeface="Raleway"/>
              <a:buChar char="•"/>
              <a:defRPr/>
            </a:pPr>
            <a:r>
              <a:rPr lang="en-US" sz="2000" dirty="0">
                <a:solidFill>
                  <a:prstClr val="black"/>
                </a:solidFill>
                <a:latin typeface="+mj-lt"/>
                <a:ea typeface="+mn-ea"/>
                <a:cs typeface="+mn-cs"/>
                <a:sym typeface="Raleway"/>
              </a:rPr>
              <a:t>Home visit by part-time pharmacist</a:t>
            </a:r>
          </a:p>
          <a:p>
            <a:pPr marL="228600" lvl="0" indent="-228600" fontAlgn="auto">
              <a:spcBef>
                <a:spcPts val="0"/>
              </a:spcBef>
              <a:spcAft>
                <a:spcPts val="0"/>
              </a:spcAft>
              <a:buClr>
                <a:srgbClr val="12B5EA"/>
              </a:buClr>
              <a:buFont typeface="Raleway"/>
              <a:buChar char="•"/>
              <a:defRPr/>
            </a:pPr>
            <a:endParaRPr lang="en-US" sz="1000" dirty="0">
              <a:solidFill>
                <a:prstClr val="black"/>
              </a:solidFill>
              <a:latin typeface="+mj-lt"/>
              <a:ea typeface="+mn-ea"/>
              <a:cs typeface="+mn-cs"/>
              <a:sym typeface="Raleway"/>
            </a:endParaRPr>
          </a:p>
          <a:p>
            <a:pPr marL="228600" lvl="0" indent="-228600" fontAlgn="auto">
              <a:spcBef>
                <a:spcPts val="0"/>
              </a:spcBef>
              <a:spcAft>
                <a:spcPts val="0"/>
              </a:spcAft>
              <a:buClr>
                <a:srgbClr val="12B5EA"/>
              </a:buClr>
              <a:buFont typeface="Raleway"/>
              <a:buChar char="•"/>
              <a:defRPr/>
            </a:pPr>
            <a:r>
              <a:rPr lang="en-US" sz="2000" dirty="0" err="1">
                <a:solidFill>
                  <a:prstClr val="black"/>
                </a:solidFill>
                <a:latin typeface="+mj-lt"/>
                <a:ea typeface="+mn-ea"/>
                <a:cs typeface="+mn-cs"/>
                <a:sym typeface="Raleway"/>
              </a:rPr>
              <a:t>eConsult</a:t>
            </a:r>
            <a:r>
              <a:rPr lang="en-US" sz="2000" dirty="0">
                <a:solidFill>
                  <a:prstClr val="black"/>
                </a:solidFill>
                <a:latin typeface="+mj-lt"/>
                <a:ea typeface="+mn-ea"/>
                <a:cs typeface="+mn-cs"/>
                <a:sym typeface="Raleway"/>
              </a:rPr>
              <a:t> with cardiologist</a:t>
            </a:r>
          </a:p>
          <a:p>
            <a:pPr marL="228600" lvl="0" indent="-228600" fontAlgn="auto">
              <a:spcBef>
                <a:spcPts val="0"/>
              </a:spcBef>
              <a:spcAft>
                <a:spcPts val="0"/>
              </a:spcAft>
              <a:buClr>
                <a:srgbClr val="12B5EA"/>
              </a:buClr>
              <a:buFont typeface="Raleway"/>
              <a:buChar char="•"/>
              <a:defRPr/>
            </a:pPr>
            <a:endParaRPr lang="en-US" sz="1000" dirty="0">
              <a:solidFill>
                <a:prstClr val="black"/>
              </a:solidFill>
              <a:latin typeface="+mj-lt"/>
              <a:ea typeface="+mn-ea"/>
              <a:cs typeface="+mn-cs"/>
              <a:sym typeface="Raleway"/>
            </a:endParaRPr>
          </a:p>
          <a:p>
            <a:pPr marL="228600" lvl="0" indent="-228600" fontAlgn="auto">
              <a:spcBef>
                <a:spcPts val="0"/>
              </a:spcBef>
              <a:spcAft>
                <a:spcPts val="0"/>
              </a:spcAft>
              <a:buClr>
                <a:srgbClr val="12B5EA"/>
              </a:buClr>
              <a:buFont typeface="Raleway"/>
              <a:buChar char="•"/>
              <a:defRPr/>
            </a:pPr>
            <a:r>
              <a:rPr lang="en-US" sz="2000" dirty="0">
                <a:solidFill>
                  <a:prstClr val="black"/>
                </a:solidFill>
                <a:latin typeface="+mj-lt"/>
                <a:ea typeface="+mn-ea"/>
                <a:cs typeface="+mn-cs"/>
                <a:sym typeface="Raleway"/>
              </a:rPr>
              <a:t>Video check-ins with PCP and/or RN care manager</a:t>
            </a:r>
          </a:p>
          <a:p>
            <a:pPr marL="228600" lvl="0" indent="-228600" fontAlgn="auto">
              <a:spcBef>
                <a:spcPts val="0"/>
              </a:spcBef>
              <a:spcAft>
                <a:spcPts val="0"/>
              </a:spcAft>
              <a:buClr>
                <a:srgbClr val="12B5EA"/>
              </a:buClr>
              <a:buFont typeface="Raleway"/>
              <a:buChar char="•"/>
              <a:defRPr/>
            </a:pPr>
            <a:endParaRPr lang="en-US" sz="1000" dirty="0">
              <a:solidFill>
                <a:prstClr val="black"/>
              </a:solidFill>
              <a:latin typeface="+mj-lt"/>
              <a:ea typeface="+mn-ea"/>
              <a:cs typeface="+mn-cs"/>
              <a:sym typeface="Raleway"/>
            </a:endParaRPr>
          </a:p>
          <a:p>
            <a:pPr marL="228600" lvl="0" indent="-228600" fontAlgn="auto">
              <a:spcBef>
                <a:spcPts val="0"/>
              </a:spcBef>
              <a:spcAft>
                <a:spcPts val="0"/>
              </a:spcAft>
              <a:buClr>
                <a:srgbClr val="12B5EA"/>
              </a:buClr>
              <a:buFont typeface="Raleway"/>
              <a:buChar char="•"/>
              <a:defRPr/>
            </a:pPr>
            <a:r>
              <a:rPr lang="en-US" sz="2000" dirty="0">
                <a:solidFill>
                  <a:prstClr val="black"/>
                </a:solidFill>
                <a:latin typeface="+mj-lt"/>
                <a:ea typeface="+mn-ea"/>
                <a:cs typeface="+mn-cs"/>
                <a:sym typeface="Raleway"/>
              </a:rPr>
              <a:t>Remote patient monitoring for congestive heart failure</a:t>
            </a:r>
          </a:p>
          <a:p>
            <a:pPr marL="228600" lvl="0" indent="-228600" fontAlgn="auto">
              <a:spcBef>
                <a:spcPts val="0"/>
              </a:spcBef>
              <a:spcAft>
                <a:spcPts val="0"/>
              </a:spcAft>
              <a:buClr>
                <a:srgbClr val="12B5EA"/>
              </a:buClr>
              <a:buFont typeface="Raleway"/>
              <a:buChar char="•"/>
              <a:defRPr/>
            </a:pPr>
            <a:endParaRPr lang="en-US" sz="1000" dirty="0">
              <a:solidFill>
                <a:prstClr val="black"/>
              </a:solidFill>
              <a:latin typeface="+mj-lt"/>
              <a:ea typeface="+mn-ea"/>
              <a:cs typeface="+mn-cs"/>
              <a:sym typeface="Raleway"/>
            </a:endParaRPr>
          </a:p>
          <a:p>
            <a:pPr marL="228600" lvl="0" indent="-228600" fontAlgn="auto">
              <a:spcBef>
                <a:spcPts val="0"/>
              </a:spcBef>
              <a:spcAft>
                <a:spcPts val="0"/>
              </a:spcAft>
              <a:buClr>
                <a:srgbClr val="12B5EA"/>
              </a:buClr>
              <a:buFont typeface="Raleway"/>
              <a:buChar char="•"/>
              <a:defRPr/>
            </a:pPr>
            <a:r>
              <a:rPr lang="en-US" sz="2000" dirty="0">
                <a:solidFill>
                  <a:prstClr val="black"/>
                </a:solidFill>
                <a:latin typeface="+mj-lt"/>
                <a:ea typeface="+mn-ea"/>
                <a:cs typeface="+mn-cs"/>
                <a:sym typeface="Raleway"/>
              </a:rPr>
              <a:t>Frequent communication with care team through phone and email</a:t>
            </a:r>
          </a:p>
        </p:txBody>
      </p:sp>
      <p:sp>
        <p:nvSpPr>
          <p:cNvPr id="9" name="TextBox 8">
            <a:extLst>
              <a:ext uri="{FF2B5EF4-FFF2-40B4-BE49-F238E27FC236}">
                <a16:creationId xmlns:a16="http://schemas.microsoft.com/office/drawing/2014/main" id="{4207B700-AA7B-46A4-B17B-8B5033B32EF8}"/>
              </a:ext>
            </a:extLst>
          </p:cNvPr>
          <p:cNvSpPr txBox="1"/>
          <p:nvPr/>
        </p:nvSpPr>
        <p:spPr>
          <a:xfrm>
            <a:off x="6096000" y="6374412"/>
            <a:ext cx="3735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DRAFT OR DISCUSSION ONLY</a:t>
            </a:r>
          </a:p>
        </p:txBody>
      </p:sp>
      <p:sp>
        <p:nvSpPr>
          <p:cNvPr id="11" name="Title 1">
            <a:extLst>
              <a:ext uri="{FF2B5EF4-FFF2-40B4-BE49-F238E27FC236}">
                <a16:creationId xmlns:a16="http://schemas.microsoft.com/office/drawing/2014/main" id="{4E18CB95-EE3A-4D27-8E80-F6E1902EA5B9}"/>
              </a:ext>
            </a:extLst>
          </p:cNvPr>
          <p:cNvSpPr txBox="1">
            <a:spLocks/>
          </p:cNvSpPr>
          <p:nvPr/>
        </p:nvSpPr>
        <p:spPr>
          <a:xfrm>
            <a:off x="330053" y="174602"/>
            <a:ext cx="3173173" cy="685800"/>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32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a:defRPr/>
            </a:pPr>
            <a:r>
              <a:rPr lang="en-US" sz="1800" kern="0" dirty="0">
                <a:solidFill>
                  <a:schemeClr val="bg1"/>
                </a:solidFill>
                <a:latin typeface="+mj-lt"/>
              </a:rPr>
              <a:t>MR. JONES’ </a:t>
            </a:r>
          </a:p>
          <a:p>
            <a:pPr>
              <a:defRPr/>
            </a:pPr>
            <a:r>
              <a:rPr lang="en-US" sz="1800" kern="0" dirty="0">
                <a:solidFill>
                  <a:schemeClr val="bg1"/>
                </a:solidFill>
                <a:latin typeface="+mj-lt"/>
              </a:rPr>
              <a:t>STORY </a:t>
            </a:r>
          </a:p>
        </p:txBody>
      </p:sp>
      <p:pic>
        <p:nvPicPr>
          <p:cNvPr id="3" name="Picture 2">
            <a:extLst>
              <a:ext uri="{FF2B5EF4-FFF2-40B4-BE49-F238E27FC236}">
                <a16:creationId xmlns:a16="http://schemas.microsoft.com/office/drawing/2014/main" id="{364B5B62-EF30-4233-8B14-7DA6F0453C5F}"/>
              </a:ext>
            </a:extLst>
          </p:cNvPr>
          <p:cNvPicPr>
            <a:picLocks noChangeAspect="1"/>
          </p:cNvPicPr>
          <p:nvPr/>
        </p:nvPicPr>
        <p:blipFill>
          <a:blip r:embed="rId3"/>
          <a:stretch>
            <a:fillRect/>
          </a:stretch>
        </p:blipFill>
        <p:spPr>
          <a:xfrm>
            <a:off x="4013453" y="2378789"/>
            <a:ext cx="3643879" cy="2613593"/>
          </a:xfrm>
          <a:prstGeom prst="rect">
            <a:avLst/>
          </a:prstGeom>
        </p:spPr>
      </p:pic>
    </p:spTree>
    <p:extLst>
      <p:ext uri="{BB962C8B-B14F-4D97-AF65-F5344CB8AC3E}">
        <p14:creationId xmlns:p14="http://schemas.microsoft.com/office/powerpoint/2010/main" val="367740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50F3FA-03BA-E941-BF89-E6795F9D7A14}"/>
              </a:ext>
            </a:extLst>
          </p:cNvPr>
          <p:cNvSpPr/>
          <p:nvPr/>
        </p:nvSpPr>
        <p:spPr>
          <a:xfrm>
            <a:off x="0" y="-10014"/>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E7309-A105-4E9F-A159-9A2225EB843E}"/>
              </a:ext>
            </a:extLst>
          </p:cNvPr>
          <p:cNvSpPr>
            <a:spLocks noGrp="1"/>
          </p:cNvSpPr>
          <p:nvPr>
            <p:ph type="title"/>
          </p:nvPr>
        </p:nvSpPr>
        <p:spPr>
          <a:xfrm>
            <a:off x="108524" y="126579"/>
            <a:ext cx="2985159" cy="969604"/>
          </a:xfrm>
        </p:spPr>
        <p:txBody>
          <a:bodyPr/>
          <a:lstStyle/>
          <a:p>
            <a:r>
              <a:rPr lang="en-US" sz="1800" dirty="0">
                <a:solidFill>
                  <a:schemeClr val="bg1"/>
                </a:solidFill>
                <a:latin typeface="+mj-lt"/>
              </a:rPr>
              <a:t>DR. NEIL’S ADVANCED </a:t>
            </a:r>
            <a:br>
              <a:rPr lang="en-US" sz="1800" dirty="0">
                <a:solidFill>
                  <a:schemeClr val="bg1"/>
                </a:solidFill>
                <a:latin typeface="+mj-lt"/>
              </a:rPr>
            </a:br>
            <a:r>
              <a:rPr lang="en-US" sz="1800" dirty="0">
                <a:solidFill>
                  <a:schemeClr val="bg1"/>
                </a:solidFill>
                <a:latin typeface="+mj-lt"/>
              </a:rPr>
              <a:t>NETWORK</a:t>
            </a:r>
          </a:p>
        </p:txBody>
      </p:sp>
      <p:sp>
        <p:nvSpPr>
          <p:cNvPr id="6" name="TextBox 5">
            <a:extLst>
              <a:ext uri="{FF2B5EF4-FFF2-40B4-BE49-F238E27FC236}">
                <a16:creationId xmlns:a16="http://schemas.microsoft.com/office/drawing/2014/main" id="{85EFF672-9887-4CEA-881D-78190B863823}"/>
              </a:ext>
            </a:extLst>
          </p:cNvPr>
          <p:cNvSpPr txBox="1"/>
          <p:nvPr/>
        </p:nvSpPr>
        <p:spPr>
          <a:xfrm>
            <a:off x="5765259" y="6414682"/>
            <a:ext cx="46228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mn-cs"/>
              </a:rPr>
              <a:t>13</a:t>
            </a:r>
          </a:p>
        </p:txBody>
      </p:sp>
      <p:sp>
        <p:nvSpPr>
          <p:cNvPr id="7" name="TextBox 6">
            <a:extLst>
              <a:ext uri="{FF2B5EF4-FFF2-40B4-BE49-F238E27FC236}">
                <a16:creationId xmlns:a16="http://schemas.microsoft.com/office/drawing/2014/main" id="{F446E6FB-1CAF-4312-A278-245EFCD54CA4}"/>
              </a:ext>
            </a:extLst>
          </p:cNvPr>
          <p:cNvSpPr txBox="1"/>
          <p:nvPr/>
        </p:nvSpPr>
        <p:spPr>
          <a:xfrm>
            <a:off x="6023477" y="6383904"/>
            <a:ext cx="36826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DRAFT FOR DISCUSSION ONLY</a:t>
            </a:r>
          </a:p>
        </p:txBody>
      </p:sp>
      <p:sp>
        <p:nvSpPr>
          <p:cNvPr id="3" name="Rectangle 2">
            <a:extLst>
              <a:ext uri="{FF2B5EF4-FFF2-40B4-BE49-F238E27FC236}">
                <a16:creationId xmlns:a16="http://schemas.microsoft.com/office/drawing/2014/main" id="{30DD38C4-5693-9648-B55D-ECBE968FB63E}"/>
              </a:ext>
            </a:extLst>
          </p:cNvPr>
          <p:cNvSpPr/>
          <p:nvPr/>
        </p:nvSpPr>
        <p:spPr>
          <a:xfrm>
            <a:off x="3826465" y="214728"/>
            <a:ext cx="8076635" cy="584775"/>
          </a:xfrm>
          <a:prstGeom prst="rect">
            <a:avLst/>
          </a:prstGeom>
        </p:spPr>
        <p:txBody>
          <a:bodyPr wrap="square">
            <a:spAutoFit/>
          </a:bodyPr>
          <a:lstStyle/>
          <a:p>
            <a:r>
              <a:rPr lang="en-US" sz="1600" dirty="0">
                <a:solidFill>
                  <a:schemeClr val="bg1"/>
                </a:solidFill>
              </a:rPr>
              <a:t>Dr. Neil’s practice is part of ABC Health Partners. Its adult internal medicine physicians and nurse practitioners serve about 50,000 patients a year. </a:t>
            </a:r>
          </a:p>
        </p:txBody>
      </p:sp>
      <p:sp>
        <p:nvSpPr>
          <p:cNvPr id="4" name="Rectangle 3">
            <a:extLst>
              <a:ext uri="{FF2B5EF4-FFF2-40B4-BE49-F238E27FC236}">
                <a16:creationId xmlns:a16="http://schemas.microsoft.com/office/drawing/2014/main" id="{922B8CDD-87DB-A04D-8FF5-ACC8DA935473}"/>
              </a:ext>
            </a:extLst>
          </p:cNvPr>
          <p:cNvSpPr/>
          <p:nvPr/>
        </p:nvSpPr>
        <p:spPr>
          <a:xfrm>
            <a:off x="256804" y="1429480"/>
            <a:ext cx="4072309" cy="585057"/>
          </a:xfrm>
          <a:prstGeom prst="rect">
            <a:avLst/>
          </a:prstGeom>
        </p:spPr>
        <p:txBody>
          <a:bodyPr wrap="square">
            <a:spAutoFit/>
          </a:bodyPr>
          <a:lstStyle/>
          <a:p>
            <a:r>
              <a:rPr lang="en-US" sz="1600" b="1" dirty="0">
                <a:solidFill>
                  <a:srgbClr val="F68620"/>
                </a:solidFill>
              </a:rPr>
              <a:t>Five Year Primary Care Modernization Implementation Plan</a:t>
            </a:r>
            <a:endParaRPr lang="en-US" sz="1600" dirty="0">
              <a:solidFill>
                <a:srgbClr val="F68620"/>
              </a:solidFill>
            </a:endParaRPr>
          </a:p>
        </p:txBody>
      </p:sp>
      <p:sp>
        <p:nvSpPr>
          <p:cNvPr id="10" name="Rectangle 9">
            <a:extLst>
              <a:ext uri="{FF2B5EF4-FFF2-40B4-BE49-F238E27FC236}">
                <a16:creationId xmlns:a16="http://schemas.microsoft.com/office/drawing/2014/main" id="{5F6477C7-1208-A049-AF44-C5565377017E}"/>
              </a:ext>
            </a:extLst>
          </p:cNvPr>
          <p:cNvSpPr/>
          <p:nvPr/>
        </p:nvSpPr>
        <p:spPr>
          <a:xfrm>
            <a:off x="0" y="2496245"/>
            <a:ext cx="12192000" cy="690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68A14F5-CA91-2944-A392-A7DF9C5D0975}"/>
              </a:ext>
            </a:extLst>
          </p:cNvPr>
          <p:cNvGrpSpPr/>
          <p:nvPr/>
        </p:nvGrpSpPr>
        <p:grpSpPr>
          <a:xfrm>
            <a:off x="316182" y="2362112"/>
            <a:ext cx="1104181" cy="338554"/>
            <a:chOff x="316182" y="2194932"/>
            <a:chExt cx="1104181" cy="338554"/>
          </a:xfrm>
        </p:grpSpPr>
        <p:sp>
          <p:nvSpPr>
            <p:cNvPr id="15" name="Rectangle 14">
              <a:extLst>
                <a:ext uri="{FF2B5EF4-FFF2-40B4-BE49-F238E27FC236}">
                  <a16:creationId xmlns:a16="http://schemas.microsoft.com/office/drawing/2014/main" id="{7120BCB8-962A-D04F-BA38-633349BB818B}"/>
                </a:ext>
              </a:extLst>
            </p:cNvPr>
            <p:cNvSpPr/>
            <p:nvPr/>
          </p:nvSpPr>
          <p:spPr>
            <a:xfrm>
              <a:off x="511000" y="2209220"/>
              <a:ext cx="909363" cy="324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2673271-1F77-244F-8D1B-54039178ADBF}"/>
                </a:ext>
              </a:extLst>
            </p:cNvPr>
            <p:cNvSpPr/>
            <p:nvPr/>
          </p:nvSpPr>
          <p:spPr>
            <a:xfrm>
              <a:off x="316182" y="2268562"/>
              <a:ext cx="194818" cy="194818"/>
            </a:xfrm>
            <a:prstGeom prst="ellipse">
              <a:avLst/>
            </a:prstGeom>
            <a:solidFill>
              <a:srgbClr val="F68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7E5D78C-C3A9-7640-A260-C014AC5CA551}"/>
                </a:ext>
              </a:extLst>
            </p:cNvPr>
            <p:cNvSpPr/>
            <p:nvPr/>
          </p:nvSpPr>
          <p:spPr>
            <a:xfrm>
              <a:off x="496712" y="2194932"/>
              <a:ext cx="923651" cy="338554"/>
            </a:xfrm>
            <a:prstGeom prst="rect">
              <a:avLst/>
            </a:prstGeom>
          </p:spPr>
          <p:txBody>
            <a:bodyPr wrap="none">
              <a:spAutoFit/>
            </a:bodyPr>
            <a:lstStyle/>
            <a:p>
              <a:r>
                <a:rPr lang="en-US" sz="1600" b="1" dirty="0">
                  <a:solidFill>
                    <a:srgbClr val="F68620"/>
                  </a:solidFill>
                </a:rPr>
                <a:t>YEAR 1</a:t>
              </a:r>
              <a:endParaRPr lang="en-US" sz="1600" dirty="0">
                <a:solidFill>
                  <a:srgbClr val="F68620"/>
                </a:solidFill>
              </a:endParaRPr>
            </a:p>
          </p:txBody>
        </p:sp>
      </p:grpSp>
      <p:sp>
        <p:nvSpPr>
          <p:cNvPr id="14" name="Rectangle 13">
            <a:extLst>
              <a:ext uri="{FF2B5EF4-FFF2-40B4-BE49-F238E27FC236}">
                <a16:creationId xmlns:a16="http://schemas.microsoft.com/office/drawing/2014/main" id="{D07958F4-2D55-5F4B-ABED-B81BD168AF4F}"/>
              </a:ext>
            </a:extLst>
          </p:cNvPr>
          <p:cNvSpPr/>
          <p:nvPr/>
        </p:nvSpPr>
        <p:spPr>
          <a:xfrm>
            <a:off x="108525" y="2769330"/>
            <a:ext cx="2472629" cy="3323987"/>
          </a:xfrm>
          <a:prstGeom prst="rect">
            <a:avLst/>
          </a:prstGeom>
        </p:spPr>
        <p:txBody>
          <a:bodyPr wrap="square">
            <a:spAutoFit/>
          </a:bodyPr>
          <a:lstStyle/>
          <a:p>
            <a:r>
              <a:rPr lang="en-US" sz="1400" b="1" dirty="0">
                <a:solidFill>
                  <a:srgbClr val="16C4F4"/>
                </a:solidFill>
              </a:rPr>
              <a:t>CARE TEAM EXPANDS. </a:t>
            </a:r>
            <a:r>
              <a:rPr lang="en-US" sz="1400" dirty="0"/>
              <a:t>Pilot practices include RN care managers, pharmacists, CHWs. Care transitions are a focus. </a:t>
            </a:r>
          </a:p>
          <a:p>
            <a:endParaRPr lang="en-US" sz="1400" dirty="0"/>
          </a:p>
          <a:p>
            <a:r>
              <a:rPr lang="en-US" sz="1400" dirty="0"/>
              <a:t>PCPs and care team receive technical assistance to support workflow redesign. </a:t>
            </a:r>
          </a:p>
          <a:p>
            <a:endParaRPr lang="en-US" sz="1400" dirty="0"/>
          </a:p>
          <a:p>
            <a:r>
              <a:rPr lang="en-US" sz="1400" dirty="0"/>
              <a:t>Phone, text, email upgraded for better patient experience. </a:t>
            </a:r>
          </a:p>
          <a:p>
            <a:endParaRPr lang="en-US" sz="1400" dirty="0"/>
          </a:p>
          <a:p>
            <a:r>
              <a:rPr lang="en-US" sz="1400" dirty="0" err="1"/>
              <a:t>eConsult</a:t>
            </a:r>
            <a:r>
              <a:rPr lang="en-US" sz="1400" dirty="0"/>
              <a:t>, remote patient monitoring offered.</a:t>
            </a:r>
          </a:p>
        </p:txBody>
      </p:sp>
      <p:grpSp>
        <p:nvGrpSpPr>
          <p:cNvPr id="38" name="Group 37">
            <a:extLst>
              <a:ext uri="{FF2B5EF4-FFF2-40B4-BE49-F238E27FC236}">
                <a16:creationId xmlns:a16="http://schemas.microsoft.com/office/drawing/2014/main" id="{C1A041F1-7042-0B46-93E5-4A478567E1D6}"/>
              </a:ext>
            </a:extLst>
          </p:cNvPr>
          <p:cNvGrpSpPr/>
          <p:nvPr/>
        </p:nvGrpSpPr>
        <p:grpSpPr>
          <a:xfrm>
            <a:off x="2768870" y="2376695"/>
            <a:ext cx="1104181" cy="338554"/>
            <a:chOff x="2768870" y="2209515"/>
            <a:chExt cx="1104181" cy="338554"/>
          </a:xfrm>
        </p:grpSpPr>
        <p:sp>
          <p:nvSpPr>
            <p:cNvPr id="19" name="Rectangle 18">
              <a:extLst>
                <a:ext uri="{FF2B5EF4-FFF2-40B4-BE49-F238E27FC236}">
                  <a16:creationId xmlns:a16="http://schemas.microsoft.com/office/drawing/2014/main" id="{ED084554-1457-F647-8E5E-0E8A708A7AF6}"/>
                </a:ext>
              </a:extLst>
            </p:cNvPr>
            <p:cNvSpPr/>
            <p:nvPr/>
          </p:nvSpPr>
          <p:spPr>
            <a:xfrm>
              <a:off x="2963688" y="2223803"/>
              <a:ext cx="909363" cy="324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1EC4515-B40C-B64F-A870-2C7AB48178BA}"/>
                </a:ext>
              </a:extLst>
            </p:cNvPr>
            <p:cNvSpPr/>
            <p:nvPr/>
          </p:nvSpPr>
          <p:spPr>
            <a:xfrm>
              <a:off x="2768870" y="2283145"/>
              <a:ext cx="194818" cy="194818"/>
            </a:xfrm>
            <a:prstGeom prst="ellipse">
              <a:avLst/>
            </a:prstGeom>
            <a:solidFill>
              <a:srgbClr val="F68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D5A175A-636A-0549-9F5C-4B8535E30F1F}"/>
                </a:ext>
              </a:extLst>
            </p:cNvPr>
            <p:cNvSpPr/>
            <p:nvPr/>
          </p:nvSpPr>
          <p:spPr>
            <a:xfrm>
              <a:off x="2949400" y="2209515"/>
              <a:ext cx="923651" cy="338554"/>
            </a:xfrm>
            <a:prstGeom prst="rect">
              <a:avLst/>
            </a:prstGeom>
          </p:spPr>
          <p:txBody>
            <a:bodyPr wrap="none">
              <a:spAutoFit/>
            </a:bodyPr>
            <a:lstStyle/>
            <a:p>
              <a:r>
                <a:rPr lang="en-US" sz="1600" b="1" dirty="0">
                  <a:solidFill>
                    <a:srgbClr val="F68620"/>
                  </a:solidFill>
                </a:rPr>
                <a:t>YEAR 2</a:t>
              </a:r>
              <a:endParaRPr lang="en-US" sz="1600" dirty="0">
                <a:solidFill>
                  <a:srgbClr val="F68620"/>
                </a:solidFill>
              </a:endParaRPr>
            </a:p>
          </p:txBody>
        </p:sp>
      </p:grpSp>
      <p:grpSp>
        <p:nvGrpSpPr>
          <p:cNvPr id="37" name="Group 36">
            <a:extLst>
              <a:ext uri="{FF2B5EF4-FFF2-40B4-BE49-F238E27FC236}">
                <a16:creationId xmlns:a16="http://schemas.microsoft.com/office/drawing/2014/main" id="{AF06633B-6772-8949-8EF7-FE13F66B63D7}"/>
              </a:ext>
            </a:extLst>
          </p:cNvPr>
          <p:cNvGrpSpPr/>
          <p:nvPr/>
        </p:nvGrpSpPr>
        <p:grpSpPr>
          <a:xfrm>
            <a:off x="5123364" y="2369922"/>
            <a:ext cx="1104181" cy="338554"/>
            <a:chOff x="5319877" y="2202742"/>
            <a:chExt cx="1104181" cy="338554"/>
          </a:xfrm>
        </p:grpSpPr>
        <p:sp>
          <p:nvSpPr>
            <p:cNvPr id="22" name="Rectangle 21">
              <a:extLst>
                <a:ext uri="{FF2B5EF4-FFF2-40B4-BE49-F238E27FC236}">
                  <a16:creationId xmlns:a16="http://schemas.microsoft.com/office/drawing/2014/main" id="{38EADFE9-C4FF-CC44-B151-38556D49E1BA}"/>
                </a:ext>
              </a:extLst>
            </p:cNvPr>
            <p:cNvSpPr/>
            <p:nvPr/>
          </p:nvSpPr>
          <p:spPr>
            <a:xfrm>
              <a:off x="5514695" y="2217030"/>
              <a:ext cx="909363" cy="324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B121CD1-4E39-1841-8C36-328F5773300D}"/>
                </a:ext>
              </a:extLst>
            </p:cNvPr>
            <p:cNvSpPr/>
            <p:nvPr/>
          </p:nvSpPr>
          <p:spPr>
            <a:xfrm>
              <a:off x="5319877" y="2276372"/>
              <a:ext cx="194818" cy="194818"/>
            </a:xfrm>
            <a:prstGeom prst="ellipse">
              <a:avLst/>
            </a:prstGeom>
            <a:solidFill>
              <a:srgbClr val="F68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2D65DE7-7BE4-8E4A-878C-DC05826F3F49}"/>
                </a:ext>
              </a:extLst>
            </p:cNvPr>
            <p:cNvSpPr/>
            <p:nvPr/>
          </p:nvSpPr>
          <p:spPr>
            <a:xfrm>
              <a:off x="5500407" y="2202742"/>
              <a:ext cx="923651" cy="338554"/>
            </a:xfrm>
            <a:prstGeom prst="rect">
              <a:avLst/>
            </a:prstGeom>
          </p:spPr>
          <p:txBody>
            <a:bodyPr wrap="none">
              <a:spAutoFit/>
            </a:bodyPr>
            <a:lstStyle/>
            <a:p>
              <a:r>
                <a:rPr lang="en-US" sz="1600" b="1" dirty="0">
                  <a:solidFill>
                    <a:srgbClr val="F68620"/>
                  </a:solidFill>
                </a:rPr>
                <a:t>YEAR 3</a:t>
              </a:r>
              <a:endParaRPr lang="en-US" sz="1600" dirty="0">
                <a:solidFill>
                  <a:srgbClr val="F68620"/>
                </a:solidFill>
              </a:endParaRPr>
            </a:p>
          </p:txBody>
        </p:sp>
      </p:grpSp>
      <p:grpSp>
        <p:nvGrpSpPr>
          <p:cNvPr id="35" name="Group 34">
            <a:extLst>
              <a:ext uri="{FF2B5EF4-FFF2-40B4-BE49-F238E27FC236}">
                <a16:creationId xmlns:a16="http://schemas.microsoft.com/office/drawing/2014/main" id="{BE21C7BD-B879-8C48-997A-90A8F836D49D}"/>
              </a:ext>
            </a:extLst>
          </p:cNvPr>
          <p:cNvGrpSpPr/>
          <p:nvPr/>
        </p:nvGrpSpPr>
        <p:grpSpPr>
          <a:xfrm>
            <a:off x="7377117" y="2369994"/>
            <a:ext cx="1104181" cy="338554"/>
            <a:chOff x="7772565" y="2202814"/>
            <a:chExt cx="1104181" cy="338554"/>
          </a:xfrm>
        </p:grpSpPr>
        <p:sp>
          <p:nvSpPr>
            <p:cNvPr id="25" name="Rectangle 24">
              <a:extLst>
                <a:ext uri="{FF2B5EF4-FFF2-40B4-BE49-F238E27FC236}">
                  <a16:creationId xmlns:a16="http://schemas.microsoft.com/office/drawing/2014/main" id="{D552E32A-3BAB-9340-A7C9-3E7EFF7BFAC3}"/>
                </a:ext>
              </a:extLst>
            </p:cNvPr>
            <p:cNvSpPr/>
            <p:nvPr/>
          </p:nvSpPr>
          <p:spPr>
            <a:xfrm>
              <a:off x="7967383" y="2217102"/>
              <a:ext cx="909363" cy="324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BC7F1BC-76D4-5741-9D66-7BA67474ECBA}"/>
                </a:ext>
              </a:extLst>
            </p:cNvPr>
            <p:cNvSpPr/>
            <p:nvPr/>
          </p:nvSpPr>
          <p:spPr>
            <a:xfrm>
              <a:off x="7772565" y="2276444"/>
              <a:ext cx="194818" cy="194818"/>
            </a:xfrm>
            <a:prstGeom prst="ellipse">
              <a:avLst/>
            </a:prstGeom>
            <a:solidFill>
              <a:srgbClr val="F68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C5CF329-3724-AD46-9AE2-962D31021239}"/>
                </a:ext>
              </a:extLst>
            </p:cNvPr>
            <p:cNvSpPr/>
            <p:nvPr/>
          </p:nvSpPr>
          <p:spPr>
            <a:xfrm>
              <a:off x="7953095" y="2202814"/>
              <a:ext cx="923651" cy="338554"/>
            </a:xfrm>
            <a:prstGeom prst="rect">
              <a:avLst/>
            </a:prstGeom>
          </p:spPr>
          <p:txBody>
            <a:bodyPr wrap="none">
              <a:spAutoFit/>
            </a:bodyPr>
            <a:lstStyle/>
            <a:p>
              <a:r>
                <a:rPr lang="en-US" sz="1600" b="1" dirty="0">
                  <a:solidFill>
                    <a:srgbClr val="F68620"/>
                  </a:solidFill>
                </a:rPr>
                <a:t>YEAR 4</a:t>
              </a:r>
              <a:endParaRPr lang="en-US" sz="1600" dirty="0">
                <a:solidFill>
                  <a:srgbClr val="F68620"/>
                </a:solidFill>
              </a:endParaRPr>
            </a:p>
          </p:txBody>
        </p:sp>
      </p:grpSp>
      <p:grpSp>
        <p:nvGrpSpPr>
          <p:cNvPr id="36" name="Group 35">
            <a:extLst>
              <a:ext uri="{FF2B5EF4-FFF2-40B4-BE49-F238E27FC236}">
                <a16:creationId xmlns:a16="http://schemas.microsoft.com/office/drawing/2014/main" id="{26D65EC6-44EE-9C48-8464-D0676DA4E234}"/>
              </a:ext>
            </a:extLst>
          </p:cNvPr>
          <p:cNvGrpSpPr/>
          <p:nvPr/>
        </p:nvGrpSpPr>
        <p:grpSpPr>
          <a:xfrm>
            <a:off x="9608681" y="2370770"/>
            <a:ext cx="1104181" cy="338554"/>
            <a:chOff x="10225253" y="2203590"/>
            <a:chExt cx="1104181" cy="338554"/>
          </a:xfrm>
        </p:grpSpPr>
        <p:sp>
          <p:nvSpPr>
            <p:cNvPr id="28" name="Rectangle 27">
              <a:extLst>
                <a:ext uri="{FF2B5EF4-FFF2-40B4-BE49-F238E27FC236}">
                  <a16:creationId xmlns:a16="http://schemas.microsoft.com/office/drawing/2014/main" id="{3B439A6B-D557-784E-A4B5-DFF45E941D16}"/>
                </a:ext>
              </a:extLst>
            </p:cNvPr>
            <p:cNvSpPr/>
            <p:nvPr/>
          </p:nvSpPr>
          <p:spPr>
            <a:xfrm>
              <a:off x="10420071" y="2217878"/>
              <a:ext cx="909363" cy="324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F6D70CB-65F1-4C4E-BC9C-35AC282D056D}"/>
                </a:ext>
              </a:extLst>
            </p:cNvPr>
            <p:cNvSpPr/>
            <p:nvPr/>
          </p:nvSpPr>
          <p:spPr>
            <a:xfrm>
              <a:off x="10225253" y="2277220"/>
              <a:ext cx="194818" cy="194818"/>
            </a:xfrm>
            <a:prstGeom prst="ellipse">
              <a:avLst/>
            </a:prstGeom>
            <a:solidFill>
              <a:srgbClr val="F68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5EFA981-7845-D94F-9C3F-848B2EA68C4A}"/>
                </a:ext>
              </a:extLst>
            </p:cNvPr>
            <p:cNvSpPr/>
            <p:nvPr/>
          </p:nvSpPr>
          <p:spPr>
            <a:xfrm>
              <a:off x="10405783" y="2203590"/>
              <a:ext cx="923651" cy="338554"/>
            </a:xfrm>
            <a:prstGeom prst="rect">
              <a:avLst/>
            </a:prstGeom>
          </p:spPr>
          <p:txBody>
            <a:bodyPr wrap="none">
              <a:spAutoFit/>
            </a:bodyPr>
            <a:lstStyle/>
            <a:p>
              <a:r>
                <a:rPr lang="en-US" sz="1600" b="1" dirty="0">
                  <a:solidFill>
                    <a:srgbClr val="F68620"/>
                  </a:solidFill>
                </a:rPr>
                <a:t>YEAR 5</a:t>
              </a:r>
              <a:endParaRPr lang="en-US" sz="1600" dirty="0">
                <a:solidFill>
                  <a:srgbClr val="F68620"/>
                </a:solidFill>
              </a:endParaRPr>
            </a:p>
          </p:txBody>
        </p:sp>
      </p:grpSp>
      <p:sp>
        <p:nvSpPr>
          <p:cNvPr id="31" name="Rectangle 30">
            <a:extLst>
              <a:ext uri="{FF2B5EF4-FFF2-40B4-BE49-F238E27FC236}">
                <a16:creationId xmlns:a16="http://schemas.microsoft.com/office/drawing/2014/main" id="{6294AA29-C235-7B41-95D8-AF734BD5BA37}"/>
              </a:ext>
            </a:extLst>
          </p:cNvPr>
          <p:cNvSpPr/>
          <p:nvPr/>
        </p:nvSpPr>
        <p:spPr>
          <a:xfrm>
            <a:off x="2717258" y="2765267"/>
            <a:ext cx="2051511" cy="3323987"/>
          </a:xfrm>
          <a:prstGeom prst="rect">
            <a:avLst/>
          </a:prstGeom>
        </p:spPr>
        <p:txBody>
          <a:bodyPr wrap="square">
            <a:spAutoFit/>
          </a:bodyPr>
          <a:lstStyle/>
          <a:p>
            <a:r>
              <a:rPr lang="en-US" sz="1400" b="1" dirty="0">
                <a:solidFill>
                  <a:srgbClr val="16C4F4"/>
                </a:solidFill>
              </a:rPr>
              <a:t>INTEGRATED BEHAVIORAL HEALTH PILOTED </a:t>
            </a:r>
            <a:r>
              <a:rPr lang="en-US" sz="1400" dirty="0"/>
              <a:t>with hiring of LCSW.</a:t>
            </a:r>
          </a:p>
          <a:p>
            <a:endParaRPr lang="en-US" sz="1400" dirty="0"/>
          </a:p>
          <a:p>
            <a:r>
              <a:rPr lang="en-US" sz="1400" dirty="0"/>
              <a:t>Patients connected to community resources after analysis of social determinants data. </a:t>
            </a:r>
          </a:p>
          <a:p>
            <a:endParaRPr lang="en-US" sz="1400" dirty="0"/>
          </a:p>
          <a:p>
            <a:r>
              <a:rPr lang="en-US" sz="1400" dirty="0"/>
              <a:t>Care team expands to additional practices; new care team roles introduced. Technical assistance continues. </a:t>
            </a:r>
          </a:p>
        </p:txBody>
      </p:sp>
      <p:sp>
        <p:nvSpPr>
          <p:cNvPr id="32" name="Rectangle 31">
            <a:extLst>
              <a:ext uri="{FF2B5EF4-FFF2-40B4-BE49-F238E27FC236}">
                <a16:creationId xmlns:a16="http://schemas.microsoft.com/office/drawing/2014/main" id="{39D10295-4B03-4C4C-B731-1130DCC84A67}"/>
              </a:ext>
            </a:extLst>
          </p:cNvPr>
          <p:cNvSpPr/>
          <p:nvPr/>
        </p:nvSpPr>
        <p:spPr>
          <a:xfrm>
            <a:off x="5036922" y="2765267"/>
            <a:ext cx="1867453" cy="3108543"/>
          </a:xfrm>
          <a:prstGeom prst="rect">
            <a:avLst/>
          </a:prstGeom>
        </p:spPr>
        <p:txBody>
          <a:bodyPr wrap="square">
            <a:spAutoFit/>
          </a:bodyPr>
          <a:lstStyle/>
          <a:p>
            <a:r>
              <a:rPr lang="en-US" sz="1400" b="1" dirty="0">
                <a:solidFill>
                  <a:srgbClr val="16C4F4"/>
                </a:solidFill>
              </a:rPr>
              <a:t>FORMAL PARTNERSHIP LAUNCHED </a:t>
            </a:r>
            <a:r>
              <a:rPr lang="en-US" sz="1400" dirty="0"/>
              <a:t>with local housing referral service.</a:t>
            </a:r>
            <a:endParaRPr lang="en-US" sz="1400" b="1" dirty="0"/>
          </a:p>
          <a:p>
            <a:endParaRPr lang="en-US" sz="1400" b="1" dirty="0">
              <a:solidFill>
                <a:srgbClr val="16C4F4"/>
              </a:solidFill>
            </a:endParaRPr>
          </a:p>
          <a:p>
            <a:r>
              <a:rPr lang="en-US" sz="1400" dirty="0"/>
              <a:t>Integrated behavioral health expanded to all practice sites. </a:t>
            </a:r>
          </a:p>
          <a:p>
            <a:endParaRPr lang="en-US" sz="1400" dirty="0"/>
          </a:p>
          <a:p>
            <a:r>
              <a:rPr lang="en-US" sz="1400" dirty="0"/>
              <a:t>Care team expansion and technical assistance continues. </a:t>
            </a:r>
          </a:p>
        </p:txBody>
      </p:sp>
      <p:sp>
        <p:nvSpPr>
          <p:cNvPr id="33" name="Rectangle 32">
            <a:extLst>
              <a:ext uri="{FF2B5EF4-FFF2-40B4-BE49-F238E27FC236}">
                <a16:creationId xmlns:a16="http://schemas.microsoft.com/office/drawing/2014/main" id="{A4B51E9C-9C74-3C4E-AA86-DFD2C1A8F59E}"/>
              </a:ext>
            </a:extLst>
          </p:cNvPr>
          <p:cNvSpPr/>
          <p:nvPr/>
        </p:nvSpPr>
        <p:spPr>
          <a:xfrm>
            <a:off x="7324013" y="2765267"/>
            <a:ext cx="1953177" cy="2462213"/>
          </a:xfrm>
          <a:prstGeom prst="rect">
            <a:avLst/>
          </a:prstGeom>
        </p:spPr>
        <p:txBody>
          <a:bodyPr wrap="square">
            <a:spAutoFit/>
          </a:bodyPr>
          <a:lstStyle/>
          <a:p>
            <a:r>
              <a:rPr lang="en-US" sz="1400" b="1" dirty="0">
                <a:solidFill>
                  <a:srgbClr val="16C4F4"/>
                </a:solidFill>
              </a:rPr>
              <a:t>TWO SPECIALIZED PRACTICES DEVELOPED</a:t>
            </a:r>
            <a:r>
              <a:rPr lang="en-US" sz="1400" dirty="0"/>
              <a:t>. One supports older adults with complex medical needs. Another focuses on chronic pain management.</a:t>
            </a:r>
            <a:r>
              <a:rPr lang="en-US" sz="1400" b="1" dirty="0">
                <a:solidFill>
                  <a:srgbClr val="16C4F4"/>
                </a:solidFill>
              </a:rPr>
              <a:t> </a:t>
            </a:r>
          </a:p>
          <a:p>
            <a:endParaRPr lang="en-US" sz="1400" b="1" dirty="0">
              <a:solidFill>
                <a:srgbClr val="16C4F4"/>
              </a:solidFill>
            </a:endParaRPr>
          </a:p>
          <a:p>
            <a:r>
              <a:rPr lang="en-US" sz="1400" dirty="0"/>
              <a:t>Existing capabilities refined and expanded. </a:t>
            </a:r>
          </a:p>
        </p:txBody>
      </p:sp>
      <p:sp>
        <p:nvSpPr>
          <p:cNvPr id="34" name="Rectangle 33">
            <a:extLst>
              <a:ext uri="{FF2B5EF4-FFF2-40B4-BE49-F238E27FC236}">
                <a16:creationId xmlns:a16="http://schemas.microsoft.com/office/drawing/2014/main" id="{A6E3BC14-6267-ED4C-99DF-1C9977789CFD}"/>
              </a:ext>
            </a:extLst>
          </p:cNvPr>
          <p:cNvSpPr/>
          <p:nvPr/>
        </p:nvSpPr>
        <p:spPr>
          <a:xfrm>
            <a:off x="9505824" y="2747424"/>
            <a:ext cx="2069604" cy="2462213"/>
          </a:xfrm>
          <a:prstGeom prst="rect">
            <a:avLst/>
          </a:prstGeom>
        </p:spPr>
        <p:txBody>
          <a:bodyPr wrap="square">
            <a:spAutoFit/>
          </a:bodyPr>
          <a:lstStyle/>
          <a:p>
            <a:r>
              <a:rPr lang="en-US" sz="1400" b="1" dirty="0">
                <a:solidFill>
                  <a:srgbClr val="16C4F4"/>
                </a:solidFill>
              </a:rPr>
              <a:t>ALL PRACTICES ACHIEVE ALL CORE CAPABILITIES. </a:t>
            </a:r>
          </a:p>
          <a:p>
            <a:endParaRPr lang="en-US" sz="1400" b="1" dirty="0">
              <a:solidFill>
                <a:srgbClr val="16C4F4"/>
              </a:solidFill>
            </a:endParaRPr>
          </a:p>
          <a:p>
            <a:r>
              <a:rPr lang="en-US" sz="1400" dirty="0"/>
              <a:t>Technical assistance continues. </a:t>
            </a:r>
          </a:p>
          <a:p>
            <a:endParaRPr lang="en-US" sz="1400" dirty="0"/>
          </a:p>
          <a:p>
            <a:r>
              <a:rPr lang="en-US" sz="1400" dirty="0"/>
              <a:t>Two additional partnerships with community-placed resources launch. </a:t>
            </a:r>
          </a:p>
        </p:txBody>
      </p:sp>
    </p:spTree>
    <p:extLst>
      <p:ext uri="{BB962C8B-B14F-4D97-AF65-F5344CB8AC3E}">
        <p14:creationId xmlns:p14="http://schemas.microsoft.com/office/powerpoint/2010/main" val="1838102213"/>
      </p:ext>
    </p:extLst>
  </p:cSld>
  <p:clrMapOvr>
    <a:overrideClrMapping bg1="lt1" tx1="dk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8D51860-AB23-45BA-BA07-9EB2FABD04E9}"/>
              </a:ext>
            </a:extLst>
          </p:cNvPr>
          <p:cNvSpPr txBox="1"/>
          <p:nvPr/>
        </p:nvSpPr>
        <p:spPr>
          <a:xfrm>
            <a:off x="463282" y="1401334"/>
            <a:ext cx="7178243" cy="42934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68620"/>
                </a:solidFill>
                <a:effectLst/>
                <a:uLnTx/>
                <a:uFillTx/>
                <a:latin typeface="Arial"/>
                <a:ea typeface="+mn-ea"/>
                <a:cs typeface="+mn-cs"/>
              </a:rPr>
              <a:t>Why did ABC end the CHW pilot?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After training and overhead, the five employees cost about $300,000.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It estimated savings of $450,000 due to avoided ED visits, hospital stays and at least one skilled nursing facility stay. .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ABC had to split those savings with Medicare, 50/50. Its gain of $150,000 became a loss of -$75,000. For ABC, there is no reward for incremental improvements in efficiency.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Hiring CHWs highlighted other gaps too. ABC had insufficient data to identify high-needs patients; weak connections to community resources;  and lacked certain care team members to address specific needs such as pharmacists to troubleshoot medication problems.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ABC realized it needed advance funding across its payers to redesign its systems and maximize the shared investment. </a:t>
            </a:r>
            <a:endParaRPr kumimoji="0" lang="en-US" sz="1600" b="0" i="0" u="none" strike="noStrike" kern="1200" cap="none" spc="0" normalizeH="0" baseline="0" noProof="0" dirty="0">
              <a:ln>
                <a:noFill/>
              </a:ln>
              <a:solidFill>
                <a:srgbClr val="F46524"/>
              </a:solidFill>
              <a:effectLst/>
              <a:uLnTx/>
              <a:uFillTx/>
              <a:latin typeface="Arial"/>
              <a:ea typeface="+mn-ea"/>
              <a:cs typeface="+mn-cs"/>
            </a:endParaRPr>
          </a:p>
        </p:txBody>
      </p:sp>
      <p:pic>
        <p:nvPicPr>
          <p:cNvPr id="5" name="Picture 4">
            <a:extLst>
              <a:ext uri="{FF2B5EF4-FFF2-40B4-BE49-F238E27FC236}">
                <a16:creationId xmlns:a16="http://schemas.microsoft.com/office/drawing/2014/main" id="{B16921DA-DB11-41C3-A8CB-A042B8EFB89B}"/>
              </a:ext>
            </a:extLst>
          </p:cNvPr>
          <p:cNvPicPr>
            <a:picLocks noChangeAspect="1"/>
          </p:cNvPicPr>
          <p:nvPr/>
        </p:nvPicPr>
        <p:blipFill>
          <a:blip r:embed="rId3"/>
          <a:stretch>
            <a:fillRect/>
          </a:stretch>
        </p:blipFill>
        <p:spPr>
          <a:xfrm>
            <a:off x="8360866" y="1126009"/>
            <a:ext cx="2950720" cy="5084505"/>
          </a:xfrm>
          <a:prstGeom prst="rect">
            <a:avLst/>
          </a:prstGeom>
        </p:spPr>
      </p:pic>
      <p:sp>
        <p:nvSpPr>
          <p:cNvPr id="9" name="Rectangle 8">
            <a:extLst>
              <a:ext uri="{FF2B5EF4-FFF2-40B4-BE49-F238E27FC236}">
                <a16:creationId xmlns:a16="http://schemas.microsoft.com/office/drawing/2014/main" id="{155235AE-1EE0-466E-9695-04C1C2FB53A0}"/>
              </a:ext>
            </a:extLst>
          </p:cNvPr>
          <p:cNvSpPr/>
          <p:nvPr/>
        </p:nvSpPr>
        <p:spPr>
          <a:xfrm>
            <a:off x="0" y="9180"/>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itle 1">
            <a:extLst>
              <a:ext uri="{FF2B5EF4-FFF2-40B4-BE49-F238E27FC236}">
                <a16:creationId xmlns:a16="http://schemas.microsoft.com/office/drawing/2014/main" id="{594433A6-DBCF-4392-A2F5-BB91A13908A8}"/>
              </a:ext>
            </a:extLst>
          </p:cNvPr>
          <p:cNvSpPr txBox="1">
            <a:spLocks/>
          </p:cNvSpPr>
          <p:nvPr/>
        </p:nvSpPr>
        <p:spPr>
          <a:xfrm>
            <a:off x="137258" y="116601"/>
            <a:ext cx="3915145" cy="969604"/>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800" b="1" i="0" u="none" strike="noStrike" kern="0" cap="none" spc="0" normalizeH="0" baseline="0" noProof="0" dirty="0">
                <a:ln>
                  <a:noFill/>
                </a:ln>
                <a:solidFill>
                  <a:srgbClr val="FFFFFF"/>
                </a:solidFill>
                <a:effectLst/>
                <a:uLnTx/>
                <a:uFillTx/>
                <a:latin typeface="Arial"/>
                <a:sym typeface="Raleway"/>
              </a:rPr>
              <a:t>WHY DR. NEIL AND ABC HEALTHCARE NEED PCM</a:t>
            </a:r>
          </a:p>
        </p:txBody>
      </p:sp>
      <p:sp>
        <p:nvSpPr>
          <p:cNvPr id="13" name="Title 1">
            <a:extLst>
              <a:ext uri="{FF2B5EF4-FFF2-40B4-BE49-F238E27FC236}">
                <a16:creationId xmlns:a16="http://schemas.microsoft.com/office/drawing/2014/main" id="{D5DED14C-AA25-4F18-B816-FBA6D88510F7}"/>
              </a:ext>
            </a:extLst>
          </p:cNvPr>
          <p:cNvSpPr txBox="1">
            <a:spLocks/>
          </p:cNvSpPr>
          <p:nvPr/>
        </p:nvSpPr>
        <p:spPr>
          <a:xfrm>
            <a:off x="3935393" y="99475"/>
            <a:ext cx="7962598" cy="969604"/>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sym typeface="Raleway"/>
              </a:rPr>
              <a:t>When ABC Health Partners began MSSP, it hired five community health workers. They immediately saved money. Patients loved the program. Then, ABC Health Partners abruptly ended the CHW pilot. </a:t>
            </a:r>
          </a:p>
        </p:txBody>
      </p:sp>
      <p:sp>
        <p:nvSpPr>
          <p:cNvPr id="11" name="TextBox 10">
            <a:extLst>
              <a:ext uri="{FF2B5EF4-FFF2-40B4-BE49-F238E27FC236}">
                <a16:creationId xmlns:a16="http://schemas.microsoft.com/office/drawing/2014/main" id="{514CFDB0-B4A5-41F2-A331-10B40279294F}"/>
              </a:ext>
            </a:extLst>
          </p:cNvPr>
          <p:cNvSpPr txBox="1"/>
          <p:nvPr/>
        </p:nvSpPr>
        <p:spPr>
          <a:xfrm>
            <a:off x="6096000" y="6368515"/>
            <a:ext cx="3735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DRAFT FOR DISCUSSION ONLY</a:t>
            </a:r>
          </a:p>
        </p:txBody>
      </p:sp>
      <p:sp>
        <p:nvSpPr>
          <p:cNvPr id="14" name="TextBox 13">
            <a:extLst>
              <a:ext uri="{FF2B5EF4-FFF2-40B4-BE49-F238E27FC236}">
                <a16:creationId xmlns:a16="http://schemas.microsoft.com/office/drawing/2014/main" id="{256E2A4C-3B8A-49D8-BBF8-149A55711A31}"/>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14</a:t>
            </a:r>
          </a:p>
        </p:txBody>
      </p:sp>
      <p:pic>
        <p:nvPicPr>
          <p:cNvPr id="15" name="Picture 14">
            <a:extLst>
              <a:ext uri="{FF2B5EF4-FFF2-40B4-BE49-F238E27FC236}">
                <a16:creationId xmlns:a16="http://schemas.microsoft.com/office/drawing/2014/main" id="{98EA64C2-03A2-4DD8-962C-69D36D6186CE}"/>
              </a:ext>
            </a:extLst>
          </p:cNvPr>
          <p:cNvPicPr>
            <a:picLocks noChangeAspect="1"/>
          </p:cNvPicPr>
          <p:nvPr/>
        </p:nvPicPr>
        <p:blipFill>
          <a:blip r:embed="rId4"/>
          <a:stretch>
            <a:fillRect/>
          </a:stretch>
        </p:blipFill>
        <p:spPr>
          <a:xfrm>
            <a:off x="615379" y="6181808"/>
            <a:ext cx="3036071" cy="365792"/>
          </a:xfrm>
          <a:prstGeom prst="rect">
            <a:avLst/>
          </a:prstGeom>
        </p:spPr>
      </p:pic>
    </p:spTree>
    <p:extLst>
      <p:ext uri="{BB962C8B-B14F-4D97-AF65-F5344CB8AC3E}">
        <p14:creationId xmlns:p14="http://schemas.microsoft.com/office/powerpoint/2010/main" val="4058183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BE1803B-78A1-417D-A93E-9B9A7483FC55}"/>
              </a:ext>
            </a:extLst>
          </p:cNvPr>
          <p:cNvGraphicFramePr>
            <a:graphicFrameLocks noGrp="1"/>
          </p:cNvGraphicFramePr>
          <p:nvPr>
            <p:extLst>
              <p:ext uri="{D42A27DB-BD31-4B8C-83A1-F6EECF244321}">
                <p14:modId xmlns:p14="http://schemas.microsoft.com/office/powerpoint/2010/main" val="1236010821"/>
              </p:ext>
            </p:extLst>
          </p:nvPr>
        </p:nvGraphicFramePr>
        <p:xfrm>
          <a:off x="539373" y="1427198"/>
          <a:ext cx="4988689" cy="2610759"/>
        </p:xfrm>
        <a:graphic>
          <a:graphicData uri="http://schemas.openxmlformats.org/drawingml/2006/table">
            <a:tbl>
              <a:tblPr firstRow="1" bandRow="1">
                <a:tableStyleId>{5C22544A-7EE6-4342-B048-85BDC9FD1C3A}</a:tableStyleId>
              </a:tblPr>
              <a:tblGrid>
                <a:gridCol w="3350999">
                  <a:extLst>
                    <a:ext uri="{9D8B030D-6E8A-4147-A177-3AD203B41FA5}">
                      <a16:colId xmlns:a16="http://schemas.microsoft.com/office/drawing/2014/main" val="441323219"/>
                    </a:ext>
                  </a:extLst>
                </a:gridCol>
                <a:gridCol w="1637690">
                  <a:extLst>
                    <a:ext uri="{9D8B030D-6E8A-4147-A177-3AD203B41FA5}">
                      <a16:colId xmlns:a16="http://schemas.microsoft.com/office/drawing/2014/main" val="3188686633"/>
                    </a:ext>
                  </a:extLst>
                </a:gridCol>
              </a:tblGrid>
              <a:tr h="370255">
                <a:tc gridSpan="2">
                  <a:txBody>
                    <a:bodyPr/>
                    <a:lstStyle/>
                    <a:p>
                      <a:pPr algn="ctr"/>
                      <a:r>
                        <a:rPr lang="en-US" sz="1800" b="1" dirty="0">
                          <a:solidFill>
                            <a:srgbClr val="00B0F0"/>
                          </a:solidFill>
                        </a:rPr>
                        <a:t>THE MATH TODAY</a:t>
                      </a:r>
                    </a:p>
                  </a:txBody>
                  <a:tcP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b="0" dirty="0">
                        <a:solidFill>
                          <a:schemeClr val="bg2"/>
                        </a:solidFill>
                      </a:endParaRPr>
                    </a:p>
                  </a:txBody>
                  <a:tcPr>
                    <a:solidFill>
                      <a:schemeClr val="bg1">
                        <a:lumMod val="95000"/>
                      </a:schemeClr>
                    </a:solidFill>
                  </a:tcPr>
                </a:tc>
                <a:extLst>
                  <a:ext uri="{0D108BD9-81ED-4DB2-BD59-A6C34878D82A}">
                    <a16:rowId xmlns:a16="http://schemas.microsoft.com/office/drawing/2014/main" val="3266583259"/>
                  </a:ext>
                </a:extLst>
              </a:tr>
              <a:tr h="443901">
                <a:tc>
                  <a:txBody>
                    <a:bodyPr/>
                    <a:lstStyle/>
                    <a:p>
                      <a:r>
                        <a:rPr lang="en-US" b="0" dirty="0">
                          <a:solidFill>
                            <a:schemeClr val="bg2"/>
                          </a:solidFill>
                        </a:rPr>
                        <a:t>CHW Cost Paid by Provider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b="0" dirty="0">
                          <a:solidFill>
                            <a:schemeClr val="bg2"/>
                          </a:solidFill>
                        </a:rPr>
                        <a:t>$300,000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521500"/>
                  </a:ext>
                </a:extLst>
              </a:tr>
              <a:tr h="431811">
                <a:tc>
                  <a:txBody>
                    <a:bodyPr/>
                    <a:lstStyle/>
                    <a:p>
                      <a:pPr marR="0" algn="l" rtl="0">
                        <a:lnSpc>
                          <a:spcPct val="100000"/>
                        </a:lnSpc>
                        <a:spcBef>
                          <a:spcPts val="0"/>
                        </a:spcBef>
                        <a:spcAft>
                          <a:spcPts val="0"/>
                        </a:spcAft>
                        <a:buNone/>
                      </a:pPr>
                      <a:r>
                        <a:rPr lang="en-US" sz="1867" b="0" i="0" u="none" strike="noStrike" cap="none" dirty="0">
                          <a:solidFill>
                            <a:schemeClr val="bg2"/>
                          </a:solidFill>
                          <a:latin typeface="+mn-lt"/>
                          <a:ea typeface="+mn-ea"/>
                          <a:cs typeface="+mn-cs"/>
                          <a:sym typeface="Arial"/>
                        </a:rPr>
                        <a:t>CHW Savings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r" rtl="0">
                        <a:lnSpc>
                          <a:spcPct val="100000"/>
                        </a:lnSpc>
                        <a:spcBef>
                          <a:spcPts val="0"/>
                        </a:spcBef>
                        <a:spcAft>
                          <a:spcPts val="0"/>
                        </a:spcAft>
                        <a:buNone/>
                      </a:pPr>
                      <a:r>
                        <a:rPr lang="en-US" sz="1867" b="0" i="0" u="none" strike="noStrike" cap="none" dirty="0">
                          <a:solidFill>
                            <a:schemeClr val="bg2"/>
                          </a:solidFill>
                          <a:latin typeface="+mn-lt"/>
                          <a:ea typeface="+mn-ea"/>
                          <a:cs typeface="+mn-cs"/>
                          <a:sym typeface="Arial"/>
                        </a:rPr>
                        <a:t>$450,000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6069848"/>
                  </a:ext>
                </a:extLst>
              </a:tr>
              <a:tr h="419721">
                <a:tc>
                  <a:txBody>
                    <a:bodyPr/>
                    <a:lstStyle/>
                    <a:p>
                      <a:r>
                        <a:rPr lang="en-US" dirty="0">
                          <a:solidFill>
                            <a:schemeClr val="bg2"/>
                          </a:solidFill>
                        </a:rPr>
                        <a:t>Provider Share of Savings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b="0" dirty="0">
                          <a:solidFill>
                            <a:schemeClr val="bg2"/>
                          </a:solidFill>
                        </a:rPr>
                        <a:t>$225,000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0565680"/>
                  </a:ext>
                </a:extLst>
              </a:tr>
              <a:tr h="553453">
                <a:tc>
                  <a:txBody>
                    <a:bodyPr/>
                    <a:lstStyle/>
                    <a:p>
                      <a:r>
                        <a:rPr lang="en-US" dirty="0">
                          <a:solidFill>
                            <a:schemeClr val="bg2"/>
                          </a:solidFill>
                        </a:rPr>
                        <a:t>Provider Loss after Costs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0" dirty="0">
                          <a:solidFill>
                            <a:schemeClr val="bg2"/>
                          </a:solidFill>
                        </a:rPr>
                        <a:t>$225,000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b="0" u="sng" dirty="0">
                          <a:solidFill>
                            <a:schemeClr val="bg2"/>
                          </a:solidFill>
                        </a:rPr>
                        <a:t>- $300,000</a:t>
                      </a:r>
                    </a:p>
                    <a:p>
                      <a:pPr algn="r"/>
                      <a:r>
                        <a:rPr lang="en-US" b="1" dirty="0">
                          <a:solidFill>
                            <a:srgbClr val="FF0000"/>
                          </a:solidFill>
                        </a:rPr>
                        <a:t>- $75,000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0590702"/>
                  </a:ext>
                </a:extLst>
              </a:tr>
            </a:tbl>
          </a:graphicData>
        </a:graphic>
      </p:graphicFrame>
      <p:graphicFrame>
        <p:nvGraphicFramePr>
          <p:cNvPr id="9" name="Table 8">
            <a:extLst>
              <a:ext uri="{FF2B5EF4-FFF2-40B4-BE49-F238E27FC236}">
                <a16:creationId xmlns:a16="http://schemas.microsoft.com/office/drawing/2014/main" id="{F6A71AB6-0E86-4CBB-BD64-7CD5BDF8A796}"/>
              </a:ext>
            </a:extLst>
          </p:cNvPr>
          <p:cNvGraphicFramePr>
            <a:graphicFrameLocks noGrp="1"/>
          </p:cNvGraphicFramePr>
          <p:nvPr>
            <p:extLst>
              <p:ext uri="{D42A27DB-BD31-4B8C-83A1-F6EECF244321}">
                <p14:modId xmlns:p14="http://schemas.microsoft.com/office/powerpoint/2010/main" val="2220136944"/>
              </p:ext>
            </p:extLst>
          </p:nvPr>
        </p:nvGraphicFramePr>
        <p:xfrm>
          <a:off x="6514521" y="2739385"/>
          <a:ext cx="5514464" cy="2314152"/>
        </p:xfrm>
        <a:graphic>
          <a:graphicData uri="http://schemas.openxmlformats.org/drawingml/2006/table">
            <a:tbl>
              <a:tblPr firstRow="1" bandRow="1">
                <a:tableStyleId>{5C22544A-7EE6-4342-B048-85BDC9FD1C3A}</a:tableStyleId>
              </a:tblPr>
              <a:tblGrid>
                <a:gridCol w="4323620">
                  <a:extLst>
                    <a:ext uri="{9D8B030D-6E8A-4147-A177-3AD203B41FA5}">
                      <a16:colId xmlns:a16="http://schemas.microsoft.com/office/drawing/2014/main" val="441323219"/>
                    </a:ext>
                  </a:extLst>
                </a:gridCol>
                <a:gridCol w="1190844">
                  <a:extLst>
                    <a:ext uri="{9D8B030D-6E8A-4147-A177-3AD203B41FA5}">
                      <a16:colId xmlns:a16="http://schemas.microsoft.com/office/drawing/2014/main" val="3188686633"/>
                    </a:ext>
                  </a:extLst>
                </a:gridCol>
              </a:tblGrid>
              <a:tr h="0">
                <a:tc gridSpan="2">
                  <a:txBody>
                    <a:bodyPr/>
                    <a:lstStyle/>
                    <a:p>
                      <a:pPr algn="ctr"/>
                      <a:r>
                        <a:rPr lang="en-US" sz="2000" b="1" dirty="0">
                          <a:solidFill>
                            <a:srgbClr val="00B0F0"/>
                          </a:solidFill>
                        </a:rPr>
                        <a:t>THE MATH WITH PCM</a:t>
                      </a:r>
                    </a:p>
                    <a:p>
                      <a:pPr algn="ctr"/>
                      <a:endParaRPr lang="en-US" sz="200" b="1" dirty="0">
                        <a:solidFill>
                          <a:srgbClr val="00B0F0"/>
                        </a:solidFill>
                      </a:endParaRPr>
                    </a:p>
                  </a:txBody>
                  <a:tcP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b="0" dirty="0">
                        <a:solidFill>
                          <a:schemeClr val="bg2"/>
                        </a:solidFill>
                      </a:endParaRPr>
                    </a:p>
                  </a:txBody>
                  <a:tcPr>
                    <a:solidFill>
                      <a:schemeClr val="bg1">
                        <a:lumMod val="95000"/>
                      </a:schemeClr>
                    </a:solidFill>
                  </a:tcPr>
                </a:tc>
                <a:extLst>
                  <a:ext uri="{0D108BD9-81ED-4DB2-BD59-A6C34878D82A}">
                    <a16:rowId xmlns:a16="http://schemas.microsoft.com/office/drawing/2014/main" val="3266583259"/>
                  </a:ext>
                </a:extLst>
              </a:tr>
              <a:tr h="0">
                <a:tc>
                  <a:txBody>
                    <a:bodyPr/>
                    <a:lstStyle/>
                    <a:p>
                      <a:r>
                        <a:rPr lang="en-US" b="0" dirty="0">
                          <a:solidFill>
                            <a:schemeClr val="bg2"/>
                          </a:solidFill>
                        </a:rPr>
                        <a:t>CHW Cost Paid with Advance Funding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b="0" dirty="0">
                          <a:solidFill>
                            <a:schemeClr val="bg2"/>
                          </a:solidFill>
                        </a:rPr>
                        <a:t>$300,000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1521500"/>
                  </a:ext>
                </a:extLst>
              </a:tr>
              <a:tr h="278258">
                <a:tc>
                  <a:txBody>
                    <a:bodyPr/>
                    <a:lstStyle/>
                    <a:p>
                      <a:pPr marR="0" algn="l" rtl="0">
                        <a:lnSpc>
                          <a:spcPct val="100000"/>
                        </a:lnSpc>
                        <a:spcBef>
                          <a:spcPts val="0"/>
                        </a:spcBef>
                        <a:spcAft>
                          <a:spcPts val="0"/>
                        </a:spcAft>
                        <a:buNone/>
                      </a:pPr>
                      <a:r>
                        <a:rPr lang="en-US" sz="1867" b="0" i="0" u="none" strike="noStrike" cap="none" dirty="0">
                          <a:solidFill>
                            <a:schemeClr val="bg2"/>
                          </a:solidFill>
                          <a:latin typeface="+mn-lt"/>
                          <a:ea typeface="+mn-ea"/>
                          <a:cs typeface="+mn-cs"/>
                          <a:sym typeface="Arial"/>
                        </a:rPr>
                        <a:t>CHW Savings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r" rtl="0">
                        <a:lnSpc>
                          <a:spcPct val="100000"/>
                        </a:lnSpc>
                        <a:spcBef>
                          <a:spcPts val="0"/>
                        </a:spcBef>
                        <a:spcAft>
                          <a:spcPts val="0"/>
                        </a:spcAft>
                        <a:buNone/>
                      </a:pPr>
                      <a:r>
                        <a:rPr lang="en-US" sz="1867" b="0" i="0" u="none" strike="noStrike" cap="none" dirty="0">
                          <a:solidFill>
                            <a:schemeClr val="bg2"/>
                          </a:solidFill>
                          <a:latin typeface="+mn-lt"/>
                          <a:ea typeface="+mn-ea"/>
                          <a:cs typeface="+mn-cs"/>
                          <a:sym typeface="Arial"/>
                        </a:rPr>
                        <a:t>$450,000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6069848"/>
                  </a:ext>
                </a:extLst>
              </a:tr>
              <a:tr h="383496">
                <a:tc>
                  <a:txBody>
                    <a:bodyPr/>
                    <a:lstStyle/>
                    <a:p>
                      <a:r>
                        <a:rPr lang="en-US" dirty="0">
                          <a:solidFill>
                            <a:schemeClr val="bg2"/>
                          </a:solidFill>
                        </a:rPr>
                        <a:t>Savings Net of Investment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dirty="0">
                          <a:solidFill>
                            <a:schemeClr val="bg2"/>
                          </a:solidFill>
                        </a:rPr>
                        <a:t>$150,000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0490983"/>
                  </a:ext>
                </a:extLst>
              </a:tr>
              <a:tr h="307404">
                <a:tc>
                  <a:txBody>
                    <a:bodyPr/>
                    <a:lstStyle/>
                    <a:p>
                      <a:r>
                        <a:rPr lang="en-US" dirty="0">
                          <a:solidFill>
                            <a:schemeClr val="bg2"/>
                          </a:solidFill>
                        </a:rPr>
                        <a:t>Payer Share of Savings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b="1" dirty="0">
                          <a:solidFill>
                            <a:schemeClr val="bg2"/>
                          </a:solidFill>
                        </a:rPr>
                        <a:t>+$75,000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0590702"/>
                  </a:ext>
                </a:extLst>
              </a:tr>
              <a:tr h="307404">
                <a:tc>
                  <a:txBody>
                    <a:bodyPr/>
                    <a:lstStyle/>
                    <a:p>
                      <a:r>
                        <a:rPr lang="en-US" dirty="0">
                          <a:solidFill>
                            <a:schemeClr val="bg2"/>
                          </a:solidFill>
                        </a:rPr>
                        <a:t>Provider Share of Savings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b="1" dirty="0">
                          <a:solidFill>
                            <a:schemeClr val="bg2"/>
                          </a:solidFill>
                        </a:rPr>
                        <a:t>+$75,000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215070"/>
                  </a:ext>
                </a:extLst>
              </a:tr>
            </a:tbl>
          </a:graphicData>
        </a:graphic>
      </p:graphicFrame>
      <p:sp>
        <p:nvSpPr>
          <p:cNvPr id="3" name="TextBox 2">
            <a:extLst>
              <a:ext uri="{FF2B5EF4-FFF2-40B4-BE49-F238E27FC236}">
                <a16:creationId xmlns:a16="http://schemas.microsoft.com/office/drawing/2014/main" id="{52F5D661-4678-4C25-8367-1746C6CCF706}"/>
              </a:ext>
            </a:extLst>
          </p:cNvPr>
          <p:cNvSpPr txBox="1"/>
          <p:nvPr/>
        </p:nvSpPr>
        <p:spPr>
          <a:xfrm>
            <a:off x="7072996" y="5190840"/>
            <a:ext cx="439751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46524"/>
                </a:solidFill>
                <a:effectLst/>
                <a:uLnTx/>
                <a:uFillTx/>
                <a:latin typeface="Arial"/>
                <a:ea typeface="+mn-ea"/>
                <a:cs typeface="+mn-cs"/>
              </a:rPr>
              <a:t>Win-Win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46524"/>
              </a:solidFill>
              <a:effectLst/>
              <a:uLnTx/>
              <a:uFillTx/>
              <a:latin typeface="Arial"/>
              <a:ea typeface="+mn-ea"/>
              <a:cs typeface="+mn-cs"/>
            </a:endParaRPr>
          </a:p>
        </p:txBody>
      </p:sp>
      <p:sp>
        <p:nvSpPr>
          <p:cNvPr id="11" name="TextBox 10">
            <a:extLst>
              <a:ext uri="{FF2B5EF4-FFF2-40B4-BE49-F238E27FC236}">
                <a16:creationId xmlns:a16="http://schemas.microsoft.com/office/drawing/2014/main" id="{248EFA22-3549-426F-BB52-71FDC7378A2F}"/>
              </a:ext>
            </a:extLst>
          </p:cNvPr>
          <p:cNvSpPr txBox="1"/>
          <p:nvPr/>
        </p:nvSpPr>
        <p:spPr>
          <a:xfrm>
            <a:off x="834959" y="4149369"/>
            <a:ext cx="439751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46524"/>
                </a:solidFill>
                <a:effectLst/>
                <a:uLnTx/>
                <a:uFillTx/>
                <a:latin typeface="Arial"/>
                <a:ea typeface="+mn-ea"/>
                <a:cs typeface="+mn-cs"/>
              </a:rPr>
              <a:t>No Win</a:t>
            </a:r>
          </a:p>
        </p:txBody>
      </p:sp>
      <p:sp>
        <p:nvSpPr>
          <p:cNvPr id="12" name="Rectangle 11">
            <a:extLst>
              <a:ext uri="{FF2B5EF4-FFF2-40B4-BE49-F238E27FC236}">
                <a16:creationId xmlns:a16="http://schemas.microsoft.com/office/drawing/2014/main" id="{A507EFB0-F001-4EB4-B90C-EB2562A77D8A}"/>
              </a:ext>
            </a:extLst>
          </p:cNvPr>
          <p:cNvSpPr/>
          <p:nvPr/>
        </p:nvSpPr>
        <p:spPr>
          <a:xfrm>
            <a:off x="0" y="0"/>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itle 1">
            <a:extLst>
              <a:ext uri="{FF2B5EF4-FFF2-40B4-BE49-F238E27FC236}">
                <a16:creationId xmlns:a16="http://schemas.microsoft.com/office/drawing/2014/main" id="{7421DB24-EF53-478D-8639-BEA8F042B856}"/>
              </a:ext>
            </a:extLst>
          </p:cNvPr>
          <p:cNvSpPr txBox="1">
            <a:spLocks/>
          </p:cNvSpPr>
          <p:nvPr/>
        </p:nvSpPr>
        <p:spPr>
          <a:xfrm>
            <a:off x="30517" y="140581"/>
            <a:ext cx="3208296" cy="969604"/>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800" b="1" i="0" u="none" strike="noStrike" kern="0" cap="none" spc="0" normalizeH="0" baseline="0" noProof="0" dirty="0">
                <a:ln>
                  <a:noFill/>
                </a:ln>
                <a:solidFill>
                  <a:srgbClr val="FFFFFF"/>
                </a:solidFill>
                <a:effectLst/>
                <a:uLnTx/>
                <a:uFillTx/>
                <a:latin typeface="Arial"/>
                <a:sym typeface="Raleway"/>
              </a:rPr>
              <a:t>THE CASE FOR </a:t>
            </a:r>
          </a:p>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800" b="1" i="0" u="none" strike="noStrike" kern="0" cap="none" spc="0" normalizeH="0" baseline="0" noProof="0" dirty="0">
                <a:ln>
                  <a:noFill/>
                </a:ln>
                <a:solidFill>
                  <a:srgbClr val="FFFFFF"/>
                </a:solidFill>
                <a:effectLst/>
                <a:uLnTx/>
                <a:uFillTx/>
                <a:latin typeface="Arial"/>
                <a:sym typeface="Raleway"/>
              </a:rPr>
              <a:t>ADVANCE FUNDING </a:t>
            </a:r>
          </a:p>
        </p:txBody>
      </p:sp>
      <p:sp>
        <p:nvSpPr>
          <p:cNvPr id="14" name="Rectangle 13">
            <a:extLst>
              <a:ext uri="{FF2B5EF4-FFF2-40B4-BE49-F238E27FC236}">
                <a16:creationId xmlns:a16="http://schemas.microsoft.com/office/drawing/2014/main" id="{CC234E1C-CBAC-413B-B260-FAB5D25E1AC2}"/>
              </a:ext>
            </a:extLst>
          </p:cNvPr>
          <p:cNvSpPr/>
          <p:nvPr/>
        </p:nvSpPr>
        <p:spPr>
          <a:xfrm>
            <a:off x="3627874" y="86774"/>
            <a:ext cx="8143579"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Today, many care delivery investments are not made due to structure of some shared savings programs. With upfront investment, providers have greater incentive to transform care delivery and lower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221DE464-AC09-47B4-9FA8-EEB7E5E5B617}"/>
              </a:ext>
            </a:extLst>
          </p:cNvPr>
          <p:cNvSpPr txBox="1"/>
          <p:nvPr/>
        </p:nvSpPr>
        <p:spPr>
          <a:xfrm>
            <a:off x="6096000" y="6368515"/>
            <a:ext cx="3735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DRAFT FOR DISCUSSION ONLY</a:t>
            </a:r>
          </a:p>
        </p:txBody>
      </p:sp>
      <p:sp>
        <p:nvSpPr>
          <p:cNvPr id="16" name="TextBox 15">
            <a:extLst>
              <a:ext uri="{FF2B5EF4-FFF2-40B4-BE49-F238E27FC236}">
                <a16:creationId xmlns:a16="http://schemas.microsoft.com/office/drawing/2014/main" id="{64A43856-41D1-455E-93B3-34E74BD9AFBF}"/>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15</a:t>
            </a:r>
          </a:p>
        </p:txBody>
      </p:sp>
      <p:pic>
        <p:nvPicPr>
          <p:cNvPr id="17" name="Picture 16">
            <a:extLst>
              <a:ext uri="{FF2B5EF4-FFF2-40B4-BE49-F238E27FC236}">
                <a16:creationId xmlns:a16="http://schemas.microsoft.com/office/drawing/2014/main" id="{BE4FCE70-2512-45B5-8BBE-6F41E34DCD29}"/>
              </a:ext>
            </a:extLst>
          </p:cNvPr>
          <p:cNvPicPr>
            <a:picLocks noChangeAspect="1"/>
          </p:cNvPicPr>
          <p:nvPr/>
        </p:nvPicPr>
        <p:blipFill>
          <a:blip r:embed="rId3"/>
          <a:stretch>
            <a:fillRect/>
          </a:stretch>
        </p:blipFill>
        <p:spPr>
          <a:xfrm>
            <a:off x="615379" y="6181808"/>
            <a:ext cx="3036071" cy="365792"/>
          </a:xfrm>
          <a:prstGeom prst="rect">
            <a:avLst/>
          </a:prstGeom>
        </p:spPr>
      </p:pic>
    </p:spTree>
    <p:extLst>
      <p:ext uri="{BB962C8B-B14F-4D97-AF65-F5344CB8AC3E}">
        <p14:creationId xmlns:p14="http://schemas.microsoft.com/office/powerpoint/2010/main" val="130033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9DEE68C-E29C-4139-8666-3F2C43CD53A9}"/>
              </a:ext>
            </a:extLst>
          </p:cNvPr>
          <p:cNvSpPr txBox="1"/>
          <p:nvPr/>
        </p:nvSpPr>
        <p:spPr>
          <a:xfrm rot="5400000">
            <a:off x="1987566" y="2466224"/>
            <a:ext cx="461665" cy="1993501"/>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68620"/>
                </a:solidFill>
                <a:effectLst/>
                <a:uLnTx/>
                <a:uFillTx/>
                <a:latin typeface="Arial"/>
                <a:ea typeface="+mn-ea"/>
                <a:cs typeface="+mn-cs"/>
              </a:rPr>
              <a:t>Basic Bundle </a:t>
            </a:r>
          </a:p>
        </p:txBody>
      </p:sp>
      <p:sp>
        <p:nvSpPr>
          <p:cNvPr id="20" name="TextBox 19">
            <a:extLst>
              <a:ext uri="{FF2B5EF4-FFF2-40B4-BE49-F238E27FC236}">
                <a16:creationId xmlns:a16="http://schemas.microsoft.com/office/drawing/2014/main" id="{7F05C665-621C-4651-8DF2-6FBA7D0FD0C7}"/>
              </a:ext>
            </a:extLst>
          </p:cNvPr>
          <p:cNvSpPr txBox="1"/>
          <p:nvPr/>
        </p:nvSpPr>
        <p:spPr>
          <a:xfrm rot="5400000">
            <a:off x="5596915" y="2290619"/>
            <a:ext cx="461665" cy="2441019"/>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68620"/>
                </a:solidFill>
                <a:effectLst/>
                <a:uLnTx/>
                <a:uFillTx/>
                <a:latin typeface="Arial"/>
                <a:ea typeface="+mn-ea"/>
                <a:cs typeface="+mn-cs"/>
              </a:rPr>
              <a:t>Supplemental Bundle </a:t>
            </a:r>
          </a:p>
        </p:txBody>
      </p:sp>
      <p:sp>
        <p:nvSpPr>
          <p:cNvPr id="22" name="Rectangle 21">
            <a:extLst>
              <a:ext uri="{FF2B5EF4-FFF2-40B4-BE49-F238E27FC236}">
                <a16:creationId xmlns:a16="http://schemas.microsoft.com/office/drawing/2014/main" id="{09CB8DE8-3C41-D14B-9164-DCADE3317C2C}"/>
              </a:ext>
            </a:extLst>
          </p:cNvPr>
          <p:cNvSpPr/>
          <p:nvPr/>
        </p:nvSpPr>
        <p:spPr>
          <a:xfrm>
            <a:off x="0" y="0"/>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Title 1">
            <a:extLst>
              <a:ext uri="{FF2B5EF4-FFF2-40B4-BE49-F238E27FC236}">
                <a16:creationId xmlns:a16="http://schemas.microsoft.com/office/drawing/2014/main" id="{F750893D-9152-0E49-9D4F-C0167A4D4A24}"/>
              </a:ext>
            </a:extLst>
          </p:cNvPr>
          <p:cNvSpPr txBox="1">
            <a:spLocks/>
          </p:cNvSpPr>
          <p:nvPr/>
        </p:nvSpPr>
        <p:spPr>
          <a:xfrm>
            <a:off x="211185" y="250395"/>
            <a:ext cx="3915145" cy="969604"/>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800" b="1" i="0" u="none" strike="noStrike" kern="0" cap="none" spc="0" normalizeH="0" baseline="0" noProof="0" dirty="0">
                <a:ln>
                  <a:noFill/>
                </a:ln>
                <a:solidFill>
                  <a:srgbClr val="FFFFFF"/>
                </a:solidFill>
                <a:effectLst/>
                <a:uLnTx/>
                <a:uFillTx/>
                <a:latin typeface="Arial"/>
                <a:sym typeface="Raleway"/>
              </a:rPr>
              <a:t>UPFRONT</a:t>
            </a:r>
            <a:r>
              <a:rPr lang="en-US" sz="1800" kern="0" dirty="0">
                <a:solidFill>
                  <a:srgbClr val="FFFFFF"/>
                </a:solidFill>
                <a:latin typeface="Arial"/>
              </a:rPr>
              <a:t> </a:t>
            </a:r>
            <a:r>
              <a:rPr kumimoji="0" lang="en-US" sz="1800" b="1" i="0" u="none" strike="noStrike" kern="0" cap="none" spc="0" normalizeH="0" baseline="0" noProof="0" dirty="0">
                <a:ln>
                  <a:noFill/>
                </a:ln>
                <a:solidFill>
                  <a:srgbClr val="FFFFFF"/>
                </a:solidFill>
                <a:effectLst/>
                <a:uLnTx/>
                <a:uFillTx/>
                <a:latin typeface="Arial"/>
                <a:sym typeface="Raleway"/>
              </a:rPr>
              <a:t>PAYMENTS </a:t>
            </a:r>
          </a:p>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800" b="1" i="0" u="none" strike="noStrike" kern="0" cap="none" spc="0" normalizeH="0" baseline="0" noProof="0" dirty="0">
                <a:ln>
                  <a:noFill/>
                </a:ln>
                <a:solidFill>
                  <a:srgbClr val="FFFFFF"/>
                </a:solidFill>
                <a:effectLst/>
                <a:uLnTx/>
                <a:uFillTx/>
                <a:latin typeface="Arial"/>
                <a:sym typeface="Raleway"/>
              </a:rPr>
              <a:t>OFFER FLEXIBILITY</a:t>
            </a:r>
          </a:p>
        </p:txBody>
      </p:sp>
      <p:sp>
        <p:nvSpPr>
          <p:cNvPr id="26" name="Rectangle 25">
            <a:extLst>
              <a:ext uri="{FF2B5EF4-FFF2-40B4-BE49-F238E27FC236}">
                <a16:creationId xmlns:a16="http://schemas.microsoft.com/office/drawing/2014/main" id="{BA1D54B2-2754-E644-9011-A9FD2A8E7B64}"/>
              </a:ext>
            </a:extLst>
          </p:cNvPr>
          <p:cNvSpPr/>
          <p:nvPr/>
        </p:nvSpPr>
        <p:spPr>
          <a:xfrm>
            <a:off x="4343400" y="273082"/>
            <a:ext cx="746067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Clinical need and patient preference drives decision-making without the financial and administrative constraints of fee-for-service payments. </a:t>
            </a:r>
          </a:p>
        </p:txBody>
      </p:sp>
      <p:sp>
        <p:nvSpPr>
          <p:cNvPr id="36" name="Rectangle 35">
            <a:extLst>
              <a:ext uri="{FF2B5EF4-FFF2-40B4-BE49-F238E27FC236}">
                <a16:creationId xmlns:a16="http://schemas.microsoft.com/office/drawing/2014/main" id="{849AABAB-7AAD-DD40-9FD8-833F9BB2DEB6}"/>
              </a:ext>
            </a:extLst>
          </p:cNvPr>
          <p:cNvSpPr/>
          <p:nvPr/>
        </p:nvSpPr>
        <p:spPr>
          <a:xfrm>
            <a:off x="1172005" y="3287594"/>
            <a:ext cx="2620541" cy="982406"/>
          </a:xfrm>
          <a:prstGeom prst="rect">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400" dirty="0">
                <a:solidFill>
                  <a:srgbClr val="000000">
                    <a:lumMod val="65000"/>
                    <a:lumOff val="35000"/>
                  </a:srgbClr>
                </a:solidFill>
                <a:sym typeface="Arial"/>
              </a:rPr>
              <a:t>Time of primary care providers</a:t>
            </a:r>
          </a:p>
        </p:txBody>
      </p:sp>
      <p:sp>
        <p:nvSpPr>
          <p:cNvPr id="38" name="Rectangle 37">
            <a:extLst>
              <a:ext uri="{FF2B5EF4-FFF2-40B4-BE49-F238E27FC236}">
                <a16:creationId xmlns:a16="http://schemas.microsoft.com/office/drawing/2014/main" id="{E8126572-59C8-5C46-AD3A-31C37EC310A3}"/>
              </a:ext>
            </a:extLst>
          </p:cNvPr>
          <p:cNvSpPr/>
          <p:nvPr/>
        </p:nvSpPr>
        <p:spPr>
          <a:xfrm>
            <a:off x="4607238" y="3291386"/>
            <a:ext cx="2977521" cy="926239"/>
          </a:xfrm>
          <a:prstGeom prst="rect">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sz="1400" dirty="0">
              <a:solidFill>
                <a:srgbClr val="000000">
                  <a:lumMod val="65000"/>
                  <a:lumOff val="35000"/>
                </a:srgbClr>
              </a:solidFill>
              <a:sym typeface="Arial"/>
            </a:endParaRPr>
          </a:p>
          <a:p>
            <a:pPr lvl="0">
              <a:defRPr/>
            </a:pPr>
            <a:r>
              <a:rPr lang="en-US" sz="1400" dirty="0">
                <a:solidFill>
                  <a:srgbClr val="000000">
                    <a:lumMod val="65000"/>
                    <a:lumOff val="35000"/>
                  </a:srgbClr>
                </a:solidFill>
                <a:sym typeface="Arial"/>
              </a:rPr>
              <a:t>Other investments to achieve the capabilities.</a:t>
            </a:r>
          </a:p>
        </p:txBody>
      </p:sp>
      <p:sp>
        <p:nvSpPr>
          <p:cNvPr id="50" name="Rectangle 49">
            <a:extLst>
              <a:ext uri="{FF2B5EF4-FFF2-40B4-BE49-F238E27FC236}">
                <a16:creationId xmlns:a16="http://schemas.microsoft.com/office/drawing/2014/main" id="{FB78828E-6410-AB44-BF7D-4A1D6248FEB9}"/>
              </a:ext>
            </a:extLst>
          </p:cNvPr>
          <p:cNvSpPr/>
          <p:nvPr/>
        </p:nvSpPr>
        <p:spPr>
          <a:xfrm>
            <a:off x="8108480" y="3321222"/>
            <a:ext cx="2798752" cy="915149"/>
          </a:xfrm>
          <a:prstGeom prst="rect">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TextBox 46">
            <a:extLst>
              <a:ext uri="{FF2B5EF4-FFF2-40B4-BE49-F238E27FC236}">
                <a16:creationId xmlns:a16="http://schemas.microsoft.com/office/drawing/2014/main" id="{10953713-610B-4850-8251-5ACEE9EC80FF}"/>
              </a:ext>
            </a:extLst>
          </p:cNvPr>
          <p:cNvSpPr txBox="1"/>
          <p:nvPr/>
        </p:nvSpPr>
        <p:spPr>
          <a:xfrm>
            <a:off x="1006830" y="1479409"/>
            <a:ext cx="9939530" cy="584775"/>
          </a:xfrm>
          <a:prstGeom prst="rect">
            <a:avLst/>
          </a:prstGeom>
          <a:noFill/>
        </p:spPr>
        <p:txBody>
          <a:bodyPr wrap="square" rtlCol="0">
            <a:spAutoFit/>
          </a:bodyPr>
          <a:lstStyle/>
          <a:p>
            <a:pPr algn="ctr"/>
            <a:r>
              <a:rPr lang="en-US" sz="1400" dirty="0">
                <a:solidFill>
                  <a:schemeClr val="tx2"/>
                </a:solidFill>
              </a:rPr>
              <a:t>Embedded within </a:t>
            </a:r>
            <a:r>
              <a:rPr lang="en-US" sz="1400" b="1" dirty="0">
                <a:solidFill>
                  <a:schemeClr val="tx2"/>
                </a:solidFill>
              </a:rPr>
              <a:t>shared savings arrangement</a:t>
            </a:r>
            <a:r>
              <a:rPr lang="en-US" sz="1400" dirty="0">
                <a:solidFill>
                  <a:schemeClr val="tx2"/>
                </a:solidFill>
              </a:rPr>
              <a:t> that rewards management of total cost of care</a:t>
            </a:r>
          </a:p>
          <a:p>
            <a:r>
              <a:rPr lang="en-US" dirty="0"/>
              <a:t> </a:t>
            </a:r>
          </a:p>
        </p:txBody>
      </p:sp>
      <p:sp>
        <p:nvSpPr>
          <p:cNvPr id="49" name="TextBox 48">
            <a:extLst>
              <a:ext uri="{FF2B5EF4-FFF2-40B4-BE49-F238E27FC236}">
                <a16:creationId xmlns:a16="http://schemas.microsoft.com/office/drawing/2014/main" id="{A5F27B3B-42A6-4D86-BDD1-D686D6D19518}"/>
              </a:ext>
            </a:extLst>
          </p:cNvPr>
          <p:cNvSpPr txBox="1"/>
          <p:nvPr/>
        </p:nvSpPr>
        <p:spPr>
          <a:xfrm>
            <a:off x="6096000" y="6368515"/>
            <a:ext cx="3735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DRAFT FOR DISCUSSION ONLY</a:t>
            </a:r>
          </a:p>
        </p:txBody>
      </p:sp>
      <p:sp>
        <p:nvSpPr>
          <p:cNvPr id="56" name="TextBox 55">
            <a:extLst>
              <a:ext uri="{FF2B5EF4-FFF2-40B4-BE49-F238E27FC236}">
                <a16:creationId xmlns:a16="http://schemas.microsoft.com/office/drawing/2014/main" id="{9636A977-7829-485C-B018-FD8344329BFA}"/>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16</a:t>
            </a:r>
          </a:p>
        </p:txBody>
      </p:sp>
      <p:pic>
        <p:nvPicPr>
          <p:cNvPr id="57" name="Picture 56">
            <a:extLst>
              <a:ext uri="{FF2B5EF4-FFF2-40B4-BE49-F238E27FC236}">
                <a16:creationId xmlns:a16="http://schemas.microsoft.com/office/drawing/2014/main" id="{5C7736B5-3381-443F-93A0-FA1D9D93BDE8}"/>
              </a:ext>
            </a:extLst>
          </p:cNvPr>
          <p:cNvPicPr>
            <a:picLocks noChangeAspect="1"/>
          </p:cNvPicPr>
          <p:nvPr/>
        </p:nvPicPr>
        <p:blipFill>
          <a:blip r:embed="rId3"/>
          <a:stretch>
            <a:fillRect/>
          </a:stretch>
        </p:blipFill>
        <p:spPr>
          <a:xfrm>
            <a:off x="615379" y="6181808"/>
            <a:ext cx="3036071" cy="365792"/>
          </a:xfrm>
          <a:prstGeom prst="rect">
            <a:avLst/>
          </a:prstGeom>
        </p:spPr>
      </p:pic>
      <p:sp>
        <p:nvSpPr>
          <p:cNvPr id="58" name="TextBox 57">
            <a:extLst>
              <a:ext uri="{FF2B5EF4-FFF2-40B4-BE49-F238E27FC236}">
                <a16:creationId xmlns:a16="http://schemas.microsoft.com/office/drawing/2014/main" id="{40F13E47-0187-4D95-99CD-2A8D3D145ECE}"/>
              </a:ext>
            </a:extLst>
          </p:cNvPr>
          <p:cNvSpPr txBox="1"/>
          <p:nvPr/>
        </p:nvSpPr>
        <p:spPr>
          <a:xfrm>
            <a:off x="743734" y="1367987"/>
            <a:ext cx="10704527" cy="3857917"/>
          </a:xfrm>
          <a:prstGeom prst="rect">
            <a:avLst/>
          </a:prstGeom>
          <a:noFill/>
          <a:ln w="38100">
            <a:solidFill>
              <a:srgbClr val="00B0F0"/>
            </a:solidFill>
            <a:prstDash val="sysDot"/>
          </a:ln>
        </p:spPr>
        <p:txBody>
          <a:bodyPr wrap="square" rtlCol="0">
            <a:spAutoFit/>
          </a:bodyPr>
          <a:lstStyle/>
          <a:p>
            <a:endParaRPr lang="en-US" dirty="0"/>
          </a:p>
        </p:txBody>
      </p:sp>
      <p:sp>
        <p:nvSpPr>
          <p:cNvPr id="60" name="TextBox 59">
            <a:extLst>
              <a:ext uri="{FF2B5EF4-FFF2-40B4-BE49-F238E27FC236}">
                <a16:creationId xmlns:a16="http://schemas.microsoft.com/office/drawing/2014/main" id="{32D8F41C-6326-4B78-9056-384B1C7F31F8}"/>
              </a:ext>
            </a:extLst>
          </p:cNvPr>
          <p:cNvSpPr txBox="1"/>
          <p:nvPr/>
        </p:nvSpPr>
        <p:spPr>
          <a:xfrm rot="5400000">
            <a:off x="9117244" y="2290618"/>
            <a:ext cx="461665" cy="2441019"/>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F68620"/>
                </a:solidFill>
                <a:latin typeface="Arial"/>
              </a:rPr>
              <a:t>Fee for Service </a:t>
            </a:r>
            <a:r>
              <a:rPr kumimoji="0" lang="en-US" sz="1800" b="1" i="0" u="none" strike="noStrike" kern="1200" cap="none" spc="0" normalizeH="0" baseline="0" noProof="0">
                <a:ln>
                  <a:noFill/>
                </a:ln>
                <a:solidFill>
                  <a:srgbClr val="F68620"/>
                </a:solidFill>
                <a:effectLst/>
                <a:uLnTx/>
                <a:uFillTx/>
                <a:latin typeface="Arial"/>
                <a:ea typeface="+mn-ea"/>
                <a:cs typeface="+mn-cs"/>
              </a:rPr>
              <a:t> </a:t>
            </a:r>
            <a:endParaRPr kumimoji="0" lang="en-US" sz="1800" b="1" i="0" u="none" strike="noStrike" kern="1200" cap="none" spc="0" normalizeH="0" baseline="0" noProof="0" dirty="0">
              <a:ln>
                <a:noFill/>
              </a:ln>
              <a:solidFill>
                <a:srgbClr val="F68620"/>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84578755-2446-4EE7-9C48-EFA3237D0AFC}"/>
              </a:ext>
            </a:extLst>
          </p:cNvPr>
          <p:cNvSpPr/>
          <p:nvPr/>
        </p:nvSpPr>
        <p:spPr>
          <a:xfrm>
            <a:off x="2937034" y="2111320"/>
            <a:ext cx="2633066" cy="890193"/>
          </a:xfrm>
          <a:prstGeom prst="rect">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62" name="Straight Connector 61">
            <a:extLst>
              <a:ext uri="{FF2B5EF4-FFF2-40B4-BE49-F238E27FC236}">
                <a16:creationId xmlns:a16="http://schemas.microsoft.com/office/drawing/2014/main" id="{BF76017F-A64A-409A-8986-18A0C41D5611}"/>
              </a:ext>
            </a:extLst>
          </p:cNvPr>
          <p:cNvCxnSpPr>
            <a:cxnSpLocks/>
          </p:cNvCxnSpPr>
          <p:nvPr/>
        </p:nvCxnSpPr>
        <p:spPr>
          <a:xfrm>
            <a:off x="3413395" y="3001513"/>
            <a:ext cx="0" cy="289873"/>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10570F8-4DCB-4F0A-8B80-D7A58B9F0D8D}"/>
              </a:ext>
            </a:extLst>
          </p:cNvPr>
          <p:cNvCxnSpPr>
            <a:cxnSpLocks/>
          </p:cNvCxnSpPr>
          <p:nvPr/>
        </p:nvCxnSpPr>
        <p:spPr>
          <a:xfrm>
            <a:off x="5150046" y="3012603"/>
            <a:ext cx="0" cy="289873"/>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B09A57E4-16B2-4909-A9E9-972D6A821C64}"/>
              </a:ext>
            </a:extLst>
          </p:cNvPr>
          <p:cNvSpPr txBox="1"/>
          <p:nvPr/>
        </p:nvSpPr>
        <p:spPr>
          <a:xfrm rot="5400000">
            <a:off x="3884228" y="1252037"/>
            <a:ext cx="738664" cy="2633055"/>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68620"/>
                </a:solidFill>
                <a:latin typeface="Arial"/>
              </a:rPr>
              <a:t>Advance Payments to Support Primary Care</a:t>
            </a:r>
            <a:r>
              <a:rPr kumimoji="0" lang="en-US" sz="1800" b="1" i="0" u="none" strike="noStrike" kern="1200" cap="none" spc="0" normalizeH="0" baseline="0" noProof="0" dirty="0">
                <a:ln>
                  <a:noFill/>
                </a:ln>
                <a:solidFill>
                  <a:srgbClr val="F68620"/>
                </a:solidFill>
                <a:effectLst/>
                <a:uLnTx/>
                <a:uFillTx/>
                <a:latin typeface="Arial"/>
                <a:ea typeface="+mn-ea"/>
                <a:cs typeface="+mn-cs"/>
              </a:rPr>
              <a:t> </a:t>
            </a:r>
          </a:p>
        </p:txBody>
      </p:sp>
      <p:sp>
        <p:nvSpPr>
          <p:cNvPr id="7" name="Rectangle 6">
            <a:extLst>
              <a:ext uri="{FF2B5EF4-FFF2-40B4-BE49-F238E27FC236}">
                <a16:creationId xmlns:a16="http://schemas.microsoft.com/office/drawing/2014/main" id="{EC89E488-5821-4DB1-8ED6-2D535F7E3FEE}"/>
              </a:ext>
            </a:extLst>
          </p:cNvPr>
          <p:cNvSpPr/>
          <p:nvPr/>
        </p:nvSpPr>
        <p:spPr>
          <a:xfrm>
            <a:off x="8108480" y="3587490"/>
            <a:ext cx="2339162" cy="523220"/>
          </a:xfrm>
          <a:prstGeom prst="rect">
            <a:avLst/>
          </a:prstGeom>
        </p:spPr>
        <p:txBody>
          <a:bodyPr wrap="square">
            <a:spAutoFit/>
          </a:bodyPr>
          <a:lstStyle/>
          <a:p>
            <a:r>
              <a:rPr lang="en-US" sz="1400" dirty="0">
                <a:solidFill>
                  <a:srgbClr val="000000">
                    <a:lumMod val="65000"/>
                    <a:lumOff val="35000"/>
                  </a:srgbClr>
                </a:solidFill>
                <a:sym typeface="Arial"/>
              </a:rPr>
              <a:t>Services not included in the bundle</a:t>
            </a:r>
            <a:endParaRPr lang="en-US" dirty="0"/>
          </a:p>
        </p:txBody>
      </p:sp>
      <p:cxnSp>
        <p:nvCxnSpPr>
          <p:cNvPr id="66" name="Straight Connector 65">
            <a:extLst>
              <a:ext uri="{FF2B5EF4-FFF2-40B4-BE49-F238E27FC236}">
                <a16:creationId xmlns:a16="http://schemas.microsoft.com/office/drawing/2014/main" id="{80745337-36F5-4668-9542-4EFD790D7F05}"/>
              </a:ext>
            </a:extLst>
          </p:cNvPr>
          <p:cNvCxnSpPr>
            <a:cxnSpLocks/>
          </p:cNvCxnSpPr>
          <p:nvPr/>
        </p:nvCxnSpPr>
        <p:spPr>
          <a:xfrm>
            <a:off x="4210997" y="3599365"/>
            <a:ext cx="0" cy="289873"/>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39BD5D9-7173-4C23-8574-1E9B1163CE9C}"/>
              </a:ext>
            </a:extLst>
          </p:cNvPr>
          <p:cNvCxnSpPr>
            <a:cxnSpLocks/>
          </p:cNvCxnSpPr>
          <p:nvPr/>
        </p:nvCxnSpPr>
        <p:spPr>
          <a:xfrm>
            <a:off x="4044365" y="3767126"/>
            <a:ext cx="333263"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C00F421-7E73-40F5-80CB-4C28CEC0590C}"/>
              </a:ext>
            </a:extLst>
          </p:cNvPr>
          <p:cNvCxnSpPr>
            <a:cxnSpLocks/>
          </p:cNvCxnSpPr>
          <p:nvPr/>
        </p:nvCxnSpPr>
        <p:spPr>
          <a:xfrm>
            <a:off x="7679988" y="3767126"/>
            <a:ext cx="333263"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55900A4-4912-4DE4-AE79-1C6C1188043A}"/>
              </a:ext>
            </a:extLst>
          </p:cNvPr>
          <p:cNvCxnSpPr>
            <a:cxnSpLocks/>
          </p:cNvCxnSpPr>
          <p:nvPr/>
        </p:nvCxnSpPr>
        <p:spPr>
          <a:xfrm>
            <a:off x="7846620" y="3590804"/>
            <a:ext cx="0" cy="363129"/>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230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394376-E980-4D87-A6BE-B0D02759F271}"/>
              </a:ext>
            </a:extLst>
          </p:cNvPr>
          <p:cNvSpPr txBox="1"/>
          <p:nvPr/>
        </p:nvSpPr>
        <p:spPr>
          <a:xfrm>
            <a:off x="148600" y="1310934"/>
            <a:ext cx="11786595" cy="4854454"/>
          </a:xfrm>
          <a:prstGeom prst="rect">
            <a:avLst/>
          </a:prstGeom>
          <a:noFill/>
          <a:ln w="38100">
            <a:solidFill>
              <a:srgbClr val="00B0F0"/>
            </a:solidFill>
            <a:prstDash val="sysDot"/>
          </a:ln>
        </p:spPr>
        <p:txBody>
          <a:bodyPr wrap="square" rtlCol="0">
            <a:spAutoFit/>
          </a:bodyPr>
          <a:lstStyle/>
          <a:p>
            <a:endParaRPr lang="en-US" dirty="0"/>
          </a:p>
        </p:txBody>
      </p:sp>
      <p:sp>
        <p:nvSpPr>
          <p:cNvPr id="15" name="TextBox 14">
            <a:extLst>
              <a:ext uri="{FF2B5EF4-FFF2-40B4-BE49-F238E27FC236}">
                <a16:creationId xmlns:a16="http://schemas.microsoft.com/office/drawing/2014/main" id="{93925C6B-67E8-48A1-B1FC-78E152A81A69}"/>
              </a:ext>
            </a:extLst>
          </p:cNvPr>
          <p:cNvSpPr txBox="1"/>
          <p:nvPr/>
        </p:nvSpPr>
        <p:spPr>
          <a:xfrm>
            <a:off x="5019675" y="2353475"/>
            <a:ext cx="430887" cy="3370499"/>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6C4F4"/>
                </a:solidFill>
                <a:effectLst/>
                <a:uLnTx/>
                <a:uFillTx/>
                <a:latin typeface="Arial"/>
                <a:ea typeface="+mn-ea"/>
                <a:cs typeface="+mn-cs"/>
              </a:rPr>
              <a:t>BASED ON </a:t>
            </a:r>
          </a:p>
        </p:txBody>
      </p:sp>
      <p:sp>
        <p:nvSpPr>
          <p:cNvPr id="19" name="TextBox 18">
            <a:extLst>
              <a:ext uri="{FF2B5EF4-FFF2-40B4-BE49-F238E27FC236}">
                <a16:creationId xmlns:a16="http://schemas.microsoft.com/office/drawing/2014/main" id="{F9DEE68C-E29C-4139-8666-3F2C43CD53A9}"/>
              </a:ext>
            </a:extLst>
          </p:cNvPr>
          <p:cNvSpPr txBox="1"/>
          <p:nvPr/>
        </p:nvSpPr>
        <p:spPr>
          <a:xfrm rot="5400000">
            <a:off x="3213270" y="1297439"/>
            <a:ext cx="461665" cy="1993501"/>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68620"/>
                </a:solidFill>
                <a:effectLst/>
                <a:uLnTx/>
                <a:uFillTx/>
                <a:latin typeface="Arial"/>
                <a:ea typeface="+mn-ea"/>
                <a:cs typeface="+mn-cs"/>
              </a:rPr>
              <a:t>Basic Bundle </a:t>
            </a:r>
          </a:p>
        </p:txBody>
      </p:sp>
      <p:sp>
        <p:nvSpPr>
          <p:cNvPr id="20" name="TextBox 19">
            <a:extLst>
              <a:ext uri="{FF2B5EF4-FFF2-40B4-BE49-F238E27FC236}">
                <a16:creationId xmlns:a16="http://schemas.microsoft.com/office/drawing/2014/main" id="{7F05C665-621C-4651-8DF2-6FBA7D0FD0C7}"/>
              </a:ext>
            </a:extLst>
          </p:cNvPr>
          <p:cNvSpPr txBox="1"/>
          <p:nvPr/>
        </p:nvSpPr>
        <p:spPr>
          <a:xfrm rot="5400000">
            <a:off x="3858186" y="2398188"/>
            <a:ext cx="461665" cy="3360721"/>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68620"/>
                </a:solidFill>
                <a:effectLst/>
                <a:uLnTx/>
                <a:uFillTx/>
                <a:latin typeface="Arial"/>
                <a:ea typeface="+mn-ea"/>
                <a:cs typeface="+mn-cs"/>
              </a:rPr>
              <a:t>Supplemental Bundle </a:t>
            </a:r>
          </a:p>
        </p:txBody>
      </p:sp>
      <p:sp>
        <p:nvSpPr>
          <p:cNvPr id="25" name="TextBox 24">
            <a:extLst>
              <a:ext uri="{FF2B5EF4-FFF2-40B4-BE49-F238E27FC236}">
                <a16:creationId xmlns:a16="http://schemas.microsoft.com/office/drawing/2014/main" id="{8A6EBBB2-D272-48B8-BC92-1E53A516AF8F}"/>
              </a:ext>
            </a:extLst>
          </p:cNvPr>
          <p:cNvSpPr txBox="1"/>
          <p:nvPr/>
        </p:nvSpPr>
        <p:spPr>
          <a:xfrm rot="5400000">
            <a:off x="743775" y="1710774"/>
            <a:ext cx="461665" cy="1652015"/>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68620"/>
                </a:solidFill>
                <a:effectLst/>
                <a:uLnTx/>
                <a:uFillTx/>
                <a:latin typeface="Arial"/>
                <a:ea typeface="+mn-ea"/>
                <a:cs typeface="+mn-cs"/>
              </a:rPr>
              <a:t>Attribution</a:t>
            </a:r>
            <a:r>
              <a:rPr kumimoji="0" lang="en-US" sz="1800" b="1" i="0" u="none" strike="noStrike" kern="1200" cap="none" spc="0" normalizeH="0" baseline="0" noProof="0" dirty="0">
                <a:ln>
                  <a:noFill/>
                </a:ln>
                <a:solidFill>
                  <a:srgbClr val="000000">
                    <a:lumMod val="65000"/>
                    <a:lumOff val="35000"/>
                  </a:srgbClr>
                </a:solidFill>
                <a:effectLst/>
                <a:uLnTx/>
                <a:uFillTx/>
                <a:latin typeface="Arial"/>
                <a:ea typeface="+mn-ea"/>
                <a:cs typeface="+mn-cs"/>
              </a:rPr>
              <a:t> </a:t>
            </a:r>
          </a:p>
        </p:txBody>
      </p:sp>
      <p:sp>
        <p:nvSpPr>
          <p:cNvPr id="22" name="Rectangle 21">
            <a:extLst>
              <a:ext uri="{FF2B5EF4-FFF2-40B4-BE49-F238E27FC236}">
                <a16:creationId xmlns:a16="http://schemas.microsoft.com/office/drawing/2014/main" id="{09CB8DE8-3C41-D14B-9164-DCADE3317C2C}"/>
              </a:ext>
            </a:extLst>
          </p:cNvPr>
          <p:cNvSpPr/>
          <p:nvPr/>
        </p:nvSpPr>
        <p:spPr>
          <a:xfrm>
            <a:off x="0" y="0"/>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Title 1">
            <a:extLst>
              <a:ext uri="{FF2B5EF4-FFF2-40B4-BE49-F238E27FC236}">
                <a16:creationId xmlns:a16="http://schemas.microsoft.com/office/drawing/2014/main" id="{F750893D-9152-0E49-9D4F-C0167A4D4A24}"/>
              </a:ext>
            </a:extLst>
          </p:cNvPr>
          <p:cNvSpPr txBox="1">
            <a:spLocks/>
          </p:cNvSpPr>
          <p:nvPr/>
        </p:nvSpPr>
        <p:spPr>
          <a:xfrm>
            <a:off x="211185" y="250395"/>
            <a:ext cx="3915145" cy="969604"/>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800" b="1" i="0" u="none" strike="noStrike" kern="0" cap="none" spc="0" normalizeH="0" baseline="0" noProof="0" dirty="0">
                <a:ln>
                  <a:noFill/>
                </a:ln>
                <a:solidFill>
                  <a:srgbClr val="FFFFFF"/>
                </a:solidFill>
                <a:effectLst/>
                <a:uLnTx/>
                <a:uFillTx/>
                <a:latin typeface="Arial"/>
                <a:sym typeface="Raleway"/>
              </a:rPr>
              <a:t>UPFRONT</a:t>
            </a:r>
            <a:r>
              <a:rPr lang="en-US" sz="1800" kern="0" dirty="0">
                <a:solidFill>
                  <a:srgbClr val="FFFFFF"/>
                </a:solidFill>
                <a:latin typeface="Arial"/>
              </a:rPr>
              <a:t> </a:t>
            </a:r>
            <a:r>
              <a:rPr kumimoji="0" lang="en-US" sz="1800" b="1" i="0" u="none" strike="noStrike" kern="0" cap="none" spc="0" normalizeH="0" baseline="0" noProof="0" dirty="0">
                <a:ln>
                  <a:noFill/>
                </a:ln>
                <a:solidFill>
                  <a:srgbClr val="FFFFFF"/>
                </a:solidFill>
                <a:effectLst/>
                <a:uLnTx/>
                <a:uFillTx/>
                <a:latin typeface="Arial"/>
                <a:sym typeface="Raleway"/>
              </a:rPr>
              <a:t>PAYMENTS </a:t>
            </a:r>
          </a:p>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800" b="1" i="0" u="none" strike="noStrike" kern="0" cap="none" spc="0" normalizeH="0" baseline="0" noProof="0" dirty="0">
                <a:ln>
                  <a:noFill/>
                </a:ln>
                <a:solidFill>
                  <a:srgbClr val="FFFFFF"/>
                </a:solidFill>
                <a:effectLst/>
                <a:uLnTx/>
                <a:uFillTx/>
                <a:latin typeface="Arial"/>
                <a:sym typeface="Raleway"/>
              </a:rPr>
              <a:t>OFFER FLEXIBILITY</a:t>
            </a:r>
          </a:p>
        </p:txBody>
      </p:sp>
      <p:sp>
        <p:nvSpPr>
          <p:cNvPr id="26" name="Rectangle 25">
            <a:extLst>
              <a:ext uri="{FF2B5EF4-FFF2-40B4-BE49-F238E27FC236}">
                <a16:creationId xmlns:a16="http://schemas.microsoft.com/office/drawing/2014/main" id="{BA1D54B2-2754-E644-9011-A9FD2A8E7B64}"/>
              </a:ext>
            </a:extLst>
          </p:cNvPr>
          <p:cNvSpPr/>
          <p:nvPr/>
        </p:nvSpPr>
        <p:spPr>
          <a:xfrm>
            <a:off x="4343400" y="273082"/>
            <a:ext cx="746067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Clinical need and patient preference drives decision-making without the financial and administrative constraints of fee-for-service payments. </a:t>
            </a:r>
          </a:p>
        </p:txBody>
      </p:sp>
      <p:cxnSp>
        <p:nvCxnSpPr>
          <p:cNvPr id="27" name="Straight Connector 26">
            <a:extLst>
              <a:ext uri="{FF2B5EF4-FFF2-40B4-BE49-F238E27FC236}">
                <a16:creationId xmlns:a16="http://schemas.microsoft.com/office/drawing/2014/main" id="{31C98280-A0BC-3E42-B16B-7E437894196E}"/>
              </a:ext>
            </a:extLst>
          </p:cNvPr>
          <p:cNvCxnSpPr>
            <a:cxnSpLocks/>
          </p:cNvCxnSpPr>
          <p:nvPr/>
        </p:nvCxnSpPr>
        <p:spPr>
          <a:xfrm>
            <a:off x="1880316" y="3136917"/>
            <a:ext cx="0" cy="1271587"/>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B7B541-60A0-1343-B641-CC03ED7EC55C}"/>
              </a:ext>
            </a:extLst>
          </p:cNvPr>
          <p:cNvCxnSpPr>
            <a:cxnSpLocks/>
          </p:cNvCxnSpPr>
          <p:nvPr/>
        </p:nvCxnSpPr>
        <p:spPr>
          <a:xfrm>
            <a:off x="1676592" y="3815204"/>
            <a:ext cx="203724"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885B99C-6723-D845-9E33-6B1A8906AFCB}"/>
              </a:ext>
            </a:extLst>
          </p:cNvPr>
          <p:cNvCxnSpPr>
            <a:cxnSpLocks/>
          </p:cNvCxnSpPr>
          <p:nvPr/>
        </p:nvCxnSpPr>
        <p:spPr>
          <a:xfrm>
            <a:off x="1872409" y="3165094"/>
            <a:ext cx="435200"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5A0526F-834E-2743-BD50-9BCCC4727389}"/>
              </a:ext>
            </a:extLst>
          </p:cNvPr>
          <p:cNvCxnSpPr>
            <a:cxnSpLocks/>
          </p:cNvCxnSpPr>
          <p:nvPr/>
        </p:nvCxnSpPr>
        <p:spPr>
          <a:xfrm flipV="1">
            <a:off x="1872409" y="4380965"/>
            <a:ext cx="435200" cy="410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849AABAB-7AAD-DD40-9FD8-833F9BB2DEB6}"/>
              </a:ext>
            </a:extLst>
          </p:cNvPr>
          <p:cNvSpPr/>
          <p:nvPr/>
        </p:nvSpPr>
        <p:spPr>
          <a:xfrm>
            <a:off x="2328288" y="1990925"/>
            <a:ext cx="2633066" cy="1549000"/>
          </a:xfrm>
          <a:prstGeom prst="rect">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A129E7E1-4B7A-F642-A0FE-3C77DA33EBC3}"/>
              </a:ext>
            </a:extLst>
          </p:cNvPr>
          <p:cNvSpPr/>
          <p:nvPr/>
        </p:nvSpPr>
        <p:spPr>
          <a:xfrm>
            <a:off x="2356706" y="2478095"/>
            <a:ext cx="2666441"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Time of primary care providers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Caring for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Leading care teams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Learning and peer support</a:t>
            </a:r>
            <a:endPar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E8126572-59C8-5C46-AD3A-31C37EC310A3}"/>
              </a:ext>
            </a:extLst>
          </p:cNvPr>
          <p:cNvSpPr/>
          <p:nvPr/>
        </p:nvSpPr>
        <p:spPr>
          <a:xfrm>
            <a:off x="2340813" y="3747997"/>
            <a:ext cx="2620541" cy="2222169"/>
          </a:xfrm>
          <a:prstGeom prst="rect">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92E87023-16D8-8442-955C-F071C712D4DB}"/>
              </a:ext>
            </a:extLst>
          </p:cNvPr>
          <p:cNvSpPr/>
          <p:nvPr/>
        </p:nvSpPr>
        <p:spPr>
          <a:xfrm>
            <a:off x="2405884" y="4238319"/>
            <a:ext cx="2443793" cy="17081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Other investments to achieve the capabilities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Care </a:t>
            </a:r>
            <a:r>
              <a:rPr lang="en-US" sz="1400" dirty="0">
                <a:solidFill>
                  <a:srgbClr val="000000">
                    <a:lumMod val="65000"/>
                    <a:lumOff val="35000"/>
                  </a:srgbClr>
                </a:solidFill>
                <a:latin typeface="Arial"/>
                <a:sym typeface="Arial"/>
              </a:rPr>
              <a:t>tea</a:t>
            </a: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m</a:t>
            </a:r>
            <a:r>
              <a:rPr kumimoji="0" lang="en-US" sz="1400" b="0" i="0" u="none" strike="noStrike" kern="1200" cap="none" spc="0" normalizeH="0" noProof="0" dirty="0">
                <a:ln>
                  <a:noFill/>
                </a:ln>
                <a:solidFill>
                  <a:srgbClr val="000000">
                    <a:lumMod val="65000"/>
                    <a:lumOff val="35000"/>
                  </a:srgbClr>
                </a:solidFill>
                <a:effectLst/>
                <a:uLnTx/>
                <a:uFillTx/>
                <a:latin typeface="Arial"/>
                <a:ea typeface="+mn-ea"/>
                <a:cs typeface="+mn-cs"/>
                <a:sym typeface="Arial"/>
              </a:rPr>
              <a:t> staff</a:t>
            </a:r>
            <a:endParaRPr kumimoji="0" lang="en-US" sz="10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Infrastructure and HIT</a:t>
            </a:r>
            <a:endParaRPr kumimoji="0" lang="en-US" sz="10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Patient incentives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Patient-specific expenses to address </a:t>
            </a:r>
            <a:r>
              <a:rPr lang="en-US" sz="1400" dirty="0">
                <a:solidFill>
                  <a:srgbClr val="000000">
                    <a:lumMod val="65000"/>
                    <a:lumOff val="35000"/>
                  </a:srgbClr>
                </a:solidFill>
                <a:latin typeface="Arial"/>
                <a:sym typeface="Arial"/>
              </a:rPr>
              <a:t>social</a:t>
            </a: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 needs</a:t>
            </a:r>
          </a:p>
        </p:txBody>
      </p:sp>
      <p:sp>
        <p:nvSpPr>
          <p:cNvPr id="41" name="Rectangle 40">
            <a:extLst>
              <a:ext uri="{FF2B5EF4-FFF2-40B4-BE49-F238E27FC236}">
                <a16:creationId xmlns:a16="http://schemas.microsoft.com/office/drawing/2014/main" id="{B3B8C6AB-8CF8-2440-A7BB-E8B73E3EF397}"/>
              </a:ext>
            </a:extLst>
          </p:cNvPr>
          <p:cNvSpPr/>
          <p:nvPr/>
        </p:nvSpPr>
        <p:spPr>
          <a:xfrm>
            <a:off x="5443082" y="2063216"/>
            <a:ext cx="1724526" cy="1733785"/>
          </a:xfrm>
          <a:prstGeom prst="rect">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8C815718-BB58-154C-AB96-B0106F329F61}"/>
              </a:ext>
            </a:extLst>
          </p:cNvPr>
          <p:cNvSpPr/>
          <p:nvPr/>
        </p:nvSpPr>
        <p:spPr>
          <a:xfrm>
            <a:off x="5508883" y="2426853"/>
            <a:ext cx="1683031"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Historical cost of primary care services included in the bundle</a:t>
            </a:r>
          </a:p>
        </p:txBody>
      </p:sp>
      <p:sp>
        <p:nvSpPr>
          <p:cNvPr id="43" name="Rectangle 42">
            <a:extLst>
              <a:ext uri="{FF2B5EF4-FFF2-40B4-BE49-F238E27FC236}">
                <a16:creationId xmlns:a16="http://schemas.microsoft.com/office/drawing/2014/main" id="{22265C6A-4BB9-6949-BD75-2B50BB8B4E01}"/>
              </a:ext>
            </a:extLst>
          </p:cNvPr>
          <p:cNvSpPr/>
          <p:nvPr/>
        </p:nvSpPr>
        <p:spPr>
          <a:xfrm>
            <a:off x="5487374" y="4026447"/>
            <a:ext cx="1724526" cy="1733785"/>
          </a:xfrm>
          <a:prstGeom prst="rect">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3362B962-7B84-DF45-8783-559873B1ACC6}"/>
              </a:ext>
            </a:extLst>
          </p:cNvPr>
          <p:cNvSpPr/>
          <p:nvPr/>
        </p:nvSpPr>
        <p:spPr>
          <a:xfrm>
            <a:off x="5600039" y="4287881"/>
            <a:ext cx="1611861"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 Primary care spend targets applied consistently across providers </a:t>
            </a:r>
            <a:endParaRPr kumimoji="0" lang="en-US" sz="1400" b="0" i="0" u="none" strike="noStrike" kern="1200" cap="none" spc="0" normalizeH="0" baseline="0" noProof="0" dirty="0">
              <a:ln>
                <a:noFill/>
              </a:ln>
              <a:solidFill>
                <a:srgbClr val="F46524"/>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84905872-681B-6443-BC0C-EFF369C6EF41}"/>
              </a:ext>
            </a:extLst>
          </p:cNvPr>
          <p:cNvSpPr/>
          <p:nvPr/>
        </p:nvSpPr>
        <p:spPr>
          <a:xfrm>
            <a:off x="7820356" y="2078518"/>
            <a:ext cx="1891379" cy="1733785"/>
          </a:xfrm>
          <a:prstGeom prst="rect">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28092146-9B9B-B54C-AB7E-0C477DD4D6F2}"/>
              </a:ext>
            </a:extLst>
          </p:cNvPr>
          <p:cNvSpPr/>
          <p:nvPr/>
        </p:nvSpPr>
        <p:spPr>
          <a:xfrm>
            <a:off x="7844470" y="4112747"/>
            <a:ext cx="1891379" cy="1733785"/>
          </a:xfrm>
          <a:prstGeom prst="rect">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FB78828E-6410-AB44-BF7D-4A1D6248FEB9}"/>
              </a:ext>
            </a:extLst>
          </p:cNvPr>
          <p:cNvSpPr/>
          <p:nvPr/>
        </p:nvSpPr>
        <p:spPr>
          <a:xfrm>
            <a:off x="10299495" y="2007613"/>
            <a:ext cx="1471935" cy="1898324"/>
          </a:xfrm>
          <a:prstGeom prst="rect">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08A40EBB-5F73-8048-A7B6-64CF0960D295}"/>
              </a:ext>
            </a:extLst>
          </p:cNvPr>
          <p:cNvSpPr/>
          <p:nvPr/>
        </p:nvSpPr>
        <p:spPr>
          <a:xfrm>
            <a:off x="10357346" y="2137723"/>
            <a:ext cx="1356234" cy="16004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The same provider or tax ID number receiving today’s fee for service payments </a:t>
            </a:r>
          </a:p>
        </p:txBody>
      </p:sp>
      <p:sp>
        <p:nvSpPr>
          <p:cNvPr id="52" name="Rectangle 51">
            <a:extLst>
              <a:ext uri="{FF2B5EF4-FFF2-40B4-BE49-F238E27FC236}">
                <a16:creationId xmlns:a16="http://schemas.microsoft.com/office/drawing/2014/main" id="{B2EE629C-8AF6-3448-8354-B20F3A5940DA}"/>
              </a:ext>
            </a:extLst>
          </p:cNvPr>
          <p:cNvSpPr/>
          <p:nvPr/>
        </p:nvSpPr>
        <p:spPr>
          <a:xfrm>
            <a:off x="10297391" y="4021991"/>
            <a:ext cx="1506682" cy="1951376"/>
          </a:xfrm>
          <a:prstGeom prst="rect">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64C7AC3A-B843-5A46-9C81-FDE7F9FFC3F5}"/>
              </a:ext>
            </a:extLst>
          </p:cNvPr>
          <p:cNvSpPr/>
          <p:nvPr/>
        </p:nvSpPr>
        <p:spPr>
          <a:xfrm>
            <a:off x="10419241" y="4091334"/>
            <a:ext cx="1384832"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Advanced Networks and FQHCs participating in </a:t>
            </a:r>
            <a:r>
              <a:rPr lang="en-US" sz="1400" dirty="0">
                <a:solidFill>
                  <a:srgbClr val="000000">
                    <a:lumMod val="65000"/>
                    <a:lumOff val="35000"/>
                  </a:srgbClr>
                </a:solidFill>
                <a:latin typeface="Arial"/>
                <a:sym typeface="Arial"/>
              </a:rPr>
              <a:t>shared savings</a:t>
            </a: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 programs with Medicare and other payers </a:t>
            </a:r>
          </a:p>
        </p:txBody>
      </p:sp>
      <p:sp>
        <p:nvSpPr>
          <p:cNvPr id="54" name="TextBox 53">
            <a:extLst>
              <a:ext uri="{FF2B5EF4-FFF2-40B4-BE49-F238E27FC236}">
                <a16:creationId xmlns:a16="http://schemas.microsoft.com/office/drawing/2014/main" id="{1F32A149-EFBB-8244-A6CA-A0C487F508E4}"/>
              </a:ext>
            </a:extLst>
          </p:cNvPr>
          <p:cNvSpPr txBox="1"/>
          <p:nvPr/>
        </p:nvSpPr>
        <p:spPr>
          <a:xfrm>
            <a:off x="7265883" y="2275975"/>
            <a:ext cx="430887" cy="3370499"/>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6C4F4"/>
                </a:solidFill>
                <a:effectLst/>
                <a:uLnTx/>
                <a:uFillTx/>
                <a:latin typeface="Arial"/>
                <a:ea typeface="+mn-ea"/>
                <a:cs typeface="+mn-cs"/>
              </a:rPr>
              <a:t>ADJUSTED FOR</a:t>
            </a:r>
          </a:p>
        </p:txBody>
      </p:sp>
      <p:sp>
        <p:nvSpPr>
          <p:cNvPr id="55" name="TextBox 54">
            <a:extLst>
              <a:ext uri="{FF2B5EF4-FFF2-40B4-BE49-F238E27FC236}">
                <a16:creationId xmlns:a16="http://schemas.microsoft.com/office/drawing/2014/main" id="{02968FAE-ADFF-8548-A497-74E7E271DEBF}"/>
              </a:ext>
            </a:extLst>
          </p:cNvPr>
          <p:cNvSpPr txBox="1"/>
          <p:nvPr/>
        </p:nvSpPr>
        <p:spPr>
          <a:xfrm>
            <a:off x="9794170" y="2275975"/>
            <a:ext cx="430887" cy="3370499"/>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6C4F4"/>
                </a:solidFill>
                <a:effectLst/>
                <a:uLnTx/>
                <a:uFillTx/>
                <a:latin typeface="Arial"/>
                <a:ea typeface="+mn-ea"/>
                <a:cs typeface="+mn-cs"/>
              </a:rPr>
              <a:t>PAID TO</a:t>
            </a:r>
          </a:p>
        </p:txBody>
      </p:sp>
      <p:sp>
        <p:nvSpPr>
          <p:cNvPr id="2" name="Rectangle 1">
            <a:extLst>
              <a:ext uri="{FF2B5EF4-FFF2-40B4-BE49-F238E27FC236}">
                <a16:creationId xmlns:a16="http://schemas.microsoft.com/office/drawing/2014/main" id="{71821CE6-4033-2C4C-8FFA-51DA31C03762}"/>
              </a:ext>
            </a:extLst>
          </p:cNvPr>
          <p:cNvSpPr/>
          <p:nvPr/>
        </p:nvSpPr>
        <p:spPr>
          <a:xfrm>
            <a:off x="7903070" y="2175516"/>
            <a:ext cx="1832779" cy="954107"/>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Clinical 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Changes in services and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Unit cost trend</a:t>
            </a:r>
          </a:p>
        </p:txBody>
      </p:sp>
      <p:sp>
        <p:nvSpPr>
          <p:cNvPr id="34" name="Rectangle 33">
            <a:extLst>
              <a:ext uri="{FF2B5EF4-FFF2-40B4-BE49-F238E27FC236}">
                <a16:creationId xmlns:a16="http://schemas.microsoft.com/office/drawing/2014/main" id="{4BD77386-9979-4EAE-A931-84F42A473B7C}"/>
              </a:ext>
            </a:extLst>
          </p:cNvPr>
          <p:cNvSpPr/>
          <p:nvPr/>
        </p:nvSpPr>
        <p:spPr>
          <a:xfrm>
            <a:off x="358291" y="2175517"/>
            <a:ext cx="1327024" cy="3281916"/>
          </a:xfrm>
          <a:prstGeom prst="rect">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00940A08-3FDD-4A31-88AF-520B9904AFA6}"/>
              </a:ext>
            </a:extLst>
          </p:cNvPr>
          <p:cNvSpPr/>
          <p:nvPr/>
        </p:nvSpPr>
        <p:spPr>
          <a:xfrm>
            <a:off x="7878956" y="4200841"/>
            <a:ext cx="1915214" cy="1600438"/>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Clinical 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0000">
                    <a:lumMod val="65000"/>
                    <a:lumOff val="35000"/>
                  </a:srgbClr>
                </a:solidFill>
                <a:latin typeface="Arial"/>
                <a:sym typeface="Arial"/>
              </a:rPr>
              <a:t>Social</a:t>
            </a: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 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Conditions with intensive management needs (e.g., dementia)</a:t>
            </a:r>
          </a:p>
        </p:txBody>
      </p:sp>
      <p:sp>
        <p:nvSpPr>
          <p:cNvPr id="45" name="Rectangle 44">
            <a:extLst>
              <a:ext uri="{FF2B5EF4-FFF2-40B4-BE49-F238E27FC236}">
                <a16:creationId xmlns:a16="http://schemas.microsoft.com/office/drawing/2014/main" id="{CDE26290-2ECC-4B4C-A138-820503ED852A}"/>
              </a:ext>
            </a:extLst>
          </p:cNvPr>
          <p:cNvSpPr/>
          <p:nvPr/>
        </p:nvSpPr>
        <p:spPr>
          <a:xfrm>
            <a:off x="349568" y="2816206"/>
            <a:ext cx="1370242" cy="2246769"/>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Prospective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Prioritize patient choice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Arial"/>
                <a:ea typeface="+mn-ea"/>
                <a:cs typeface="+mn-cs"/>
                <a:sym typeface="Arial"/>
              </a:rPr>
              <a:t>Not standardized across payers</a:t>
            </a:r>
          </a:p>
        </p:txBody>
      </p:sp>
      <p:sp>
        <p:nvSpPr>
          <p:cNvPr id="47" name="TextBox 46">
            <a:extLst>
              <a:ext uri="{FF2B5EF4-FFF2-40B4-BE49-F238E27FC236}">
                <a16:creationId xmlns:a16="http://schemas.microsoft.com/office/drawing/2014/main" id="{10953713-610B-4850-8251-5ACEE9EC80FF}"/>
              </a:ext>
            </a:extLst>
          </p:cNvPr>
          <p:cNvSpPr txBox="1"/>
          <p:nvPr/>
        </p:nvSpPr>
        <p:spPr>
          <a:xfrm>
            <a:off x="974607" y="1368970"/>
            <a:ext cx="9939530" cy="584775"/>
          </a:xfrm>
          <a:prstGeom prst="rect">
            <a:avLst/>
          </a:prstGeom>
          <a:noFill/>
        </p:spPr>
        <p:txBody>
          <a:bodyPr wrap="square" rtlCol="0">
            <a:spAutoFit/>
          </a:bodyPr>
          <a:lstStyle/>
          <a:p>
            <a:pPr algn="ctr"/>
            <a:r>
              <a:rPr lang="en-US" sz="1400" dirty="0">
                <a:solidFill>
                  <a:schemeClr val="tx2"/>
                </a:solidFill>
              </a:rPr>
              <a:t>Embedded within </a:t>
            </a:r>
            <a:r>
              <a:rPr lang="en-US" sz="1400" b="1" dirty="0">
                <a:solidFill>
                  <a:schemeClr val="tx2"/>
                </a:solidFill>
              </a:rPr>
              <a:t>shared savings arrangement</a:t>
            </a:r>
            <a:r>
              <a:rPr lang="en-US" sz="1400" dirty="0">
                <a:solidFill>
                  <a:schemeClr val="tx2"/>
                </a:solidFill>
              </a:rPr>
              <a:t> that rewards management of total cost of care</a:t>
            </a:r>
          </a:p>
          <a:p>
            <a:r>
              <a:rPr lang="en-US" dirty="0"/>
              <a:t> </a:t>
            </a:r>
          </a:p>
        </p:txBody>
      </p:sp>
      <p:sp>
        <p:nvSpPr>
          <p:cNvPr id="49" name="TextBox 48">
            <a:extLst>
              <a:ext uri="{FF2B5EF4-FFF2-40B4-BE49-F238E27FC236}">
                <a16:creationId xmlns:a16="http://schemas.microsoft.com/office/drawing/2014/main" id="{A5F27B3B-42A6-4D86-BDD1-D686D6D19518}"/>
              </a:ext>
            </a:extLst>
          </p:cNvPr>
          <p:cNvSpPr txBox="1"/>
          <p:nvPr/>
        </p:nvSpPr>
        <p:spPr>
          <a:xfrm>
            <a:off x="6096000" y="6368515"/>
            <a:ext cx="3735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DRAFT FOR DISCUSSION ONLY</a:t>
            </a:r>
          </a:p>
        </p:txBody>
      </p:sp>
      <p:sp>
        <p:nvSpPr>
          <p:cNvPr id="56" name="TextBox 55">
            <a:extLst>
              <a:ext uri="{FF2B5EF4-FFF2-40B4-BE49-F238E27FC236}">
                <a16:creationId xmlns:a16="http://schemas.microsoft.com/office/drawing/2014/main" id="{9636A977-7829-485C-B018-FD8344329BFA}"/>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17</a:t>
            </a:r>
          </a:p>
        </p:txBody>
      </p:sp>
      <p:pic>
        <p:nvPicPr>
          <p:cNvPr id="57" name="Picture 56">
            <a:extLst>
              <a:ext uri="{FF2B5EF4-FFF2-40B4-BE49-F238E27FC236}">
                <a16:creationId xmlns:a16="http://schemas.microsoft.com/office/drawing/2014/main" id="{5C7736B5-3381-443F-93A0-FA1D9D93BDE8}"/>
              </a:ext>
            </a:extLst>
          </p:cNvPr>
          <p:cNvPicPr>
            <a:picLocks noChangeAspect="1"/>
          </p:cNvPicPr>
          <p:nvPr/>
        </p:nvPicPr>
        <p:blipFill>
          <a:blip r:embed="rId3"/>
          <a:stretch>
            <a:fillRect/>
          </a:stretch>
        </p:blipFill>
        <p:spPr>
          <a:xfrm>
            <a:off x="615379" y="6181808"/>
            <a:ext cx="3036071" cy="365792"/>
          </a:xfrm>
          <a:prstGeom prst="rect">
            <a:avLst/>
          </a:prstGeom>
        </p:spPr>
      </p:pic>
    </p:spTree>
    <p:extLst>
      <p:ext uri="{BB962C8B-B14F-4D97-AF65-F5344CB8AC3E}">
        <p14:creationId xmlns:p14="http://schemas.microsoft.com/office/powerpoint/2010/main" val="1081865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6094728-0FFA-43E7-AB9E-E73B215F840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rPr>
              <a:t>31</a:t>
            </a:r>
          </a:p>
        </p:txBody>
      </p:sp>
      <p:sp>
        <p:nvSpPr>
          <p:cNvPr id="7" name="Rectangle 6">
            <a:extLst>
              <a:ext uri="{FF2B5EF4-FFF2-40B4-BE49-F238E27FC236}">
                <a16:creationId xmlns:a16="http://schemas.microsoft.com/office/drawing/2014/main" id="{B626CF38-0911-0A4B-A3D2-9D806386868D}"/>
              </a:ext>
            </a:extLst>
          </p:cNvPr>
          <p:cNvSpPr/>
          <p:nvPr/>
        </p:nvSpPr>
        <p:spPr>
          <a:xfrm>
            <a:off x="0" y="-4218"/>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itle 1">
            <a:extLst>
              <a:ext uri="{FF2B5EF4-FFF2-40B4-BE49-F238E27FC236}">
                <a16:creationId xmlns:a16="http://schemas.microsoft.com/office/drawing/2014/main" id="{4547A18E-AF23-074A-A25A-4753FA79F705}"/>
              </a:ext>
            </a:extLst>
          </p:cNvPr>
          <p:cNvSpPr txBox="1">
            <a:spLocks/>
          </p:cNvSpPr>
          <p:nvPr/>
        </p:nvSpPr>
        <p:spPr>
          <a:xfrm>
            <a:off x="256805" y="214844"/>
            <a:ext cx="3915145" cy="969604"/>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800" b="1" i="0" u="none" strike="noStrike" kern="0" cap="none" spc="0" normalizeH="0" baseline="0" noProof="0" dirty="0">
                <a:ln>
                  <a:noFill/>
                </a:ln>
                <a:solidFill>
                  <a:prstClr val="white"/>
                </a:solidFill>
                <a:effectLst/>
                <a:uLnTx/>
                <a:uFillTx/>
                <a:latin typeface="Arial"/>
                <a:sym typeface="Raleway"/>
              </a:rPr>
              <a:t>TRA</a:t>
            </a:r>
            <a:r>
              <a:rPr lang="en-US" sz="1800" kern="0" dirty="0">
                <a:solidFill>
                  <a:prstClr val="white"/>
                </a:solidFill>
                <a:latin typeface="Arial"/>
              </a:rPr>
              <a:t>DE OFFS OF THE </a:t>
            </a:r>
          </a:p>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lang="en-US" sz="1800" kern="0" dirty="0">
                <a:solidFill>
                  <a:prstClr val="white"/>
                </a:solidFill>
                <a:latin typeface="Arial"/>
              </a:rPr>
              <a:t>BASIC BUNDLE </a:t>
            </a:r>
            <a:endParaRPr kumimoji="0" lang="en-US" sz="1800" b="1" i="0" u="none" strike="noStrike" kern="0" cap="none" spc="0" normalizeH="0" baseline="0" noProof="0" dirty="0">
              <a:ln>
                <a:noFill/>
              </a:ln>
              <a:solidFill>
                <a:prstClr val="white"/>
              </a:solidFill>
              <a:effectLst/>
              <a:uLnTx/>
              <a:uFillTx/>
              <a:latin typeface="Arial"/>
              <a:sym typeface="Raleway"/>
            </a:endParaRPr>
          </a:p>
        </p:txBody>
      </p:sp>
      <p:sp>
        <p:nvSpPr>
          <p:cNvPr id="9" name="Rectangle 8">
            <a:extLst>
              <a:ext uri="{FF2B5EF4-FFF2-40B4-BE49-F238E27FC236}">
                <a16:creationId xmlns:a16="http://schemas.microsoft.com/office/drawing/2014/main" id="{13A47EF8-979B-5247-BC92-930BC5D5A183}"/>
              </a:ext>
            </a:extLst>
          </p:cNvPr>
          <p:cNvSpPr/>
          <p:nvPr/>
        </p:nvSpPr>
        <p:spPr>
          <a:xfrm>
            <a:off x="3414532" y="157787"/>
            <a:ext cx="8771533" cy="1569660"/>
          </a:xfrm>
          <a:prstGeom prst="rect">
            <a:avLst/>
          </a:prstGeom>
        </p:spPr>
        <p:txBody>
          <a:bodyPr wrap="square">
            <a:spAutoFit/>
          </a:bodyPr>
          <a:lstStyle/>
          <a:p>
            <a:r>
              <a:rPr lang="en-US" sz="1600" dirty="0">
                <a:solidFill>
                  <a:prstClr val="white"/>
                </a:solidFill>
                <a:latin typeface="Arial"/>
              </a:rPr>
              <a:t>The basic bundle would allow primary care teams to treat patients based on clinical need and patient preference without the constraints of fee-for-service. However, as CMS adds codes and fees for additional services, some wonder if this would be a preferable approach for all payers.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prstClr val="white"/>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prstClr val="white"/>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BASIC BUNDLE TRADEOFFS </a:t>
            </a:r>
          </a:p>
        </p:txBody>
      </p:sp>
      <p:sp>
        <p:nvSpPr>
          <p:cNvPr id="11" name="Rectangle 10">
            <a:extLst>
              <a:ext uri="{FF2B5EF4-FFF2-40B4-BE49-F238E27FC236}">
                <a16:creationId xmlns:a16="http://schemas.microsoft.com/office/drawing/2014/main" id="{3D19CA02-38CC-2846-B6FA-CC1CCC0CD231}"/>
              </a:ext>
            </a:extLst>
          </p:cNvPr>
          <p:cNvSpPr/>
          <p:nvPr/>
        </p:nvSpPr>
        <p:spPr>
          <a:xfrm>
            <a:off x="476963" y="1482650"/>
            <a:ext cx="271741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68620"/>
                </a:solidFill>
                <a:latin typeface="Arial" panose="020B0604020202020204" pitchFamily="34" charset="0"/>
                <a:cs typeface="Arial" panose="020B0604020202020204" pitchFamily="34" charset="0"/>
              </a:rPr>
              <a:t>Benefits of Basic Bundle  </a:t>
            </a:r>
            <a:endParaRPr kumimoji="0" lang="en-US" sz="1600" b="0" i="0" u="none" strike="noStrike" kern="1200" cap="none" spc="0" normalizeH="0" baseline="0" noProof="0" dirty="0">
              <a:ln>
                <a:noFill/>
              </a:ln>
              <a:solidFill>
                <a:srgbClr val="F68620"/>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F34BB7A2-EFB2-46D5-B4D4-AFB535B61A3E}"/>
              </a:ext>
            </a:extLst>
          </p:cNvPr>
          <p:cNvSpPr/>
          <p:nvPr/>
        </p:nvSpPr>
        <p:spPr>
          <a:xfrm>
            <a:off x="4098508" y="3733244"/>
            <a:ext cx="367639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68620"/>
                </a:solidFill>
                <a:latin typeface="Arial" panose="020B0604020202020204" pitchFamily="34" charset="0"/>
                <a:cs typeface="Arial" panose="020B0604020202020204" pitchFamily="34" charset="0"/>
              </a:rPr>
              <a:t>Requirements of </a:t>
            </a:r>
            <a:r>
              <a:rPr lang="en-US" sz="1600" b="1" u="sng" dirty="0">
                <a:solidFill>
                  <a:srgbClr val="F68620"/>
                </a:solidFill>
                <a:latin typeface="Arial" panose="020B0604020202020204" pitchFamily="34" charset="0"/>
                <a:cs typeface="Arial" panose="020B0604020202020204" pitchFamily="34" charset="0"/>
              </a:rPr>
              <a:t>Both</a:t>
            </a:r>
            <a:r>
              <a:rPr lang="en-US" sz="1600" b="1" dirty="0">
                <a:solidFill>
                  <a:srgbClr val="F68620"/>
                </a:solidFill>
                <a:latin typeface="Arial" panose="020B0604020202020204" pitchFamily="34" charset="0"/>
                <a:cs typeface="Arial" panose="020B0604020202020204" pitchFamily="34" charset="0"/>
              </a:rPr>
              <a:t> Approaches </a:t>
            </a:r>
            <a:endParaRPr kumimoji="0" lang="en-US" sz="1600" b="0" i="0" u="none" strike="noStrike" kern="1200" cap="none" spc="0" normalizeH="0" baseline="0" noProof="0" dirty="0">
              <a:ln>
                <a:noFill/>
              </a:ln>
              <a:solidFill>
                <a:srgbClr val="F68620"/>
              </a:solidFill>
              <a:effectLst/>
              <a:uLnTx/>
              <a:uFillTx/>
              <a:latin typeface="Arial"/>
              <a:ea typeface="+mn-ea"/>
              <a:cs typeface="+mn-cs"/>
            </a:endParaRPr>
          </a:p>
        </p:txBody>
      </p:sp>
      <p:sp>
        <p:nvSpPr>
          <p:cNvPr id="3" name="TextBox 2">
            <a:extLst>
              <a:ext uri="{FF2B5EF4-FFF2-40B4-BE49-F238E27FC236}">
                <a16:creationId xmlns:a16="http://schemas.microsoft.com/office/drawing/2014/main" id="{276566FE-866F-46DD-B19F-8F2EC9810003}"/>
              </a:ext>
            </a:extLst>
          </p:cNvPr>
          <p:cNvSpPr txBox="1"/>
          <p:nvPr/>
        </p:nvSpPr>
        <p:spPr>
          <a:xfrm>
            <a:off x="636609" y="1982922"/>
            <a:ext cx="45257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Maximum flexibility</a:t>
            </a:r>
          </a:p>
          <a:p>
            <a:pPr marL="285750" indent="-285750">
              <a:buFont typeface="Arial" panose="020B0604020202020204" pitchFamily="34" charset="0"/>
              <a:buChar char="•"/>
            </a:pPr>
            <a:r>
              <a:rPr lang="en-US" dirty="0"/>
              <a:t>Lightened coding burden</a:t>
            </a:r>
          </a:p>
          <a:p>
            <a:pPr marL="285750" indent="-285750">
              <a:buFont typeface="Arial" panose="020B0604020202020204" pitchFamily="34" charset="0"/>
              <a:buChar char="•"/>
            </a:pPr>
            <a:r>
              <a:rPr lang="en-US" dirty="0"/>
              <a:t>Option to reduce consumer cost share*</a:t>
            </a:r>
          </a:p>
        </p:txBody>
      </p:sp>
      <p:sp>
        <p:nvSpPr>
          <p:cNvPr id="15" name="TextBox 14">
            <a:extLst>
              <a:ext uri="{FF2B5EF4-FFF2-40B4-BE49-F238E27FC236}">
                <a16:creationId xmlns:a16="http://schemas.microsoft.com/office/drawing/2014/main" id="{84AB63F6-489A-476E-A051-D3F4D00A9D1B}"/>
              </a:ext>
            </a:extLst>
          </p:cNvPr>
          <p:cNvSpPr txBox="1"/>
          <p:nvPr/>
        </p:nvSpPr>
        <p:spPr>
          <a:xfrm>
            <a:off x="2083442" y="4374219"/>
            <a:ext cx="9942653" cy="923330"/>
          </a:xfrm>
          <a:prstGeom prst="rect">
            <a:avLst/>
          </a:prstGeom>
          <a:noFill/>
        </p:spPr>
        <p:txBody>
          <a:bodyPr wrap="square" rtlCol="0">
            <a:spAutoFit/>
          </a:bodyPr>
          <a:lstStyle/>
          <a:p>
            <a:pPr marL="285750" indent="-285750">
              <a:buFont typeface="Arial" panose="020B0604020202020204" pitchFamily="34" charset="0"/>
              <a:buChar char="•"/>
            </a:pPr>
            <a:r>
              <a:rPr lang="en-US" dirty="0"/>
              <a:t>Documentation to ensure patient access and capabilities achieved </a:t>
            </a:r>
          </a:p>
          <a:p>
            <a:pPr marL="285750" indent="-285750">
              <a:buFont typeface="Arial" panose="020B0604020202020204" pitchFamily="34" charset="0"/>
              <a:buChar char="•"/>
            </a:pPr>
            <a:r>
              <a:rPr lang="en-US" dirty="0"/>
              <a:t>Adaptation of billing systems</a:t>
            </a:r>
          </a:p>
          <a:p>
            <a:pPr marL="285750" indent="-285750">
              <a:buFont typeface="Arial" panose="020B0604020202020204" pitchFamily="34" charset="0"/>
              <a:buChar char="•"/>
            </a:pPr>
            <a:r>
              <a:rPr lang="en-US" dirty="0"/>
              <a:t>Changes in culture and workflow to maximize effectiveness</a:t>
            </a:r>
          </a:p>
        </p:txBody>
      </p:sp>
      <p:sp>
        <p:nvSpPr>
          <p:cNvPr id="16" name="Rectangle 15">
            <a:extLst>
              <a:ext uri="{FF2B5EF4-FFF2-40B4-BE49-F238E27FC236}">
                <a16:creationId xmlns:a16="http://schemas.microsoft.com/office/drawing/2014/main" id="{34F0CF6C-E020-466E-9125-85421311A05B}"/>
              </a:ext>
            </a:extLst>
          </p:cNvPr>
          <p:cNvSpPr/>
          <p:nvPr/>
        </p:nvSpPr>
        <p:spPr>
          <a:xfrm>
            <a:off x="6667281" y="1425200"/>
            <a:ext cx="404347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68620"/>
                </a:solidFill>
                <a:latin typeface="Arial" panose="020B0604020202020204" pitchFamily="34" charset="0"/>
                <a:cs typeface="Arial" panose="020B0604020202020204" pitchFamily="34" charset="0"/>
              </a:rPr>
              <a:t>Benefits of Additional Codes and Fees  </a:t>
            </a:r>
            <a:endParaRPr kumimoji="0" lang="en-US" sz="1600" b="0" i="0" u="none" strike="noStrike" kern="1200" cap="none" spc="0" normalizeH="0" baseline="0" noProof="0" dirty="0">
              <a:ln>
                <a:noFill/>
              </a:ln>
              <a:solidFill>
                <a:srgbClr val="F68620"/>
              </a:solidFill>
              <a:effectLst/>
              <a:uLnTx/>
              <a:uFillTx/>
              <a:latin typeface="Arial"/>
              <a:ea typeface="+mn-ea"/>
              <a:cs typeface="+mn-cs"/>
            </a:endParaRPr>
          </a:p>
        </p:txBody>
      </p:sp>
      <p:sp>
        <p:nvSpPr>
          <p:cNvPr id="17" name="TextBox 16">
            <a:extLst>
              <a:ext uri="{FF2B5EF4-FFF2-40B4-BE49-F238E27FC236}">
                <a16:creationId xmlns:a16="http://schemas.microsoft.com/office/drawing/2014/main" id="{E1F3AFD2-0B1B-4919-9D55-5D59064D5AF5}"/>
              </a:ext>
            </a:extLst>
          </p:cNvPr>
          <p:cNvSpPr txBox="1"/>
          <p:nvPr/>
        </p:nvSpPr>
        <p:spPr>
          <a:xfrm>
            <a:off x="6782763" y="1912966"/>
            <a:ext cx="5092862" cy="923330"/>
          </a:xfrm>
          <a:prstGeom prst="rect">
            <a:avLst/>
          </a:prstGeom>
          <a:noFill/>
        </p:spPr>
        <p:txBody>
          <a:bodyPr wrap="square" rtlCol="0">
            <a:spAutoFit/>
          </a:bodyPr>
          <a:lstStyle/>
          <a:p>
            <a:pPr marL="285750" indent="-285750">
              <a:buFont typeface="Arial" panose="020B0604020202020204" pitchFamily="34" charset="0"/>
              <a:buChar char="•"/>
            </a:pPr>
            <a:r>
              <a:rPr lang="en-US" dirty="0"/>
              <a:t>Ease of administration for payers</a:t>
            </a:r>
          </a:p>
          <a:p>
            <a:pPr marL="285750" indent="-285750">
              <a:buFont typeface="Arial" panose="020B0604020202020204" pitchFamily="34" charset="0"/>
              <a:buChar char="•"/>
            </a:pPr>
            <a:r>
              <a:rPr lang="en-US" dirty="0"/>
              <a:t>Certainty regarding services provided</a:t>
            </a:r>
          </a:p>
          <a:p>
            <a:pPr marL="285750" indent="-285750">
              <a:buFont typeface="Arial" panose="020B0604020202020204" pitchFamily="34" charset="0"/>
              <a:buChar char="•"/>
            </a:pPr>
            <a:r>
              <a:rPr lang="en-US" dirty="0"/>
              <a:t>Familiarity and reliability for providers</a:t>
            </a:r>
          </a:p>
        </p:txBody>
      </p:sp>
      <p:sp>
        <p:nvSpPr>
          <p:cNvPr id="12" name="TextBox 11">
            <a:extLst>
              <a:ext uri="{FF2B5EF4-FFF2-40B4-BE49-F238E27FC236}">
                <a16:creationId xmlns:a16="http://schemas.microsoft.com/office/drawing/2014/main" id="{422310FD-172A-4AB6-ADDA-1B3B1444AEED}"/>
              </a:ext>
            </a:extLst>
          </p:cNvPr>
          <p:cNvSpPr txBox="1"/>
          <p:nvPr/>
        </p:nvSpPr>
        <p:spPr>
          <a:xfrm>
            <a:off x="9086128" y="5599970"/>
            <a:ext cx="2789498" cy="276999"/>
          </a:xfrm>
          <a:prstGeom prst="rect">
            <a:avLst/>
          </a:prstGeom>
          <a:noFill/>
        </p:spPr>
        <p:txBody>
          <a:bodyPr wrap="square" rtlCol="0">
            <a:spAutoFit/>
          </a:bodyPr>
          <a:lstStyle/>
          <a:p>
            <a:r>
              <a:rPr lang="en-US" sz="1200" i="1" dirty="0"/>
              <a:t>* For commercial only </a:t>
            </a:r>
          </a:p>
        </p:txBody>
      </p:sp>
      <p:sp>
        <p:nvSpPr>
          <p:cNvPr id="13" name="TextBox 12">
            <a:extLst>
              <a:ext uri="{FF2B5EF4-FFF2-40B4-BE49-F238E27FC236}">
                <a16:creationId xmlns:a16="http://schemas.microsoft.com/office/drawing/2014/main" id="{61661EE1-889F-464A-AAD4-02ECBF593D4C}"/>
              </a:ext>
            </a:extLst>
          </p:cNvPr>
          <p:cNvSpPr txBox="1"/>
          <p:nvPr/>
        </p:nvSpPr>
        <p:spPr>
          <a:xfrm>
            <a:off x="6096000" y="6368515"/>
            <a:ext cx="3735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DRAFT FOR DISCUSSION ONLY</a:t>
            </a:r>
          </a:p>
        </p:txBody>
      </p:sp>
      <p:sp>
        <p:nvSpPr>
          <p:cNvPr id="18" name="TextBox 17">
            <a:extLst>
              <a:ext uri="{FF2B5EF4-FFF2-40B4-BE49-F238E27FC236}">
                <a16:creationId xmlns:a16="http://schemas.microsoft.com/office/drawing/2014/main" id="{6F813F14-0952-4F32-BF16-BD81623C3E74}"/>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18</a:t>
            </a:r>
          </a:p>
        </p:txBody>
      </p:sp>
    </p:spTree>
    <p:extLst>
      <p:ext uri="{BB962C8B-B14F-4D97-AF65-F5344CB8AC3E}">
        <p14:creationId xmlns:p14="http://schemas.microsoft.com/office/powerpoint/2010/main" val="2614135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B91C8DB-D5AE-4B89-8F58-5EBA69AD971F}"/>
              </a:ext>
            </a:extLst>
          </p:cNvPr>
          <p:cNvGraphicFramePr>
            <a:graphicFrameLocks noGrp="1"/>
          </p:cNvGraphicFramePr>
          <p:nvPr>
            <p:ph idx="1"/>
            <p:extLst>
              <p:ext uri="{D42A27DB-BD31-4B8C-83A1-F6EECF244321}">
                <p14:modId xmlns:p14="http://schemas.microsoft.com/office/powerpoint/2010/main" val="2863296323"/>
              </p:ext>
            </p:extLst>
          </p:nvPr>
        </p:nvGraphicFramePr>
        <p:xfrm>
          <a:off x="403760" y="1759920"/>
          <a:ext cx="11329062" cy="4300341"/>
        </p:xfrm>
        <a:graphic>
          <a:graphicData uri="http://schemas.openxmlformats.org/drawingml/2006/table">
            <a:tbl>
              <a:tblPr firstRow="1" bandRow="1">
                <a:tableStyleId>{5C22544A-7EE6-4342-B048-85BDC9FD1C3A}</a:tableStyleId>
              </a:tblPr>
              <a:tblGrid>
                <a:gridCol w="3155895">
                  <a:extLst>
                    <a:ext uri="{9D8B030D-6E8A-4147-A177-3AD203B41FA5}">
                      <a16:colId xmlns:a16="http://schemas.microsoft.com/office/drawing/2014/main" val="490483835"/>
                    </a:ext>
                  </a:extLst>
                </a:gridCol>
                <a:gridCol w="5619971">
                  <a:extLst>
                    <a:ext uri="{9D8B030D-6E8A-4147-A177-3AD203B41FA5}">
                      <a16:colId xmlns:a16="http://schemas.microsoft.com/office/drawing/2014/main" val="80146477"/>
                    </a:ext>
                  </a:extLst>
                </a:gridCol>
                <a:gridCol w="2553196">
                  <a:extLst>
                    <a:ext uri="{9D8B030D-6E8A-4147-A177-3AD203B41FA5}">
                      <a16:colId xmlns:a16="http://schemas.microsoft.com/office/drawing/2014/main" val="1998620939"/>
                    </a:ext>
                  </a:extLst>
                </a:gridCol>
              </a:tblGrid>
              <a:tr h="67775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500" b="0" u="none" strike="noStrike" kern="1200" dirty="0">
                          <a:solidFill>
                            <a:schemeClr val="tx1"/>
                          </a:solidFill>
                          <a:effectLst/>
                          <a:latin typeface="Arial" panose="020B0604020202020204" pitchFamily="34" charset="0"/>
                          <a:ea typeface="+mn-ea"/>
                          <a:cs typeface="Arial" panose="020B0604020202020204" pitchFamily="34" charset="0"/>
                        </a:rPr>
                        <a:t>  Diverse Care Teams</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en-US" sz="500" b="0" u="none" strike="noStrike" dirty="0">
                        <a:solidFill>
                          <a:schemeClr val="tx1"/>
                        </a:solidFill>
                        <a:effectLst/>
                        <a:latin typeface="Arial" panose="020B0604020202020204" pitchFamily="34" charset="0"/>
                        <a:cs typeface="Arial" panose="020B0604020202020204" pitchFamily="34" charset="0"/>
                      </a:endParaRPr>
                    </a:p>
                    <a:p>
                      <a:pPr algn="l" fontAlgn="t"/>
                      <a:r>
                        <a:rPr lang="en-US" sz="1500" b="0" u="none" strike="noStrike" dirty="0">
                          <a:solidFill>
                            <a:schemeClr val="tx1"/>
                          </a:solidFill>
                          <a:effectLst/>
                          <a:latin typeface="Arial" panose="020B0604020202020204" pitchFamily="34" charset="0"/>
                          <a:cs typeface="Arial" panose="020B0604020202020204" pitchFamily="34" charset="0"/>
                        </a:rPr>
                        <a:t>  Emergency department costs decrease 20%, </a:t>
                      </a:r>
                      <a:br>
                        <a:rPr lang="en-US" sz="1500" b="0" u="none" strike="noStrike" dirty="0">
                          <a:solidFill>
                            <a:schemeClr val="tx1"/>
                          </a:solidFill>
                          <a:effectLst/>
                          <a:latin typeface="Arial" panose="020B0604020202020204" pitchFamily="34" charset="0"/>
                          <a:cs typeface="Arial" panose="020B0604020202020204" pitchFamily="34" charset="0"/>
                        </a:rPr>
                      </a:br>
                      <a:r>
                        <a:rPr lang="en-US" sz="1500" b="0" u="none" strike="noStrike" dirty="0">
                          <a:solidFill>
                            <a:schemeClr val="tx1"/>
                          </a:solidFill>
                          <a:effectLst/>
                          <a:latin typeface="Arial" panose="020B0604020202020204" pitchFamily="34" charset="0"/>
                          <a:cs typeface="Arial" panose="020B0604020202020204" pitchFamily="34" charset="0"/>
                        </a:rPr>
                        <a:t>  inpatient costs decrease 10%. </a:t>
                      </a:r>
                      <a:r>
                        <a:rPr lang="en-US" sz="1100" b="0" i="1" u="none" strike="noStrike" dirty="0">
                          <a:solidFill>
                            <a:schemeClr val="tx1"/>
                          </a:solidFill>
                          <a:effectLst/>
                          <a:latin typeface="Arial" panose="020B0604020202020204" pitchFamily="34" charset="0"/>
                          <a:cs typeface="Arial" panose="020B0604020202020204" pitchFamily="34" charset="0"/>
                        </a:rPr>
                        <a:t>(PWC 2016)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0" i="0" u="none" strike="noStrike" cap="none" dirty="0">
                          <a:solidFill>
                            <a:schemeClr val="tx1"/>
                          </a:solidFill>
                          <a:effectLst/>
                          <a:latin typeface="Arial" panose="020B0604020202020204" pitchFamily="34" charset="0"/>
                          <a:ea typeface="+mn-ea"/>
                          <a:cs typeface="Arial" panose="020B0604020202020204" pitchFamily="34" charset="0"/>
                          <a:sym typeface="Arial"/>
                        </a:rPr>
                        <a:t>  $32.00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3396310"/>
                  </a:ext>
                </a:extLst>
              </a:tr>
              <a:tr h="437422">
                <a:tc>
                  <a:txBody>
                    <a:bodyPr/>
                    <a:lstStyle/>
                    <a:p>
                      <a:pPr algn="l" fontAlgn="t"/>
                      <a:r>
                        <a:rPr lang="en-US" sz="1500" b="0" u="none" strike="noStrike" dirty="0">
                          <a:solidFill>
                            <a:schemeClr val="tx1"/>
                          </a:solidFill>
                          <a:effectLst/>
                          <a:latin typeface="Arial" panose="020B0604020202020204" pitchFamily="34" charset="0"/>
                          <a:cs typeface="Arial" panose="020B0604020202020204" pitchFamily="34" charset="0"/>
                        </a:rPr>
                        <a:t>  Behavioral Health Integration</a:t>
                      </a:r>
                      <a:endParaRPr lang="en-US" sz="1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500" b="0" u="none" strike="noStrike" dirty="0">
                          <a:solidFill>
                            <a:schemeClr val="tx1"/>
                          </a:solidFill>
                          <a:effectLst/>
                          <a:latin typeface="Arial" panose="020B0604020202020204" pitchFamily="34" charset="0"/>
                          <a:cs typeface="Arial" panose="020B0604020202020204" pitchFamily="34" charset="0"/>
                        </a:rPr>
                        <a:t>  Total medical expense decreases 10%. </a:t>
                      </a:r>
                      <a:r>
                        <a:rPr kumimoji="0" lang="en-US" sz="11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r>
                        <a:rPr kumimoji="0" lang="en-US" sz="1100" b="0" i="1"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Unützer</a:t>
                      </a:r>
                      <a:r>
                        <a:rPr kumimoji="0" lang="en-US" sz="11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2008)</a:t>
                      </a:r>
                      <a:endParaRPr lang="en-US" sz="1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0" i="0" u="none" strike="noStrike" cap="none" dirty="0">
                          <a:solidFill>
                            <a:schemeClr val="tx1"/>
                          </a:solidFill>
                          <a:effectLst/>
                          <a:latin typeface="Arial" panose="020B0604020202020204" pitchFamily="34" charset="0"/>
                          <a:ea typeface="+mn-ea"/>
                          <a:cs typeface="Arial" panose="020B0604020202020204" pitchFamily="34" charset="0"/>
                          <a:sym typeface="Arial"/>
                        </a:rPr>
                        <a:t>  $4.03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3405893"/>
                  </a:ext>
                </a:extLst>
              </a:tr>
              <a:tr h="556677">
                <a:tc>
                  <a:txBody>
                    <a:bodyPr/>
                    <a:lstStyle/>
                    <a:p>
                      <a:pPr algn="l" fontAlgn="t"/>
                      <a:endParaRPr lang="en-US" sz="500" b="0" u="none" strike="noStrike" dirty="0">
                        <a:solidFill>
                          <a:schemeClr val="tx1"/>
                        </a:solidFill>
                        <a:effectLst/>
                        <a:latin typeface="Arial" panose="020B0604020202020204" pitchFamily="34" charset="0"/>
                        <a:cs typeface="Arial" panose="020B0604020202020204" pitchFamily="34" charset="0"/>
                      </a:endParaRPr>
                    </a:p>
                    <a:p>
                      <a:pPr algn="l" fontAlgn="t"/>
                      <a:r>
                        <a:rPr lang="en-US" sz="1500" b="0" u="none" strike="noStrike" dirty="0">
                          <a:solidFill>
                            <a:schemeClr val="tx1"/>
                          </a:solidFill>
                          <a:effectLst/>
                          <a:latin typeface="Arial" panose="020B0604020202020204" pitchFamily="34" charset="0"/>
                          <a:cs typeface="Arial" panose="020B0604020202020204" pitchFamily="34" charset="0"/>
                        </a:rPr>
                        <a:t>  Phone, Text, Email and </a:t>
                      </a:r>
                      <a:br>
                        <a:rPr lang="en-US" sz="1500" b="0" u="none" strike="noStrike" dirty="0">
                          <a:solidFill>
                            <a:schemeClr val="tx1"/>
                          </a:solidFill>
                          <a:effectLst/>
                          <a:latin typeface="Arial" panose="020B0604020202020204" pitchFamily="34" charset="0"/>
                          <a:cs typeface="Arial" panose="020B0604020202020204" pitchFamily="34" charset="0"/>
                        </a:rPr>
                      </a:br>
                      <a:r>
                        <a:rPr lang="en-US" sz="1500" b="0" u="none" strike="noStrike" dirty="0">
                          <a:solidFill>
                            <a:schemeClr val="tx1"/>
                          </a:solidFill>
                          <a:effectLst/>
                          <a:latin typeface="Arial" panose="020B0604020202020204" pitchFamily="34" charset="0"/>
                          <a:cs typeface="Arial" panose="020B0604020202020204" pitchFamily="34" charset="0"/>
                        </a:rPr>
                        <a:t>  Telemedicine</a:t>
                      </a:r>
                    </a:p>
                    <a:p>
                      <a:pPr algn="l" fontAlgn="t"/>
                      <a:endParaRPr lang="en-US" sz="500" b="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l" rtl="0" fontAlgn="t">
                        <a:lnSpc>
                          <a:spcPct val="100000"/>
                        </a:lnSpc>
                        <a:spcBef>
                          <a:spcPts val="0"/>
                        </a:spcBef>
                        <a:spcAft>
                          <a:spcPts val="0"/>
                        </a:spcAft>
                        <a:buNone/>
                      </a:pPr>
                      <a:r>
                        <a:rPr lang="en-US" sz="1500" b="0" u="none" strike="noStrike" dirty="0">
                          <a:solidFill>
                            <a:schemeClr val="tx1"/>
                          </a:solidFill>
                          <a:effectLst/>
                          <a:latin typeface="Arial" panose="020B0604020202020204" pitchFamily="34" charset="0"/>
                          <a:cs typeface="Arial" panose="020B0604020202020204" pitchFamily="34" charset="0"/>
                        </a:rPr>
                        <a:t>  Avoidable specialist costs decrease 6%. </a:t>
                      </a:r>
                    </a:p>
                    <a:p>
                      <a:pPr marR="0" algn="l" rtl="0" fontAlgn="t">
                        <a:lnSpc>
                          <a:spcPct val="100000"/>
                        </a:lnSpc>
                        <a:spcBef>
                          <a:spcPts val="0"/>
                        </a:spcBef>
                        <a:spcAft>
                          <a:spcPts val="0"/>
                        </a:spcAft>
                        <a:buNone/>
                      </a:pPr>
                      <a:r>
                        <a:rPr kumimoji="0" lang="en-US" sz="11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r>
                        <a:rPr kumimoji="0" lang="en-US" sz="1100" b="0" i="1"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Strumpf</a:t>
                      </a:r>
                      <a:r>
                        <a:rPr kumimoji="0" lang="en-US" sz="11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2016; The Commonwealth Fund March 2012</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sz="1500" b="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0" i="0" u="none" strike="noStrike" cap="none" dirty="0">
                          <a:solidFill>
                            <a:schemeClr val="tx1"/>
                          </a:solidFill>
                          <a:effectLst/>
                          <a:latin typeface="Arial" panose="020B0604020202020204" pitchFamily="34" charset="0"/>
                          <a:ea typeface="+mn-ea"/>
                          <a:cs typeface="Arial" panose="020B0604020202020204" pitchFamily="34" charset="0"/>
                          <a:sym typeface="Arial"/>
                        </a:rPr>
                        <a:t>  $2.70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9655142"/>
                  </a:ext>
                </a:extLst>
              </a:tr>
              <a:tr h="556677">
                <a:tc>
                  <a:txBody>
                    <a:bodyPr/>
                    <a:lstStyle/>
                    <a:p>
                      <a:pPr algn="l" fontAlgn="t"/>
                      <a:endParaRPr lang="en-US" sz="500" b="0" u="none" strike="noStrike" dirty="0">
                        <a:solidFill>
                          <a:schemeClr val="tx1"/>
                        </a:solidFill>
                        <a:effectLst/>
                        <a:latin typeface="Arial" panose="020B0604020202020204" pitchFamily="34" charset="0"/>
                        <a:cs typeface="Arial" panose="020B0604020202020204" pitchFamily="34" charset="0"/>
                      </a:endParaRPr>
                    </a:p>
                    <a:p>
                      <a:pPr algn="l" fontAlgn="t"/>
                      <a:r>
                        <a:rPr lang="en-US" sz="1500" b="0" u="none" strike="noStrike" dirty="0">
                          <a:solidFill>
                            <a:schemeClr val="tx1"/>
                          </a:solidFill>
                          <a:effectLst/>
                          <a:latin typeface="Arial" panose="020B0604020202020204" pitchFamily="34" charset="0"/>
                          <a:cs typeface="Arial" panose="020B0604020202020204" pitchFamily="34" charset="0"/>
                        </a:rPr>
                        <a:t>  Specialized Practices:</a:t>
                      </a:r>
                      <a:br>
                        <a:rPr lang="en-US" sz="1500" b="0" u="none" strike="noStrike" dirty="0">
                          <a:solidFill>
                            <a:schemeClr val="tx1"/>
                          </a:solidFill>
                          <a:effectLst/>
                          <a:latin typeface="Arial" panose="020B0604020202020204" pitchFamily="34" charset="0"/>
                          <a:cs typeface="Arial" panose="020B0604020202020204" pitchFamily="34" charset="0"/>
                        </a:rPr>
                      </a:br>
                      <a:r>
                        <a:rPr lang="en-US" sz="1500" b="0" u="none" strike="noStrike" dirty="0">
                          <a:solidFill>
                            <a:schemeClr val="tx1"/>
                          </a:solidFill>
                          <a:effectLst/>
                          <a:latin typeface="Arial" panose="020B0604020202020204" pitchFamily="34" charset="0"/>
                          <a:cs typeface="Arial" panose="020B0604020202020204" pitchFamily="34" charset="0"/>
                        </a:rPr>
                        <a:t>  Pain Management/MAT</a:t>
                      </a:r>
                    </a:p>
                    <a:p>
                      <a:pPr algn="l" fontAlgn="t"/>
                      <a:endParaRPr lang="en-US" sz="500" b="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500" b="0" u="none" strike="noStrike" dirty="0">
                          <a:solidFill>
                            <a:schemeClr val="tx1"/>
                          </a:solidFill>
                          <a:effectLst/>
                          <a:latin typeface="Arial" panose="020B0604020202020204" pitchFamily="34" charset="0"/>
                          <a:cs typeface="Arial" panose="020B0604020202020204" pitchFamily="34" charset="0"/>
                        </a:rPr>
                        <a:t>  Total medical expense decreases 45%.</a:t>
                      </a:r>
                      <a:r>
                        <a:rPr kumimoji="0" lang="en-US" sz="11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(Duke 2017)</a:t>
                      </a:r>
                      <a:endParaRPr lang="en-US" sz="1500" b="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0" i="0" u="none" strike="noStrike" cap="none" dirty="0">
                          <a:solidFill>
                            <a:schemeClr val="tx1"/>
                          </a:solidFill>
                          <a:effectLst/>
                          <a:latin typeface="Arial" panose="020B0604020202020204" pitchFamily="34" charset="0"/>
                          <a:ea typeface="+mn-ea"/>
                          <a:cs typeface="Arial" panose="020B0604020202020204" pitchFamily="34" charset="0"/>
                          <a:sym typeface="Arial"/>
                        </a:rPr>
                        <a:t>  $2.10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811033"/>
                  </a:ext>
                </a:extLst>
              </a:tr>
              <a:tr h="417508">
                <a:tc>
                  <a:txBody>
                    <a:bodyPr/>
                    <a:lstStyle/>
                    <a:p>
                      <a:pPr algn="l" fontAlgn="t"/>
                      <a:r>
                        <a:rPr lang="en-US" sz="1500" b="0" u="none" strike="noStrike" dirty="0">
                          <a:solidFill>
                            <a:schemeClr val="tx1"/>
                          </a:solidFill>
                          <a:effectLst/>
                          <a:latin typeface="Arial" panose="020B0604020202020204" pitchFamily="34" charset="0"/>
                          <a:cs typeface="Arial" panose="020B0604020202020204" pitchFamily="34" charset="0"/>
                        </a:rPr>
                        <a:t>  Specialized Practices:</a:t>
                      </a:r>
                    </a:p>
                    <a:p>
                      <a:pPr algn="l" fontAlgn="t"/>
                      <a:r>
                        <a:rPr lang="en-US" sz="1500" b="0" u="none" strike="noStrike" dirty="0">
                          <a:solidFill>
                            <a:schemeClr val="tx1"/>
                          </a:solidFill>
                          <a:effectLst/>
                          <a:latin typeface="Arial" panose="020B0604020202020204" pitchFamily="34" charset="0"/>
                          <a:cs typeface="Arial" panose="020B0604020202020204" pitchFamily="34" charset="0"/>
                        </a:rPr>
                        <a:t>  Older Adults with Complex Needs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500" b="0" u="none" strike="noStrike" dirty="0">
                          <a:solidFill>
                            <a:schemeClr val="tx1"/>
                          </a:solidFill>
                          <a:effectLst/>
                          <a:latin typeface="Arial" panose="020B0604020202020204" pitchFamily="34" charset="0"/>
                          <a:cs typeface="Arial" panose="020B0604020202020204" pitchFamily="34" charset="0"/>
                        </a:rPr>
                        <a:t>  Skilled nursing facility utilization decreases 16%. </a:t>
                      </a:r>
                      <a:r>
                        <a:rPr kumimoji="0" lang="en-US" sz="11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(Gross 2017)</a:t>
                      </a:r>
                      <a:endParaRPr lang="en-US" sz="1500" b="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0" i="0" u="none" strike="noStrike" cap="none" dirty="0">
                          <a:solidFill>
                            <a:schemeClr val="tx1"/>
                          </a:solidFill>
                          <a:effectLst/>
                          <a:latin typeface="Arial" panose="020B0604020202020204" pitchFamily="34" charset="0"/>
                          <a:ea typeface="+mn-ea"/>
                          <a:cs typeface="Arial" panose="020B0604020202020204" pitchFamily="34" charset="0"/>
                          <a:sym typeface="Arial"/>
                        </a:rPr>
                        <a:t>  $15.03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2935222"/>
                  </a:ext>
                </a:extLst>
              </a:tr>
              <a:tr h="1002019">
                <a:tc>
                  <a:txBody>
                    <a:bodyPr/>
                    <a:lstStyle/>
                    <a:p>
                      <a:pPr algn="l" fontAlgn="t"/>
                      <a:r>
                        <a:rPr lang="en-US" sz="1500" b="0" u="none" strike="noStrike" dirty="0">
                          <a:solidFill>
                            <a:schemeClr val="tx1"/>
                          </a:solidFill>
                          <a:effectLst/>
                          <a:latin typeface="Arial" panose="020B0604020202020204" pitchFamily="34" charset="0"/>
                          <a:cs typeface="Arial" panose="020B0604020202020204" pitchFamily="34" charset="0"/>
                        </a:rPr>
                        <a:t>  </a:t>
                      </a:r>
                      <a:r>
                        <a:rPr lang="en-US" sz="1500" b="0" u="none" strike="noStrike" dirty="0" err="1">
                          <a:solidFill>
                            <a:schemeClr val="tx1"/>
                          </a:solidFill>
                          <a:effectLst/>
                          <a:latin typeface="Arial" panose="020B0604020202020204" pitchFamily="34" charset="0"/>
                          <a:cs typeface="Arial" panose="020B0604020202020204" pitchFamily="34" charset="0"/>
                        </a:rPr>
                        <a:t>eConsult</a:t>
                      </a:r>
                      <a:r>
                        <a:rPr lang="en-US" sz="1500" b="0" u="none" strike="noStrike" dirty="0">
                          <a:solidFill>
                            <a:schemeClr val="tx1"/>
                          </a:solidFill>
                          <a:effectLst/>
                          <a:latin typeface="Arial" panose="020B0604020202020204" pitchFamily="34" charset="0"/>
                          <a:cs typeface="Arial" panose="020B0604020202020204" pitchFamily="34" charset="0"/>
                        </a:rPr>
                        <a:t> and Co-management </a:t>
                      </a:r>
                      <a:endParaRPr lang="en-US" sz="1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en-US" sz="6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500" b="0" i="0" u="none" strike="noStrike" cap="none" dirty="0">
                          <a:solidFill>
                            <a:schemeClr val="tx1"/>
                          </a:solidFill>
                          <a:effectLst/>
                          <a:latin typeface="Arial" panose="020B0604020202020204" pitchFamily="34" charset="0"/>
                          <a:ea typeface="+mn-ea"/>
                          <a:cs typeface="Arial" panose="020B0604020202020204" pitchFamily="34" charset="0"/>
                          <a:sym typeface="Arial"/>
                        </a:rPr>
                        <a:t>  Based on 590 referrals by 36 primary care clinicians, eConsults replaced face-to-face specialty visits 69% of the time. </a:t>
                      </a:r>
                      <a:r>
                        <a:rPr kumimoji="0" lang="en-US" sz="11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(The Annals of Family Medicine, 2016)</a:t>
                      </a:r>
                      <a:r>
                        <a:rPr lang="en-US" sz="1500" b="0" i="0" u="none" strike="noStrike" cap="none" dirty="0">
                          <a:solidFill>
                            <a:schemeClr val="tx1"/>
                          </a:solidFill>
                          <a:effectLst/>
                          <a:latin typeface="Arial" panose="020B0604020202020204" pitchFamily="34" charset="0"/>
                          <a:ea typeface="+mn-ea"/>
                          <a:cs typeface="Arial" panose="020B0604020202020204" pitchFamily="34" charset="0"/>
                          <a:sym typeface="Arial"/>
                        </a:rPr>
                        <a:t> </a:t>
                      </a:r>
                    </a:p>
                    <a:p>
                      <a:pPr algn="l" fontAlgn="t"/>
                      <a:endParaRPr lang="en-US" sz="15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pPr algn="l" fontAlgn="t"/>
                      <a:endParaRPr lang="en-US" sz="6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0" i="0" u="none" strike="noStrike" cap="none" dirty="0">
                          <a:solidFill>
                            <a:schemeClr val="tx1"/>
                          </a:solidFill>
                          <a:effectLst/>
                          <a:latin typeface="Arial" panose="020B0604020202020204" pitchFamily="34" charset="0"/>
                          <a:ea typeface="+mn-ea"/>
                          <a:cs typeface="Arial" panose="020B0604020202020204" pitchFamily="34" charset="0"/>
                          <a:sym typeface="Arial"/>
                        </a:rPr>
                        <a:t>  $2.34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3122860"/>
                  </a:ext>
                </a:extLst>
              </a:tr>
              <a:tr h="375757">
                <a:tc>
                  <a:txBody>
                    <a:bodyPr/>
                    <a:lstStyle/>
                    <a:p>
                      <a:pPr algn="l" fontAlgn="t"/>
                      <a:r>
                        <a:rPr lang="en-US" sz="1500" b="0" u="none" strike="noStrike" dirty="0">
                          <a:solidFill>
                            <a:schemeClr val="tx1"/>
                          </a:solidFill>
                          <a:effectLst/>
                          <a:latin typeface="Arial" panose="020B0604020202020204" pitchFamily="34" charset="0"/>
                          <a:cs typeface="Arial" panose="020B0604020202020204" pitchFamily="34" charset="0"/>
                        </a:rPr>
                        <a:t>  Remote Patient Monitoring </a:t>
                      </a:r>
                      <a:endParaRPr lang="en-US" sz="1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l" rtl="0" fontAlgn="t">
                        <a:lnSpc>
                          <a:spcPct val="100000"/>
                        </a:lnSpc>
                        <a:spcBef>
                          <a:spcPts val="0"/>
                        </a:spcBef>
                        <a:spcAft>
                          <a:spcPts val="0"/>
                        </a:spcAft>
                        <a:buNone/>
                      </a:pPr>
                      <a:endParaRPr lang="en-US" sz="6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pPr marR="0" algn="l" rtl="0" fontAlgn="t">
                        <a:lnSpc>
                          <a:spcPct val="100000"/>
                        </a:lnSpc>
                        <a:spcBef>
                          <a:spcPts val="0"/>
                        </a:spcBef>
                        <a:spcAft>
                          <a:spcPts val="0"/>
                        </a:spcAft>
                        <a:buNone/>
                      </a:pPr>
                      <a:r>
                        <a:rPr lang="en-US" sz="1500" b="0" i="0" u="none" strike="noStrike" cap="none" dirty="0">
                          <a:solidFill>
                            <a:schemeClr val="tx1"/>
                          </a:solidFill>
                          <a:effectLst/>
                          <a:latin typeface="Arial" panose="020B0604020202020204" pitchFamily="34" charset="0"/>
                          <a:ea typeface="+mn-ea"/>
                          <a:cs typeface="Arial" panose="020B0604020202020204" pitchFamily="34" charset="0"/>
                          <a:sym typeface="Arial"/>
                        </a:rPr>
                        <a:t>  Avoidable readmission costs decrease 50%. </a:t>
                      </a:r>
                      <a:r>
                        <a:rPr kumimoji="0" lang="en-US" sz="11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(Broderick 2013)</a:t>
                      </a:r>
                      <a:endParaRPr lang="en-US" sz="15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pPr marR="0" algn="l" rtl="0" fontAlgn="t">
                        <a:lnSpc>
                          <a:spcPct val="100000"/>
                        </a:lnSpc>
                        <a:spcBef>
                          <a:spcPts val="0"/>
                        </a:spcBef>
                        <a:spcAft>
                          <a:spcPts val="0"/>
                        </a:spcAft>
                        <a:buNone/>
                      </a:pPr>
                      <a:endParaRPr lang="en-US" sz="6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0" i="0" u="none" strike="noStrike" cap="none" dirty="0">
                          <a:solidFill>
                            <a:schemeClr val="tx1"/>
                          </a:solidFill>
                          <a:effectLst/>
                          <a:latin typeface="Arial" panose="020B0604020202020204" pitchFamily="34" charset="0"/>
                          <a:ea typeface="+mn-ea"/>
                          <a:cs typeface="Arial" panose="020B0604020202020204" pitchFamily="34" charset="0"/>
                          <a:sym typeface="Arial"/>
                        </a:rPr>
                        <a:t>  $0.33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4413204"/>
                  </a:ext>
                </a:extLst>
              </a:tr>
            </a:tbl>
          </a:graphicData>
        </a:graphic>
      </p:graphicFrame>
      <p:sp>
        <p:nvSpPr>
          <p:cNvPr id="7" name="Rectangle 6">
            <a:extLst>
              <a:ext uri="{FF2B5EF4-FFF2-40B4-BE49-F238E27FC236}">
                <a16:creationId xmlns:a16="http://schemas.microsoft.com/office/drawing/2014/main" id="{B626CF38-0911-0A4B-A3D2-9D806386868D}"/>
              </a:ext>
            </a:extLst>
          </p:cNvPr>
          <p:cNvSpPr/>
          <p:nvPr/>
        </p:nvSpPr>
        <p:spPr>
          <a:xfrm>
            <a:off x="0" y="-4218"/>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itle 1">
            <a:extLst>
              <a:ext uri="{FF2B5EF4-FFF2-40B4-BE49-F238E27FC236}">
                <a16:creationId xmlns:a16="http://schemas.microsoft.com/office/drawing/2014/main" id="{4547A18E-AF23-074A-A25A-4753FA79F705}"/>
              </a:ext>
            </a:extLst>
          </p:cNvPr>
          <p:cNvSpPr txBox="1">
            <a:spLocks/>
          </p:cNvSpPr>
          <p:nvPr/>
        </p:nvSpPr>
        <p:spPr>
          <a:xfrm>
            <a:off x="256805" y="214844"/>
            <a:ext cx="3915145" cy="969604"/>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800" b="1" i="0" u="none" strike="noStrike" kern="0" cap="none" spc="0" normalizeH="0" baseline="0" noProof="0" dirty="0">
                <a:ln>
                  <a:noFill/>
                </a:ln>
                <a:solidFill>
                  <a:prstClr val="white"/>
                </a:solidFill>
                <a:effectLst/>
                <a:uLnTx/>
                <a:uFillTx/>
                <a:latin typeface="Arial"/>
                <a:sym typeface="Raleway"/>
              </a:rPr>
              <a:t>EVIDENCE SHOWS PCM CAPABILITIES SAVE MONEY</a:t>
            </a:r>
          </a:p>
        </p:txBody>
      </p:sp>
      <p:sp>
        <p:nvSpPr>
          <p:cNvPr id="9" name="Rectangle 8">
            <a:extLst>
              <a:ext uri="{FF2B5EF4-FFF2-40B4-BE49-F238E27FC236}">
                <a16:creationId xmlns:a16="http://schemas.microsoft.com/office/drawing/2014/main" id="{13A47EF8-979B-5247-BC92-930BC5D5A183}"/>
              </a:ext>
            </a:extLst>
          </p:cNvPr>
          <p:cNvSpPr/>
          <p:nvPr/>
        </p:nvSpPr>
        <p:spPr>
          <a:xfrm>
            <a:off x="5019531" y="108095"/>
            <a:ext cx="691566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PMPM savings reflects the estimated per member, per month savings across the entire Medicare population. Therefore, this figure is smaller than the estimates for those benefiting from the capability. </a:t>
            </a:r>
          </a:p>
        </p:txBody>
      </p:sp>
      <p:sp>
        <p:nvSpPr>
          <p:cNvPr id="11" name="Rectangle 10">
            <a:extLst>
              <a:ext uri="{FF2B5EF4-FFF2-40B4-BE49-F238E27FC236}">
                <a16:creationId xmlns:a16="http://schemas.microsoft.com/office/drawing/2014/main" id="{3D19CA02-38CC-2846-B6FA-CC1CCC0CD231}"/>
              </a:ext>
            </a:extLst>
          </p:cNvPr>
          <p:cNvSpPr/>
          <p:nvPr/>
        </p:nvSpPr>
        <p:spPr>
          <a:xfrm>
            <a:off x="403760" y="1180229"/>
            <a:ext cx="116570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t>Capability</a:t>
            </a:r>
            <a:endParaRPr kumimoji="0" lang="en-US" sz="1600" b="0" i="0" u="none" strike="noStrike" kern="1200" cap="none" spc="0" normalizeH="0" baseline="0" noProof="0" dirty="0">
              <a:ln>
                <a:noFill/>
              </a:ln>
              <a:solidFill>
                <a:srgbClr val="F68620"/>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4A2EDD53-EDBA-F34C-A261-1F99693A8B4E}"/>
              </a:ext>
            </a:extLst>
          </p:cNvPr>
          <p:cNvSpPr/>
          <p:nvPr/>
        </p:nvSpPr>
        <p:spPr>
          <a:xfrm>
            <a:off x="3606668" y="1180229"/>
            <a:ext cx="6096000" cy="584775"/>
          </a:xfrm>
          <a:prstGeom prst="rect">
            <a:avLst/>
          </a:prstGeom>
        </p:spPr>
        <p:txBody>
          <a:bodyPr>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t>Estimated Savings for Medicare Patients</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t>Benefiting from the Capability </a:t>
            </a:r>
          </a:p>
        </p:txBody>
      </p:sp>
      <p:sp>
        <p:nvSpPr>
          <p:cNvPr id="13" name="Rectangle 12">
            <a:extLst>
              <a:ext uri="{FF2B5EF4-FFF2-40B4-BE49-F238E27FC236}">
                <a16:creationId xmlns:a16="http://schemas.microsoft.com/office/drawing/2014/main" id="{BCC177A3-DABD-4147-B038-A3A448D91F83}"/>
              </a:ext>
            </a:extLst>
          </p:cNvPr>
          <p:cNvSpPr/>
          <p:nvPr/>
        </p:nvSpPr>
        <p:spPr>
          <a:xfrm>
            <a:off x="9081802" y="1180228"/>
            <a:ext cx="2706438" cy="584775"/>
          </a:xfrm>
          <a:prstGeom prst="rect">
            <a:avLst/>
          </a:prstGeom>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t>Savings Applied to Entire Population (PMPM)</a:t>
            </a:r>
          </a:p>
        </p:txBody>
      </p:sp>
      <p:sp>
        <p:nvSpPr>
          <p:cNvPr id="10" name="TextBox 9">
            <a:extLst>
              <a:ext uri="{FF2B5EF4-FFF2-40B4-BE49-F238E27FC236}">
                <a16:creationId xmlns:a16="http://schemas.microsoft.com/office/drawing/2014/main" id="{B3324674-C996-4953-9D1A-EAEB02C92329}"/>
              </a:ext>
            </a:extLst>
          </p:cNvPr>
          <p:cNvSpPr txBox="1"/>
          <p:nvPr/>
        </p:nvSpPr>
        <p:spPr>
          <a:xfrm>
            <a:off x="6096000" y="6368515"/>
            <a:ext cx="3735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DRAFT FOR DISCUSSION ONLY</a:t>
            </a:r>
          </a:p>
        </p:txBody>
      </p:sp>
      <p:sp>
        <p:nvSpPr>
          <p:cNvPr id="14" name="TextBox 13">
            <a:extLst>
              <a:ext uri="{FF2B5EF4-FFF2-40B4-BE49-F238E27FC236}">
                <a16:creationId xmlns:a16="http://schemas.microsoft.com/office/drawing/2014/main" id="{7A05AE69-A7A6-4F75-AD96-0AC89CA673DB}"/>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19</a:t>
            </a:r>
          </a:p>
        </p:txBody>
      </p:sp>
    </p:spTree>
    <p:extLst>
      <p:ext uri="{BB962C8B-B14F-4D97-AF65-F5344CB8AC3E}">
        <p14:creationId xmlns:p14="http://schemas.microsoft.com/office/powerpoint/2010/main" val="3352206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B91C8DB-D5AE-4B89-8F58-5EBA69AD971F}"/>
              </a:ext>
            </a:extLst>
          </p:cNvPr>
          <p:cNvGraphicFramePr>
            <a:graphicFrameLocks noGrp="1"/>
          </p:cNvGraphicFramePr>
          <p:nvPr>
            <p:ph idx="1"/>
            <p:extLst>
              <p:ext uri="{D42A27DB-BD31-4B8C-83A1-F6EECF244321}">
                <p14:modId xmlns:p14="http://schemas.microsoft.com/office/powerpoint/2010/main" val="1187115564"/>
              </p:ext>
            </p:extLst>
          </p:nvPr>
        </p:nvGraphicFramePr>
        <p:xfrm>
          <a:off x="403760" y="2354189"/>
          <a:ext cx="11329062" cy="2719287"/>
        </p:xfrm>
        <a:graphic>
          <a:graphicData uri="http://schemas.openxmlformats.org/drawingml/2006/table">
            <a:tbl>
              <a:tblPr firstRow="1" bandRow="1">
                <a:tableStyleId>{5C22544A-7EE6-4342-B048-85BDC9FD1C3A}</a:tableStyleId>
              </a:tblPr>
              <a:tblGrid>
                <a:gridCol w="3155895">
                  <a:extLst>
                    <a:ext uri="{9D8B030D-6E8A-4147-A177-3AD203B41FA5}">
                      <a16:colId xmlns:a16="http://schemas.microsoft.com/office/drawing/2014/main" val="490483835"/>
                    </a:ext>
                  </a:extLst>
                </a:gridCol>
                <a:gridCol w="5619971">
                  <a:extLst>
                    <a:ext uri="{9D8B030D-6E8A-4147-A177-3AD203B41FA5}">
                      <a16:colId xmlns:a16="http://schemas.microsoft.com/office/drawing/2014/main" val="80146477"/>
                    </a:ext>
                  </a:extLst>
                </a:gridCol>
                <a:gridCol w="2553196">
                  <a:extLst>
                    <a:ext uri="{9D8B030D-6E8A-4147-A177-3AD203B41FA5}">
                      <a16:colId xmlns:a16="http://schemas.microsoft.com/office/drawing/2014/main" val="1998620939"/>
                    </a:ext>
                  </a:extLst>
                </a:gridCol>
              </a:tblGrid>
              <a:tr h="74219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500" b="0" u="none" strike="noStrike" kern="1200" dirty="0">
                          <a:solidFill>
                            <a:schemeClr val="tx1"/>
                          </a:solidFill>
                          <a:effectLst/>
                          <a:latin typeface="Arial" panose="020B0604020202020204" pitchFamily="34" charset="0"/>
                          <a:ea typeface="+mn-ea"/>
                          <a:cs typeface="Arial" panose="020B0604020202020204" pitchFamily="34" charset="0"/>
                        </a:rPr>
                        <a:t>  Diverse Care Teams</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en-US" sz="500" b="0" u="none" strike="noStrike" dirty="0">
                        <a:solidFill>
                          <a:schemeClr val="tx1"/>
                        </a:solidFill>
                        <a:effectLst/>
                        <a:latin typeface="Arial" panose="020B0604020202020204" pitchFamily="34" charset="0"/>
                        <a:cs typeface="Arial" panose="020B0604020202020204" pitchFamily="34" charset="0"/>
                      </a:endParaRPr>
                    </a:p>
                    <a:p>
                      <a:pPr lvl="0" algn="l" fontAlgn="t"/>
                      <a:r>
                        <a:rPr lang="en-US" sz="1500" b="0" u="none" strike="noStrike" dirty="0">
                          <a:solidFill>
                            <a:schemeClr val="tx1"/>
                          </a:solidFill>
                          <a:effectLst/>
                          <a:latin typeface="Arial" panose="020B0604020202020204" pitchFamily="34" charset="0"/>
                          <a:cs typeface="Arial" panose="020B0604020202020204" pitchFamily="34" charset="0"/>
                        </a:rPr>
                        <a:t>  </a:t>
                      </a:r>
                      <a:r>
                        <a:rPr lang="en-US" sz="1500" b="0" u="none" strike="noStrike" kern="1200" dirty="0">
                          <a:solidFill>
                            <a:schemeClr val="tx1"/>
                          </a:solidFill>
                          <a:effectLst/>
                          <a:latin typeface="Arial" panose="020B0604020202020204" pitchFamily="34" charset="0"/>
                          <a:ea typeface="+mn-ea"/>
                          <a:cs typeface="Arial" panose="020B0604020202020204" pitchFamily="34" charset="0"/>
                        </a:rPr>
                        <a:t>Emergency</a:t>
                      </a:r>
                      <a:r>
                        <a:rPr lang="en-US" sz="1500" b="0" u="none" strike="noStrike" dirty="0">
                          <a:solidFill>
                            <a:schemeClr val="tx1"/>
                          </a:solidFill>
                          <a:effectLst/>
                          <a:latin typeface="Arial" panose="020B0604020202020204" pitchFamily="34" charset="0"/>
                          <a:cs typeface="Arial" panose="020B0604020202020204" pitchFamily="34" charset="0"/>
                        </a:rPr>
                        <a:t> department costs decrease 20%; </a:t>
                      </a:r>
                      <a:br>
                        <a:rPr lang="en-US" sz="1500" b="0" u="none" strike="noStrike" dirty="0">
                          <a:solidFill>
                            <a:schemeClr val="tx1"/>
                          </a:solidFill>
                          <a:effectLst/>
                          <a:latin typeface="Arial" panose="020B0604020202020204" pitchFamily="34" charset="0"/>
                          <a:cs typeface="Arial" panose="020B0604020202020204" pitchFamily="34" charset="0"/>
                        </a:rPr>
                      </a:br>
                      <a:r>
                        <a:rPr lang="en-US" sz="1500" b="0" u="none" strike="noStrike" dirty="0">
                          <a:solidFill>
                            <a:schemeClr val="tx1"/>
                          </a:solidFill>
                          <a:effectLst/>
                          <a:latin typeface="Arial" panose="020B0604020202020204" pitchFamily="34" charset="0"/>
                          <a:cs typeface="Arial" panose="020B0604020202020204" pitchFamily="34" charset="0"/>
                        </a:rPr>
                        <a:t>  inpatient costs decrease 10%. </a:t>
                      </a:r>
                      <a:r>
                        <a:rPr lang="en-US" sz="1100" b="0" i="1" u="none" strike="noStrike" dirty="0">
                          <a:solidFill>
                            <a:schemeClr val="tx1"/>
                          </a:solidFill>
                          <a:effectLst/>
                          <a:latin typeface="Arial" panose="020B0604020202020204" pitchFamily="34" charset="0"/>
                          <a:cs typeface="Arial" panose="020B0604020202020204" pitchFamily="34" charset="0"/>
                        </a:rPr>
                        <a:t>(PWC 2016)  </a:t>
                      </a:r>
                    </a:p>
                    <a:p>
                      <a:pPr lvl="0" algn="l" fontAlgn="t"/>
                      <a:r>
                        <a:rPr lang="en-US" sz="1500" b="0" u="none" strike="noStrike" kern="1200" dirty="0">
                          <a:solidFill>
                            <a:schemeClr val="tx1"/>
                          </a:solidFill>
                          <a:effectLst/>
                          <a:latin typeface="Arial" panose="020B0604020202020204" pitchFamily="34" charset="0"/>
                          <a:ea typeface="+mn-ea"/>
                          <a:cs typeface="Arial" panose="020B0604020202020204" pitchFamily="34" charset="0"/>
                        </a:rPr>
                        <a:t>  Other outpatient facility costs decrease</a:t>
                      </a:r>
                      <a:r>
                        <a:rPr lang="en-US" sz="1500" b="0" i="0" u="none" strike="noStrike" kern="1200" dirty="0">
                          <a:solidFill>
                            <a:schemeClr val="tx1"/>
                          </a:solidFill>
                          <a:effectLst/>
                          <a:latin typeface="Arial" panose="020B0604020202020204" pitchFamily="34" charset="0"/>
                          <a:ea typeface="+mn-ea"/>
                          <a:cs typeface="Arial" panose="020B0604020202020204" pitchFamily="34" charset="0"/>
                        </a:rPr>
                        <a:t> 12% </a:t>
                      </a:r>
                      <a:r>
                        <a:rPr lang="en-US" sz="1100" b="0" i="1" u="none" strike="noStrike" kern="1200" dirty="0">
                          <a:solidFill>
                            <a:schemeClr val="tx1"/>
                          </a:solidFill>
                          <a:effectLst/>
                          <a:latin typeface="Arial" panose="020B0604020202020204" pitchFamily="34" charset="0"/>
                          <a:ea typeface="+mn-ea"/>
                          <a:cs typeface="Arial" panose="020B0604020202020204" pitchFamily="34" charset="0"/>
                        </a:rPr>
                        <a:t>(NEJM, 2014)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0" i="0" u="none" strike="noStrike" cap="none" dirty="0">
                          <a:solidFill>
                            <a:schemeClr val="tx1"/>
                          </a:solidFill>
                          <a:effectLst/>
                          <a:latin typeface="Arial" panose="020B0604020202020204" pitchFamily="34" charset="0"/>
                          <a:ea typeface="+mn-ea"/>
                          <a:cs typeface="Arial" panose="020B0604020202020204" pitchFamily="34" charset="0"/>
                          <a:sym typeface="Arial"/>
                        </a:rPr>
                        <a:t>  $19.00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3396310"/>
                  </a:ext>
                </a:extLst>
              </a:tr>
              <a:tr h="479007">
                <a:tc>
                  <a:txBody>
                    <a:bodyPr/>
                    <a:lstStyle/>
                    <a:p>
                      <a:pPr algn="l" fontAlgn="t"/>
                      <a:r>
                        <a:rPr lang="en-US" sz="1500" b="0" u="none" strike="noStrike" dirty="0">
                          <a:solidFill>
                            <a:schemeClr val="tx1"/>
                          </a:solidFill>
                          <a:effectLst/>
                          <a:latin typeface="Arial" panose="020B0604020202020204" pitchFamily="34" charset="0"/>
                          <a:cs typeface="Arial" panose="020B0604020202020204" pitchFamily="34" charset="0"/>
                        </a:rPr>
                        <a:t>  Behavioral Health Integration</a:t>
                      </a:r>
                      <a:endParaRPr lang="en-US" sz="1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500" b="0" u="none" strike="noStrike" dirty="0">
                          <a:solidFill>
                            <a:schemeClr val="tx1"/>
                          </a:solidFill>
                          <a:effectLst/>
                          <a:latin typeface="Arial" panose="020B0604020202020204" pitchFamily="34" charset="0"/>
                          <a:cs typeface="Arial" panose="020B0604020202020204" pitchFamily="34" charset="0"/>
                        </a:rPr>
                        <a:t>  Total medical expense decreases 10%. </a:t>
                      </a:r>
                      <a:r>
                        <a:rPr kumimoji="0" lang="en-US" sz="11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r>
                        <a:rPr kumimoji="0" lang="en-US" sz="1100" b="0" i="1"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Unützer</a:t>
                      </a:r>
                      <a:r>
                        <a:rPr kumimoji="0" lang="en-US" sz="11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2008)</a:t>
                      </a:r>
                      <a:endParaRPr lang="en-US" sz="1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0" i="0" u="none" strike="noStrike" cap="none" dirty="0">
                          <a:solidFill>
                            <a:schemeClr val="tx1"/>
                          </a:solidFill>
                          <a:effectLst/>
                          <a:latin typeface="Arial" panose="020B0604020202020204" pitchFamily="34" charset="0"/>
                          <a:ea typeface="+mn-ea"/>
                          <a:cs typeface="Arial" panose="020B0604020202020204" pitchFamily="34" charset="0"/>
                          <a:sym typeface="Arial"/>
                        </a:rPr>
                        <a:t>  $1.27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3405893"/>
                  </a:ext>
                </a:extLst>
              </a:tr>
              <a:tr h="320479">
                <a:tc>
                  <a:txBody>
                    <a:bodyPr/>
                    <a:lstStyle/>
                    <a:p>
                      <a:pPr algn="l" fontAlgn="t"/>
                      <a:endParaRPr lang="en-US" sz="500" b="0" u="none" strike="noStrike" dirty="0">
                        <a:solidFill>
                          <a:schemeClr val="tx1"/>
                        </a:solidFill>
                        <a:effectLst/>
                        <a:latin typeface="Arial" panose="020B0604020202020204" pitchFamily="34" charset="0"/>
                        <a:cs typeface="Arial" panose="020B0604020202020204" pitchFamily="34" charset="0"/>
                      </a:endParaRPr>
                    </a:p>
                    <a:p>
                      <a:pPr algn="l" fontAlgn="t"/>
                      <a:r>
                        <a:rPr lang="en-US" sz="1500" b="0" u="none" strike="noStrike" dirty="0">
                          <a:solidFill>
                            <a:schemeClr val="tx1"/>
                          </a:solidFill>
                          <a:effectLst/>
                          <a:latin typeface="Arial" panose="020B0604020202020204" pitchFamily="34" charset="0"/>
                          <a:cs typeface="Arial" panose="020B0604020202020204" pitchFamily="34" charset="0"/>
                        </a:rPr>
                        <a:t>  Phone, Text, Email and </a:t>
                      </a:r>
                      <a:br>
                        <a:rPr lang="en-US" sz="1500" b="0" u="none" strike="noStrike" dirty="0">
                          <a:solidFill>
                            <a:schemeClr val="tx1"/>
                          </a:solidFill>
                          <a:effectLst/>
                          <a:latin typeface="Arial" panose="020B0604020202020204" pitchFamily="34" charset="0"/>
                          <a:cs typeface="Arial" panose="020B0604020202020204" pitchFamily="34" charset="0"/>
                        </a:rPr>
                      </a:br>
                      <a:r>
                        <a:rPr lang="en-US" sz="1500" b="0" u="none" strike="noStrike" dirty="0">
                          <a:solidFill>
                            <a:schemeClr val="tx1"/>
                          </a:solidFill>
                          <a:effectLst/>
                          <a:latin typeface="Arial" panose="020B0604020202020204" pitchFamily="34" charset="0"/>
                          <a:cs typeface="Arial" panose="020B0604020202020204" pitchFamily="34" charset="0"/>
                        </a:rPr>
                        <a:t>  Telemedicine</a:t>
                      </a:r>
                    </a:p>
                    <a:p>
                      <a:pPr algn="l" fontAlgn="t"/>
                      <a:endParaRPr lang="en-US" sz="500" b="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500" b="0" u="none" strike="noStrike" dirty="0">
                          <a:solidFill>
                            <a:schemeClr val="tx1"/>
                          </a:solidFill>
                          <a:effectLst/>
                          <a:latin typeface="Arial" panose="020B0604020202020204" pitchFamily="34" charset="0"/>
                          <a:cs typeface="Arial" panose="020B0604020202020204" pitchFamily="34" charset="0"/>
                        </a:rPr>
                        <a:t>   Avoidable specialist costs decrease 3.6-6%. </a:t>
                      </a:r>
                      <a:r>
                        <a:rPr kumimoji="0" lang="en-US" sz="11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t>
                      </a:r>
                      <a:r>
                        <a:rPr kumimoji="0" lang="en-US" sz="1100" b="0" i="1"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Strumpf</a:t>
                      </a:r>
                      <a:r>
                        <a:rPr kumimoji="0" lang="en-US" sz="11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2016; </a:t>
                      </a:r>
                      <a:r>
                        <a:rPr lang="en-US" sz="1100" b="0" u="none" strike="noStrike" dirty="0">
                          <a:solidFill>
                            <a:schemeClr val="tx1"/>
                          </a:solidFill>
                          <a:effectLst/>
                          <a:latin typeface="Arial" panose="020B0604020202020204" pitchFamily="34" charset="0"/>
                          <a:cs typeface="Arial" panose="020B0604020202020204" pitchFamily="34" charset="0"/>
                        </a:rPr>
                        <a:t>The Commonwealth Fund March 2012)</a:t>
                      </a:r>
                      <a:endParaRPr kumimoji="0" lang="en-US" sz="11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0" i="0" u="none" strike="noStrike" cap="none" dirty="0">
                          <a:solidFill>
                            <a:schemeClr val="tx1"/>
                          </a:solidFill>
                          <a:effectLst/>
                          <a:latin typeface="Arial" panose="020B0604020202020204" pitchFamily="34" charset="0"/>
                          <a:ea typeface="+mn-ea"/>
                          <a:cs typeface="Arial" panose="020B0604020202020204" pitchFamily="34" charset="0"/>
                          <a:sym typeface="Arial"/>
                        </a:rPr>
                        <a:t>  $2.00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9655142"/>
                  </a:ext>
                </a:extLst>
              </a:tr>
              <a:tr h="241232">
                <a:tc>
                  <a:txBody>
                    <a:bodyPr/>
                    <a:lstStyle/>
                    <a:p>
                      <a:pPr algn="l" fontAlgn="t"/>
                      <a:r>
                        <a:rPr lang="en-US" sz="1500" b="0" u="none" strike="noStrike" dirty="0">
                          <a:solidFill>
                            <a:schemeClr val="tx1"/>
                          </a:solidFill>
                          <a:effectLst/>
                          <a:latin typeface="Arial" panose="020B0604020202020204" pitchFamily="34" charset="0"/>
                          <a:cs typeface="Arial" panose="020B0604020202020204" pitchFamily="34" charset="0"/>
                        </a:rPr>
                        <a:t>  </a:t>
                      </a:r>
                      <a:r>
                        <a:rPr lang="en-US" sz="1500" b="0" u="none" strike="noStrike" dirty="0" err="1">
                          <a:solidFill>
                            <a:schemeClr val="tx1"/>
                          </a:solidFill>
                          <a:effectLst/>
                          <a:latin typeface="Arial" panose="020B0604020202020204" pitchFamily="34" charset="0"/>
                          <a:cs typeface="Arial" panose="020B0604020202020204" pitchFamily="34" charset="0"/>
                        </a:rPr>
                        <a:t>eConsult</a:t>
                      </a:r>
                      <a:r>
                        <a:rPr lang="en-US" sz="1500" b="0" u="none" strike="noStrike" dirty="0">
                          <a:solidFill>
                            <a:schemeClr val="tx1"/>
                          </a:solidFill>
                          <a:effectLst/>
                          <a:latin typeface="Arial" panose="020B0604020202020204" pitchFamily="34" charset="0"/>
                          <a:cs typeface="Arial" panose="020B0604020202020204" pitchFamily="34" charset="0"/>
                        </a:rPr>
                        <a:t> and Co-management </a:t>
                      </a:r>
                      <a:endParaRPr lang="en-US" sz="1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en-US" sz="6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500" b="0" i="0" u="none" strike="noStrike" cap="none" dirty="0">
                          <a:solidFill>
                            <a:schemeClr val="tx1"/>
                          </a:solidFill>
                          <a:effectLst/>
                          <a:latin typeface="Arial" panose="020B0604020202020204" pitchFamily="34" charset="0"/>
                          <a:ea typeface="+mn-ea"/>
                          <a:cs typeface="Arial" panose="020B0604020202020204" pitchFamily="34" charset="0"/>
                          <a:sym typeface="Arial"/>
                        </a:rPr>
                        <a:t>  Based on 590 referrals by 36 primary care clinicians, eConsults replaced face-to-face specialty visits 69% of the time. </a:t>
                      </a:r>
                      <a:r>
                        <a:rPr kumimoji="0" lang="en-US" sz="11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(The Annals of Family Medicine, 2016)</a:t>
                      </a:r>
                      <a:r>
                        <a:rPr lang="en-US" sz="1500" b="0" i="0" u="none" strike="noStrike" cap="none" dirty="0">
                          <a:solidFill>
                            <a:schemeClr val="tx1"/>
                          </a:solidFill>
                          <a:effectLst/>
                          <a:latin typeface="Arial" panose="020B0604020202020204" pitchFamily="34" charset="0"/>
                          <a:ea typeface="+mn-ea"/>
                          <a:cs typeface="Arial" panose="020B0604020202020204" pitchFamily="34" charset="0"/>
                          <a:sym typeface="Arial"/>
                        </a:rPr>
                        <a:t> </a:t>
                      </a:r>
                    </a:p>
                    <a:p>
                      <a:pPr algn="l" fontAlgn="t"/>
                      <a:endParaRPr lang="en-US" sz="600" b="0" i="0" u="none" strike="noStrike" cap="none" dirty="0">
                        <a:solidFill>
                          <a:schemeClr val="tx1"/>
                        </a:solidFill>
                        <a:effectLst/>
                        <a:latin typeface="Arial" panose="020B0604020202020204" pitchFamily="34" charset="0"/>
                        <a:ea typeface="+mn-ea"/>
                        <a:cs typeface="Arial" panose="020B0604020202020204" pitchFamily="34" charset="0"/>
                        <a:sym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500" b="0" i="0" u="none" strike="noStrike" cap="none" dirty="0">
                          <a:solidFill>
                            <a:schemeClr val="tx1"/>
                          </a:solidFill>
                          <a:effectLst/>
                          <a:latin typeface="Arial" panose="020B0604020202020204" pitchFamily="34" charset="0"/>
                          <a:ea typeface="+mn-ea"/>
                          <a:cs typeface="Arial" panose="020B0604020202020204" pitchFamily="34" charset="0"/>
                          <a:sym typeface="Arial"/>
                        </a:rPr>
                        <a:t>  $1.91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3122860"/>
                  </a:ext>
                </a:extLst>
              </a:tr>
            </a:tbl>
          </a:graphicData>
        </a:graphic>
      </p:graphicFrame>
      <p:sp>
        <p:nvSpPr>
          <p:cNvPr id="7" name="Rectangle 6">
            <a:extLst>
              <a:ext uri="{FF2B5EF4-FFF2-40B4-BE49-F238E27FC236}">
                <a16:creationId xmlns:a16="http://schemas.microsoft.com/office/drawing/2014/main" id="{B626CF38-0911-0A4B-A3D2-9D806386868D}"/>
              </a:ext>
            </a:extLst>
          </p:cNvPr>
          <p:cNvSpPr/>
          <p:nvPr/>
        </p:nvSpPr>
        <p:spPr>
          <a:xfrm>
            <a:off x="0" y="-4218"/>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itle 1">
            <a:extLst>
              <a:ext uri="{FF2B5EF4-FFF2-40B4-BE49-F238E27FC236}">
                <a16:creationId xmlns:a16="http://schemas.microsoft.com/office/drawing/2014/main" id="{4547A18E-AF23-074A-A25A-4753FA79F705}"/>
              </a:ext>
            </a:extLst>
          </p:cNvPr>
          <p:cNvSpPr txBox="1">
            <a:spLocks/>
          </p:cNvSpPr>
          <p:nvPr/>
        </p:nvSpPr>
        <p:spPr>
          <a:xfrm>
            <a:off x="256805" y="214844"/>
            <a:ext cx="3915145" cy="969604"/>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800" b="1" i="0" u="none" strike="noStrike" kern="0" cap="none" spc="0" normalizeH="0" baseline="0" noProof="0" dirty="0">
                <a:ln>
                  <a:noFill/>
                </a:ln>
                <a:solidFill>
                  <a:prstClr val="white"/>
                </a:solidFill>
                <a:effectLst/>
                <a:uLnTx/>
                <a:uFillTx/>
                <a:latin typeface="Arial"/>
                <a:sym typeface="Raleway"/>
              </a:rPr>
              <a:t>EVIDENCE SHOWS PCM CAPABILITIES SAVE MONEY</a:t>
            </a:r>
          </a:p>
        </p:txBody>
      </p:sp>
      <p:sp>
        <p:nvSpPr>
          <p:cNvPr id="9" name="Rectangle 8">
            <a:extLst>
              <a:ext uri="{FF2B5EF4-FFF2-40B4-BE49-F238E27FC236}">
                <a16:creationId xmlns:a16="http://schemas.microsoft.com/office/drawing/2014/main" id="{13A47EF8-979B-5247-BC92-930BC5D5A183}"/>
              </a:ext>
            </a:extLst>
          </p:cNvPr>
          <p:cNvSpPr/>
          <p:nvPr/>
        </p:nvSpPr>
        <p:spPr>
          <a:xfrm>
            <a:off x="5019531" y="108095"/>
            <a:ext cx="691566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PMPM savings reflects the estimated per member, per month savings across the entire Commercial population. Therefore, this figure is smaller than the estimates for those benefiting from the capability. </a:t>
            </a:r>
          </a:p>
        </p:txBody>
      </p:sp>
      <p:sp>
        <p:nvSpPr>
          <p:cNvPr id="11" name="Rectangle 10">
            <a:extLst>
              <a:ext uri="{FF2B5EF4-FFF2-40B4-BE49-F238E27FC236}">
                <a16:creationId xmlns:a16="http://schemas.microsoft.com/office/drawing/2014/main" id="{3D19CA02-38CC-2846-B6FA-CC1CCC0CD231}"/>
              </a:ext>
            </a:extLst>
          </p:cNvPr>
          <p:cNvSpPr/>
          <p:nvPr/>
        </p:nvSpPr>
        <p:spPr>
          <a:xfrm>
            <a:off x="403760" y="1560451"/>
            <a:ext cx="116570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t>Capability</a:t>
            </a:r>
            <a:endParaRPr kumimoji="0" lang="en-US" sz="1600" b="0" i="0" u="none" strike="noStrike" kern="1200" cap="none" spc="0" normalizeH="0" baseline="0" noProof="0" dirty="0">
              <a:ln>
                <a:noFill/>
              </a:ln>
              <a:solidFill>
                <a:srgbClr val="F68620"/>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4A2EDD53-EDBA-F34C-A261-1F99693A8B4E}"/>
              </a:ext>
            </a:extLst>
          </p:cNvPr>
          <p:cNvSpPr/>
          <p:nvPr/>
        </p:nvSpPr>
        <p:spPr>
          <a:xfrm>
            <a:off x="3558543" y="1472236"/>
            <a:ext cx="6096000" cy="584775"/>
          </a:xfrm>
          <a:prstGeom prst="rect">
            <a:avLst/>
          </a:prstGeom>
        </p:spPr>
        <p:txBody>
          <a:bodyPr>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t>Estimated Savings for Commercial Patients</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t>Benefiting from the Capability </a:t>
            </a:r>
          </a:p>
        </p:txBody>
      </p:sp>
      <p:sp>
        <p:nvSpPr>
          <p:cNvPr id="13" name="Rectangle 12">
            <a:extLst>
              <a:ext uri="{FF2B5EF4-FFF2-40B4-BE49-F238E27FC236}">
                <a16:creationId xmlns:a16="http://schemas.microsoft.com/office/drawing/2014/main" id="{BCC177A3-DABD-4147-B038-A3A448D91F83}"/>
              </a:ext>
            </a:extLst>
          </p:cNvPr>
          <p:cNvSpPr/>
          <p:nvPr/>
        </p:nvSpPr>
        <p:spPr>
          <a:xfrm>
            <a:off x="9121386" y="1485365"/>
            <a:ext cx="2706438" cy="584775"/>
          </a:xfrm>
          <a:prstGeom prst="rect">
            <a:avLst/>
          </a:prstGeom>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t>Savings Applied to Entire Population (PMPM)</a:t>
            </a:r>
          </a:p>
        </p:txBody>
      </p:sp>
      <p:sp>
        <p:nvSpPr>
          <p:cNvPr id="10" name="TextBox 9">
            <a:extLst>
              <a:ext uri="{FF2B5EF4-FFF2-40B4-BE49-F238E27FC236}">
                <a16:creationId xmlns:a16="http://schemas.microsoft.com/office/drawing/2014/main" id="{8E88CF57-6B54-498E-A6A7-CF3383CF7C08}"/>
              </a:ext>
            </a:extLst>
          </p:cNvPr>
          <p:cNvSpPr txBox="1"/>
          <p:nvPr/>
        </p:nvSpPr>
        <p:spPr>
          <a:xfrm>
            <a:off x="6096000" y="6368515"/>
            <a:ext cx="3735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9900"/>
                </a:solidFill>
                <a:effectLst/>
                <a:uLnTx/>
                <a:uFillTx/>
                <a:latin typeface="Arial"/>
                <a:ea typeface="+mn-ea"/>
                <a:cs typeface="+mn-cs"/>
              </a:rPr>
              <a:t>DRAFT FOR DISCUSSION ONLY</a:t>
            </a:r>
          </a:p>
        </p:txBody>
      </p:sp>
      <p:sp>
        <p:nvSpPr>
          <p:cNvPr id="14" name="TextBox 13">
            <a:extLst>
              <a:ext uri="{FF2B5EF4-FFF2-40B4-BE49-F238E27FC236}">
                <a16:creationId xmlns:a16="http://schemas.microsoft.com/office/drawing/2014/main" id="{E278BAD2-8A9F-4720-93B1-D81516ED0305}"/>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20</a:t>
            </a:r>
          </a:p>
        </p:txBody>
      </p:sp>
      <p:pic>
        <p:nvPicPr>
          <p:cNvPr id="15" name="Picture 14">
            <a:extLst>
              <a:ext uri="{FF2B5EF4-FFF2-40B4-BE49-F238E27FC236}">
                <a16:creationId xmlns:a16="http://schemas.microsoft.com/office/drawing/2014/main" id="{7F631785-969C-4557-9678-E924620147FB}"/>
              </a:ext>
            </a:extLst>
          </p:cNvPr>
          <p:cNvPicPr>
            <a:picLocks noChangeAspect="1"/>
          </p:cNvPicPr>
          <p:nvPr/>
        </p:nvPicPr>
        <p:blipFill>
          <a:blip r:embed="rId3"/>
          <a:stretch>
            <a:fillRect/>
          </a:stretch>
        </p:blipFill>
        <p:spPr>
          <a:xfrm>
            <a:off x="615379" y="6181808"/>
            <a:ext cx="3036071" cy="365792"/>
          </a:xfrm>
          <a:prstGeom prst="rect">
            <a:avLst/>
          </a:prstGeom>
        </p:spPr>
      </p:pic>
      <p:pic>
        <p:nvPicPr>
          <p:cNvPr id="16" name="Picture 15">
            <a:extLst>
              <a:ext uri="{FF2B5EF4-FFF2-40B4-BE49-F238E27FC236}">
                <a16:creationId xmlns:a16="http://schemas.microsoft.com/office/drawing/2014/main" id="{1B096325-F755-48DB-9752-94968FBCF5E9}"/>
              </a:ext>
            </a:extLst>
          </p:cNvPr>
          <p:cNvPicPr>
            <a:picLocks noChangeAspect="1"/>
          </p:cNvPicPr>
          <p:nvPr/>
        </p:nvPicPr>
        <p:blipFill>
          <a:blip r:embed="rId4"/>
          <a:stretch>
            <a:fillRect/>
          </a:stretch>
        </p:blipFill>
        <p:spPr>
          <a:xfrm>
            <a:off x="9831092" y="6095634"/>
            <a:ext cx="2104103" cy="550304"/>
          </a:xfrm>
          <a:prstGeom prst="rect">
            <a:avLst/>
          </a:prstGeom>
        </p:spPr>
      </p:pic>
    </p:spTree>
    <p:extLst>
      <p:ext uri="{BB962C8B-B14F-4D97-AF65-F5344CB8AC3E}">
        <p14:creationId xmlns:p14="http://schemas.microsoft.com/office/powerpoint/2010/main" val="217567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2F3B37-D205-4311-AC37-9A5E2F2CE6EA}"/>
              </a:ext>
            </a:extLst>
          </p:cNvPr>
          <p:cNvSpPr/>
          <p:nvPr/>
        </p:nvSpPr>
        <p:spPr>
          <a:xfrm>
            <a:off x="0" y="0"/>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3DC532E-3487-41B8-AEC5-8A07D29C8C3C}"/>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3</a:t>
            </a:r>
          </a:p>
        </p:txBody>
      </p:sp>
      <p:sp>
        <p:nvSpPr>
          <p:cNvPr id="11" name="TextBox 10">
            <a:extLst>
              <a:ext uri="{FF2B5EF4-FFF2-40B4-BE49-F238E27FC236}">
                <a16:creationId xmlns:a16="http://schemas.microsoft.com/office/drawing/2014/main" id="{0F6B1910-58A3-4146-A52A-7A6AC2E187D6}"/>
              </a:ext>
            </a:extLst>
          </p:cNvPr>
          <p:cNvSpPr txBox="1"/>
          <p:nvPr/>
        </p:nvSpPr>
        <p:spPr>
          <a:xfrm>
            <a:off x="6096000" y="6368515"/>
            <a:ext cx="3735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DRAFT FOR DISCUSSION ONLY</a:t>
            </a:r>
          </a:p>
        </p:txBody>
      </p:sp>
      <p:sp>
        <p:nvSpPr>
          <p:cNvPr id="7" name="Title 1">
            <a:extLst>
              <a:ext uri="{FF2B5EF4-FFF2-40B4-BE49-F238E27FC236}">
                <a16:creationId xmlns:a16="http://schemas.microsoft.com/office/drawing/2014/main" id="{0C635E84-2CE7-430D-B7C4-FED574C49908}"/>
              </a:ext>
            </a:extLst>
          </p:cNvPr>
          <p:cNvSpPr>
            <a:spLocks noGrp="1"/>
          </p:cNvSpPr>
          <p:nvPr>
            <p:ph type="title"/>
          </p:nvPr>
        </p:nvSpPr>
        <p:spPr>
          <a:xfrm>
            <a:off x="106335" y="107421"/>
            <a:ext cx="2985159" cy="969604"/>
          </a:xfrm>
        </p:spPr>
        <p:txBody>
          <a:bodyPr/>
          <a:lstStyle/>
          <a:p>
            <a:r>
              <a:rPr lang="en-US" sz="1800" dirty="0">
                <a:solidFill>
                  <a:schemeClr val="bg1"/>
                </a:solidFill>
                <a:latin typeface="+mj-lt"/>
              </a:rPr>
              <a:t>OUR SHARED CHALLENGE</a:t>
            </a:r>
          </a:p>
        </p:txBody>
      </p:sp>
      <p:sp>
        <p:nvSpPr>
          <p:cNvPr id="8" name="Rectangle 7">
            <a:extLst>
              <a:ext uri="{FF2B5EF4-FFF2-40B4-BE49-F238E27FC236}">
                <a16:creationId xmlns:a16="http://schemas.microsoft.com/office/drawing/2014/main" id="{803408F2-29F6-4D0F-A12E-9332CD9B622D}"/>
              </a:ext>
            </a:extLst>
          </p:cNvPr>
          <p:cNvSpPr/>
          <p:nvPr/>
        </p:nvSpPr>
        <p:spPr>
          <a:xfrm>
            <a:off x="3197829" y="142145"/>
            <a:ext cx="8692587" cy="830997"/>
          </a:xfrm>
          <a:prstGeom prst="rect">
            <a:avLst/>
          </a:prstGeom>
        </p:spPr>
        <p:txBody>
          <a:bodyPr wrap="square">
            <a:spAutoFit/>
          </a:bodyPr>
          <a:lstStyle/>
          <a:p>
            <a:r>
              <a:rPr lang="en-US" sz="1600" dirty="0">
                <a:solidFill>
                  <a:schemeClr val="bg1"/>
                </a:solidFill>
              </a:rPr>
              <a:t>The highest performing health systems spend 10 to 12% of health care dollars on primary care. In Connecticut, primary care spending is 5% or less. The result is underuse of high value services, overuse of low value services, higher spending and worse outcomes. </a:t>
            </a:r>
          </a:p>
        </p:txBody>
      </p:sp>
      <p:sp>
        <p:nvSpPr>
          <p:cNvPr id="20" name="Rectangle 19">
            <a:extLst>
              <a:ext uri="{FF2B5EF4-FFF2-40B4-BE49-F238E27FC236}">
                <a16:creationId xmlns:a16="http://schemas.microsoft.com/office/drawing/2014/main" id="{8BA7401B-0457-4560-AEBE-33581C37FED8}"/>
              </a:ext>
            </a:extLst>
          </p:cNvPr>
          <p:cNvSpPr/>
          <p:nvPr/>
        </p:nvSpPr>
        <p:spPr>
          <a:xfrm>
            <a:off x="441767" y="1321963"/>
            <a:ext cx="11308465" cy="4088299"/>
          </a:xfrm>
          <a:prstGeom prst="rect">
            <a:avLst/>
          </a:prstGeom>
        </p:spPr>
        <p:txBody>
          <a:bodyPr wrap="square">
            <a:spAutoFit/>
          </a:bodyPr>
          <a:lstStyle/>
          <a:p>
            <a:pPr eaLnBrk="0" fontAlgn="base" hangingPunct="0">
              <a:spcBef>
                <a:spcPct val="0"/>
              </a:spcBef>
              <a:spcAft>
                <a:spcPct val="0"/>
              </a:spcAft>
            </a:pPr>
            <a:r>
              <a:rPr lang="en-US" sz="2000" b="1" dirty="0">
                <a:solidFill>
                  <a:srgbClr val="ED7D31"/>
                </a:solidFill>
                <a:latin typeface="Arial" panose="020B0604020202020204" pitchFamily="34" charset="0"/>
              </a:rPr>
              <a:t>Connecticut ranks…</a:t>
            </a:r>
          </a:p>
          <a:p>
            <a:pPr eaLnBrk="0" fontAlgn="base" hangingPunct="0">
              <a:spcBef>
                <a:spcPct val="0"/>
              </a:spcBef>
              <a:spcAft>
                <a:spcPct val="0"/>
              </a:spcAft>
            </a:pPr>
            <a:endParaRPr lang="en-US" sz="1000" b="1" dirty="0">
              <a:solidFill>
                <a:srgbClr val="ED7D31"/>
              </a:solidFill>
              <a:latin typeface="Arial" panose="020B0604020202020204" pitchFamily="34" charset="0"/>
            </a:endParaRPr>
          </a:p>
          <a:p>
            <a:pPr marL="285750" indent="-285750">
              <a:buFont typeface="Arial" panose="020B0604020202020204" pitchFamily="34" charset="0"/>
              <a:buChar char="•"/>
            </a:pPr>
            <a:r>
              <a:rPr lang="en-US" sz="1700" dirty="0">
                <a:solidFill>
                  <a:prstClr val="black"/>
                </a:solidFill>
                <a:latin typeface="Arial"/>
              </a:rPr>
              <a:t>32</a:t>
            </a:r>
            <a:r>
              <a:rPr lang="en-US" sz="1700" baseline="30000" dirty="0">
                <a:solidFill>
                  <a:prstClr val="black"/>
                </a:solidFill>
                <a:latin typeface="Arial"/>
              </a:rPr>
              <a:t>nd</a:t>
            </a:r>
            <a:r>
              <a:rPr lang="en-US" sz="1700" dirty="0">
                <a:solidFill>
                  <a:prstClr val="black"/>
                </a:solidFill>
                <a:latin typeface="Arial"/>
              </a:rPr>
              <a:t> worst in the nation in avoidable hospital use and costs, largely driven by avoidable ED use</a:t>
            </a:r>
            <a:r>
              <a:rPr lang="en-US" sz="1700" baseline="30000" dirty="0">
                <a:solidFill>
                  <a:prstClr val="black"/>
                </a:solidFill>
                <a:latin typeface="Arial"/>
              </a:rPr>
              <a:t>1</a:t>
            </a:r>
          </a:p>
          <a:p>
            <a:endParaRPr lang="en-US" sz="1700" dirty="0">
              <a:solidFill>
                <a:prstClr val="black"/>
              </a:solidFill>
              <a:latin typeface="Arial"/>
            </a:endParaRPr>
          </a:p>
          <a:p>
            <a:pPr marL="285750" indent="-285750">
              <a:buFont typeface="Arial" panose="020B0604020202020204" pitchFamily="34" charset="0"/>
              <a:buChar char="•"/>
            </a:pPr>
            <a:r>
              <a:rPr lang="en-US" sz="1700" dirty="0"/>
              <a:t>6</a:t>
            </a:r>
            <a:r>
              <a:rPr lang="en-US" sz="1700" baseline="30000" dirty="0"/>
              <a:t>th</a:t>
            </a:r>
            <a:r>
              <a:rPr lang="en-US" sz="1700" dirty="0"/>
              <a:t> highest private </a:t>
            </a:r>
            <a:r>
              <a:rPr lang="en-US" sz="1700"/>
              <a:t>health insurance </a:t>
            </a:r>
            <a:r>
              <a:rPr lang="en-US" sz="1700" dirty="0"/>
              <a:t>spending per capita and 5</a:t>
            </a:r>
            <a:r>
              <a:rPr lang="en-US" sz="1700" baseline="30000" dirty="0"/>
              <a:t>th</a:t>
            </a:r>
            <a:r>
              <a:rPr lang="en-US" sz="1700" dirty="0"/>
              <a:t> highest for Medicare</a:t>
            </a:r>
            <a:r>
              <a:rPr lang="en-US" sz="1700" baseline="30000" dirty="0"/>
              <a:t>2</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43</a:t>
            </a:r>
            <a:r>
              <a:rPr lang="en-US" sz="1700" baseline="30000" dirty="0"/>
              <a:t>rd</a:t>
            </a:r>
            <a:r>
              <a:rPr lang="en-US" sz="1700" dirty="0"/>
              <a:t> worst in the nation in health disparities</a:t>
            </a:r>
            <a:r>
              <a:rPr lang="en-US" sz="1700" baseline="30000" dirty="0"/>
              <a:t>3</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44</a:t>
            </a:r>
            <a:r>
              <a:rPr lang="en-US" sz="1700" baseline="30000" dirty="0"/>
              <a:t>th</a:t>
            </a:r>
            <a:r>
              <a:rPr lang="en-US" sz="1700" dirty="0"/>
              <a:t> worst in the nation in adults with diabetes without a hemoglobin A1c test</a:t>
            </a:r>
            <a:r>
              <a:rPr lang="en-US" sz="1700" baseline="30000" dirty="0"/>
              <a:t>2</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33</a:t>
            </a:r>
            <a:r>
              <a:rPr lang="en-US" sz="1700" baseline="30000" dirty="0"/>
              <a:t>rd</a:t>
            </a:r>
            <a:r>
              <a:rPr lang="en-US" sz="1700" dirty="0"/>
              <a:t> worst in the nation in adults with mental illness reporting unmet need</a:t>
            </a:r>
            <a:r>
              <a:rPr lang="en-US" sz="1700" baseline="30000" dirty="0"/>
              <a:t>2</a:t>
            </a:r>
          </a:p>
          <a:p>
            <a:endParaRPr lang="en-US" sz="1700" dirty="0"/>
          </a:p>
          <a:p>
            <a:pPr marL="285750" indent="-285750">
              <a:buFont typeface="Arial" panose="020B0604020202020204" pitchFamily="34" charset="0"/>
              <a:buChar char="•"/>
            </a:pPr>
            <a:r>
              <a:rPr lang="en-US" sz="1700" dirty="0"/>
              <a:t>39</a:t>
            </a:r>
            <a:r>
              <a:rPr lang="en-US" sz="1700" baseline="30000" dirty="0"/>
              <a:t>th</a:t>
            </a:r>
            <a:r>
              <a:rPr lang="en-US" sz="1700" dirty="0"/>
              <a:t> worst in the nation in deaths from drug use</a:t>
            </a:r>
            <a:r>
              <a:rPr lang="en-US" sz="1700" baseline="30000" dirty="0"/>
              <a:t>3</a:t>
            </a:r>
          </a:p>
          <a:p>
            <a:endParaRPr lang="en-US" sz="1600" baseline="30000" dirty="0"/>
          </a:p>
          <a:p>
            <a:pPr algn="ctr"/>
            <a:r>
              <a:rPr lang="en-US" sz="1600" b="1" i="1" dirty="0"/>
              <a:t>The United States ranks last in primary care providers per 1,000 among developed countries</a:t>
            </a:r>
            <a:r>
              <a:rPr lang="en-US" sz="1600" b="1" i="1" baseline="30000" dirty="0"/>
              <a:t>4</a:t>
            </a:r>
            <a:r>
              <a:rPr lang="en-US" sz="1600" b="1" i="1" dirty="0"/>
              <a:t>.  Connecticut is projected to require a 15% increase in primary care physicians by 2030 to keep pace with current utilization</a:t>
            </a:r>
            <a:r>
              <a:rPr lang="en-US" sz="1600" b="1" i="1" baseline="30000" dirty="0"/>
              <a:t>5</a:t>
            </a:r>
            <a:r>
              <a:rPr lang="en-US" sz="1600" b="1" i="1" dirty="0"/>
              <a:t>.</a:t>
            </a:r>
          </a:p>
        </p:txBody>
      </p:sp>
      <p:sp>
        <p:nvSpPr>
          <p:cNvPr id="4" name="TextBox 3">
            <a:extLst>
              <a:ext uri="{FF2B5EF4-FFF2-40B4-BE49-F238E27FC236}">
                <a16:creationId xmlns:a16="http://schemas.microsoft.com/office/drawing/2014/main" id="{0C161888-A160-4AAD-95E6-17770DC68BEC}"/>
              </a:ext>
            </a:extLst>
          </p:cNvPr>
          <p:cNvSpPr txBox="1"/>
          <p:nvPr/>
        </p:nvSpPr>
        <p:spPr>
          <a:xfrm>
            <a:off x="332545" y="5429797"/>
            <a:ext cx="11308464" cy="1015663"/>
          </a:xfrm>
          <a:prstGeom prst="rect">
            <a:avLst/>
          </a:prstGeom>
          <a:noFill/>
        </p:spPr>
        <p:txBody>
          <a:bodyPr wrap="square" rtlCol="0">
            <a:spAutoFit/>
          </a:bodyPr>
          <a:lstStyle/>
          <a:p>
            <a:r>
              <a:rPr lang="en-US" sz="800" baseline="30000" dirty="0"/>
              <a:t>1</a:t>
            </a:r>
            <a:r>
              <a:rPr lang="en-US" sz="800" dirty="0"/>
              <a:t> Commonwealth Fund Scorecard on State Health System Performance, 2018, </a:t>
            </a:r>
            <a:r>
              <a:rPr lang="en-US" sz="800" dirty="0">
                <a:hlinkClick r:id="rId3"/>
              </a:rPr>
              <a:t>https://interactives.commonwealthfund.org/2018/state-scorecard/files/Connecticut.pdf</a:t>
            </a:r>
            <a:endParaRPr lang="en-US" sz="800" dirty="0"/>
          </a:p>
          <a:p>
            <a:r>
              <a:rPr lang="en-US" sz="800" baseline="30000" dirty="0"/>
              <a:t>2</a:t>
            </a:r>
            <a:r>
              <a:rPr lang="en-US" sz="800" dirty="0"/>
              <a:t> Kaiser Family Foundation State Health Facts, 2017, </a:t>
            </a:r>
            <a:r>
              <a:rPr lang="en-US" sz="800" dirty="0">
                <a:hlinkClick r:id="rId4"/>
              </a:rPr>
              <a:t>https://www.kff.org/other/state-indicator/per-capita-state-spending/?currentTimeframe=0&amp;sortModel=%7B%22colId%22:%22Location%22,%22sort%22:%22asc%22%7D</a:t>
            </a:r>
            <a:endParaRPr lang="en-US" sz="800" dirty="0"/>
          </a:p>
          <a:p>
            <a:r>
              <a:rPr lang="en-US" sz="800" baseline="30000" dirty="0"/>
              <a:t>3 </a:t>
            </a:r>
            <a:r>
              <a:rPr lang="en-US" sz="800" dirty="0"/>
              <a:t>America’s Health Rankings 2018 Annual Report, </a:t>
            </a:r>
            <a:r>
              <a:rPr lang="en-US" sz="800" dirty="0">
                <a:hlinkClick r:id="rId5"/>
              </a:rPr>
              <a:t>https://www.americashealthrankings.org/</a:t>
            </a:r>
            <a:endParaRPr lang="en-US" sz="800" dirty="0"/>
          </a:p>
          <a:p>
            <a:r>
              <a:rPr lang="en-US" sz="800" baseline="30000" dirty="0"/>
              <a:t>4</a:t>
            </a:r>
            <a:r>
              <a:rPr lang="en-US" sz="800" dirty="0"/>
              <a:t> Organisation for Economic Cooperation and Development, </a:t>
            </a:r>
            <a:r>
              <a:rPr lang="en-US" sz="800" dirty="0">
                <a:hlinkClick r:id="rId6"/>
              </a:rPr>
              <a:t>https://stats.oecd.org/Index.aspx?QueryId=30173</a:t>
            </a:r>
            <a:endParaRPr lang="en-US" sz="800" dirty="0"/>
          </a:p>
          <a:p>
            <a:r>
              <a:rPr lang="en-US" sz="800" baseline="30000" dirty="0"/>
              <a:t>5 </a:t>
            </a:r>
            <a:r>
              <a:rPr lang="en-US" sz="800" dirty="0"/>
              <a:t>Connecticut: Projecting Primary Care Physician Workforce, </a:t>
            </a:r>
            <a:r>
              <a:rPr lang="en-US" sz="800" dirty="0">
                <a:hlinkClick r:id="rId7"/>
              </a:rPr>
              <a:t>https://www.graham-center.org/content/dam/rgc/documents/maps-data-tools/state-collections/workforce-projections/Connecticut.pdf</a:t>
            </a:r>
            <a:endParaRPr lang="en-US" sz="800" dirty="0"/>
          </a:p>
          <a:p>
            <a:endParaRPr lang="en-US" sz="800" dirty="0"/>
          </a:p>
          <a:p>
            <a:endParaRPr lang="en-US" sz="1200" dirty="0"/>
          </a:p>
        </p:txBody>
      </p:sp>
    </p:spTree>
    <p:extLst>
      <p:ext uri="{BB962C8B-B14F-4D97-AF65-F5344CB8AC3E}">
        <p14:creationId xmlns:p14="http://schemas.microsoft.com/office/powerpoint/2010/main" val="707892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7286EC-17C4-48F9-A7A7-33A07D436197}"/>
              </a:ext>
            </a:extLst>
          </p:cNvPr>
          <p:cNvSpPr/>
          <p:nvPr/>
        </p:nvSpPr>
        <p:spPr>
          <a:xfrm>
            <a:off x="0" y="0"/>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id="{1A7C8B65-9D6E-418C-9D7C-298F85D85DFE}"/>
              </a:ext>
            </a:extLst>
          </p:cNvPr>
          <p:cNvPicPr>
            <a:picLocks noChangeAspect="1"/>
          </p:cNvPicPr>
          <p:nvPr/>
        </p:nvPicPr>
        <p:blipFill>
          <a:blip r:embed="rId3"/>
          <a:stretch>
            <a:fillRect/>
          </a:stretch>
        </p:blipFill>
        <p:spPr>
          <a:xfrm>
            <a:off x="624813" y="6187083"/>
            <a:ext cx="3036071" cy="365792"/>
          </a:xfrm>
          <a:prstGeom prst="rect">
            <a:avLst/>
          </a:prstGeom>
        </p:spPr>
      </p:pic>
      <p:sp>
        <p:nvSpPr>
          <p:cNvPr id="3" name="Arrow: Left 2">
            <a:extLst>
              <a:ext uri="{FF2B5EF4-FFF2-40B4-BE49-F238E27FC236}">
                <a16:creationId xmlns:a16="http://schemas.microsoft.com/office/drawing/2014/main" id="{2D401E68-767B-4921-B95C-90B0FB80EAC1}"/>
              </a:ext>
            </a:extLst>
          </p:cNvPr>
          <p:cNvSpPr/>
          <p:nvPr/>
        </p:nvSpPr>
        <p:spPr>
          <a:xfrm>
            <a:off x="7421913" y="2238703"/>
            <a:ext cx="2599679" cy="666592"/>
          </a:xfrm>
          <a:prstGeom prst="lef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Title 1">
            <a:extLst>
              <a:ext uri="{FF2B5EF4-FFF2-40B4-BE49-F238E27FC236}">
                <a16:creationId xmlns:a16="http://schemas.microsoft.com/office/drawing/2014/main" id="{0C9CB378-0625-43DA-A0B8-DC3E04C24E8F}"/>
              </a:ext>
            </a:extLst>
          </p:cNvPr>
          <p:cNvSpPr txBox="1">
            <a:spLocks/>
          </p:cNvSpPr>
          <p:nvPr/>
        </p:nvSpPr>
        <p:spPr>
          <a:xfrm>
            <a:off x="13219" y="169237"/>
            <a:ext cx="4528466" cy="969604"/>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lang="en-US" sz="1800" kern="0" dirty="0">
                <a:solidFill>
                  <a:srgbClr val="FFFFFF"/>
                </a:solidFill>
                <a:latin typeface="Arial"/>
              </a:rPr>
              <a:t>SAVINGS INCREASE AS CAPABILITIES IMPROVE OUTCOMES </a:t>
            </a:r>
            <a:endParaRPr kumimoji="0" lang="en-US" sz="1800" b="1" i="0" u="none" strike="noStrike" kern="0" cap="none" spc="0" normalizeH="0" baseline="0" noProof="0" dirty="0">
              <a:ln>
                <a:noFill/>
              </a:ln>
              <a:solidFill>
                <a:srgbClr val="FF6F0C"/>
              </a:solidFill>
              <a:effectLst/>
              <a:uLnTx/>
              <a:uFillTx/>
              <a:latin typeface="Raleway"/>
              <a:sym typeface="Raleway"/>
            </a:endParaRPr>
          </a:p>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endParaRPr kumimoji="0" lang="en-US" sz="1800" b="1" i="0" u="none" strike="noStrike" kern="0" cap="none" spc="0" normalizeH="0" baseline="0" noProof="0" dirty="0">
              <a:ln>
                <a:noFill/>
              </a:ln>
              <a:solidFill>
                <a:srgbClr val="FFFFFF"/>
              </a:solidFill>
              <a:effectLst/>
              <a:uLnTx/>
              <a:uFillTx/>
              <a:latin typeface="Arial"/>
              <a:sym typeface="Raleway"/>
            </a:endParaRPr>
          </a:p>
        </p:txBody>
      </p:sp>
      <p:sp>
        <p:nvSpPr>
          <p:cNvPr id="11" name="Rectangle 10">
            <a:extLst>
              <a:ext uri="{FF2B5EF4-FFF2-40B4-BE49-F238E27FC236}">
                <a16:creationId xmlns:a16="http://schemas.microsoft.com/office/drawing/2014/main" id="{97DB158F-12B2-44AB-BA08-FCF5D0A1442B}"/>
              </a:ext>
            </a:extLst>
          </p:cNvPr>
          <p:cNvSpPr/>
          <p:nvPr/>
        </p:nvSpPr>
        <p:spPr>
          <a:xfrm>
            <a:off x="5078627" y="141705"/>
            <a:ext cx="6833287" cy="830997"/>
          </a:xfrm>
          <a:prstGeom prst="rect">
            <a:avLst/>
          </a:prstGeom>
        </p:spPr>
        <p:txBody>
          <a:bodyPr wrap="square">
            <a:spAutoFit/>
          </a:bodyPr>
          <a:lstStyle/>
          <a:p>
            <a:pPr lvl="0"/>
            <a:r>
              <a:rPr lang="en-US" sz="1600" dirty="0">
                <a:solidFill>
                  <a:srgbClr val="FFFFFF"/>
                </a:solidFill>
                <a:latin typeface="Arial"/>
              </a:rPr>
              <a:t>Based on an extensive review of the evidence, modeling shows PCM would drive immediate reductions in avoidable utilization and those savings would more than cover the cost of the program by year two. </a:t>
            </a:r>
          </a:p>
        </p:txBody>
      </p:sp>
      <p:sp>
        <p:nvSpPr>
          <p:cNvPr id="12" name="Rectangle 11">
            <a:extLst>
              <a:ext uri="{FF2B5EF4-FFF2-40B4-BE49-F238E27FC236}">
                <a16:creationId xmlns:a16="http://schemas.microsoft.com/office/drawing/2014/main" id="{73DA795D-3D70-4FF9-9B0D-41D31FCE69A2}"/>
              </a:ext>
            </a:extLst>
          </p:cNvPr>
          <p:cNvSpPr>
            <a:spLocks noChangeAspect="1"/>
          </p:cNvSpPr>
          <p:nvPr/>
        </p:nvSpPr>
        <p:spPr>
          <a:xfrm>
            <a:off x="7812911" y="1372880"/>
            <a:ext cx="4236335" cy="4594057"/>
          </a:xfrm>
          <a:prstGeom prst="rect">
            <a:avLst/>
          </a:prstGeom>
          <a:solidFill>
            <a:schemeClr val="bg1"/>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spcBef>
                <a:spcPts val="600"/>
              </a:spcBef>
              <a:spcAft>
                <a:spcPts val="600"/>
              </a:spcAft>
            </a:pPr>
            <a:r>
              <a:rPr lang="en-US" sz="1500" b="1" dirty="0">
                <a:solidFill>
                  <a:schemeClr val="accent1"/>
                </a:solidFill>
              </a:rPr>
              <a:t>PCM IMPROVES                          AFFORDABILITY  </a:t>
            </a:r>
          </a:p>
          <a:p>
            <a:pPr marL="285750" lvl="0" indent="-285750">
              <a:spcBef>
                <a:spcPts val="600"/>
              </a:spcBef>
              <a:spcAft>
                <a:spcPts val="600"/>
              </a:spcAft>
              <a:buFont typeface="Arial" panose="020B0604020202020204" pitchFamily="34" charset="0"/>
              <a:buChar char="•"/>
            </a:pPr>
            <a:r>
              <a:rPr lang="en-US" sz="1500" dirty="0">
                <a:solidFill>
                  <a:schemeClr val="bg2"/>
                </a:solidFill>
              </a:rPr>
              <a:t>Immediate reductions in avoidable utilization </a:t>
            </a:r>
          </a:p>
          <a:p>
            <a:pPr marL="285750" lvl="0" indent="-285750">
              <a:spcBef>
                <a:spcPts val="600"/>
              </a:spcBef>
              <a:spcAft>
                <a:spcPts val="600"/>
              </a:spcAft>
              <a:buFont typeface="Arial" panose="020B0604020202020204" pitchFamily="34" charset="0"/>
              <a:buChar char="•"/>
            </a:pPr>
            <a:r>
              <a:rPr lang="en-US" sz="1500" dirty="0">
                <a:solidFill>
                  <a:schemeClr val="bg2"/>
                </a:solidFill>
              </a:rPr>
              <a:t>Return on investment in year 2 for commercial payers</a:t>
            </a:r>
          </a:p>
          <a:p>
            <a:pPr marL="285750" lvl="0" indent="-285750">
              <a:spcBef>
                <a:spcPts val="600"/>
              </a:spcBef>
              <a:spcAft>
                <a:spcPts val="600"/>
              </a:spcAft>
              <a:buFont typeface="Arial" panose="020B0604020202020204" pitchFamily="34" charset="0"/>
              <a:buChar char="•"/>
            </a:pPr>
            <a:r>
              <a:rPr lang="en-US" sz="1500" dirty="0">
                <a:solidFill>
                  <a:schemeClr val="bg2"/>
                </a:solidFill>
              </a:rPr>
              <a:t>Nearly 2 percent annual reduction in total cost of care by year 5 </a:t>
            </a:r>
          </a:p>
          <a:p>
            <a:pPr marL="285750" lvl="0" indent="-285750">
              <a:spcBef>
                <a:spcPts val="600"/>
              </a:spcBef>
              <a:spcAft>
                <a:spcPts val="600"/>
              </a:spcAft>
              <a:buFont typeface="Arial" panose="020B0604020202020204" pitchFamily="34" charset="0"/>
              <a:buChar char="•"/>
            </a:pPr>
            <a:r>
              <a:rPr lang="en-US" sz="1500" dirty="0">
                <a:solidFill>
                  <a:schemeClr val="bg2"/>
                </a:solidFill>
              </a:rPr>
              <a:t>Less spending on low value services and more spending on high value services</a:t>
            </a:r>
          </a:p>
          <a:p>
            <a:pPr marL="285750" lvl="0" indent="-285750">
              <a:spcBef>
                <a:spcPts val="600"/>
              </a:spcBef>
              <a:spcAft>
                <a:spcPts val="600"/>
              </a:spcAft>
              <a:buFont typeface="Arial" panose="020B0604020202020204" pitchFamily="34" charset="0"/>
              <a:buChar char="•"/>
            </a:pPr>
            <a:r>
              <a:rPr lang="en-US" sz="1500" dirty="0">
                <a:solidFill>
                  <a:schemeClr val="bg2"/>
                </a:solidFill>
              </a:rPr>
              <a:t>Four percent of spend redeployed to primary care, similar to successful BCBS MA program (NEJM, 2016)</a:t>
            </a:r>
          </a:p>
          <a:p>
            <a:pPr marL="285750" lvl="0" indent="-285750">
              <a:spcBef>
                <a:spcPts val="600"/>
              </a:spcBef>
              <a:spcAft>
                <a:spcPts val="600"/>
              </a:spcAft>
              <a:buFont typeface="Arial" panose="020B0604020202020204" pitchFamily="34" charset="0"/>
              <a:buChar char="•"/>
            </a:pPr>
            <a:r>
              <a:rPr lang="en-US" sz="1500" dirty="0">
                <a:solidFill>
                  <a:schemeClr val="bg2"/>
                </a:solidFill>
              </a:rPr>
              <a:t>Aligned with value-based insurance design</a:t>
            </a:r>
          </a:p>
          <a:p>
            <a:pPr marL="285750" lvl="0" indent="-285750">
              <a:spcBef>
                <a:spcPts val="600"/>
              </a:spcBef>
              <a:spcAft>
                <a:spcPts val="600"/>
              </a:spcAft>
              <a:buFont typeface="Arial" panose="020B0604020202020204" pitchFamily="34" charset="0"/>
              <a:buChar char="•"/>
            </a:pPr>
            <a:r>
              <a:rPr lang="en-US" sz="1500" dirty="0">
                <a:solidFill>
                  <a:schemeClr val="bg2"/>
                </a:solidFill>
              </a:rPr>
              <a:t>Ability to reduce consumer cost share for commercial members, if desired </a:t>
            </a:r>
          </a:p>
        </p:txBody>
      </p:sp>
      <p:sp>
        <p:nvSpPr>
          <p:cNvPr id="2" name="TextBox 1">
            <a:extLst>
              <a:ext uri="{FF2B5EF4-FFF2-40B4-BE49-F238E27FC236}">
                <a16:creationId xmlns:a16="http://schemas.microsoft.com/office/drawing/2014/main" id="{2A28A3AD-2B8A-4219-9086-B4FEC0D7E050}"/>
              </a:ext>
            </a:extLst>
          </p:cNvPr>
          <p:cNvSpPr txBox="1"/>
          <p:nvPr/>
        </p:nvSpPr>
        <p:spPr>
          <a:xfrm>
            <a:off x="1732548" y="1603048"/>
            <a:ext cx="4698332" cy="338554"/>
          </a:xfrm>
          <a:prstGeom prst="rect">
            <a:avLst/>
          </a:prstGeom>
          <a:noFill/>
        </p:spPr>
        <p:txBody>
          <a:bodyPr wrap="square" rtlCol="0">
            <a:spAutoFit/>
          </a:bodyPr>
          <a:lstStyle/>
          <a:p>
            <a:r>
              <a:rPr lang="en-US" sz="1600" b="1" dirty="0">
                <a:solidFill>
                  <a:srgbClr val="F68620"/>
                </a:solidFill>
                <a:latin typeface="Arial" panose="020B0604020202020204" pitchFamily="34" charset="0"/>
                <a:cs typeface="Arial" panose="020B0604020202020204" pitchFamily="34" charset="0"/>
              </a:rPr>
              <a:t>PCM Impact on Commercial Total Cost of Care  </a:t>
            </a:r>
          </a:p>
        </p:txBody>
      </p:sp>
      <p:graphicFrame>
        <p:nvGraphicFramePr>
          <p:cNvPr id="15" name="Chart 14">
            <a:extLst>
              <a:ext uri="{FF2B5EF4-FFF2-40B4-BE49-F238E27FC236}">
                <a16:creationId xmlns:a16="http://schemas.microsoft.com/office/drawing/2014/main" id="{D7567330-5A0B-4E38-9DE0-A949142886BF}"/>
              </a:ext>
            </a:extLst>
          </p:cNvPr>
          <p:cNvGraphicFramePr>
            <a:graphicFrameLocks/>
          </p:cNvGraphicFramePr>
          <p:nvPr>
            <p:extLst>
              <p:ext uri="{D42A27DB-BD31-4B8C-83A1-F6EECF244321}">
                <p14:modId xmlns:p14="http://schemas.microsoft.com/office/powerpoint/2010/main" val="2094578925"/>
              </p:ext>
            </p:extLst>
          </p:nvPr>
        </p:nvGraphicFramePr>
        <p:xfrm>
          <a:off x="1056753" y="1573195"/>
          <a:ext cx="6270480" cy="431940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2FAEBE23-9A84-41CC-A202-8C01D2A2DBA2}"/>
              </a:ext>
            </a:extLst>
          </p:cNvPr>
          <p:cNvSpPr txBox="1"/>
          <p:nvPr/>
        </p:nvSpPr>
        <p:spPr>
          <a:xfrm>
            <a:off x="6185950" y="6368515"/>
            <a:ext cx="36451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9900"/>
                </a:solidFill>
                <a:effectLst/>
                <a:uLnTx/>
                <a:uFillTx/>
                <a:latin typeface="Arial"/>
                <a:ea typeface="+mn-ea"/>
                <a:cs typeface="+mn-cs"/>
              </a:rPr>
              <a:t>DRAFT FOR DISCUSSION ONLY</a:t>
            </a:r>
          </a:p>
        </p:txBody>
      </p:sp>
      <p:sp>
        <p:nvSpPr>
          <p:cNvPr id="16" name="TextBox 15">
            <a:extLst>
              <a:ext uri="{FF2B5EF4-FFF2-40B4-BE49-F238E27FC236}">
                <a16:creationId xmlns:a16="http://schemas.microsoft.com/office/drawing/2014/main" id="{4F83DCE9-10C8-4FD3-A53E-E2A41301CFC2}"/>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21</a:t>
            </a:r>
          </a:p>
        </p:txBody>
      </p:sp>
    </p:spTree>
    <p:extLst>
      <p:ext uri="{BB962C8B-B14F-4D97-AF65-F5344CB8AC3E}">
        <p14:creationId xmlns:p14="http://schemas.microsoft.com/office/powerpoint/2010/main" val="1346525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7286EC-17C4-48F9-A7A7-33A07D436197}"/>
              </a:ext>
            </a:extLst>
          </p:cNvPr>
          <p:cNvSpPr/>
          <p:nvPr/>
        </p:nvSpPr>
        <p:spPr>
          <a:xfrm>
            <a:off x="0" y="0"/>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id="{1A7C8B65-9D6E-418C-9D7C-298F85D85DFE}"/>
              </a:ext>
            </a:extLst>
          </p:cNvPr>
          <p:cNvPicPr>
            <a:picLocks noChangeAspect="1"/>
          </p:cNvPicPr>
          <p:nvPr/>
        </p:nvPicPr>
        <p:blipFill>
          <a:blip r:embed="rId3"/>
          <a:stretch>
            <a:fillRect/>
          </a:stretch>
        </p:blipFill>
        <p:spPr>
          <a:xfrm>
            <a:off x="624813" y="6187083"/>
            <a:ext cx="3036071" cy="365792"/>
          </a:xfrm>
          <a:prstGeom prst="rect">
            <a:avLst/>
          </a:prstGeom>
        </p:spPr>
      </p:pic>
      <p:sp>
        <p:nvSpPr>
          <p:cNvPr id="3" name="Arrow: Left 2">
            <a:extLst>
              <a:ext uri="{FF2B5EF4-FFF2-40B4-BE49-F238E27FC236}">
                <a16:creationId xmlns:a16="http://schemas.microsoft.com/office/drawing/2014/main" id="{2D401E68-767B-4921-B95C-90B0FB80EAC1}"/>
              </a:ext>
            </a:extLst>
          </p:cNvPr>
          <p:cNvSpPr/>
          <p:nvPr/>
        </p:nvSpPr>
        <p:spPr>
          <a:xfrm>
            <a:off x="7421913" y="2238703"/>
            <a:ext cx="2599679" cy="666592"/>
          </a:xfrm>
          <a:prstGeom prst="lef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Title 1">
            <a:extLst>
              <a:ext uri="{FF2B5EF4-FFF2-40B4-BE49-F238E27FC236}">
                <a16:creationId xmlns:a16="http://schemas.microsoft.com/office/drawing/2014/main" id="{0C9CB378-0625-43DA-A0B8-DC3E04C24E8F}"/>
              </a:ext>
            </a:extLst>
          </p:cNvPr>
          <p:cNvSpPr txBox="1">
            <a:spLocks/>
          </p:cNvSpPr>
          <p:nvPr/>
        </p:nvSpPr>
        <p:spPr>
          <a:xfrm>
            <a:off x="13219" y="169237"/>
            <a:ext cx="4528466" cy="969604"/>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lang="en-US" sz="1800" kern="0" dirty="0">
                <a:solidFill>
                  <a:srgbClr val="FFFFFF"/>
                </a:solidFill>
                <a:latin typeface="Arial"/>
              </a:rPr>
              <a:t>SAVINGS INCREASE AS CAPABILITIES IMPROVE OUTCOMES </a:t>
            </a:r>
            <a:endParaRPr kumimoji="0" lang="en-US" sz="1800" b="1" i="0" u="none" strike="noStrike" kern="0" cap="none" spc="0" normalizeH="0" baseline="0" noProof="0" dirty="0">
              <a:ln>
                <a:noFill/>
              </a:ln>
              <a:solidFill>
                <a:srgbClr val="FF6F0C"/>
              </a:solidFill>
              <a:effectLst/>
              <a:uLnTx/>
              <a:uFillTx/>
              <a:latin typeface="Raleway"/>
              <a:sym typeface="Raleway"/>
            </a:endParaRPr>
          </a:p>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endParaRPr kumimoji="0" lang="en-US" sz="1800" b="1" i="0" u="none" strike="noStrike" kern="0" cap="none" spc="0" normalizeH="0" baseline="0" noProof="0" dirty="0">
              <a:ln>
                <a:noFill/>
              </a:ln>
              <a:solidFill>
                <a:srgbClr val="FFFFFF"/>
              </a:solidFill>
              <a:effectLst/>
              <a:uLnTx/>
              <a:uFillTx/>
              <a:latin typeface="Arial"/>
              <a:sym typeface="Raleway"/>
            </a:endParaRPr>
          </a:p>
        </p:txBody>
      </p:sp>
      <p:sp>
        <p:nvSpPr>
          <p:cNvPr id="11" name="Rectangle 10">
            <a:extLst>
              <a:ext uri="{FF2B5EF4-FFF2-40B4-BE49-F238E27FC236}">
                <a16:creationId xmlns:a16="http://schemas.microsoft.com/office/drawing/2014/main" id="{97DB158F-12B2-44AB-BA08-FCF5D0A1442B}"/>
              </a:ext>
            </a:extLst>
          </p:cNvPr>
          <p:cNvSpPr/>
          <p:nvPr/>
        </p:nvSpPr>
        <p:spPr>
          <a:xfrm>
            <a:off x="5078627" y="141705"/>
            <a:ext cx="6833287" cy="830997"/>
          </a:xfrm>
          <a:prstGeom prst="rect">
            <a:avLst/>
          </a:prstGeom>
        </p:spPr>
        <p:txBody>
          <a:bodyPr wrap="square">
            <a:spAutoFit/>
          </a:bodyPr>
          <a:lstStyle/>
          <a:p>
            <a:pPr lvl="0"/>
            <a:r>
              <a:rPr lang="en-US" sz="1600" dirty="0">
                <a:solidFill>
                  <a:srgbClr val="FFFFFF"/>
                </a:solidFill>
                <a:latin typeface="Arial"/>
              </a:rPr>
              <a:t>Based on an extensive review of the evidence, modeling shows PCM would drive immediate reductions in avoidable utilization and those savings would more than cover the cost of the program by year two. </a:t>
            </a:r>
          </a:p>
        </p:txBody>
      </p:sp>
      <p:sp>
        <p:nvSpPr>
          <p:cNvPr id="12" name="Rectangle 11">
            <a:extLst>
              <a:ext uri="{FF2B5EF4-FFF2-40B4-BE49-F238E27FC236}">
                <a16:creationId xmlns:a16="http://schemas.microsoft.com/office/drawing/2014/main" id="{73DA795D-3D70-4FF9-9B0D-41D31FCE69A2}"/>
              </a:ext>
            </a:extLst>
          </p:cNvPr>
          <p:cNvSpPr>
            <a:spLocks noChangeAspect="1"/>
          </p:cNvSpPr>
          <p:nvPr/>
        </p:nvSpPr>
        <p:spPr>
          <a:xfrm>
            <a:off x="8025975" y="1804765"/>
            <a:ext cx="3991233" cy="3761999"/>
          </a:xfrm>
          <a:prstGeom prst="rect">
            <a:avLst/>
          </a:prstGeom>
          <a:solidFill>
            <a:schemeClr val="bg1"/>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spcBef>
                <a:spcPts val="600"/>
              </a:spcBef>
              <a:spcAft>
                <a:spcPts val="600"/>
              </a:spcAft>
            </a:pPr>
            <a:r>
              <a:rPr lang="en-US" sz="1600" b="1" dirty="0">
                <a:solidFill>
                  <a:srgbClr val="005F8C"/>
                </a:solidFill>
                <a:latin typeface="Arial"/>
              </a:rPr>
              <a:t>PCM IMPROVES                          AFFORDABILITY  </a:t>
            </a:r>
          </a:p>
          <a:p>
            <a:pPr marL="285750" lvl="0" indent="-285750">
              <a:spcBef>
                <a:spcPts val="600"/>
              </a:spcBef>
              <a:spcAft>
                <a:spcPts val="600"/>
              </a:spcAft>
              <a:buFont typeface="Arial" panose="020B0604020202020204" pitchFamily="34" charset="0"/>
              <a:buChar char="•"/>
            </a:pPr>
            <a:r>
              <a:rPr lang="en-US" sz="1500" dirty="0">
                <a:solidFill>
                  <a:schemeClr val="bg2"/>
                </a:solidFill>
              </a:rPr>
              <a:t>Immediate reductions in avoidable utilization </a:t>
            </a:r>
          </a:p>
          <a:p>
            <a:pPr marL="285750" lvl="0" indent="-285750">
              <a:spcBef>
                <a:spcPts val="600"/>
              </a:spcBef>
              <a:spcAft>
                <a:spcPts val="600"/>
              </a:spcAft>
              <a:buFont typeface="Arial" panose="020B0604020202020204" pitchFamily="34" charset="0"/>
              <a:buChar char="•"/>
            </a:pPr>
            <a:r>
              <a:rPr lang="en-US" sz="1500" dirty="0">
                <a:solidFill>
                  <a:schemeClr val="bg2"/>
                </a:solidFill>
              </a:rPr>
              <a:t>Return on investment in year 3 for Medicare</a:t>
            </a:r>
          </a:p>
          <a:p>
            <a:pPr marL="285750" lvl="0" indent="-285750">
              <a:spcBef>
                <a:spcPts val="600"/>
              </a:spcBef>
              <a:spcAft>
                <a:spcPts val="600"/>
              </a:spcAft>
              <a:buFont typeface="Arial" panose="020B0604020202020204" pitchFamily="34" charset="0"/>
              <a:buChar char="•"/>
            </a:pPr>
            <a:r>
              <a:rPr lang="en-US" sz="1500" dirty="0">
                <a:solidFill>
                  <a:schemeClr val="bg2"/>
                </a:solidFill>
              </a:rPr>
              <a:t>Nearly 2 percent annual reduction in total cost of care by year 5</a:t>
            </a:r>
          </a:p>
          <a:p>
            <a:pPr marL="285750" indent="-285750">
              <a:spcBef>
                <a:spcPts val="600"/>
              </a:spcBef>
              <a:spcAft>
                <a:spcPts val="600"/>
              </a:spcAft>
              <a:buFont typeface="Arial" panose="020B0604020202020204" pitchFamily="34" charset="0"/>
              <a:buChar char="•"/>
            </a:pPr>
            <a:r>
              <a:rPr lang="en-US" sz="1500" dirty="0">
                <a:solidFill>
                  <a:schemeClr val="bg2"/>
                </a:solidFill>
              </a:rPr>
              <a:t>Less spending on low value services and more spending on high value services</a:t>
            </a:r>
          </a:p>
          <a:p>
            <a:pPr marL="285750" indent="-285750">
              <a:spcBef>
                <a:spcPts val="600"/>
              </a:spcBef>
              <a:spcAft>
                <a:spcPts val="600"/>
              </a:spcAft>
              <a:buFont typeface="Arial" panose="020B0604020202020204" pitchFamily="34" charset="0"/>
              <a:buChar char="•"/>
            </a:pPr>
            <a:r>
              <a:rPr lang="en-US" sz="1500" dirty="0">
                <a:solidFill>
                  <a:schemeClr val="bg2"/>
                </a:solidFill>
              </a:rPr>
              <a:t>Approximately 4.7% spend redeployed to primary care </a:t>
            </a:r>
          </a:p>
          <a:p>
            <a:pPr marL="285750" lvl="0" indent="-285750">
              <a:spcBef>
                <a:spcPts val="600"/>
              </a:spcBef>
              <a:spcAft>
                <a:spcPts val="600"/>
              </a:spcAft>
              <a:buFont typeface="Arial" panose="020B0604020202020204" pitchFamily="34" charset="0"/>
              <a:buChar char="•"/>
            </a:pPr>
            <a:endParaRPr lang="en-US" sz="1500" dirty="0">
              <a:solidFill>
                <a:schemeClr val="bg2"/>
              </a:solidFill>
            </a:endParaRPr>
          </a:p>
        </p:txBody>
      </p:sp>
      <p:sp>
        <p:nvSpPr>
          <p:cNvPr id="2" name="TextBox 1">
            <a:extLst>
              <a:ext uri="{FF2B5EF4-FFF2-40B4-BE49-F238E27FC236}">
                <a16:creationId xmlns:a16="http://schemas.microsoft.com/office/drawing/2014/main" id="{2A28A3AD-2B8A-4219-9086-B4FEC0D7E050}"/>
              </a:ext>
            </a:extLst>
          </p:cNvPr>
          <p:cNvSpPr txBox="1"/>
          <p:nvPr/>
        </p:nvSpPr>
        <p:spPr>
          <a:xfrm>
            <a:off x="2380425" y="1603865"/>
            <a:ext cx="4706175" cy="338554"/>
          </a:xfrm>
          <a:prstGeom prst="rect">
            <a:avLst/>
          </a:prstGeom>
          <a:noFill/>
        </p:spPr>
        <p:txBody>
          <a:bodyPr wrap="square" rtlCol="0">
            <a:spAutoFit/>
          </a:bodyPr>
          <a:lstStyle/>
          <a:p>
            <a:r>
              <a:rPr lang="en-US" sz="1600" b="1" dirty="0">
                <a:solidFill>
                  <a:srgbClr val="F68620"/>
                </a:solidFill>
                <a:latin typeface="Arial" panose="020B0604020202020204" pitchFamily="34" charset="0"/>
                <a:cs typeface="Arial" panose="020B0604020202020204" pitchFamily="34" charset="0"/>
              </a:rPr>
              <a:t>PCM Impact on Medicare Total Cost of Care  </a:t>
            </a:r>
          </a:p>
        </p:txBody>
      </p:sp>
      <p:graphicFrame>
        <p:nvGraphicFramePr>
          <p:cNvPr id="15" name="Chart 14">
            <a:extLst>
              <a:ext uri="{FF2B5EF4-FFF2-40B4-BE49-F238E27FC236}">
                <a16:creationId xmlns:a16="http://schemas.microsoft.com/office/drawing/2014/main" id="{D7567330-5A0B-4E38-9DE0-A949142886BF}"/>
              </a:ext>
            </a:extLst>
          </p:cNvPr>
          <p:cNvGraphicFramePr>
            <a:graphicFrameLocks/>
          </p:cNvGraphicFramePr>
          <p:nvPr>
            <p:extLst>
              <p:ext uri="{D42A27DB-BD31-4B8C-83A1-F6EECF244321}">
                <p14:modId xmlns:p14="http://schemas.microsoft.com/office/powerpoint/2010/main" val="989831452"/>
              </p:ext>
            </p:extLst>
          </p:nvPr>
        </p:nvGraphicFramePr>
        <p:xfrm>
          <a:off x="1334719" y="1534209"/>
          <a:ext cx="6389225" cy="432035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55CC6CDC-A557-405C-A231-2BF9FD996A54}"/>
              </a:ext>
            </a:extLst>
          </p:cNvPr>
          <p:cNvSpPr txBox="1"/>
          <p:nvPr/>
        </p:nvSpPr>
        <p:spPr>
          <a:xfrm>
            <a:off x="6096000" y="6368515"/>
            <a:ext cx="3735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9900"/>
                </a:solidFill>
                <a:effectLst/>
                <a:uLnTx/>
                <a:uFillTx/>
                <a:latin typeface="Arial"/>
                <a:ea typeface="+mn-ea"/>
                <a:cs typeface="+mn-cs"/>
              </a:rPr>
              <a:t>DRAFT FOR DISCUSSION ONLY</a:t>
            </a:r>
          </a:p>
        </p:txBody>
      </p:sp>
      <p:sp>
        <p:nvSpPr>
          <p:cNvPr id="16" name="TextBox 15">
            <a:extLst>
              <a:ext uri="{FF2B5EF4-FFF2-40B4-BE49-F238E27FC236}">
                <a16:creationId xmlns:a16="http://schemas.microsoft.com/office/drawing/2014/main" id="{155DD4E7-8485-4416-93A5-B1EDD8A22D23}"/>
              </a:ext>
            </a:extLst>
          </p:cNvPr>
          <p:cNvSpPr txBox="1"/>
          <p:nvPr/>
        </p:nvSpPr>
        <p:spPr>
          <a:xfrm>
            <a:off x="5797158"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22</a:t>
            </a:r>
          </a:p>
        </p:txBody>
      </p:sp>
    </p:spTree>
    <p:extLst>
      <p:ext uri="{BB962C8B-B14F-4D97-AF65-F5344CB8AC3E}">
        <p14:creationId xmlns:p14="http://schemas.microsoft.com/office/powerpoint/2010/main" val="4048423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1794-1593-4B8B-B9A4-17D35AE14E8D}"/>
              </a:ext>
            </a:extLst>
          </p:cNvPr>
          <p:cNvSpPr>
            <a:spLocks noGrp="1"/>
          </p:cNvSpPr>
          <p:nvPr>
            <p:ph type="title"/>
          </p:nvPr>
        </p:nvSpPr>
        <p:spPr>
          <a:xfrm>
            <a:off x="7937308" y="4253191"/>
            <a:ext cx="4090889" cy="1666829"/>
          </a:xfrm>
        </p:spPr>
        <p:txBody>
          <a:bodyPr>
            <a:noAutofit/>
          </a:bodyPr>
          <a:lstStyle/>
          <a:p>
            <a:br>
              <a:rPr lang="en-US" sz="1400" b="0" dirty="0">
                <a:solidFill>
                  <a:schemeClr val="bg2"/>
                </a:solidFill>
                <a:latin typeface="+mn-lt"/>
              </a:rPr>
            </a:br>
            <a:br>
              <a:rPr lang="en-US" sz="1400" b="0" dirty="0">
                <a:solidFill>
                  <a:schemeClr val="bg2"/>
                </a:solidFill>
                <a:latin typeface="+mn-lt"/>
              </a:rPr>
            </a:br>
            <a:br>
              <a:rPr lang="en-US" sz="1400" b="0" dirty="0">
                <a:solidFill>
                  <a:schemeClr val="bg2">
                    <a:lumMod val="65000"/>
                    <a:lumOff val="35000"/>
                  </a:schemeClr>
                </a:solidFill>
                <a:latin typeface="+mn-lt"/>
              </a:rPr>
            </a:br>
            <a:endParaRPr lang="en-US" sz="1400" b="0" dirty="0">
              <a:solidFill>
                <a:schemeClr val="bg2">
                  <a:lumMod val="65000"/>
                  <a:lumOff val="35000"/>
                </a:schemeClr>
              </a:solidFill>
              <a:latin typeface="+mn-lt"/>
            </a:endParaRPr>
          </a:p>
        </p:txBody>
      </p:sp>
      <p:cxnSp>
        <p:nvCxnSpPr>
          <p:cNvPr id="8" name="Connector: Curved 7">
            <a:extLst>
              <a:ext uri="{FF2B5EF4-FFF2-40B4-BE49-F238E27FC236}">
                <a16:creationId xmlns:a16="http://schemas.microsoft.com/office/drawing/2014/main" id="{28888FAD-A63D-4DC4-98DE-148099C9DF10}"/>
              </a:ext>
            </a:extLst>
          </p:cNvPr>
          <p:cNvCxnSpPr>
            <a:cxnSpLocks/>
          </p:cNvCxnSpPr>
          <p:nvPr/>
        </p:nvCxnSpPr>
        <p:spPr>
          <a:xfrm rot="10800000" flipV="1">
            <a:off x="8373780" y="1780998"/>
            <a:ext cx="3339800" cy="735855"/>
          </a:xfrm>
          <a:prstGeom prst="curvedConnector3">
            <a:avLst/>
          </a:prstGeom>
          <a:ln w="7620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74DC0E48-62C2-417B-B7F0-3528B7515AAE}"/>
              </a:ext>
            </a:extLst>
          </p:cNvPr>
          <p:cNvCxnSpPr>
            <a:cxnSpLocks/>
          </p:cNvCxnSpPr>
          <p:nvPr/>
        </p:nvCxnSpPr>
        <p:spPr>
          <a:xfrm rot="10800000" flipV="1">
            <a:off x="192063" y="4593702"/>
            <a:ext cx="4018708" cy="2069045"/>
          </a:xfrm>
          <a:prstGeom prst="curvedConnector3">
            <a:avLst/>
          </a:prstGeom>
          <a:ln w="7620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89202F09-DDF0-46C2-B5F7-33C4A7C3FBA1}"/>
              </a:ext>
            </a:extLst>
          </p:cNvPr>
          <p:cNvCxnSpPr>
            <a:cxnSpLocks/>
          </p:cNvCxnSpPr>
          <p:nvPr/>
        </p:nvCxnSpPr>
        <p:spPr>
          <a:xfrm rot="10800000" flipV="1">
            <a:off x="4328305" y="2571465"/>
            <a:ext cx="3702132" cy="2025326"/>
          </a:xfrm>
          <a:prstGeom prst="curvedConnector3">
            <a:avLst/>
          </a:prstGeom>
          <a:ln w="762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1F3788C4-04E1-ED4C-A968-BA6D1DF0C30D}"/>
              </a:ext>
            </a:extLst>
          </p:cNvPr>
          <p:cNvSpPr txBox="1">
            <a:spLocks/>
          </p:cNvSpPr>
          <p:nvPr/>
        </p:nvSpPr>
        <p:spPr>
          <a:xfrm>
            <a:off x="168625" y="106874"/>
            <a:ext cx="6229339" cy="969604"/>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2200" b="1" i="0" u="none" strike="noStrike" kern="0" cap="none" spc="0" normalizeH="0" baseline="0" noProof="0" dirty="0">
                <a:ln>
                  <a:noFill/>
                </a:ln>
                <a:solidFill>
                  <a:srgbClr val="FFFFFF"/>
                </a:solidFill>
                <a:effectLst/>
                <a:uLnTx/>
                <a:uFillTx/>
                <a:latin typeface="Arial"/>
                <a:sym typeface="Raleway"/>
              </a:rPr>
              <a:t>GLIDEPATH, SHARED ACCOUNTABILITY, ENCOURAGES SMART INVESTMENT</a:t>
            </a:r>
          </a:p>
        </p:txBody>
      </p:sp>
      <p:sp>
        <p:nvSpPr>
          <p:cNvPr id="23" name="Rectangle 22">
            <a:extLst>
              <a:ext uri="{FF2B5EF4-FFF2-40B4-BE49-F238E27FC236}">
                <a16:creationId xmlns:a16="http://schemas.microsoft.com/office/drawing/2014/main" id="{1C5B643D-038A-BE43-8CB3-50BED8EE62A7}"/>
              </a:ext>
            </a:extLst>
          </p:cNvPr>
          <p:cNvSpPr/>
          <p:nvPr/>
        </p:nvSpPr>
        <p:spPr>
          <a:xfrm>
            <a:off x="907948" y="5357697"/>
            <a:ext cx="824265"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t>$2 - $6</a:t>
            </a:r>
            <a:endParaRPr kumimoji="0" lang="en-US" sz="1600" b="0" i="0" u="none" strike="noStrike" kern="1200" cap="none" spc="0" normalizeH="0" baseline="0" noProof="0" dirty="0">
              <a:ln>
                <a:noFill/>
              </a:ln>
              <a:solidFill>
                <a:srgbClr val="F68620"/>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6195585E-A7ED-7F41-A0C5-3E659546BB0D}"/>
              </a:ext>
            </a:extLst>
          </p:cNvPr>
          <p:cNvSpPr/>
          <p:nvPr/>
        </p:nvSpPr>
        <p:spPr>
          <a:xfrm>
            <a:off x="3668372" y="3848094"/>
            <a:ext cx="824264"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t>$2 - $6</a:t>
            </a:r>
            <a:endParaRPr kumimoji="0" lang="en-US" sz="1600" b="0" i="0" u="none" strike="noStrike" kern="1200" cap="none" spc="0" normalizeH="0" baseline="0" noProof="0" dirty="0">
              <a:ln>
                <a:noFill/>
              </a:ln>
              <a:solidFill>
                <a:srgbClr val="F68620"/>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F2AC12-4F57-A149-8099-D88D7ADEF5DB}"/>
              </a:ext>
            </a:extLst>
          </p:cNvPr>
          <p:cNvSpPr/>
          <p:nvPr/>
        </p:nvSpPr>
        <p:spPr>
          <a:xfrm>
            <a:off x="6948763" y="2951568"/>
            <a:ext cx="824264"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t>$6 - $9</a:t>
            </a:r>
            <a:endParaRPr kumimoji="0" lang="en-US" sz="1600" b="0" i="0" u="none" strike="noStrike" kern="1200" cap="none" spc="0" normalizeH="0" baseline="0" noProof="0" dirty="0">
              <a:ln>
                <a:noFill/>
              </a:ln>
              <a:solidFill>
                <a:srgbClr val="F68620"/>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A844A482-849D-2440-B709-C5D728064659}"/>
              </a:ext>
            </a:extLst>
          </p:cNvPr>
          <p:cNvSpPr/>
          <p:nvPr/>
        </p:nvSpPr>
        <p:spPr>
          <a:xfrm>
            <a:off x="9348135" y="2408985"/>
            <a:ext cx="938077"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t>$</a:t>
            </a:r>
            <a:r>
              <a:rPr lang="en-US" sz="1600" b="1" dirty="0">
                <a:solidFill>
                  <a:srgbClr val="F68620"/>
                </a:solidFill>
                <a:latin typeface="Arial" panose="020B0604020202020204" pitchFamily="34" charset="0"/>
                <a:cs typeface="Arial" panose="020B0604020202020204" pitchFamily="34" charset="0"/>
              </a:rPr>
              <a:t>9</a:t>
            </a:r>
            <a: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t> - $</a:t>
            </a:r>
            <a:r>
              <a:rPr lang="en-US" sz="1600" b="1" dirty="0">
                <a:solidFill>
                  <a:srgbClr val="F68620"/>
                </a:solidFill>
                <a:latin typeface="Arial" panose="020B0604020202020204" pitchFamily="34" charset="0"/>
                <a:cs typeface="Arial" panose="020B0604020202020204" pitchFamily="34" charset="0"/>
              </a:rPr>
              <a:t>13</a:t>
            </a:r>
            <a:endParaRPr kumimoji="0" lang="en-US" sz="1600" b="0" i="0" u="none" strike="noStrike" kern="1200" cap="none" spc="0" normalizeH="0" baseline="0" noProof="0" dirty="0">
              <a:ln>
                <a:noFill/>
              </a:ln>
              <a:solidFill>
                <a:srgbClr val="F68620"/>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44C2C3D9-5F88-1349-BEC1-1D74728C84A0}"/>
              </a:ext>
            </a:extLst>
          </p:cNvPr>
          <p:cNvSpPr/>
          <p:nvPr/>
        </p:nvSpPr>
        <p:spPr>
          <a:xfrm>
            <a:off x="10390019" y="1174354"/>
            <a:ext cx="1051890" cy="33855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t>$</a:t>
            </a:r>
            <a:r>
              <a:rPr lang="en-US" sz="1600" b="1" dirty="0">
                <a:solidFill>
                  <a:srgbClr val="F68620"/>
                </a:solidFill>
                <a:latin typeface="Arial" panose="020B0604020202020204" pitchFamily="34" charset="0"/>
                <a:cs typeface="Arial" panose="020B0604020202020204" pitchFamily="34" charset="0"/>
              </a:rPr>
              <a:t>13</a:t>
            </a:r>
            <a: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t> - $</a:t>
            </a:r>
            <a:r>
              <a:rPr lang="en-US" sz="1600" b="1" dirty="0">
                <a:solidFill>
                  <a:srgbClr val="F68620"/>
                </a:solidFill>
                <a:latin typeface="Arial" panose="020B0604020202020204" pitchFamily="34" charset="0"/>
                <a:cs typeface="Arial" panose="020B0604020202020204" pitchFamily="34" charset="0"/>
              </a:rPr>
              <a:t>17</a:t>
            </a:r>
            <a:endParaRPr kumimoji="0" lang="en-US" sz="1600" b="0" i="0" u="none" strike="noStrike" kern="1200" cap="none" spc="0" normalizeH="0" baseline="0" noProof="0" dirty="0">
              <a:ln>
                <a:noFill/>
              </a:ln>
              <a:solidFill>
                <a:srgbClr val="F68620"/>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3C41ECC6-2D63-5641-B730-DCA7A8345024}"/>
              </a:ext>
            </a:extLst>
          </p:cNvPr>
          <p:cNvSpPr/>
          <p:nvPr/>
        </p:nvSpPr>
        <p:spPr>
          <a:xfrm>
            <a:off x="752952" y="4070404"/>
            <a:ext cx="2022871" cy="939601"/>
          </a:xfrm>
          <a:prstGeom prst="rect">
            <a:avLst/>
          </a:prstGeom>
          <a:solidFill>
            <a:schemeClr val="bg1"/>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Title 1">
            <a:extLst>
              <a:ext uri="{FF2B5EF4-FFF2-40B4-BE49-F238E27FC236}">
                <a16:creationId xmlns:a16="http://schemas.microsoft.com/office/drawing/2014/main" id="{B8B0CFC9-DE29-B44A-BD1F-BBA8472ACBBE}"/>
              </a:ext>
            </a:extLst>
          </p:cNvPr>
          <p:cNvSpPr txBox="1">
            <a:spLocks/>
          </p:cNvSpPr>
          <p:nvPr/>
        </p:nvSpPr>
        <p:spPr>
          <a:xfrm>
            <a:off x="701298" y="4114141"/>
            <a:ext cx="2151549" cy="624357"/>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ctr"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600" b="1" i="0" u="none" strike="noStrike" kern="0" cap="none" spc="0" normalizeH="0" baseline="0" noProof="0" dirty="0">
                <a:ln>
                  <a:noFill/>
                </a:ln>
                <a:solidFill>
                  <a:srgbClr val="0FC4F3"/>
                </a:solidFill>
                <a:effectLst/>
                <a:uLnTx/>
                <a:uFillTx/>
                <a:latin typeface="Arial"/>
                <a:sym typeface="Raleway"/>
              </a:rPr>
              <a:t>DOLLARS SPENT ACCORDING TO PLAN</a:t>
            </a:r>
          </a:p>
        </p:txBody>
      </p:sp>
      <p:sp>
        <p:nvSpPr>
          <p:cNvPr id="6" name="Triangle 5">
            <a:extLst>
              <a:ext uri="{FF2B5EF4-FFF2-40B4-BE49-F238E27FC236}">
                <a16:creationId xmlns:a16="http://schemas.microsoft.com/office/drawing/2014/main" id="{0A482010-FD56-A242-81D7-4958017F212E}"/>
              </a:ext>
            </a:extLst>
          </p:cNvPr>
          <p:cNvSpPr/>
          <p:nvPr/>
        </p:nvSpPr>
        <p:spPr>
          <a:xfrm rot="10800000">
            <a:off x="1650289" y="5036252"/>
            <a:ext cx="228195" cy="19672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A6855374-53E6-5A4A-B2D6-54951D28DBD2}"/>
              </a:ext>
            </a:extLst>
          </p:cNvPr>
          <p:cNvSpPr/>
          <p:nvPr/>
        </p:nvSpPr>
        <p:spPr>
          <a:xfrm>
            <a:off x="3554133" y="2666024"/>
            <a:ext cx="2195119" cy="939601"/>
          </a:xfrm>
          <a:prstGeom prst="rect">
            <a:avLst/>
          </a:prstGeom>
          <a:solidFill>
            <a:schemeClr val="bg1"/>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Title 1">
            <a:extLst>
              <a:ext uri="{FF2B5EF4-FFF2-40B4-BE49-F238E27FC236}">
                <a16:creationId xmlns:a16="http://schemas.microsoft.com/office/drawing/2014/main" id="{D9DCE64C-3B53-BE40-988A-2569C970C728}"/>
              </a:ext>
            </a:extLst>
          </p:cNvPr>
          <p:cNvSpPr txBox="1">
            <a:spLocks/>
          </p:cNvSpPr>
          <p:nvPr/>
        </p:nvSpPr>
        <p:spPr>
          <a:xfrm>
            <a:off x="3597703" y="2709761"/>
            <a:ext cx="2151549" cy="624357"/>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ctr"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600" b="1" i="0" u="none" strike="noStrike" kern="0" cap="none" spc="0" normalizeH="0" baseline="0" noProof="0" dirty="0">
                <a:ln>
                  <a:noFill/>
                </a:ln>
                <a:solidFill>
                  <a:srgbClr val="0099E8">
                    <a:lumMod val="60000"/>
                    <a:lumOff val="40000"/>
                  </a:srgbClr>
                </a:solidFill>
                <a:effectLst/>
                <a:uLnTx/>
                <a:uFillTx/>
                <a:latin typeface="Arial"/>
                <a:sym typeface="Raleway"/>
              </a:rPr>
              <a:t>QUALITY, ACCESS, EXPERIENCE IMPROVED</a:t>
            </a:r>
          </a:p>
        </p:txBody>
      </p:sp>
      <p:sp>
        <p:nvSpPr>
          <p:cNvPr id="41" name="Triangle 40">
            <a:extLst>
              <a:ext uri="{FF2B5EF4-FFF2-40B4-BE49-F238E27FC236}">
                <a16:creationId xmlns:a16="http://schemas.microsoft.com/office/drawing/2014/main" id="{21CA14A5-2863-B24A-8A59-E41C65DFA905}"/>
              </a:ext>
            </a:extLst>
          </p:cNvPr>
          <p:cNvSpPr/>
          <p:nvPr/>
        </p:nvSpPr>
        <p:spPr>
          <a:xfrm rot="10800000">
            <a:off x="4546694" y="3631872"/>
            <a:ext cx="228195" cy="19672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5F744C9E-7997-5642-9658-7660039CC4C9}"/>
              </a:ext>
            </a:extLst>
          </p:cNvPr>
          <p:cNvSpPr/>
          <p:nvPr/>
        </p:nvSpPr>
        <p:spPr>
          <a:xfrm>
            <a:off x="6213111" y="1737262"/>
            <a:ext cx="2195119" cy="939601"/>
          </a:xfrm>
          <a:prstGeom prst="rect">
            <a:avLst/>
          </a:prstGeom>
          <a:solidFill>
            <a:schemeClr val="bg1"/>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Title 1">
            <a:extLst>
              <a:ext uri="{FF2B5EF4-FFF2-40B4-BE49-F238E27FC236}">
                <a16:creationId xmlns:a16="http://schemas.microsoft.com/office/drawing/2014/main" id="{6943B9F5-7FF4-C14E-985A-DB2F2D38A0C1}"/>
              </a:ext>
            </a:extLst>
          </p:cNvPr>
          <p:cNvSpPr txBox="1">
            <a:spLocks/>
          </p:cNvSpPr>
          <p:nvPr/>
        </p:nvSpPr>
        <p:spPr>
          <a:xfrm>
            <a:off x="6232297" y="1780999"/>
            <a:ext cx="2151549" cy="624357"/>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ctr"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600" b="1" i="0" u="none" strike="noStrike" kern="0" cap="none" spc="0" normalizeH="0" baseline="0" noProof="0" dirty="0">
                <a:ln>
                  <a:noFill/>
                </a:ln>
                <a:solidFill>
                  <a:srgbClr val="0099E8">
                    <a:lumMod val="60000"/>
                    <a:lumOff val="40000"/>
                  </a:srgbClr>
                </a:solidFill>
                <a:effectLst/>
                <a:uLnTx/>
                <a:uFillTx/>
                <a:latin typeface="Arial"/>
                <a:sym typeface="Raleway"/>
              </a:rPr>
              <a:t>SAVINGS EXCEEDS SUPPLEMENTAL FUNDING</a:t>
            </a:r>
          </a:p>
        </p:txBody>
      </p:sp>
      <p:sp>
        <p:nvSpPr>
          <p:cNvPr id="44" name="Triangle 43">
            <a:extLst>
              <a:ext uri="{FF2B5EF4-FFF2-40B4-BE49-F238E27FC236}">
                <a16:creationId xmlns:a16="http://schemas.microsoft.com/office/drawing/2014/main" id="{5A4CC5B0-DD20-A147-B83A-0766D803D508}"/>
              </a:ext>
            </a:extLst>
          </p:cNvPr>
          <p:cNvSpPr/>
          <p:nvPr/>
        </p:nvSpPr>
        <p:spPr>
          <a:xfrm rot="10800000">
            <a:off x="7205672" y="2703110"/>
            <a:ext cx="228195" cy="19672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46767B23-35B0-4F78-8B1C-6F770677D113}"/>
              </a:ext>
            </a:extLst>
          </p:cNvPr>
          <p:cNvSpPr/>
          <p:nvPr/>
        </p:nvSpPr>
        <p:spPr>
          <a:xfrm>
            <a:off x="0" y="-9766"/>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Title 1">
            <a:extLst>
              <a:ext uri="{FF2B5EF4-FFF2-40B4-BE49-F238E27FC236}">
                <a16:creationId xmlns:a16="http://schemas.microsoft.com/office/drawing/2014/main" id="{F55E77BF-0AF9-47D0-B85A-EFDA7D9B81DB}"/>
              </a:ext>
            </a:extLst>
          </p:cNvPr>
          <p:cNvSpPr txBox="1">
            <a:spLocks/>
          </p:cNvSpPr>
          <p:nvPr/>
        </p:nvSpPr>
        <p:spPr>
          <a:xfrm>
            <a:off x="13218" y="169237"/>
            <a:ext cx="4917079" cy="969604"/>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800" b="1" i="0" u="none" strike="noStrike" kern="0" cap="none" spc="0" normalizeH="0" baseline="0" noProof="0" dirty="0">
                <a:ln>
                  <a:noFill/>
                </a:ln>
                <a:solidFill>
                  <a:srgbClr val="FFFFFF"/>
                </a:solidFill>
                <a:effectLst/>
                <a:uLnTx/>
                <a:uFillTx/>
                <a:latin typeface="Arial"/>
                <a:sym typeface="Raleway"/>
              </a:rPr>
              <a:t>GLIDEPATH ENCOURAGES </a:t>
            </a:r>
          </a:p>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800" b="1" i="0" u="none" strike="noStrike" kern="0" cap="none" spc="0" normalizeH="0" baseline="0" noProof="0" dirty="0">
                <a:ln>
                  <a:noFill/>
                </a:ln>
                <a:solidFill>
                  <a:srgbClr val="FFFFFF"/>
                </a:solidFill>
                <a:effectLst/>
                <a:uLnTx/>
                <a:uFillTx/>
                <a:latin typeface="Arial"/>
                <a:sym typeface="Raleway"/>
              </a:rPr>
              <a:t>SMART INVESTMENT </a:t>
            </a:r>
            <a:endParaRPr kumimoji="0" lang="en-US" sz="1800" b="1" i="0" u="none" strike="noStrike" kern="0" cap="none" spc="0" normalizeH="0" baseline="0" noProof="0" dirty="0">
              <a:ln>
                <a:noFill/>
              </a:ln>
              <a:solidFill>
                <a:srgbClr val="FF6F0C"/>
              </a:solidFill>
              <a:effectLst/>
              <a:uLnTx/>
              <a:uFillTx/>
              <a:latin typeface="Raleway"/>
              <a:sym typeface="Raleway"/>
            </a:endParaRPr>
          </a:p>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endParaRPr kumimoji="0" lang="en-US" sz="1800" b="1" i="0" u="none" strike="noStrike" kern="0" cap="none" spc="0" normalizeH="0" baseline="0" noProof="0" dirty="0">
              <a:ln>
                <a:noFill/>
              </a:ln>
              <a:solidFill>
                <a:srgbClr val="FFFFFF"/>
              </a:solidFill>
              <a:effectLst/>
              <a:uLnTx/>
              <a:uFillTx/>
              <a:latin typeface="Arial"/>
              <a:sym typeface="Raleway"/>
            </a:endParaRPr>
          </a:p>
        </p:txBody>
      </p:sp>
      <p:sp>
        <p:nvSpPr>
          <p:cNvPr id="29" name="Rectangle 28">
            <a:extLst>
              <a:ext uri="{FF2B5EF4-FFF2-40B4-BE49-F238E27FC236}">
                <a16:creationId xmlns:a16="http://schemas.microsoft.com/office/drawing/2014/main" id="{CF1CB95F-525C-462C-80CA-F16533669E47}"/>
              </a:ext>
            </a:extLst>
          </p:cNvPr>
          <p:cNvSpPr/>
          <p:nvPr/>
        </p:nvSpPr>
        <p:spPr>
          <a:xfrm>
            <a:off x="4546693" y="141705"/>
            <a:ext cx="764029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Supplemental payments will increase gradually and “proof of performance” will be required to advance. </a:t>
            </a:r>
          </a:p>
        </p:txBody>
      </p:sp>
      <p:sp>
        <p:nvSpPr>
          <p:cNvPr id="30" name="Rectangle 29">
            <a:extLst>
              <a:ext uri="{FF2B5EF4-FFF2-40B4-BE49-F238E27FC236}">
                <a16:creationId xmlns:a16="http://schemas.microsoft.com/office/drawing/2014/main" id="{2F70098D-D93C-47B8-9F16-142FFC91B524}"/>
              </a:ext>
            </a:extLst>
          </p:cNvPr>
          <p:cNvSpPr/>
          <p:nvPr/>
        </p:nvSpPr>
        <p:spPr>
          <a:xfrm>
            <a:off x="7149813" y="3652608"/>
            <a:ext cx="4822084" cy="2352471"/>
          </a:xfrm>
          <a:prstGeom prst="rect">
            <a:avLst/>
          </a:prstGeom>
          <a:solidFill>
            <a:schemeClr val="bg1"/>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0" cap="none" spc="0" normalizeH="0" baseline="0" noProof="0" dirty="0">
              <a:ln>
                <a:noFill/>
              </a:ln>
              <a:solidFill>
                <a:srgbClr val="000000"/>
              </a:solidFill>
              <a:effectLst/>
              <a:uLnTx/>
              <a:uFillTx/>
              <a:latin typeface="Arial"/>
              <a:ea typeface="+mn-ea"/>
              <a:cs typeface="+mn-cs"/>
              <a:sym typeface="Raleway"/>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0" cap="none" spc="0" normalizeH="0" baseline="0" noProof="0" dirty="0">
              <a:ln>
                <a:noFill/>
              </a:ln>
              <a:solidFill>
                <a:srgbClr val="000000"/>
              </a:solidFill>
              <a:effectLst/>
              <a:uLnTx/>
              <a:uFillTx/>
              <a:latin typeface="Arial"/>
              <a:ea typeface="+mn-ea"/>
              <a:cs typeface="+mn-cs"/>
              <a:sym typeface="Raleway"/>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0" cap="none" spc="0" normalizeH="0" baseline="0" noProof="0" dirty="0">
              <a:ln>
                <a:noFill/>
              </a:ln>
              <a:solidFill>
                <a:srgbClr val="000000"/>
              </a:solidFill>
              <a:effectLst/>
              <a:uLnTx/>
              <a:uFillTx/>
              <a:latin typeface="Arial"/>
              <a:ea typeface="+mn-ea"/>
              <a:cs typeface="+mn-cs"/>
              <a:sym typeface="Raleway"/>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0" cap="none" spc="0" normalizeH="0" baseline="0" noProof="0" dirty="0">
              <a:ln>
                <a:noFill/>
              </a:ln>
              <a:solidFill>
                <a:srgbClr val="000000"/>
              </a:solidFill>
              <a:effectLst/>
              <a:uLnTx/>
              <a:uFillTx/>
              <a:latin typeface="Arial"/>
              <a:ea typeface="+mn-ea"/>
              <a:cs typeface="+mn-cs"/>
              <a:sym typeface="Raleway"/>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sym typeface="Raleway"/>
              </a:rPr>
              <a:t>Providers able to demonstrate readiness may have the ability to enter at a more advanced level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srgbClr val="000000"/>
              </a:solidFill>
              <a:effectLst/>
              <a:uLnTx/>
              <a:uFillTx/>
              <a:latin typeface="Arial"/>
              <a:sym typeface="Raleway"/>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sym typeface="Raleway"/>
              </a:rPr>
              <a:t>Inability to meet performance requirements may result in corrective action plan or termination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srgbClr val="000000"/>
              </a:solidFill>
              <a:effectLst/>
              <a:uLnTx/>
              <a:uFillTx/>
              <a:latin typeface="Arial"/>
              <a:sym typeface="Raleway"/>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sym typeface="Raleway"/>
              </a:rPr>
              <a:t>Medicare Shared Savings Program or similar program </a:t>
            </a:r>
            <a:r>
              <a:rPr lang="en-US" sz="1400" kern="0" dirty="0">
                <a:solidFill>
                  <a:srgbClr val="000000"/>
                </a:solidFill>
                <a:latin typeface="Arial"/>
                <a:sym typeface="Raleway"/>
              </a:rPr>
              <a:t>rewards management of total cost</a:t>
            </a:r>
            <a:br>
              <a:rPr kumimoji="0" lang="en-US" sz="1400" b="0" i="0" u="none" strike="noStrike" kern="0" cap="none" spc="0" normalizeH="0" baseline="0" noProof="0" dirty="0">
                <a:ln>
                  <a:noFill/>
                </a:ln>
                <a:solidFill>
                  <a:srgbClr val="000000"/>
                </a:solidFill>
                <a:effectLst/>
                <a:uLnTx/>
                <a:uFillTx/>
                <a:latin typeface="Arial"/>
                <a:sym typeface="Raleway"/>
              </a:rPr>
            </a:br>
            <a:br>
              <a:rPr kumimoji="0" lang="en-US" sz="1300" b="0" i="0" u="none" strike="noStrike" kern="0" cap="none" spc="0" normalizeH="0" baseline="0" noProof="0" dirty="0">
                <a:ln>
                  <a:noFill/>
                </a:ln>
                <a:solidFill>
                  <a:srgbClr val="000000">
                    <a:lumMod val="65000"/>
                    <a:lumOff val="35000"/>
                  </a:srgbClr>
                </a:solidFill>
                <a:effectLst/>
                <a:uLnTx/>
                <a:uFillTx/>
                <a:latin typeface="Arial"/>
                <a:ea typeface="+mn-ea"/>
                <a:cs typeface="+mn-cs"/>
                <a:sym typeface="Raleway"/>
              </a:rPr>
            </a:b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A2C03E9F-0916-4231-AB32-CE18B61E387E}"/>
              </a:ext>
            </a:extLst>
          </p:cNvPr>
          <p:cNvSpPr/>
          <p:nvPr/>
        </p:nvSpPr>
        <p:spPr>
          <a:xfrm>
            <a:off x="7891627" y="3744015"/>
            <a:ext cx="421908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5F8C"/>
                </a:solidFill>
                <a:effectLst/>
                <a:uLnTx/>
                <a:uFillTx/>
                <a:latin typeface="Arial"/>
                <a:ea typeface="+mn-ea"/>
                <a:cs typeface="+mn-cs"/>
              </a:rPr>
              <a:t>MORE ABOUT THE GLIDEPATH</a:t>
            </a:r>
          </a:p>
        </p:txBody>
      </p:sp>
      <p:sp>
        <p:nvSpPr>
          <p:cNvPr id="3" name="Rectangle 2">
            <a:extLst>
              <a:ext uri="{FF2B5EF4-FFF2-40B4-BE49-F238E27FC236}">
                <a16:creationId xmlns:a16="http://schemas.microsoft.com/office/drawing/2014/main" id="{90F80F10-891C-44D3-A593-E1C61118AFC6}"/>
              </a:ext>
            </a:extLst>
          </p:cNvPr>
          <p:cNvSpPr/>
          <p:nvPr/>
        </p:nvSpPr>
        <p:spPr>
          <a:xfrm>
            <a:off x="142577" y="1343154"/>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
                <a:srgbClr val="FF6F0C"/>
              </a:buClr>
              <a:buSzPct val="100000"/>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sym typeface="Raleway"/>
              </a:rPr>
              <a:t>Commercial supplemental bundle (PMPM) target for a typical AN</a:t>
            </a:r>
          </a:p>
        </p:txBody>
      </p:sp>
      <p:sp>
        <p:nvSpPr>
          <p:cNvPr id="34" name="TextBox 33">
            <a:extLst>
              <a:ext uri="{FF2B5EF4-FFF2-40B4-BE49-F238E27FC236}">
                <a16:creationId xmlns:a16="http://schemas.microsoft.com/office/drawing/2014/main" id="{97F6B4AC-3C90-40E5-9326-E8C07FF3045C}"/>
              </a:ext>
            </a:extLst>
          </p:cNvPr>
          <p:cNvSpPr txBox="1"/>
          <p:nvPr/>
        </p:nvSpPr>
        <p:spPr>
          <a:xfrm>
            <a:off x="3902927" y="6173120"/>
            <a:ext cx="40343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C0504D"/>
                </a:solidFill>
                <a:latin typeface="Arial"/>
              </a:rPr>
              <a:t>PROVISIONAL PMPM ESTIMATES</a:t>
            </a:r>
            <a:endParaRPr kumimoji="0" lang="en-US" sz="1800" b="0" i="0" u="none" strike="noStrike" kern="1200" cap="none" spc="0" normalizeH="0" baseline="0" noProof="0" dirty="0">
              <a:ln>
                <a:noFill/>
              </a:ln>
              <a:solidFill>
                <a:srgbClr val="C0504D"/>
              </a:solidFill>
              <a:effectLst/>
              <a:uLnTx/>
              <a:uFillTx/>
              <a:latin typeface="Arial"/>
              <a:ea typeface="+mn-ea"/>
              <a:cs typeface="+mn-cs"/>
            </a:endParaRPr>
          </a:p>
        </p:txBody>
      </p:sp>
      <p:sp>
        <p:nvSpPr>
          <p:cNvPr id="38" name="TextBox 37">
            <a:extLst>
              <a:ext uri="{FF2B5EF4-FFF2-40B4-BE49-F238E27FC236}">
                <a16:creationId xmlns:a16="http://schemas.microsoft.com/office/drawing/2014/main" id="{027632B1-9ED4-419C-9E4D-74DCECC0D2ED}"/>
              </a:ext>
            </a:extLst>
          </p:cNvPr>
          <p:cNvSpPr txBox="1"/>
          <p:nvPr/>
        </p:nvSpPr>
        <p:spPr>
          <a:xfrm>
            <a:off x="6096000" y="6368515"/>
            <a:ext cx="3735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9900"/>
                </a:solidFill>
                <a:effectLst/>
                <a:uLnTx/>
                <a:uFillTx/>
                <a:latin typeface="Arial"/>
                <a:ea typeface="+mn-ea"/>
                <a:cs typeface="+mn-cs"/>
              </a:rPr>
              <a:t>DRAFT FOR DISCUSSION ONLY</a:t>
            </a:r>
          </a:p>
        </p:txBody>
      </p:sp>
      <p:sp>
        <p:nvSpPr>
          <p:cNvPr id="45" name="TextBox 44">
            <a:extLst>
              <a:ext uri="{FF2B5EF4-FFF2-40B4-BE49-F238E27FC236}">
                <a16:creationId xmlns:a16="http://schemas.microsoft.com/office/drawing/2014/main" id="{CFAEF78C-4CF0-4E4A-9E88-7E76696A6B36}"/>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23</a:t>
            </a:r>
          </a:p>
        </p:txBody>
      </p:sp>
      <p:pic>
        <p:nvPicPr>
          <p:cNvPr id="46" name="Picture 45">
            <a:extLst>
              <a:ext uri="{FF2B5EF4-FFF2-40B4-BE49-F238E27FC236}">
                <a16:creationId xmlns:a16="http://schemas.microsoft.com/office/drawing/2014/main" id="{A8428348-B8DE-4112-9021-2DE2090A0F7E}"/>
              </a:ext>
            </a:extLst>
          </p:cNvPr>
          <p:cNvPicPr>
            <a:picLocks noChangeAspect="1"/>
          </p:cNvPicPr>
          <p:nvPr/>
        </p:nvPicPr>
        <p:blipFill>
          <a:blip r:embed="rId3"/>
          <a:stretch>
            <a:fillRect/>
          </a:stretch>
        </p:blipFill>
        <p:spPr>
          <a:xfrm>
            <a:off x="176390" y="6339770"/>
            <a:ext cx="3036071" cy="365792"/>
          </a:xfrm>
          <a:prstGeom prst="rect">
            <a:avLst/>
          </a:prstGeom>
          <a:solidFill>
            <a:schemeClr val="bg1"/>
          </a:solidFill>
        </p:spPr>
      </p:pic>
    </p:spTree>
    <p:extLst>
      <p:ext uri="{BB962C8B-B14F-4D97-AF65-F5344CB8AC3E}">
        <p14:creationId xmlns:p14="http://schemas.microsoft.com/office/powerpoint/2010/main" val="22962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1794-1593-4B8B-B9A4-17D35AE14E8D}"/>
              </a:ext>
            </a:extLst>
          </p:cNvPr>
          <p:cNvSpPr>
            <a:spLocks noGrp="1"/>
          </p:cNvSpPr>
          <p:nvPr>
            <p:ph type="title"/>
          </p:nvPr>
        </p:nvSpPr>
        <p:spPr>
          <a:xfrm>
            <a:off x="7937308" y="4253191"/>
            <a:ext cx="4090889" cy="1666829"/>
          </a:xfrm>
        </p:spPr>
        <p:txBody>
          <a:bodyPr>
            <a:noAutofit/>
          </a:bodyPr>
          <a:lstStyle/>
          <a:p>
            <a:br>
              <a:rPr lang="en-US" sz="1400" b="0" dirty="0">
                <a:solidFill>
                  <a:schemeClr val="bg2"/>
                </a:solidFill>
                <a:latin typeface="+mn-lt"/>
              </a:rPr>
            </a:br>
            <a:br>
              <a:rPr lang="en-US" sz="1400" b="0" dirty="0">
                <a:solidFill>
                  <a:schemeClr val="bg2"/>
                </a:solidFill>
                <a:latin typeface="+mn-lt"/>
              </a:rPr>
            </a:br>
            <a:br>
              <a:rPr lang="en-US" sz="1400" b="0" dirty="0">
                <a:solidFill>
                  <a:schemeClr val="bg2">
                    <a:lumMod val="65000"/>
                    <a:lumOff val="35000"/>
                  </a:schemeClr>
                </a:solidFill>
                <a:latin typeface="+mn-lt"/>
              </a:rPr>
            </a:br>
            <a:endParaRPr lang="en-US" sz="1400" b="0" dirty="0">
              <a:solidFill>
                <a:schemeClr val="bg2">
                  <a:lumMod val="65000"/>
                  <a:lumOff val="35000"/>
                </a:schemeClr>
              </a:solidFill>
              <a:latin typeface="+mn-lt"/>
            </a:endParaRPr>
          </a:p>
        </p:txBody>
      </p:sp>
      <p:sp>
        <p:nvSpPr>
          <p:cNvPr id="7" name="TextBox 6">
            <a:extLst>
              <a:ext uri="{FF2B5EF4-FFF2-40B4-BE49-F238E27FC236}">
                <a16:creationId xmlns:a16="http://schemas.microsoft.com/office/drawing/2014/main" id="{97F6B4AC-3C90-40E5-9326-E8C07FF3045C}"/>
              </a:ext>
            </a:extLst>
          </p:cNvPr>
          <p:cNvSpPr txBox="1"/>
          <p:nvPr/>
        </p:nvSpPr>
        <p:spPr>
          <a:xfrm>
            <a:off x="3902927" y="6173120"/>
            <a:ext cx="40343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C0504D"/>
                </a:solidFill>
                <a:latin typeface="Arial"/>
              </a:rPr>
              <a:t>PROVISIONAL PMPM ESTIMATES</a:t>
            </a:r>
            <a:endParaRPr kumimoji="0" lang="en-US" sz="1800" b="0" i="0" u="none" strike="noStrike" kern="1200" cap="none" spc="0" normalizeH="0" baseline="0" noProof="0" dirty="0">
              <a:ln>
                <a:noFill/>
              </a:ln>
              <a:solidFill>
                <a:srgbClr val="C0504D"/>
              </a:solidFill>
              <a:effectLst/>
              <a:uLnTx/>
              <a:uFillTx/>
              <a:latin typeface="Arial"/>
              <a:ea typeface="+mn-ea"/>
              <a:cs typeface="+mn-cs"/>
            </a:endParaRPr>
          </a:p>
        </p:txBody>
      </p:sp>
      <p:cxnSp>
        <p:nvCxnSpPr>
          <p:cNvPr id="8" name="Connector: Curved 7">
            <a:extLst>
              <a:ext uri="{FF2B5EF4-FFF2-40B4-BE49-F238E27FC236}">
                <a16:creationId xmlns:a16="http://schemas.microsoft.com/office/drawing/2014/main" id="{28888FAD-A63D-4DC4-98DE-148099C9DF10}"/>
              </a:ext>
            </a:extLst>
          </p:cNvPr>
          <p:cNvCxnSpPr>
            <a:cxnSpLocks/>
          </p:cNvCxnSpPr>
          <p:nvPr/>
        </p:nvCxnSpPr>
        <p:spPr>
          <a:xfrm rot="10800000" flipV="1">
            <a:off x="8373780" y="1780998"/>
            <a:ext cx="3339800" cy="735855"/>
          </a:xfrm>
          <a:prstGeom prst="curvedConnector3">
            <a:avLst/>
          </a:prstGeom>
          <a:ln w="7620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74DC0E48-62C2-417B-B7F0-3528B7515AAE}"/>
              </a:ext>
            </a:extLst>
          </p:cNvPr>
          <p:cNvCxnSpPr>
            <a:cxnSpLocks/>
          </p:cNvCxnSpPr>
          <p:nvPr/>
        </p:nvCxnSpPr>
        <p:spPr>
          <a:xfrm rot="10800000" flipV="1">
            <a:off x="192063" y="4593702"/>
            <a:ext cx="4018708" cy="2069045"/>
          </a:xfrm>
          <a:prstGeom prst="curvedConnector3">
            <a:avLst/>
          </a:prstGeom>
          <a:ln w="7620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89202F09-DDF0-46C2-B5F7-33C4A7C3FBA1}"/>
              </a:ext>
            </a:extLst>
          </p:cNvPr>
          <p:cNvCxnSpPr>
            <a:cxnSpLocks/>
          </p:cNvCxnSpPr>
          <p:nvPr/>
        </p:nvCxnSpPr>
        <p:spPr>
          <a:xfrm rot="10800000" flipV="1">
            <a:off x="4328305" y="2571465"/>
            <a:ext cx="3702132" cy="2025326"/>
          </a:xfrm>
          <a:prstGeom prst="curvedConnector3">
            <a:avLst/>
          </a:prstGeom>
          <a:ln w="762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1F3788C4-04E1-ED4C-A968-BA6D1DF0C30D}"/>
              </a:ext>
            </a:extLst>
          </p:cNvPr>
          <p:cNvSpPr txBox="1">
            <a:spLocks/>
          </p:cNvSpPr>
          <p:nvPr/>
        </p:nvSpPr>
        <p:spPr>
          <a:xfrm>
            <a:off x="168625" y="106874"/>
            <a:ext cx="6229339" cy="969604"/>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2200" b="1" i="0" u="none" strike="noStrike" kern="0" cap="none" spc="0" normalizeH="0" baseline="0" noProof="0" dirty="0">
                <a:ln>
                  <a:noFill/>
                </a:ln>
                <a:solidFill>
                  <a:srgbClr val="FFFFFF"/>
                </a:solidFill>
                <a:effectLst/>
                <a:uLnTx/>
                <a:uFillTx/>
                <a:latin typeface="Arial"/>
                <a:sym typeface="Raleway"/>
              </a:rPr>
              <a:t>GLIDEPATH, SHARED ACCOUNTABILITY, ENCOURAGES SMART INVESTMENT</a:t>
            </a:r>
          </a:p>
        </p:txBody>
      </p:sp>
      <p:sp>
        <p:nvSpPr>
          <p:cNvPr id="23" name="Rectangle 22">
            <a:extLst>
              <a:ext uri="{FF2B5EF4-FFF2-40B4-BE49-F238E27FC236}">
                <a16:creationId xmlns:a16="http://schemas.microsoft.com/office/drawing/2014/main" id="{1C5B643D-038A-BE43-8CB3-50BED8EE62A7}"/>
              </a:ext>
            </a:extLst>
          </p:cNvPr>
          <p:cNvSpPr/>
          <p:nvPr/>
        </p:nvSpPr>
        <p:spPr>
          <a:xfrm>
            <a:off x="752952" y="5357697"/>
            <a:ext cx="1036167"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t>$9 - $18</a:t>
            </a:r>
            <a:b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br>
            <a:endParaRPr kumimoji="0" lang="en-US" sz="1600" b="0" i="0" u="none" strike="noStrike" kern="1200" cap="none" spc="0" normalizeH="0" baseline="0" noProof="0" dirty="0">
              <a:ln>
                <a:noFill/>
              </a:ln>
              <a:solidFill>
                <a:srgbClr val="F68620"/>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6195585E-A7ED-7F41-A0C5-3E659546BB0D}"/>
              </a:ext>
            </a:extLst>
          </p:cNvPr>
          <p:cNvSpPr/>
          <p:nvPr/>
        </p:nvSpPr>
        <p:spPr>
          <a:xfrm>
            <a:off x="3611465" y="3848094"/>
            <a:ext cx="938077"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t>$9 - $18</a:t>
            </a:r>
            <a:b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br>
            <a:endParaRPr kumimoji="0" lang="en-US" sz="1600" b="0" i="0" u="none" strike="noStrike" kern="1200" cap="none" spc="0" normalizeH="0" baseline="0" noProof="0" dirty="0">
              <a:ln>
                <a:noFill/>
              </a:ln>
              <a:solidFill>
                <a:srgbClr val="F68620"/>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F2AC12-4F57-A149-8099-D88D7ADEF5DB}"/>
              </a:ext>
            </a:extLst>
          </p:cNvPr>
          <p:cNvSpPr/>
          <p:nvPr/>
        </p:nvSpPr>
        <p:spPr>
          <a:xfrm>
            <a:off x="6834949" y="2951568"/>
            <a:ext cx="1051891"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t>$18 - </a:t>
            </a:r>
            <a:r>
              <a:rPr lang="en-US" sz="1600" b="1" dirty="0">
                <a:solidFill>
                  <a:srgbClr val="F68620"/>
                </a:solidFill>
                <a:latin typeface="Arial" panose="020B0604020202020204" pitchFamily="34" charset="0"/>
                <a:cs typeface="Arial" panose="020B0604020202020204" pitchFamily="34" charset="0"/>
              </a:rPr>
              <a:t>$27</a:t>
            </a:r>
            <a:b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br>
            <a:endParaRPr kumimoji="0" lang="en-US" sz="1600" b="0" i="0" u="none" strike="noStrike" kern="1200" cap="none" spc="0" normalizeH="0" baseline="0" noProof="0" dirty="0">
              <a:ln>
                <a:noFill/>
              </a:ln>
              <a:solidFill>
                <a:srgbClr val="F68620"/>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A844A482-849D-2440-B709-C5D728064659}"/>
              </a:ext>
            </a:extLst>
          </p:cNvPr>
          <p:cNvSpPr/>
          <p:nvPr/>
        </p:nvSpPr>
        <p:spPr>
          <a:xfrm>
            <a:off x="9291228" y="2408985"/>
            <a:ext cx="1051891"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t>$27 - $36</a:t>
            </a:r>
            <a:b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br>
            <a:endParaRPr kumimoji="0" lang="en-US" sz="1600" b="0" i="0" u="none" strike="noStrike" kern="1200" cap="none" spc="0" normalizeH="0" baseline="0" noProof="0" dirty="0">
              <a:ln>
                <a:noFill/>
              </a:ln>
              <a:solidFill>
                <a:srgbClr val="F68620"/>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44C2C3D9-5F88-1349-BEC1-1D74728C84A0}"/>
              </a:ext>
            </a:extLst>
          </p:cNvPr>
          <p:cNvSpPr/>
          <p:nvPr/>
        </p:nvSpPr>
        <p:spPr>
          <a:xfrm>
            <a:off x="10343119" y="1347303"/>
            <a:ext cx="1051890"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t>$</a:t>
            </a:r>
            <a:r>
              <a:rPr lang="en-US" sz="1600" b="1" dirty="0">
                <a:solidFill>
                  <a:srgbClr val="F68620"/>
                </a:solidFill>
                <a:latin typeface="Arial" panose="020B0604020202020204" pitchFamily="34" charset="0"/>
                <a:cs typeface="Arial" panose="020B0604020202020204" pitchFamily="34" charset="0"/>
              </a:rPr>
              <a:t>36</a:t>
            </a:r>
            <a: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t> - $</a:t>
            </a:r>
            <a:r>
              <a:rPr lang="en-US" sz="1600" b="1" dirty="0">
                <a:solidFill>
                  <a:srgbClr val="F68620"/>
                </a:solidFill>
                <a:latin typeface="Arial" panose="020B0604020202020204" pitchFamily="34" charset="0"/>
                <a:cs typeface="Arial" panose="020B0604020202020204" pitchFamily="34" charset="0"/>
              </a:rPr>
              <a:t>45</a:t>
            </a:r>
            <a:br>
              <a:rPr kumimoji="0" lang="en-US" sz="1600" b="1" i="0" u="none" strike="noStrike" kern="1200" cap="none" spc="0" normalizeH="0" baseline="0" noProof="0" dirty="0">
                <a:ln>
                  <a:noFill/>
                </a:ln>
                <a:solidFill>
                  <a:srgbClr val="F68620"/>
                </a:solidFill>
                <a:effectLst/>
                <a:uLnTx/>
                <a:uFillTx/>
                <a:latin typeface="Arial" panose="020B0604020202020204" pitchFamily="34" charset="0"/>
                <a:ea typeface="+mn-ea"/>
                <a:cs typeface="Arial" panose="020B0604020202020204" pitchFamily="34" charset="0"/>
              </a:rPr>
            </a:br>
            <a:endParaRPr kumimoji="0" lang="en-US" sz="1600" b="0" i="0" u="none" strike="noStrike" kern="1200" cap="none" spc="0" normalizeH="0" baseline="0" noProof="0" dirty="0">
              <a:ln>
                <a:noFill/>
              </a:ln>
              <a:solidFill>
                <a:srgbClr val="F68620"/>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3C41ECC6-2D63-5641-B730-DCA7A8345024}"/>
              </a:ext>
            </a:extLst>
          </p:cNvPr>
          <p:cNvSpPr/>
          <p:nvPr/>
        </p:nvSpPr>
        <p:spPr>
          <a:xfrm>
            <a:off x="752952" y="4070404"/>
            <a:ext cx="2022871" cy="939601"/>
          </a:xfrm>
          <a:prstGeom prst="rect">
            <a:avLst/>
          </a:prstGeom>
          <a:solidFill>
            <a:schemeClr val="bg1"/>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Title 1">
            <a:extLst>
              <a:ext uri="{FF2B5EF4-FFF2-40B4-BE49-F238E27FC236}">
                <a16:creationId xmlns:a16="http://schemas.microsoft.com/office/drawing/2014/main" id="{B8B0CFC9-DE29-B44A-BD1F-BBA8472ACBBE}"/>
              </a:ext>
            </a:extLst>
          </p:cNvPr>
          <p:cNvSpPr txBox="1">
            <a:spLocks/>
          </p:cNvSpPr>
          <p:nvPr/>
        </p:nvSpPr>
        <p:spPr>
          <a:xfrm>
            <a:off x="701298" y="4114141"/>
            <a:ext cx="2151549" cy="624357"/>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ctr"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600" b="1" i="0" u="none" strike="noStrike" kern="0" cap="none" spc="0" normalizeH="0" baseline="0" noProof="0" dirty="0">
                <a:ln>
                  <a:noFill/>
                </a:ln>
                <a:solidFill>
                  <a:srgbClr val="0FC4F3"/>
                </a:solidFill>
                <a:effectLst/>
                <a:uLnTx/>
                <a:uFillTx/>
                <a:latin typeface="Arial"/>
                <a:sym typeface="Raleway"/>
              </a:rPr>
              <a:t>DOLLARS SPENT ACCORDING TO PLAN</a:t>
            </a:r>
          </a:p>
        </p:txBody>
      </p:sp>
      <p:sp>
        <p:nvSpPr>
          <p:cNvPr id="6" name="Triangle 5">
            <a:extLst>
              <a:ext uri="{FF2B5EF4-FFF2-40B4-BE49-F238E27FC236}">
                <a16:creationId xmlns:a16="http://schemas.microsoft.com/office/drawing/2014/main" id="{0A482010-FD56-A242-81D7-4958017F212E}"/>
              </a:ext>
            </a:extLst>
          </p:cNvPr>
          <p:cNvSpPr/>
          <p:nvPr/>
        </p:nvSpPr>
        <p:spPr>
          <a:xfrm rot="10800000">
            <a:off x="1650289" y="5036252"/>
            <a:ext cx="228195" cy="19672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A6855374-53E6-5A4A-B2D6-54951D28DBD2}"/>
              </a:ext>
            </a:extLst>
          </p:cNvPr>
          <p:cNvSpPr/>
          <p:nvPr/>
        </p:nvSpPr>
        <p:spPr>
          <a:xfrm>
            <a:off x="3554133" y="2666024"/>
            <a:ext cx="2195119" cy="939601"/>
          </a:xfrm>
          <a:prstGeom prst="rect">
            <a:avLst/>
          </a:prstGeom>
          <a:solidFill>
            <a:schemeClr val="bg1"/>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Title 1">
            <a:extLst>
              <a:ext uri="{FF2B5EF4-FFF2-40B4-BE49-F238E27FC236}">
                <a16:creationId xmlns:a16="http://schemas.microsoft.com/office/drawing/2014/main" id="{D9DCE64C-3B53-BE40-988A-2569C970C728}"/>
              </a:ext>
            </a:extLst>
          </p:cNvPr>
          <p:cNvSpPr txBox="1">
            <a:spLocks/>
          </p:cNvSpPr>
          <p:nvPr/>
        </p:nvSpPr>
        <p:spPr>
          <a:xfrm>
            <a:off x="3597703" y="2709761"/>
            <a:ext cx="2151549" cy="624357"/>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ctr"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600" b="1" i="0" u="none" strike="noStrike" kern="0" cap="none" spc="0" normalizeH="0" baseline="0" noProof="0" dirty="0">
                <a:ln>
                  <a:noFill/>
                </a:ln>
                <a:solidFill>
                  <a:srgbClr val="0099E8">
                    <a:lumMod val="60000"/>
                    <a:lumOff val="40000"/>
                  </a:srgbClr>
                </a:solidFill>
                <a:effectLst/>
                <a:uLnTx/>
                <a:uFillTx/>
                <a:latin typeface="Arial"/>
                <a:sym typeface="Raleway"/>
              </a:rPr>
              <a:t>QUALITY, ACCESS, EXPERIENCE IMPROVED</a:t>
            </a:r>
          </a:p>
        </p:txBody>
      </p:sp>
      <p:sp>
        <p:nvSpPr>
          <p:cNvPr id="41" name="Triangle 40">
            <a:extLst>
              <a:ext uri="{FF2B5EF4-FFF2-40B4-BE49-F238E27FC236}">
                <a16:creationId xmlns:a16="http://schemas.microsoft.com/office/drawing/2014/main" id="{21CA14A5-2863-B24A-8A59-E41C65DFA905}"/>
              </a:ext>
            </a:extLst>
          </p:cNvPr>
          <p:cNvSpPr/>
          <p:nvPr/>
        </p:nvSpPr>
        <p:spPr>
          <a:xfrm rot="10800000">
            <a:off x="4546694" y="3631872"/>
            <a:ext cx="228195" cy="19672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5F744C9E-7997-5642-9658-7660039CC4C9}"/>
              </a:ext>
            </a:extLst>
          </p:cNvPr>
          <p:cNvSpPr/>
          <p:nvPr/>
        </p:nvSpPr>
        <p:spPr>
          <a:xfrm>
            <a:off x="6213111" y="1737262"/>
            <a:ext cx="2195119" cy="939601"/>
          </a:xfrm>
          <a:prstGeom prst="rect">
            <a:avLst/>
          </a:prstGeom>
          <a:solidFill>
            <a:schemeClr val="bg1"/>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Title 1">
            <a:extLst>
              <a:ext uri="{FF2B5EF4-FFF2-40B4-BE49-F238E27FC236}">
                <a16:creationId xmlns:a16="http://schemas.microsoft.com/office/drawing/2014/main" id="{6943B9F5-7FF4-C14E-985A-DB2F2D38A0C1}"/>
              </a:ext>
            </a:extLst>
          </p:cNvPr>
          <p:cNvSpPr txBox="1">
            <a:spLocks/>
          </p:cNvSpPr>
          <p:nvPr/>
        </p:nvSpPr>
        <p:spPr>
          <a:xfrm>
            <a:off x="6232297" y="1780999"/>
            <a:ext cx="2151549" cy="624357"/>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ctr"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600" b="1" i="0" u="none" strike="noStrike" kern="0" cap="none" spc="0" normalizeH="0" baseline="0" noProof="0" dirty="0">
                <a:ln>
                  <a:noFill/>
                </a:ln>
                <a:solidFill>
                  <a:srgbClr val="0099E8">
                    <a:lumMod val="60000"/>
                    <a:lumOff val="40000"/>
                  </a:srgbClr>
                </a:solidFill>
                <a:effectLst/>
                <a:uLnTx/>
                <a:uFillTx/>
                <a:latin typeface="Arial"/>
                <a:sym typeface="Raleway"/>
              </a:rPr>
              <a:t>SAVINGS EXCEEDS SUPPLEMENTAL FUNDING</a:t>
            </a:r>
          </a:p>
        </p:txBody>
      </p:sp>
      <p:sp>
        <p:nvSpPr>
          <p:cNvPr id="44" name="Triangle 43">
            <a:extLst>
              <a:ext uri="{FF2B5EF4-FFF2-40B4-BE49-F238E27FC236}">
                <a16:creationId xmlns:a16="http://schemas.microsoft.com/office/drawing/2014/main" id="{5A4CC5B0-DD20-A147-B83A-0766D803D508}"/>
              </a:ext>
            </a:extLst>
          </p:cNvPr>
          <p:cNvSpPr/>
          <p:nvPr/>
        </p:nvSpPr>
        <p:spPr>
          <a:xfrm rot="10800000">
            <a:off x="7205672" y="2703110"/>
            <a:ext cx="228195" cy="19672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46767B23-35B0-4F78-8B1C-6F770677D113}"/>
              </a:ext>
            </a:extLst>
          </p:cNvPr>
          <p:cNvSpPr/>
          <p:nvPr/>
        </p:nvSpPr>
        <p:spPr>
          <a:xfrm>
            <a:off x="0" y="-9766"/>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Title 1">
            <a:extLst>
              <a:ext uri="{FF2B5EF4-FFF2-40B4-BE49-F238E27FC236}">
                <a16:creationId xmlns:a16="http://schemas.microsoft.com/office/drawing/2014/main" id="{F55E77BF-0AF9-47D0-B85A-EFDA7D9B81DB}"/>
              </a:ext>
            </a:extLst>
          </p:cNvPr>
          <p:cNvSpPr txBox="1">
            <a:spLocks/>
          </p:cNvSpPr>
          <p:nvPr/>
        </p:nvSpPr>
        <p:spPr>
          <a:xfrm>
            <a:off x="13218" y="169237"/>
            <a:ext cx="4917079" cy="969604"/>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800" b="1" i="0" u="none" strike="noStrike" kern="0" cap="none" spc="0" normalizeH="0" baseline="0" noProof="0" dirty="0">
                <a:ln>
                  <a:noFill/>
                </a:ln>
                <a:solidFill>
                  <a:srgbClr val="FFFFFF"/>
                </a:solidFill>
                <a:effectLst/>
                <a:uLnTx/>
                <a:uFillTx/>
                <a:latin typeface="Arial"/>
                <a:sym typeface="Raleway"/>
              </a:rPr>
              <a:t>GLIDEPATH ENCOURAGES </a:t>
            </a:r>
          </a:p>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800" b="1" i="0" u="none" strike="noStrike" kern="0" cap="none" spc="0" normalizeH="0" baseline="0" noProof="0" dirty="0">
                <a:ln>
                  <a:noFill/>
                </a:ln>
                <a:solidFill>
                  <a:srgbClr val="FFFFFF"/>
                </a:solidFill>
                <a:effectLst/>
                <a:uLnTx/>
                <a:uFillTx/>
                <a:latin typeface="Arial"/>
                <a:sym typeface="Raleway"/>
              </a:rPr>
              <a:t>SMART INVESTMENT </a:t>
            </a:r>
            <a:endParaRPr kumimoji="0" lang="en-US" sz="1800" b="1" i="0" u="none" strike="noStrike" kern="0" cap="none" spc="0" normalizeH="0" baseline="0" noProof="0" dirty="0">
              <a:ln>
                <a:noFill/>
              </a:ln>
              <a:solidFill>
                <a:srgbClr val="FF6F0C"/>
              </a:solidFill>
              <a:effectLst/>
              <a:uLnTx/>
              <a:uFillTx/>
              <a:latin typeface="Raleway"/>
              <a:sym typeface="Raleway"/>
            </a:endParaRPr>
          </a:p>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endParaRPr kumimoji="0" lang="en-US" sz="1800" b="1" i="0" u="none" strike="noStrike" kern="0" cap="none" spc="0" normalizeH="0" baseline="0" noProof="0" dirty="0">
              <a:ln>
                <a:noFill/>
              </a:ln>
              <a:solidFill>
                <a:srgbClr val="FFFFFF"/>
              </a:solidFill>
              <a:effectLst/>
              <a:uLnTx/>
              <a:uFillTx/>
              <a:latin typeface="Arial"/>
              <a:sym typeface="Raleway"/>
            </a:endParaRPr>
          </a:p>
        </p:txBody>
      </p:sp>
      <p:sp>
        <p:nvSpPr>
          <p:cNvPr id="29" name="Rectangle 28">
            <a:extLst>
              <a:ext uri="{FF2B5EF4-FFF2-40B4-BE49-F238E27FC236}">
                <a16:creationId xmlns:a16="http://schemas.microsoft.com/office/drawing/2014/main" id="{CF1CB95F-525C-462C-80CA-F16533669E47}"/>
              </a:ext>
            </a:extLst>
          </p:cNvPr>
          <p:cNvSpPr/>
          <p:nvPr/>
        </p:nvSpPr>
        <p:spPr>
          <a:xfrm>
            <a:off x="4546693" y="141705"/>
            <a:ext cx="764029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Supplemental payments will increase gradually and “proof of performance” will be required to advance. </a:t>
            </a:r>
          </a:p>
        </p:txBody>
      </p:sp>
      <p:sp>
        <p:nvSpPr>
          <p:cNvPr id="30" name="Rectangle 29">
            <a:extLst>
              <a:ext uri="{FF2B5EF4-FFF2-40B4-BE49-F238E27FC236}">
                <a16:creationId xmlns:a16="http://schemas.microsoft.com/office/drawing/2014/main" id="{2F70098D-D93C-47B8-9F16-142FFC91B524}"/>
              </a:ext>
            </a:extLst>
          </p:cNvPr>
          <p:cNvSpPr/>
          <p:nvPr/>
        </p:nvSpPr>
        <p:spPr>
          <a:xfrm>
            <a:off x="7149813" y="3652608"/>
            <a:ext cx="4822084" cy="2352471"/>
          </a:xfrm>
          <a:prstGeom prst="rect">
            <a:avLst/>
          </a:prstGeom>
          <a:solidFill>
            <a:schemeClr val="bg1"/>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0" cap="none" spc="0" normalizeH="0" baseline="0" noProof="0" dirty="0">
              <a:ln>
                <a:noFill/>
              </a:ln>
              <a:solidFill>
                <a:srgbClr val="000000"/>
              </a:solidFill>
              <a:effectLst/>
              <a:uLnTx/>
              <a:uFillTx/>
              <a:latin typeface="Arial"/>
              <a:ea typeface="+mn-ea"/>
              <a:cs typeface="+mn-cs"/>
              <a:sym typeface="Raleway"/>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0" cap="none" spc="0" normalizeH="0" baseline="0" noProof="0" dirty="0">
              <a:ln>
                <a:noFill/>
              </a:ln>
              <a:solidFill>
                <a:srgbClr val="000000"/>
              </a:solidFill>
              <a:effectLst/>
              <a:uLnTx/>
              <a:uFillTx/>
              <a:latin typeface="Arial"/>
              <a:ea typeface="+mn-ea"/>
              <a:cs typeface="+mn-cs"/>
              <a:sym typeface="Raleway"/>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0" cap="none" spc="0" normalizeH="0" baseline="0" noProof="0" dirty="0">
              <a:ln>
                <a:noFill/>
              </a:ln>
              <a:solidFill>
                <a:srgbClr val="000000"/>
              </a:solidFill>
              <a:effectLst/>
              <a:uLnTx/>
              <a:uFillTx/>
              <a:latin typeface="Arial"/>
              <a:ea typeface="+mn-ea"/>
              <a:cs typeface="+mn-cs"/>
              <a:sym typeface="Raleway"/>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0" cap="none" spc="0" normalizeH="0" baseline="0" noProof="0" dirty="0">
              <a:ln>
                <a:noFill/>
              </a:ln>
              <a:solidFill>
                <a:srgbClr val="000000"/>
              </a:solidFill>
              <a:effectLst/>
              <a:uLnTx/>
              <a:uFillTx/>
              <a:latin typeface="Arial"/>
              <a:ea typeface="+mn-ea"/>
              <a:cs typeface="+mn-cs"/>
              <a:sym typeface="Raleway"/>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sym typeface="Raleway"/>
              </a:rPr>
              <a:t>Providers able to demonstrate readiness may have the ability to enter at a more advanced level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srgbClr val="000000"/>
              </a:solidFill>
              <a:effectLst/>
              <a:uLnTx/>
              <a:uFillTx/>
              <a:latin typeface="Arial"/>
              <a:sym typeface="Raleway"/>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sym typeface="Raleway"/>
              </a:rPr>
              <a:t>Inability to meet performance requirements may result in corrective action plan or termination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srgbClr val="000000"/>
              </a:solidFill>
              <a:effectLst/>
              <a:uLnTx/>
              <a:uFillTx/>
              <a:latin typeface="Arial"/>
              <a:sym typeface="Raleway"/>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sym typeface="Raleway"/>
              </a:rPr>
              <a:t>Medicare Shared Savings Program or similar program </a:t>
            </a:r>
            <a:r>
              <a:rPr lang="en-US" sz="1400" kern="0" dirty="0">
                <a:solidFill>
                  <a:srgbClr val="000000"/>
                </a:solidFill>
                <a:latin typeface="Arial"/>
                <a:sym typeface="Raleway"/>
              </a:rPr>
              <a:t>rewards management of total cost</a:t>
            </a:r>
            <a:br>
              <a:rPr kumimoji="0" lang="en-US" sz="1400" b="0" i="0" u="none" strike="noStrike" kern="0" cap="none" spc="0" normalizeH="0" baseline="0" noProof="0" dirty="0">
                <a:ln>
                  <a:noFill/>
                </a:ln>
                <a:solidFill>
                  <a:srgbClr val="000000"/>
                </a:solidFill>
                <a:effectLst/>
                <a:uLnTx/>
                <a:uFillTx/>
                <a:latin typeface="Arial"/>
                <a:sym typeface="Raleway"/>
              </a:rPr>
            </a:br>
            <a:br>
              <a:rPr kumimoji="0" lang="en-US" sz="1300" b="0" i="0" u="none" strike="noStrike" kern="0" cap="none" spc="0" normalizeH="0" baseline="0" noProof="0" dirty="0">
                <a:ln>
                  <a:noFill/>
                </a:ln>
                <a:solidFill>
                  <a:srgbClr val="000000">
                    <a:lumMod val="65000"/>
                    <a:lumOff val="35000"/>
                  </a:srgbClr>
                </a:solidFill>
                <a:effectLst/>
                <a:uLnTx/>
                <a:uFillTx/>
                <a:latin typeface="Arial"/>
                <a:ea typeface="+mn-ea"/>
                <a:cs typeface="+mn-cs"/>
                <a:sym typeface="Raleway"/>
              </a:rPr>
            </a:b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A2C03E9F-0916-4231-AB32-CE18B61E387E}"/>
              </a:ext>
            </a:extLst>
          </p:cNvPr>
          <p:cNvSpPr/>
          <p:nvPr/>
        </p:nvSpPr>
        <p:spPr>
          <a:xfrm>
            <a:off x="7891627" y="3744015"/>
            <a:ext cx="421908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5F8C"/>
                </a:solidFill>
                <a:effectLst/>
                <a:uLnTx/>
                <a:uFillTx/>
                <a:latin typeface="Arial"/>
                <a:ea typeface="+mn-ea"/>
                <a:cs typeface="+mn-cs"/>
              </a:rPr>
              <a:t>MORE ABOUT THE GLIDEPATH</a:t>
            </a:r>
          </a:p>
        </p:txBody>
      </p:sp>
      <p:sp>
        <p:nvSpPr>
          <p:cNvPr id="34" name="Rectangle 33">
            <a:extLst>
              <a:ext uri="{FF2B5EF4-FFF2-40B4-BE49-F238E27FC236}">
                <a16:creationId xmlns:a16="http://schemas.microsoft.com/office/drawing/2014/main" id="{8C048618-4C9C-4AD9-8BED-A81DC5025CF4}"/>
              </a:ext>
            </a:extLst>
          </p:cNvPr>
          <p:cNvSpPr/>
          <p:nvPr/>
        </p:nvSpPr>
        <p:spPr>
          <a:xfrm>
            <a:off x="142577" y="1343154"/>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
                <a:srgbClr val="FF6F0C"/>
              </a:buClr>
              <a:buSzPct val="100000"/>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sym typeface="Raleway"/>
              </a:rPr>
              <a:t>Medicare FFS supplemental bundle (PMPM) target for a typical AN</a:t>
            </a:r>
          </a:p>
        </p:txBody>
      </p:sp>
      <p:sp>
        <p:nvSpPr>
          <p:cNvPr id="38" name="TextBox 37">
            <a:extLst>
              <a:ext uri="{FF2B5EF4-FFF2-40B4-BE49-F238E27FC236}">
                <a16:creationId xmlns:a16="http://schemas.microsoft.com/office/drawing/2014/main" id="{E6F70FD7-5605-4622-B885-CD3A2E03AADC}"/>
              </a:ext>
            </a:extLst>
          </p:cNvPr>
          <p:cNvSpPr txBox="1"/>
          <p:nvPr/>
        </p:nvSpPr>
        <p:spPr>
          <a:xfrm>
            <a:off x="6096000" y="6368515"/>
            <a:ext cx="3735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9900"/>
                </a:solidFill>
                <a:effectLst/>
                <a:uLnTx/>
                <a:uFillTx/>
                <a:latin typeface="Arial"/>
                <a:ea typeface="+mn-ea"/>
                <a:cs typeface="+mn-cs"/>
              </a:rPr>
              <a:t>DRAFT FOR DISCUSSION ONLY</a:t>
            </a:r>
          </a:p>
        </p:txBody>
      </p:sp>
      <p:sp>
        <p:nvSpPr>
          <p:cNvPr id="45" name="TextBox 44">
            <a:extLst>
              <a:ext uri="{FF2B5EF4-FFF2-40B4-BE49-F238E27FC236}">
                <a16:creationId xmlns:a16="http://schemas.microsoft.com/office/drawing/2014/main" id="{4CD6160D-F6D9-4F5E-A26F-A33329F9AB72}"/>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24</a:t>
            </a:r>
          </a:p>
        </p:txBody>
      </p:sp>
      <p:pic>
        <p:nvPicPr>
          <p:cNvPr id="46" name="Picture 45">
            <a:extLst>
              <a:ext uri="{FF2B5EF4-FFF2-40B4-BE49-F238E27FC236}">
                <a16:creationId xmlns:a16="http://schemas.microsoft.com/office/drawing/2014/main" id="{721E6C1C-7CBA-4570-ABEC-D3C0359178ED}"/>
              </a:ext>
            </a:extLst>
          </p:cNvPr>
          <p:cNvPicPr>
            <a:picLocks noChangeAspect="1"/>
          </p:cNvPicPr>
          <p:nvPr/>
        </p:nvPicPr>
        <p:blipFill>
          <a:blip r:embed="rId3"/>
          <a:stretch>
            <a:fillRect/>
          </a:stretch>
        </p:blipFill>
        <p:spPr>
          <a:xfrm>
            <a:off x="118967" y="6351834"/>
            <a:ext cx="3006716" cy="365760"/>
          </a:xfrm>
          <a:prstGeom prst="rect">
            <a:avLst/>
          </a:prstGeom>
          <a:solidFill>
            <a:schemeClr val="bg1"/>
          </a:solidFill>
        </p:spPr>
      </p:pic>
    </p:spTree>
    <p:extLst>
      <p:ext uri="{BB962C8B-B14F-4D97-AF65-F5344CB8AC3E}">
        <p14:creationId xmlns:p14="http://schemas.microsoft.com/office/powerpoint/2010/main" val="288297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6813D34-CCC0-4B14-A49F-A2C08396E6D0}"/>
              </a:ext>
            </a:extLst>
          </p:cNvPr>
          <p:cNvSpPr/>
          <p:nvPr/>
        </p:nvSpPr>
        <p:spPr>
          <a:xfrm>
            <a:off x="9410700" y="1335614"/>
            <a:ext cx="278954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
        <p:nvSpPr>
          <p:cNvPr id="10" name="Rectangle 9">
            <a:extLst>
              <a:ext uri="{FF2B5EF4-FFF2-40B4-BE49-F238E27FC236}">
                <a16:creationId xmlns:a16="http://schemas.microsoft.com/office/drawing/2014/main" id="{7F7AADC4-72EE-4964-8598-898DCE2E143C}"/>
              </a:ext>
            </a:extLst>
          </p:cNvPr>
          <p:cNvSpPr/>
          <p:nvPr/>
        </p:nvSpPr>
        <p:spPr>
          <a:xfrm>
            <a:off x="8247" y="0"/>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
        <p:nvSpPr>
          <p:cNvPr id="11" name="Title 1">
            <a:extLst>
              <a:ext uri="{FF2B5EF4-FFF2-40B4-BE49-F238E27FC236}">
                <a16:creationId xmlns:a16="http://schemas.microsoft.com/office/drawing/2014/main" id="{0AD25644-13BF-4FFE-B0CE-5CF88D8305AC}"/>
              </a:ext>
            </a:extLst>
          </p:cNvPr>
          <p:cNvSpPr txBox="1">
            <a:spLocks/>
          </p:cNvSpPr>
          <p:nvPr/>
        </p:nvSpPr>
        <p:spPr>
          <a:xfrm>
            <a:off x="51417" y="141705"/>
            <a:ext cx="4979724" cy="969604"/>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800" b="1" i="0" u="none" strike="noStrike" kern="0" cap="none" spc="0" normalizeH="0" baseline="0" noProof="0" dirty="0">
                <a:ln>
                  <a:noFill/>
                </a:ln>
                <a:solidFill>
                  <a:srgbClr val="FFFFFF"/>
                </a:solidFill>
                <a:effectLst/>
                <a:uLnTx/>
                <a:uFillTx/>
                <a:latin typeface="Arial"/>
                <a:sym typeface="Raleway"/>
              </a:rPr>
              <a:t>CAPTURING DATA ON                      PRIMARY CARE ACCESS </a:t>
            </a:r>
            <a:endParaRPr kumimoji="0" lang="en-US" sz="1800" b="1" i="0" u="none" strike="noStrike" kern="0" cap="none" spc="0" normalizeH="0" baseline="0" noProof="0" dirty="0">
              <a:ln>
                <a:noFill/>
              </a:ln>
              <a:solidFill>
                <a:srgbClr val="FF6F0C"/>
              </a:solidFill>
              <a:effectLst/>
              <a:uLnTx/>
              <a:uFillTx/>
              <a:latin typeface="Raleway"/>
              <a:sym typeface="Raleway"/>
            </a:endParaRPr>
          </a:p>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endParaRPr kumimoji="0" lang="en-US" sz="1800" b="1" i="0" u="none" strike="noStrike" kern="0" cap="none" spc="0" normalizeH="0" baseline="0" noProof="0" dirty="0">
              <a:ln>
                <a:noFill/>
              </a:ln>
              <a:solidFill>
                <a:srgbClr val="FFFFFF"/>
              </a:solidFill>
              <a:effectLst/>
              <a:uLnTx/>
              <a:uFillTx/>
              <a:latin typeface="Arial"/>
              <a:sym typeface="Raleway"/>
            </a:endParaRPr>
          </a:p>
        </p:txBody>
      </p:sp>
      <p:sp>
        <p:nvSpPr>
          <p:cNvPr id="12" name="Rectangle 11">
            <a:extLst>
              <a:ext uri="{FF2B5EF4-FFF2-40B4-BE49-F238E27FC236}">
                <a16:creationId xmlns:a16="http://schemas.microsoft.com/office/drawing/2014/main" id="{B4019ADD-7FE9-4C2F-A65D-38F494ACE048}"/>
              </a:ext>
            </a:extLst>
          </p:cNvPr>
          <p:cNvSpPr/>
          <p:nvPr/>
        </p:nvSpPr>
        <p:spPr>
          <a:xfrm>
            <a:off x="4621427" y="141705"/>
            <a:ext cx="756556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Using a standardized format, practices would document all patient touches by all practice-associated personnel.</a:t>
            </a:r>
          </a:p>
        </p:txBody>
      </p:sp>
      <p:sp>
        <p:nvSpPr>
          <p:cNvPr id="13" name="TextBox 12">
            <a:extLst>
              <a:ext uri="{FF2B5EF4-FFF2-40B4-BE49-F238E27FC236}">
                <a16:creationId xmlns:a16="http://schemas.microsoft.com/office/drawing/2014/main" id="{4C086039-C838-4F3C-9813-B07CD70137D8}"/>
              </a:ext>
            </a:extLst>
          </p:cNvPr>
          <p:cNvSpPr txBox="1"/>
          <p:nvPr/>
        </p:nvSpPr>
        <p:spPr>
          <a:xfrm>
            <a:off x="6096000" y="6368515"/>
            <a:ext cx="3735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9900"/>
                </a:solidFill>
                <a:effectLst/>
                <a:uLnTx/>
                <a:uFillTx/>
                <a:latin typeface="Arial"/>
                <a:ea typeface="+mn-ea"/>
                <a:cs typeface="+mn-cs"/>
              </a:rPr>
              <a:t>DRAFT FOR DISCUSSION ONLY</a:t>
            </a:r>
          </a:p>
        </p:txBody>
      </p:sp>
      <p:sp>
        <p:nvSpPr>
          <p:cNvPr id="14" name="TextBox 13">
            <a:extLst>
              <a:ext uri="{FF2B5EF4-FFF2-40B4-BE49-F238E27FC236}">
                <a16:creationId xmlns:a16="http://schemas.microsoft.com/office/drawing/2014/main" id="{CF1C385B-60E4-46EB-B33A-23F19BDF7E5F}"/>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25</a:t>
            </a:r>
          </a:p>
        </p:txBody>
      </p:sp>
      <p:pic>
        <p:nvPicPr>
          <p:cNvPr id="15" name="Picture 14">
            <a:extLst>
              <a:ext uri="{FF2B5EF4-FFF2-40B4-BE49-F238E27FC236}">
                <a16:creationId xmlns:a16="http://schemas.microsoft.com/office/drawing/2014/main" id="{67ADAB08-5F6D-488C-933B-6CE2AF1D71D3}"/>
              </a:ext>
            </a:extLst>
          </p:cNvPr>
          <p:cNvPicPr>
            <a:picLocks noChangeAspect="1"/>
          </p:cNvPicPr>
          <p:nvPr/>
        </p:nvPicPr>
        <p:blipFill>
          <a:blip r:embed="rId3"/>
          <a:stretch>
            <a:fillRect/>
          </a:stretch>
        </p:blipFill>
        <p:spPr>
          <a:xfrm>
            <a:off x="615379" y="6181808"/>
            <a:ext cx="3036071" cy="365792"/>
          </a:xfrm>
          <a:prstGeom prst="rect">
            <a:avLst/>
          </a:prstGeom>
        </p:spPr>
      </p:pic>
      <p:pic>
        <p:nvPicPr>
          <p:cNvPr id="2" name="Picture 1">
            <a:extLst>
              <a:ext uri="{FF2B5EF4-FFF2-40B4-BE49-F238E27FC236}">
                <a16:creationId xmlns:a16="http://schemas.microsoft.com/office/drawing/2014/main" id="{F9CACF7F-5E91-44F7-8E01-71DAD2CD90A3}"/>
              </a:ext>
            </a:extLst>
          </p:cNvPr>
          <p:cNvPicPr>
            <a:picLocks noChangeAspect="1"/>
          </p:cNvPicPr>
          <p:nvPr/>
        </p:nvPicPr>
        <p:blipFill>
          <a:blip r:embed="rId4"/>
          <a:stretch>
            <a:fillRect/>
          </a:stretch>
        </p:blipFill>
        <p:spPr>
          <a:xfrm>
            <a:off x="635000" y="1374701"/>
            <a:ext cx="10922000" cy="4642253"/>
          </a:xfrm>
          <a:prstGeom prst="rect">
            <a:avLst/>
          </a:prstGeom>
        </p:spPr>
      </p:pic>
    </p:spTree>
    <p:extLst>
      <p:ext uri="{BB962C8B-B14F-4D97-AF65-F5344CB8AC3E}">
        <p14:creationId xmlns:p14="http://schemas.microsoft.com/office/powerpoint/2010/main" val="2517336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7AADC4-72EE-4964-8598-898DCE2E143C}"/>
              </a:ext>
            </a:extLst>
          </p:cNvPr>
          <p:cNvSpPr/>
          <p:nvPr/>
        </p:nvSpPr>
        <p:spPr>
          <a:xfrm>
            <a:off x="8247" y="0"/>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
        <p:nvSpPr>
          <p:cNvPr id="11" name="Title 1">
            <a:extLst>
              <a:ext uri="{FF2B5EF4-FFF2-40B4-BE49-F238E27FC236}">
                <a16:creationId xmlns:a16="http://schemas.microsoft.com/office/drawing/2014/main" id="{0AD25644-13BF-4FFE-B0CE-5CF88D8305AC}"/>
              </a:ext>
            </a:extLst>
          </p:cNvPr>
          <p:cNvSpPr txBox="1">
            <a:spLocks/>
          </p:cNvSpPr>
          <p:nvPr/>
        </p:nvSpPr>
        <p:spPr>
          <a:xfrm>
            <a:off x="29832" y="-6576"/>
            <a:ext cx="4455671" cy="969604"/>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800" b="1" i="0" u="none" strike="noStrike" kern="0" cap="none" spc="0" normalizeH="0" baseline="0" noProof="0" dirty="0">
                <a:ln>
                  <a:noFill/>
                </a:ln>
                <a:solidFill>
                  <a:srgbClr val="FFFFFF"/>
                </a:solidFill>
                <a:effectLst/>
                <a:uLnTx/>
                <a:uFillTx/>
                <a:latin typeface="Arial"/>
                <a:sym typeface="Raleway"/>
              </a:rPr>
              <a:t>CAPTURING DATA ON              PRIMARY CARE ACCESS </a:t>
            </a:r>
            <a:endParaRPr kumimoji="0" lang="en-US" sz="1800" b="1" i="0" u="none" strike="noStrike" kern="0" cap="none" spc="0" normalizeH="0" baseline="0" noProof="0" dirty="0">
              <a:ln>
                <a:noFill/>
              </a:ln>
              <a:solidFill>
                <a:srgbClr val="FF6F0C"/>
              </a:solidFill>
              <a:effectLst/>
              <a:uLnTx/>
              <a:uFillTx/>
              <a:latin typeface="Raleway"/>
              <a:sym typeface="Raleway"/>
            </a:endParaRPr>
          </a:p>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endParaRPr kumimoji="0" lang="en-US" sz="1800" b="1" i="0" u="none" strike="noStrike" kern="0" cap="none" spc="0" normalizeH="0" baseline="0" noProof="0" dirty="0">
              <a:ln>
                <a:noFill/>
              </a:ln>
              <a:solidFill>
                <a:srgbClr val="FFFFFF"/>
              </a:solidFill>
              <a:effectLst/>
              <a:uLnTx/>
              <a:uFillTx/>
              <a:latin typeface="Arial"/>
              <a:sym typeface="Raleway"/>
            </a:endParaRPr>
          </a:p>
        </p:txBody>
      </p:sp>
      <p:sp>
        <p:nvSpPr>
          <p:cNvPr id="12" name="Rectangle 11">
            <a:extLst>
              <a:ext uri="{FF2B5EF4-FFF2-40B4-BE49-F238E27FC236}">
                <a16:creationId xmlns:a16="http://schemas.microsoft.com/office/drawing/2014/main" id="{B4019ADD-7FE9-4C2F-A65D-38F494ACE048}"/>
              </a:ext>
            </a:extLst>
          </p:cNvPr>
          <p:cNvSpPr/>
          <p:nvPr/>
        </p:nvSpPr>
        <p:spPr>
          <a:xfrm>
            <a:off x="4961687" y="142195"/>
            <a:ext cx="676237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Types of encounters captured for all practice-associated personnel. This would provide greater insight into care delivery than available today. </a:t>
            </a:r>
          </a:p>
        </p:txBody>
      </p:sp>
      <p:sp>
        <p:nvSpPr>
          <p:cNvPr id="13" name="Rectangle 12">
            <a:extLst>
              <a:ext uri="{FF2B5EF4-FFF2-40B4-BE49-F238E27FC236}">
                <a16:creationId xmlns:a16="http://schemas.microsoft.com/office/drawing/2014/main" id="{D6F79128-F440-483A-B2B5-EB57B2DA4DA8}"/>
              </a:ext>
            </a:extLst>
          </p:cNvPr>
          <p:cNvSpPr>
            <a:spLocks noChangeAspect="1"/>
          </p:cNvSpPr>
          <p:nvPr/>
        </p:nvSpPr>
        <p:spPr>
          <a:xfrm>
            <a:off x="8342874" y="1640991"/>
            <a:ext cx="3651130" cy="4100589"/>
          </a:xfrm>
          <a:prstGeom prst="rect">
            <a:avLst/>
          </a:prstGeom>
          <a:solidFill>
            <a:schemeClr val="bg1"/>
          </a:solid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spcBef>
                <a:spcPts val="600"/>
              </a:spcBef>
              <a:spcAft>
                <a:spcPts val="1800"/>
              </a:spcAft>
              <a:buFont typeface="Arial" panose="020B0604020202020204" pitchFamily="34" charset="0"/>
              <a:buChar char="•"/>
            </a:pPr>
            <a:endParaRPr lang="en-US" sz="1400" dirty="0">
              <a:solidFill>
                <a:schemeClr val="bg2"/>
              </a:solidFill>
            </a:endParaRPr>
          </a:p>
          <a:p>
            <a:pPr marL="285750" lvl="0" indent="-285750">
              <a:spcBef>
                <a:spcPts val="600"/>
              </a:spcBef>
              <a:spcAft>
                <a:spcPts val="1800"/>
              </a:spcAft>
              <a:buFont typeface="Arial" panose="020B0604020202020204" pitchFamily="34" charset="0"/>
              <a:buChar char="•"/>
            </a:pPr>
            <a:r>
              <a:rPr lang="en-US" sz="1300" dirty="0">
                <a:solidFill>
                  <a:schemeClr val="bg2"/>
                </a:solidFill>
              </a:rPr>
              <a:t>AN/FQHC configures EHR to capture all care team contacts, by patient and by type of contact</a:t>
            </a:r>
          </a:p>
          <a:p>
            <a:pPr marL="285750" lvl="0" indent="-285750">
              <a:spcBef>
                <a:spcPts val="600"/>
              </a:spcBef>
              <a:spcAft>
                <a:spcPts val="1800"/>
              </a:spcAft>
              <a:buFont typeface="Arial" panose="020B0604020202020204" pitchFamily="34" charset="0"/>
              <a:buChar char="•"/>
            </a:pPr>
            <a:r>
              <a:rPr lang="en-US" sz="1300" dirty="0">
                <a:solidFill>
                  <a:schemeClr val="bg2"/>
                </a:solidFill>
              </a:rPr>
              <a:t>PCP and care team personnel record their patient contacts in the </a:t>
            </a:r>
            <a:r>
              <a:rPr lang="en-US" sz="1300" i="1" dirty="0">
                <a:solidFill>
                  <a:schemeClr val="bg2"/>
                </a:solidFill>
              </a:rPr>
              <a:t>normal course of business </a:t>
            </a:r>
            <a:r>
              <a:rPr lang="en-US" sz="1300" dirty="0">
                <a:solidFill>
                  <a:schemeClr val="bg2"/>
                </a:solidFill>
              </a:rPr>
              <a:t>similar to other visit types </a:t>
            </a:r>
          </a:p>
          <a:p>
            <a:pPr marL="285750" lvl="0" indent="-285750">
              <a:spcBef>
                <a:spcPts val="600"/>
              </a:spcBef>
              <a:spcAft>
                <a:spcPts val="1800"/>
              </a:spcAft>
              <a:buFont typeface="Arial" panose="020B0604020202020204" pitchFamily="34" charset="0"/>
              <a:buChar char="•"/>
            </a:pPr>
            <a:r>
              <a:rPr lang="en-US" sz="1300" dirty="0">
                <a:solidFill>
                  <a:schemeClr val="bg2"/>
                </a:solidFill>
              </a:rPr>
              <a:t>AN/FQHC runs a quarterly summary report       (de-identified) and uploads or transmits the report in a standard format to OHS and participating payers.</a:t>
            </a:r>
          </a:p>
          <a:p>
            <a:pPr marL="285750" lvl="0" indent="-285750">
              <a:spcBef>
                <a:spcPts val="600"/>
              </a:spcBef>
              <a:spcAft>
                <a:spcPts val="1800"/>
              </a:spcAft>
              <a:buFont typeface="Arial" panose="020B0604020202020204" pitchFamily="34" charset="0"/>
              <a:buChar char="•"/>
            </a:pPr>
            <a:r>
              <a:rPr lang="en-US" sz="1300" dirty="0">
                <a:solidFill>
                  <a:schemeClr val="bg2"/>
                </a:solidFill>
              </a:rPr>
              <a:t>Summary report includes contacts/patient by type of coverage (Medicare, Medicaid and commercial)</a:t>
            </a:r>
          </a:p>
        </p:txBody>
      </p:sp>
      <p:sp>
        <p:nvSpPr>
          <p:cNvPr id="14" name="Rectangle 13">
            <a:extLst>
              <a:ext uri="{FF2B5EF4-FFF2-40B4-BE49-F238E27FC236}">
                <a16:creationId xmlns:a16="http://schemas.microsoft.com/office/drawing/2014/main" id="{5F12A89F-B380-4740-8540-7949F8D151BE}"/>
              </a:ext>
            </a:extLst>
          </p:cNvPr>
          <p:cNvSpPr/>
          <p:nvPr/>
        </p:nvSpPr>
        <p:spPr>
          <a:xfrm>
            <a:off x="8874716" y="1654533"/>
            <a:ext cx="2688432" cy="313697"/>
          </a:xfrm>
          <a:prstGeom prst="rect">
            <a:avLst/>
          </a:prstGeom>
        </p:spPr>
        <p:txBody>
          <a:bodyPr wrap="square">
            <a:spAutoFit/>
          </a:bodyPr>
          <a:lstStyle/>
          <a:p>
            <a:r>
              <a:rPr lang="en-US" sz="1400" b="1" dirty="0">
                <a:solidFill>
                  <a:srgbClr val="005F8C"/>
                </a:solidFill>
              </a:rPr>
              <a:t>GENERATING THE REPORT</a:t>
            </a:r>
          </a:p>
        </p:txBody>
      </p:sp>
      <p:sp>
        <p:nvSpPr>
          <p:cNvPr id="15" name="TextBox 14">
            <a:extLst>
              <a:ext uri="{FF2B5EF4-FFF2-40B4-BE49-F238E27FC236}">
                <a16:creationId xmlns:a16="http://schemas.microsoft.com/office/drawing/2014/main" id="{9053A0A6-8E3C-4835-816A-991F31E2B1B5}"/>
              </a:ext>
            </a:extLst>
          </p:cNvPr>
          <p:cNvSpPr txBox="1"/>
          <p:nvPr/>
        </p:nvSpPr>
        <p:spPr>
          <a:xfrm>
            <a:off x="6096000" y="6368515"/>
            <a:ext cx="3735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9900"/>
                </a:solidFill>
                <a:effectLst/>
                <a:uLnTx/>
                <a:uFillTx/>
                <a:latin typeface="Arial"/>
                <a:ea typeface="+mn-ea"/>
                <a:cs typeface="+mn-cs"/>
              </a:rPr>
              <a:t>DRAFT FOR DISCUSSION ONLY</a:t>
            </a:r>
          </a:p>
        </p:txBody>
      </p:sp>
      <p:sp>
        <p:nvSpPr>
          <p:cNvPr id="16" name="TextBox 15">
            <a:extLst>
              <a:ext uri="{FF2B5EF4-FFF2-40B4-BE49-F238E27FC236}">
                <a16:creationId xmlns:a16="http://schemas.microsoft.com/office/drawing/2014/main" id="{A35A7C14-1317-467E-90DB-CABECA69B9CA}"/>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26</a:t>
            </a:r>
          </a:p>
        </p:txBody>
      </p:sp>
      <p:pic>
        <p:nvPicPr>
          <p:cNvPr id="17" name="Picture 16">
            <a:extLst>
              <a:ext uri="{FF2B5EF4-FFF2-40B4-BE49-F238E27FC236}">
                <a16:creationId xmlns:a16="http://schemas.microsoft.com/office/drawing/2014/main" id="{A0FCF313-1DC0-45B0-AD28-B0A5CB1A1E4E}"/>
              </a:ext>
            </a:extLst>
          </p:cNvPr>
          <p:cNvPicPr>
            <a:picLocks noChangeAspect="1"/>
          </p:cNvPicPr>
          <p:nvPr/>
        </p:nvPicPr>
        <p:blipFill>
          <a:blip r:embed="rId3"/>
          <a:stretch>
            <a:fillRect/>
          </a:stretch>
        </p:blipFill>
        <p:spPr>
          <a:xfrm>
            <a:off x="615379" y="6181808"/>
            <a:ext cx="3036071" cy="365792"/>
          </a:xfrm>
          <a:prstGeom prst="rect">
            <a:avLst/>
          </a:prstGeom>
        </p:spPr>
      </p:pic>
      <p:pic>
        <p:nvPicPr>
          <p:cNvPr id="20" name="Picture 19">
            <a:extLst>
              <a:ext uri="{FF2B5EF4-FFF2-40B4-BE49-F238E27FC236}">
                <a16:creationId xmlns:a16="http://schemas.microsoft.com/office/drawing/2014/main" id="{2106DF10-1643-4F9E-9D2B-24FEB0B0A756}"/>
              </a:ext>
            </a:extLst>
          </p:cNvPr>
          <p:cNvPicPr>
            <a:picLocks noChangeAspect="1"/>
          </p:cNvPicPr>
          <p:nvPr/>
        </p:nvPicPr>
        <p:blipFill>
          <a:blip r:embed="rId4"/>
          <a:stretch>
            <a:fillRect/>
          </a:stretch>
        </p:blipFill>
        <p:spPr>
          <a:xfrm>
            <a:off x="403877" y="1353905"/>
            <a:ext cx="7714022" cy="4652110"/>
          </a:xfrm>
          <a:prstGeom prst="rect">
            <a:avLst/>
          </a:prstGeom>
        </p:spPr>
      </p:pic>
    </p:spTree>
    <p:extLst>
      <p:ext uri="{BB962C8B-B14F-4D97-AF65-F5344CB8AC3E}">
        <p14:creationId xmlns:p14="http://schemas.microsoft.com/office/powerpoint/2010/main" val="1731047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7AADC4-72EE-4964-8598-898DCE2E143C}"/>
              </a:ext>
            </a:extLst>
          </p:cNvPr>
          <p:cNvSpPr/>
          <p:nvPr/>
        </p:nvSpPr>
        <p:spPr>
          <a:xfrm>
            <a:off x="8247" y="0"/>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
        <p:nvSpPr>
          <p:cNvPr id="11" name="Title 1">
            <a:extLst>
              <a:ext uri="{FF2B5EF4-FFF2-40B4-BE49-F238E27FC236}">
                <a16:creationId xmlns:a16="http://schemas.microsoft.com/office/drawing/2014/main" id="{0AD25644-13BF-4FFE-B0CE-5CF88D8305AC}"/>
              </a:ext>
            </a:extLst>
          </p:cNvPr>
          <p:cNvSpPr txBox="1">
            <a:spLocks/>
          </p:cNvSpPr>
          <p:nvPr/>
        </p:nvSpPr>
        <p:spPr>
          <a:xfrm>
            <a:off x="29832" y="-6576"/>
            <a:ext cx="4455671" cy="969604"/>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lang="en-US" sz="1800" kern="0" dirty="0">
                <a:solidFill>
                  <a:srgbClr val="FFFFFF"/>
                </a:solidFill>
                <a:latin typeface="Arial"/>
              </a:rPr>
              <a:t>SHARING</a:t>
            </a:r>
            <a:r>
              <a:rPr kumimoji="0" lang="en-US" sz="1800" b="1" i="0" u="none" strike="noStrike" kern="0" cap="none" spc="0" normalizeH="0" baseline="0" noProof="0" dirty="0">
                <a:ln>
                  <a:noFill/>
                </a:ln>
                <a:solidFill>
                  <a:srgbClr val="FFFFFF"/>
                </a:solidFill>
                <a:effectLst/>
                <a:uLnTx/>
                <a:uFillTx/>
                <a:latin typeface="Arial"/>
                <a:sym typeface="Raleway"/>
              </a:rPr>
              <a:t> DATA ON                                    PRIMARY CARE ACCESS </a:t>
            </a:r>
            <a:endParaRPr kumimoji="0" lang="en-US" sz="1800" b="1" i="0" u="none" strike="noStrike" kern="0" cap="none" spc="0" normalizeH="0" baseline="0" noProof="0" dirty="0">
              <a:ln>
                <a:noFill/>
              </a:ln>
              <a:solidFill>
                <a:srgbClr val="FF6F0C"/>
              </a:solidFill>
              <a:effectLst/>
              <a:uLnTx/>
              <a:uFillTx/>
              <a:latin typeface="Raleway"/>
              <a:sym typeface="Raleway"/>
            </a:endParaRPr>
          </a:p>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endParaRPr kumimoji="0" lang="en-US" sz="1800" b="1" i="0" u="none" strike="noStrike" kern="0" cap="none" spc="0" normalizeH="0" baseline="0" noProof="0" dirty="0">
              <a:ln>
                <a:noFill/>
              </a:ln>
              <a:solidFill>
                <a:srgbClr val="FFFFFF"/>
              </a:solidFill>
              <a:effectLst/>
              <a:uLnTx/>
              <a:uFillTx/>
              <a:latin typeface="Arial"/>
              <a:sym typeface="Raleway"/>
            </a:endParaRPr>
          </a:p>
        </p:txBody>
      </p:sp>
      <p:sp>
        <p:nvSpPr>
          <p:cNvPr id="12" name="Rectangle 11">
            <a:extLst>
              <a:ext uri="{FF2B5EF4-FFF2-40B4-BE49-F238E27FC236}">
                <a16:creationId xmlns:a16="http://schemas.microsoft.com/office/drawing/2014/main" id="{B4019ADD-7FE9-4C2F-A65D-38F494ACE048}"/>
              </a:ext>
            </a:extLst>
          </p:cNvPr>
          <p:cNvSpPr/>
          <p:nvPr/>
        </p:nvSpPr>
        <p:spPr>
          <a:xfrm>
            <a:off x="4507089" y="142195"/>
            <a:ext cx="7216974" cy="1569660"/>
          </a:xfrm>
          <a:prstGeom prst="rect">
            <a:avLst/>
          </a:prstGeom>
        </p:spPr>
        <p:txBody>
          <a:bodyPr wrap="square">
            <a:spAutoFit/>
          </a:bodyPr>
          <a:lstStyle/>
          <a:p>
            <a:r>
              <a:rPr lang="en-US" sz="1600" dirty="0">
                <a:solidFill>
                  <a:schemeClr val="bg1"/>
                </a:solidFill>
                <a:ea typeface="Times New Roman" panose="02020603050405020304" pitchFamily="18" charset="0"/>
              </a:rPr>
              <a:t>As part of program monitoring, the state could report both practice and system performance over time. </a:t>
            </a:r>
            <a:r>
              <a:rPr lang="en-US" sz="1600" dirty="0">
                <a:solidFill>
                  <a:schemeClr val="bg1"/>
                </a:solidFill>
              </a:rPr>
              <a:t>As an example, the total encounters for one group might appear as shown below, with the vertical line representing the start of bundled payments.</a:t>
            </a:r>
          </a:p>
          <a:p>
            <a:r>
              <a:rPr lang="en-US" sz="1600" dirty="0">
                <a:solidFill>
                  <a:schemeClr val="bg2"/>
                </a:solidFill>
                <a:ea typeface="Times New Roman" panose="02020603050405020304" pitchFamily="18" charset="0"/>
              </a:rPr>
              <a:t> </a:t>
            </a:r>
          </a:p>
          <a:p>
            <a:pPr>
              <a:defRPr/>
            </a:pPr>
            <a:endParaRPr lang="en-US" sz="1600" dirty="0">
              <a:solidFill>
                <a:schemeClr val="bg2"/>
              </a:solidFill>
              <a:ea typeface="Times New Roman" panose="02020603050405020304" pitchFamily="18" charset="0"/>
            </a:endParaRPr>
          </a:p>
        </p:txBody>
      </p:sp>
      <p:graphicFrame>
        <p:nvGraphicFramePr>
          <p:cNvPr id="16" name="Chart 15">
            <a:extLst>
              <a:ext uri="{FF2B5EF4-FFF2-40B4-BE49-F238E27FC236}">
                <a16:creationId xmlns:a16="http://schemas.microsoft.com/office/drawing/2014/main" id="{6CF70BFF-9849-4D0F-B0A8-DF3BD43DF05D}"/>
              </a:ext>
            </a:extLst>
          </p:cNvPr>
          <p:cNvGraphicFramePr>
            <a:graphicFrameLocks/>
          </p:cNvGraphicFramePr>
          <p:nvPr>
            <p:extLst>
              <p:ext uri="{D42A27DB-BD31-4B8C-83A1-F6EECF244321}">
                <p14:modId xmlns:p14="http://schemas.microsoft.com/office/powerpoint/2010/main" val="462861410"/>
              </p:ext>
            </p:extLst>
          </p:nvPr>
        </p:nvGraphicFramePr>
        <p:xfrm>
          <a:off x="2257667" y="1820082"/>
          <a:ext cx="7378700" cy="392835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586E7C7F-FBF5-49BE-9E81-EE876EA67AD3}"/>
              </a:ext>
            </a:extLst>
          </p:cNvPr>
          <p:cNvSpPr txBox="1"/>
          <p:nvPr/>
        </p:nvSpPr>
        <p:spPr>
          <a:xfrm>
            <a:off x="6096000" y="6368515"/>
            <a:ext cx="3735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9900"/>
                </a:solidFill>
                <a:effectLst/>
                <a:uLnTx/>
                <a:uFillTx/>
                <a:latin typeface="Arial"/>
                <a:ea typeface="+mn-ea"/>
                <a:cs typeface="+mn-cs"/>
              </a:rPr>
              <a:t>DRAFT FOR DISCUSSION ONLY</a:t>
            </a:r>
          </a:p>
        </p:txBody>
      </p:sp>
      <p:sp>
        <p:nvSpPr>
          <p:cNvPr id="14" name="TextBox 13">
            <a:extLst>
              <a:ext uri="{FF2B5EF4-FFF2-40B4-BE49-F238E27FC236}">
                <a16:creationId xmlns:a16="http://schemas.microsoft.com/office/drawing/2014/main" id="{F00D29D5-16D3-448A-8AB5-49E70DEB6190}"/>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27</a:t>
            </a:r>
          </a:p>
        </p:txBody>
      </p:sp>
      <p:pic>
        <p:nvPicPr>
          <p:cNvPr id="15" name="Picture 14">
            <a:extLst>
              <a:ext uri="{FF2B5EF4-FFF2-40B4-BE49-F238E27FC236}">
                <a16:creationId xmlns:a16="http://schemas.microsoft.com/office/drawing/2014/main" id="{F8B43FED-D5CB-4344-B9BC-8A48A12EADCB}"/>
              </a:ext>
            </a:extLst>
          </p:cNvPr>
          <p:cNvPicPr>
            <a:picLocks noChangeAspect="1"/>
          </p:cNvPicPr>
          <p:nvPr/>
        </p:nvPicPr>
        <p:blipFill>
          <a:blip r:embed="rId4"/>
          <a:stretch>
            <a:fillRect/>
          </a:stretch>
        </p:blipFill>
        <p:spPr>
          <a:xfrm>
            <a:off x="615379" y="6181808"/>
            <a:ext cx="3036071" cy="365792"/>
          </a:xfrm>
          <a:prstGeom prst="rect">
            <a:avLst/>
          </a:prstGeom>
        </p:spPr>
      </p:pic>
    </p:spTree>
    <p:extLst>
      <p:ext uri="{BB962C8B-B14F-4D97-AF65-F5344CB8AC3E}">
        <p14:creationId xmlns:p14="http://schemas.microsoft.com/office/powerpoint/2010/main" val="1858895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piece of paper&#10;&#10;Description generated with high confidence">
            <a:extLst>
              <a:ext uri="{FF2B5EF4-FFF2-40B4-BE49-F238E27FC236}">
                <a16:creationId xmlns:a16="http://schemas.microsoft.com/office/drawing/2014/main" id="{8F7604A3-1FCD-41DA-B502-5209E312CB5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88051" y="1526728"/>
            <a:ext cx="3078759" cy="2918537"/>
          </a:xfrm>
          <a:prstGeom prst="rect">
            <a:avLst/>
          </a:prstGeom>
        </p:spPr>
      </p:pic>
      <p:sp>
        <p:nvSpPr>
          <p:cNvPr id="17" name="Rectangle 16">
            <a:extLst>
              <a:ext uri="{FF2B5EF4-FFF2-40B4-BE49-F238E27FC236}">
                <a16:creationId xmlns:a16="http://schemas.microsoft.com/office/drawing/2014/main" id="{01A1CBDB-D071-4517-806D-607EC566390D}"/>
              </a:ext>
            </a:extLst>
          </p:cNvPr>
          <p:cNvSpPr/>
          <p:nvPr/>
        </p:nvSpPr>
        <p:spPr>
          <a:xfrm>
            <a:off x="0" y="11456"/>
            <a:ext cx="12191999" cy="995250"/>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itle 1">
            <a:extLst>
              <a:ext uri="{FF2B5EF4-FFF2-40B4-BE49-F238E27FC236}">
                <a16:creationId xmlns:a16="http://schemas.microsoft.com/office/drawing/2014/main" id="{E7524AF5-E262-474A-9BBA-A8590CEF46E2}"/>
              </a:ext>
            </a:extLst>
          </p:cNvPr>
          <p:cNvSpPr txBox="1">
            <a:spLocks/>
          </p:cNvSpPr>
          <p:nvPr/>
        </p:nvSpPr>
        <p:spPr>
          <a:xfrm>
            <a:off x="231277" y="159506"/>
            <a:ext cx="3645408" cy="847199"/>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marL="0" marR="0" lvl="0" indent="0" algn="l" defTabSz="914400" rtl="0" eaLnBrk="1" fontAlgn="auto" latinLnBrk="0" hangingPunct="1">
              <a:lnSpc>
                <a:spcPct val="100000"/>
              </a:lnSpc>
              <a:spcBef>
                <a:spcPts val="0"/>
              </a:spcBef>
              <a:spcAft>
                <a:spcPts val="0"/>
              </a:spcAft>
              <a:buClr>
                <a:srgbClr val="FF6F0C"/>
              </a:buClr>
              <a:buSzPct val="100000"/>
              <a:buFont typeface="Raleway"/>
              <a:buNone/>
              <a:tabLst/>
              <a:defRPr/>
            </a:pPr>
            <a:r>
              <a:rPr kumimoji="0" lang="en-US" sz="1800" b="1" i="0" u="none" strike="noStrike" kern="0" cap="none" spc="0" normalizeH="0" baseline="0" noProof="0" dirty="0">
                <a:ln>
                  <a:noFill/>
                </a:ln>
                <a:solidFill>
                  <a:srgbClr val="FFFFFF"/>
                </a:solidFill>
                <a:effectLst/>
                <a:uLnTx/>
                <a:uFillTx/>
                <a:latin typeface="Arial"/>
                <a:sym typeface="Raleway"/>
              </a:rPr>
              <a:t>TRANSFORM CARE ACROSS THE DELIVERY SYSTEM</a:t>
            </a:r>
          </a:p>
        </p:txBody>
      </p:sp>
      <p:sp>
        <p:nvSpPr>
          <p:cNvPr id="21" name="Rectangle 20">
            <a:extLst>
              <a:ext uri="{FF2B5EF4-FFF2-40B4-BE49-F238E27FC236}">
                <a16:creationId xmlns:a16="http://schemas.microsoft.com/office/drawing/2014/main" id="{9442D52F-C3F7-4BEC-87A4-EC4DE6852EDB}"/>
              </a:ext>
            </a:extLst>
          </p:cNvPr>
          <p:cNvSpPr/>
          <p:nvPr/>
        </p:nvSpPr>
        <p:spPr>
          <a:xfrm>
            <a:off x="4107962" y="235567"/>
            <a:ext cx="729664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mn-ea"/>
                <a:cs typeface="+mn-cs"/>
              </a:rPr>
              <a:t>PCM aligns Connecticut around proven capabilities and flexible payment model options that support patient-centered, convenient care delivered effectively and efficiently.  </a:t>
            </a:r>
          </a:p>
        </p:txBody>
      </p:sp>
      <p:sp>
        <p:nvSpPr>
          <p:cNvPr id="2" name="Text Box 2">
            <a:extLst>
              <a:ext uri="{FF2B5EF4-FFF2-40B4-BE49-F238E27FC236}">
                <a16:creationId xmlns:a16="http://schemas.microsoft.com/office/drawing/2014/main" id="{F063F3BB-E850-46F0-BD79-08C0E841F9D0}"/>
              </a:ext>
            </a:extLst>
          </p:cNvPr>
          <p:cNvSpPr txBox="1">
            <a:spLocks noChangeArrowheads="1"/>
          </p:cNvSpPr>
          <p:nvPr/>
        </p:nvSpPr>
        <p:spPr bwMode="auto">
          <a:xfrm>
            <a:off x="282104" y="1332995"/>
            <a:ext cx="793967" cy="303212"/>
          </a:xfrm>
          <a:prstGeom prst="rect">
            <a:avLst/>
          </a:prstGeom>
          <a:noFill/>
          <a:ln w="38100" algn="ctr">
            <a:solidFill>
              <a:schemeClr val="bg1">
                <a:lumMod val="75000"/>
              </a:schemeClr>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rPr>
              <a:t> GOALS</a:t>
            </a:r>
            <a:endParaRPr kumimoji="0" lang="en-US" altLang="en-US" sz="1800" b="0" i="0" u="none" strike="noStrike" kern="1200" cap="none" spc="0" normalizeH="0" baseline="0" noProof="0" dirty="0">
              <a:ln>
                <a:noFill/>
              </a:ln>
              <a:solidFill>
                <a:srgbClr val="F46524"/>
              </a:solidFill>
              <a:effectLst/>
              <a:uLnTx/>
              <a:uFillTx/>
              <a:latin typeface="Arial" panose="020B0604020202020204" pitchFamily="34" charset="0"/>
              <a:ea typeface="+mn-ea"/>
              <a:cs typeface="+mn-cs"/>
            </a:endParaRPr>
          </a:p>
        </p:txBody>
      </p:sp>
      <p:sp>
        <p:nvSpPr>
          <p:cNvPr id="5" name="Text Box 4">
            <a:extLst>
              <a:ext uri="{FF2B5EF4-FFF2-40B4-BE49-F238E27FC236}">
                <a16:creationId xmlns:a16="http://schemas.microsoft.com/office/drawing/2014/main" id="{1C6BFE69-936D-48D8-ABA9-2FC0B8A59A83}"/>
              </a:ext>
            </a:extLst>
          </p:cNvPr>
          <p:cNvSpPr txBox="1">
            <a:spLocks noChangeArrowheads="1"/>
          </p:cNvSpPr>
          <p:nvPr/>
        </p:nvSpPr>
        <p:spPr bwMode="auto">
          <a:xfrm>
            <a:off x="244240" y="2672906"/>
            <a:ext cx="2094919" cy="1259563"/>
          </a:xfrm>
          <a:prstGeom prst="rect">
            <a:avLst/>
          </a:prstGeom>
          <a:noFill/>
          <a:ln w="38100" algn="ctr">
            <a:solidFill>
              <a:srgbClr val="FFFFFF"/>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BETTER PATIENT            EXPERIENCE</a:t>
            </a: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Courteous and welcoming</a:t>
            </a: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Listens and shares decision-making</a:t>
            </a: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Advises and informs</a:t>
            </a: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Coordinates and navigates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 </a:t>
            </a:r>
          </a:p>
        </p:txBody>
      </p:sp>
      <p:sp>
        <p:nvSpPr>
          <p:cNvPr id="6" name="Text Box 5">
            <a:extLst>
              <a:ext uri="{FF2B5EF4-FFF2-40B4-BE49-F238E27FC236}">
                <a16:creationId xmlns:a16="http://schemas.microsoft.com/office/drawing/2014/main" id="{257D7D64-0908-4A09-8F9F-355BFF0E2847}"/>
              </a:ext>
            </a:extLst>
          </p:cNvPr>
          <p:cNvSpPr txBox="1">
            <a:spLocks noChangeArrowheads="1"/>
          </p:cNvSpPr>
          <p:nvPr/>
        </p:nvSpPr>
        <p:spPr bwMode="auto">
          <a:xfrm>
            <a:off x="244240" y="3948542"/>
            <a:ext cx="1998957" cy="847199"/>
          </a:xfrm>
          <a:prstGeom prst="rect">
            <a:avLst/>
          </a:prstGeom>
          <a:noFill/>
          <a:ln w="38100" algn="ctr">
            <a:solidFill>
              <a:srgbClr val="FFFFFF"/>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BETTER QUALITY</a:t>
            </a:r>
          </a:p>
          <a:p>
            <a:pPr marL="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Preventive care outcomes</a:t>
            </a:r>
          </a:p>
          <a:p>
            <a:pPr marL="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Chronic care outcomes</a:t>
            </a:r>
          </a:p>
          <a:p>
            <a:pPr marL="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Health equity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10" name="Text Box 7">
            <a:extLst>
              <a:ext uri="{FF2B5EF4-FFF2-40B4-BE49-F238E27FC236}">
                <a16:creationId xmlns:a16="http://schemas.microsoft.com/office/drawing/2014/main" id="{B44E0FF0-7475-4F08-80CF-0B86AD0738FA}"/>
              </a:ext>
            </a:extLst>
          </p:cNvPr>
          <p:cNvSpPr txBox="1">
            <a:spLocks noChangeArrowheads="1"/>
          </p:cNvSpPr>
          <p:nvPr/>
        </p:nvSpPr>
        <p:spPr bwMode="auto">
          <a:xfrm>
            <a:off x="244241" y="5754504"/>
            <a:ext cx="2498960" cy="621816"/>
          </a:xfrm>
          <a:prstGeom prst="rect">
            <a:avLst/>
          </a:prstGeom>
          <a:noFill/>
          <a:ln w="38100" algn="ctr">
            <a:solidFill>
              <a:srgbClr val="FFFFFF"/>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LOWER COST GROWTH</a:t>
            </a:r>
            <a:endPar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Reduce cost growth</a:t>
            </a:r>
          </a:p>
          <a:p>
            <a:pPr marL="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Improve affordability for consumers</a:t>
            </a:r>
          </a:p>
        </p:txBody>
      </p:sp>
      <p:sp>
        <p:nvSpPr>
          <p:cNvPr id="26" name="Text Box 12">
            <a:extLst>
              <a:ext uri="{FF2B5EF4-FFF2-40B4-BE49-F238E27FC236}">
                <a16:creationId xmlns:a16="http://schemas.microsoft.com/office/drawing/2014/main" id="{37D1EB94-CBAC-4260-9678-01C7C02516DC}"/>
              </a:ext>
            </a:extLst>
          </p:cNvPr>
          <p:cNvSpPr txBox="1">
            <a:spLocks noChangeArrowheads="1"/>
          </p:cNvSpPr>
          <p:nvPr/>
        </p:nvSpPr>
        <p:spPr bwMode="auto">
          <a:xfrm>
            <a:off x="6323500" y="1332007"/>
            <a:ext cx="1238250" cy="303212"/>
          </a:xfrm>
          <a:prstGeom prst="rect">
            <a:avLst/>
          </a:prstGeom>
          <a:noFill/>
          <a:ln w="38100" algn="ctr">
            <a:solidFill>
              <a:schemeClr val="bg1">
                <a:lumMod val="75000"/>
              </a:schemeClr>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rPr>
              <a:t>ENABLERS</a:t>
            </a:r>
            <a:endParaRPr kumimoji="0" lang="en-US" altLang="en-US" sz="1800" b="0" i="0" u="none" strike="noStrike" kern="1200" cap="none" spc="0" normalizeH="0" baseline="0" noProof="0" dirty="0">
              <a:ln>
                <a:noFill/>
              </a:ln>
              <a:solidFill>
                <a:srgbClr val="F46524"/>
              </a:solidFill>
              <a:effectLst/>
              <a:uLnTx/>
              <a:uFillTx/>
              <a:latin typeface="Arial" panose="020B0604020202020204" pitchFamily="34" charset="0"/>
              <a:ea typeface="+mn-ea"/>
              <a:cs typeface="+mn-cs"/>
            </a:endParaRPr>
          </a:p>
        </p:txBody>
      </p:sp>
      <p:sp>
        <p:nvSpPr>
          <p:cNvPr id="28" name="Text Box 10">
            <a:extLst>
              <a:ext uri="{FF2B5EF4-FFF2-40B4-BE49-F238E27FC236}">
                <a16:creationId xmlns:a16="http://schemas.microsoft.com/office/drawing/2014/main" id="{7C618118-2E74-4653-A1A5-702AAAD2DAD2}"/>
              </a:ext>
            </a:extLst>
          </p:cNvPr>
          <p:cNvSpPr txBox="1">
            <a:spLocks noChangeArrowheads="1"/>
          </p:cNvSpPr>
          <p:nvPr/>
        </p:nvSpPr>
        <p:spPr bwMode="auto">
          <a:xfrm>
            <a:off x="6420130" y="2705288"/>
            <a:ext cx="2061108" cy="4218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38100"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SUPPLEMENTAL BUNDLE </a:t>
            </a:r>
          </a:p>
        </p:txBody>
      </p:sp>
      <p:sp>
        <p:nvSpPr>
          <p:cNvPr id="29" name="Text Box 10">
            <a:extLst>
              <a:ext uri="{FF2B5EF4-FFF2-40B4-BE49-F238E27FC236}">
                <a16:creationId xmlns:a16="http://schemas.microsoft.com/office/drawing/2014/main" id="{11BCC2A7-2743-4D12-917C-6832CC021543}"/>
              </a:ext>
            </a:extLst>
          </p:cNvPr>
          <p:cNvSpPr txBox="1">
            <a:spLocks noChangeArrowheads="1"/>
          </p:cNvSpPr>
          <p:nvPr/>
        </p:nvSpPr>
        <p:spPr bwMode="auto">
          <a:xfrm>
            <a:off x="6545788" y="1830924"/>
            <a:ext cx="2031924" cy="2782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38100"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BASIC BUNDLE </a:t>
            </a:r>
          </a:p>
        </p:txBody>
      </p:sp>
      <p:sp>
        <p:nvSpPr>
          <p:cNvPr id="31" name="Text Box 15">
            <a:extLst>
              <a:ext uri="{FF2B5EF4-FFF2-40B4-BE49-F238E27FC236}">
                <a16:creationId xmlns:a16="http://schemas.microsoft.com/office/drawing/2014/main" id="{8BE5DE3E-6023-43AB-A597-AE7265C1AB5F}"/>
              </a:ext>
            </a:extLst>
          </p:cNvPr>
          <p:cNvSpPr txBox="1">
            <a:spLocks noChangeArrowheads="1"/>
          </p:cNvSpPr>
          <p:nvPr/>
        </p:nvSpPr>
        <p:spPr bwMode="auto">
          <a:xfrm rot="5400000">
            <a:off x="7544545" y="2727492"/>
            <a:ext cx="2062609" cy="4235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608C"/>
                </a:solidFill>
                <a:effectLst/>
                <a:uLnTx/>
                <a:uFillTx/>
                <a:latin typeface="Arial" panose="020B0604020202020204" pitchFamily="34" charset="0"/>
                <a:ea typeface="+mn-ea"/>
                <a:cs typeface="+mn-cs"/>
              </a:rPr>
              <a:t>FLEXIBLE PAYMENTS</a:t>
            </a:r>
            <a:endParaRPr kumimoji="0" lang="en-US" altLang="en-US" sz="1200" b="0" i="0" u="none" strike="noStrike" kern="1200" cap="none" spc="0" normalizeH="0" baseline="0" noProof="0" dirty="0">
              <a:ln>
                <a:noFill/>
              </a:ln>
              <a:solidFill>
                <a:srgbClr val="00608C"/>
              </a:solidFill>
              <a:effectLst/>
              <a:uLnTx/>
              <a:uFillTx/>
              <a:latin typeface="Arial" panose="020B0604020202020204" pitchFamily="34" charset="0"/>
              <a:ea typeface="+mn-ea"/>
              <a:cs typeface="+mn-cs"/>
            </a:endParaRPr>
          </a:p>
        </p:txBody>
      </p:sp>
      <p:sp>
        <p:nvSpPr>
          <p:cNvPr id="32" name="Text Box 10">
            <a:extLst>
              <a:ext uri="{FF2B5EF4-FFF2-40B4-BE49-F238E27FC236}">
                <a16:creationId xmlns:a16="http://schemas.microsoft.com/office/drawing/2014/main" id="{C6E263CE-A6EB-4229-A782-E14356824410}"/>
              </a:ext>
            </a:extLst>
          </p:cNvPr>
          <p:cNvSpPr txBox="1">
            <a:spLocks noChangeArrowheads="1"/>
          </p:cNvSpPr>
          <p:nvPr/>
        </p:nvSpPr>
        <p:spPr bwMode="auto">
          <a:xfrm>
            <a:off x="6228590" y="4393936"/>
            <a:ext cx="2922831" cy="74872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38100"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CONSUMER SAFEGAURDS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Payments adjust for clinical and social risk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Reporting demonstrates higher level of patient service and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46524"/>
              </a:solidFill>
              <a:effectLst/>
              <a:uLnTx/>
              <a:uFillTx/>
              <a:latin typeface="Arial" panose="020B0604020202020204" pitchFamily="34" charset="0"/>
              <a:ea typeface="+mn-ea"/>
              <a:cs typeface="+mn-cs"/>
            </a:endParaRPr>
          </a:p>
        </p:txBody>
      </p:sp>
      <p:sp>
        <p:nvSpPr>
          <p:cNvPr id="33" name="Text Box 10">
            <a:extLst>
              <a:ext uri="{FF2B5EF4-FFF2-40B4-BE49-F238E27FC236}">
                <a16:creationId xmlns:a16="http://schemas.microsoft.com/office/drawing/2014/main" id="{4CB65A58-FFE0-4B27-B513-3EA7622D00E3}"/>
              </a:ext>
            </a:extLst>
          </p:cNvPr>
          <p:cNvSpPr txBox="1">
            <a:spLocks noChangeArrowheads="1"/>
          </p:cNvSpPr>
          <p:nvPr/>
        </p:nvSpPr>
        <p:spPr bwMode="auto">
          <a:xfrm>
            <a:off x="6301934" y="5250084"/>
            <a:ext cx="2624011" cy="74872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38100"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QUALITY MEASUREMENT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Quality and experience scorecard ties performance to shared savings rewards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46524"/>
              </a:solidFill>
              <a:effectLst/>
              <a:uLnTx/>
              <a:uFillTx/>
              <a:latin typeface="Arial" panose="020B0604020202020204" pitchFamily="34" charset="0"/>
              <a:ea typeface="+mn-ea"/>
              <a:cs typeface="+mn-cs"/>
            </a:endParaRPr>
          </a:p>
        </p:txBody>
      </p:sp>
      <p:sp>
        <p:nvSpPr>
          <p:cNvPr id="35" name="Text Box 10">
            <a:extLst>
              <a:ext uri="{FF2B5EF4-FFF2-40B4-BE49-F238E27FC236}">
                <a16:creationId xmlns:a16="http://schemas.microsoft.com/office/drawing/2014/main" id="{833BA2A0-5687-4265-BBC7-63B0AF05E2BC}"/>
              </a:ext>
            </a:extLst>
          </p:cNvPr>
          <p:cNvSpPr txBox="1">
            <a:spLocks noChangeArrowheads="1"/>
          </p:cNvSpPr>
          <p:nvPr/>
        </p:nvSpPr>
        <p:spPr bwMode="auto">
          <a:xfrm>
            <a:off x="6241049" y="5895959"/>
            <a:ext cx="2789313" cy="56244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38100"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ACCOUNTABILITY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Proof of performance” required to qualify for supplemental payment increases</a:t>
            </a:r>
          </a:p>
        </p:txBody>
      </p:sp>
      <p:sp>
        <p:nvSpPr>
          <p:cNvPr id="36" name="Text Box 12">
            <a:extLst>
              <a:ext uri="{FF2B5EF4-FFF2-40B4-BE49-F238E27FC236}">
                <a16:creationId xmlns:a16="http://schemas.microsoft.com/office/drawing/2014/main" id="{73031160-A25B-4427-86F9-F600EEF8787C}"/>
              </a:ext>
            </a:extLst>
          </p:cNvPr>
          <p:cNvSpPr txBox="1">
            <a:spLocks noChangeArrowheads="1"/>
          </p:cNvSpPr>
          <p:nvPr/>
        </p:nvSpPr>
        <p:spPr bwMode="auto">
          <a:xfrm>
            <a:off x="9387653" y="1338405"/>
            <a:ext cx="894884" cy="303212"/>
          </a:xfrm>
          <a:prstGeom prst="rect">
            <a:avLst/>
          </a:prstGeom>
          <a:noFill/>
          <a:ln w="38100" algn="ctr">
            <a:solidFill>
              <a:schemeClr val="bg1">
                <a:lumMod val="75000"/>
              </a:schemeClr>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rPr>
              <a:t> IMPACT </a:t>
            </a:r>
            <a:endParaRPr kumimoji="0" lang="en-US" altLang="en-US" sz="1800" b="0" i="0" u="none" strike="noStrike" kern="1200" cap="none" spc="0" normalizeH="0" baseline="0" noProof="0" dirty="0">
              <a:ln>
                <a:noFill/>
              </a:ln>
              <a:solidFill>
                <a:srgbClr val="F46524"/>
              </a:solidFill>
              <a:effectLst/>
              <a:uLnTx/>
              <a:uFillTx/>
              <a:latin typeface="Arial" panose="020B0604020202020204" pitchFamily="34" charset="0"/>
              <a:ea typeface="+mn-ea"/>
              <a:cs typeface="+mn-cs"/>
            </a:endParaRPr>
          </a:p>
        </p:txBody>
      </p:sp>
      <p:sp>
        <p:nvSpPr>
          <p:cNvPr id="13" name="Text Box 2">
            <a:extLst>
              <a:ext uri="{FF2B5EF4-FFF2-40B4-BE49-F238E27FC236}">
                <a16:creationId xmlns:a16="http://schemas.microsoft.com/office/drawing/2014/main" id="{B0BE8872-C552-426E-991E-E9CCF5B29A17}"/>
              </a:ext>
            </a:extLst>
          </p:cNvPr>
          <p:cNvSpPr txBox="1">
            <a:spLocks noChangeArrowheads="1"/>
          </p:cNvSpPr>
          <p:nvPr/>
        </p:nvSpPr>
        <p:spPr bwMode="auto">
          <a:xfrm>
            <a:off x="269077" y="1784120"/>
            <a:ext cx="1993669" cy="868396"/>
          </a:xfrm>
          <a:prstGeom prst="rect">
            <a:avLst/>
          </a:prstGeom>
          <a:noFill/>
          <a:ln w="38100" algn="ctr">
            <a:solidFill>
              <a:srgbClr val="FFFFFF"/>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BETTER ACCESS</a:t>
            </a: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Convenience</a:t>
            </a: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Timeliness</a:t>
            </a: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Flexibility</a:t>
            </a:r>
            <a:endParaRPr kumimoji="0" lang="en-US" altLang="en-US" sz="1100" b="0" i="0" u="none" strike="noStrike" kern="1200" cap="none" spc="0" normalizeH="0" baseline="0" noProof="0" dirty="0">
              <a:ln>
                <a:noFill/>
              </a:ln>
              <a:solidFill>
                <a:srgbClr val="F46524"/>
              </a:solidFill>
              <a:effectLst/>
              <a:uLnTx/>
              <a:uFillTx/>
              <a:latin typeface="Arial" panose="020B0604020202020204" pitchFamily="34" charset="0"/>
              <a:ea typeface="+mn-ea"/>
              <a:cs typeface="+mn-cs"/>
            </a:endParaRPr>
          </a:p>
        </p:txBody>
      </p:sp>
      <p:sp>
        <p:nvSpPr>
          <p:cNvPr id="4" name="Text Box 2">
            <a:extLst>
              <a:ext uri="{FF2B5EF4-FFF2-40B4-BE49-F238E27FC236}">
                <a16:creationId xmlns:a16="http://schemas.microsoft.com/office/drawing/2014/main" id="{6A4490D8-AF30-48AB-B85E-3151BC4A9D33}"/>
              </a:ext>
            </a:extLst>
          </p:cNvPr>
          <p:cNvSpPr txBox="1">
            <a:spLocks noChangeArrowheads="1"/>
          </p:cNvSpPr>
          <p:nvPr/>
        </p:nvSpPr>
        <p:spPr bwMode="auto">
          <a:xfrm>
            <a:off x="9330501" y="1651959"/>
            <a:ext cx="2650322" cy="4161596"/>
          </a:xfrm>
          <a:prstGeom prst="rect">
            <a:avLst/>
          </a:prstGeom>
          <a:noFill/>
          <a:ln>
            <a:noFill/>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HEALTH OUTCOMES IMPROVE</a:t>
            </a:r>
            <a:endParaRPr kumimoji="0" lang="en-US" altLang="en-US" sz="6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ED </a:t>
            </a:r>
            <a:r>
              <a:rPr lang="en-US" altLang="en-US" sz="1200" dirty="0">
                <a:solidFill>
                  <a:srgbClr val="000000"/>
                </a:solidFill>
                <a:latin typeface="Arial" panose="020B0604020202020204" pitchFamily="34" charset="0"/>
              </a:rPr>
              <a:t>costs</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reduced 20%; Hospital </a:t>
            </a:r>
            <a:r>
              <a:rPr lang="en-US" altLang="en-US" sz="1200" dirty="0">
                <a:solidFill>
                  <a:srgbClr val="000000"/>
                </a:solidFill>
                <a:latin typeface="Arial" panose="020B0604020202020204" pitchFamily="34" charset="0"/>
              </a:rPr>
              <a:t>costs</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reduced 10%; </a:t>
            </a: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lang="en-US" altLang="en-US" sz="1200" dirty="0">
                <a:solidFill>
                  <a:srgbClr val="000000"/>
                </a:solidFill>
                <a:latin typeface="Arial" panose="020B0604020202020204" pitchFamily="34" charset="0"/>
              </a:rPr>
              <a:t>Medicare s</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killed nursing facility use reduced 16%; </a:t>
            </a: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Commercial outpatient costs reduced 6%</a:t>
            </a: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Spending on specialty care reduced 6% in Medicare and 3.6% in commercial </a:t>
            </a:r>
            <a:endParaRPr kumimoji="0" lang="en-US" altLang="en-US" sz="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HbA1c and BP in control improved</a:t>
            </a:r>
            <a:endPar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Physician retention, satisfaction, recruitment increased (PCPs per 100,000)</a:t>
            </a: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CAHPS scores improved;</a:t>
            </a: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Health inequities reduced (e.g. race, ethnicity, income)</a:t>
            </a: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Health risk factors reduced (e.g. weight, tobacco)</a:t>
            </a:r>
            <a:endPar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AFFORDABILITY IMPROVES</a:t>
            </a: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net reduction in total cost;</a:t>
            </a: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4.7% of Medicare, 4% commercial spend redeployed to primary care </a:t>
            </a:r>
          </a:p>
        </p:txBody>
      </p:sp>
      <p:cxnSp>
        <p:nvCxnSpPr>
          <p:cNvPr id="15" name="Straight Connector 14">
            <a:extLst>
              <a:ext uri="{FF2B5EF4-FFF2-40B4-BE49-F238E27FC236}">
                <a16:creationId xmlns:a16="http://schemas.microsoft.com/office/drawing/2014/main" id="{992A8A2A-0623-C44F-823A-30623D41655C}"/>
              </a:ext>
            </a:extLst>
          </p:cNvPr>
          <p:cNvCxnSpPr/>
          <p:nvPr/>
        </p:nvCxnSpPr>
        <p:spPr>
          <a:xfrm>
            <a:off x="2819400" y="1361623"/>
            <a:ext cx="0" cy="50433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14C012C-D87C-044F-AAC5-C96753812618}"/>
              </a:ext>
            </a:extLst>
          </p:cNvPr>
          <p:cNvCxnSpPr/>
          <p:nvPr/>
        </p:nvCxnSpPr>
        <p:spPr>
          <a:xfrm>
            <a:off x="6120383" y="1361623"/>
            <a:ext cx="0" cy="50433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789A311-6F1C-5E4D-B823-8165583FE66B}"/>
              </a:ext>
            </a:extLst>
          </p:cNvPr>
          <p:cNvSpPr>
            <a:spLocks noChangeAspect="1"/>
          </p:cNvSpPr>
          <p:nvPr/>
        </p:nvSpPr>
        <p:spPr>
          <a:xfrm>
            <a:off x="6464824" y="3630463"/>
            <a:ext cx="1863538" cy="548640"/>
          </a:xfrm>
          <a:prstGeom prst="rect">
            <a:avLst/>
          </a:prstGeom>
          <a:solidFill>
            <a:schemeClr val="tx1">
              <a:lumMod val="20000"/>
              <a:lumOff val="80000"/>
            </a:schemeClr>
          </a:solidFill>
        </p:spPr>
        <p:txBody>
          <a:bodyPr wrap="square">
            <a:spAutoFit/>
          </a:bodyPr>
          <a:lstStyle/>
          <a:p>
            <a:pPr marL="0" marR="0" lvl="0" indent="0" algn="l" defTabSz="914400" rtl="0" eaLnBrk="0" fontAlgn="base" latinLnBrk="0" hangingPunct="0">
              <a:lnSpc>
                <a:spcPct val="100000"/>
              </a:lnSpc>
              <a:spcBef>
                <a:spcPct val="0"/>
              </a:spcBef>
              <a:spcAft>
                <a:spcPts val="10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Shared savings program </a:t>
            </a: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rewards total cost of care management</a:t>
            </a:r>
          </a:p>
        </p:txBody>
      </p:sp>
      <p:cxnSp>
        <p:nvCxnSpPr>
          <p:cNvPr id="38" name="Straight Connector 37">
            <a:extLst>
              <a:ext uri="{FF2B5EF4-FFF2-40B4-BE49-F238E27FC236}">
                <a16:creationId xmlns:a16="http://schemas.microsoft.com/office/drawing/2014/main" id="{96CF9C73-B4C4-704A-8222-BEBC4951E2DB}"/>
              </a:ext>
            </a:extLst>
          </p:cNvPr>
          <p:cNvCxnSpPr/>
          <p:nvPr/>
        </p:nvCxnSpPr>
        <p:spPr>
          <a:xfrm>
            <a:off x="9183299" y="1361623"/>
            <a:ext cx="0" cy="50433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Text Box 13">
            <a:extLst>
              <a:ext uri="{FF2B5EF4-FFF2-40B4-BE49-F238E27FC236}">
                <a16:creationId xmlns:a16="http://schemas.microsoft.com/office/drawing/2014/main" id="{F139E463-CF6D-4751-8E74-5592D19AD10E}"/>
              </a:ext>
            </a:extLst>
          </p:cNvPr>
          <p:cNvSpPr txBox="1">
            <a:spLocks noChangeArrowheads="1"/>
          </p:cNvSpPr>
          <p:nvPr/>
        </p:nvSpPr>
        <p:spPr bwMode="auto">
          <a:xfrm flipH="1">
            <a:off x="6481104" y="1835003"/>
            <a:ext cx="2000133" cy="781185"/>
          </a:xfrm>
          <a:prstGeom prst="rect">
            <a:avLst/>
          </a:prstGeom>
          <a:noFill/>
          <a:ln w="25400" algn="ctr">
            <a:solidFill>
              <a:srgbClr val="00B0F0"/>
            </a:solidFill>
            <a:prstDash val="sysDot"/>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0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ts val="10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Advance payment for primary care provider time </a:t>
            </a:r>
          </a:p>
          <a:p>
            <a:pPr marL="0" marR="0" lvl="0" indent="0" algn="l" defTabSz="914400" rtl="0" eaLnBrk="0" fontAlgn="base" latinLnBrk="0" hangingPunct="0">
              <a:lnSpc>
                <a:spcPct val="100000"/>
              </a:lnSpc>
              <a:spcBef>
                <a:spcPct val="0"/>
              </a:spcBef>
              <a:spcAft>
                <a:spcPts val="10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ts val="10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1" name="Text Box 13">
            <a:extLst>
              <a:ext uri="{FF2B5EF4-FFF2-40B4-BE49-F238E27FC236}">
                <a16:creationId xmlns:a16="http://schemas.microsoft.com/office/drawing/2014/main" id="{F28AF9D9-7566-4150-A9EC-8C3565D81247}"/>
              </a:ext>
            </a:extLst>
          </p:cNvPr>
          <p:cNvSpPr txBox="1">
            <a:spLocks noChangeArrowheads="1"/>
          </p:cNvSpPr>
          <p:nvPr/>
        </p:nvSpPr>
        <p:spPr bwMode="auto">
          <a:xfrm flipH="1">
            <a:off x="6481105" y="2722196"/>
            <a:ext cx="1983090" cy="858386"/>
          </a:xfrm>
          <a:prstGeom prst="rect">
            <a:avLst/>
          </a:prstGeom>
          <a:noFill/>
          <a:ln w="25400" algn="ctr">
            <a:solidFill>
              <a:srgbClr val="00B0F0"/>
            </a:solidFill>
            <a:prstDash val="sysDot"/>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0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ts val="10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Advance payment for primary care team staff and infrastructure </a:t>
            </a:r>
          </a:p>
        </p:txBody>
      </p:sp>
      <p:sp>
        <p:nvSpPr>
          <p:cNvPr id="42" name="Double Bracket 41">
            <a:extLst>
              <a:ext uri="{FF2B5EF4-FFF2-40B4-BE49-F238E27FC236}">
                <a16:creationId xmlns:a16="http://schemas.microsoft.com/office/drawing/2014/main" id="{05EA483B-869E-4348-890D-D4142252BD26}"/>
              </a:ext>
            </a:extLst>
          </p:cNvPr>
          <p:cNvSpPr/>
          <p:nvPr/>
        </p:nvSpPr>
        <p:spPr>
          <a:xfrm>
            <a:off x="6241050" y="1721621"/>
            <a:ext cx="2604894" cy="2564890"/>
          </a:xfrm>
          <a:prstGeom prst="bracketPair">
            <a:avLst/>
          </a:prstGeom>
          <a:ln w="38100">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6524"/>
              </a:solidFill>
              <a:effectLst/>
              <a:uLnTx/>
              <a:uFillTx/>
              <a:latin typeface="Arial"/>
              <a:ea typeface="+mn-ea"/>
              <a:cs typeface="+mn-cs"/>
            </a:endParaRPr>
          </a:p>
        </p:txBody>
      </p:sp>
      <p:sp>
        <p:nvSpPr>
          <p:cNvPr id="43" name="Text Box 6">
            <a:extLst>
              <a:ext uri="{FF2B5EF4-FFF2-40B4-BE49-F238E27FC236}">
                <a16:creationId xmlns:a16="http://schemas.microsoft.com/office/drawing/2014/main" id="{ADE9772D-DA00-49E2-BEC5-27EC089E91B1}"/>
              </a:ext>
            </a:extLst>
          </p:cNvPr>
          <p:cNvSpPr txBox="1">
            <a:spLocks noChangeArrowheads="1"/>
          </p:cNvSpPr>
          <p:nvPr/>
        </p:nvSpPr>
        <p:spPr bwMode="auto">
          <a:xfrm>
            <a:off x="216793" y="4700074"/>
            <a:ext cx="2734272" cy="847199"/>
          </a:xfrm>
          <a:prstGeom prst="rect">
            <a:avLst/>
          </a:prstGeom>
          <a:noFill/>
          <a:ln w="38100" algn="ctr">
            <a:solidFill>
              <a:srgbClr val="FFFFFF"/>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REVITALIZE PRIMARY CARE</a:t>
            </a:r>
          </a:p>
          <a:p>
            <a:pPr marL="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PCP and care team satisfaction</a:t>
            </a: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Make primary care a more rewarding profession</a:t>
            </a: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defRPr/>
            </a:pPr>
            <a:r>
              <a:rPr kumimoji="0" lang="en-US"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Incent incremental improvements in value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00D751E1-7735-484A-BD44-C68A31E2E737}"/>
              </a:ext>
            </a:extLst>
          </p:cNvPr>
          <p:cNvSpPr txBox="1"/>
          <p:nvPr/>
        </p:nvSpPr>
        <p:spPr>
          <a:xfrm>
            <a:off x="6095999" y="6507015"/>
            <a:ext cx="3735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9900"/>
                </a:solidFill>
                <a:effectLst/>
                <a:uLnTx/>
                <a:uFillTx/>
                <a:latin typeface="Arial"/>
                <a:ea typeface="+mn-ea"/>
                <a:cs typeface="+mn-cs"/>
              </a:rPr>
              <a:t>DRAFT FOR DISCUSSION ONLY</a:t>
            </a:r>
          </a:p>
        </p:txBody>
      </p:sp>
      <p:sp>
        <p:nvSpPr>
          <p:cNvPr id="47" name="TextBox 46">
            <a:extLst>
              <a:ext uri="{FF2B5EF4-FFF2-40B4-BE49-F238E27FC236}">
                <a16:creationId xmlns:a16="http://schemas.microsoft.com/office/drawing/2014/main" id="{202C7561-8766-46F7-A546-70774845658F}"/>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28</a:t>
            </a:r>
          </a:p>
        </p:txBody>
      </p:sp>
      <p:pic>
        <p:nvPicPr>
          <p:cNvPr id="48" name="Picture 47">
            <a:extLst>
              <a:ext uri="{FF2B5EF4-FFF2-40B4-BE49-F238E27FC236}">
                <a16:creationId xmlns:a16="http://schemas.microsoft.com/office/drawing/2014/main" id="{EDF91B3F-762F-46E6-A096-F8B7744F4CB2}"/>
              </a:ext>
            </a:extLst>
          </p:cNvPr>
          <p:cNvPicPr>
            <a:picLocks noChangeAspect="1"/>
          </p:cNvPicPr>
          <p:nvPr/>
        </p:nvPicPr>
        <p:blipFill>
          <a:blip r:embed="rId4"/>
          <a:stretch>
            <a:fillRect/>
          </a:stretch>
        </p:blipFill>
        <p:spPr>
          <a:xfrm>
            <a:off x="419874" y="6446459"/>
            <a:ext cx="3036071" cy="365792"/>
          </a:xfrm>
          <a:prstGeom prst="rect">
            <a:avLst/>
          </a:prstGeom>
        </p:spPr>
      </p:pic>
      <p:sp>
        <p:nvSpPr>
          <p:cNvPr id="50" name="Text Box 8">
            <a:extLst>
              <a:ext uri="{FF2B5EF4-FFF2-40B4-BE49-F238E27FC236}">
                <a16:creationId xmlns:a16="http://schemas.microsoft.com/office/drawing/2014/main" id="{3E67F083-659C-4748-8E30-936DEDED9554}"/>
              </a:ext>
            </a:extLst>
          </p:cNvPr>
          <p:cNvSpPr txBox="1">
            <a:spLocks noChangeArrowheads="1"/>
          </p:cNvSpPr>
          <p:nvPr/>
        </p:nvSpPr>
        <p:spPr bwMode="auto">
          <a:xfrm>
            <a:off x="3035205" y="1332995"/>
            <a:ext cx="841480" cy="303212"/>
          </a:xfrm>
          <a:prstGeom prst="rect">
            <a:avLst/>
          </a:prstGeom>
          <a:noFill/>
          <a:ln w="38100" algn="ctr">
            <a:solidFill>
              <a:schemeClr val="bg1">
                <a:lumMod val="75000"/>
              </a:schemeClr>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ED7D31"/>
                </a:solidFill>
                <a:effectLst/>
                <a:latin typeface="Arial" panose="020B0604020202020204" pitchFamily="34" charset="0"/>
              </a:rPr>
              <a:t> INPUTS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 name="Picture 50">
            <a:extLst>
              <a:ext uri="{FF2B5EF4-FFF2-40B4-BE49-F238E27FC236}">
                <a16:creationId xmlns:a16="http://schemas.microsoft.com/office/drawing/2014/main" id="{240AD6E5-F1AF-4E05-842A-9AE6C5C978C6}"/>
              </a:ext>
            </a:extLst>
          </p:cNvPr>
          <p:cNvPicPr>
            <a:picLocks noChangeAspect="1"/>
          </p:cNvPicPr>
          <p:nvPr/>
        </p:nvPicPr>
        <p:blipFill>
          <a:blip r:embed="rId5"/>
          <a:stretch>
            <a:fillRect/>
          </a:stretch>
        </p:blipFill>
        <p:spPr>
          <a:xfrm>
            <a:off x="3037800" y="4604779"/>
            <a:ext cx="1479966" cy="1502735"/>
          </a:xfrm>
          <a:prstGeom prst="rect">
            <a:avLst/>
          </a:prstGeom>
        </p:spPr>
      </p:pic>
      <p:pic>
        <p:nvPicPr>
          <p:cNvPr id="53" name="Picture 52">
            <a:extLst>
              <a:ext uri="{FF2B5EF4-FFF2-40B4-BE49-F238E27FC236}">
                <a16:creationId xmlns:a16="http://schemas.microsoft.com/office/drawing/2014/main" id="{2868056E-A7B2-41D3-9A39-F7B8DDAC64E6}"/>
              </a:ext>
            </a:extLst>
          </p:cNvPr>
          <p:cNvPicPr>
            <a:picLocks noChangeAspect="1"/>
          </p:cNvPicPr>
          <p:nvPr/>
        </p:nvPicPr>
        <p:blipFill rotWithShape="1">
          <a:blip r:embed="rId6"/>
          <a:srcRect l="9413" t="3364" r="70016" b="77199"/>
          <a:stretch/>
        </p:blipFill>
        <p:spPr>
          <a:xfrm rot="10800000">
            <a:off x="5204787" y="4141070"/>
            <a:ext cx="286201" cy="463709"/>
          </a:xfrm>
          <a:prstGeom prst="rect">
            <a:avLst/>
          </a:prstGeom>
        </p:spPr>
      </p:pic>
      <p:sp>
        <p:nvSpPr>
          <p:cNvPr id="54" name="Rectangle 53">
            <a:extLst>
              <a:ext uri="{FF2B5EF4-FFF2-40B4-BE49-F238E27FC236}">
                <a16:creationId xmlns:a16="http://schemas.microsoft.com/office/drawing/2014/main" id="{92247848-6130-438B-8A14-71C5DA746863}"/>
              </a:ext>
            </a:extLst>
          </p:cNvPr>
          <p:cNvSpPr/>
          <p:nvPr/>
        </p:nvSpPr>
        <p:spPr>
          <a:xfrm>
            <a:off x="5267617" y="4281961"/>
            <a:ext cx="886781" cy="200055"/>
          </a:xfrm>
          <a:prstGeom prst="rect">
            <a:avLst/>
          </a:prstGeom>
        </p:spPr>
        <p:txBody>
          <a:bodyPr wrap="none">
            <a:spAutoFit/>
          </a:bodyPr>
          <a:lstStyle/>
          <a:p>
            <a:r>
              <a:rPr lang="en-US" altLang="en-US" sz="700" b="1" dirty="0">
                <a:solidFill>
                  <a:schemeClr val="bg1">
                    <a:lumMod val="65000"/>
                  </a:schemeClr>
                </a:solidFill>
                <a:latin typeface="Arial" panose="020B0604020202020204" pitchFamily="34" charset="0"/>
              </a:rPr>
              <a:t>COORDINATION</a:t>
            </a:r>
            <a:endParaRPr lang="en-US" sz="700" dirty="0">
              <a:solidFill>
                <a:schemeClr val="bg1">
                  <a:lumMod val="65000"/>
                </a:schemeClr>
              </a:solidFill>
            </a:endParaRPr>
          </a:p>
        </p:txBody>
      </p:sp>
      <p:pic>
        <p:nvPicPr>
          <p:cNvPr id="55" name="Picture 54">
            <a:extLst>
              <a:ext uri="{FF2B5EF4-FFF2-40B4-BE49-F238E27FC236}">
                <a16:creationId xmlns:a16="http://schemas.microsoft.com/office/drawing/2014/main" id="{62171676-399A-4128-A601-DD307E4F1F51}"/>
              </a:ext>
            </a:extLst>
          </p:cNvPr>
          <p:cNvPicPr>
            <a:picLocks noChangeAspect="1"/>
          </p:cNvPicPr>
          <p:nvPr/>
        </p:nvPicPr>
        <p:blipFill rotWithShape="1">
          <a:blip r:embed="rId6"/>
          <a:srcRect l="9413" t="3364" r="70016" b="77199"/>
          <a:stretch/>
        </p:blipFill>
        <p:spPr>
          <a:xfrm rot="10800000">
            <a:off x="3389094" y="4160511"/>
            <a:ext cx="286201" cy="463709"/>
          </a:xfrm>
          <a:prstGeom prst="rect">
            <a:avLst/>
          </a:prstGeom>
        </p:spPr>
      </p:pic>
      <p:sp>
        <p:nvSpPr>
          <p:cNvPr id="56" name="Rectangle 55">
            <a:extLst>
              <a:ext uri="{FF2B5EF4-FFF2-40B4-BE49-F238E27FC236}">
                <a16:creationId xmlns:a16="http://schemas.microsoft.com/office/drawing/2014/main" id="{C039173E-A044-4516-A5C9-CED53E80263D}"/>
              </a:ext>
            </a:extLst>
          </p:cNvPr>
          <p:cNvSpPr/>
          <p:nvPr/>
        </p:nvSpPr>
        <p:spPr>
          <a:xfrm>
            <a:off x="2951457" y="4281960"/>
            <a:ext cx="598241" cy="200055"/>
          </a:xfrm>
          <a:prstGeom prst="rect">
            <a:avLst/>
          </a:prstGeom>
        </p:spPr>
        <p:txBody>
          <a:bodyPr wrap="none">
            <a:spAutoFit/>
          </a:bodyPr>
          <a:lstStyle/>
          <a:p>
            <a:r>
              <a:rPr lang="en-US" altLang="en-US" sz="700" b="1" dirty="0">
                <a:solidFill>
                  <a:schemeClr val="bg1">
                    <a:lumMod val="65000"/>
                  </a:schemeClr>
                </a:solidFill>
                <a:latin typeface="Arial" panose="020B0604020202020204" pitchFamily="34" charset="0"/>
              </a:rPr>
              <a:t>INFORMS</a:t>
            </a:r>
            <a:endParaRPr lang="en-US" sz="700" dirty="0">
              <a:solidFill>
                <a:schemeClr val="bg1">
                  <a:lumMod val="65000"/>
                </a:schemeClr>
              </a:solidFill>
            </a:endParaRPr>
          </a:p>
        </p:txBody>
      </p:sp>
      <p:pic>
        <p:nvPicPr>
          <p:cNvPr id="7" name="Picture 6" descr="A screenshot of a cell phone&#10;&#10;Description generated with very high confidence">
            <a:extLst>
              <a:ext uri="{FF2B5EF4-FFF2-40B4-BE49-F238E27FC236}">
                <a16:creationId xmlns:a16="http://schemas.microsoft.com/office/drawing/2014/main" id="{2F6A5983-05DF-4F40-9EE1-12BD7D7106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5190" y="4569958"/>
            <a:ext cx="799867" cy="1834989"/>
          </a:xfrm>
          <a:prstGeom prst="rect">
            <a:avLst/>
          </a:prstGeom>
        </p:spPr>
      </p:pic>
    </p:spTree>
    <p:extLst>
      <p:ext uri="{BB962C8B-B14F-4D97-AF65-F5344CB8AC3E}">
        <p14:creationId xmlns:p14="http://schemas.microsoft.com/office/powerpoint/2010/main" val="308417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2E0DF6C-7C3E-4E88-BBB6-331D201107BC}"/>
              </a:ext>
            </a:extLst>
          </p:cNvPr>
          <p:cNvSpPr/>
          <p:nvPr/>
        </p:nvSpPr>
        <p:spPr>
          <a:xfrm>
            <a:off x="0" y="0"/>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8BC180-FA0D-4C5B-8556-DE569E2E1AB6}"/>
              </a:ext>
            </a:extLst>
          </p:cNvPr>
          <p:cNvSpPr>
            <a:spLocks noGrp="1"/>
          </p:cNvSpPr>
          <p:nvPr>
            <p:ph type="title"/>
          </p:nvPr>
        </p:nvSpPr>
        <p:spPr>
          <a:xfrm>
            <a:off x="496499" y="241706"/>
            <a:ext cx="11122799" cy="847199"/>
          </a:xfrm>
        </p:spPr>
        <p:txBody>
          <a:bodyPr/>
          <a:lstStyle/>
          <a:p>
            <a:r>
              <a:rPr lang="en-US" dirty="0">
                <a:solidFill>
                  <a:schemeClr val="bg1"/>
                </a:solidFill>
                <a:latin typeface="+mn-lt"/>
              </a:rPr>
              <a:t>QUESTIONS?</a:t>
            </a:r>
          </a:p>
        </p:txBody>
      </p:sp>
      <p:sp>
        <p:nvSpPr>
          <p:cNvPr id="4" name="Text Placeholder 3">
            <a:extLst>
              <a:ext uri="{FF2B5EF4-FFF2-40B4-BE49-F238E27FC236}">
                <a16:creationId xmlns:a16="http://schemas.microsoft.com/office/drawing/2014/main" id="{D8BEA400-A88E-4930-BED1-E7392F70CC41}"/>
              </a:ext>
            </a:extLst>
          </p:cNvPr>
          <p:cNvSpPr>
            <a:spLocks noGrp="1"/>
          </p:cNvSpPr>
          <p:nvPr>
            <p:ph type="body" idx="2"/>
          </p:nvPr>
        </p:nvSpPr>
        <p:spPr>
          <a:xfrm>
            <a:off x="506519" y="1936600"/>
            <a:ext cx="11563561" cy="4256094"/>
          </a:xfrm>
        </p:spPr>
        <p:txBody>
          <a:bodyPr/>
          <a:lstStyle/>
          <a:p>
            <a:endParaRPr lang="en-US" dirty="0"/>
          </a:p>
          <a:p>
            <a:r>
              <a:rPr lang="en-US" dirty="0"/>
              <a:t>		</a:t>
            </a:r>
          </a:p>
          <a:p>
            <a:endParaRPr lang="en-US" b="1" dirty="0"/>
          </a:p>
          <a:p>
            <a:r>
              <a:rPr lang="en-US" b="1" dirty="0"/>
              <a:t>		</a:t>
            </a:r>
            <a:endParaRPr lang="en-US" dirty="0"/>
          </a:p>
          <a:p>
            <a:endParaRPr lang="en-US" dirty="0"/>
          </a:p>
        </p:txBody>
      </p:sp>
      <p:sp>
        <p:nvSpPr>
          <p:cNvPr id="5" name="Slide Number Placeholder 4">
            <a:extLst>
              <a:ext uri="{FF2B5EF4-FFF2-40B4-BE49-F238E27FC236}">
                <a16:creationId xmlns:a16="http://schemas.microsoft.com/office/drawing/2014/main" id="{D2704214-533D-431D-9627-5922FEC99312}"/>
              </a:ext>
            </a:extLst>
          </p:cNvPr>
          <p:cNvSpPr txBox="1">
            <a:spLocks/>
          </p:cNvSpPr>
          <p:nvPr/>
        </p:nvSpPr>
        <p:spPr>
          <a:xfrm>
            <a:off x="8421392" y="619269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pic>
        <p:nvPicPr>
          <p:cNvPr id="8" name="Picture 7">
            <a:extLst>
              <a:ext uri="{FF2B5EF4-FFF2-40B4-BE49-F238E27FC236}">
                <a16:creationId xmlns:a16="http://schemas.microsoft.com/office/drawing/2014/main" id="{0E9A8E34-49F9-413C-9287-B83222C1A414}"/>
              </a:ext>
            </a:extLst>
          </p:cNvPr>
          <p:cNvPicPr>
            <a:picLocks noChangeAspect="1"/>
          </p:cNvPicPr>
          <p:nvPr/>
        </p:nvPicPr>
        <p:blipFill>
          <a:blip r:embed="rId2"/>
          <a:stretch>
            <a:fillRect/>
          </a:stretch>
        </p:blipFill>
        <p:spPr>
          <a:xfrm>
            <a:off x="615379" y="6181808"/>
            <a:ext cx="3036071" cy="365792"/>
          </a:xfrm>
          <a:prstGeom prst="rect">
            <a:avLst/>
          </a:prstGeom>
        </p:spPr>
      </p:pic>
      <p:sp>
        <p:nvSpPr>
          <p:cNvPr id="9" name="Rectangle: Rounded Corners 8">
            <a:extLst>
              <a:ext uri="{FF2B5EF4-FFF2-40B4-BE49-F238E27FC236}">
                <a16:creationId xmlns:a16="http://schemas.microsoft.com/office/drawing/2014/main" id="{08686A56-35B6-4CF1-8932-D748CBDBCCF7}"/>
              </a:ext>
            </a:extLst>
          </p:cNvPr>
          <p:cNvSpPr/>
          <p:nvPr/>
        </p:nvSpPr>
        <p:spPr>
          <a:xfrm>
            <a:off x="1833442" y="1936600"/>
            <a:ext cx="8448915" cy="36002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dirty="0"/>
              <a:t>	Contact: Mary Jo Condon </a:t>
            </a:r>
            <a:endParaRPr lang="en-US" sz="2000" dirty="0"/>
          </a:p>
          <a:p>
            <a:r>
              <a:rPr lang="en-US" sz="2000" b="1" dirty="0"/>
              <a:t>	</a:t>
            </a:r>
            <a:r>
              <a:rPr lang="en-US" sz="2000" b="1" dirty="0">
                <a:hlinkClick r:id="rId3"/>
              </a:rPr>
              <a:t>mcondon@freedmanhealthcare.com</a:t>
            </a:r>
            <a:r>
              <a:rPr lang="en-US" sz="2000" b="1" dirty="0"/>
              <a:t> </a:t>
            </a:r>
            <a:endParaRPr lang="en-US" sz="2000" dirty="0"/>
          </a:p>
        </p:txBody>
      </p:sp>
      <p:pic>
        <p:nvPicPr>
          <p:cNvPr id="13" name="Graphic 12" descr="Call center">
            <a:extLst>
              <a:ext uri="{FF2B5EF4-FFF2-40B4-BE49-F238E27FC236}">
                <a16:creationId xmlns:a16="http://schemas.microsoft.com/office/drawing/2014/main" id="{5F4FD886-CB37-4752-870E-703BEC81702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1318" y="2344783"/>
            <a:ext cx="914400" cy="914400"/>
          </a:xfrm>
          <a:prstGeom prst="rect">
            <a:avLst/>
          </a:prstGeom>
        </p:spPr>
      </p:pic>
      <p:sp>
        <p:nvSpPr>
          <p:cNvPr id="10" name="TextBox 9">
            <a:extLst>
              <a:ext uri="{FF2B5EF4-FFF2-40B4-BE49-F238E27FC236}">
                <a16:creationId xmlns:a16="http://schemas.microsoft.com/office/drawing/2014/main" id="{9E7FEBED-4B9C-482B-AD6C-06B1CEDAC2A4}"/>
              </a:ext>
            </a:extLst>
          </p:cNvPr>
          <p:cNvSpPr txBox="1"/>
          <p:nvPr/>
        </p:nvSpPr>
        <p:spPr>
          <a:xfrm>
            <a:off x="5712643" y="6414682"/>
            <a:ext cx="383357" cy="307777"/>
          </a:xfrm>
          <a:prstGeom prst="rect">
            <a:avLst/>
          </a:prstGeom>
          <a:noFill/>
        </p:spPr>
        <p:txBody>
          <a:bodyPr wrap="square" rtlCol="0">
            <a:spAutoFit/>
          </a:bodyPr>
          <a:lstStyle/>
          <a:p>
            <a:endParaRPr lang="en-US" sz="1400" dirty="0">
              <a:solidFill>
                <a:schemeClr val="bg2"/>
              </a:solidFill>
              <a:latin typeface="Calibri" panose="020F0502020204030204" pitchFamily="34" charset="0"/>
            </a:endParaRPr>
          </a:p>
        </p:txBody>
      </p:sp>
      <p:sp>
        <p:nvSpPr>
          <p:cNvPr id="14" name="TextBox 13">
            <a:extLst>
              <a:ext uri="{FF2B5EF4-FFF2-40B4-BE49-F238E27FC236}">
                <a16:creationId xmlns:a16="http://schemas.microsoft.com/office/drawing/2014/main" id="{F3BF7066-DF48-4D65-9872-DFDE2888691F}"/>
              </a:ext>
            </a:extLst>
          </p:cNvPr>
          <p:cNvSpPr txBox="1"/>
          <p:nvPr/>
        </p:nvSpPr>
        <p:spPr>
          <a:xfrm>
            <a:off x="6096000" y="6368515"/>
            <a:ext cx="3735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9900"/>
                </a:solidFill>
                <a:effectLst/>
                <a:uLnTx/>
                <a:uFillTx/>
                <a:latin typeface="Arial"/>
                <a:ea typeface="+mn-ea"/>
                <a:cs typeface="+mn-cs"/>
              </a:rPr>
              <a:t>DRAFT FOR DISCUSSION ONLY</a:t>
            </a:r>
          </a:p>
        </p:txBody>
      </p:sp>
      <p:sp>
        <p:nvSpPr>
          <p:cNvPr id="15" name="TextBox 14">
            <a:extLst>
              <a:ext uri="{FF2B5EF4-FFF2-40B4-BE49-F238E27FC236}">
                <a16:creationId xmlns:a16="http://schemas.microsoft.com/office/drawing/2014/main" id="{8553141C-FEDE-45A0-A555-D64EB6DA30FE}"/>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29</a:t>
            </a:r>
          </a:p>
        </p:txBody>
      </p:sp>
    </p:spTree>
    <p:extLst>
      <p:ext uri="{BB962C8B-B14F-4D97-AF65-F5344CB8AC3E}">
        <p14:creationId xmlns:p14="http://schemas.microsoft.com/office/powerpoint/2010/main" val="3916563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2">
            <a:extLst>
              <a:ext uri="{FF2B5EF4-FFF2-40B4-BE49-F238E27FC236}">
                <a16:creationId xmlns:a16="http://schemas.microsoft.com/office/drawing/2014/main" id="{BA72606D-5F74-4F97-943E-D36600D29303}"/>
              </a:ext>
            </a:extLst>
          </p:cNvPr>
          <p:cNvSpPr txBox="1">
            <a:spLocks noChangeArrowheads="1"/>
          </p:cNvSpPr>
          <p:nvPr/>
        </p:nvSpPr>
        <p:spPr bwMode="auto">
          <a:xfrm>
            <a:off x="6457922" y="1637710"/>
            <a:ext cx="2129773" cy="3756094"/>
          </a:xfrm>
          <a:prstGeom prst="rect">
            <a:avLst/>
          </a:prstGeom>
          <a:noFill/>
          <a:ln w="38100" algn="ctr">
            <a:solidFill>
              <a:srgbClr val="00B0F0"/>
            </a:solidFill>
            <a:prstDash val="sysDot"/>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ED7D31"/>
                </a:solidFill>
                <a:effectLst/>
                <a:latin typeface="Arial" panose="020B0604020202020204" pitchFamily="34" charset="0"/>
              </a:rPr>
              <a:t>ENABLERS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01A1CBDB-D071-4517-806D-607EC566390D}"/>
              </a:ext>
            </a:extLst>
          </p:cNvPr>
          <p:cNvSpPr/>
          <p:nvPr/>
        </p:nvSpPr>
        <p:spPr>
          <a:xfrm>
            <a:off x="0" y="11455"/>
            <a:ext cx="12191999"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8" name="Title 1">
            <a:extLst>
              <a:ext uri="{FF2B5EF4-FFF2-40B4-BE49-F238E27FC236}">
                <a16:creationId xmlns:a16="http://schemas.microsoft.com/office/drawing/2014/main" id="{E7524AF5-E262-474A-9BBA-A8590CEF46E2}"/>
              </a:ext>
            </a:extLst>
          </p:cNvPr>
          <p:cNvSpPr txBox="1">
            <a:spLocks/>
          </p:cNvSpPr>
          <p:nvPr/>
        </p:nvSpPr>
        <p:spPr>
          <a:xfrm>
            <a:off x="0" y="104034"/>
            <a:ext cx="3326796" cy="847199"/>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r>
              <a:rPr lang="en-US" sz="1800" kern="0" dirty="0">
                <a:solidFill>
                  <a:schemeClr val="bg1"/>
                </a:solidFill>
                <a:latin typeface="+mj-lt"/>
              </a:rPr>
              <a:t>TRANSFORM CARE ACROSS THE DELIVERY SYSTEM</a:t>
            </a:r>
          </a:p>
        </p:txBody>
      </p:sp>
      <p:sp>
        <p:nvSpPr>
          <p:cNvPr id="21" name="Rectangle 20">
            <a:extLst>
              <a:ext uri="{FF2B5EF4-FFF2-40B4-BE49-F238E27FC236}">
                <a16:creationId xmlns:a16="http://schemas.microsoft.com/office/drawing/2014/main" id="{9442D52F-C3F7-4BEC-87A4-EC4DE6852EDB}"/>
              </a:ext>
            </a:extLst>
          </p:cNvPr>
          <p:cNvSpPr/>
          <p:nvPr/>
        </p:nvSpPr>
        <p:spPr>
          <a:xfrm>
            <a:off x="4201296" y="200076"/>
            <a:ext cx="7716117" cy="1077218"/>
          </a:xfrm>
          <a:prstGeom prst="rect">
            <a:avLst/>
          </a:prstGeom>
        </p:spPr>
        <p:txBody>
          <a:bodyPr wrap="square">
            <a:spAutoFit/>
          </a:bodyPr>
          <a:lstStyle/>
          <a:p>
            <a:r>
              <a:rPr lang="en-US" sz="1600" dirty="0">
                <a:solidFill>
                  <a:schemeClr val="bg1"/>
                </a:solidFill>
              </a:rPr>
              <a:t>PCM aligns Connecticut around proven capabilities and flexible payment model options that support patient-centered, convenient care delivered effectively and efficiently. </a:t>
            </a:r>
          </a:p>
          <a:p>
            <a:r>
              <a:rPr lang="en-US" sz="1600" dirty="0">
                <a:solidFill>
                  <a:schemeClr val="bg1"/>
                </a:solidFill>
              </a:rPr>
              <a:t>   </a:t>
            </a:r>
          </a:p>
        </p:txBody>
      </p:sp>
      <p:sp>
        <p:nvSpPr>
          <p:cNvPr id="2" name="Text Box 2">
            <a:extLst>
              <a:ext uri="{FF2B5EF4-FFF2-40B4-BE49-F238E27FC236}">
                <a16:creationId xmlns:a16="http://schemas.microsoft.com/office/drawing/2014/main" id="{F063F3BB-E850-46F0-BD79-08C0E841F9D0}"/>
              </a:ext>
            </a:extLst>
          </p:cNvPr>
          <p:cNvSpPr txBox="1">
            <a:spLocks noChangeArrowheads="1"/>
          </p:cNvSpPr>
          <p:nvPr/>
        </p:nvSpPr>
        <p:spPr bwMode="auto">
          <a:xfrm>
            <a:off x="795471" y="1678941"/>
            <a:ext cx="1981200" cy="3714862"/>
          </a:xfrm>
          <a:prstGeom prst="rect">
            <a:avLst/>
          </a:prstGeom>
          <a:noFill/>
          <a:ln w="38100" cmpd="sng" algn="ctr">
            <a:solidFill>
              <a:srgbClr val="00B0F0"/>
            </a:solidFill>
            <a:prstDash val="sysDot"/>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ED7D31"/>
                </a:solidFill>
                <a:effectLst/>
                <a:latin typeface="Arial" panose="020B0604020202020204" pitchFamily="34" charset="0"/>
              </a:rPr>
              <a:t>GOALS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 Box 3">
            <a:extLst>
              <a:ext uri="{FF2B5EF4-FFF2-40B4-BE49-F238E27FC236}">
                <a16:creationId xmlns:a16="http://schemas.microsoft.com/office/drawing/2014/main" id="{C725C476-E519-4229-BF73-212656CF03A8}"/>
              </a:ext>
            </a:extLst>
          </p:cNvPr>
          <p:cNvSpPr txBox="1">
            <a:spLocks noChangeArrowheads="1"/>
          </p:cNvSpPr>
          <p:nvPr/>
        </p:nvSpPr>
        <p:spPr bwMode="auto">
          <a:xfrm>
            <a:off x="594891" y="2204339"/>
            <a:ext cx="2389618" cy="303212"/>
          </a:xfrm>
          <a:prstGeom prst="rect">
            <a:avLst/>
          </a:prstGeom>
          <a:noFill/>
          <a:ln w="38100" algn="ctr">
            <a:solidFill>
              <a:srgbClr val="FFFFFF"/>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Arial" panose="020B0604020202020204" pitchFamily="34" charset="0"/>
              </a:rPr>
              <a:t>BETTER ACCESS</a:t>
            </a:r>
          </a:p>
        </p:txBody>
      </p:sp>
      <p:sp>
        <p:nvSpPr>
          <p:cNvPr id="5" name="Text Box 4">
            <a:extLst>
              <a:ext uri="{FF2B5EF4-FFF2-40B4-BE49-F238E27FC236}">
                <a16:creationId xmlns:a16="http://schemas.microsoft.com/office/drawing/2014/main" id="{1C6BFE69-936D-48D8-ABA9-2FC0B8A59A83}"/>
              </a:ext>
            </a:extLst>
          </p:cNvPr>
          <p:cNvSpPr txBox="1">
            <a:spLocks noChangeArrowheads="1"/>
          </p:cNvSpPr>
          <p:nvPr/>
        </p:nvSpPr>
        <p:spPr bwMode="auto">
          <a:xfrm>
            <a:off x="425437" y="2777506"/>
            <a:ext cx="2670175" cy="385269"/>
          </a:xfrm>
          <a:prstGeom prst="rect">
            <a:avLst/>
          </a:prstGeom>
          <a:noFill/>
          <a:ln w="38100" algn="ctr">
            <a:solidFill>
              <a:srgbClr val="FFFFFF"/>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Arial" panose="020B0604020202020204" pitchFamily="34" charset="0"/>
              </a:rPr>
              <a:t>BETTER PATIENT            EXPERIENCE </a:t>
            </a:r>
          </a:p>
        </p:txBody>
      </p:sp>
      <p:sp>
        <p:nvSpPr>
          <p:cNvPr id="6" name="Text Box 5">
            <a:extLst>
              <a:ext uri="{FF2B5EF4-FFF2-40B4-BE49-F238E27FC236}">
                <a16:creationId xmlns:a16="http://schemas.microsoft.com/office/drawing/2014/main" id="{257D7D64-0908-4A09-8F9F-355BFF0E2847}"/>
              </a:ext>
            </a:extLst>
          </p:cNvPr>
          <p:cNvSpPr txBox="1">
            <a:spLocks noChangeArrowheads="1"/>
          </p:cNvSpPr>
          <p:nvPr/>
        </p:nvSpPr>
        <p:spPr bwMode="auto">
          <a:xfrm>
            <a:off x="628444" y="3515147"/>
            <a:ext cx="2322512" cy="385270"/>
          </a:xfrm>
          <a:prstGeom prst="rect">
            <a:avLst/>
          </a:prstGeom>
          <a:noFill/>
          <a:ln w="38100" algn="ctr">
            <a:solidFill>
              <a:srgbClr val="FFFFFF"/>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Arial" panose="020B0604020202020204" pitchFamily="34" charset="0"/>
              </a:rPr>
              <a:t>BETTER QUALITY</a:t>
            </a:r>
          </a:p>
        </p:txBody>
      </p:sp>
      <p:sp>
        <p:nvSpPr>
          <p:cNvPr id="7" name="Text Box 6">
            <a:extLst>
              <a:ext uri="{FF2B5EF4-FFF2-40B4-BE49-F238E27FC236}">
                <a16:creationId xmlns:a16="http://schemas.microsoft.com/office/drawing/2014/main" id="{69C6D84F-B501-4150-9EFE-5ADDB3DBE144}"/>
              </a:ext>
            </a:extLst>
          </p:cNvPr>
          <p:cNvSpPr txBox="1">
            <a:spLocks noChangeArrowheads="1"/>
          </p:cNvSpPr>
          <p:nvPr/>
        </p:nvSpPr>
        <p:spPr bwMode="auto">
          <a:xfrm>
            <a:off x="411742" y="4118334"/>
            <a:ext cx="2828925" cy="385270"/>
          </a:xfrm>
          <a:prstGeom prst="rect">
            <a:avLst/>
          </a:prstGeom>
          <a:noFill/>
          <a:ln w="38100" algn="ctr">
            <a:solidFill>
              <a:srgbClr val="FFFFFF"/>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Arial" panose="020B0604020202020204" pitchFamily="34" charset="0"/>
              </a:rPr>
              <a:t>REVITALIZED                                          PRIMARY CARE</a:t>
            </a:r>
          </a:p>
        </p:txBody>
      </p:sp>
      <p:sp>
        <p:nvSpPr>
          <p:cNvPr id="10" name="Text Box 7">
            <a:extLst>
              <a:ext uri="{FF2B5EF4-FFF2-40B4-BE49-F238E27FC236}">
                <a16:creationId xmlns:a16="http://schemas.microsoft.com/office/drawing/2014/main" id="{B44E0FF0-7475-4F08-80CF-0B86AD0738FA}"/>
              </a:ext>
            </a:extLst>
          </p:cNvPr>
          <p:cNvSpPr txBox="1">
            <a:spLocks noChangeArrowheads="1"/>
          </p:cNvSpPr>
          <p:nvPr/>
        </p:nvSpPr>
        <p:spPr bwMode="auto">
          <a:xfrm>
            <a:off x="554616" y="4855976"/>
            <a:ext cx="2543175" cy="385271"/>
          </a:xfrm>
          <a:prstGeom prst="rect">
            <a:avLst/>
          </a:prstGeom>
          <a:noFill/>
          <a:ln w="38100" algn="ctr">
            <a:solidFill>
              <a:srgbClr val="FFFFFF"/>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Arial" panose="020B0604020202020204" pitchFamily="34" charset="0"/>
              </a:rPr>
              <a:t>LOWER COST</a:t>
            </a:r>
          </a:p>
        </p:txBody>
      </p:sp>
      <p:sp>
        <p:nvSpPr>
          <p:cNvPr id="23" name="Text Box 9">
            <a:extLst>
              <a:ext uri="{FF2B5EF4-FFF2-40B4-BE49-F238E27FC236}">
                <a16:creationId xmlns:a16="http://schemas.microsoft.com/office/drawing/2014/main" id="{6AC3AE47-DAA0-4F16-B702-88661805312E}"/>
              </a:ext>
            </a:extLst>
          </p:cNvPr>
          <p:cNvSpPr txBox="1">
            <a:spLocks noChangeArrowheads="1"/>
          </p:cNvSpPr>
          <p:nvPr/>
        </p:nvSpPr>
        <p:spPr bwMode="auto">
          <a:xfrm>
            <a:off x="3679984" y="3356495"/>
            <a:ext cx="1981200" cy="5391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Arial" panose="020B0604020202020204" pitchFamily="34" charset="0"/>
              </a:rPr>
              <a:t>PRIMARY CARE CAPABILITIES </a:t>
            </a:r>
            <a:endParaRPr kumimoji="0" lang="en-US" altLang="en-US" sz="1800" b="0" i="0" u="none" strike="noStrike" cap="none" normalizeH="0" baseline="0" dirty="0">
              <a:ln>
                <a:noFill/>
              </a:ln>
              <a:effectLst/>
              <a:latin typeface="Arial" panose="020B0604020202020204" pitchFamily="34" charset="0"/>
            </a:endParaRPr>
          </a:p>
        </p:txBody>
      </p:sp>
      <p:sp>
        <p:nvSpPr>
          <p:cNvPr id="24" name="Text Box 10">
            <a:extLst>
              <a:ext uri="{FF2B5EF4-FFF2-40B4-BE49-F238E27FC236}">
                <a16:creationId xmlns:a16="http://schemas.microsoft.com/office/drawing/2014/main" id="{AC386210-4A0A-4036-BB7B-7EE15744E184}"/>
              </a:ext>
            </a:extLst>
          </p:cNvPr>
          <p:cNvSpPr txBox="1">
            <a:spLocks noChangeArrowheads="1"/>
          </p:cNvSpPr>
          <p:nvPr/>
        </p:nvSpPr>
        <p:spPr bwMode="auto">
          <a:xfrm>
            <a:off x="3128204" y="4121872"/>
            <a:ext cx="2989263" cy="5222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38100"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Arial" panose="020B0604020202020204" pitchFamily="34" charset="0"/>
              </a:rPr>
              <a:t>HEALTH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Arial" panose="020B0604020202020204" pitchFamily="34" charset="0"/>
              </a:rPr>
              <a:t>NEIGHBORHOOD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 Box 11">
            <a:extLst>
              <a:ext uri="{FF2B5EF4-FFF2-40B4-BE49-F238E27FC236}">
                <a16:creationId xmlns:a16="http://schemas.microsoft.com/office/drawing/2014/main" id="{778BCD5B-0416-484D-9A0F-4F652F995763}"/>
              </a:ext>
            </a:extLst>
          </p:cNvPr>
          <p:cNvSpPr txBox="1">
            <a:spLocks noChangeArrowheads="1"/>
          </p:cNvSpPr>
          <p:nvPr/>
        </p:nvSpPr>
        <p:spPr bwMode="auto">
          <a:xfrm>
            <a:off x="3146705" y="4755356"/>
            <a:ext cx="3060701" cy="749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38100"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Arial" panose="020B0604020202020204" pitchFamily="34" charset="0"/>
              </a:rPr>
              <a:t>POPULATION HEALTH                           MANAGEMENT </a:t>
            </a:r>
            <a:endParaRPr kumimoji="0" lang="en-US" altLang="en-US" sz="1800" b="0" i="0" u="none" strike="noStrike" cap="none" normalizeH="0" baseline="0" dirty="0">
              <a:ln>
                <a:noFill/>
              </a:ln>
              <a:effectLst/>
              <a:latin typeface="Arial" panose="020B0604020202020204" pitchFamily="34" charset="0"/>
            </a:endParaRPr>
          </a:p>
        </p:txBody>
      </p:sp>
      <p:sp>
        <p:nvSpPr>
          <p:cNvPr id="26" name="Text Box 12">
            <a:extLst>
              <a:ext uri="{FF2B5EF4-FFF2-40B4-BE49-F238E27FC236}">
                <a16:creationId xmlns:a16="http://schemas.microsoft.com/office/drawing/2014/main" id="{37D1EB94-CBAC-4260-9678-01C7C02516DC}"/>
              </a:ext>
            </a:extLst>
          </p:cNvPr>
          <p:cNvSpPr txBox="1">
            <a:spLocks noChangeArrowheads="1"/>
          </p:cNvSpPr>
          <p:nvPr/>
        </p:nvSpPr>
        <p:spPr bwMode="auto">
          <a:xfrm>
            <a:off x="9352458" y="1665025"/>
            <a:ext cx="2121915" cy="3714861"/>
          </a:xfrm>
          <a:prstGeom prst="rect">
            <a:avLst/>
          </a:prstGeom>
          <a:noFill/>
          <a:ln w="38100" algn="ctr">
            <a:solidFill>
              <a:srgbClr val="00B0F0"/>
            </a:solidFill>
            <a:prstDash val="sysDot"/>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dirty="0">
                <a:solidFill>
                  <a:srgbClr val="ED7D31"/>
                </a:solidFill>
                <a:latin typeface="Arial" panose="020B0604020202020204" pitchFamily="34" charset="0"/>
              </a:rPr>
              <a:t>IMPACTS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10">
            <a:extLst>
              <a:ext uri="{FF2B5EF4-FFF2-40B4-BE49-F238E27FC236}">
                <a16:creationId xmlns:a16="http://schemas.microsoft.com/office/drawing/2014/main" id="{7C618118-2E74-4653-A1A5-702AAAD2DAD2}"/>
              </a:ext>
            </a:extLst>
          </p:cNvPr>
          <p:cNvSpPr txBox="1">
            <a:spLocks noChangeArrowheads="1"/>
          </p:cNvSpPr>
          <p:nvPr/>
        </p:nvSpPr>
        <p:spPr bwMode="auto">
          <a:xfrm>
            <a:off x="5994077" y="2183985"/>
            <a:ext cx="2989263" cy="5222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38100"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Arial" panose="020B0604020202020204" pitchFamily="34" charset="0"/>
              </a:rPr>
              <a:t>FLEXIBLE PAYMENTS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10">
            <a:extLst>
              <a:ext uri="{FF2B5EF4-FFF2-40B4-BE49-F238E27FC236}">
                <a16:creationId xmlns:a16="http://schemas.microsoft.com/office/drawing/2014/main" id="{11BCC2A7-2743-4D12-917C-6832CC021543}"/>
              </a:ext>
            </a:extLst>
          </p:cNvPr>
          <p:cNvSpPr txBox="1">
            <a:spLocks noChangeArrowheads="1"/>
          </p:cNvSpPr>
          <p:nvPr/>
        </p:nvSpPr>
        <p:spPr bwMode="auto">
          <a:xfrm>
            <a:off x="6017007" y="2732823"/>
            <a:ext cx="2989263" cy="4311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38100"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Arial" panose="020B0604020202020204" pitchFamily="34" charset="0"/>
              </a:rPr>
              <a:t>COST </a:t>
            </a:r>
            <a:r>
              <a:rPr lang="en-US" altLang="en-US" sz="1200" b="1" dirty="0">
                <a:latin typeface="Arial" panose="020B0604020202020204" pitchFamily="34" charset="0"/>
              </a:rPr>
              <a:t>ACCOUNTABLE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Arial" panose="020B0604020202020204" pitchFamily="34" charset="0"/>
              </a:rPr>
              <a:t>PAYMENT</a:t>
            </a:r>
            <a:endParaRPr kumimoji="0" lang="en-US" altLang="en-US" sz="1800" b="0" i="0" u="none" strike="noStrike" cap="none" normalizeH="0" baseline="0" dirty="0">
              <a:ln>
                <a:noFill/>
              </a:ln>
              <a:effectLst/>
              <a:latin typeface="Arial" panose="020B0604020202020204" pitchFamily="34" charset="0"/>
            </a:endParaRPr>
          </a:p>
        </p:txBody>
      </p:sp>
      <p:sp>
        <p:nvSpPr>
          <p:cNvPr id="32" name="Text Box 10">
            <a:extLst>
              <a:ext uri="{FF2B5EF4-FFF2-40B4-BE49-F238E27FC236}">
                <a16:creationId xmlns:a16="http://schemas.microsoft.com/office/drawing/2014/main" id="{C6E263CE-A6EB-4229-A782-E14356824410}"/>
              </a:ext>
            </a:extLst>
          </p:cNvPr>
          <p:cNvSpPr txBox="1">
            <a:spLocks noChangeArrowheads="1"/>
          </p:cNvSpPr>
          <p:nvPr/>
        </p:nvSpPr>
        <p:spPr bwMode="auto">
          <a:xfrm>
            <a:off x="5994076" y="3409898"/>
            <a:ext cx="2989263" cy="5222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38100"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latin typeface="Arial" panose="020B0604020202020204" pitchFamily="34" charset="0"/>
              </a:rPr>
              <a:t>CONSUMER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latin typeface="Arial" panose="020B0604020202020204" pitchFamily="34" charset="0"/>
              </a:rPr>
              <a:t>SAFEGAURDS</a:t>
            </a:r>
            <a:endParaRPr kumimoji="0" lang="en-US" altLang="en-US" sz="1200" b="1"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Text Box 10">
            <a:extLst>
              <a:ext uri="{FF2B5EF4-FFF2-40B4-BE49-F238E27FC236}">
                <a16:creationId xmlns:a16="http://schemas.microsoft.com/office/drawing/2014/main" id="{4CB65A58-FFE0-4B27-B513-3EA7622D00E3}"/>
              </a:ext>
            </a:extLst>
          </p:cNvPr>
          <p:cNvSpPr txBox="1">
            <a:spLocks noChangeArrowheads="1"/>
          </p:cNvSpPr>
          <p:nvPr/>
        </p:nvSpPr>
        <p:spPr bwMode="auto">
          <a:xfrm>
            <a:off x="5994073" y="4073990"/>
            <a:ext cx="2989263" cy="5222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38100"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200" b="1" dirty="0">
                <a:latin typeface="Arial" panose="020B0604020202020204" pitchFamily="34" charset="0"/>
              </a:rPr>
              <a:t>QUALITY </a:t>
            </a:r>
          </a:p>
          <a:p>
            <a:pPr lvl="0" algn="ctr" eaLnBrk="0" fontAlgn="base" hangingPunct="0">
              <a:spcBef>
                <a:spcPct val="0"/>
              </a:spcBef>
              <a:spcAft>
                <a:spcPct val="0"/>
              </a:spcAft>
            </a:pPr>
            <a:r>
              <a:rPr lang="en-US" altLang="en-US" sz="1200" b="1" dirty="0">
                <a:latin typeface="Arial" panose="020B0604020202020204" pitchFamily="34" charset="0"/>
              </a:rPr>
              <a:t>MEASUREMENT  </a:t>
            </a:r>
            <a:endParaRPr kumimoji="0" lang="en-US" altLang="en-US" sz="1200" b="1"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Text Box 10">
            <a:extLst>
              <a:ext uri="{FF2B5EF4-FFF2-40B4-BE49-F238E27FC236}">
                <a16:creationId xmlns:a16="http://schemas.microsoft.com/office/drawing/2014/main" id="{833BA2A0-5687-4265-BBC7-63B0AF05E2BC}"/>
              </a:ext>
            </a:extLst>
          </p:cNvPr>
          <p:cNvSpPr txBox="1">
            <a:spLocks noChangeArrowheads="1"/>
          </p:cNvSpPr>
          <p:nvPr/>
        </p:nvSpPr>
        <p:spPr bwMode="auto">
          <a:xfrm>
            <a:off x="5994074" y="4759930"/>
            <a:ext cx="2989263" cy="5222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38100"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1200" b="1" dirty="0">
                <a:latin typeface="Arial" panose="020B0604020202020204" pitchFamily="34" charset="0"/>
              </a:rPr>
              <a:t>PEFORMANCE</a:t>
            </a:r>
          </a:p>
          <a:p>
            <a:pPr lvl="0" algn="ctr" eaLnBrk="0" fontAlgn="base" hangingPunct="0">
              <a:spcBef>
                <a:spcPct val="0"/>
              </a:spcBef>
              <a:spcAft>
                <a:spcPct val="0"/>
              </a:spcAft>
            </a:pPr>
            <a:r>
              <a:rPr lang="en-US" altLang="en-US" sz="1200" b="1" dirty="0">
                <a:latin typeface="Arial" panose="020B0604020202020204" pitchFamily="34" charset="0"/>
              </a:rPr>
              <a:t>ACCOUNTABILITY </a:t>
            </a:r>
            <a:endParaRPr kumimoji="0" lang="en-US" altLang="en-US" sz="1200" b="1"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9">
            <a:extLst>
              <a:ext uri="{FF2B5EF4-FFF2-40B4-BE49-F238E27FC236}">
                <a16:creationId xmlns:a16="http://schemas.microsoft.com/office/drawing/2014/main" id="{A402E29A-6049-4BB6-AE87-C067861EF630}"/>
              </a:ext>
            </a:extLst>
          </p:cNvPr>
          <p:cNvSpPr txBox="1">
            <a:spLocks noChangeArrowheads="1"/>
          </p:cNvSpPr>
          <p:nvPr/>
        </p:nvSpPr>
        <p:spPr bwMode="auto">
          <a:xfrm>
            <a:off x="3624176" y="2761794"/>
            <a:ext cx="1981200" cy="5391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latin typeface="Arial" panose="020B0604020202020204" pitchFamily="34" charset="0"/>
              </a:rPr>
              <a:t>CARE TEAMS</a:t>
            </a:r>
            <a:r>
              <a:rPr kumimoji="0" lang="en-US" altLang="en-US" sz="1200" b="1" i="0" u="none" strike="noStrike" cap="none" normalizeH="0" baseline="0" dirty="0">
                <a:ln>
                  <a:noFill/>
                </a:ln>
                <a:effectLst/>
                <a:latin typeface="Arial" panose="020B0604020202020204" pitchFamily="34" charset="0"/>
              </a:rPr>
              <a:t> </a:t>
            </a:r>
            <a:endParaRPr kumimoji="0" lang="en-US" altLang="en-US" sz="1800" b="0" i="0" u="none" strike="noStrike" cap="none" normalizeH="0" baseline="0" dirty="0">
              <a:ln>
                <a:noFill/>
              </a:ln>
              <a:effectLst/>
              <a:latin typeface="Arial" panose="020B0604020202020204" pitchFamily="34" charset="0"/>
            </a:endParaRPr>
          </a:p>
        </p:txBody>
      </p:sp>
      <p:sp>
        <p:nvSpPr>
          <p:cNvPr id="43" name="Text Box 9">
            <a:extLst>
              <a:ext uri="{FF2B5EF4-FFF2-40B4-BE49-F238E27FC236}">
                <a16:creationId xmlns:a16="http://schemas.microsoft.com/office/drawing/2014/main" id="{B6C0E95D-E4B8-4E6E-BAC3-4BF67E925F78}"/>
              </a:ext>
            </a:extLst>
          </p:cNvPr>
          <p:cNvSpPr txBox="1">
            <a:spLocks noChangeArrowheads="1"/>
          </p:cNvSpPr>
          <p:nvPr/>
        </p:nvSpPr>
        <p:spPr bwMode="auto">
          <a:xfrm>
            <a:off x="3563063" y="2265968"/>
            <a:ext cx="2227983" cy="5391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Arial" panose="020B0604020202020204" pitchFamily="34" charset="0"/>
              </a:rPr>
              <a:t>PATIENTS AND FAMILIES  </a:t>
            </a:r>
            <a:endParaRPr kumimoji="0" lang="en-US" altLang="en-US" sz="1800" b="0" i="0" u="none" strike="noStrike" cap="none" normalizeH="0" baseline="0" dirty="0">
              <a:ln>
                <a:noFill/>
              </a:ln>
              <a:effectLst/>
              <a:latin typeface="Arial" panose="020B0604020202020204" pitchFamily="34" charset="0"/>
            </a:endParaRPr>
          </a:p>
        </p:txBody>
      </p:sp>
      <p:sp>
        <p:nvSpPr>
          <p:cNvPr id="27" name="Text Box 10">
            <a:extLst>
              <a:ext uri="{FF2B5EF4-FFF2-40B4-BE49-F238E27FC236}">
                <a16:creationId xmlns:a16="http://schemas.microsoft.com/office/drawing/2014/main" id="{28402EA2-B33D-4835-9C99-466A84B94655}"/>
              </a:ext>
            </a:extLst>
          </p:cNvPr>
          <p:cNvSpPr txBox="1">
            <a:spLocks noChangeArrowheads="1"/>
          </p:cNvSpPr>
          <p:nvPr/>
        </p:nvSpPr>
        <p:spPr bwMode="auto">
          <a:xfrm>
            <a:off x="8947463" y="2058612"/>
            <a:ext cx="2989263" cy="5222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38100"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latin typeface="Arial" panose="020B0604020202020204" pitchFamily="34" charset="0"/>
              </a:rPr>
              <a:t>REDUCED AVOIDABLE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latin typeface="Arial" panose="020B0604020202020204" pitchFamily="34" charset="0"/>
              </a:rPr>
              <a:t>HOSPITAL, ED, AND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latin typeface="Arial" panose="020B0604020202020204" pitchFamily="34" charset="0"/>
              </a:rPr>
              <a:t>SPECIALTY CARE</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200" b="1" dirty="0">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latin typeface="Arial" panose="020B0604020202020204" pitchFamily="34" charset="0"/>
              </a:rPr>
              <a:t>MORE </a:t>
            </a:r>
            <a:r>
              <a:rPr kumimoji="0" lang="en-US" altLang="en-US" sz="1200" b="1" i="0" u="none" strike="noStrike" cap="none" normalizeH="0" baseline="0" dirty="0">
                <a:ln>
                  <a:noFill/>
                </a:ln>
                <a:effectLst/>
                <a:latin typeface="Arial" panose="020B0604020202020204" pitchFamily="34" charset="0"/>
              </a:rPr>
              <a:t>USE OF                                      HIGH VALUE SERVICES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Text Box 10">
            <a:extLst>
              <a:ext uri="{FF2B5EF4-FFF2-40B4-BE49-F238E27FC236}">
                <a16:creationId xmlns:a16="http://schemas.microsoft.com/office/drawing/2014/main" id="{733FBF27-5904-455F-88C9-FD860BCCE1B9}"/>
              </a:ext>
            </a:extLst>
          </p:cNvPr>
          <p:cNvSpPr txBox="1">
            <a:spLocks noChangeArrowheads="1"/>
          </p:cNvSpPr>
          <p:nvPr/>
        </p:nvSpPr>
        <p:spPr bwMode="auto">
          <a:xfrm>
            <a:off x="8875798" y="3314701"/>
            <a:ext cx="2989263" cy="5222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38100"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latin typeface="Arial" panose="020B0604020202020204" pitchFamily="34" charset="0"/>
              </a:rPr>
              <a:t>PREVENTIVE CARE AND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latin typeface="Arial" panose="020B0604020202020204" pitchFamily="34" charset="0"/>
              </a:rPr>
              <a:t>CHRONIC CONDITION                     OUTCOMES IMPROVE</a:t>
            </a:r>
            <a:endParaRPr kumimoji="0" lang="en-US" altLang="en-US" sz="1200" b="1"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Text Box 10">
            <a:extLst>
              <a:ext uri="{FF2B5EF4-FFF2-40B4-BE49-F238E27FC236}">
                <a16:creationId xmlns:a16="http://schemas.microsoft.com/office/drawing/2014/main" id="{F182E44B-BD9D-4A0F-80BB-8DE1C63BBFB4}"/>
              </a:ext>
            </a:extLst>
          </p:cNvPr>
          <p:cNvSpPr txBox="1">
            <a:spLocks noChangeArrowheads="1"/>
          </p:cNvSpPr>
          <p:nvPr/>
        </p:nvSpPr>
        <p:spPr bwMode="auto">
          <a:xfrm>
            <a:off x="8928150" y="2630132"/>
            <a:ext cx="2989263" cy="5222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38100"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10">
            <a:extLst>
              <a:ext uri="{FF2B5EF4-FFF2-40B4-BE49-F238E27FC236}">
                <a16:creationId xmlns:a16="http://schemas.microsoft.com/office/drawing/2014/main" id="{77A49622-767B-49DA-83DC-F8DF38D51C30}"/>
              </a:ext>
            </a:extLst>
          </p:cNvPr>
          <p:cNvSpPr txBox="1">
            <a:spLocks noChangeArrowheads="1"/>
          </p:cNvSpPr>
          <p:nvPr/>
        </p:nvSpPr>
        <p:spPr bwMode="auto">
          <a:xfrm>
            <a:off x="8960915" y="4692318"/>
            <a:ext cx="2956498" cy="70205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38100"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latin typeface="Arial" panose="020B0604020202020204" pitchFamily="34" charset="0"/>
              </a:rPr>
              <a:t>   AFFORDABILITY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latin typeface="Arial" panose="020B0604020202020204" pitchFamily="34" charset="0"/>
              </a:rPr>
              <a:t>IMPROVES</a:t>
            </a:r>
            <a:endParaRPr kumimoji="0" lang="en-US" altLang="en-US" sz="1200" b="1"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2">
            <a:extLst>
              <a:ext uri="{FF2B5EF4-FFF2-40B4-BE49-F238E27FC236}">
                <a16:creationId xmlns:a16="http://schemas.microsoft.com/office/drawing/2014/main" id="{30D2C341-13E3-4217-A1EB-7038AA0D34B7}"/>
              </a:ext>
            </a:extLst>
          </p:cNvPr>
          <p:cNvSpPr txBox="1">
            <a:spLocks noChangeArrowheads="1"/>
          </p:cNvSpPr>
          <p:nvPr/>
        </p:nvSpPr>
        <p:spPr bwMode="auto">
          <a:xfrm>
            <a:off x="3652298" y="1665024"/>
            <a:ext cx="2087665" cy="3714862"/>
          </a:xfrm>
          <a:prstGeom prst="rect">
            <a:avLst/>
          </a:prstGeom>
          <a:noFill/>
          <a:ln w="38100" algn="ctr">
            <a:solidFill>
              <a:srgbClr val="00B0F0"/>
            </a:solidFill>
            <a:prstDash val="sysDot"/>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dirty="0">
                <a:solidFill>
                  <a:srgbClr val="ED7D31"/>
                </a:solidFill>
                <a:latin typeface="Arial" panose="020B0604020202020204" pitchFamily="34" charset="0"/>
              </a:rPr>
              <a:t>INPUTS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10">
            <a:extLst>
              <a:ext uri="{FF2B5EF4-FFF2-40B4-BE49-F238E27FC236}">
                <a16:creationId xmlns:a16="http://schemas.microsoft.com/office/drawing/2014/main" id="{853A8FBF-6B44-482C-ACBA-C1106F335A8D}"/>
              </a:ext>
            </a:extLst>
          </p:cNvPr>
          <p:cNvSpPr txBox="1">
            <a:spLocks noChangeArrowheads="1"/>
          </p:cNvSpPr>
          <p:nvPr/>
        </p:nvSpPr>
        <p:spPr bwMode="auto">
          <a:xfrm>
            <a:off x="8908497" y="3978793"/>
            <a:ext cx="2989263" cy="5222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38100"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latin typeface="Arial" panose="020B0604020202020204" pitchFamily="34" charset="0"/>
              </a:rPr>
              <a:t>PROVIDER RECRUITMENT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latin typeface="Arial" panose="020B0604020202020204" pitchFamily="34" charset="0"/>
              </a:rPr>
              <a:t>AND RETENTION</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latin typeface="Arial" panose="020B0604020202020204" pitchFamily="34" charset="0"/>
              </a:rPr>
              <a:t>IMPROVES</a:t>
            </a:r>
            <a:endParaRPr kumimoji="0" lang="en-US" altLang="en-US" sz="1200" b="1"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TextBox 35">
            <a:extLst>
              <a:ext uri="{FF2B5EF4-FFF2-40B4-BE49-F238E27FC236}">
                <a16:creationId xmlns:a16="http://schemas.microsoft.com/office/drawing/2014/main" id="{1F43FE50-A4EE-4FE0-B370-779CBF85F4EF}"/>
              </a:ext>
            </a:extLst>
          </p:cNvPr>
          <p:cNvSpPr txBox="1"/>
          <p:nvPr/>
        </p:nvSpPr>
        <p:spPr>
          <a:xfrm>
            <a:off x="6096000" y="6368515"/>
            <a:ext cx="3735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DRAFT FOR DISCUSSION ONLY</a:t>
            </a:r>
          </a:p>
        </p:txBody>
      </p:sp>
      <p:sp>
        <p:nvSpPr>
          <p:cNvPr id="44" name="TextBox 43">
            <a:extLst>
              <a:ext uri="{FF2B5EF4-FFF2-40B4-BE49-F238E27FC236}">
                <a16:creationId xmlns:a16="http://schemas.microsoft.com/office/drawing/2014/main" id="{7C3CAB67-D92F-49FF-A05D-45D1B1988372}"/>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62420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CDEEED-F98A-430F-88CB-45A6BCA68E3B}"/>
              </a:ext>
            </a:extLst>
          </p:cNvPr>
          <p:cNvSpPr/>
          <p:nvPr/>
        </p:nvSpPr>
        <p:spPr>
          <a:xfrm>
            <a:off x="0" y="6234"/>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rPr>
              <a:t>					</a:t>
            </a:r>
          </a:p>
        </p:txBody>
      </p:sp>
      <p:sp>
        <p:nvSpPr>
          <p:cNvPr id="8" name="Title 1">
            <a:extLst>
              <a:ext uri="{FF2B5EF4-FFF2-40B4-BE49-F238E27FC236}">
                <a16:creationId xmlns:a16="http://schemas.microsoft.com/office/drawing/2014/main" id="{E7524AF5-E262-474A-9BBA-A8590CEF46E2}"/>
              </a:ext>
            </a:extLst>
          </p:cNvPr>
          <p:cNvSpPr txBox="1">
            <a:spLocks/>
          </p:cNvSpPr>
          <p:nvPr/>
        </p:nvSpPr>
        <p:spPr>
          <a:xfrm>
            <a:off x="91821" y="136792"/>
            <a:ext cx="3574515" cy="847199"/>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lvl="0" indent="0" fontAlgn="auto">
              <a:tabLst/>
              <a:defRPr/>
            </a:pPr>
            <a:r>
              <a:rPr lang="en-US" sz="1800" kern="0" dirty="0">
                <a:solidFill>
                  <a:schemeClr val="bg1"/>
                </a:solidFill>
                <a:latin typeface="+mj-lt"/>
              </a:rPr>
              <a:t>IMPACT </a:t>
            </a:r>
          </a:p>
          <a:p>
            <a:pPr lvl="0" indent="0" fontAlgn="auto">
              <a:tabLst/>
              <a:defRPr/>
            </a:pPr>
            <a:r>
              <a:rPr lang="en-US" sz="1800" kern="0" dirty="0">
                <a:solidFill>
                  <a:schemeClr val="bg1"/>
                </a:solidFill>
                <a:latin typeface="+mj-lt"/>
              </a:rPr>
              <a:t>HEALTH EQUITY </a:t>
            </a:r>
          </a:p>
        </p:txBody>
      </p:sp>
      <p:sp>
        <p:nvSpPr>
          <p:cNvPr id="3" name="Rectangle 2">
            <a:extLst>
              <a:ext uri="{FF2B5EF4-FFF2-40B4-BE49-F238E27FC236}">
                <a16:creationId xmlns:a16="http://schemas.microsoft.com/office/drawing/2014/main" id="{F0487374-C312-4327-8F58-7A876263AC4E}"/>
              </a:ext>
            </a:extLst>
          </p:cNvPr>
          <p:cNvSpPr/>
          <p:nvPr/>
        </p:nvSpPr>
        <p:spPr>
          <a:xfrm>
            <a:off x="313339" y="1384523"/>
            <a:ext cx="11346874" cy="3954096"/>
          </a:xfrm>
          <a:prstGeom prst="rect">
            <a:avLst/>
          </a:prstGeom>
        </p:spPr>
        <p:txBody>
          <a:bodyPr wrap="square">
            <a:spAutoFit/>
          </a:bodyPr>
          <a:lstStyle/>
          <a:p>
            <a:pPr lvl="0" algn="just">
              <a:lnSpc>
                <a:spcPct val="107000"/>
              </a:lnSpc>
              <a:defRPr/>
            </a:pPr>
            <a:r>
              <a:rPr lang="en-US" dirty="0">
                <a:solidFill>
                  <a:prstClr val="black"/>
                </a:solidFill>
              </a:rPr>
              <a:t>People from communities of color, non-English speakers, and other underserved populations have higher rates of disease, less access to quality care, and poorer health outcomes. </a:t>
            </a:r>
            <a:r>
              <a:rPr lang="en-US" dirty="0">
                <a:solidFill>
                  <a:prstClr val="black"/>
                </a:solidFill>
                <a:latin typeface="Arial"/>
              </a:rPr>
              <a:t>D</a:t>
            </a:r>
            <a:r>
              <a:rPr kumimoji="0" lang="en-US" b="0" i="0" u="none" strike="noStrike" kern="1200" cap="none" spc="0" normalizeH="0" baseline="0" noProof="0" dirty="0">
                <a:ln>
                  <a:noFill/>
                </a:ln>
                <a:solidFill>
                  <a:prstClr val="black"/>
                </a:solidFill>
                <a:effectLst/>
                <a:uLnTx/>
                <a:uFillTx/>
                <a:latin typeface="Arial"/>
                <a:ea typeface="+mn-ea"/>
                <a:cs typeface="+mn-cs"/>
              </a:rPr>
              <a:t>isparities are largely driven by systemic barriers. </a:t>
            </a:r>
          </a:p>
          <a:p>
            <a:pPr lvl="0" algn="just">
              <a:lnSpc>
                <a:spcPct val="107000"/>
              </a:lnSpc>
              <a:defRPr/>
            </a:pPr>
            <a:endParaRPr lang="en-US" dirty="0">
              <a:solidFill>
                <a:prstClr val="black"/>
              </a:solidFill>
              <a:latin typeface="Arial"/>
            </a:endParaRPr>
          </a:p>
          <a:p>
            <a:pPr lvl="0" algn="just">
              <a:lnSpc>
                <a:spcPct val="107000"/>
              </a:lnSpc>
              <a:defRPr/>
            </a:pPr>
            <a:r>
              <a:rPr kumimoji="0" lang="en-US" b="0" i="0" u="none" strike="noStrike" kern="1200" cap="none" spc="0" normalizeH="0" baseline="0" noProof="0" dirty="0">
                <a:ln>
                  <a:noFill/>
                </a:ln>
                <a:solidFill>
                  <a:prstClr val="black"/>
                </a:solidFill>
                <a:effectLst/>
                <a:uLnTx/>
                <a:uFillTx/>
                <a:latin typeface="Arial"/>
                <a:ea typeface="+mn-ea"/>
                <a:cs typeface="+mn-cs"/>
              </a:rPr>
              <a:t>By creating new systems and employing care teams that reflect the patients and communities they serve, PCM capabilities work together to address barriers such as:</a:t>
            </a:r>
          </a:p>
          <a:p>
            <a:pPr marL="0" marR="0" lvl="0" indent="0" algn="just" defTabSz="914400" rtl="0" eaLnBrk="1" fontAlgn="auto" latinLnBrk="0" hangingPunct="1">
              <a:lnSpc>
                <a:spcPct val="107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a:ea typeface="+mn-ea"/>
                <a:cs typeface="+mn-cs"/>
              </a:rPr>
              <a:t>Language differences</a:t>
            </a: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a:ea typeface="+mn-ea"/>
                <a:cs typeface="+mn-cs"/>
              </a:rPr>
              <a:t>Culture</a:t>
            </a: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a:ea typeface="+mn-ea"/>
                <a:cs typeface="+mn-cs"/>
              </a:rPr>
              <a:t>Lack of transportation, childcare, food</a:t>
            </a:r>
            <a:r>
              <a:rPr kumimoji="0" lang="en-US" b="0" i="0" u="none" strike="noStrike" kern="1200" cap="none" spc="0" normalizeH="0" noProof="0" dirty="0">
                <a:ln>
                  <a:noFill/>
                </a:ln>
                <a:solidFill>
                  <a:prstClr val="black"/>
                </a:solidFill>
                <a:effectLst/>
                <a:uLnTx/>
                <a:uFillTx/>
                <a:latin typeface="Arial"/>
                <a:ea typeface="+mn-ea"/>
                <a:cs typeface="+mn-cs"/>
              </a:rPr>
              <a:t> security, housing stability</a:t>
            </a:r>
            <a:endParaRPr kumimoji="0" lang="en-US"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dirty="0">
                <a:solidFill>
                  <a:prstClr val="black"/>
                </a:solidFill>
                <a:latin typeface="Arial"/>
              </a:rPr>
              <a:t>D</a:t>
            </a:r>
            <a:r>
              <a:rPr kumimoji="0" lang="en-US" b="0" i="0" u="none" strike="noStrike" kern="1200" cap="none" spc="0" normalizeH="0" baseline="0" noProof="0" dirty="0">
                <a:ln>
                  <a:noFill/>
                </a:ln>
                <a:solidFill>
                  <a:prstClr val="black"/>
                </a:solidFill>
                <a:effectLst/>
                <a:uLnTx/>
                <a:uFillTx/>
                <a:latin typeface="Arial"/>
                <a:ea typeface="+mn-ea"/>
                <a:cs typeface="+mn-cs"/>
              </a:rPr>
              <a:t>ifficulty taking time off work </a:t>
            </a:r>
          </a:p>
          <a:p>
            <a:pPr marL="342900" marR="0" lvl="0" indent="-34290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a:ea typeface="+mn-ea"/>
                <a:cs typeface="+mn-cs"/>
              </a:rPr>
              <a:t>Literacy</a:t>
            </a:r>
          </a:p>
          <a:p>
            <a:pPr marL="0" marR="0" lvl="0" indent="0" algn="just" defTabSz="914400" rtl="0" eaLnBrk="1" fontAlgn="auto" latinLnBrk="0" hangingPunct="1">
              <a:lnSpc>
                <a:spcPct val="107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8903F045-164C-46D6-9BFF-19F5DFCEFCF0}"/>
              </a:ext>
            </a:extLst>
          </p:cNvPr>
          <p:cNvSpPr/>
          <p:nvPr/>
        </p:nvSpPr>
        <p:spPr>
          <a:xfrm>
            <a:off x="4343400" y="200076"/>
            <a:ext cx="7574014" cy="338554"/>
          </a:xfrm>
          <a:prstGeom prst="rect">
            <a:avLst/>
          </a:prstGeom>
        </p:spPr>
        <p:txBody>
          <a:bodyPr wrap="square">
            <a:spAutoFit/>
          </a:bodyPr>
          <a:lstStyle/>
          <a:p>
            <a:r>
              <a:rPr lang="en-US" sz="1600" dirty="0">
                <a:solidFill>
                  <a:schemeClr val="bg1"/>
                </a:solidFill>
              </a:rPr>
              <a:t>   </a:t>
            </a:r>
          </a:p>
        </p:txBody>
      </p:sp>
      <p:sp>
        <p:nvSpPr>
          <p:cNvPr id="10" name="Title 1">
            <a:extLst>
              <a:ext uri="{FF2B5EF4-FFF2-40B4-BE49-F238E27FC236}">
                <a16:creationId xmlns:a16="http://schemas.microsoft.com/office/drawing/2014/main" id="{18C1714E-451E-479E-AE9D-DF4CDA5A88F9}"/>
              </a:ext>
            </a:extLst>
          </p:cNvPr>
          <p:cNvSpPr txBox="1">
            <a:spLocks/>
          </p:cNvSpPr>
          <p:nvPr/>
        </p:nvSpPr>
        <p:spPr>
          <a:xfrm>
            <a:off x="4068814" y="79152"/>
            <a:ext cx="7829862" cy="847199"/>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a:defRPr/>
            </a:pPr>
            <a:r>
              <a:rPr lang="en-US" sz="1600" b="0" kern="0" dirty="0">
                <a:solidFill>
                  <a:schemeClr val="bg1"/>
                </a:solidFill>
                <a:latin typeface="+mn-lt"/>
              </a:rPr>
              <a:t>Through capabilities focused on identifying and addressing health disparities and payment model options that recognize social factors impact cost, PCM would improve health equity in Connecticut. </a:t>
            </a:r>
          </a:p>
        </p:txBody>
      </p:sp>
      <p:sp>
        <p:nvSpPr>
          <p:cNvPr id="11" name="TextBox 10">
            <a:extLst>
              <a:ext uri="{FF2B5EF4-FFF2-40B4-BE49-F238E27FC236}">
                <a16:creationId xmlns:a16="http://schemas.microsoft.com/office/drawing/2014/main" id="{8C42488A-2FD3-4D87-B8C7-0CF9D86333CF}"/>
              </a:ext>
            </a:extLst>
          </p:cNvPr>
          <p:cNvSpPr txBox="1"/>
          <p:nvPr/>
        </p:nvSpPr>
        <p:spPr>
          <a:xfrm>
            <a:off x="6096000" y="6368515"/>
            <a:ext cx="3735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DRAFT FOR DISCUSSION ONLY</a:t>
            </a:r>
          </a:p>
        </p:txBody>
      </p:sp>
      <p:sp>
        <p:nvSpPr>
          <p:cNvPr id="12" name="TextBox 11">
            <a:extLst>
              <a:ext uri="{FF2B5EF4-FFF2-40B4-BE49-F238E27FC236}">
                <a16:creationId xmlns:a16="http://schemas.microsoft.com/office/drawing/2014/main" id="{78611C56-4EA7-41EF-83BA-63FC0E74138C}"/>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85147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iece of paper&#10;&#10;Description generated with high confidence">
            <a:extLst>
              <a:ext uri="{FF2B5EF4-FFF2-40B4-BE49-F238E27FC236}">
                <a16:creationId xmlns:a16="http://schemas.microsoft.com/office/drawing/2014/main" id="{90501BE4-89CC-4E05-9D04-39745CA1B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529" y="1628378"/>
            <a:ext cx="7695459" cy="4576107"/>
          </a:xfrm>
          <a:prstGeom prst="rect">
            <a:avLst/>
          </a:prstGeom>
        </p:spPr>
      </p:pic>
      <p:sp>
        <p:nvSpPr>
          <p:cNvPr id="6" name="Rectangle 5">
            <a:extLst>
              <a:ext uri="{FF2B5EF4-FFF2-40B4-BE49-F238E27FC236}">
                <a16:creationId xmlns:a16="http://schemas.microsoft.com/office/drawing/2014/main" id="{9B70D1A7-1731-491A-86D7-7B6992DFB79A}"/>
              </a:ext>
            </a:extLst>
          </p:cNvPr>
          <p:cNvSpPr/>
          <p:nvPr/>
        </p:nvSpPr>
        <p:spPr>
          <a:xfrm>
            <a:off x="0" y="0"/>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7F6B4AC-3C90-40E5-9326-E8C07FF3045C}"/>
              </a:ext>
            </a:extLst>
          </p:cNvPr>
          <p:cNvSpPr txBox="1"/>
          <p:nvPr/>
        </p:nvSpPr>
        <p:spPr>
          <a:xfrm>
            <a:off x="6034513" y="6402924"/>
            <a:ext cx="36826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DRAFT FOR DISCUSSION ONLY</a:t>
            </a:r>
          </a:p>
        </p:txBody>
      </p:sp>
      <p:sp>
        <p:nvSpPr>
          <p:cNvPr id="8" name="Title 1">
            <a:extLst>
              <a:ext uri="{FF2B5EF4-FFF2-40B4-BE49-F238E27FC236}">
                <a16:creationId xmlns:a16="http://schemas.microsoft.com/office/drawing/2014/main" id="{E7524AF5-E262-474A-9BBA-A8590CEF46E2}"/>
              </a:ext>
            </a:extLst>
          </p:cNvPr>
          <p:cNvSpPr txBox="1">
            <a:spLocks/>
          </p:cNvSpPr>
          <p:nvPr/>
        </p:nvSpPr>
        <p:spPr>
          <a:xfrm>
            <a:off x="27654" y="183289"/>
            <a:ext cx="3819970" cy="847199"/>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a:defRPr/>
            </a:pPr>
            <a:r>
              <a:rPr lang="en-US" sz="1800" kern="0" dirty="0">
                <a:solidFill>
                  <a:schemeClr val="bg1"/>
                </a:solidFill>
                <a:latin typeface="+mj-lt"/>
              </a:rPr>
              <a:t>DRAW SHARED FOCUS TO PROVEN CAPABILITIES</a:t>
            </a:r>
          </a:p>
        </p:txBody>
      </p:sp>
      <p:sp>
        <p:nvSpPr>
          <p:cNvPr id="10" name="Title 1">
            <a:extLst>
              <a:ext uri="{FF2B5EF4-FFF2-40B4-BE49-F238E27FC236}">
                <a16:creationId xmlns:a16="http://schemas.microsoft.com/office/drawing/2014/main" id="{6BF2EB9B-2A23-4AFA-8A2D-CB82CAD4690C}"/>
              </a:ext>
            </a:extLst>
          </p:cNvPr>
          <p:cNvSpPr txBox="1">
            <a:spLocks/>
          </p:cNvSpPr>
          <p:nvPr/>
        </p:nvSpPr>
        <p:spPr>
          <a:xfrm>
            <a:off x="4609070" y="112228"/>
            <a:ext cx="7555276" cy="847199"/>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a:defRPr/>
            </a:pPr>
            <a:r>
              <a:rPr lang="en-US" sz="1600" b="0" kern="0" dirty="0">
                <a:solidFill>
                  <a:schemeClr val="bg1"/>
                </a:solidFill>
                <a:latin typeface="+mn-lt"/>
              </a:rPr>
              <a:t>Practices participating in PCM will develop care delivery capabilities that aim to make care more accessible, convenient and responsive to patients’ needs while improving health equity. </a:t>
            </a:r>
          </a:p>
        </p:txBody>
      </p:sp>
      <p:sp>
        <p:nvSpPr>
          <p:cNvPr id="11" name="Rectangle 10">
            <a:extLst>
              <a:ext uri="{FF2B5EF4-FFF2-40B4-BE49-F238E27FC236}">
                <a16:creationId xmlns:a16="http://schemas.microsoft.com/office/drawing/2014/main" id="{9D40D7F5-3197-4FF9-A779-80992EA79C7F}"/>
              </a:ext>
            </a:extLst>
          </p:cNvPr>
          <p:cNvSpPr/>
          <p:nvPr/>
        </p:nvSpPr>
        <p:spPr>
          <a:xfrm>
            <a:off x="256804" y="1429480"/>
            <a:ext cx="4072309" cy="338554"/>
          </a:xfrm>
          <a:prstGeom prst="rect">
            <a:avLst/>
          </a:prstGeom>
        </p:spPr>
        <p:txBody>
          <a:bodyPr wrap="square">
            <a:spAutoFit/>
          </a:bodyPr>
          <a:lstStyle/>
          <a:p>
            <a:r>
              <a:rPr lang="en-US" sz="1600" b="1" dirty="0">
                <a:solidFill>
                  <a:srgbClr val="F68620"/>
                </a:solidFill>
              </a:rPr>
              <a:t>Adult Primary Care Capabilities </a:t>
            </a:r>
            <a:endParaRPr lang="en-US" sz="1600" dirty="0">
              <a:solidFill>
                <a:srgbClr val="F68620"/>
              </a:solidFill>
            </a:endParaRPr>
          </a:p>
        </p:txBody>
      </p:sp>
      <p:sp>
        <p:nvSpPr>
          <p:cNvPr id="12" name="TextBox 11">
            <a:extLst>
              <a:ext uri="{FF2B5EF4-FFF2-40B4-BE49-F238E27FC236}">
                <a16:creationId xmlns:a16="http://schemas.microsoft.com/office/drawing/2014/main" id="{9469CE8A-5D6F-4094-B4CF-2BBBBE965480}"/>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31294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map&#10;&#10;Description generated with high confidence">
            <a:extLst>
              <a:ext uri="{FF2B5EF4-FFF2-40B4-BE49-F238E27FC236}">
                <a16:creationId xmlns:a16="http://schemas.microsoft.com/office/drawing/2014/main" id="{E90530E0-4762-497D-AFD0-CA99802B2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148" y="1611148"/>
            <a:ext cx="7190273" cy="4582811"/>
          </a:xfrm>
          <a:prstGeom prst="rect">
            <a:avLst/>
          </a:prstGeom>
        </p:spPr>
      </p:pic>
      <p:sp>
        <p:nvSpPr>
          <p:cNvPr id="6" name="Rectangle 5">
            <a:extLst>
              <a:ext uri="{FF2B5EF4-FFF2-40B4-BE49-F238E27FC236}">
                <a16:creationId xmlns:a16="http://schemas.microsoft.com/office/drawing/2014/main" id="{9B70D1A7-1731-491A-86D7-7B6992DFB79A}"/>
              </a:ext>
            </a:extLst>
          </p:cNvPr>
          <p:cNvSpPr/>
          <p:nvPr/>
        </p:nvSpPr>
        <p:spPr>
          <a:xfrm>
            <a:off x="0" y="0"/>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7F6B4AC-3C90-40E5-9326-E8C07FF3045C}"/>
              </a:ext>
            </a:extLst>
          </p:cNvPr>
          <p:cNvSpPr txBox="1"/>
          <p:nvPr/>
        </p:nvSpPr>
        <p:spPr>
          <a:xfrm>
            <a:off x="6034513" y="6402924"/>
            <a:ext cx="36826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DRAFT FOR DISCUSSION ONLY</a:t>
            </a:r>
          </a:p>
        </p:txBody>
      </p:sp>
      <p:sp>
        <p:nvSpPr>
          <p:cNvPr id="8" name="Title 1">
            <a:extLst>
              <a:ext uri="{FF2B5EF4-FFF2-40B4-BE49-F238E27FC236}">
                <a16:creationId xmlns:a16="http://schemas.microsoft.com/office/drawing/2014/main" id="{E7524AF5-E262-474A-9BBA-A8590CEF46E2}"/>
              </a:ext>
            </a:extLst>
          </p:cNvPr>
          <p:cNvSpPr txBox="1">
            <a:spLocks/>
          </p:cNvSpPr>
          <p:nvPr/>
        </p:nvSpPr>
        <p:spPr>
          <a:xfrm>
            <a:off x="73457" y="168623"/>
            <a:ext cx="3819970" cy="847199"/>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a:defRPr/>
            </a:pPr>
            <a:r>
              <a:rPr lang="en-US" sz="1800" kern="0" dirty="0">
                <a:solidFill>
                  <a:schemeClr val="bg1"/>
                </a:solidFill>
                <a:latin typeface="+mj-lt"/>
              </a:rPr>
              <a:t>ADDRESS SPECIFIC </a:t>
            </a:r>
          </a:p>
          <a:p>
            <a:pPr>
              <a:defRPr/>
            </a:pPr>
            <a:r>
              <a:rPr lang="en-US" sz="1800" kern="0" dirty="0">
                <a:solidFill>
                  <a:schemeClr val="bg1"/>
                </a:solidFill>
                <a:latin typeface="+mj-lt"/>
              </a:rPr>
              <a:t>NEEDS OF PEDIATRICS</a:t>
            </a:r>
          </a:p>
        </p:txBody>
      </p:sp>
      <p:sp>
        <p:nvSpPr>
          <p:cNvPr id="10" name="Title 1">
            <a:extLst>
              <a:ext uri="{FF2B5EF4-FFF2-40B4-BE49-F238E27FC236}">
                <a16:creationId xmlns:a16="http://schemas.microsoft.com/office/drawing/2014/main" id="{6BF2EB9B-2A23-4AFA-8A2D-CB82CAD4690C}"/>
              </a:ext>
            </a:extLst>
          </p:cNvPr>
          <p:cNvSpPr txBox="1">
            <a:spLocks/>
          </p:cNvSpPr>
          <p:nvPr/>
        </p:nvSpPr>
        <p:spPr>
          <a:xfrm>
            <a:off x="4609070" y="128283"/>
            <a:ext cx="7380077" cy="847199"/>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a:defRPr/>
            </a:pPr>
            <a:r>
              <a:rPr lang="en-US" sz="1600" b="0" kern="0" dirty="0">
                <a:solidFill>
                  <a:schemeClr val="bg1"/>
                </a:solidFill>
                <a:latin typeface="+mn-lt"/>
              </a:rPr>
              <a:t>Pediatric practices participating in PCM will develop care delivery capabilities that aim to make care more accessible, continuous, comprehensive, family-centered, coordinated, compassionate, and culturally effective. </a:t>
            </a:r>
            <a:endParaRPr lang="en-US" sz="1600" b="0" kern="0" baseline="30000" dirty="0">
              <a:solidFill>
                <a:schemeClr val="bg1"/>
              </a:solidFill>
              <a:latin typeface="+mn-lt"/>
            </a:endParaRPr>
          </a:p>
        </p:txBody>
      </p:sp>
      <p:sp>
        <p:nvSpPr>
          <p:cNvPr id="11" name="Rectangle 10">
            <a:extLst>
              <a:ext uri="{FF2B5EF4-FFF2-40B4-BE49-F238E27FC236}">
                <a16:creationId xmlns:a16="http://schemas.microsoft.com/office/drawing/2014/main" id="{9D40D7F5-3197-4FF9-A779-80992EA79C7F}"/>
              </a:ext>
            </a:extLst>
          </p:cNvPr>
          <p:cNvSpPr/>
          <p:nvPr/>
        </p:nvSpPr>
        <p:spPr>
          <a:xfrm>
            <a:off x="256804" y="1429480"/>
            <a:ext cx="4072309" cy="338554"/>
          </a:xfrm>
          <a:prstGeom prst="rect">
            <a:avLst/>
          </a:prstGeom>
        </p:spPr>
        <p:txBody>
          <a:bodyPr wrap="square">
            <a:spAutoFit/>
          </a:bodyPr>
          <a:lstStyle/>
          <a:p>
            <a:r>
              <a:rPr lang="en-US" sz="1600" b="1" dirty="0">
                <a:solidFill>
                  <a:srgbClr val="F68620"/>
                </a:solidFill>
              </a:rPr>
              <a:t>Pediatric Primary Care Capabilities </a:t>
            </a:r>
            <a:endParaRPr lang="en-US" sz="1600" dirty="0">
              <a:solidFill>
                <a:srgbClr val="F68620"/>
              </a:solidFill>
            </a:endParaRPr>
          </a:p>
        </p:txBody>
      </p:sp>
      <p:sp>
        <p:nvSpPr>
          <p:cNvPr id="12" name="TextBox 11">
            <a:extLst>
              <a:ext uri="{FF2B5EF4-FFF2-40B4-BE49-F238E27FC236}">
                <a16:creationId xmlns:a16="http://schemas.microsoft.com/office/drawing/2014/main" id="{1040AFB6-77FF-489A-A581-B3E2BC324917}"/>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07520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90B9D1-0599-4599-A4B9-160F025683A8}"/>
              </a:ext>
            </a:extLst>
          </p:cNvPr>
          <p:cNvSpPr/>
          <p:nvPr/>
        </p:nvSpPr>
        <p:spPr>
          <a:xfrm>
            <a:off x="0" y="0"/>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0103D4-9C1D-4045-AF3F-EABCF2DF360A}"/>
              </a:ext>
            </a:extLst>
          </p:cNvPr>
          <p:cNvSpPr>
            <a:spLocks noGrp="1"/>
          </p:cNvSpPr>
          <p:nvPr>
            <p:ph type="title"/>
          </p:nvPr>
        </p:nvSpPr>
        <p:spPr>
          <a:xfrm>
            <a:off x="158356" y="74008"/>
            <a:ext cx="3651449" cy="847199"/>
          </a:xfrm>
        </p:spPr>
        <p:txBody>
          <a:bodyPr/>
          <a:lstStyle/>
          <a:p>
            <a:pPr>
              <a:defRPr/>
            </a:pPr>
            <a:r>
              <a:rPr lang="en-US" sz="1800" dirty="0">
                <a:solidFill>
                  <a:schemeClr val="bg1"/>
                </a:solidFill>
                <a:latin typeface="+mj-lt"/>
              </a:rPr>
              <a:t>DESIGN SOLUTIONS WITH INPUT FROM ALL STAKEHOLDERS</a:t>
            </a:r>
          </a:p>
        </p:txBody>
      </p:sp>
      <p:sp>
        <p:nvSpPr>
          <p:cNvPr id="6" name="TextBox 5">
            <a:extLst>
              <a:ext uri="{FF2B5EF4-FFF2-40B4-BE49-F238E27FC236}">
                <a16:creationId xmlns:a16="http://schemas.microsoft.com/office/drawing/2014/main" id="{AB5E1B74-8BBF-4E4F-8B51-DC4334EB69D7}"/>
              </a:ext>
            </a:extLst>
          </p:cNvPr>
          <p:cNvSpPr txBox="1"/>
          <p:nvPr/>
        </p:nvSpPr>
        <p:spPr>
          <a:xfrm>
            <a:off x="5986777" y="6414682"/>
            <a:ext cx="3735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DRAFT FOR DISCUSSION ONLY</a:t>
            </a:r>
          </a:p>
        </p:txBody>
      </p:sp>
      <p:sp>
        <p:nvSpPr>
          <p:cNvPr id="8" name="Title 1">
            <a:extLst>
              <a:ext uri="{FF2B5EF4-FFF2-40B4-BE49-F238E27FC236}">
                <a16:creationId xmlns:a16="http://schemas.microsoft.com/office/drawing/2014/main" id="{6391312C-28AE-4DA7-84F1-BC8E8123EDA2}"/>
              </a:ext>
            </a:extLst>
          </p:cNvPr>
          <p:cNvSpPr txBox="1">
            <a:spLocks/>
          </p:cNvSpPr>
          <p:nvPr/>
        </p:nvSpPr>
        <p:spPr>
          <a:xfrm>
            <a:off x="4370745" y="166319"/>
            <a:ext cx="7662899" cy="847199"/>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a:defRPr/>
            </a:pPr>
            <a:r>
              <a:rPr lang="en-US" sz="1600" b="0" kern="0" dirty="0">
                <a:solidFill>
                  <a:schemeClr val="bg1"/>
                </a:solidFill>
                <a:latin typeface="+mn-lt"/>
              </a:rPr>
              <a:t>More than 500 Connecticut stakeholders  worked collaboratively to develop provisional recommendations that would drive immediate improvement and long-term transformation. </a:t>
            </a:r>
            <a:endParaRPr lang="en-US" sz="1600" b="0" kern="0" baseline="30000" dirty="0">
              <a:solidFill>
                <a:schemeClr val="bg1"/>
              </a:solidFill>
              <a:latin typeface="+mn-lt"/>
            </a:endParaRPr>
          </a:p>
        </p:txBody>
      </p:sp>
      <p:pic>
        <p:nvPicPr>
          <p:cNvPr id="3" name="Picture 2">
            <a:extLst>
              <a:ext uri="{FF2B5EF4-FFF2-40B4-BE49-F238E27FC236}">
                <a16:creationId xmlns:a16="http://schemas.microsoft.com/office/drawing/2014/main" id="{43ED96E9-C1D6-406F-ABCF-FB11E30A249D}"/>
              </a:ext>
            </a:extLst>
          </p:cNvPr>
          <p:cNvPicPr>
            <a:picLocks noChangeAspect="1"/>
          </p:cNvPicPr>
          <p:nvPr/>
        </p:nvPicPr>
        <p:blipFill rotWithShape="1">
          <a:blip r:embed="rId3"/>
          <a:srcRect l="14051" t="16488" r="14715" b="13543"/>
          <a:stretch/>
        </p:blipFill>
        <p:spPr>
          <a:xfrm>
            <a:off x="1674471" y="1521696"/>
            <a:ext cx="8684871" cy="4531864"/>
          </a:xfrm>
          <a:prstGeom prst="rect">
            <a:avLst/>
          </a:prstGeom>
        </p:spPr>
      </p:pic>
      <p:sp>
        <p:nvSpPr>
          <p:cNvPr id="10" name="TextBox 9">
            <a:extLst>
              <a:ext uri="{FF2B5EF4-FFF2-40B4-BE49-F238E27FC236}">
                <a16:creationId xmlns:a16="http://schemas.microsoft.com/office/drawing/2014/main" id="{7A0F8DA5-6985-4C48-8643-277A36AF49A7}"/>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3326897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600FB3-E1A7-44F8-A513-0E2FDD9F33FA}"/>
              </a:ext>
            </a:extLst>
          </p:cNvPr>
          <p:cNvSpPr/>
          <p:nvPr/>
        </p:nvSpPr>
        <p:spPr>
          <a:xfrm>
            <a:off x="0" y="6063"/>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Image result for woman doctor"/>
          <p:cNvPicPr>
            <a:picLocks noChangeAspect="1" noChangeArrowheads="1"/>
          </p:cNvPicPr>
          <p:nvPr/>
        </p:nvPicPr>
        <p:blipFill>
          <a:blip r:embed="rId3" cstate="print"/>
          <a:srcRect/>
          <a:stretch>
            <a:fillRect/>
          </a:stretch>
        </p:blipFill>
        <p:spPr bwMode="auto">
          <a:xfrm>
            <a:off x="2829884" y="1321866"/>
            <a:ext cx="6126480" cy="4514247"/>
          </a:xfrm>
          <a:prstGeom prst="rect">
            <a:avLst/>
          </a:prstGeom>
          <a:ln>
            <a:noFill/>
          </a:ln>
          <a:effectLst>
            <a:outerShdw blurRad="190500" sx="1000" sy="1000" algn="tl" rotWithShape="0">
              <a:srgbClr val="000000"/>
            </a:outerShdw>
          </a:effectLst>
        </p:spPr>
      </p:pic>
      <p:sp>
        <p:nvSpPr>
          <p:cNvPr id="8" name="Title 1">
            <a:extLst>
              <a:ext uri="{FF2B5EF4-FFF2-40B4-BE49-F238E27FC236}">
                <a16:creationId xmlns:a16="http://schemas.microsoft.com/office/drawing/2014/main" id="{DFD393C9-037F-4CDA-8811-345B81E6A862}"/>
              </a:ext>
            </a:extLst>
          </p:cNvPr>
          <p:cNvSpPr txBox="1">
            <a:spLocks/>
          </p:cNvSpPr>
          <p:nvPr/>
        </p:nvSpPr>
        <p:spPr>
          <a:xfrm>
            <a:off x="104561" y="174686"/>
            <a:ext cx="3132909" cy="847199"/>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32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a:defRPr/>
            </a:pPr>
            <a:r>
              <a:rPr lang="en-US" sz="1800" kern="0" dirty="0">
                <a:solidFill>
                  <a:schemeClr val="bg1"/>
                </a:solidFill>
                <a:latin typeface="+mj-lt"/>
              </a:rPr>
              <a:t>MEET </a:t>
            </a:r>
          </a:p>
          <a:p>
            <a:pPr>
              <a:defRPr/>
            </a:pPr>
            <a:r>
              <a:rPr lang="en-US" sz="1800" kern="0" dirty="0">
                <a:solidFill>
                  <a:schemeClr val="bg1"/>
                </a:solidFill>
                <a:latin typeface="+mj-lt"/>
              </a:rPr>
              <a:t>DR. NEIL </a:t>
            </a:r>
          </a:p>
        </p:txBody>
      </p:sp>
      <p:sp>
        <p:nvSpPr>
          <p:cNvPr id="9" name="Title 1">
            <a:extLst>
              <a:ext uri="{FF2B5EF4-FFF2-40B4-BE49-F238E27FC236}">
                <a16:creationId xmlns:a16="http://schemas.microsoft.com/office/drawing/2014/main" id="{098AA2AC-5349-432F-85E9-F7037290EB45}"/>
              </a:ext>
            </a:extLst>
          </p:cNvPr>
          <p:cNvSpPr txBox="1">
            <a:spLocks/>
          </p:cNvSpPr>
          <p:nvPr/>
        </p:nvSpPr>
        <p:spPr>
          <a:xfrm>
            <a:off x="3830272" y="153908"/>
            <a:ext cx="8257167" cy="847199"/>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a:defRPr/>
            </a:pPr>
            <a:r>
              <a:rPr lang="en-US" sz="1600" b="0" kern="0" dirty="0">
                <a:solidFill>
                  <a:schemeClr val="bg1"/>
                </a:solidFill>
                <a:latin typeface="+mn-lt"/>
              </a:rPr>
              <a:t>Dr. Neil is a primary care physician trying to provide good care. She feels overwhelmed by billing, coding and other administrative hassles. She wishes she had more clinical support too.</a:t>
            </a:r>
            <a:endParaRPr lang="en-US" sz="1600" b="0" kern="0" baseline="30000" dirty="0">
              <a:solidFill>
                <a:schemeClr val="bg1"/>
              </a:solidFill>
              <a:latin typeface="+mn-lt"/>
            </a:endParaRPr>
          </a:p>
        </p:txBody>
      </p:sp>
      <p:sp>
        <p:nvSpPr>
          <p:cNvPr id="10" name="TextBox 9">
            <a:extLst>
              <a:ext uri="{FF2B5EF4-FFF2-40B4-BE49-F238E27FC236}">
                <a16:creationId xmlns:a16="http://schemas.microsoft.com/office/drawing/2014/main" id="{F0AACDCB-A034-468A-A159-635AEA36CDC7}"/>
              </a:ext>
            </a:extLst>
          </p:cNvPr>
          <p:cNvSpPr txBox="1"/>
          <p:nvPr/>
        </p:nvSpPr>
        <p:spPr>
          <a:xfrm>
            <a:off x="6096000" y="6368515"/>
            <a:ext cx="3735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DRAFT FOR DISCUSSION ONLY</a:t>
            </a:r>
          </a:p>
        </p:txBody>
      </p:sp>
      <p:sp>
        <p:nvSpPr>
          <p:cNvPr id="11" name="TextBox 10">
            <a:extLst>
              <a:ext uri="{FF2B5EF4-FFF2-40B4-BE49-F238E27FC236}">
                <a16:creationId xmlns:a16="http://schemas.microsoft.com/office/drawing/2014/main" id="{722D5FA2-5D96-4910-803C-27B71766455B}"/>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3566918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C681D9-1A8B-41B5-87EA-E58BA0E16056}"/>
              </a:ext>
            </a:extLst>
          </p:cNvPr>
          <p:cNvSpPr/>
          <p:nvPr/>
        </p:nvSpPr>
        <p:spPr>
          <a:xfrm>
            <a:off x="-17742" y="0"/>
            <a:ext cx="12192000" cy="1184447"/>
          </a:xfrm>
          <a:prstGeom prst="rect">
            <a:avLst/>
          </a:prstGeom>
          <a:solidFill>
            <a:srgbClr val="005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Image result for woman doctor"/>
          <p:cNvPicPr>
            <a:picLocks noChangeAspect="1" noChangeArrowheads="1"/>
          </p:cNvPicPr>
          <p:nvPr/>
        </p:nvPicPr>
        <p:blipFill>
          <a:blip r:embed="rId3" cstate="print"/>
          <a:srcRect/>
          <a:stretch>
            <a:fillRect/>
          </a:stretch>
        </p:blipFill>
        <p:spPr bwMode="auto">
          <a:xfrm>
            <a:off x="4421529" y="1290023"/>
            <a:ext cx="2629041" cy="1937188"/>
          </a:xfrm>
          <a:prstGeom prst="rect">
            <a:avLst/>
          </a:prstGeom>
          <a:ln>
            <a:noFill/>
          </a:ln>
          <a:effectLst>
            <a:outerShdw blurRad="190500" sx="1000" sy="1000" algn="tl" rotWithShape="0">
              <a:srgbClr val="000000"/>
            </a:outerShdw>
          </a:effectLst>
        </p:spPr>
      </p:pic>
      <p:sp>
        <p:nvSpPr>
          <p:cNvPr id="4" name="Title 1"/>
          <p:cNvSpPr>
            <a:spLocks noGrp="1"/>
          </p:cNvSpPr>
          <p:nvPr>
            <p:ph type="title"/>
          </p:nvPr>
        </p:nvSpPr>
        <p:spPr>
          <a:xfrm>
            <a:off x="106851" y="177969"/>
            <a:ext cx="3173173" cy="685800"/>
          </a:xfrm>
        </p:spPr>
        <p:txBody>
          <a:bodyPr/>
          <a:lstStyle/>
          <a:p>
            <a:pPr>
              <a:defRPr/>
            </a:pPr>
            <a:r>
              <a:rPr lang="en-US" sz="1800" dirty="0">
                <a:solidFill>
                  <a:schemeClr val="bg1"/>
                </a:solidFill>
                <a:latin typeface="+mj-lt"/>
              </a:rPr>
              <a:t>MEET DR. NEIL’S PATIENTS</a:t>
            </a:r>
          </a:p>
        </p:txBody>
      </p:sp>
      <p:pic>
        <p:nvPicPr>
          <p:cNvPr id="9" name="Picture 2" descr="image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0570" y="3257112"/>
            <a:ext cx="2294006" cy="2386540"/>
          </a:xfrm>
          <a:prstGeom prst="rect">
            <a:avLst/>
          </a:prstGeom>
          <a:ln>
            <a:noFill/>
          </a:ln>
          <a:effectLst>
            <a:outerShdw blurRad="292100" dist="139700" dir="2700000" sx="1000" sy="1000" algn="tl" rotWithShape="0">
              <a:srgbClr val="333333"/>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9A768C94-1BE2-4C6F-90DD-F7EDC50AC90F}"/>
              </a:ext>
            </a:extLst>
          </p:cNvPr>
          <p:cNvSpPr txBox="1">
            <a:spLocks/>
          </p:cNvSpPr>
          <p:nvPr/>
        </p:nvSpPr>
        <p:spPr>
          <a:xfrm>
            <a:off x="3701181" y="97270"/>
            <a:ext cx="8257167" cy="847199"/>
          </a:xfrm>
          <a:prstGeom prst="rect">
            <a:avLst/>
          </a:prstGeom>
          <a:noFill/>
          <a:ln>
            <a:noFill/>
          </a:ln>
        </p:spPr>
        <p:txBody>
          <a:bodyPr lIns="91397" tIns="91397" rIns="91397" bIns="91397"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6F0C"/>
              </a:buClr>
              <a:buSzPct val="100000"/>
              <a:buFont typeface="Raleway"/>
              <a:buNone/>
              <a:defRPr sz="2800" b="1" i="0" u="none" strike="noStrike" cap="none">
                <a:solidFill>
                  <a:srgbClr val="FF6F0C"/>
                </a:solidFill>
                <a:latin typeface="Raleway"/>
                <a:ea typeface="Raleway"/>
                <a:cs typeface="Raleway"/>
                <a:sym typeface="Raleway"/>
              </a:defRPr>
            </a:lvl1pPr>
            <a:lvl2pPr lvl="1" rtl="0">
              <a:spcBef>
                <a:spcPts val="0"/>
              </a:spcBef>
              <a:buClr>
                <a:srgbClr val="12B5EA"/>
              </a:buClr>
              <a:buSzPct val="100000"/>
              <a:buFont typeface="Raleway"/>
              <a:buNone/>
              <a:defRPr sz="3000" b="1">
                <a:solidFill>
                  <a:srgbClr val="12B5EA"/>
                </a:solidFill>
                <a:latin typeface="Raleway"/>
                <a:ea typeface="Raleway"/>
                <a:cs typeface="Raleway"/>
                <a:sym typeface="Raleway"/>
              </a:defRPr>
            </a:lvl2pPr>
            <a:lvl3pPr lvl="2" rtl="0">
              <a:spcBef>
                <a:spcPts val="0"/>
              </a:spcBef>
              <a:buClr>
                <a:srgbClr val="12B5EA"/>
              </a:buClr>
              <a:buSzPct val="100000"/>
              <a:buFont typeface="Raleway"/>
              <a:buNone/>
              <a:defRPr sz="3000" b="1">
                <a:solidFill>
                  <a:srgbClr val="12B5EA"/>
                </a:solidFill>
                <a:latin typeface="Raleway"/>
                <a:ea typeface="Raleway"/>
                <a:cs typeface="Raleway"/>
                <a:sym typeface="Raleway"/>
              </a:defRPr>
            </a:lvl3pPr>
            <a:lvl4pPr lvl="3" rtl="0">
              <a:spcBef>
                <a:spcPts val="0"/>
              </a:spcBef>
              <a:buClr>
                <a:srgbClr val="12B5EA"/>
              </a:buClr>
              <a:buSzPct val="100000"/>
              <a:buFont typeface="Raleway"/>
              <a:buNone/>
              <a:defRPr sz="3000" b="1">
                <a:solidFill>
                  <a:srgbClr val="12B5EA"/>
                </a:solidFill>
                <a:latin typeface="Raleway"/>
                <a:ea typeface="Raleway"/>
                <a:cs typeface="Raleway"/>
                <a:sym typeface="Raleway"/>
              </a:defRPr>
            </a:lvl4pPr>
            <a:lvl5pPr lvl="4" rtl="0">
              <a:spcBef>
                <a:spcPts val="0"/>
              </a:spcBef>
              <a:buClr>
                <a:srgbClr val="12B5EA"/>
              </a:buClr>
              <a:buSzPct val="100000"/>
              <a:buFont typeface="Raleway"/>
              <a:buNone/>
              <a:defRPr sz="3000" b="1">
                <a:solidFill>
                  <a:srgbClr val="12B5EA"/>
                </a:solidFill>
                <a:latin typeface="Raleway"/>
                <a:ea typeface="Raleway"/>
                <a:cs typeface="Raleway"/>
                <a:sym typeface="Raleway"/>
              </a:defRPr>
            </a:lvl5pPr>
            <a:lvl6pPr lvl="5" rtl="0">
              <a:spcBef>
                <a:spcPts val="0"/>
              </a:spcBef>
              <a:buClr>
                <a:srgbClr val="12B5EA"/>
              </a:buClr>
              <a:buSzPct val="100000"/>
              <a:buFont typeface="Raleway"/>
              <a:buNone/>
              <a:defRPr sz="3000" b="1">
                <a:solidFill>
                  <a:srgbClr val="12B5EA"/>
                </a:solidFill>
                <a:latin typeface="Raleway"/>
                <a:ea typeface="Raleway"/>
                <a:cs typeface="Raleway"/>
                <a:sym typeface="Raleway"/>
              </a:defRPr>
            </a:lvl6pPr>
            <a:lvl7pPr lvl="6" rtl="0">
              <a:spcBef>
                <a:spcPts val="0"/>
              </a:spcBef>
              <a:buClr>
                <a:srgbClr val="12B5EA"/>
              </a:buClr>
              <a:buSzPct val="100000"/>
              <a:buFont typeface="Raleway"/>
              <a:buNone/>
              <a:defRPr sz="3000" b="1">
                <a:solidFill>
                  <a:srgbClr val="12B5EA"/>
                </a:solidFill>
                <a:latin typeface="Raleway"/>
                <a:ea typeface="Raleway"/>
                <a:cs typeface="Raleway"/>
                <a:sym typeface="Raleway"/>
              </a:defRPr>
            </a:lvl7pPr>
            <a:lvl8pPr lvl="7" rtl="0">
              <a:spcBef>
                <a:spcPts val="0"/>
              </a:spcBef>
              <a:buClr>
                <a:srgbClr val="12B5EA"/>
              </a:buClr>
              <a:buSzPct val="100000"/>
              <a:buFont typeface="Raleway"/>
              <a:buNone/>
              <a:defRPr sz="3000" b="1">
                <a:solidFill>
                  <a:srgbClr val="12B5EA"/>
                </a:solidFill>
                <a:latin typeface="Raleway"/>
                <a:ea typeface="Raleway"/>
                <a:cs typeface="Raleway"/>
                <a:sym typeface="Raleway"/>
              </a:defRPr>
            </a:lvl8pPr>
            <a:lvl9pPr lvl="8" rtl="0">
              <a:spcBef>
                <a:spcPts val="0"/>
              </a:spcBef>
              <a:buClr>
                <a:srgbClr val="12B5EA"/>
              </a:buClr>
              <a:buSzPct val="100000"/>
              <a:buFont typeface="Raleway"/>
              <a:buNone/>
              <a:defRPr sz="3000" b="1">
                <a:solidFill>
                  <a:srgbClr val="12B5EA"/>
                </a:solidFill>
                <a:latin typeface="Raleway"/>
                <a:ea typeface="Raleway"/>
                <a:cs typeface="Raleway"/>
                <a:sym typeface="Raleway"/>
              </a:defRPr>
            </a:lvl9pPr>
          </a:lstStyle>
          <a:p>
            <a:pPr>
              <a:defRPr/>
            </a:pPr>
            <a:r>
              <a:rPr lang="en-US" sz="1600" b="0" kern="0" dirty="0">
                <a:solidFill>
                  <a:schemeClr val="bg1"/>
                </a:solidFill>
                <a:latin typeface="+mn-lt"/>
              </a:rPr>
              <a:t>Chris and Mr. Jones need more support than Dr. Neil can provide alone. They are frustrated and worried. They want to feel well again. </a:t>
            </a:r>
            <a:endParaRPr lang="en-US" sz="1600" b="0" kern="0" baseline="30000" dirty="0">
              <a:solidFill>
                <a:schemeClr val="bg1"/>
              </a:solidFill>
              <a:latin typeface="+mn-lt"/>
            </a:endParaRPr>
          </a:p>
        </p:txBody>
      </p:sp>
      <p:pic>
        <p:nvPicPr>
          <p:cNvPr id="3" name="Picture 2">
            <a:extLst>
              <a:ext uri="{FF2B5EF4-FFF2-40B4-BE49-F238E27FC236}">
                <a16:creationId xmlns:a16="http://schemas.microsoft.com/office/drawing/2014/main" id="{888BF73C-438C-47CF-9C37-7393D9380636}"/>
              </a:ext>
            </a:extLst>
          </p:cNvPr>
          <p:cNvPicPr>
            <a:picLocks noChangeAspect="1"/>
          </p:cNvPicPr>
          <p:nvPr/>
        </p:nvPicPr>
        <p:blipFill>
          <a:blip r:embed="rId5"/>
          <a:stretch>
            <a:fillRect/>
          </a:stretch>
        </p:blipFill>
        <p:spPr>
          <a:xfrm>
            <a:off x="1882376" y="3227211"/>
            <a:ext cx="2377440" cy="2377440"/>
          </a:xfrm>
          <a:prstGeom prst="rect">
            <a:avLst/>
          </a:prstGeom>
        </p:spPr>
      </p:pic>
      <p:sp>
        <p:nvSpPr>
          <p:cNvPr id="12" name="TextBox 11">
            <a:extLst>
              <a:ext uri="{FF2B5EF4-FFF2-40B4-BE49-F238E27FC236}">
                <a16:creationId xmlns:a16="http://schemas.microsoft.com/office/drawing/2014/main" id="{659A0E11-58C8-42F4-9124-A3EB9432E13B}"/>
              </a:ext>
            </a:extLst>
          </p:cNvPr>
          <p:cNvSpPr txBox="1"/>
          <p:nvPr/>
        </p:nvSpPr>
        <p:spPr>
          <a:xfrm>
            <a:off x="6096000" y="6368515"/>
            <a:ext cx="3735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Arial"/>
                <a:ea typeface="+mn-ea"/>
                <a:cs typeface="+mn-cs"/>
              </a:rPr>
              <a:t>DRAFT FOR DISCUSSION ONLY</a:t>
            </a:r>
          </a:p>
        </p:txBody>
      </p:sp>
      <p:sp>
        <p:nvSpPr>
          <p:cNvPr id="13" name="TextBox 12">
            <a:extLst>
              <a:ext uri="{FF2B5EF4-FFF2-40B4-BE49-F238E27FC236}">
                <a16:creationId xmlns:a16="http://schemas.microsoft.com/office/drawing/2014/main" id="{842B2D7C-8EC3-47AD-BD41-CA52F42029B0}"/>
              </a:ext>
            </a:extLst>
          </p:cNvPr>
          <p:cNvSpPr txBox="1"/>
          <p:nvPr/>
        </p:nvSpPr>
        <p:spPr>
          <a:xfrm>
            <a:off x="5765259" y="6414682"/>
            <a:ext cx="443036" cy="276999"/>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2864181218"/>
      </p:ext>
    </p:extLst>
  </p:cSld>
  <p:clrMapOvr>
    <a:masterClrMapping/>
  </p:clrMapOvr>
</p:sld>
</file>

<file path=ppt/theme/theme1.xml><?xml version="1.0" encoding="utf-8"?>
<a:theme xmlns:a="http://schemas.openxmlformats.org/drawingml/2006/main"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wiss-2">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ISC">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15519</TotalTime>
  <Words>4307</Words>
  <Application>Microsoft Macintosh PowerPoint</Application>
  <PresentationFormat>Widescreen</PresentationFormat>
  <Paragraphs>601</Paragraphs>
  <Slides>28</Slides>
  <Notes>26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28</vt:i4>
      </vt:variant>
    </vt:vector>
  </HeadingPairs>
  <TitlesOfParts>
    <vt:vector size="40" baseType="lpstr">
      <vt:lpstr>Arial</vt:lpstr>
      <vt:lpstr>Calibri</vt:lpstr>
      <vt:lpstr>Calibri Light</vt:lpstr>
      <vt:lpstr>Garamond</vt:lpstr>
      <vt:lpstr>Georgia</vt:lpstr>
      <vt:lpstr>Lato</vt:lpstr>
      <vt:lpstr>Raleway</vt:lpstr>
      <vt:lpstr>swiss-2</vt:lpstr>
      <vt:lpstr>1_swiss-2</vt:lpstr>
      <vt:lpstr>HISC</vt:lpstr>
      <vt:lpstr>Custom Design</vt:lpstr>
      <vt:lpstr>Office Theme</vt:lpstr>
      <vt:lpstr>PowerPoint Presentation</vt:lpstr>
      <vt:lpstr>OUR SHARED CHALLENGE</vt:lpstr>
      <vt:lpstr>PowerPoint Presentation</vt:lpstr>
      <vt:lpstr>PowerPoint Presentation</vt:lpstr>
      <vt:lpstr>PowerPoint Presentation</vt:lpstr>
      <vt:lpstr>PowerPoint Presentation</vt:lpstr>
      <vt:lpstr>DESIGN SOLUTIONS WITH INPUT FROM ALL STAKEHOLDERS</vt:lpstr>
      <vt:lpstr>PowerPoint Presentation</vt:lpstr>
      <vt:lpstr>MEET DR. NEIL’S PATIENTS</vt:lpstr>
      <vt:lpstr>CHRIS’  STORY</vt:lpstr>
      <vt:lpstr>Mr. Jones has a complex medical history including heart failure, stroke, diabetes, and kidney disease.  Recently, he began having serious complications. </vt:lpstr>
      <vt:lpstr>DR. NEIL’S ADVANCED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Rourke</dc:creator>
  <cp:lastModifiedBy>Mark Schaefer</cp:lastModifiedBy>
  <cp:revision>570</cp:revision>
  <dcterms:created xsi:type="dcterms:W3CDTF">2019-01-30T16:43:06Z</dcterms:created>
  <dcterms:modified xsi:type="dcterms:W3CDTF">2019-04-05T13:48:08Z</dcterms:modified>
</cp:coreProperties>
</file>