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5" r:id="rId5"/>
    <p:sldId id="26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AAB6-6B37-D346-8CD8-1B20C354A530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C8DA-E4D5-7144-B1FA-8E305D0A5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powerpoint_NAS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5" y="-27021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powerpoint_NASH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5" y="-45035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powerpoint_NASHP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5" y="-45035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powerpoint_NASHP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5" y="-27021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Ppowerpoint_NASHP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5" y="-27021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powerpoint_NASHP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2" y="-27021"/>
            <a:ext cx="9173436" cy="6903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</dc:creator>
  <cp:lastModifiedBy>Koss, Sherri</cp:lastModifiedBy>
  <cp:revision>5</cp:revision>
  <dcterms:created xsi:type="dcterms:W3CDTF">2015-10-05T20:13:54Z</dcterms:created>
  <dcterms:modified xsi:type="dcterms:W3CDTF">2016-06-13T19:18:03Z</dcterms:modified>
</cp:coreProperties>
</file>