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1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6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9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3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3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2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1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4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5DA5B-621F-4EA5-A4BA-5D46D70F88C4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D19E-B436-42C7-9ACF-5B8489DEE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2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8839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1" y="4108133"/>
            <a:ext cx="9144000" cy="24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Care Cabinet Operating Principles</a:t>
            </a:r>
            <a:br>
              <a:rPr lang="en-US" dirty="0" smtClean="0"/>
            </a:br>
            <a:r>
              <a:rPr lang="en-US" sz="1800" dirty="0" smtClean="0"/>
              <a:t>(Originally approved December 8, 2011; Revised as Draft June 14, 2016)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946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0" y="1981200"/>
            <a:ext cx="90369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3810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Health Care Cabinet Operating Principles</a:t>
            </a:r>
            <a:br>
              <a:rPr lang="en-US" dirty="0" smtClean="0"/>
            </a:br>
            <a:r>
              <a:rPr lang="en-US" sz="1800" dirty="0" smtClean="0"/>
              <a:t>(Originally approved December 8, 2011; Revised as Draft June 14, 2016)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288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to be Answered </a:t>
            </a:r>
            <a:br>
              <a:rPr lang="en-US" dirty="0" smtClean="0"/>
            </a:br>
            <a:r>
              <a:rPr lang="en-US" dirty="0" smtClean="0"/>
              <a:t>by Each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cost drivers in your program?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are you addressing the cost drivers through policies, initiatives, programs, etc.?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the documented savings and quality improvement for those policies, initiatives and programs?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are your long term strategies for cost containment?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Health Care Cabinet Operating Principles (Originally approved December 8, 2011; Revised as Draft June 14, 2016)</vt:lpstr>
      <vt:lpstr>Health Care Cabinet Operating Principles (Originally approved December 8, 2011; Revised as Draft June 14, 2016)</vt:lpstr>
      <vt:lpstr>Questions to be Answered  by Each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to be Answered  by Each Presentation</dc:title>
  <dc:creator>Megan Burns</dc:creator>
  <cp:lastModifiedBy>Koss, Sherri</cp:lastModifiedBy>
  <cp:revision>4</cp:revision>
  <dcterms:created xsi:type="dcterms:W3CDTF">2016-06-13T16:14:26Z</dcterms:created>
  <dcterms:modified xsi:type="dcterms:W3CDTF">2016-06-14T16:30:22Z</dcterms:modified>
</cp:coreProperties>
</file>