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7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2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6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2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2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62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5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0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6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7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0CE49-8EB3-465E-96D8-75EE1C8C801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9A0C8-39D9-4032-9B57-3455A2F3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6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MAILSRV@LIST.STATE.CT.U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IMAILSRV@LIST.STATE.CT.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SUBSCRIBE TO THE NEWLY ESTABLISHED OCA LISTSERV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2854" y="3898600"/>
            <a:ext cx="9144000" cy="165576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SEND AN EMAIL </a:t>
            </a:r>
            <a:r>
              <a:rPr lang="en-US" b="1" u="sng" dirty="0" smtClean="0"/>
              <a:t>TO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IMAILSRV@LIST.STATE.CT.US</a:t>
            </a: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IN THE BODY OF THE EMAIL TYPE: </a:t>
            </a:r>
            <a:r>
              <a:rPr lang="en-US" b="1" i="1" u="sng" cap="small" dirty="0" smtClean="0"/>
              <a:t>subscribe </a:t>
            </a:r>
            <a:r>
              <a:rPr lang="en-US" b="1" i="1" u="sng" cap="small" dirty="0" err="1" smtClean="0"/>
              <a:t>oca-lsgen</a:t>
            </a:r>
            <a:r>
              <a:rPr lang="en-US" b="1" i="1" u="sng" cap="small" dirty="0" smtClean="0"/>
              <a:t> your email address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Example:  </a:t>
            </a:r>
            <a:r>
              <a:rPr lang="en-US" cap="small" dirty="0" smtClean="0"/>
              <a:t>subscribe </a:t>
            </a:r>
            <a:r>
              <a:rPr lang="en-US" cap="small" dirty="0" err="1" smtClean="0"/>
              <a:t>oca-lsgen</a:t>
            </a:r>
            <a:r>
              <a:rPr lang="en-US" cap="small" dirty="0" smtClean="0"/>
              <a:t> john.smith@gmail.com</a:t>
            </a:r>
            <a:endParaRPr lang="en-US" cap="small" dirty="0"/>
          </a:p>
        </p:txBody>
      </p:sp>
    </p:spTree>
    <p:extLst>
      <p:ext uri="{BB962C8B-B14F-4D97-AF65-F5344CB8AC3E}">
        <p14:creationId xmlns:p14="http://schemas.microsoft.com/office/powerpoint/2010/main" val="314281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 </a:t>
            </a:r>
            <a:r>
              <a:rPr lang="en-US" dirty="0" smtClean="0"/>
              <a:t>UNSUBSCRIBE </a:t>
            </a:r>
            <a:r>
              <a:rPr lang="en-US" dirty="0"/>
              <a:t>TO </a:t>
            </a:r>
            <a:r>
              <a:rPr lang="en-US" dirty="0" smtClean="0"/>
              <a:t>OCA </a:t>
            </a:r>
            <a:r>
              <a:rPr lang="en-US" dirty="0"/>
              <a:t>LISTSERV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/>
              <a:t>SEND AN EMAIL </a:t>
            </a:r>
            <a:r>
              <a:rPr lang="en-US" b="1" u="sng" dirty="0"/>
              <a:t>TO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IMAILSRV@LIST.STATE.CT.US</a:t>
            </a:r>
            <a:endParaRPr lang="en-US" dirty="0"/>
          </a:p>
          <a:p>
            <a:pPr marL="342900" indent="-342900"/>
            <a:r>
              <a:rPr lang="en-US" dirty="0"/>
              <a:t>IN THE BODY OF THE EMAIL TYPE: </a:t>
            </a:r>
            <a:r>
              <a:rPr lang="en-US" b="1" u="sng" cap="small" dirty="0" smtClean="0"/>
              <a:t>un</a:t>
            </a:r>
            <a:r>
              <a:rPr lang="en-US" b="1" i="1" u="sng" cap="small" dirty="0" smtClean="0"/>
              <a:t>subscribe </a:t>
            </a:r>
            <a:r>
              <a:rPr lang="en-US" b="1" i="1" u="sng" cap="small" dirty="0" err="1" smtClean="0"/>
              <a:t>oca-lsgen</a:t>
            </a:r>
            <a:endParaRPr lang="en-US" b="1" i="1" u="sng" cap="small" dirty="0"/>
          </a:p>
          <a:p>
            <a:pPr marL="342900" indent="-342900"/>
            <a:r>
              <a:rPr lang="en-US" dirty="0"/>
              <a:t>Example:  </a:t>
            </a:r>
            <a:r>
              <a:rPr lang="en-US" cap="small" dirty="0" smtClean="0"/>
              <a:t>unsubscribe </a:t>
            </a:r>
            <a:r>
              <a:rPr lang="en-US" cap="small" dirty="0" err="1" smtClean="0"/>
              <a:t>oca-lsgen</a:t>
            </a:r>
            <a:endParaRPr lang="en-US" cap="smal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46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57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TO SUBSCRIBE TO THE NEWLY ESTABLISHED OCA LISTSERV</vt:lpstr>
      <vt:lpstr>TO UNSUBSCRIBE TO OCA LISTSERV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SUBSCRIBED TO THE NEWLY ESTABLISHED OCA LISTSERV</dc:title>
  <dc:creator>Dexler, Sharon</dc:creator>
  <cp:lastModifiedBy>Dexler, Sharon</cp:lastModifiedBy>
  <cp:revision>6</cp:revision>
  <cp:lastPrinted>2014-03-20T14:11:21Z</cp:lastPrinted>
  <dcterms:created xsi:type="dcterms:W3CDTF">2014-03-20T14:05:14Z</dcterms:created>
  <dcterms:modified xsi:type="dcterms:W3CDTF">2014-06-16T19:54:34Z</dcterms:modified>
</cp:coreProperties>
</file>