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66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31" d="100"/>
          <a:sy n="31" d="100"/>
        </p:scale>
        <p:origin x="51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2A0-60A8-443D-8735-D133DF47141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D6E0-AEC2-4D85-9A8B-F1DCDBC0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2A0-60A8-443D-8735-D133DF47141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D6E0-AEC2-4D85-9A8B-F1DCDBC0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2A0-60A8-443D-8735-D133DF47141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D6E0-AEC2-4D85-9A8B-F1DCDBC0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2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2A0-60A8-443D-8735-D133DF47141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D6E0-AEC2-4D85-9A8B-F1DCDBC0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5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2A0-60A8-443D-8735-D133DF47141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D6E0-AEC2-4D85-9A8B-F1DCDBC0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7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2A0-60A8-443D-8735-D133DF47141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D6E0-AEC2-4D85-9A8B-F1DCDBC0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2A0-60A8-443D-8735-D133DF47141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D6E0-AEC2-4D85-9A8B-F1DCDBC0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4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2A0-60A8-443D-8735-D133DF47141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D6E0-AEC2-4D85-9A8B-F1DCDBC0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8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2A0-60A8-443D-8735-D133DF47141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D6E0-AEC2-4D85-9A8B-F1DCDBC0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7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2A0-60A8-443D-8735-D133DF47141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D6E0-AEC2-4D85-9A8B-F1DCDBC0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8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2A0-60A8-443D-8735-D133DF47141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D6E0-AEC2-4D85-9A8B-F1DCDBC0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9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ED2A0-60A8-443D-8735-D133DF47141F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DD6E0-AEC2-4D85-9A8B-F1DCDBC0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8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3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8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73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84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7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9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1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4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2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7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4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0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0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88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Riordan-Nold</dc:creator>
  <cp:lastModifiedBy>Nicolescu, Nancy</cp:lastModifiedBy>
  <cp:revision>3</cp:revision>
  <dcterms:created xsi:type="dcterms:W3CDTF">2017-05-17T01:46:58Z</dcterms:created>
  <dcterms:modified xsi:type="dcterms:W3CDTF">2017-05-31T17:39:26Z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DC579763-63EB-4E7D-8E51-C4197FC1E306</vt:lpwstr>
  </property>
  <property fmtid="{D5CDD505-2E9C-101B-9397-08002B2CF9AE}" pid="3" name="ArticulatePath">
    <vt:lpwstr>CTData Collaborative Overview</vt:lpwstr>
  </property>
</Properties>
</file>