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66_E789BC72.xml" ContentType="application/vnd.ms-powerpoint.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omments/modernComment_163_7E506A3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8" r:id="rId4"/>
    <p:sldMasterId id="2147483660" r:id="rId5"/>
  </p:sldMasterIdLst>
  <p:notesMasterIdLst>
    <p:notesMasterId r:id="rId78"/>
  </p:notesMasterIdLst>
  <p:sldIdLst>
    <p:sldId id="264" r:id="rId6"/>
    <p:sldId id="347" r:id="rId7"/>
    <p:sldId id="299" r:id="rId8"/>
    <p:sldId id="302" r:id="rId9"/>
    <p:sldId id="318" r:id="rId10"/>
    <p:sldId id="336" r:id="rId11"/>
    <p:sldId id="358" r:id="rId12"/>
    <p:sldId id="370" r:id="rId13"/>
    <p:sldId id="371" r:id="rId14"/>
    <p:sldId id="372" r:id="rId15"/>
    <p:sldId id="373" r:id="rId16"/>
    <p:sldId id="374" r:id="rId17"/>
    <p:sldId id="884" r:id="rId18"/>
    <p:sldId id="862" r:id="rId19"/>
    <p:sldId id="859" r:id="rId20"/>
    <p:sldId id="865" r:id="rId21"/>
    <p:sldId id="882" r:id="rId22"/>
    <p:sldId id="864" r:id="rId23"/>
    <p:sldId id="869" r:id="rId24"/>
    <p:sldId id="870" r:id="rId25"/>
    <p:sldId id="357" r:id="rId26"/>
    <p:sldId id="866" r:id="rId27"/>
    <p:sldId id="867" r:id="rId28"/>
    <p:sldId id="868" r:id="rId29"/>
    <p:sldId id="365" r:id="rId30"/>
    <p:sldId id="872" r:id="rId31"/>
    <p:sldId id="873" r:id="rId32"/>
    <p:sldId id="874" r:id="rId33"/>
    <p:sldId id="875" r:id="rId34"/>
    <p:sldId id="876" r:id="rId35"/>
    <p:sldId id="877" r:id="rId36"/>
    <p:sldId id="878" r:id="rId37"/>
    <p:sldId id="879" r:id="rId38"/>
    <p:sldId id="880" r:id="rId39"/>
    <p:sldId id="881" r:id="rId40"/>
    <p:sldId id="367" r:id="rId41"/>
    <p:sldId id="375" r:id="rId42"/>
    <p:sldId id="377" r:id="rId43"/>
    <p:sldId id="368" r:id="rId44"/>
    <p:sldId id="380" r:id="rId45"/>
    <p:sldId id="376" r:id="rId46"/>
    <p:sldId id="378" r:id="rId47"/>
    <p:sldId id="379" r:id="rId48"/>
    <p:sldId id="369" r:id="rId49"/>
    <p:sldId id="854" r:id="rId50"/>
    <p:sldId id="853" r:id="rId51"/>
    <p:sldId id="855" r:id="rId52"/>
    <p:sldId id="856" r:id="rId53"/>
    <p:sldId id="857" r:id="rId54"/>
    <p:sldId id="348" r:id="rId55"/>
    <p:sldId id="351" r:id="rId56"/>
    <p:sldId id="871" r:id="rId57"/>
    <p:sldId id="265" r:id="rId58"/>
    <p:sldId id="267" r:id="rId59"/>
    <p:sldId id="284" r:id="rId60"/>
    <p:sldId id="283" r:id="rId61"/>
    <p:sldId id="282" r:id="rId62"/>
    <p:sldId id="269" r:id="rId63"/>
    <p:sldId id="281" r:id="rId64"/>
    <p:sldId id="277" r:id="rId65"/>
    <p:sldId id="353" r:id="rId66"/>
    <p:sldId id="349" r:id="rId67"/>
    <p:sldId id="316" r:id="rId68"/>
    <p:sldId id="361" r:id="rId69"/>
    <p:sldId id="362" r:id="rId70"/>
    <p:sldId id="364" r:id="rId71"/>
    <p:sldId id="359" r:id="rId72"/>
    <p:sldId id="885" r:id="rId73"/>
    <p:sldId id="355" r:id="rId74"/>
    <p:sldId id="883" r:id="rId75"/>
    <p:sldId id="350" r:id="rId76"/>
    <p:sldId id="360" r:id="rId77"/>
  </p:sldIdLst>
  <p:sldSz cx="12192000" cy="6858000"/>
  <p:notesSz cx="6858000" cy="9144000"/>
  <p:embeddedFontLst>
    <p:embeddedFont>
      <p:font typeface="Poppins" panose="020B0604020202020204" charset="0"/>
      <p:regular r:id="rId79"/>
      <p:bold r:id="rId80"/>
      <p:italic r:id="rId81"/>
      <p:boldItalic r:id="rId82"/>
    </p:embeddedFont>
    <p:embeddedFont>
      <p:font typeface="Poppins SemiBold" panose="020B0604020202020204" charset="0"/>
      <p:bold r:id="rId83"/>
      <p:boldItalic r:id="rId84"/>
    </p:embeddedFont>
    <p:embeddedFont>
      <p:font typeface="Public Sans" panose="020B0604020202020204" charset="0"/>
      <p:regular r:id="rId85"/>
      <p:bold r:id="rId86"/>
      <p:italic r:id="rId87"/>
      <p:boldItalic r:id="rId88"/>
    </p:embeddedFont>
    <p:embeddedFont>
      <p:font typeface="Public Sans ExtraBold" panose="020B0604020202020204" charset="0"/>
      <p:regular r:id="rId89"/>
      <p:bold r:id="rId90"/>
      <p:italic r:id="rId91"/>
      <p:boldItalic r:id="rId92"/>
    </p:embeddedFont>
    <p:embeddedFont>
      <p:font typeface="Public Sans Light" panose="020B0604020202020204" charset="0"/>
      <p:regular r:id="rId93"/>
      <p:italic r:id="rId94"/>
    </p:embeddedFont>
    <p:embeddedFont>
      <p:font typeface="Segoe UI" panose="020B0502040204020203" pitchFamily="34" charset="0"/>
      <p:regular r:id="rId95"/>
      <p:bold r:id="rId96"/>
      <p:italic r:id="rId97"/>
      <p:boldItalic r:id="rId98"/>
    </p:embeddedFont>
    <p:embeddedFont>
      <p:font typeface="Tw Cen MT" panose="020B0604020202020204" charset="0"/>
      <p:regular r:id="rId99"/>
      <p:bold r:id="rId100"/>
      <p:italic r:id="rId101"/>
      <p:boldItalic r:id="rId102"/>
    </p:embeddedFont>
    <p:embeddedFont>
      <p:font typeface="Wingdings 3" panose="020B0604020202020204" charset="2"/>
      <p:regular r:id="rId10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3F7402-F24E-E55E-CFAB-1FCB70567CA3}" name="Trietch, Becca" initials="BT" userId="S::Becca.Trietch@ct.gov::67b2a754-3064-4da8-8e9d-5637b5b069c5" providerId="AD"/>
  <p188:author id="{0276A48E-1527-5284-325D-0CB58459FB51}" name="Saulat, Wvarrda" initials="WS" userId="S::Wvarrda.Saulat@ct.gov::65c0f2fe-38dc-4656-b8ba-90772f69275d" providerId="AD"/>
  <p188:author id="{21DE81AC-44F0-1AFA-BDE3-BF1522ECB652}" name="Fernandez, Jimena" initials="FJ" userId="S::jimena.fernandez@ct.gov::c39611cd-94c0-4a81-a6e4-c3e6f4d069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63C"/>
    <a:srgbClr val="F6960A"/>
    <a:srgbClr val="23AE49"/>
    <a:srgbClr val="189CCF"/>
    <a:srgbClr val="215E2A"/>
    <a:srgbClr val="B3AFA1"/>
    <a:srgbClr val="00AAE7"/>
    <a:srgbClr val="802626"/>
    <a:srgbClr val="253A64"/>
    <a:srgbClr val="0D2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01E19-85C4-4145-A60D-97AF143D3AC1}" v="21" dt="2025-02-28T13:49:09.830"/>
    <p1510:client id="{42B8E922-5361-BE4C-6B5D-E0EF742E5CB1}" v="4" dt="2025-02-28T13:17:56.025"/>
    <p1510:client id="{7339051E-B2F1-5001-AB79-C5EAAE2D7775}" v="319" dt="2025-02-27T22:08:00.492"/>
    <p1510:client id="{8AE1B5D5-A3C6-418A-B4D5-CB4DD05E73EF}" v="2" dt="2025-02-27T15:55:07.073"/>
    <p1510:client id="{B4C8749D-3C88-B50F-F222-B1B988507299}" v="2" dt="2025-02-27T20:47:07.321"/>
    <p1510:client id="{D07DF7F5-CE49-F62B-E11F-7C931E177B07}" v="31" dt="2025-02-27T17:11:39.550"/>
    <p1510:client id="{D1DD9086-E170-BF96-991F-8E9A8E50EF7F}" v="45" dt="2025-02-27T15:11:26.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Master" Target="slideMasters/slideMaster2.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5.fntdata"/><Relationship Id="rId108" Type="http://schemas.microsoft.com/office/2016/11/relationships/changesInfo" Target="changesInfos/changesInfo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5/10/relationships/revisionInfo" Target="revisionInfo.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9.fntdata"/><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9.fntdata"/><Relationship Id="rId110" Type="http://schemas.microsoft.com/office/2018/10/relationships/authors" Target="authors.xml"/><Relationship Id="rId61" Type="http://schemas.openxmlformats.org/officeDocument/2006/relationships/slide" Target="slides/slide56.xml"/><Relationship Id="rId82"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22.fntdata"/><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5.fntdata"/><Relationship Id="rId8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ulat, Wvarrda" userId="S::wvarrda.saulat@ct.gov::65c0f2fe-38dc-4656-b8ba-90772f69275d" providerId="AD" clId="Web-{D1DD9086-E170-BF96-991F-8E9A8E50EF7F}"/>
    <pc:docChg chg="delSld modSld">
      <pc:chgData name="Saulat, Wvarrda" userId="S::wvarrda.saulat@ct.gov::65c0f2fe-38dc-4656-b8ba-90772f69275d" providerId="AD" clId="Web-{D1DD9086-E170-BF96-991F-8E9A8E50EF7F}" dt="2025-02-27T15:11:26.702" v="44"/>
      <pc:docMkLst>
        <pc:docMk/>
      </pc:docMkLst>
      <pc:sldChg chg="addSp delSp modSp">
        <pc:chgData name="Saulat, Wvarrda" userId="S::wvarrda.saulat@ct.gov::65c0f2fe-38dc-4656-b8ba-90772f69275d" providerId="AD" clId="Web-{D1DD9086-E170-BF96-991F-8E9A8E50EF7F}" dt="2025-02-27T15:03:48.845" v="43" actId="1076"/>
        <pc:sldMkLst>
          <pc:docMk/>
          <pc:sldMk cId="4078845352" sldId="351"/>
        </pc:sldMkLst>
        <pc:spChg chg="add del">
          <ac:chgData name="Saulat, Wvarrda" userId="S::wvarrda.saulat@ct.gov::65c0f2fe-38dc-4656-b8ba-90772f69275d" providerId="AD" clId="Web-{D1DD9086-E170-BF96-991F-8E9A8E50EF7F}" dt="2025-02-27T14:57:45.175" v="28"/>
          <ac:spMkLst>
            <pc:docMk/>
            <pc:sldMk cId="4078845352" sldId="351"/>
            <ac:spMk id="41" creationId="{A8384FB5-9ADC-4DDC-881B-597D56F5B15D}"/>
          </ac:spMkLst>
        </pc:spChg>
        <pc:spChg chg="add del">
          <ac:chgData name="Saulat, Wvarrda" userId="S::wvarrda.saulat@ct.gov::65c0f2fe-38dc-4656-b8ba-90772f69275d" providerId="AD" clId="Web-{D1DD9086-E170-BF96-991F-8E9A8E50EF7F}" dt="2025-02-27T14:57:45.175" v="29"/>
          <ac:spMkLst>
            <pc:docMk/>
            <pc:sldMk cId="4078845352" sldId="351"/>
            <ac:spMk id="43" creationId="{1199E1B1-A8C0-4FE8-A5A8-1CB41D69F857}"/>
          </ac:spMkLst>
        </pc:spChg>
        <pc:spChg chg="add del">
          <ac:chgData name="Saulat, Wvarrda" userId="S::wvarrda.saulat@ct.gov::65c0f2fe-38dc-4656-b8ba-90772f69275d" providerId="AD" clId="Web-{D1DD9086-E170-BF96-991F-8E9A8E50EF7F}" dt="2025-02-27T14:57:45.175" v="30"/>
          <ac:spMkLst>
            <pc:docMk/>
            <pc:sldMk cId="4078845352" sldId="351"/>
            <ac:spMk id="45" creationId="{84A8DE83-DE75-4B41-9DB4-A7EC0B0DEC0B}"/>
          </ac:spMkLst>
        </pc:spChg>
        <pc:spChg chg="add del">
          <ac:chgData name="Saulat, Wvarrda" userId="S::wvarrda.saulat@ct.gov::65c0f2fe-38dc-4656-b8ba-90772f69275d" providerId="AD" clId="Web-{D1DD9086-E170-BF96-991F-8E9A8E50EF7F}" dt="2025-02-27T14:57:45.175" v="31"/>
          <ac:spMkLst>
            <pc:docMk/>
            <pc:sldMk cId="4078845352" sldId="351"/>
            <ac:spMk id="47" creationId="{A7009A0A-BEF5-4EAC-AF15-E4F9F002E239}"/>
          </ac:spMkLst>
        </pc:spChg>
        <pc:picChg chg="add del mod">
          <ac:chgData name="Saulat, Wvarrda" userId="S::wvarrda.saulat@ct.gov::65c0f2fe-38dc-4656-b8ba-90772f69275d" providerId="AD" clId="Web-{D1DD9086-E170-BF96-991F-8E9A8E50EF7F}" dt="2025-02-27T14:57:46.972" v="33"/>
          <ac:picMkLst>
            <pc:docMk/>
            <pc:sldMk cId="4078845352" sldId="351"/>
            <ac:picMk id="5" creationId="{02EC2070-92ED-7C93-900E-70C5ADE7F14B}"/>
          </ac:picMkLst>
        </pc:picChg>
        <pc:picChg chg="add del mod">
          <ac:chgData name="Saulat, Wvarrda" userId="S::wvarrda.saulat@ct.gov::65c0f2fe-38dc-4656-b8ba-90772f69275d" providerId="AD" clId="Web-{D1DD9086-E170-BF96-991F-8E9A8E50EF7F}" dt="2025-02-27T15:03:03.361" v="38"/>
          <ac:picMkLst>
            <pc:docMk/>
            <pc:sldMk cId="4078845352" sldId="351"/>
            <ac:picMk id="6" creationId="{AC70A06A-0A6D-B5DE-1E06-4ADE9605720E}"/>
          </ac:picMkLst>
        </pc:picChg>
        <pc:picChg chg="add del mod">
          <ac:chgData name="Saulat, Wvarrda" userId="S::wvarrda.saulat@ct.gov::65c0f2fe-38dc-4656-b8ba-90772f69275d" providerId="AD" clId="Web-{D1DD9086-E170-BF96-991F-8E9A8E50EF7F}" dt="2025-02-27T15:03:40.736" v="41"/>
          <ac:picMkLst>
            <pc:docMk/>
            <pc:sldMk cId="4078845352" sldId="351"/>
            <ac:picMk id="7" creationId="{12B67E23-D2D8-25C2-ABAC-0AE27F1397DA}"/>
          </ac:picMkLst>
        </pc:picChg>
        <pc:picChg chg="add mod">
          <ac:chgData name="Saulat, Wvarrda" userId="S::wvarrda.saulat@ct.gov::65c0f2fe-38dc-4656-b8ba-90772f69275d" providerId="AD" clId="Web-{D1DD9086-E170-BF96-991F-8E9A8E50EF7F}" dt="2025-02-27T15:03:48.845" v="43" actId="1076"/>
          <ac:picMkLst>
            <pc:docMk/>
            <pc:sldMk cId="4078845352" sldId="351"/>
            <ac:picMk id="8" creationId="{823286C2-4CCC-B736-CE6A-8E67BDCC7224}"/>
          </ac:picMkLst>
        </pc:picChg>
      </pc:sldChg>
      <pc:sldChg chg="del">
        <pc:chgData name="Saulat, Wvarrda" userId="S::wvarrda.saulat@ct.gov::65c0f2fe-38dc-4656-b8ba-90772f69275d" providerId="AD" clId="Web-{D1DD9086-E170-BF96-991F-8E9A8E50EF7F}" dt="2025-02-27T15:11:26.702" v="44"/>
        <pc:sldMkLst>
          <pc:docMk/>
          <pc:sldMk cId="1499387200" sldId="858"/>
        </pc:sldMkLst>
      </pc:sldChg>
    </pc:docChg>
  </pc:docChgLst>
  <pc:docChgLst>
    <pc:chgData name="Benitez, Ashley" userId="42e52924-1c5e-4d97-a2ee-968595f691ce" providerId="ADAL" clId="{28501E19-85C4-4145-A60D-97AF143D3AC1}"/>
    <pc:docChg chg="undo custSel modSld">
      <pc:chgData name="Benitez, Ashley" userId="42e52924-1c5e-4d97-a2ee-968595f691ce" providerId="ADAL" clId="{28501E19-85C4-4145-A60D-97AF143D3AC1}" dt="2025-02-28T13:49:09.830" v="123" actId="22"/>
      <pc:docMkLst>
        <pc:docMk/>
      </pc:docMkLst>
      <pc:sldChg chg="addSp delSp modSp mod modNotesTx">
        <pc:chgData name="Benitez, Ashley" userId="42e52924-1c5e-4d97-a2ee-968595f691ce" providerId="ADAL" clId="{28501E19-85C4-4145-A60D-97AF143D3AC1}" dt="2025-02-28T13:49:09.830" v="123" actId="22"/>
        <pc:sldMkLst>
          <pc:docMk/>
          <pc:sldMk cId="4078845352" sldId="351"/>
        </pc:sldMkLst>
        <pc:picChg chg="add del mod">
          <ac:chgData name="Benitez, Ashley" userId="42e52924-1c5e-4d97-a2ee-968595f691ce" providerId="ADAL" clId="{28501E19-85C4-4145-A60D-97AF143D3AC1}" dt="2025-02-28T13:49:09.830" v="123" actId="22"/>
          <ac:picMkLst>
            <pc:docMk/>
            <pc:sldMk cId="4078845352" sldId="351"/>
            <ac:picMk id="6" creationId="{5FB136E3-7732-C073-20A7-162FD8E21080}"/>
          </ac:picMkLst>
        </pc:picChg>
        <pc:picChg chg="add del mod">
          <ac:chgData name="Benitez, Ashley" userId="42e52924-1c5e-4d97-a2ee-968595f691ce" providerId="ADAL" clId="{28501E19-85C4-4145-A60D-97AF143D3AC1}" dt="2025-02-28T13:49:09.483" v="122" actId="478"/>
          <ac:picMkLst>
            <pc:docMk/>
            <pc:sldMk cId="4078845352" sldId="351"/>
            <ac:picMk id="8" creationId="{823286C2-4CCC-B736-CE6A-8E67BDCC7224}"/>
          </ac:picMkLst>
        </pc:picChg>
      </pc:sldChg>
      <pc:sldChg chg="addSp delSp modSp mod modAnim modNotesTx">
        <pc:chgData name="Benitez, Ashley" userId="42e52924-1c5e-4d97-a2ee-968595f691ce" providerId="ADAL" clId="{28501E19-85C4-4145-A60D-97AF143D3AC1}" dt="2025-02-26T22:01:27.875" v="108"/>
        <pc:sldMkLst>
          <pc:docMk/>
          <pc:sldMk cId="1499387200" sldId="858"/>
        </pc:sldMkLst>
      </pc:sldChg>
    </pc:docChg>
  </pc:docChgLst>
  <pc:docChgLst>
    <pc:chgData name="Ensling, Ryan" userId="S::ryan.ensling@ct.gov::7273da8d-22f1-4a4c-9275-5511666537fa" providerId="AD" clId="Web-{842203A1-94DB-D8C8-9E74-2A6B4908FD70}"/>
    <pc:docChg chg="modSld">
      <pc:chgData name="Ensling, Ryan" userId="S::ryan.ensling@ct.gov::7273da8d-22f1-4a4c-9275-5511666537fa" providerId="AD" clId="Web-{842203A1-94DB-D8C8-9E74-2A6B4908FD70}" dt="2025-02-19T20:11:48.425" v="464" actId="20577"/>
      <pc:docMkLst>
        <pc:docMk/>
      </pc:docMkLst>
      <pc:sldChg chg="addSp delSp modSp mod modClrScheme delDesignElem chgLayout">
        <pc:chgData name="Ensling, Ryan" userId="S::ryan.ensling@ct.gov::7273da8d-22f1-4a4c-9275-5511666537fa" providerId="AD" clId="Web-{842203A1-94DB-D8C8-9E74-2A6B4908FD70}" dt="2025-02-19T19:56:08.884" v="256" actId="1076"/>
        <pc:sldMkLst>
          <pc:docMk/>
          <pc:sldMk cId="2175963476" sldId="353"/>
        </pc:sldMkLst>
        <pc:spChg chg="mod ord">
          <ac:chgData name="Ensling, Ryan" userId="S::ryan.ensling@ct.gov::7273da8d-22f1-4a4c-9275-5511666537fa" providerId="AD" clId="Web-{842203A1-94DB-D8C8-9E74-2A6B4908FD70}" dt="2025-02-19T19:50:22.246" v="142"/>
          <ac:spMkLst>
            <pc:docMk/>
            <pc:sldMk cId="2175963476" sldId="353"/>
            <ac:spMk id="2" creationId="{90DA8EA0-A9D9-2BBA-FD1B-B594B303857B}"/>
          </ac:spMkLst>
        </pc:spChg>
        <pc:spChg chg="mod ord">
          <ac:chgData name="Ensling, Ryan" userId="S::ryan.ensling@ct.gov::7273da8d-22f1-4a4c-9275-5511666537fa" providerId="AD" clId="Web-{842203A1-94DB-D8C8-9E74-2A6B4908FD70}" dt="2025-02-19T19:50:22.246" v="142"/>
          <ac:spMkLst>
            <pc:docMk/>
            <pc:sldMk cId="2175963476" sldId="353"/>
            <ac:spMk id="4" creationId="{60E204D7-BEDA-A5AC-5807-C11197D79B95}"/>
          </ac:spMkLst>
        </pc:spChg>
        <pc:spChg chg="add del">
          <ac:chgData name="Ensling, Ryan" userId="S::ryan.ensling@ct.gov::7273da8d-22f1-4a4c-9275-5511666537fa" providerId="AD" clId="Web-{842203A1-94DB-D8C8-9E74-2A6B4908FD70}" dt="2025-02-19T19:50:22.246" v="142"/>
          <ac:spMkLst>
            <pc:docMk/>
            <pc:sldMk cId="2175963476" sldId="353"/>
            <ac:spMk id="41" creationId="{A8384FB5-9ADC-4DDC-881B-597D56F5B15D}"/>
          </ac:spMkLst>
        </pc:spChg>
        <pc:spChg chg="add del">
          <ac:chgData name="Ensling, Ryan" userId="S::ryan.ensling@ct.gov::7273da8d-22f1-4a4c-9275-5511666537fa" providerId="AD" clId="Web-{842203A1-94DB-D8C8-9E74-2A6B4908FD70}" dt="2025-02-19T19:50:22.246" v="142"/>
          <ac:spMkLst>
            <pc:docMk/>
            <pc:sldMk cId="2175963476" sldId="353"/>
            <ac:spMk id="43" creationId="{1199E1B1-A8C0-4FE8-A5A8-1CB41D69F857}"/>
          </ac:spMkLst>
        </pc:spChg>
        <pc:spChg chg="add del">
          <ac:chgData name="Ensling, Ryan" userId="S::ryan.ensling@ct.gov::7273da8d-22f1-4a4c-9275-5511666537fa" providerId="AD" clId="Web-{842203A1-94DB-D8C8-9E74-2A6B4908FD70}" dt="2025-02-19T19:50:22.246" v="142"/>
          <ac:spMkLst>
            <pc:docMk/>
            <pc:sldMk cId="2175963476" sldId="353"/>
            <ac:spMk id="45" creationId="{84A8DE83-DE75-4B41-9DB4-A7EC0B0DEC0B}"/>
          </ac:spMkLst>
        </pc:spChg>
        <pc:spChg chg="add del">
          <ac:chgData name="Ensling, Ryan" userId="S::ryan.ensling@ct.gov::7273da8d-22f1-4a4c-9275-5511666537fa" providerId="AD" clId="Web-{842203A1-94DB-D8C8-9E74-2A6B4908FD70}" dt="2025-02-19T19:50:22.246" v="142"/>
          <ac:spMkLst>
            <pc:docMk/>
            <pc:sldMk cId="2175963476" sldId="353"/>
            <ac:spMk id="47" creationId="{A7009A0A-BEF5-4EAC-AF15-E4F9F002E239}"/>
          </ac:spMkLst>
        </pc:spChg>
        <pc:graphicFrameChg chg="add mod modGraphic">
          <ac:chgData name="Ensling, Ryan" userId="S::ryan.ensling@ct.gov::7273da8d-22f1-4a4c-9275-5511666537fa" providerId="AD" clId="Web-{842203A1-94DB-D8C8-9E74-2A6B4908FD70}" dt="2025-02-19T19:56:08.884" v="256" actId="1076"/>
          <ac:graphicFrameMkLst>
            <pc:docMk/>
            <pc:sldMk cId="2175963476" sldId="353"/>
            <ac:graphicFrameMk id="11" creationId="{4AF65E29-93BC-BD68-5569-1D8419C13B94}"/>
          </ac:graphicFrameMkLst>
        </pc:graphicFrameChg>
      </pc:sldChg>
      <pc:sldChg chg="modSp">
        <pc:chgData name="Ensling, Ryan" userId="S::ryan.ensling@ct.gov::7273da8d-22f1-4a4c-9275-5511666537fa" providerId="AD" clId="Web-{842203A1-94DB-D8C8-9E74-2A6B4908FD70}" dt="2025-02-19T20:11:48.425" v="464" actId="20577"/>
        <pc:sldMkLst>
          <pc:docMk/>
          <pc:sldMk cId="1331541346" sldId="365"/>
        </pc:sldMkLst>
        <pc:spChg chg="mod">
          <ac:chgData name="Ensling, Ryan" userId="S::ryan.ensling@ct.gov::7273da8d-22f1-4a4c-9275-5511666537fa" providerId="AD" clId="Web-{842203A1-94DB-D8C8-9E74-2A6B4908FD70}" dt="2025-02-19T20:11:48.425" v="464" actId="20577"/>
          <ac:spMkLst>
            <pc:docMk/>
            <pc:sldMk cId="1331541346" sldId="365"/>
            <ac:spMk id="3" creationId="{ADF9B283-A7E6-A018-91AE-7D888C530CFA}"/>
          </ac:spMkLst>
        </pc:spChg>
      </pc:sldChg>
    </pc:docChg>
  </pc:docChgLst>
  <pc:docChgLst>
    <pc:chgData name="Fernandez, Jimena" userId="S::jimena.fernandez@ct.gov::c39611cd-94c0-4a81-a6e4-c3e6f4d06985" providerId="AD" clId="Web-{1B1D0F39-5996-B1DA-EA1E-9059022E2F0F}"/>
    <pc:docChg chg="modSld">
      <pc:chgData name="Fernandez, Jimena" userId="S::jimena.fernandez@ct.gov::c39611cd-94c0-4a81-a6e4-c3e6f4d06985" providerId="AD" clId="Web-{1B1D0F39-5996-B1DA-EA1E-9059022E2F0F}" dt="2025-02-26T15:47:26.302" v="0"/>
      <pc:docMkLst>
        <pc:docMk/>
      </pc:docMkLst>
      <pc:sldChg chg="delSp">
        <pc:chgData name="Fernandez, Jimena" userId="S::jimena.fernandez@ct.gov::c39611cd-94c0-4a81-a6e4-c3e6f4d06985" providerId="AD" clId="Web-{1B1D0F39-5996-B1DA-EA1E-9059022E2F0F}" dt="2025-02-26T15:47:26.302" v="0"/>
        <pc:sldMkLst>
          <pc:docMk/>
          <pc:sldMk cId="1773429058" sldId="352"/>
        </pc:sldMkLst>
        <pc:spChg chg="del">
          <ac:chgData name="Fernandez, Jimena" userId="S::jimena.fernandez@ct.gov::c39611cd-94c0-4a81-a6e4-c3e6f4d06985" providerId="AD" clId="Web-{1B1D0F39-5996-B1DA-EA1E-9059022E2F0F}" dt="2025-02-26T15:47:26.302" v="0"/>
          <ac:spMkLst>
            <pc:docMk/>
            <pc:sldMk cId="1773429058" sldId="352"/>
            <ac:spMk id="53" creationId="{7CC81469-1114-90E8-23F4-2371A31F2DA1}"/>
          </ac:spMkLst>
        </pc:spChg>
      </pc:sldChg>
    </pc:docChg>
  </pc:docChgLst>
  <pc:docChgLst>
    <pc:chgData name="Ross, Nicholas" userId="S::nicholas.ross@ct.gov::2bf20b35-88c3-457e-9e1f-283e98328515" providerId="AD" clId="Web-{D81D46AF-341F-1344-1E76-F67B8AA0A3D4}"/>
    <pc:docChg chg="addSld delSld modSld sldOrd">
      <pc:chgData name="Ross, Nicholas" userId="S::nicholas.ross@ct.gov::2bf20b35-88c3-457e-9e1f-283e98328515" providerId="AD" clId="Web-{D81D46AF-341F-1344-1E76-F67B8AA0A3D4}" dt="2025-02-20T18:02:07.703" v="2072" actId="20577"/>
      <pc:docMkLst>
        <pc:docMk/>
      </pc:docMkLst>
      <pc:sldChg chg="addSp delSp modSp">
        <pc:chgData name="Ross, Nicholas" userId="S::nicholas.ross@ct.gov::2bf20b35-88c3-457e-9e1f-283e98328515" providerId="AD" clId="Web-{D81D46AF-341F-1344-1E76-F67B8AA0A3D4}" dt="2025-02-20T17:55:32.158" v="1915" actId="1076"/>
        <pc:sldMkLst>
          <pc:docMk/>
          <pc:sldMk cId="2180832996" sldId="368"/>
        </pc:sldMkLst>
        <pc:spChg chg="mod">
          <ac:chgData name="Ross, Nicholas" userId="S::nicholas.ross@ct.gov::2bf20b35-88c3-457e-9e1f-283e98328515" providerId="AD" clId="Web-{D81D46AF-341F-1344-1E76-F67B8AA0A3D4}" dt="2025-02-20T17:55:32.158" v="1915" actId="1076"/>
          <ac:spMkLst>
            <pc:docMk/>
            <pc:sldMk cId="2180832996" sldId="368"/>
            <ac:spMk id="3" creationId="{9411F1B5-4498-CCD1-1C06-56B71E3BD65C}"/>
          </ac:spMkLst>
        </pc:spChg>
      </pc:sldChg>
      <pc:sldChg chg="addSp delSp modSp add ord replId">
        <pc:chgData name="Ross, Nicholas" userId="S::nicholas.ross@ct.gov::2bf20b35-88c3-457e-9e1f-283e98328515" providerId="AD" clId="Web-{D81D46AF-341F-1344-1E76-F67B8AA0A3D4}" dt="2025-02-20T17:45:37.318" v="1664" actId="14100"/>
        <pc:sldMkLst>
          <pc:docMk/>
          <pc:sldMk cId="1996924506" sldId="375"/>
        </pc:sldMkLst>
        <pc:spChg chg="mod">
          <ac:chgData name="Ross, Nicholas" userId="S::nicholas.ross@ct.gov::2bf20b35-88c3-457e-9e1f-283e98328515" providerId="AD" clId="Web-{D81D46AF-341F-1344-1E76-F67B8AA0A3D4}" dt="2025-02-20T17:00:52.710" v="583" actId="20577"/>
          <ac:spMkLst>
            <pc:docMk/>
            <pc:sldMk cId="1996924506" sldId="375"/>
            <ac:spMk id="2" creationId="{123E04E7-12EC-0B7E-4CE2-55787EAA172C}"/>
          </ac:spMkLst>
        </pc:spChg>
        <pc:spChg chg="mod">
          <ac:chgData name="Ross, Nicholas" userId="S::nicholas.ross@ct.gov::2bf20b35-88c3-457e-9e1f-283e98328515" providerId="AD" clId="Web-{D81D46AF-341F-1344-1E76-F67B8AA0A3D4}" dt="2025-02-20T17:44:30.819" v="1624" actId="20577"/>
          <ac:spMkLst>
            <pc:docMk/>
            <pc:sldMk cId="1996924506" sldId="375"/>
            <ac:spMk id="3" creationId="{C63B429C-372C-A2D8-E13E-AAF2CFBA4218}"/>
          </ac:spMkLst>
        </pc:spChg>
        <pc:spChg chg="add mod">
          <ac:chgData name="Ross, Nicholas" userId="S::nicholas.ross@ct.gov::2bf20b35-88c3-457e-9e1f-283e98328515" providerId="AD" clId="Web-{D81D46AF-341F-1344-1E76-F67B8AA0A3D4}" dt="2025-02-20T17:45:37.318" v="1664" actId="14100"/>
          <ac:spMkLst>
            <pc:docMk/>
            <pc:sldMk cId="1996924506" sldId="375"/>
            <ac:spMk id="8" creationId="{F6C2BDC5-E443-277D-D032-99AA0D4A0A3E}"/>
          </ac:spMkLst>
        </pc:spChg>
      </pc:sldChg>
      <pc:sldChg chg="addSp delSp modSp add replId">
        <pc:chgData name="Ross, Nicholas" userId="S::nicholas.ross@ct.gov::2bf20b35-88c3-457e-9e1f-283e98328515" providerId="AD" clId="Web-{D81D46AF-341F-1344-1E76-F67B8AA0A3D4}" dt="2025-02-20T18:02:07.703" v="2072" actId="20577"/>
        <pc:sldMkLst>
          <pc:docMk/>
          <pc:sldMk cId="1039876229" sldId="376"/>
        </pc:sldMkLst>
        <pc:spChg chg="mod">
          <ac:chgData name="Ross, Nicholas" userId="S::nicholas.ross@ct.gov::2bf20b35-88c3-457e-9e1f-283e98328515" providerId="AD" clId="Web-{D81D46AF-341F-1344-1E76-F67B8AA0A3D4}" dt="2025-02-20T18:02:07.703" v="2072" actId="20577"/>
          <ac:spMkLst>
            <pc:docMk/>
            <pc:sldMk cId="1039876229" sldId="376"/>
            <ac:spMk id="3" creationId="{53BB2342-43AB-9350-A5F8-86E78538D247}"/>
          </ac:spMkLst>
        </pc:spChg>
      </pc:sldChg>
      <pc:sldChg chg="modSp add replId">
        <pc:chgData name="Ross, Nicholas" userId="S::nicholas.ross@ct.gov::2bf20b35-88c3-457e-9e1f-283e98328515" providerId="AD" clId="Web-{D81D46AF-341F-1344-1E76-F67B8AA0A3D4}" dt="2025-02-20T17:54:04.534" v="1913" actId="1076"/>
        <pc:sldMkLst>
          <pc:docMk/>
          <pc:sldMk cId="2504345949" sldId="377"/>
        </pc:sldMkLst>
        <pc:spChg chg="mod">
          <ac:chgData name="Ross, Nicholas" userId="S::nicholas.ross@ct.gov::2bf20b35-88c3-457e-9e1f-283e98328515" providerId="AD" clId="Web-{D81D46AF-341F-1344-1E76-F67B8AA0A3D4}" dt="2025-02-20T17:54:04.534" v="1913" actId="1076"/>
          <ac:spMkLst>
            <pc:docMk/>
            <pc:sldMk cId="2504345949" sldId="377"/>
            <ac:spMk id="3" creationId="{1CE10D97-6B62-2241-AEB3-9799D3AB1A1D}"/>
          </ac:spMkLst>
        </pc:spChg>
      </pc:sldChg>
      <pc:sldChg chg="add del replId">
        <pc:chgData name="Ross, Nicholas" userId="S::nicholas.ross@ct.gov::2bf20b35-88c3-457e-9e1f-283e98328515" providerId="AD" clId="Web-{D81D46AF-341F-1344-1E76-F67B8AA0A3D4}" dt="2025-02-20T17:24:07.123" v="1016"/>
        <pc:sldMkLst>
          <pc:docMk/>
          <pc:sldMk cId="3322903357" sldId="377"/>
        </pc:sldMkLst>
      </pc:sldChg>
      <pc:sldChg chg="modSp add del replId">
        <pc:chgData name="Ross, Nicholas" userId="S::nicholas.ross@ct.gov::2bf20b35-88c3-457e-9e1f-283e98328515" providerId="AD" clId="Web-{D81D46AF-341F-1344-1E76-F67B8AA0A3D4}" dt="2025-02-20T17:55:20.783" v="1914"/>
        <pc:sldMkLst>
          <pc:docMk/>
          <pc:sldMk cId="701619219" sldId="378"/>
        </pc:sldMkLst>
      </pc:sldChg>
      <pc:sldChg chg="add del ord replId">
        <pc:chgData name="Ross, Nicholas" userId="S::nicholas.ross@ct.gov::2bf20b35-88c3-457e-9e1f-283e98328515" providerId="AD" clId="Web-{D81D46AF-341F-1344-1E76-F67B8AA0A3D4}" dt="2025-02-20T17:46:02.381" v="1667"/>
        <pc:sldMkLst>
          <pc:docMk/>
          <pc:sldMk cId="897204147" sldId="379"/>
        </pc:sldMkLst>
      </pc:sldChg>
    </pc:docChg>
  </pc:docChgLst>
  <pc:docChgLst>
    <pc:chgData name="Zelez, Peter" userId="S::peter.zelez@ct.gov::20d2716b-5516-49b4-a3c5-3fbfa9e3b037" providerId="AD" clId="Web-{B4C8749D-3C88-B50F-F222-B1B988507299}"/>
    <pc:docChg chg="modSld">
      <pc:chgData name="Zelez, Peter" userId="S::peter.zelez@ct.gov::20d2716b-5516-49b4-a3c5-3fbfa9e3b037" providerId="AD" clId="Web-{B4C8749D-3C88-B50F-F222-B1B988507299}" dt="2025-02-27T20:47:07.321" v="1" actId="1076"/>
      <pc:docMkLst>
        <pc:docMk/>
      </pc:docMkLst>
      <pc:sldChg chg="modSp">
        <pc:chgData name="Zelez, Peter" userId="S::peter.zelez@ct.gov::20d2716b-5516-49b4-a3c5-3fbfa9e3b037" providerId="AD" clId="Web-{B4C8749D-3C88-B50F-F222-B1B988507299}" dt="2025-02-27T20:47:07.321" v="1" actId="1076"/>
        <pc:sldMkLst>
          <pc:docMk/>
          <pc:sldMk cId="3693552792" sldId="874"/>
        </pc:sldMkLst>
        <pc:picChg chg="mod">
          <ac:chgData name="Zelez, Peter" userId="S::peter.zelez@ct.gov::20d2716b-5516-49b4-a3c5-3fbfa9e3b037" providerId="AD" clId="Web-{B4C8749D-3C88-B50F-F222-B1B988507299}" dt="2025-02-27T20:47:07.321" v="1" actId="1076"/>
          <ac:picMkLst>
            <pc:docMk/>
            <pc:sldMk cId="3693552792" sldId="874"/>
            <ac:picMk id="8" creationId="{F97E40F9-FD79-6A78-10CA-F563B3E82972}"/>
          </ac:picMkLst>
        </pc:picChg>
      </pc:sldChg>
    </pc:docChg>
  </pc:docChgLst>
  <pc:docChgLst>
    <pc:chgData name="Zaldonis, Pauline" userId="96c4ff92-27e2-41fe-a321-7f8c37247e92" providerId="ADAL" clId="{713677E1-D533-4FD5-9F4E-6ACC0C8B3CB0}"/>
    <pc:docChg chg="undo custSel addSld delSld modSld">
      <pc:chgData name="Zaldonis, Pauline" userId="96c4ff92-27e2-41fe-a321-7f8c37247e92" providerId="ADAL" clId="{713677E1-D533-4FD5-9F4E-6ACC0C8B3CB0}" dt="2025-02-19T17:06:45.488" v="1947" actId="20577"/>
      <pc:docMkLst>
        <pc:docMk/>
      </pc:docMkLst>
      <pc:sldChg chg="addSp modSp mod">
        <pc:chgData name="Zaldonis, Pauline" userId="96c4ff92-27e2-41fe-a321-7f8c37247e92" providerId="ADAL" clId="{713677E1-D533-4FD5-9F4E-6ACC0C8B3CB0}" dt="2025-02-18T19:14:03.485" v="1008" actId="20577"/>
        <pc:sldMkLst>
          <pc:docMk/>
          <pc:sldMk cId="3884563570" sldId="358"/>
        </pc:sldMkLst>
        <pc:spChg chg="add mod">
          <ac:chgData name="Zaldonis, Pauline" userId="96c4ff92-27e2-41fe-a321-7f8c37247e92" providerId="ADAL" clId="{713677E1-D533-4FD5-9F4E-6ACC0C8B3CB0}" dt="2025-02-18T19:14:03.485" v="1008" actId="20577"/>
          <ac:spMkLst>
            <pc:docMk/>
            <pc:sldMk cId="3884563570" sldId="358"/>
            <ac:spMk id="5" creationId="{17BE5270-E8BA-CF09-0CBC-44ECB47A13B1}"/>
          </ac:spMkLst>
        </pc:spChg>
        <pc:picChg chg="add mod">
          <ac:chgData name="Zaldonis, Pauline" userId="96c4ff92-27e2-41fe-a321-7f8c37247e92" providerId="ADAL" clId="{713677E1-D533-4FD5-9F4E-6ACC0C8B3CB0}" dt="2025-02-18T18:58:46.068" v="58" actId="1076"/>
          <ac:picMkLst>
            <pc:docMk/>
            <pc:sldMk cId="3884563570" sldId="358"/>
            <ac:picMk id="7" creationId="{9F41FED2-15B2-71CF-C30D-B0D5EC728972}"/>
          </ac:picMkLst>
        </pc:picChg>
      </pc:sldChg>
      <pc:sldChg chg="addSp delSp modSp add mod">
        <pc:chgData name="Zaldonis, Pauline" userId="96c4ff92-27e2-41fe-a321-7f8c37247e92" providerId="ADAL" clId="{713677E1-D533-4FD5-9F4E-6ACC0C8B3CB0}" dt="2025-02-19T16:49:22.961" v="1521" actId="20577"/>
        <pc:sldMkLst>
          <pc:docMk/>
          <pc:sldMk cId="1979806564" sldId="370"/>
        </pc:sldMkLst>
        <pc:spChg chg="mod">
          <ac:chgData name="Zaldonis, Pauline" userId="96c4ff92-27e2-41fe-a321-7f8c37247e92" providerId="ADAL" clId="{713677E1-D533-4FD5-9F4E-6ACC0C8B3CB0}" dt="2025-02-19T16:49:22.961" v="1521" actId="20577"/>
          <ac:spMkLst>
            <pc:docMk/>
            <pc:sldMk cId="1979806564" sldId="370"/>
            <ac:spMk id="2" creationId="{9F9CCF6A-3D37-92B2-0477-8363105AC634}"/>
          </ac:spMkLst>
        </pc:spChg>
        <pc:spChg chg="add mod">
          <ac:chgData name="Zaldonis, Pauline" userId="96c4ff92-27e2-41fe-a321-7f8c37247e92" providerId="ADAL" clId="{713677E1-D533-4FD5-9F4E-6ACC0C8B3CB0}" dt="2025-02-19T16:33:55.446" v="1481" actId="14100"/>
          <ac:spMkLst>
            <pc:docMk/>
            <pc:sldMk cId="1979806564" sldId="370"/>
            <ac:spMk id="6" creationId="{2C5CA107-BFC5-C0C2-4648-36932FAC493A}"/>
          </ac:spMkLst>
        </pc:spChg>
        <pc:graphicFrameChg chg="add mod">
          <ac:chgData name="Zaldonis, Pauline" userId="96c4ff92-27e2-41fe-a321-7f8c37247e92" providerId="ADAL" clId="{713677E1-D533-4FD5-9F4E-6ACC0C8B3CB0}" dt="2025-02-19T14:08:44.414" v="1129" actId="14100"/>
          <ac:graphicFrameMkLst>
            <pc:docMk/>
            <pc:sldMk cId="1979806564" sldId="370"/>
            <ac:graphicFrameMk id="13" creationId="{56C495E0-B54D-2A15-9AFD-3602E854B75A}"/>
          </ac:graphicFrameMkLst>
        </pc:graphicFrameChg>
      </pc:sldChg>
      <pc:sldChg chg="addSp delSp add del setBg delDesignElem">
        <pc:chgData name="Zaldonis, Pauline" userId="96c4ff92-27e2-41fe-a321-7f8c37247e92" providerId="ADAL" clId="{713677E1-D533-4FD5-9F4E-6ACC0C8B3CB0}" dt="2025-02-18T19:29:24.628" v="1032"/>
        <pc:sldMkLst>
          <pc:docMk/>
          <pc:sldMk cId="2561254099" sldId="371"/>
        </pc:sldMkLst>
      </pc:sldChg>
      <pc:sldChg chg="addSp delSp modSp add mod">
        <pc:chgData name="Zaldonis, Pauline" userId="96c4ff92-27e2-41fe-a321-7f8c37247e92" providerId="ADAL" clId="{713677E1-D533-4FD5-9F4E-6ACC0C8B3CB0}" dt="2025-02-19T16:49:16.382" v="1502" actId="20577"/>
        <pc:sldMkLst>
          <pc:docMk/>
          <pc:sldMk cId="3471855043" sldId="371"/>
        </pc:sldMkLst>
        <pc:spChg chg="mod">
          <ac:chgData name="Zaldonis, Pauline" userId="96c4ff92-27e2-41fe-a321-7f8c37247e92" providerId="ADAL" clId="{713677E1-D533-4FD5-9F4E-6ACC0C8B3CB0}" dt="2025-02-19T16:49:16.382" v="1502" actId="20577"/>
          <ac:spMkLst>
            <pc:docMk/>
            <pc:sldMk cId="3471855043" sldId="371"/>
            <ac:spMk id="2" creationId="{47248AA5-BA4F-25A1-7670-B7D96C53F7D3}"/>
          </ac:spMkLst>
        </pc:spChg>
        <pc:spChg chg="mod">
          <ac:chgData name="Zaldonis, Pauline" userId="96c4ff92-27e2-41fe-a321-7f8c37247e92" providerId="ADAL" clId="{713677E1-D533-4FD5-9F4E-6ACC0C8B3CB0}" dt="2025-02-19T16:33:48.353" v="1480" actId="14100"/>
          <ac:spMkLst>
            <pc:docMk/>
            <pc:sldMk cId="3471855043" sldId="371"/>
            <ac:spMk id="6" creationId="{F25564AA-4DDE-1469-9713-A0EA95A1AD85}"/>
          </ac:spMkLst>
        </pc:spChg>
        <pc:graphicFrameChg chg="add mod">
          <ac:chgData name="Zaldonis, Pauline" userId="96c4ff92-27e2-41fe-a321-7f8c37247e92" providerId="ADAL" clId="{713677E1-D533-4FD5-9F4E-6ACC0C8B3CB0}" dt="2025-02-19T14:08:59.280" v="1131" actId="14100"/>
          <ac:graphicFrameMkLst>
            <pc:docMk/>
            <pc:sldMk cId="3471855043" sldId="371"/>
            <ac:graphicFrameMk id="7" creationId="{5AA8D55E-45BD-466E-AA37-C2F8D5C74FE2}"/>
          </ac:graphicFrameMkLst>
        </pc:graphicFrameChg>
      </pc:sldChg>
      <pc:sldChg chg="addSp delSp add del setBg delDesignElem">
        <pc:chgData name="Zaldonis, Pauline" userId="96c4ff92-27e2-41fe-a321-7f8c37247e92" providerId="ADAL" clId="{713677E1-D533-4FD5-9F4E-6ACC0C8B3CB0}" dt="2025-02-18T19:29:21.897" v="1029"/>
        <pc:sldMkLst>
          <pc:docMk/>
          <pc:sldMk cId="4099712515" sldId="371"/>
        </pc:sldMkLst>
      </pc:sldChg>
      <pc:sldChg chg="modSp add mod">
        <pc:chgData name="Zaldonis, Pauline" userId="96c4ff92-27e2-41fe-a321-7f8c37247e92" providerId="ADAL" clId="{713677E1-D533-4FD5-9F4E-6ACC0C8B3CB0}" dt="2025-02-19T16:52:34.480" v="1733" actId="20577"/>
        <pc:sldMkLst>
          <pc:docMk/>
          <pc:sldMk cId="953798856" sldId="372"/>
        </pc:sldMkLst>
        <pc:spChg chg="mod">
          <ac:chgData name="Zaldonis, Pauline" userId="96c4ff92-27e2-41fe-a321-7f8c37247e92" providerId="ADAL" clId="{713677E1-D533-4FD5-9F4E-6ACC0C8B3CB0}" dt="2025-02-19T16:49:28.997" v="1529" actId="20577"/>
          <ac:spMkLst>
            <pc:docMk/>
            <pc:sldMk cId="953798856" sldId="372"/>
            <ac:spMk id="2" creationId="{5C216D92-FCE8-65A8-EBBF-9AE1E63E7F8B}"/>
          </ac:spMkLst>
        </pc:spChg>
        <pc:spChg chg="mod">
          <ac:chgData name="Zaldonis, Pauline" userId="96c4ff92-27e2-41fe-a321-7f8c37247e92" providerId="ADAL" clId="{713677E1-D533-4FD5-9F4E-6ACC0C8B3CB0}" dt="2025-02-19T16:52:34.480" v="1733" actId="20577"/>
          <ac:spMkLst>
            <pc:docMk/>
            <pc:sldMk cId="953798856" sldId="372"/>
            <ac:spMk id="6" creationId="{17C4F41E-7E7C-27D1-0B3D-4F5B56181424}"/>
          </ac:spMkLst>
        </pc:spChg>
      </pc:sldChg>
      <pc:sldChg chg="addSp delSp modSp add mod">
        <pc:chgData name="Zaldonis, Pauline" userId="96c4ff92-27e2-41fe-a321-7f8c37247e92" providerId="ADAL" clId="{713677E1-D533-4FD5-9F4E-6ACC0C8B3CB0}" dt="2025-02-19T17:03:23.754" v="1802" actId="1035"/>
        <pc:sldMkLst>
          <pc:docMk/>
          <pc:sldMk cId="4152143353" sldId="373"/>
        </pc:sldMkLst>
        <pc:spChg chg="mod">
          <ac:chgData name="Zaldonis, Pauline" userId="96c4ff92-27e2-41fe-a321-7f8c37247e92" providerId="ADAL" clId="{713677E1-D533-4FD5-9F4E-6ACC0C8B3CB0}" dt="2025-02-19T17:02:15.932" v="1789" actId="20577"/>
          <ac:spMkLst>
            <pc:docMk/>
            <pc:sldMk cId="4152143353" sldId="373"/>
            <ac:spMk id="2" creationId="{FB5C1483-42B1-A12E-97BF-C4CAF83DFD0F}"/>
          </ac:spMkLst>
        </pc:spChg>
        <pc:graphicFrameChg chg="add mod modGraphic">
          <ac:chgData name="Zaldonis, Pauline" userId="96c4ff92-27e2-41fe-a321-7f8c37247e92" providerId="ADAL" clId="{713677E1-D533-4FD5-9F4E-6ACC0C8B3CB0}" dt="2025-02-19T17:03:23.754" v="1802" actId="1035"/>
          <ac:graphicFrameMkLst>
            <pc:docMk/>
            <pc:sldMk cId="4152143353" sldId="373"/>
            <ac:graphicFrameMk id="5" creationId="{D42D081F-517B-E5C0-40B5-EC51C616BE1A}"/>
          </ac:graphicFrameMkLst>
        </pc:graphicFrameChg>
      </pc:sldChg>
      <pc:sldChg chg="addSp delSp modSp add mod">
        <pc:chgData name="Zaldonis, Pauline" userId="96c4ff92-27e2-41fe-a321-7f8c37247e92" providerId="ADAL" clId="{713677E1-D533-4FD5-9F4E-6ACC0C8B3CB0}" dt="2025-02-19T17:06:45.488" v="1947" actId="20577"/>
        <pc:sldMkLst>
          <pc:docMk/>
          <pc:sldMk cId="3485663341" sldId="374"/>
        </pc:sldMkLst>
        <pc:spChg chg="mod">
          <ac:chgData name="Zaldonis, Pauline" userId="96c4ff92-27e2-41fe-a321-7f8c37247e92" providerId="ADAL" clId="{713677E1-D533-4FD5-9F4E-6ACC0C8B3CB0}" dt="2025-02-19T17:04:18.087" v="1805" actId="20577"/>
          <ac:spMkLst>
            <pc:docMk/>
            <pc:sldMk cId="3485663341" sldId="374"/>
            <ac:spMk id="2" creationId="{078DA6C8-5C5C-BD50-6014-0B9C8A7D58D0}"/>
          </ac:spMkLst>
        </pc:spChg>
        <pc:spChg chg="add mod">
          <ac:chgData name="Zaldonis, Pauline" userId="96c4ff92-27e2-41fe-a321-7f8c37247e92" providerId="ADAL" clId="{713677E1-D533-4FD5-9F4E-6ACC0C8B3CB0}" dt="2025-02-19T17:06:45.488" v="1947" actId="20577"/>
          <ac:spMkLst>
            <pc:docMk/>
            <pc:sldMk cId="3485663341" sldId="374"/>
            <ac:spMk id="7" creationId="{DBAEE6E3-92CA-5807-FB07-604187341A22}"/>
          </ac:spMkLst>
        </pc:spChg>
        <pc:picChg chg="add mod modCrop">
          <ac:chgData name="Zaldonis, Pauline" userId="96c4ff92-27e2-41fe-a321-7f8c37247e92" providerId="ADAL" clId="{713677E1-D533-4FD5-9F4E-6ACC0C8B3CB0}" dt="2025-02-19T17:05:41.717" v="1810" actId="14861"/>
          <ac:picMkLst>
            <pc:docMk/>
            <pc:sldMk cId="3485663341" sldId="374"/>
            <ac:picMk id="6" creationId="{04494D68-E729-712D-DB58-77F4D6908398}"/>
          </ac:picMkLst>
        </pc:picChg>
      </pc:sldChg>
    </pc:docChg>
  </pc:docChgLst>
  <pc:docChgLst>
    <pc:chgData name="Saulat, Wvarrda" userId="S::wvarrda.saulat@ct.gov::65c0f2fe-38dc-4656-b8ba-90772f69275d" providerId="AD" clId="Web-{0838B7C0-ABDE-B011-C6BE-A0CD72371AF0}"/>
    <pc:docChg chg="addSld delSld modSld addMainMaster modMainMaster">
      <pc:chgData name="Saulat, Wvarrda" userId="S::wvarrda.saulat@ct.gov::65c0f2fe-38dc-4656-b8ba-90772f69275d" providerId="AD" clId="Web-{0838B7C0-ABDE-B011-C6BE-A0CD72371AF0}" dt="2025-02-26T20:14:53.153" v="77"/>
      <pc:docMkLst>
        <pc:docMk/>
      </pc:docMkLst>
      <pc:sldChg chg="mod">
        <pc:chgData name="Saulat, Wvarrda" userId="S::wvarrda.saulat@ct.gov::65c0f2fe-38dc-4656-b8ba-90772f69275d" providerId="AD" clId="Web-{0838B7C0-ABDE-B011-C6BE-A0CD72371AF0}" dt="2025-02-26T19:08:41.997" v="9"/>
        <pc:sldMkLst>
          <pc:docMk/>
          <pc:sldMk cId="3327762774" sldId="264"/>
        </pc:sldMkLst>
      </pc:sldChg>
      <pc:sldChg chg="mod setBg">
        <pc:chgData name="Saulat, Wvarrda" userId="S::wvarrda.saulat@ct.gov::65c0f2fe-38dc-4656-b8ba-90772f69275d" providerId="AD" clId="Web-{0838B7C0-ABDE-B011-C6BE-A0CD72371AF0}" dt="2025-02-26T19:08:41.997" v="9"/>
        <pc:sldMkLst>
          <pc:docMk/>
          <pc:sldMk cId="2752124679" sldId="265"/>
        </pc:sldMkLst>
      </pc:sldChg>
      <pc:sldChg chg="mod setBg">
        <pc:chgData name="Saulat, Wvarrda" userId="S::wvarrda.saulat@ct.gov::65c0f2fe-38dc-4656-b8ba-90772f69275d" providerId="AD" clId="Web-{0838B7C0-ABDE-B011-C6BE-A0CD72371AF0}" dt="2025-02-26T19:08:41.997" v="9"/>
        <pc:sldMkLst>
          <pc:docMk/>
          <pc:sldMk cId="3578586130" sldId="267"/>
        </pc:sldMkLst>
      </pc:sldChg>
      <pc:sldChg chg="mod setBg">
        <pc:chgData name="Saulat, Wvarrda" userId="S::wvarrda.saulat@ct.gov::65c0f2fe-38dc-4656-b8ba-90772f69275d" providerId="AD" clId="Web-{0838B7C0-ABDE-B011-C6BE-A0CD72371AF0}" dt="2025-02-26T19:08:41.997" v="9"/>
        <pc:sldMkLst>
          <pc:docMk/>
          <pc:sldMk cId="3300346566" sldId="269"/>
        </pc:sldMkLst>
      </pc:sldChg>
      <pc:sldChg chg="mod setBg">
        <pc:chgData name="Saulat, Wvarrda" userId="S::wvarrda.saulat@ct.gov::65c0f2fe-38dc-4656-b8ba-90772f69275d" providerId="AD" clId="Web-{0838B7C0-ABDE-B011-C6BE-A0CD72371AF0}" dt="2025-02-26T19:08:41.997" v="9"/>
        <pc:sldMkLst>
          <pc:docMk/>
          <pc:sldMk cId="2977261562" sldId="277"/>
        </pc:sldMkLst>
      </pc:sldChg>
      <pc:sldChg chg="mod setBg">
        <pc:chgData name="Saulat, Wvarrda" userId="S::wvarrda.saulat@ct.gov::65c0f2fe-38dc-4656-b8ba-90772f69275d" providerId="AD" clId="Web-{0838B7C0-ABDE-B011-C6BE-A0CD72371AF0}" dt="2025-02-26T19:08:41.997" v="9"/>
        <pc:sldMkLst>
          <pc:docMk/>
          <pc:sldMk cId="2548611772" sldId="281"/>
        </pc:sldMkLst>
      </pc:sldChg>
      <pc:sldChg chg="mod setBg">
        <pc:chgData name="Saulat, Wvarrda" userId="S::wvarrda.saulat@ct.gov::65c0f2fe-38dc-4656-b8ba-90772f69275d" providerId="AD" clId="Web-{0838B7C0-ABDE-B011-C6BE-A0CD72371AF0}" dt="2025-02-26T19:08:41.997" v="9"/>
        <pc:sldMkLst>
          <pc:docMk/>
          <pc:sldMk cId="1705555617" sldId="282"/>
        </pc:sldMkLst>
      </pc:sldChg>
      <pc:sldChg chg="mod setBg">
        <pc:chgData name="Saulat, Wvarrda" userId="S::wvarrda.saulat@ct.gov::65c0f2fe-38dc-4656-b8ba-90772f69275d" providerId="AD" clId="Web-{0838B7C0-ABDE-B011-C6BE-A0CD72371AF0}" dt="2025-02-26T19:08:41.997" v="9"/>
        <pc:sldMkLst>
          <pc:docMk/>
          <pc:sldMk cId="2590982688" sldId="283"/>
        </pc:sldMkLst>
      </pc:sldChg>
      <pc:sldChg chg="mod setBg">
        <pc:chgData name="Saulat, Wvarrda" userId="S::wvarrda.saulat@ct.gov::65c0f2fe-38dc-4656-b8ba-90772f69275d" providerId="AD" clId="Web-{0838B7C0-ABDE-B011-C6BE-A0CD72371AF0}" dt="2025-02-26T19:08:41.997" v="9"/>
        <pc:sldMkLst>
          <pc:docMk/>
          <pc:sldMk cId="1555619970" sldId="284"/>
        </pc:sldMkLst>
      </pc:sldChg>
      <pc:sldChg chg="mod">
        <pc:chgData name="Saulat, Wvarrda" userId="S::wvarrda.saulat@ct.gov::65c0f2fe-38dc-4656-b8ba-90772f69275d" providerId="AD" clId="Web-{0838B7C0-ABDE-B011-C6BE-A0CD72371AF0}" dt="2025-02-26T19:08:41.997" v="9"/>
        <pc:sldMkLst>
          <pc:docMk/>
          <pc:sldMk cId="2529052999" sldId="299"/>
        </pc:sldMkLst>
      </pc:sldChg>
      <pc:sldChg chg="mod">
        <pc:chgData name="Saulat, Wvarrda" userId="S::wvarrda.saulat@ct.gov::65c0f2fe-38dc-4656-b8ba-90772f69275d" providerId="AD" clId="Web-{0838B7C0-ABDE-B011-C6BE-A0CD72371AF0}" dt="2025-02-26T19:08:41.997" v="9"/>
        <pc:sldMkLst>
          <pc:docMk/>
          <pc:sldMk cId="2920045294" sldId="302"/>
        </pc:sldMkLst>
      </pc:sldChg>
      <pc:sldChg chg="mod">
        <pc:chgData name="Saulat, Wvarrda" userId="S::wvarrda.saulat@ct.gov::65c0f2fe-38dc-4656-b8ba-90772f69275d" providerId="AD" clId="Web-{0838B7C0-ABDE-B011-C6BE-A0CD72371AF0}" dt="2025-02-26T19:08:41.997" v="9"/>
        <pc:sldMkLst>
          <pc:docMk/>
          <pc:sldMk cId="894901039" sldId="316"/>
        </pc:sldMkLst>
      </pc:sldChg>
      <pc:sldChg chg="mod">
        <pc:chgData name="Saulat, Wvarrda" userId="S::wvarrda.saulat@ct.gov::65c0f2fe-38dc-4656-b8ba-90772f69275d" providerId="AD" clId="Web-{0838B7C0-ABDE-B011-C6BE-A0CD72371AF0}" dt="2025-02-26T19:08:41.997" v="9"/>
        <pc:sldMkLst>
          <pc:docMk/>
          <pc:sldMk cId="784258187" sldId="318"/>
        </pc:sldMkLst>
      </pc:sldChg>
      <pc:sldChg chg="mod">
        <pc:chgData name="Saulat, Wvarrda" userId="S::wvarrda.saulat@ct.gov::65c0f2fe-38dc-4656-b8ba-90772f69275d" providerId="AD" clId="Web-{0838B7C0-ABDE-B011-C6BE-A0CD72371AF0}" dt="2025-02-26T19:08:41.997" v="9"/>
        <pc:sldMkLst>
          <pc:docMk/>
          <pc:sldMk cId="4033325978" sldId="336"/>
        </pc:sldMkLst>
      </pc:sldChg>
      <pc:sldChg chg="mod">
        <pc:chgData name="Saulat, Wvarrda" userId="S::wvarrda.saulat@ct.gov::65c0f2fe-38dc-4656-b8ba-90772f69275d" providerId="AD" clId="Web-{0838B7C0-ABDE-B011-C6BE-A0CD72371AF0}" dt="2025-02-26T19:08:41.997" v="9"/>
        <pc:sldMkLst>
          <pc:docMk/>
          <pc:sldMk cId="3982885056" sldId="347"/>
        </pc:sldMkLst>
      </pc:sldChg>
      <pc:sldChg chg="mod">
        <pc:chgData name="Saulat, Wvarrda" userId="S::wvarrda.saulat@ct.gov::65c0f2fe-38dc-4656-b8ba-90772f69275d" providerId="AD" clId="Web-{0838B7C0-ABDE-B011-C6BE-A0CD72371AF0}" dt="2025-02-26T19:08:41.997" v="9"/>
        <pc:sldMkLst>
          <pc:docMk/>
          <pc:sldMk cId="2771385155" sldId="348"/>
        </pc:sldMkLst>
      </pc:sldChg>
      <pc:sldChg chg="mod">
        <pc:chgData name="Saulat, Wvarrda" userId="S::wvarrda.saulat@ct.gov::65c0f2fe-38dc-4656-b8ba-90772f69275d" providerId="AD" clId="Web-{0838B7C0-ABDE-B011-C6BE-A0CD72371AF0}" dt="2025-02-26T19:08:41.997" v="9"/>
        <pc:sldMkLst>
          <pc:docMk/>
          <pc:sldMk cId="1685942816" sldId="349"/>
        </pc:sldMkLst>
      </pc:sldChg>
      <pc:sldChg chg="mod">
        <pc:chgData name="Saulat, Wvarrda" userId="S::wvarrda.saulat@ct.gov::65c0f2fe-38dc-4656-b8ba-90772f69275d" providerId="AD" clId="Web-{0838B7C0-ABDE-B011-C6BE-A0CD72371AF0}" dt="2025-02-26T19:08:41.997" v="9"/>
        <pc:sldMkLst>
          <pc:docMk/>
          <pc:sldMk cId="3564589652" sldId="350"/>
        </pc:sldMkLst>
      </pc:sldChg>
      <pc:sldChg chg="mod">
        <pc:chgData name="Saulat, Wvarrda" userId="S::wvarrda.saulat@ct.gov::65c0f2fe-38dc-4656-b8ba-90772f69275d" providerId="AD" clId="Web-{0838B7C0-ABDE-B011-C6BE-A0CD72371AF0}" dt="2025-02-26T19:08:41.997" v="9"/>
        <pc:sldMkLst>
          <pc:docMk/>
          <pc:sldMk cId="4078845352" sldId="351"/>
        </pc:sldMkLst>
      </pc:sldChg>
      <pc:sldChg chg="mod">
        <pc:chgData name="Saulat, Wvarrda" userId="S::wvarrda.saulat@ct.gov::65c0f2fe-38dc-4656-b8ba-90772f69275d" providerId="AD" clId="Web-{0838B7C0-ABDE-B011-C6BE-A0CD72371AF0}" dt="2025-02-26T19:08:41.997" v="9"/>
        <pc:sldMkLst>
          <pc:docMk/>
          <pc:sldMk cId="2175963476" sldId="353"/>
        </pc:sldMkLst>
      </pc:sldChg>
      <pc:sldChg chg="mod">
        <pc:chgData name="Saulat, Wvarrda" userId="S::wvarrda.saulat@ct.gov::65c0f2fe-38dc-4656-b8ba-90772f69275d" providerId="AD" clId="Web-{0838B7C0-ABDE-B011-C6BE-A0CD72371AF0}" dt="2025-02-26T19:08:41.997" v="9"/>
        <pc:sldMkLst>
          <pc:docMk/>
          <pc:sldMk cId="2119199284" sldId="355"/>
        </pc:sldMkLst>
      </pc:sldChg>
      <pc:sldChg chg="mod">
        <pc:chgData name="Saulat, Wvarrda" userId="S::wvarrda.saulat@ct.gov::65c0f2fe-38dc-4656-b8ba-90772f69275d" providerId="AD" clId="Web-{0838B7C0-ABDE-B011-C6BE-A0CD72371AF0}" dt="2025-02-26T19:08:41.997" v="9"/>
        <pc:sldMkLst>
          <pc:docMk/>
          <pc:sldMk cId="3082136993" sldId="357"/>
        </pc:sldMkLst>
      </pc:sldChg>
      <pc:sldChg chg="mod">
        <pc:chgData name="Saulat, Wvarrda" userId="S::wvarrda.saulat@ct.gov::65c0f2fe-38dc-4656-b8ba-90772f69275d" providerId="AD" clId="Web-{0838B7C0-ABDE-B011-C6BE-A0CD72371AF0}" dt="2025-02-26T19:08:41.997" v="9"/>
        <pc:sldMkLst>
          <pc:docMk/>
          <pc:sldMk cId="3884563570" sldId="358"/>
        </pc:sldMkLst>
      </pc:sldChg>
      <pc:sldChg chg="mod">
        <pc:chgData name="Saulat, Wvarrda" userId="S::wvarrda.saulat@ct.gov::65c0f2fe-38dc-4656-b8ba-90772f69275d" providerId="AD" clId="Web-{0838B7C0-ABDE-B011-C6BE-A0CD72371AF0}" dt="2025-02-26T19:08:41.997" v="9"/>
        <pc:sldMkLst>
          <pc:docMk/>
          <pc:sldMk cId="3844246975" sldId="359"/>
        </pc:sldMkLst>
      </pc:sldChg>
      <pc:sldChg chg="mod">
        <pc:chgData name="Saulat, Wvarrda" userId="S::wvarrda.saulat@ct.gov::65c0f2fe-38dc-4656-b8ba-90772f69275d" providerId="AD" clId="Web-{0838B7C0-ABDE-B011-C6BE-A0CD72371AF0}" dt="2025-02-26T19:08:41.997" v="9"/>
        <pc:sldMkLst>
          <pc:docMk/>
          <pc:sldMk cId="3826859043" sldId="360"/>
        </pc:sldMkLst>
      </pc:sldChg>
      <pc:sldChg chg="mod">
        <pc:chgData name="Saulat, Wvarrda" userId="S::wvarrda.saulat@ct.gov::65c0f2fe-38dc-4656-b8ba-90772f69275d" providerId="AD" clId="Web-{0838B7C0-ABDE-B011-C6BE-A0CD72371AF0}" dt="2025-02-26T19:08:41.997" v="9"/>
        <pc:sldMkLst>
          <pc:docMk/>
          <pc:sldMk cId="886393972" sldId="361"/>
        </pc:sldMkLst>
      </pc:sldChg>
      <pc:sldChg chg="mod">
        <pc:chgData name="Saulat, Wvarrda" userId="S::wvarrda.saulat@ct.gov::65c0f2fe-38dc-4656-b8ba-90772f69275d" providerId="AD" clId="Web-{0838B7C0-ABDE-B011-C6BE-A0CD72371AF0}" dt="2025-02-26T19:08:41.997" v="9"/>
        <pc:sldMkLst>
          <pc:docMk/>
          <pc:sldMk cId="2841502845" sldId="362"/>
        </pc:sldMkLst>
      </pc:sldChg>
      <pc:sldChg chg="mod">
        <pc:chgData name="Saulat, Wvarrda" userId="S::wvarrda.saulat@ct.gov::65c0f2fe-38dc-4656-b8ba-90772f69275d" providerId="AD" clId="Web-{0838B7C0-ABDE-B011-C6BE-A0CD72371AF0}" dt="2025-02-26T19:08:41.997" v="9"/>
        <pc:sldMkLst>
          <pc:docMk/>
          <pc:sldMk cId="3099480426" sldId="364"/>
        </pc:sldMkLst>
      </pc:sldChg>
      <pc:sldChg chg="mod">
        <pc:chgData name="Saulat, Wvarrda" userId="S::wvarrda.saulat@ct.gov::65c0f2fe-38dc-4656-b8ba-90772f69275d" providerId="AD" clId="Web-{0838B7C0-ABDE-B011-C6BE-A0CD72371AF0}" dt="2025-02-26T19:08:41.997" v="9"/>
        <pc:sldMkLst>
          <pc:docMk/>
          <pc:sldMk cId="1331541346" sldId="365"/>
        </pc:sldMkLst>
      </pc:sldChg>
      <pc:sldChg chg="del mod">
        <pc:chgData name="Saulat, Wvarrda" userId="S::wvarrda.saulat@ct.gov::65c0f2fe-38dc-4656-b8ba-90772f69275d" providerId="AD" clId="Web-{0838B7C0-ABDE-B011-C6BE-A0CD72371AF0}" dt="2025-02-26T19:11:11.419" v="17"/>
        <pc:sldMkLst>
          <pc:docMk/>
          <pc:sldMk cId="3958708168" sldId="366"/>
        </pc:sldMkLst>
      </pc:sldChg>
      <pc:sldChg chg="mod">
        <pc:chgData name="Saulat, Wvarrda" userId="S::wvarrda.saulat@ct.gov::65c0f2fe-38dc-4656-b8ba-90772f69275d" providerId="AD" clId="Web-{0838B7C0-ABDE-B011-C6BE-A0CD72371AF0}" dt="2025-02-26T19:08:41.997" v="9"/>
        <pc:sldMkLst>
          <pc:docMk/>
          <pc:sldMk cId="2471816756" sldId="367"/>
        </pc:sldMkLst>
      </pc:sldChg>
      <pc:sldChg chg="mod">
        <pc:chgData name="Saulat, Wvarrda" userId="S::wvarrda.saulat@ct.gov::65c0f2fe-38dc-4656-b8ba-90772f69275d" providerId="AD" clId="Web-{0838B7C0-ABDE-B011-C6BE-A0CD72371AF0}" dt="2025-02-26T19:08:41.997" v="9"/>
        <pc:sldMkLst>
          <pc:docMk/>
          <pc:sldMk cId="2180832996" sldId="368"/>
        </pc:sldMkLst>
      </pc:sldChg>
      <pc:sldChg chg="mod">
        <pc:chgData name="Saulat, Wvarrda" userId="S::wvarrda.saulat@ct.gov::65c0f2fe-38dc-4656-b8ba-90772f69275d" providerId="AD" clId="Web-{0838B7C0-ABDE-B011-C6BE-A0CD72371AF0}" dt="2025-02-26T19:08:41.997" v="9"/>
        <pc:sldMkLst>
          <pc:docMk/>
          <pc:sldMk cId="3476930137" sldId="369"/>
        </pc:sldMkLst>
      </pc:sldChg>
      <pc:sldChg chg="mod">
        <pc:chgData name="Saulat, Wvarrda" userId="S::wvarrda.saulat@ct.gov::65c0f2fe-38dc-4656-b8ba-90772f69275d" providerId="AD" clId="Web-{0838B7C0-ABDE-B011-C6BE-A0CD72371AF0}" dt="2025-02-26T19:08:41.997" v="9"/>
        <pc:sldMkLst>
          <pc:docMk/>
          <pc:sldMk cId="1979806564" sldId="370"/>
        </pc:sldMkLst>
      </pc:sldChg>
      <pc:sldChg chg="mod">
        <pc:chgData name="Saulat, Wvarrda" userId="S::wvarrda.saulat@ct.gov::65c0f2fe-38dc-4656-b8ba-90772f69275d" providerId="AD" clId="Web-{0838B7C0-ABDE-B011-C6BE-A0CD72371AF0}" dt="2025-02-26T19:08:41.997" v="9"/>
        <pc:sldMkLst>
          <pc:docMk/>
          <pc:sldMk cId="3471855043" sldId="371"/>
        </pc:sldMkLst>
      </pc:sldChg>
      <pc:sldChg chg="mod">
        <pc:chgData name="Saulat, Wvarrda" userId="S::wvarrda.saulat@ct.gov::65c0f2fe-38dc-4656-b8ba-90772f69275d" providerId="AD" clId="Web-{0838B7C0-ABDE-B011-C6BE-A0CD72371AF0}" dt="2025-02-26T19:08:41.997" v="9"/>
        <pc:sldMkLst>
          <pc:docMk/>
          <pc:sldMk cId="953798856" sldId="372"/>
        </pc:sldMkLst>
      </pc:sldChg>
      <pc:sldChg chg="mod">
        <pc:chgData name="Saulat, Wvarrda" userId="S::wvarrda.saulat@ct.gov::65c0f2fe-38dc-4656-b8ba-90772f69275d" providerId="AD" clId="Web-{0838B7C0-ABDE-B011-C6BE-A0CD72371AF0}" dt="2025-02-26T19:08:41.997" v="9"/>
        <pc:sldMkLst>
          <pc:docMk/>
          <pc:sldMk cId="4152143353" sldId="373"/>
        </pc:sldMkLst>
      </pc:sldChg>
      <pc:sldChg chg="mod">
        <pc:chgData name="Saulat, Wvarrda" userId="S::wvarrda.saulat@ct.gov::65c0f2fe-38dc-4656-b8ba-90772f69275d" providerId="AD" clId="Web-{0838B7C0-ABDE-B011-C6BE-A0CD72371AF0}" dt="2025-02-26T19:08:41.997" v="9"/>
        <pc:sldMkLst>
          <pc:docMk/>
          <pc:sldMk cId="3485663341" sldId="374"/>
        </pc:sldMkLst>
      </pc:sldChg>
      <pc:sldChg chg="mod">
        <pc:chgData name="Saulat, Wvarrda" userId="S::wvarrda.saulat@ct.gov::65c0f2fe-38dc-4656-b8ba-90772f69275d" providerId="AD" clId="Web-{0838B7C0-ABDE-B011-C6BE-A0CD72371AF0}" dt="2025-02-26T19:08:41.997" v="9"/>
        <pc:sldMkLst>
          <pc:docMk/>
          <pc:sldMk cId="1996924506" sldId="375"/>
        </pc:sldMkLst>
      </pc:sldChg>
      <pc:sldChg chg="mod">
        <pc:chgData name="Saulat, Wvarrda" userId="S::wvarrda.saulat@ct.gov::65c0f2fe-38dc-4656-b8ba-90772f69275d" providerId="AD" clId="Web-{0838B7C0-ABDE-B011-C6BE-A0CD72371AF0}" dt="2025-02-26T19:08:41.997" v="9"/>
        <pc:sldMkLst>
          <pc:docMk/>
          <pc:sldMk cId="1039876229" sldId="376"/>
        </pc:sldMkLst>
      </pc:sldChg>
      <pc:sldChg chg="mod">
        <pc:chgData name="Saulat, Wvarrda" userId="S::wvarrda.saulat@ct.gov::65c0f2fe-38dc-4656-b8ba-90772f69275d" providerId="AD" clId="Web-{0838B7C0-ABDE-B011-C6BE-A0CD72371AF0}" dt="2025-02-26T19:08:41.997" v="9"/>
        <pc:sldMkLst>
          <pc:docMk/>
          <pc:sldMk cId="2504345949" sldId="377"/>
        </pc:sldMkLst>
      </pc:sldChg>
      <pc:sldChg chg="mod">
        <pc:chgData name="Saulat, Wvarrda" userId="S::wvarrda.saulat@ct.gov::65c0f2fe-38dc-4656-b8ba-90772f69275d" providerId="AD" clId="Web-{0838B7C0-ABDE-B011-C6BE-A0CD72371AF0}" dt="2025-02-26T19:08:41.997" v="9"/>
        <pc:sldMkLst>
          <pc:docMk/>
          <pc:sldMk cId="659294382" sldId="378"/>
        </pc:sldMkLst>
      </pc:sldChg>
      <pc:sldChg chg="mod">
        <pc:chgData name="Saulat, Wvarrda" userId="S::wvarrda.saulat@ct.gov::65c0f2fe-38dc-4656-b8ba-90772f69275d" providerId="AD" clId="Web-{0838B7C0-ABDE-B011-C6BE-A0CD72371AF0}" dt="2025-02-26T19:08:41.997" v="9"/>
        <pc:sldMkLst>
          <pc:docMk/>
          <pc:sldMk cId="704875130" sldId="379"/>
        </pc:sldMkLst>
      </pc:sldChg>
      <pc:sldChg chg="mod">
        <pc:chgData name="Saulat, Wvarrda" userId="S::wvarrda.saulat@ct.gov::65c0f2fe-38dc-4656-b8ba-90772f69275d" providerId="AD" clId="Web-{0838B7C0-ABDE-B011-C6BE-A0CD72371AF0}" dt="2025-02-26T19:08:41.997" v="9"/>
        <pc:sldMkLst>
          <pc:docMk/>
          <pc:sldMk cId="575601789" sldId="380"/>
        </pc:sldMkLst>
      </pc:sldChg>
      <pc:sldChg chg="del mod">
        <pc:chgData name="Saulat, Wvarrda" userId="S::wvarrda.saulat@ct.gov::65c0f2fe-38dc-4656-b8ba-90772f69275d" providerId="AD" clId="Web-{0838B7C0-ABDE-B011-C6BE-A0CD72371AF0}" dt="2025-02-26T19:13:39.480" v="31"/>
        <pc:sldMkLst>
          <pc:docMk/>
          <pc:sldMk cId="3839548352" sldId="808"/>
        </pc:sldMkLst>
      </pc:sldChg>
      <pc:sldChg chg="del mod">
        <pc:chgData name="Saulat, Wvarrda" userId="S::wvarrda.saulat@ct.gov::65c0f2fe-38dc-4656-b8ba-90772f69275d" providerId="AD" clId="Web-{0838B7C0-ABDE-B011-C6BE-A0CD72371AF0}" dt="2025-02-26T19:13:25.934" v="29"/>
        <pc:sldMkLst>
          <pc:docMk/>
          <pc:sldMk cId="4186892024" sldId="810"/>
        </pc:sldMkLst>
      </pc:sldChg>
      <pc:sldChg chg="del mod">
        <pc:chgData name="Saulat, Wvarrda" userId="S::wvarrda.saulat@ct.gov::65c0f2fe-38dc-4656-b8ba-90772f69275d" providerId="AD" clId="Web-{0838B7C0-ABDE-B011-C6BE-A0CD72371AF0}" dt="2025-02-26T19:14:11.027" v="33"/>
        <pc:sldMkLst>
          <pc:docMk/>
          <pc:sldMk cId="2358380821" sldId="816"/>
        </pc:sldMkLst>
      </pc:sldChg>
      <pc:sldChg chg="modSp del mod">
        <pc:chgData name="Saulat, Wvarrda" userId="S::wvarrda.saulat@ct.gov::65c0f2fe-38dc-4656-b8ba-90772f69275d" providerId="AD" clId="Web-{0838B7C0-ABDE-B011-C6BE-A0CD72371AF0}" dt="2025-02-26T19:14:43.886" v="37"/>
        <pc:sldMkLst>
          <pc:docMk/>
          <pc:sldMk cId="3993484501" sldId="842"/>
        </pc:sldMkLst>
        <pc:spChg chg="mod">
          <ac:chgData name="Saulat, Wvarrda" userId="S::wvarrda.saulat@ct.gov::65c0f2fe-38dc-4656-b8ba-90772f69275d" providerId="AD" clId="Web-{0838B7C0-ABDE-B011-C6BE-A0CD72371AF0}" dt="2025-02-26T19:09:49.919" v="15" actId="1076"/>
          <ac:spMkLst>
            <pc:docMk/>
            <pc:sldMk cId="3993484501" sldId="842"/>
            <ac:spMk id="13" creationId="{83AEED20-808B-91B5-3843-2BD3901AA3D2}"/>
          </ac:spMkLst>
        </pc:spChg>
      </pc:sldChg>
      <pc:sldChg chg="modSp del mod setBg">
        <pc:chgData name="Saulat, Wvarrda" userId="S::wvarrda.saulat@ct.gov::65c0f2fe-38dc-4656-b8ba-90772f69275d" providerId="AD" clId="Web-{0838B7C0-ABDE-B011-C6BE-A0CD72371AF0}" dt="2025-02-26T19:13:11.730" v="27"/>
        <pc:sldMkLst>
          <pc:docMk/>
          <pc:sldMk cId="3535783940" sldId="843"/>
        </pc:sldMkLst>
        <pc:spChg chg="mod">
          <ac:chgData name="Saulat, Wvarrda" userId="S::wvarrda.saulat@ct.gov::65c0f2fe-38dc-4656-b8ba-90772f69275d" providerId="AD" clId="Web-{0838B7C0-ABDE-B011-C6BE-A0CD72371AF0}" dt="2025-02-26T19:09:43.466" v="11" actId="1076"/>
          <ac:spMkLst>
            <pc:docMk/>
            <pc:sldMk cId="3535783940" sldId="843"/>
            <ac:spMk id="2" creationId="{0AE1F1F1-4D7A-4DFC-A735-25A227EB2F4C}"/>
          </ac:spMkLst>
        </pc:spChg>
        <pc:spChg chg="mod">
          <ac:chgData name="Saulat, Wvarrda" userId="S::wvarrda.saulat@ct.gov::65c0f2fe-38dc-4656-b8ba-90772f69275d" providerId="AD" clId="Web-{0838B7C0-ABDE-B011-C6BE-A0CD72371AF0}" dt="2025-02-26T19:09:43.497" v="12" actId="1076"/>
          <ac:spMkLst>
            <pc:docMk/>
            <pc:sldMk cId="3535783940" sldId="843"/>
            <ac:spMk id="3" creationId="{9997EB09-47FF-83D8-0AB7-49BD5F0965BE}"/>
          </ac:spMkLst>
        </pc:spChg>
        <pc:spChg chg="mod">
          <ac:chgData name="Saulat, Wvarrda" userId="S::wvarrda.saulat@ct.gov::65c0f2fe-38dc-4656-b8ba-90772f69275d" providerId="AD" clId="Web-{0838B7C0-ABDE-B011-C6BE-A0CD72371AF0}" dt="2025-02-26T19:09:43.497" v="13" actId="1076"/>
          <ac:spMkLst>
            <pc:docMk/>
            <pc:sldMk cId="3535783940" sldId="843"/>
            <ac:spMk id="4" creationId="{E0FA5915-0F47-ED56-7EC9-8166B3823B52}"/>
          </ac:spMkLst>
        </pc:spChg>
        <pc:spChg chg="mod">
          <ac:chgData name="Saulat, Wvarrda" userId="S::wvarrda.saulat@ct.gov::65c0f2fe-38dc-4656-b8ba-90772f69275d" providerId="AD" clId="Web-{0838B7C0-ABDE-B011-C6BE-A0CD72371AF0}" dt="2025-02-26T19:09:43.528" v="14" actId="1076"/>
          <ac:spMkLst>
            <pc:docMk/>
            <pc:sldMk cId="3535783940" sldId="843"/>
            <ac:spMk id="5" creationId="{CA71538A-624B-5B79-6647-00F091B49B88}"/>
          </ac:spMkLst>
        </pc:spChg>
        <pc:spChg chg="mod">
          <ac:chgData name="Saulat, Wvarrda" userId="S::wvarrda.saulat@ct.gov::65c0f2fe-38dc-4656-b8ba-90772f69275d" providerId="AD" clId="Web-{0838B7C0-ABDE-B011-C6BE-A0CD72371AF0}" dt="2025-02-26T19:09:32.982" v="10" actId="1076"/>
          <ac:spMkLst>
            <pc:docMk/>
            <pc:sldMk cId="3535783940" sldId="843"/>
            <ac:spMk id="6" creationId="{64654887-CD74-123F-D8ED-E76222E52389}"/>
          </ac:spMkLst>
        </pc:spChg>
      </pc:sldChg>
      <pc:sldChg chg="del mod">
        <pc:chgData name="Saulat, Wvarrda" userId="S::wvarrda.saulat@ct.gov::65c0f2fe-38dc-4656-b8ba-90772f69275d" providerId="AD" clId="Web-{0838B7C0-ABDE-B011-C6BE-A0CD72371AF0}" dt="2025-02-26T19:15:16.699" v="43"/>
        <pc:sldMkLst>
          <pc:docMk/>
          <pc:sldMk cId="2171135543" sldId="845"/>
        </pc:sldMkLst>
      </pc:sldChg>
      <pc:sldChg chg="del mod">
        <pc:chgData name="Saulat, Wvarrda" userId="S::wvarrda.saulat@ct.gov::65c0f2fe-38dc-4656-b8ba-90772f69275d" providerId="AD" clId="Web-{0838B7C0-ABDE-B011-C6BE-A0CD72371AF0}" dt="2025-02-26T19:14:54.011" v="39"/>
        <pc:sldMkLst>
          <pc:docMk/>
          <pc:sldMk cId="3924502625" sldId="847"/>
        </pc:sldMkLst>
      </pc:sldChg>
      <pc:sldChg chg="del mod">
        <pc:chgData name="Saulat, Wvarrda" userId="S::wvarrda.saulat@ct.gov::65c0f2fe-38dc-4656-b8ba-90772f69275d" providerId="AD" clId="Web-{0838B7C0-ABDE-B011-C6BE-A0CD72371AF0}" dt="2025-02-26T19:15:04.417" v="41"/>
        <pc:sldMkLst>
          <pc:docMk/>
          <pc:sldMk cId="4219749804" sldId="849"/>
        </pc:sldMkLst>
      </pc:sldChg>
      <pc:sldChg chg="del mod">
        <pc:chgData name="Saulat, Wvarrda" userId="S::wvarrda.saulat@ct.gov::65c0f2fe-38dc-4656-b8ba-90772f69275d" providerId="AD" clId="Web-{0838B7C0-ABDE-B011-C6BE-A0CD72371AF0}" dt="2025-02-26T19:14:26.902" v="35"/>
        <pc:sldMkLst>
          <pc:docMk/>
          <pc:sldMk cId="665859209" sldId="851"/>
        </pc:sldMkLst>
      </pc:sldChg>
      <pc:sldChg chg="mod">
        <pc:chgData name="Saulat, Wvarrda" userId="S::wvarrda.saulat@ct.gov::65c0f2fe-38dc-4656-b8ba-90772f69275d" providerId="AD" clId="Web-{0838B7C0-ABDE-B011-C6BE-A0CD72371AF0}" dt="2025-02-26T19:08:41.997" v="9"/>
        <pc:sldMkLst>
          <pc:docMk/>
          <pc:sldMk cId="2535201248" sldId="853"/>
        </pc:sldMkLst>
      </pc:sldChg>
      <pc:sldChg chg="mod">
        <pc:chgData name="Saulat, Wvarrda" userId="S::wvarrda.saulat@ct.gov::65c0f2fe-38dc-4656-b8ba-90772f69275d" providerId="AD" clId="Web-{0838B7C0-ABDE-B011-C6BE-A0CD72371AF0}" dt="2025-02-26T19:08:41.997" v="9"/>
        <pc:sldMkLst>
          <pc:docMk/>
          <pc:sldMk cId="3422796495" sldId="854"/>
        </pc:sldMkLst>
      </pc:sldChg>
      <pc:sldChg chg="mod">
        <pc:chgData name="Saulat, Wvarrda" userId="S::wvarrda.saulat@ct.gov::65c0f2fe-38dc-4656-b8ba-90772f69275d" providerId="AD" clId="Web-{0838B7C0-ABDE-B011-C6BE-A0CD72371AF0}" dt="2025-02-26T19:08:41.997" v="9"/>
        <pc:sldMkLst>
          <pc:docMk/>
          <pc:sldMk cId="4201456456" sldId="855"/>
        </pc:sldMkLst>
      </pc:sldChg>
      <pc:sldChg chg="mod">
        <pc:chgData name="Saulat, Wvarrda" userId="S::wvarrda.saulat@ct.gov::65c0f2fe-38dc-4656-b8ba-90772f69275d" providerId="AD" clId="Web-{0838B7C0-ABDE-B011-C6BE-A0CD72371AF0}" dt="2025-02-26T19:08:41.997" v="9"/>
        <pc:sldMkLst>
          <pc:docMk/>
          <pc:sldMk cId="3547433785" sldId="856"/>
        </pc:sldMkLst>
      </pc:sldChg>
      <pc:sldChg chg="mod">
        <pc:chgData name="Saulat, Wvarrda" userId="S::wvarrda.saulat@ct.gov::65c0f2fe-38dc-4656-b8ba-90772f69275d" providerId="AD" clId="Web-{0838B7C0-ABDE-B011-C6BE-A0CD72371AF0}" dt="2025-02-26T19:08:41.997" v="9"/>
        <pc:sldMkLst>
          <pc:docMk/>
          <pc:sldMk cId="1862604099" sldId="857"/>
        </pc:sldMkLst>
      </pc:sldChg>
      <pc:sldChg chg="mod">
        <pc:chgData name="Saulat, Wvarrda" userId="S::wvarrda.saulat@ct.gov::65c0f2fe-38dc-4656-b8ba-90772f69275d" providerId="AD" clId="Web-{0838B7C0-ABDE-B011-C6BE-A0CD72371AF0}" dt="2025-02-26T19:08:41.997" v="9"/>
        <pc:sldMkLst>
          <pc:docMk/>
          <pc:sldMk cId="1499387200" sldId="858"/>
        </pc:sldMkLst>
      </pc:sldChg>
      <pc:sldChg chg="mod">
        <pc:chgData name="Saulat, Wvarrda" userId="S::wvarrda.saulat@ct.gov::65c0f2fe-38dc-4656-b8ba-90772f69275d" providerId="AD" clId="Web-{0838B7C0-ABDE-B011-C6BE-A0CD72371AF0}" dt="2025-02-26T19:08:41.997" v="9"/>
        <pc:sldMkLst>
          <pc:docMk/>
          <pc:sldMk cId="2668075117" sldId="859"/>
        </pc:sldMkLst>
      </pc:sldChg>
      <pc:sldChg chg="mod">
        <pc:chgData name="Saulat, Wvarrda" userId="S::wvarrda.saulat@ct.gov::65c0f2fe-38dc-4656-b8ba-90772f69275d" providerId="AD" clId="Web-{0838B7C0-ABDE-B011-C6BE-A0CD72371AF0}" dt="2025-02-26T19:08:41.997" v="9"/>
        <pc:sldMkLst>
          <pc:docMk/>
          <pc:sldMk cId="243771513" sldId="862"/>
        </pc:sldMkLst>
      </pc:sldChg>
      <pc:sldChg chg="addSp delSp modSp mod">
        <pc:chgData name="Saulat, Wvarrda" userId="S::wvarrda.saulat@ct.gov::65c0f2fe-38dc-4656-b8ba-90772f69275d" providerId="AD" clId="Web-{0838B7C0-ABDE-B011-C6BE-A0CD72371AF0}" dt="2025-02-26T19:36:20.224" v="67"/>
        <pc:sldMkLst>
          <pc:docMk/>
          <pc:sldMk cId="3668801144" sldId="864"/>
        </pc:sldMkLst>
        <pc:spChg chg="del">
          <ac:chgData name="Saulat, Wvarrda" userId="S::wvarrda.saulat@ct.gov::65c0f2fe-38dc-4656-b8ba-90772f69275d" providerId="AD" clId="Web-{0838B7C0-ABDE-B011-C6BE-A0CD72371AF0}" dt="2025-02-26T19:36:20.224" v="67"/>
          <ac:spMkLst>
            <pc:docMk/>
            <pc:sldMk cId="3668801144" sldId="864"/>
            <ac:spMk id="3" creationId="{738B1F36-7D8E-547D-8093-8B9E7472AD7B}"/>
          </ac:spMkLst>
        </pc:spChg>
        <pc:picChg chg="del">
          <ac:chgData name="Saulat, Wvarrda" userId="S::wvarrda.saulat@ct.gov::65c0f2fe-38dc-4656-b8ba-90772f69275d" providerId="AD" clId="Web-{0838B7C0-ABDE-B011-C6BE-A0CD72371AF0}" dt="2025-02-26T19:36:12.771" v="64"/>
          <ac:picMkLst>
            <pc:docMk/>
            <pc:sldMk cId="3668801144" sldId="864"/>
            <ac:picMk id="4" creationId="{D4F8A0A1-0078-5296-1703-7F5ACBA56413}"/>
          </ac:picMkLst>
        </pc:picChg>
        <pc:picChg chg="del">
          <ac:chgData name="Saulat, Wvarrda" userId="S::wvarrda.saulat@ct.gov::65c0f2fe-38dc-4656-b8ba-90772f69275d" providerId="AD" clId="Web-{0838B7C0-ABDE-B011-C6BE-A0CD72371AF0}" dt="2025-02-26T19:36:14.224" v="65"/>
          <ac:picMkLst>
            <pc:docMk/>
            <pc:sldMk cId="3668801144" sldId="864"/>
            <ac:picMk id="5" creationId="{911459CD-1D5E-99DC-3174-B4ED0309734C}"/>
          </ac:picMkLst>
        </pc:picChg>
        <pc:picChg chg="add mod">
          <ac:chgData name="Saulat, Wvarrda" userId="S::wvarrda.saulat@ct.gov::65c0f2fe-38dc-4656-b8ba-90772f69275d" providerId="AD" clId="Web-{0838B7C0-ABDE-B011-C6BE-A0CD72371AF0}" dt="2025-02-26T19:36:19.177" v="66"/>
          <ac:picMkLst>
            <pc:docMk/>
            <pc:sldMk cId="3668801144" sldId="864"/>
            <ac:picMk id="6" creationId="{59528202-0D9F-0B79-9741-999D86893CA9}"/>
          </ac:picMkLst>
        </pc:picChg>
      </pc:sldChg>
      <pc:sldChg chg="addSp delSp modSp mod">
        <pc:chgData name="Saulat, Wvarrda" userId="S::wvarrda.saulat@ct.gov::65c0f2fe-38dc-4656-b8ba-90772f69275d" providerId="AD" clId="Web-{0838B7C0-ABDE-B011-C6BE-A0CD72371AF0}" dt="2025-02-26T19:34:28.646" v="60"/>
        <pc:sldMkLst>
          <pc:docMk/>
          <pc:sldMk cId="1488832132" sldId="865"/>
        </pc:sldMkLst>
        <pc:spChg chg="del mod">
          <ac:chgData name="Saulat, Wvarrda" userId="S::wvarrda.saulat@ct.gov::65c0f2fe-38dc-4656-b8ba-90772f69275d" providerId="AD" clId="Web-{0838B7C0-ABDE-B011-C6BE-A0CD72371AF0}" dt="2025-02-26T19:34:28.646" v="60"/>
          <ac:spMkLst>
            <pc:docMk/>
            <pc:sldMk cId="1488832132" sldId="865"/>
            <ac:spMk id="3" creationId="{E1CA47F3-265E-336A-E284-4EEB3968D525}"/>
          </ac:spMkLst>
        </pc:spChg>
        <pc:picChg chg="add del mod">
          <ac:chgData name="Saulat, Wvarrda" userId="S::wvarrda.saulat@ct.gov::65c0f2fe-38dc-4656-b8ba-90772f69275d" providerId="AD" clId="Web-{0838B7C0-ABDE-B011-C6BE-A0CD72371AF0}" dt="2025-02-26T19:33:33.459" v="55"/>
          <ac:picMkLst>
            <pc:docMk/>
            <pc:sldMk cId="1488832132" sldId="865"/>
            <ac:picMk id="4" creationId="{AE5DAEF0-89DD-A923-D85E-6301F536C031}"/>
          </ac:picMkLst>
        </pc:picChg>
        <pc:picChg chg="add del mod">
          <ac:chgData name="Saulat, Wvarrda" userId="S::wvarrda.saulat@ct.gov::65c0f2fe-38dc-4656-b8ba-90772f69275d" providerId="AD" clId="Web-{0838B7C0-ABDE-B011-C6BE-A0CD72371AF0}" dt="2025-02-26T19:33:48.240" v="57"/>
          <ac:picMkLst>
            <pc:docMk/>
            <pc:sldMk cId="1488832132" sldId="865"/>
            <ac:picMk id="5" creationId="{FC46BF6A-B281-1455-6CF0-BA4FC854B888}"/>
          </ac:picMkLst>
        </pc:picChg>
        <pc:picChg chg="add mod">
          <ac:chgData name="Saulat, Wvarrda" userId="S::wvarrda.saulat@ct.gov::65c0f2fe-38dc-4656-b8ba-90772f69275d" providerId="AD" clId="Web-{0838B7C0-ABDE-B011-C6BE-A0CD72371AF0}" dt="2025-02-26T19:34:19.740" v="58"/>
          <ac:picMkLst>
            <pc:docMk/>
            <pc:sldMk cId="1488832132" sldId="865"/>
            <ac:picMk id="6" creationId="{8258F135-333F-A838-3DFF-E9DEBAE95778}"/>
          </ac:picMkLst>
        </pc:picChg>
        <pc:picChg chg="del">
          <ac:chgData name="Saulat, Wvarrda" userId="S::wvarrda.saulat@ct.gov::65c0f2fe-38dc-4656-b8ba-90772f69275d" providerId="AD" clId="Web-{0838B7C0-ABDE-B011-C6BE-A0CD72371AF0}" dt="2025-02-26T19:33:25.803" v="51"/>
          <ac:picMkLst>
            <pc:docMk/>
            <pc:sldMk cId="1488832132" sldId="865"/>
            <ac:picMk id="7" creationId="{DCA9722B-22A8-0F22-EE67-291B08F3A270}"/>
          </ac:picMkLst>
        </pc:picChg>
        <pc:picChg chg="del">
          <ac:chgData name="Saulat, Wvarrda" userId="S::wvarrda.saulat@ct.gov::65c0f2fe-38dc-4656-b8ba-90772f69275d" providerId="AD" clId="Web-{0838B7C0-ABDE-B011-C6BE-A0CD72371AF0}" dt="2025-02-26T19:33:27.365" v="52"/>
          <ac:picMkLst>
            <pc:docMk/>
            <pc:sldMk cId="1488832132" sldId="865"/>
            <ac:picMk id="8" creationId="{43DBB4F3-B6C1-59A3-D69F-08FB77939FF2}"/>
          </ac:picMkLst>
        </pc:picChg>
        <pc:picChg chg="del">
          <ac:chgData name="Saulat, Wvarrda" userId="S::wvarrda.saulat@ct.gov::65c0f2fe-38dc-4656-b8ba-90772f69275d" providerId="AD" clId="Web-{0838B7C0-ABDE-B011-C6BE-A0CD72371AF0}" dt="2025-02-26T19:33:28.678" v="53"/>
          <ac:picMkLst>
            <pc:docMk/>
            <pc:sldMk cId="1488832132" sldId="865"/>
            <ac:picMk id="9" creationId="{607010FA-F672-1916-95A4-DE87BF0EDD69}"/>
          </ac:picMkLst>
        </pc:picChg>
      </pc:sldChg>
      <pc:sldChg chg="mod">
        <pc:chgData name="Saulat, Wvarrda" userId="S::wvarrda.saulat@ct.gov::65c0f2fe-38dc-4656-b8ba-90772f69275d" providerId="AD" clId="Web-{0838B7C0-ABDE-B011-C6BE-A0CD72371AF0}" dt="2025-02-26T19:08:41.997" v="9"/>
        <pc:sldMkLst>
          <pc:docMk/>
          <pc:sldMk cId="3381260221" sldId="866"/>
        </pc:sldMkLst>
      </pc:sldChg>
      <pc:sldChg chg="mod">
        <pc:chgData name="Saulat, Wvarrda" userId="S::wvarrda.saulat@ct.gov::65c0f2fe-38dc-4656-b8ba-90772f69275d" providerId="AD" clId="Web-{0838B7C0-ABDE-B011-C6BE-A0CD72371AF0}" dt="2025-02-26T19:08:41.997" v="9"/>
        <pc:sldMkLst>
          <pc:docMk/>
          <pc:sldMk cId="1484240675" sldId="867"/>
        </pc:sldMkLst>
      </pc:sldChg>
      <pc:sldChg chg="mod">
        <pc:chgData name="Saulat, Wvarrda" userId="S::wvarrda.saulat@ct.gov::65c0f2fe-38dc-4656-b8ba-90772f69275d" providerId="AD" clId="Web-{0838B7C0-ABDE-B011-C6BE-A0CD72371AF0}" dt="2025-02-26T19:08:41.997" v="9"/>
        <pc:sldMkLst>
          <pc:docMk/>
          <pc:sldMk cId="2664829451" sldId="868"/>
        </pc:sldMkLst>
      </pc:sldChg>
      <pc:sldChg chg="addSp delSp modSp mod">
        <pc:chgData name="Saulat, Wvarrda" userId="S::wvarrda.saulat@ct.gov::65c0f2fe-38dc-4656-b8ba-90772f69275d" providerId="AD" clId="Web-{0838B7C0-ABDE-B011-C6BE-A0CD72371AF0}" dt="2025-02-26T19:37:12.692" v="71"/>
        <pc:sldMkLst>
          <pc:docMk/>
          <pc:sldMk cId="2737073839" sldId="869"/>
        </pc:sldMkLst>
        <pc:spChg chg="del">
          <ac:chgData name="Saulat, Wvarrda" userId="S::wvarrda.saulat@ct.gov::65c0f2fe-38dc-4656-b8ba-90772f69275d" providerId="AD" clId="Web-{0838B7C0-ABDE-B011-C6BE-A0CD72371AF0}" dt="2025-02-26T19:37:12.692" v="71"/>
          <ac:spMkLst>
            <pc:docMk/>
            <pc:sldMk cId="2737073839" sldId="869"/>
            <ac:spMk id="3" creationId="{00611915-B286-6293-B12D-03E436D9FB4F}"/>
          </ac:spMkLst>
        </pc:spChg>
        <pc:picChg chg="add mod">
          <ac:chgData name="Saulat, Wvarrda" userId="S::wvarrda.saulat@ct.gov::65c0f2fe-38dc-4656-b8ba-90772f69275d" providerId="AD" clId="Web-{0838B7C0-ABDE-B011-C6BE-A0CD72371AF0}" dt="2025-02-26T19:37:11.848" v="70"/>
          <ac:picMkLst>
            <pc:docMk/>
            <pc:sldMk cId="2737073839" sldId="869"/>
            <ac:picMk id="4" creationId="{3D81A51A-3841-7073-D9AB-11CAF7B0B4A2}"/>
          </ac:picMkLst>
        </pc:picChg>
        <pc:picChg chg="del">
          <ac:chgData name="Saulat, Wvarrda" userId="S::wvarrda.saulat@ct.gov::65c0f2fe-38dc-4656-b8ba-90772f69275d" providerId="AD" clId="Web-{0838B7C0-ABDE-B011-C6BE-A0CD72371AF0}" dt="2025-02-26T19:37:00.817" v="69"/>
          <ac:picMkLst>
            <pc:docMk/>
            <pc:sldMk cId="2737073839" sldId="869"/>
            <ac:picMk id="7" creationId="{9C4DFCDB-006B-0E51-4604-B19C07546256}"/>
          </ac:picMkLst>
        </pc:picChg>
      </pc:sldChg>
      <pc:sldChg chg="addSp delSp modSp mod">
        <pc:chgData name="Saulat, Wvarrda" userId="S::wvarrda.saulat@ct.gov::65c0f2fe-38dc-4656-b8ba-90772f69275d" providerId="AD" clId="Web-{0838B7C0-ABDE-B011-C6BE-A0CD72371AF0}" dt="2025-02-26T20:14:53.153" v="77"/>
        <pc:sldMkLst>
          <pc:docMk/>
          <pc:sldMk cId="2965331078" sldId="870"/>
        </pc:sldMkLst>
        <pc:spChg chg="del mod">
          <ac:chgData name="Saulat, Wvarrda" userId="S::wvarrda.saulat@ct.gov::65c0f2fe-38dc-4656-b8ba-90772f69275d" providerId="AD" clId="Web-{0838B7C0-ABDE-B011-C6BE-A0CD72371AF0}" dt="2025-02-26T20:14:53.153" v="77"/>
          <ac:spMkLst>
            <pc:docMk/>
            <pc:sldMk cId="2965331078" sldId="870"/>
            <ac:spMk id="3" creationId="{1AFD57D2-2BA0-15FD-0CF0-C1D8EB17ED27}"/>
          </ac:spMkLst>
        </pc:spChg>
        <pc:picChg chg="add del mod">
          <ac:chgData name="Saulat, Wvarrda" userId="S::wvarrda.saulat@ct.gov::65c0f2fe-38dc-4656-b8ba-90772f69275d" providerId="AD" clId="Web-{0838B7C0-ABDE-B011-C6BE-A0CD72371AF0}" dt="2025-02-26T19:31:25.006" v="46"/>
          <ac:picMkLst>
            <pc:docMk/>
            <pc:sldMk cId="2965331078" sldId="870"/>
            <ac:picMk id="4" creationId="{804E445E-7645-5EDD-7B2B-6AB38BEF3FFF}"/>
          </ac:picMkLst>
        </pc:picChg>
        <pc:picChg chg="add mod">
          <ac:chgData name="Saulat, Wvarrda" userId="S::wvarrda.saulat@ct.gov::65c0f2fe-38dc-4656-b8ba-90772f69275d" providerId="AD" clId="Web-{0838B7C0-ABDE-B011-C6BE-A0CD72371AF0}" dt="2025-02-26T20:14:46.731" v="75" actId="1076"/>
          <ac:picMkLst>
            <pc:docMk/>
            <pc:sldMk cId="2965331078" sldId="870"/>
            <ac:picMk id="5" creationId="{018CA8DC-A395-F527-E434-9638EEFC5D42}"/>
          </ac:picMkLst>
        </pc:picChg>
        <pc:picChg chg="del">
          <ac:chgData name="Saulat, Wvarrda" userId="S::wvarrda.saulat@ct.gov::65c0f2fe-38dc-4656-b8ba-90772f69275d" providerId="AD" clId="Web-{0838B7C0-ABDE-B011-C6BE-A0CD72371AF0}" dt="2025-02-26T19:31:20.366" v="44"/>
          <ac:picMkLst>
            <pc:docMk/>
            <pc:sldMk cId="2965331078" sldId="870"/>
            <ac:picMk id="6" creationId="{E3E11C29-A736-9668-0933-DE64E643F2A3}"/>
          </ac:picMkLst>
        </pc:picChg>
      </pc:sldChg>
      <pc:sldChg chg="mod">
        <pc:chgData name="Saulat, Wvarrda" userId="S::wvarrda.saulat@ct.gov::65c0f2fe-38dc-4656-b8ba-90772f69275d" providerId="AD" clId="Web-{0838B7C0-ABDE-B011-C6BE-A0CD72371AF0}" dt="2025-02-26T19:08:41.997" v="9"/>
        <pc:sldMkLst>
          <pc:docMk/>
          <pc:sldMk cId="3415094087" sldId="871"/>
        </pc:sldMkLst>
      </pc:sldChg>
      <pc:sldChg chg="add">
        <pc:chgData name="Saulat, Wvarrda" userId="S::wvarrda.saulat@ct.gov::65c0f2fe-38dc-4656-b8ba-90772f69275d" providerId="AD" clId="Web-{0838B7C0-ABDE-B011-C6BE-A0CD72371AF0}" dt="2025-02-26T19:11:05.575" v="16"/>
        <pc:sldMkLst>
          <pc:docMk/>
          <pc:sldMk cId="2964780666" sldId="872"/>
        </pc:sldMkLst>
      </pc:sldChg>
      <pc:sldChg chg="add del">
        <pc:chgData name="Saulat, Wvarrda" userId="S::wvarrda.saulat@ct.gov::65c0f2fe-38dc-4656-b8ba-90772f69275d" providerId="AD" clId="Web-{0838B7C0-ABDE-B011-C6BE-A0CD72371AF0}" dt="2025-02-26T19:11:33.106" v="19"/>
        <pc:sldMkLst>
          <pc:docMk/>
          <pc:sldMk cId="1827903676" sldId="873"/>
        </pc:sldMkLst>
      </pc:sldChg>
      <pc:sldChg chg="add del">
        <pc:chgData name="Saulat, Wvarrda" userId="S::wvarrda.saulat@ct.gov::65c0f2fe-38dc-4656-b8ba-90772f69275d" providerId="AD" clId="Web-{0838B7C0-ABDE-B011-C6BE-A0CD72371AF0}" dt="2025-02-26T19:12:31.856" v="25"/>
        <pc:sldMkLst>
          <pc:docMk/>
          <pc:sldMk cId="2122145632" sldId="873"/>
        </pc:sldMkLst>
      </pc:sldChg>
      <pc:sldChg chg="add del">
        <pc:chgData name="Saulat, Wvarrda" userId="S::wvarrda.saulat@ct.gov::65c0f2fe-38dc-4656-b8ba-90772f69275d" providerId="AD" clId="Web-{0838B7C0-ABDE-B011-C6BE-A0CD72371AF0}" dt="2025-02-26T19:12:19.934" v="23"/>
        <pc:sldMkLst>
          <pc:docMk/>
          <pc:sldMk cId="3033676783" sldId="873"/>
        </pc:sldMkLst>
      </pc:sldChg>
      <pc:sldChg chg="add">
        <pc:chgData name="Saulat, Wvarrda" userId="S::wvarrda.saulat@ct.gov::65c0f2fe-38dc-4656-b8ba-90772f69275d" providerId="AD" clId="Web-{0838B7C0-ABDE-B011-C6BE-A0CD72371AF0}" dt="2025-02-26T19:13:01.027" v="26"/>
        <pc:sldMkLst>
          <pc:docMk/>
          <pc:sldMk cId="3152145098" sldId="873"/>
        </pc:sldMkLst>
      </pc:sldChg>
      <pc:sldChg chg="add del">
        <pc:chgData name="Saulat, Wvarrda" userId="S::wvarrda.saulat@ct.gov::65c0f2fe-38dc-4656-b8ba-90772f69275d" providerId="AD" clId="Web-{0838B7C0-ABDE-B011-C6BE-A0CD72371AF0}" dt="2025-02-26T19:11:52.028" v="21"/>
        <pc:sldMkLst>
          <pc:docMk/>
          <pc:sldMk cId="3949806986" sldId="873"/>
        </pc:sldMkLst>
      </pc:sldChg>
      <pc:sldChg chg="add">
        <pc:chgData name="Saulat, Wvarrda" userId="S::wvarrda.saulat@ct.gov::65c0f2fe-38dc-4656-b8ba-90772f69275d" providerId="AD" clId="Web-{0838B7C0-ABDE-B011-C6BE-A0CD72371AF0}" dt="2025-02-26T19:13:20.699" v="28"/>
        <pc:sldMkLst>
          <pc:docMk/>
          <pc:sldMk cId="3693552792" sldId="874"/>
        </pc:sldMkLst>
      </pc:sldChg>
      <pc:sldChg chg="add">
        <pc:chgData name="Saulat, Wvarrda" userId="S::wvarrda.saulat@ct.gov::65c0f2fe-38dc-4656-b8ba-90772f69275d" providerId="AD" clId="Web-{0838B7C0-ABDE-B011-C6BE-A0CD72371AF0}" dt="2025-02-26T19:13:35.230" v="30"/>
        <pc:sldMkLst>
          <pc:docMk/>
          <pc:sldMk cId="3894438519" sldId="875"/>
        </pc:sldMkLst>
      </pc:sldChg>
      <pc:sldChg chg="add">
        <pc:chgData name="Saulat, Wvarrda" userId="S::wvarrda.saulat@ct.gov::65c0f2fe-38dc-4656-b8ba-90772f69275d" providerId="AD" clId="Web-{0838B7C0-ABDE-B011-C6BE-A0CD72371AF0}" dt="2025-02-26T19:13:48.371" v="32"/>
        <pc:sldMkLst>
          <pc:docMk/>
          <pc:sldMk cId="2116648548" sldId="876"/>
        </pc:sldMkLst>
      </pc:sldChg>
      <pc:sldChg chg="add">
        <pc:chgData name="Saulat, Wvarrda" userId="S::wvarrda.saulat@ct.gov::65c0f2fe-38dc-4656-b8ba-90772f69275d" providerId="AD" clId="Web-{0838B7C0-ABDE-B011-C6BE-A0CD72371AF0}" dt="2025-02-26T19:14:21.418" v="34"/>
        <pc:sldMkLst>
          <pc:docMk/>
          <pc:sldMk cId="1339379449" sldId="877"/>
        </pc:sldMkLst>
      </pc:sldChg>
      <pc:sldChg chg="add">
        <pc:chgData name="Saulat, Wvarrda" userId="S::wvarrda.saulat@ct.gov::65c0f2fe-38dc-4656-b8ba-90772f69275d" providerId="AD" clId="Web-{0838B7C0-ABDE-B011-C6BE-A0CD72371AF0}" dt="2025-02-26T19:14:38.668" v="36"/>
        <pc:sldMkLst>
          <pc:docMk/>
          <pc:sldMk cId="4111252094" sldId="878"/>
        </pc:sldMkLst>
      </pc:sldChg>
      <pc:sldChg chg="add">
        <pc:chgData name="Saulat, Wvarrda" userId="S::wvarrda.saulat@ct.gov::65c0f2fe-38dc-4656-b8ba-90772f69275d" providerId="AD" clId="Web-{0838B7C0-ABDE-B011-C6BE-A0CD72371AF0}" dt="2025-02-26T19:14:49.917" v="38"/>
        <pc:sldMkLst>
          <pc:docMk/>
          <pc:sldMk cId="2529830676" sldId="879"/>
        </pc:sldMkLst>
      </pc:sldChg>
      <pc:sldChg chg="add">
        <pc:chgData name="Saulat, Wvarrda" userId="S::wvarrda.saulat@ct.gov::65c0f2fe-38dc-4656-b8ba-90772f69275d" providerId="AD" clId="Web-{0838B7C0-ABDE-B011-C6BE-A0CD72371AF0}" dt="2025-02-26T19:15:00.667" v="40"/>
        <pc:sldMkLst>
          <pc:docMk/>
          <pc:sldMk cId="1723808743" sldId="880"/>
        </pc:sldMkLst>
      </pc:sldChg>
      <pc:sldChg chg="add">
        <pc:chgData name="Saulat, Wvarrda" userId="S::wvarrda.saulat@ct.gov::65c0f2fe-38dc-4656-b8ba-90772f69275d" providerId="AD" clId="Web-{0838B7C0-ABDE-B011-C6BE-A0CD72371AF0}" dt="2025-02-26T19:15:13.261" v="42"/>
        <pc:sldMkLst>
          <pc:docMk/>
          <pc:sldMk cId="769270096" sldId="881"/>
        </pc:sldMkLst>
      </pc:sldChg>
      <pc:sldChg chg="addSp delSp modSp new">
        <pc:chgData name="Saulat, Wvarrda" userId="S::wvarrda.saulat@ct.gov::65c0f2fe-38dc-4656-b8ba-90772f69275d" providerId="AD" clId="Web-{0838B7C0-ABDE-B011-C6BE-A0CD72371AF0}" dt="2025-02-26T19:35:32.818" v="63"/>
        <pc:sldMkLst>
          <pc:docMk/>
          <pc:sldMk cId="1576332423" sldId="882"/>
        </pc:sldMkLst>
        <pc:spChg chg="del">
          <ac:chgData name="Saulat, Wvarrda" userId="S::wvarrda.saulat@ct.gov::65c0f2fe-38dc-4656-b8ba-90772f69275d" providerId="AD" clId="Web-{0838B7C0-ABDE-B011-C6BE-A0CD72371AF0}" dt="2025-02-26T19:35:32.818" v="63"/>
          <ac:spMkLst>
            <pc:docMk/>
            <pc:sldMk cId="1576332423" sldId="882"/>
            <ac:spMk id="3" creationId="{0FA9BDF2-4305-EA5E-62EF-A2AE8802BD8D}"/>
          </ac:spMkLst>
        </pc:spChg>
        <pc:picChg chg="add mod">
          <ac:chgData name="Saulat, Wvarrda" userId="S::wvarrda.saulat@ct.gov::65c0f2fe-38dc-4656-b8ba-90772f69275d" providerId="AD" clId="Web-{0838B7C0-ABDE-B011-C6BE-A0CD72371AF0}" dt="2025-02-26T19:35:28.193" v="62"/>
          <ac:picMkLst>
            <pc:docMk/>
            <pc:sldMk cId="1576332423" sldId="882"/>
            <ac:picMk id="4" creationId="{2A89A5A2-771E-2AEF-49C4-0029D172F401}"/>
          </ac:picMkLst>
        </pc:picChg>
      </pc:sldChg>
      <pc:sldChg chg="new del">
        <pc:chgData name="Saulat, Wvarrda" userId="S::wvarrda.saulat@ct.gov::65c0f2fe-38dc-4656-b8ba-90772f69275d" providerId="AD" clId="Web-{0838B7C0-ABDE-B011-C6BE-A0CD72371AF0}" dt="2025-02-26T19:38:23.676" v="72"/>
        <pc:sldMkLst>
          <pc:docMk/>
          <pc:sldMk cId="3596276974" sldId="883"/>
        </pc:sldMkLst>
      </pc:sldChg>
      <pc:sldMasterChg chg="add addSldLayout">
        <pc:chgData name="Saulat, Wvarrda" userId="S::wvarrda.saulat@ct.gov::65c0f2fe-38dc-4656-b8ba-90772f69275d" providerId="AD" clId="Web-{0838B7C0-ABDE-B011-C6BE-A0CD72371AF0}" dt="2025-02-26T19:13:01.027" v="26"/>
        <pc:sldMasterMkLst>
          <pc:docMk/>
          <pc:sldMasterMk cId="2338753512" sldId="2147483660"/>
        </pc:sldMasterMkLst>
        <pc:sldLayoutChg chg="add">
          <pc:chgData name="Saulat, Wvarrda" userId="S::wvarrda.saulat@ct.gov::65c0f2fe-38dc-4656-b8ba-90772f69275d" providerId="AD" clId="Web-{0838B7C0-ABDE-B011-C6BE-A0CD72371AF0}" dt="2025-02-26T19:13:01.027" v="26"/>
          <pc:sldLayoutMkLst>
            <pc:docMk/>
            <pc:sldMasterMk cId="2338753512" sldId="2147483660"/>
            <pc:sldLayoutMk cId="61880507" sldId="2147483661"/>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3491707324" sldId="2147483662"/>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174547769" sldId="2147483663"/>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3093796367" sldId="2147483664"/>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3814279590" sldId="2147483665"/>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1758718574" sldId="2147483666"/>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1886301149" sldId="2147483667"/>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2510939872" sldId="2147483668"/>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2490285674" sldId="2147483669"/>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56766844" sldId="2147483670"/>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2181217488" sldId="2147483671"/>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1646043380" sldId="2147483672"/>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3974286418" sldId="2147483673"/>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2381005337" sldId="2147483674"/>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1886301149" sldId="2147483709"/>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2163429260" sldId="2147484085"/>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3880238220" sldId="2147484086"/>
          </pc:sldLayoutMkLst>
        </pc:sldLayoutChg>
        <pc:sldLayoutChg chg="add">
          <pc:chgData name="Saulat, Wvarrda" userId="S::wvarrda.saulat@ct.gov::65c0f2fe-38dc-4656-b8ba-90772f69275d" providerId="AD" clId="Web-{0838B7C0-ABDE-B011-C6BE-A0CD72371AF0}" dt="2025-02-26T19:13:01.027" v="26"/>
          <pc:sldLayoutMkLst>
            <pc:docMk/>
            <pc:sldMasterMk cId="2338753512" sldId="2147483660"/>
            <pc:sldLayoutMk cId="4245109237" sldId="2147484087"/>
          </pc:sldLayoutMkLst>
        </pc:sldLayoutChg>
      </pc:sldMasterChg>
      <pc:sldMasterChg chg="mod replId setBg modSldLayout">
        <pc:chgData name="Saulat, Wvarrda" userId="S::wvarrda.saulat@ct.gov::65c0f2fe-38dc-4656-b8ba-90772f69275d" providerId="AD" clId="Web-{0838B7C0-ABDE-B011-C6BE-A0CD72371AF0}" dt="2025-02-26T19:13:01.027" v="26"/>
        <pc:sldMasterMkLst>
          <pc:docMk/>
          <pc:sldMasterMk cId="2707421683" sldId="2147484088"/>
        </pc:sldMasterMkLst>
        <pc:sldLayoutChg chg="mod">
          <pc:chgData name="Saulat, Wvarrda" userId="S::wvarrda.saulat@ct.gov::65c0f2fe-38dc-4656-b8ba-90772f69275d" providerId="AD" clId="Web-{0838B7C0-ABDE-B011-C6BE-A0CD72371AF0}" dt="2025-02-26T19:08:41.997" v="9"/>
          <pc:sldLayoutMkLst>
            <pc:docMk/>
            <pc:sldMasterMk cId="2707421683" sldId="2147484088"/>
            <pc:sldLayoutMk cId="2125269925" sldId="2147483675"/>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3478192251" sldId="2147484089"/>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512904647" sldId="2147484090"/>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2007632440" sldId="2147484091"/>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2975989864" sldId="2147484092"/>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1910403069" sldId="2147484093"/>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4242495595" sldId="2147484094"/>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517255564" sldId="2147484095"/>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2068952660" sldId="2147484096"/>
          </pc:sldLayoutMkLst>
        </pc:sldLayoutChg>
        <pc:sldLayoutChg chg="mod replId setFolMasterObjs">
          <pc:chgData name="Saulat, Wvarrda" userId="S::wvarrda.saulat@ct.gov::65c0f2fe-38dc-4656-b8ba-90772f69275d" providerId="AD" clId="Web-{0838B7C0-ABDE-B011-C6BE-A0CD72371AF0}" dt="2025-02-26T19:13:01.027" v="26"/>
          <pc:sldLayoutMkLst>
            <pc:docMk/>
            <pc:sldMasterMk cId="2707421683" sldId="2147484088"/>
            <pc:sldLayoutMk cId="3679477983" sldId="2147484097"/>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270869730" sldId="2147484098"/>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775932943" sldId="2147484099"/>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1925478877" sldId="2147484100"/>
          </pc:sldLayoutMkLst>
        </pc:sldLayoutChg>
        <pc:sldLayoutChg chg="mod replId">
          <pc:chgData name="Saulat, Wvarrda" userId="S::wvarrda.saulat@ct.gov::65c0f2fe-38dc-4656-b8ba-90772f69275d" providerId="AD" clId="Web-{0838B7C0-ABDE-B011-C6BE-A0CD72371AF0}" dt="2025-02-26T19:13:01.027" v="26"/>
          <pc:sldLayoutMkLst>
            <pc:docMk/>
            <pc:sldMasterMk cId="2707421683" sldId="2147484088"/>
            <pc:sldLayoutMk cId="1655300009" sldId="2147484101"/>
          </pc:sldLayoutMkLst>
        </pc:sldLayoutChg>
      </pc:sldMasterChg>
    </pc:docChg>
  </pc:docChgLst>
  <pc:docChgLst>
    <pc:chgData name="Fernandez, Jimena" userId="S::jimena.fernandez@ct.gov::c39611cd-94c0-4a81-a6e4-c3e6f4d06985" providerId="AD" clId="Web-{D07DF7F5-CE49-F62B-E11F-7C931E177B07}"/>
    <pc:docChg chg="addSld modSld">
      <pc:chgData name="Fernandez, Jimena" userId="S::jimena.fernandez@ct.gov::c39611cd-94c0-4a81-a6e4-c3e6f4d06985" providerId="AD" clId="Web-{D07DF7F5-CE49-F62B-E11F-7C931E177B07}" dt="2025-02-27T17:11:39.550" v="30" actId="1076"/>
      <pc:docMkLst>
        <pc:docMk/>
      </pc:docMkLst>
      <pc:sldChg chg="addSp delSp modSp add replId">
        <pc:chgData name="Fernandez, Jimena" userId="S::jimena.fernandez@ct.gov::c39611cd-94c0-4a81-a6e4-c3e6f4d06985" providerId="AD" clId="Web-{D07DF7F5-CE49-F62B-E11F-7C931E177B07}" dt="2025-02-27T17:11:39.550" v="30" actId="1076"/>
        <pc:sldMkLst>
          <pc:docMk/>
          <pc:sldMk cId="1283282043" sldId="883"/>
        </pc:sldMkLst>
        <pc:spChg chg="mod">
          <ac:chgData name="Fernandez, Jimena" userId="S::jimena.fernandez@ct.gov::c39611cd-94c0-4a81-a6e4-c3e6f4d06985" providerId="AD" clId="Web-{D07DF7F5-CE49-F62B-E11F-7C931E177B07}" dt="2025-02-27T17:10:51.112" v="27" actId="14100"/>
          <ac:spMkLst>
            <pc:docMk/>
            <pc:sldMk cId="1283282043" sldId="883"/>
            <ac:spMk id="2" creationId="{61824A60-2924-037A-FF60-BD7B7B482BEB}"/>
          </ac:spMkLst>
        </pc:spChg>
        <pc:spChg chg="del mod">
          <ac:chgData name="Fernandez, Jimena" userId="S::jimena.fernandez@ct.gov::c39611cd-94c0-4a81-a6e4-c3e6f4d06985" providerId="AD" clId="Web-{D07DF7F5-CE49-F62B-E11F-7C931E177B07}" dt="2025-02-27T17:10:34.800" v="24"/>
          <ac:spMkLst>
            <pc:docMk/>
            <pc:sldMk cId="1283282043" sldId="883"/>
            <ac:spMk id="3" creationId="{66CB057F-9DAE-3D3E-F783-7A974B30FFF0}"/>
          </ac:spMkLst>
        </pc:spChg>
        <pc:picChg chg="add mod">
          <ac:chgData name="Fernandez, Jimena" userId="S::jimena.fernandez@ct.gov::c39611cd-94c0-4a81-a6e4-c3e6f4d06985" providerId="AD" clId="Web-{D07DF7F5-CE49-F62B-E11F-7C931E177B07}" dt="2025-02-27T17:11:39.550" v="30" actId="1076"/>
          <ac:picMkLst>
            <pc:docMk/>
            <pc:sldMk cId="1283282043" sldId="883"/>
            <ac:picMk id="6" creationId="{BC0A6103-5880-CEE2-3B8E-891E8BDB753E}"/>
          </ac:picMkLst>
        </pc:picChg>
      </pc:sldChg>
    </pc:docChg>
  </pc:docChgLst>
  <pc:docChgLst>
    <pc:chgData name="Saulat, Wvarrda" userId="S::wvarrda.saulat@ct.gov::65c0f2fe-38dc-4656-b8ba-90772f69275d" providerId="AD" clId="Web-{63A22D16-2B11-4859-9E75-CABA75E56F83}"/>
    <pc:docChg chg="modSld">
      <pc:chgData name="Saulat, Wvarrda" userId="S::wvarrda.saulat@ct.gov::65c0f2fe-38dc-4656-b8ba-90772f69275d" providerId="AD" clId="Web-{63A22D16-2B11-4859-9E75-CABA75E56F83}" dt="2025-02-18T18:10:19.836" v="33" actId="20577"/>
      <pc:docMkLst>
        <pc:docMk/>
      </pc:docMkLst>
      <pc:sldChg chg="modSp">
        <pc:chgData name="Saulat, Wvarrda" userId="S::wvarrda.saulat@ct.gov::65c0f2fe-38dc-4656-b8ba-90772f69275d" providerId="AD" clId="Web-{63A22D16-2B11-4859-9E75-CABA75E56F83}" dt="2025-02-18T18:10:19.836" v="33" actId="20577"/>
        <pc:sldMkLst>
          <pc:docMk/>
          <pc:sldMk cId="3082136993" sldId="357"/>
        </pc:sldMkLst>
        <pc:spChg chg="mod">
          <ac:chgData name="Saulat, Wvarrda" userId="S::wvarrda.saulat@ct.gov::65c0f2fe-38dc-4656-b8ba-90772f69275d" providerId="AD" clId="Web-{63A22D16-2B11-4859-9E75-CABA75E56F83}" dt="2025-02-18T18:10:19.836" v="33" actId="20577"/>
          <ac:spMkLst>
            <pc:docMk/>
            <pc:sldMk cId="3082136993" sldId="357"/>
            <ac:spMk id="2" creationId="{90DA8EA0-A9D9-2BBA-FD1B-B594B303857B}"/>
          </ac:spMkLst>
        </pc:spChg>
      </pc:sldChg>
    </pc:docChg>
  </pc:docChgLst>
  <pc:docChgLst>
    <pc:chgData name="Fernandez, Jimena" userId="S::jimena.fernandez@ct.gov::c39611cd-94c0-4a81-a6e4-c3e6f4d06985" providerId="AD" clId="Web-{1B969D8B-587E-EAA4-042E-DE4C9113E4A3}"/>
    <pc:docChg chg="modSld">
      <pc:chgData name="Fernandez, Jimena" userId="S::jimena.fernandez@ct.gov::c39611cd-94c0-4a81-a6e4-c3e6f4d06985" providerId="AD" clId="Web-{1B969D8B-587E-EAA4-042E-DE4C9113E4A3}" dt="2025-02-03T20:43:57.653" v="0" actId="20577"/>
      <pc:docMkLst>
        <pc:docMk/>
      </pc:docMkLst>
      <pc:sldChg chg="modSp">
        <pc:chgData name="Fernandez, Jimena" userId="S::jimena.fernandez@ct.gov::c39611cd-94c0-4a81-a6e4-c3e6f4d06985" providerId="AD" clId="Web-{1B969D8B-587E-EAA4-042E-DE4C9113E4A3}" dt="2025-02-03T20:43:57.653" v="0" actId="20577"/>
        <pc:sldMkLst>
          <pc:docMk/>
          <pc:sldMk cId="3826859043" sldId="360"/>
        </pc:sldMkLst>
        <pc:spChg chg="mod">
          <ac:chgData name="Fernandez, Jimena" userId="S::jimena.fernandez@ct.gov::c39611cd-94c0-4a81-a6e4-c3e6f4d06985" providerId="AD" clId="Web-{1B969D8B-587E-EAA4-042E-DE4C9113E4A3}" dt="2025-02-03T20:43:57.653" v="0" actId="20577"/>
          <ac:spMkLst>
            <pc:docMk/>
            <pc:sldMk cId="3826859043" sldId="360"/>
            <ac:spMk id="2" creationId="{7C6A13D0-5DBA-C4E8-25BB-C72D49649809}"/>
          </ac:spMkLst>
        </pc:spChg>
      </pc:sldChg>
    </pc:docChg>
  </pc:docChgLst>
  <pc:docChgLst>
    <pc:chgData name="Ross, Nicholas" userId="S::nicholas.ross@ct.gov::2bf20b35-88c3-457e-9e1f-283e98328515" providerId="AD" clId="Web-{F2AEF832-11C1-56E4-69D0-37B154C75A9A}"/>
    <pc:docChg chg="modSld">
      <pc:chgData name="Ross, Nicholas" userId="S::nicholas.ross@ct.gov::2bf20b35-88c3-457e-9e1f-283e98328515" providerId="AD" clId="Web-{F2AEF832-11C1-56E4-69D0-37B154C75A9A}" dt="2025-02-19T18:04:54.097" v="47" actId="20577"/>
      <pc:docMkLst>
        <pc:docMk/>
      </pc:docMkLst>
      <pc:sldChg chg="modSp">
        <pc:chgData name="Ross, Nicholas" userId="S::nicholas.ross@ct.gov::2bf20b35-88c3-457e-9e1f-283e98328515" providerId="AD" clId="Web-{F2AEF832-11C1-56E4-69D0-37B154C75A9A}" dt="2025-02-19T18:04:54.097" v="47" actId="20577"/>
        <pc:sldMkLst>
          <pc:docMk/>
          <pc:sldMk cId="2180832996" sldId="368"/>
        </pc:sldMkLst>
        <pc:spChg chg="mod">
          <ac:chgData name="Ross, Nicholas" userId="S::nicholas.ross@ct.gov::2bf20b35-88c3-457e-9e1f-283e98328515" providerId="AD" clId="Web-{F2AEF832-11C1-56E4-69D0-37B154C75A9A}" dt="2025-02-19T18:04:54.097" v="47" actId="20577"/>
          <ac:spMkLst>
            <pc:docMk/>
            <pc:sldMk cId="2180832996" sldId="368"/>
            <ac:spMk id="3" creationId="{9411F1B5-4498-CCD1-1C06-56B71E3BD65C}"/>
          </ac:spMkLst>
        </pc:spChg>
      </pc:sldChg>
    </pc:docChg>
  </pc:docChgLst>
  <pc:docChgLst>
    <pc:chgData name="Fernandez, Jimena" userId="S::jimena.fernandez@ct.gov::c39611cd-94c0-4a81-a6e4-c3e6f4d06985" providerId="AD" clId="Web-{C22E2D33-0A1F-9B91-07F4-2EC62885B59F}"/>
    <pc:docChg chg="addSld modSld">
      <pc:chgData name="Fernandez, Jimena" userId="S::jimena.fernandez@ct.gov::c39611cd-94c0-4a81-a6e4-c3e6f4d06985" providerId="AD" clId="Web-{C22E2D33-0A1F-9B91-07F4-2EC62885B59F}" dt="2025-02-26T13:47:10.978" v="148" actId="14100"/>
      <pc:docMkLst>
        <pc:docMk/>
      </pc:docMkLst>
      <pc:sldChg chg="delSp modSp">
        <pc:chgData name="Fernandez, Jimena" userId="S::jimena.fernandez@ct.gov::c39611cd-94c0-4a81-a6e4-c3e6f4d06985" providerId="AD" clId="Web-{C22E2D33-0A1F-9B91-07F4-2EC62885B59F}" dt="2025-02-26T13:04:04.776" v="37" actId="1076"/>
        <pc:sldMkLst>
          <pc:docMk/>
          <pc:sldMk cId="894901039" sldId="316"/>
        </pc:sldMkLst>
        <pc:spChg chg="mod">
          <ac:chgData name="Fernandez, Jimena" userId="S::jimena.fernandez@ct.gov::c39611cd-94c0-4a81-a6e4-c3e6f4d06985" providerId="AD" clId="Web-{C22E2D33-0A1F-9B91-07F4-2EC62885B59F}" dt="2025-02-26T13:03:55.979" v="34" actId="1076"/>
          <ac:spMkLst>
            <pc:docMk/>
            <pc:sldMk cId="894901039" sldId="316"/>
            <ac:spMk id="1543" creationId="{5ED1F9CB-BF6D-F048-A802-684FFFCBF5D6}"/>
          </ac:spMkLst>
        </pc:spChg>
        <pc:spChg chg="mod">
          <ac:chgData name="Fernandez, Jimena" userId="S::jimena.fernandez@ct.gov::c39611cd-94c0-4a81-a6e4-c3e6f4d06985" providerId="AD" clId="Web-{C22E2D33-0A1F-9B91-07F4-2EC62885B59F}" dt="2025-02-26T13:04:02.042" v="36" actId="1076"/>
          <ac:spMkLst>
            <pc:docMk/>
            <pc:sldMk cId="894901039" sldId="316"/>
            <ac:spMk id="1544" creationId="{8243FE68-E14C-C37C-95E9-3036D8708BB7}"/>
          </ac:spMkLst>
        </pc:spChg>
        <pc:spChg chg="mod">
          <ac:chgData name="Fernandez, Jimena" userId="S::jimena.fernandez@ct.gov::c39611cd-94c0-4a81-a6e4-c3e6f4d06985" providerId="AD" clId="Web-{C22E2D33-0A1F-9B91-07F4-2EC62885B59F}" dt="2025-02-26T13:03:57.573" v="35" actId="1076"/>
          <ac:spMkLst>
            <pc:docMk/>
            <pc:sldMk cId="894901039" sldId="316"/>
            <ac:spMk id="1919" creationId="{22096163-9F50-2CF3-B379-C0DC9AECF279}"/>
          </ac:spMkLst>
        </pc:spChg>
        <pc:graphicFrameChg chg="mod">
          <ac:chgData name="Fernandez, Jimena" userId="S::jimena.fernandez@ct.gov::c39611cd-94c0-4a81-a6e4-c3e6f4d06985" providerId="AD" clId="Web-{C22E2D33-0A1F-9B91-07F4-2EC62885B59F}" dt="2025-02-26T13:03:47.839" v="31" actId="1076"/>
          <ac:graphicFrameMkLst>
            <pc:docMk/>
            <pc:sldMk cId="894901039" sldId="316"/>
            <ac:graphicFrameMk id="1318" creationId="{9E5E0701-5BF0-7CDC-642A-B57D001A0DCD}"/>
          </ac:graphicFrameMkLst>
        </pc:graphicFrameChg>
        <pc:picChg chg="mod">
          <ac:chgData name="Fernandez, Jimena" userId="S::jimena.fernandez@ct.gov::c39611cd-94c0-4a81-a6e4-c3e6f4d06985" providerId="AD" clId="Web-{C22E2D33-0A1F-9B91-07F4-2EC62885B59F}" dt="2025-02-26T13:04:04.776" v="37" actId="1076"/>
          <ac:picMkLst>
            <pc:docMk/>
            <pc:sldMk cId="894901039" sldId="316"/>
            <ac:picMk id="29" creationId="{9E0E2E75-61B7-576E-085C-8EA9A4AC5BF2}"/>
          </ac:picMkLst>
        </pc:picChg>
        <pc:picChg chg="del">
          <ac:chgData name="Fernandez, Jimena" userId="S::jimena.fernandez@ct.gov::c39611cd-94c0-4a81-a6e4-c3e6f4d06985" providerId="AD" clId="Web-{C22E2D33-0A1F-9B91-07F4-2EC62885B59F}" dt="2025-02-26T13:03:44.604" v="30"/>
          <ac:picMkLst>
            <pc:docMk/>
            <pc:sldMk cId="894901039" sldId="316"/>
            <ac:picMk id="1539" creationId="{82A790A6-4004-8D04-ADF6-45A7B79358F7}"/>
          </ac:picMkLst>
        </pc:picChg>
        <pc:picChg chg="mod">
          <ac:chgData name="Fernandez, Jimena" userId="S::jimena.fernandez@ct.gov::c39611cd-94c0-4a81-a6e4-c3e6f4d06985" providerId="AD" clId="Web-{C22E2D33-0A1F-9B91-07F4-2EC62885B59F}" dt="2025-02-26T13:03:51.229" v="32" actId="1076"/>
          <ac:picMkLst>
            <pc:docMk/>
            <pc:sldMk cId="894901039" sldId="316"/>
            <ac:picMk id="1620" creationId="{8941929D-D0A9-3D8F-08BD-6D2056E2E9DD}"/>
          </ac:picMkLst>
        </pc:picChg>
        <pc:picChg chg="mod">
          <ac:chgData name="Fernandez, Jimena" userId="S::jimena.fernandez@ct.gov::c39611cd-94c0-4a81-a6e4-c3e6f4d06985" providerId="AD" clId="Web-{C22E2D33-0A1F-9B91-07F4-2EC62885B59F}" dt="2025-02-26T13:03:54.276" v="33" actId="1076"/>
          <ac:picMkLst>
            <pc:docMk/>
            <pc:sldMk cId="894901039" sldId="316"/>
            <ac:picMk id="1621" creationId="{6ED6EC67-2A0A-7B49-BC99-94BB93DF1C95}"/>
          </ac:picMkLst>
        </pc:picChg>
        <pc:picChg chg="del">
          <ac:chgData name="Fernandez, Jimena" userId="S::jimena.fernandez@ct.gov::c39611cd-94c0-4a81-a6e4-c3e6f4d06985" providerId="AD" clId="Web-{C22E2D33-0A1F-9B91-07F4-2EC62885B59F}" dt="2025-02-26T13:03:42.870" v="29"/>
          <ac:picMkLst>
            <pc:docMk/>
            <pc:sldMk cId="894901039" sldId="316"/>
            <ac:picMk id="2056" creationId="{546B4221-9CBC-6FF3-717B-8D7EE6E92647}"/>
          </ac:picMkLst>
        </pc:picChg>
      </pc:sldChg>
      <pc:sldChg chg="addSp modSp">
        <pc:chgData name="Fernandez, Jimena" userId="S::jimena.fernandez@ct.gov::c39611cd-94c0-4a81-a6e4-c3e6f4d06985" providerId="AD" clId="Web-{C22E2D33-0A1F-9B91-07F4-2EC62885B59F}" dt="2025-02-26T13:20:34.479" v="67" actId="14100"/>
        <pc:sldMkLst>
          <pc:docMk/>
          <pc:sldMk cId="3082136993" sldId="357"/>
        </pc:sldMkLst>
        <pc:spChg chg="mod">
          <ac:chgData name="Fernandez, Jimena" userId="S::jimena.fernandez@ct.gov::c39611cd-94c0-4a81-a6e4-c3e6f4d06985" providerId="AD" clId="Web-{C22E2D33-0A1F-9B91-07F4-2EC62885B59F}" dt="2025-02-26T13:15:11.745" v="62" actId="20577"/>
          <ac:spMkLst>
            <pc:docMk/>
            <pc:sldMk cId="3082136993" sldId="357"/>
            <ac:spMk id="2" creationId="{90DA8EA0-A9D9-2BBA-FD1B-B594B303857B}"/>
          </ac:spMkLst>
        </pc:spChg>
        <pc:picChg chg="add mod">
          <ac:chgData name="Fernandez, Jimena" userId="S::jimena.fernandez@ct.gov::c39611cd-94c0-4a81-a6e4-c3e6f4d06985" providerId="AD" clId="Web-{C22E2D33-0A1F-9B91-07F4-2EC62885B59F}" dt="2025-02-26T13:20:34.479" v="67" actId="14100"/>
          <ac:picMkLst>
            <pc:docMk/>
            <pc:sldMk cId="3082136993" sldId="357"/>
            <ac:picMk id="5" creationId="{6E6ADEC8-810F-B2D3-4CE7-D362194056AE}"/>
          </ac:picMkLst>
        </pc:picChg>
      </pc:sldChg>
      <pc:sldChg chg="modSp">
        <pc:chgData name="Fernandez, Jimena" userId="S::jimena.fernandez@ct.gov::c39611cd-94c0-4a81-a6e4-c3e6f4d06985" providerId="AD" clId="Web-{C22E2D33-0A1F-9B91-07F4-2EC62885B59F}" dt="2025-02-26T13:27:06.244" v="95" actId="20577"/>
        <pc:sldMkLst>
          <pc:docMk/>
          <pc:sldMk cId="1331541346" sldId="365"/>
        </pc:sldMkLst>
        <pc:spChg chg="mod">
          <ac:chgData name="Fernandez, Jimena" userId="S::jimena.fernandez@ct.gov::c39611cd-94c0-4a81-a6e4-c3e6f4d06985" providerId="AD" clId="Web-{C22E2D33-0A1F-9B91-07F4-2EC62885B59F}" dt="2025-02-26T13:27:06.244" v="95" actId="20577"/>
          <ac:spMkLst>
            <pc:docMk/>
            <pc:sldMk cId="1331541346" sldId="365"/>
            <ac:spMk id="3" creationId="{ADF9B283-A7E6-A018-91AE-7D888C530CFA}"/>
          </ac:spMkLst>
        </pc:spChg>
      </pc:sldChg>
      <pc:sldChg chg="addSp delSp modSp">
        <pc:chgData name="Fernandez, Jimena" userId="S::jimena.fernandez@ct.gov::c39611cd-94c0-4a81-a6e4-c3e6f4d06985" providerId="AD" clId="Web-{C22E2D33-0A1F-9B91-07F4-2EC62885B59F}" dt="2025-02-26T13:47:10.978" v="148" actId="14100"/>
        <pc:sldMkLst>
          <pc:docMk/>
          <pc:sldMk cId="2471816756" sldId="367"/>
        </pc:sldMkLst>
        <pc:spChg chg="mod">
          <ac:chgData name="Fernandez, Jimena" userId="S::jimena.fernandez@ct.gov::c39611cd-94c0-4a81-a6e4-c3e6f4d06985" providerId="AD" clId="Web-{C22E2D33-0A1F-9B91-07F4-2EC62885B59F}" dt="2025-02-26T13:46:54.181" v="144" actId="14100"/>
          <ac:spMkLst>
            <pc:docMk/>
            <pc:sldMk cId="2471816756" sldId="367"/>
            <ac:spMk id="2" creationId="{EFEAA836-055D-7292-9653-15014B9D7DB0}"/>
          </ac:spMkLst>
        </pc:spChg>
        <pc:spChg chg="del">
          <ac:chgData name="Fernandez, Jimena" userId="S::jimena.fernandez@ct.gov::c39611cd-94c0-4a81-a6e4-c3e6f4d06985" providerId="AD" clId="Web-{C22E2D33-0A1F-9B91-07F4-2EC62885B59F}" dt="2025-02-26T13:46:29.478" v="126"/>
          <ac:spMkLst>
            <pc:docMk/>
            <pc:sldMk cId="2471816756" sldId="367"/>
            <ac:spMk id="3" creationId="{27218822-6DEE-0675-394D-0069CD46C7D1}"/>
          </ac:spMkLst>
        </pc:spChg>
        <pc:picChg chg="add mod">
          <ac:chgData name="Fernandez, Jimena" userId="S::jimena.fernandez@ct.gov::c39611cd-94c0-4a81-a6e4-c3e6f4d06985" providerId="AD" clId="Web-{C22E2D33-0A1F-9B91-07F4-2EC62885B59F}" dt="2025-02-26T13:47:10.978" v="148" actId="14100"/>
          <ac:picMkLst>
            <pc:docMk/>
            <pc:sldMk cId="2471816756" sldId="367"/>
            <ac:picMk id="5" creationId="{7A29BC2D-884F-E814-D83D-03FA8F69F2A6}"/>
          </ac:picMkLst>
        </pc:picChg>
      </pc:sldChg>
      <pc:sldChg chg="addSp delSp modSp">
        <pc:chgData name="Fernandez, Jimena" userId="S::jimena.fernandez@ct.gov::c39611cd-94c0-4a81-a6e4-c3e6f4d06985" providerId="AD" clId="Web-{C22E2D33-0A1F-9B91-07F4-2EC62885B59F}" dt="2025-02-26T12:46:28.511" v="9" actId="1076"/>
        <pc:sldMkLst>
          <pc:docMk/>
          <pc:sldMk cId="2668075117" sldId="859"/>
        </pc:sldMkLst>
        <pc:picChg chg="del mod">
          <ac:chgData name="Fernandez, Jimena" userId="S::jimena.fernandez@ct.gov::c39611cd-94c0-4a81-a6e4-c3e6f4d06985" providerId="AD" clId="Web-{C22E2D33-0A1F-9B91-07F4-2EC62885B59F}" dt="2025-02-26T12:45:13.074" v="1"/>
          <ac:picMkLst>
            <pc:docMk/>
            <pc:sldMk cId="2668075117" sldId="859"/>
            <ac:picMk id="5" creationId="{3A889136-E118-B26B-1149-DEB674CE6CE1}"/>
          </ac:picMkLst>
        </pc:picChg>
        <pc:picChg chg="add del mod">
          <ac:chgData name="Fernandez, Jimena" userId="S::jimena.fernandez@ct.gov::c39611cd-94c0-4a81-a6e4-c3e6f4d06985" providerId="AD" clId="Web-{C22E2D33-0A1F-9B91-07F4-2EC62885B59F}" dt="2025-02-26T12:46:09.152" v="5"/>
          <ac:picMkLst>
            <pc:docMk/>
            <pc:sldMk cId="2668075117" sldId="859"/>
            <ac:picMk id="6" creationId="{F6FC2106-12F5-E67E-7126-67EDF6DB0918}"/>
          </ac:picMkLst>
        </pc:picChg>
        <pc:picChg chg="add mod">
          <ac:chgData name="Fernandez, Jimena" userId="S::jimena.fernandez@ct.gov::c39611cd-94c0-4a81-a6e4-c3e6f4d06985" providerId="AD" clId="Web-{C22E2D33-0A1F-9B91-07F4-2EC62885B59F}" dt="2025-02-26T12:46:28.511" v="9" actId="1076"/>
          <ac:picMkLst>
            <pc:docMk/>
            <pc:sldMk cId="2668075117" sldId="859"/>
            <ac:picMk id="7" creationId="{7024B3BA-5C92-337B-F8D7-9A54BB305334}"/>
          </ac:picMkLst>
        </pc:picChg>
      </pc:sldChg>
      <pc:sldChg chg="addSp delSp modSp">
        <pc:chgData name="Fernandez, Jimena" userId="S::jimena.fernandez@ct.gov::c39611cd-94c0-4a81-a6e4-c3e6f4d06985" providerId="AD" clId="Web-{C22E2D33-0A1F-9B91-07F4-2EC62885B59F}" dt="2025-02-26T12:46:49.214" v="11"/>
        <pc:sldMkLst>
          <pc:docMk/>
          <pc:sldMk cId="243771513" sldId="862"/>
        </pc:sldMkLst>
        <pc:picChg chg="add del mod">
          <ac:chgData name="Fernandez, Jimena" userId="S::jimena.fernandez@ct.gov::c39611cd-94c0-4a81-a6e4-c3e6f4d06985" providerId="AD" clId="Web-{C22E2D33-0A1F-9B91-07F4-2EC62885B59F}" dt="2025-02-26T12:46:49.214" v="11"/>
          <ac:picMkLst>
            <pc:docMk/>
            <pc:sldMk cId="243771513" sldId="862"/>
            <ac:picMk id="5" creationId="{C481A486-2640-F9DA-9E27-595FC9B63C2F}"/>
          </ac:picMkLst>
        </pc:picChg>
      </pc:sldChg>
      <pc:sldChg chg="delSp modSp">
        <pc:chgData name="Fernandez, Jimena" userId="S::jimena.fernandez@ct.gov::c39611cd-94c0-4a81-a6e4-c3e6f4d06985" providerId="AD" clId="Web-{C22E2D33-0A1F-9B91-07F4-2EC62885B59F}" dt="2025-02-26T13:28:29.041" v="104" actId="1076"/>
        <pc:sldMkLst>
          <pc:docMk/>
          <pc:sldMk cId="3668801144" sldId="864"/>
        </pc:sldMkLst>
        <pc:picChg chg="mod">
          <ac:chgData name="Fernandez, Jimena" userId="S::jimena.fernandez@ct.gov::c39611cd-94c0-4a81-a6e4-c3e6f4d06985" providerId="AD" clId="Web-{C22E2D33-0A1F-9B91-07F4-2EC62885B59F}" dt="2025-02-26T13:28:29.041" v="104" actId="1076"/>
          <ac:picMkLst>
            <pc:docMk/>
            <pc:sldMk cId="3668801144" sldId="864"/>
            <ac:picMk id="4" creationId="{D4F8A0A1-0078-5296-1703-7F5ACBA56413}"/>
          </ac:picMkLst>
        </pc:picChg>
        <pc:picChg chg="mod">
          <ac:chgData name="Fernandez, Jimena" userId="S::jimena.fernandez@ct.gov::c39611cd-94c0-4a81-a6e4-c3e6f4d06985" providerId="AD" clId="Web-{C22E2D33-0A1F-9B91-07F4-2EC62885B59F}" dt="2025-02-26T13:28:20.088" v="101" actId="14100"/>
          <ac:picMkLst>
            <pc:docMk/>
            <pc:sldMk cId="3668801144" sldId="864"/>
            <ac:picMk id="5" creationId="{911459CD-1D5E-99DC-3174-B4ED0309734C}"/>
          </ac:picMkLst>
        </pc:picChg>
        <pc:picChg chg="del">
          <ac:chgData name="Fernandez, Jimena" userId="S::jimena.fernandez@ct.gov::c39611cd-94c0-4a81-a6e4-c3e6f4d06985" providerId="AD" clId="Web-{C22E2D33-0A1F-9B91-07F4-2EC62885B59F}" dt="2025-02-26T13:28:10.697" v="98"/>
          <ac:picMkLst>
            <pc:docMk/>
            <pc:sldMk cId="3668801144" sldId="864"/>
            <ac:picMk id="6" creationId="{5F6E7E98-868B-E151-44C5-E716C883D9AF}"/>
          </ac:picMkLst>
        </pc:picChg>
        <pc:picChg chg="del mod">
          <ac:chgData name="Fernandez, Jimena" userId="S::jimena.fernandez@ct.gov::c39611cd-94c0-4a81-a6e4-c3e6f4d06985" providerId="AD" clId="Web-{C22E2D33-0A1F-9B91-07F4-2EC62885B59F}" dt="2025-02-26T13:28:06.963" v="97"/>
          <ac:picMkLst>
            <pc:docMk/>
            <pc:sldMk cId="3668801144" sldId="864"/>
            <ac:picMk id="7" creationId="{D75DBD26-969D-56AD-E241-70BE5D3A319F}"/>
          </ac:picMkLst>
        </pc:picChg>
      </pc:sldChg>
      <pc:sldChg chg="addSp delSp modSp add replId">
        <pc:chgData name="Fernandez, Jimena" userId="S::jimena.fernandez@ct.gov::c39611cd-94c0-4a81-a6e4-c3e6f4d06985" providerId="AD" clId="Web-{C22E2D33-0A1F-9B91-07F4-2EC62885B59F}" dt="2025-02-26T13:24:05.713" v="81" actId="14100"/>
        <pc:sldMkLst>
          <pc:docMk/>
          <pc:sldMk cId="3381260221" sldId="866"/>
        </pc:sldMkLst>
        <pc:picChg chg="del">
          <ac:chgData name="Fernandez, Jimena" userId="S::jimena.fernandez@ct.gov::c39611cd-94c0-4a81-a6e4-c3e6f4d06985" providerId="AD" clId="Web-{C22E2D33-0A1F-9B91-07F4-2EC62885B59F}" dt="2025-02-26T13:21:08.791" v="71"/>
          <ac:picMkLst>
            <pc:docMk/>
            <pc:sldMk cId="3381260221" sldId="866"/>
            <ac:picMk id="5" creationId="{BA447AD0-4458-2C8B-503F-C8B3488091DE}"/>
          </ac:picMkLst>
        </pc:picChg>
        <pc:picChg chg="add mod">
          <ac:chgData name="Fernandez, Jimena" userId="S::jimena.fernandez@ct.gov::c39611cd-94c0-4a81-a6e4-c3e6f4d06985" providerId="AD" clId="Web-{C22E2D33-0A1F-9B91-07F4-2EC62885B59F}" dt="2025-02-26T13:24:05.713" v="81" actId="14100"/>
          <ac:picMkLst>
            <pc:docMk/>
            <pc:sldMk cId="3381260221" sldId="866"/>
            <ac:picMk id="6" creationId="{81833EAC-7976-CBAE-9BCD-034BC62303E0}"/>
          </ac:picMkLst>
        </pc:picChg>
      </pc:sldChg>
      <pc:sldChg chg="addSp delSp modSp add replId">
        <pc:chgData name="Fernandez, Jimena" userId="S::jimena.fernandez@ct.gov::c39611cd-94c0-4a81-a6e4-c3e6f4d06985" providerId="AD" clId="Web-{C22E2D33-0A1F-9B91-07F4-2EC62885B59F}" dt="2025-02-26T13:25:23.088" v="89" actId="14100"/>
        <pc:sldMkLst>
          <pc:docMk/>
          <pc:sldMk cId="1484240675" sldId="867"/>
        </pc:sldMkLst>
        <pc:spChg chg="mod">
          <ac:chgData name="Fernandez, Jimena" userId="S::jimena.fernandez@ct.gov::c39611cd-94c0-4a81-a6e4-c3e6f4d06985" providerId="AD" clId="Web-{C22E2D33-0A1F-9B91-07F4-2EC62885B59F}" dt="2025-02-26T13:25:10.447" v="87" actId="14100"/>
          <ac:spMkLst>
            <pc:docMk/>
            <pc:sldMk cId="1484240675" sldId="867"/>
            <ac:spMk id="2" creationId="{E4FCE103-24F7-C723-1841-562AA8EFEDC9}"/>
          </ac:spMkLst>
        </pc:spChg>
        <pc:picChg chg="del">
          <ac:chgData name="Fernandez, Jimena" userId="S::jimena.fernandez@ct.gov::c39611cd-94c0-4a81-a6e4-c3e6f4d06985" providerId="AD" clId="Web-{C22E2D33-0A1F-9B91-07F4-2EC62885B59F}" dt="2025-02-26T13:21:11.713" v="72"/>
          <ac:picMkLst>
            <pc:docMk/>
            <pc:sldMk cId="1484240675" sldId="867"/>
            <ac:picMk id="5" creationId="{C9E718C6-24E6-6F49-959D-F0180497EDD2}"/>
          </ac:picMkLst>
        </pc:picChg>
        <pc:picChg chg="add mod">
          <ac:chgData name="Fernandez, Jimena" userId="S::jimena.fernandez@ct.gov::c39611cd-94c0-4a81-a6e4-c3e6f4d06985" providerId="AD" clId="Web-{C22E2D33-0A1F-9B91-07F4-2EC62885B59F}" dt="2025-02-26T13:25:23.088" v="89" actId="14100"/>
          <ac:picMkLst>
            <pc:docMk/>
            <pc:sldMk cId="1484240675" sldId="867"/>
            <ac:picMk id="6" creationId="{ADA19BC8-0438-5D81-EB9F-1E76FAF88474}"/>
          </ac:picMkLst>
        </pc:picChg>
      </pc:sldChg>
      <pc:sldChg chg="addSp delSp modSp add replId">
        <pc:chgData name="Fernandez, Jimena" userId="S::jimena.fernandez@ct.gov::c39611cd-94c0-4a81-a6e4-c3e6f4d06985" providerId="AD" clId="Web-{C22E2D33-0A1F-9B91-07F4-2EC62885B59F}" dt="2025-02-26T13:25:44.526" v="92" actId="14100"/>
        <pc:sldMkLst>
          <pc:docMk/>
          <pc:sldMk cId="2664829451" sldId="868"/>
        </pc:sldMkLst>
        <pc:picChg chg="del">
          <ac:chgData name="Fernandez, Jimena" userId="S::jimena.fernandez@ct.gov::c39611cd-94c0-4a81-a6e4-c3e6f4d06985" providerId="AD" clId="Web-{C22E2D33-0A1F-9B91-07F4-2EC62885B59F}" dt="2025-02-26T13:21:13.932" v="73"/>
          <ac:picMkLst>
            <pc:docMk/>
            <pc:sldMk cId="2664829451" sldId="868"/>
            <ac:picMk id="5" creationId="{702FA1ED-A4D2-A486-F96F-32EF6EFA8060}"/>
          </ac:picMkLst>
        </pc:picChg>
        <pc:picChg chg="add mod">
          <ac:chgData name="Fernandez, Jimena" userId="S::jimena.fernandez@ct.gov::c39611cd-94c0-4a81-a6e4-c3e6f4d06985" providerId="AD" clId="Web-{C22E2D33-0A1F-9B91-07F4-2EC62885B59F}" dt="2025-02-26T13:25:44.526" v="92" actId="14100"/>
          <ac:picMkLst>
            <pc:docMk/>
            <pc:sldMk cId="2664829451" sldId="868"/>
            <ac:picMk id="6" creationId="{847C0829-3532-DC6D-9C0D-1D0E018025EB}"/>
          </ac:picMkLst>
        </pc:picChg>
      </pc:sldChg>
      <pc:sldChg chg="delSp modSp add replId">
        <pc:chgData name="Fernandez, Jimena" userId="S::jimena.fernandez@ct.gov::c39611cd-94c0-4a81-a6e4-c3e6f4d06985" providerId="AD" clId="Web-{C22E2D33-0A1F-9B91-07F4-2EC62885B59F}" dt="2025-02-26T13:29:37.963" v="123" actId="1076"/>
        <pc:sldMkLst>
          <pc:docMk/>
          <pc:sldMk cId="2737073839" sldId="869"/>
        </pc:sldMkLst>
        <pc:picChg chg="del">
          <ac:chgData name="Fernandez, Jimena" userId="S::jimena.fernandez@ct.gov::c39611cd-94c0-4a81-a6e4-c3e6f4d06985" providerId="AD" clId="Web-{C22E2D33-0A1F-9B91-07F4-2EC62885B59F}" dt="2025-02-26T13:28:35.229" v="105"/>
          <ac:picMkLst>
            <pc:docMk/>
            <pc:sldMk cId="2737073839" sldId="869"/>
            <ac:picMk id="4" creationId="{8BB88932-FB13-B1E6-40DA-90A3FCC78D5A}"/>
          </ac:picMkLst>
        </pc:picChg>
        <pc:picChg chg="del">
          <ac:chgData name="Fernandez, Jimena" userId="S::jimena.fernandez@ct.gov::c39611cd-94c0-4a81-a6e4-c3e6f4d06985" providerId="AD" clId="Web-{C22E2D33-0A1F-9B91-07F4-2EC62885B59F}" dt="2025-02-26T13:28:37.807" v="106"/>
          <ac:picMkLst>
            <pc:docMk/>
            <pc:sldMk cId="2737073839" sldId="869"/>
            <ac:picMk id="5" creationId="{5F747764-C556-CA49-7343-34360B6F7443}"/>
          </ac:picMkLst>
        </pc:picChg>
        <pc:picChg chg="del mod">
          <ac:chgData name="Fernandez, Jimena" userId="S::jimena.fernandez@ct.gov::c39611cd-94c0-4a81-a6e4-c3e6f4d06985" providerId="AD" clId="Web-{C22E2D33-0A1F-9B91-07F4-2EC62885B59F}" dt="2025-02-26T13:29:27.479" v="118"/>
          <ac:picMkLst>
            <pc:docMk/>
            <pc:sldMk cId="2737073839" sldId="869"/>
            <ac:picMk id="6" creationId="{664D2352-87C8-C566-B9CB-CC0F6E57E0F9}"/>
          </ac:picMkLst>
        </pc:picChg>
        <pc:picChg chg="mod">
          <ac:chgData name="Fernandez, Jimena" userId="S::jimena.fernandez@ct.gov::c39611cd-94c0-4a81-a6e4-c3e6f4d06985" providerId="AD" clId="Web-{C22E2D33-0A1F-9B91-07F4-2EC62885B59F}" dt="2025-02-26T13:29:37.963" v="123" actId="1076"/>
          <ac:picMkLst>
            <pc:docMk/>
            <pc:sldMk cId="2737073839" sldId="869"/>
            <ac:picMk id="7" creationId="{9C4DFCDB-006B-0E51-4604-B19C07546256}"/>
          </ac:picMkLst>
        </pc:picChg>
      </pc:sldChg>
      <pc:sldChg chg="delSp modSp add replId">
        <pc:chgData name="Fernandez, Jimena" userId="S::jimena.fernandez@ct.gov::c39611cd-94c0-4a81-a6e4-c3e6f4d06985" providerId="AD" clId="Web-{C22E2D33-0A1F-9B91-07F4-2EC62885B59F}" dt="2025-02-26T13:29:25.104" v="117" actId="14100"/>
        <pc:sldMkLst>
          <pc:docMk/>
          <pc:sldMk cId="2965331078" sldId="870"/>
        </pc:sldMkLst>
        <pc:picChg chg="mod">
          <ac:chgData name="Fernandez, Jimena" userId="S::jimena.fernandez@ct.gov::c39611cd-94c0-4a81-a6e4-c3e6f4d06985" providerId="AD" clId="Web-{C22E2D33-0A1F-9B91-07F4-2EC62885B59F}" dt="2025-02-26T13:29:25.104" v="117" actId="14100"/>
          <ac:picMkLst>
            <pc:docMk/>
            <pc:sldMk cId="2965331078" sldId="870"/>
            <ac:picMk id="6" creationId="{E3E11C29-A736-9668-0933-DE64E643F2A3}"/>
          </ac:picMkLst>
        </pc:picChg>
        <pc:picChg chg="del">
          <ac:chgData name="Fernandez, Jimena" userId="S::jimena.fernandez@ct.gov::c39611cd-94c0-4a81-a6e4-c3e6f4d06985" providerId="AD" clId="Web-{C22E2D33-0A1F-9B91-07F4-2EC62885B59F}" dt="2025-02-26T13:29:09.119" v="113"/>
          <ac:picMkLst>
            <pc:docMk/>
            <pc:sldMk cId="2965331078" sldId="870"/>
            <ac:picMk id="7" creationId="{85F9E289-DDAC-A323-6EEF-77922B4E23FE}"/>
          </ac:picMkLst>
        </pc:picChg>
      </pc:sldChg>
    </pc:docChg>
  </pc:docChgLst>
  <pc:docChgLst>
    <pc:chgData name="Ross, Nicholas" userId="2bf20b35-88c3-457e-9e1f-283e98328515" providerId="ADAL" clId="{03F87C4C-58F3-4FC1-8AC5-A2C923D1AA9B}"/>
    <pc:docChg chg="undo redo custSel addSld delSld modSld">
      <pc:chgData name="Ross, Nicholas" userId="2bf20b35-88c3-457e-9e1f-283e98328515" providerId="ADAL" clId="{03F87C4C-58F3-4FC1-8AC5-A2C923D1AA9B}" dt="2025-02-21T20:40:33.267" v="1145" actId="20577"/>
      <pc:docMkLst>
        <pc:docMk/>
      </pc:docMkLst>
      <pc:sldChg chg="modSp mod">
        <pc:chgData name="Ross, Nicholas" userId="2bf20b35-88c3-457e-9e1f-283e98328515" providerId="ADAL" clId="{03F87C4C-58F3-4FC1-8AC5-A2C923D1AA9B}" dt="2025-02-21T20:25:25.688" v="492" actId="20577"/>
        <pc:sldMkLst>
          <pc:docMk/>
          <pc:sldMk cId="1039876229" sldId="376"/>
        </pc:sldMkLst>
        <pc:spChg chg="mod">
          <ac:chgData name="Ross, Nicholas" userId="2bf20b35-88c3-457e-9e1f-283e98328515" providerId="ADAL" clId="{03F87C4C-58F3-4FC1-8AC5-A2C923D1AA9B}" dt="2025-02-21T20:25:25.688" v="492" actId="20577"/>
          <ac:spMkLst>
            <pc:docMk/>
            <pc:sldMk cId="1039876229" sldId="376"/>
            <ac:spMk id="3" creationId="{53BB2342-43AB-9350-A5F8-86E78538D247}"/>
          </ac:spMkLst>
        </pc:spChg>
      </pc:sldChg>
      <pc:sldChg chg="modSp add mod">
        <pc:chgData name="Ross, Nicholas" userId="2bf20b35-88c3-457e-9e1f-283e98328515" providerId="ADAL" clId="{03F87C4C-58F3-4FC1-8AC5-A2C923D1AA9B}" dt="2025-02-21T20:34:52.665" v="848" actId="1037"/>
        <pc:sldMkLst>
          <pc:docMk/>
          <pc:sldMk cId="659294382" sldId="378"/>
        </pc:sldMkLst>
        <pc:spChg chg="mod">
          <ac:chgData name="Ross, Nicholas" userId="2bf20b35-88c3-457e-9e1f-283e98328515" providerId="ADAL" clId="{03F87C4C-58F3-4FC1-8AC5-A2C923D1AA9B}" dt="2025-02-21T20:34:52.665" v="848" actId="1037"/>
          <ac:spMkLst>
            <pc:docMk/>
            <pc:sldMk cId="659294382" sldId="378"/>
            <ac:spMk id="3" creationId="{6FCB8DC0-F156-223F-DEB7-BF8E40BAEA6C}"/>
          </ac:spMkLst>
        </pc:spChg>
      </pc:sldChg>
      <pc:sldChg chg="modSp add mod">
        <pc:chgData name="Ross, Nicholas" userId="2bf20b35-88c3-457e-9e1f-283e98328515" providerId="ADAL" clId="{03F87C4C-58F3-4FC1-8AC5-A2C923D1AA9B}" dt="2025-02-21T20:40:33.267" v="1145" actId="20577"/>
        <pc:sldMkLst>
          <pc:docMk/>
          <pc:sldMk cId="704875130" sldId="379"/>
        </pc:sldMkLst>
        <pc:spChg chg="mod">
          <ac:chgData name="Ross, Nicholas" userId="2bf20b35-88c3-457e-9e1f-283e98328515" providerId="ADAL" clId="{03F87C4C-58F3-4FC1-8AC5-A2C923D1AA9B}" dt="2025-02-21T20:40:33.267" v="1145" actId="20577"/>
          <ac:spMkLst>
            <pc:docMk/>
            <pc:sldMk cId="704875130" sldId="379"/>
            <ac:spMk id="3" creationId="{9FCD9DE8-61FA-B6E7-3D36-A6E485879132}"/>
          </ac:spMkLst>
        </pc:spChg>
      </pc:sldChg>
      <pc:sldChg chg="modSp add del mod">
        <pc:chgData name="Ross, Nicholas" userId="2bf20b35-88c3-457e-9e1f-283e98328515" providerId="ADAL" clId="{03F87C4C-58F3-4FC1-8AC5-A2C923D1AA9B}" dt="2025-02-20T20:36:34.764" v="448" actId="47"/>
        <pc:sldMkLst>
          <pc:docMk/>
          <pc:sldMk cId="3805590687" sldId="379"/>
        </pc:sldMkLst>
      </pc:sldChg>
    </pc:docChg>
  </pc:docChgLst>
  <pc:docChgLst>
    <pc:chgData name="Skwiot, Miriam" userId="S::miriam.skwiot@ct.gov::d15125b9-19b7-4174-b5cd-856686e35ea4" providerId="AD" clId="Web-{42B8E922-5361-BE4C-6B5D-E0EF742E5CB1}"/>
    <pc:docChg chg="modSld">
      <pc:chgData name="Skwiot, Miriam" userId="S::miriam.skwiot@ct.gov::d15125b9-19b7-4174-b5cd-856686e35ea4" providerId="AD" clId="Web-{42B8E922-5361-BE4C-6B5D-E0EF742E5CB1}" dt="2025-02-28T13:17:56.025" v="3" actId="1076"/>
      <pc:docMkLst>
        <pc:docMk/>
      </pc:docMkLst>
      <pc:sldChg chg="modSp">
        <pc:chgData name="Skwiot, Miriam" userId="S::miriam.skwiot@ct.gov::d15125b9-19b7-4174-b5cd-856686e35ea4" providerId="AD" clId="Web-{42B8E922-5361-BE4C-6B5D-E0EF742E5CB1}" dt="2025-02-28T13:17:56.025" v="3" actId="1076"/>
        <pc:sldMkLst>
          <pc:docMk/>
          <pc:sldMk cId="2964780666" sldId="872"/>
        </pc:sldMkLst>
        <pc:spChg chg="mod">
          <ac:chgData name="Skwiot, Miriam" userId="S::miriam.skwiot@ct.gov::d15125b9-19b7-4174-b5cd-856686e35ea4" providerId="AD" clId="Web-{42B8E922-5361-BE4C-6B5D-E0EF742E5CB1}" dt="2025-02-28T13:17:56.025" v="3" actId="1076"/>
          <ac:spMkLst>
            <pc:docMk/>
            <pc:sldMk cId="2964780666" sldId="872"/>
            <ac:spMk id="2" creationId="{4FA78999-F716-DD96-12BF-B3A4954A96E1}"/>
          </ac:spMkLst>
        </pc:spChg>
      </pc:sldChg>
      <pc:sldChg chg="modSp">
        <pc:chgData name="Skwiot, Miriam" userId="S::miriam.skwiot@ct.gov::d15125b9-19b7-4174-b5cd-856686e35ea4" providerId="AD" clId="Web-{42B8E922-5361-BE4C-6B5D-E0EF742E5CB1}" dt="2025-02-28T13:15:43.869" v="2" actId="1076"/>
        <pc:sldMkLst>
          <pc:docMk/>
          <pc:sldMk cId="3693552792" sldId="874"/>
        </pc:sldMkLst>
        <pc:spChg chg="mod">
          <ac:chgData name="Skwiot, Miriam" userId="S::miriam.skwiot@ct.gov::d15125b9-19b7-4174-b5cd-856686e35ea4" providerId="AD" clId="Web-{42B8E922-5361-BE4C-6B5D-E0EF742E5CB1}" dt="2025-02-28T13:15:36.838" v="1" actId="1076"/>
          <ac:spMkLst>
            <pc:docMk/>
            <pc:sldMk cId="3693552792" sldId="874"/>
            <ac:spMk id="11" creationId="{1187A006-61D6-349C-8640-5541AD177562}"/>
          </ac:spMkLst>
        </pc:spChg>
        <pc:spChg chg="mod">
          <ac:chgData name="Skwiot, Miriam" userId="S::miriam.skwiot@ct.gov::d15125b9-19b7-4174-b5cd-856686e35ea4" providerId="AD" clId="Web-{42B8E922-5361-BE4C-6B5D-E0EF742E5CB1}" dt="2025-02-28T13:11:18.261" v="0" actId="1076"/>
          <ac:spMkLst>
            <pc:docMk/>
            <pc:sldMk cId="3693552792" sldId="874"/>
            <ac:spMk id="12" creationId="{526E7498-08ED-0E5B-EA01-B7E93CBD5C4F}"/>
          </ac:spMkLst>
        </pc:spChg>
        <pc:spChg chg="mod">
          <ac:chgData name="Skwiot, Miriam" userId="S::miriam.skwiot@ct.gov::d15125b9-19b7-4174-b5cd-856686e35ea4" providerId="AD" clId="Web-{42B8E922-5361-BE4C-6B5D-E0EF742E5CB1}" dt="2025-02-28T13:15:43.869" v="2" actId="1076"/>
          <ac:spMkLst>
            <pc:docMk/>
            <pc:sldMk cId="3693552792" sldId="874"/>
            <ac:spMk id="13" creationId="{69BBA916-71FA-98CA-BB93-A9D373B66756}"/>
          </ac:spMkLst>
        </pc:spChg>
      </pc:sldChg>
    </pc:docChg>
  </pc:docChgLst>
  <pc:docChgLst>
    <pc:chgData name="Ross, Nicholas" userId="S::nicholas.ross@ct.gov::2bf20b35-88c3-457e-9e1f-283e98328515" providerId="AD" clId="Web-{C51672A7-D9EE-3803-88F2-23173BA7E3CF}"/>
    <pc:docChg chg="addSld modSld">
      <pc:chgData name="Ross, Nicholas" userId="S::nicholas.ross@ct.gov::2bf20b35-88c3-457e-9e1f-283e98328515" providerId="AD" clId="Web-{C51672A7-D9EE-3803-88F2-23173BA7E3CF}" dt="2025-02-21T20:22:36.560" v="372" actId="20577"/>
      <pc:docMkLst>
        <pc:docMk/>
      </pc:docMkLst>
      <pc:sldChg chg="modSp">
        <pc:chgData name="Ross, Nicholas" userId="S::nicholas.ross@ct.gov::2bf20b35-88c3-457e-9e1f-283e98328515" providerId="AD" clId="Web-{C51672A7-D9EE-3803-88F2-23173BA7E3CF}" dt="2025-02-21T19:58:11.389" v="16" actId="20577"/>
        <pc:sldMkLst>
          <pc:docMk/>
          <pc:sldMk cId="1996924506" sldId="375"/>
        </pc:sldMkLst>
        <pc:spChg chg="mod">
          <ac:chgData name="Ross, Nicholas" userId="S::nicholas.ross@ct.gov::2bf20b35-88c3-457e-9e1f-283e98328515" providerId="AD" clId="Web-{C51672A7-D9EE-3803-88F2-23173BA7E3CF}" dt="2025-02-21T19:58:11.389" v="16" actId="20577"/>
          <ac:spMkLst>
            <pc:docMk/>
            <pc:sldMk cId="1996924506" sldId="375"/>
            <ac:spMk id="3" creationId="{C63B429C-372C-A2D8-E13E-AAF2CFBA4218}"/>
          </ac:spMkLst>
        </pc:spChg>
      </pc:sldChg>
      <pc:sldChg chg="modSp">
        <pc:chgData name="Ross, Nicholas" userId="S::nicholas.ross@ct.gov::2bf20b35-88c3-457e-9e1f-283e98328515" providerId="AD" clId="Web-{C51672A7-D9EE-3803-88F2-23173BA7E3CF}" dt="2025-02-21T19:58:27.608" v="18" actId="20577"/>
        <pc:sldMkLst>
          <pc:docMk/>
          <pc:sldMk cId="2504345949" sldId="377"/>
        </pc:sldMkLst>
        <pc:spChg chg="mod">
          <ac:chgData name="Ross, Nicholas" userId="S::nicholas.ross@ct.gov::2bf20b35-88c3-457e-9e1f-283e98328515" providerId="AD" clId="Web-{C51672A7-D9EE-3803-88F2-23173BA7E3CF}" dt="2025-02-21T19:58:27.608" v="18" actId="20577"/>
          <ac:spMkLst>
            <pc:docMk/>
            <pc:sldMk cId="2504345949" sldId="377"/>
            <ac:spMk id="3" creationId="{1CE10D97-6B62-2241-AEB3-9799D3AB1A1D}"/>
          </ac:spMkLst>
        </pc:spChg>
      </pc:sldChg>
      <pc:sldChg chg="modSp">
        <pc:chgData name="Ross, Nicholas" userId="S::nicholas.ross@ct.gov::2bf20b35-88c3-457e-9e1f-283e98328515" providerId="AD" clId="Web-{C51672A7-D9EE-3803-88F2-23173BA7E3CF}" dt="2025-02-21T20:22:36.560" v="372" actId="20577"/>
        <pc:sldMkLst>
          <pc:docMk/>
          <pc:sldMk cId="659294382" sldId="378"/>
        </pc:sldMkLst>
        <pc:spChg chg="mod">
          <ac:chgData name="Ross, Nicholas" userId="S::nicholas.ross@ct.gov::2bf20b35-88c3-457e-9e1f-283e98328515" providerId="AD" clId="Web-{C51672A7-D9EE-3803-88F2-23173BA7E3CF}" dt="2025-02-21T20:22:36.560" v="372" actId="20577"/>
          <ac:spMkLst>
            <pc:docMk/>
            <pc:sldMk cId="659294382" sldId="378"/>
            <ac:spMk id="3" creationId="{6FCB8DC0-F156-223F-DEB7-BF8E40BAEA6C}"/>
          </ac:spMkLst>
        </pc:spChg>
      </pc:sldChg>
      <pc:sldChg chg="modSp add replId">
        <pc:chgData name="Ross, Nicholas" userId="S::nicholas.ross@ct.gov::2bf20b35-88c3-457e-9e1f-283e98328515" providerId="AD" clId="Web-{C51672A7-D9EE-3803-88F2-23173BA7E3CF}" dt="2025-02-21T20:20:05.093" v="315" actId="20577"/>
        <pc:sldMkLst>
          <pc:docMk/>
          <pc:sldMk cId="575601789" sldId="380"/>
        </pc:sldMkLst>
        <pc:spChg chg="mod">
          <ac:chgData name="Ross, Nicholas" userId="S::nicholas.ross@ct.gov::2bf20b35-88c3-457e-9e1f-283e98328515" providerId="AD" clId="Web-{C51672A7-D9EE-3803-88F2-23173BA7E3CF}" dt="2025-02-21T20:20:05.093" v="315" actId="20577"/>
          <ac:spMkLst>
            <pc:docMk/>
            <pc:sldMk cId="575601789" sldId="380"/>
            <ac:spMk id="3" creationId="{C489A5F5-79CD-6F09-F990-88AEFF611D46}"/>
          </ac:spMkLst>
        </pc:spChg>
      </pc:sldChg>
    </pc:docChg>
  </pc:docChgLst>
  <pc:docChgLst>
    <pc:chgData name="Saulat, Wvarrda" userId="65c0f2fe-38dc-4656-b8ba-90772f69275d" providerId="ADAL" clId="{CDEAF2A5-2127-40E2-BFC1-E8B588E50A66}"/>
    <pc:docChg chg="undo custSel addSld delSld modSld sldOrd">
      <pc:chgData name="Saulat, Wvarrda" userId="65c0f2fe-38dc-4656-b8ba-90772f69275d" providerId="ADAL" clId="{CDEAF2A5-2127-40E2-BFC1-E8B588E50A66}" dt="2025-02-26T17:39:18.018" v="2095"/>
      <pc:docMkLst>
        <pc:docMk/>
      </pc:docMkLst>
      <pc:sldChg chg="modSp mod">
        <pc:chgData name="Saulat, Wvarrda" userId="65c0f2fe-38dc-4656-b8ba-90772f69275d" providerId="ADAL" clId="{CDEAF2A5-2127-40E2-BFC1-E8B588E50A66}" dt="2025-02-26T12:42:55.796" v="1746" actId="1036"/>
        <pc:sldMkLst>
          <pc:docMk/>
          <pc:sldMk cId="3327762774" sldId="264"/>
        </pc:sldMkLst>
        <pc:picChg chg="mod">
          <ac:chgData name="Saulat, Wvarrda" userId="65c0f2fe-38dc-4656-b8ba-90772f69275d" providerId="ADAL" clId="{CDEAF2A5-2127-40E2-BFC1-E8B588E50A66}" dt="2025-02-26T12:42:55.796" v="1746" actId="1036"/>
          <ac:picMkLst>
            <pc:docMk/>
            <pc:sldMk cId="3327762774" sldId="264"/>
            <ac:picMk id="6" creationId="{B1FDDCA6-3E74-4CF6-60E2-5E699A635693}"/>
          </ac:picMkLst>
        </pc:picChg>
      </pc:sldChg>
      <pc:sldChg chg="add modNotesTx">
        <pc:chgData name="Saulat, Wvarrda" userId="65c0f2fe-38dc-4656-b8ba-90772f69275d" providerId="ADAL" clId="{CDEAF2A5-2127-40E2-BFC1-E8B588E50A66}" dt="2025-02-26T17:32:29.970" v="2078" actId="20577"/>
        <pc:sldMkLst>
          <pc:docMk/>
          <pc:sldMk cId="2752124679" sldId="265"/>
        </pc:sldMkLst>
      </pc:sldChg>
      <pc:sldChg chg="add modNotesTx">
        <pc:chgData name="Saulat, Wvarrda" userId="65c0f2fe-38dc-4656-b8ba-90772f69275d" providerId="ADAL" clId="{CDEAF2A5-2127-40E2-BFC1-E8B588E50A66}" dt="2025-02-26T17:32:47.478" v="2080" actId="20577"/>
        <pc:sldMkLst>
          <pc:docMk/>
          <pc:sldMk cId="3578586130" sldId="267"/>
        </pc:sldMkLst>
      </pc:sldChg>
      <pc:sldChg chg="add modNotesTx">
        <pc:chgData name="Saulat, Wvarrda" userId="65c0f2fe-38dc-4656-b8ba-90772f69275d" providerId="ADAL" clId="{CDEAF2A5-2127-40E2-BFC1-E8B588E50A66}" dt="2025-02-26T17:38:18.030" v="2092" actId="20577"/>
        <pc:sldMkLst>
          <pc:docMk/>
          <pc:sldMk cId="3300346566" sldId="269"/>
        </pc:sldMkLst>
      </pc:sldChg>
      <pc:sldChg chg="add del modNotesTx">
        <pc:chgData name="Saulat, Wvarrda" userId="65c0f2fe-38dc-4656-b8ba-90772f69275d" providerId="ADAL" clId="{CDEAF2A5-2127-40E2-BFC1-E8B588E50A66}" dt="2025-02-26T17:38:00.907" v="2090" actId="2696"/>
        <pc:sldMkLst>
          <pc:docMk/>
          <pc:sldMk cId="3044799505" sldId="271"/>
        </pc:sldMkLst>
      </pc:sldChg>
      <pc:sldChg chg="add">
        <pc:chgData name="Saulat, Wvarrda" userId="65c0f2fe-38dc-4656-b8ba-90772f69275d" providerId="ADAL" clId="{CDEAF2A5-2127-40E2-BFC1-E8B588E50A66}" dt="2025-02-26T17:39:18.018" v="2095"/>
        <pc:sldMkLst>
          <pc:docMk/>
          <pc:sldMk cId="2977261562" sldId="277"/>
        </pc:sldMkLst>
      </pc:sldChg>
      <pc:sldChg chg="add modNotesTx">
        <pc:chgData name="Saulat, Wvarrda" userId="65c0f2fe-38dc-4656-b8ba-90772f69275d" providerId="ADAL" clId="{CDEAF2A5-2127-40E2-BFC1-E8B588E50A66}" dt="2025-02-26T17:38:33.778" v="2094" actId="20577"/>
        <pc:sldMkLst>
          <pc:docMk/>
          <pc:sldMk cId="2548611772" sldId="281"/>
        </pc:sldMkLst>
      </pc:sldChg>
      <pc:sldChg chg="add modNotesTx">
        <pc:chgData name="Saulat, Wvarrda" userId="65c0f2fe-38dc-4656-b8ba-90772f69275d" providerId="ADAL" clId="{CDEAF2A5-2127-40E2-BFC1-E8B588E50A66}" dt="2025-02-26T17:34:10.762" v="2087" actId="20577"/>
        <pc:sldMkLst>
          <pc:docMk/>
          <pc:sldMk cId="1705555617" sldId="282"/>
        </pc:sldMkLst>
      </pc:sldChg>
      <pc:sldChg chg="add modNotesTx">
        <pc:chgData name="Saulat, Wvarrda" userId="65c0f2fe-38dc-4656-b8ba-90772f69275d" providerId="ADAL" clId="{CDEAF2A5-2127-40E2-BFC1-E8B588E50A66}" dt="2025-02-26T17:33:39.764" v="2085" actId="20577"/>
        <pc:sldMkLst>
          <pc:docMk/>
          <pc:sldMk cId="2590982688" sldId="283"/>
        </pc:sldMkLst>
      </pc:sldChg>
      <pc:sldChg chg="add modNotesTx">
        <pc:chgData name="Saulat, Wvarrda" userId="65c0f2fe-38dc-4656-b8ba-90772f69275d" providerId="ADAL" clId="{CDEAF2A5-2127-40E2-BFC1-E8B588E50A66}" dt="2025-02-26T17:33:24.968" v="2083" actId="20577"/>
        <pc:sldMkLst>
          <pc:docMk/>
          <pc:sldMk cId="1555619970" sldId="284"/>
        </pc:sldMkLst>
      </pc:sldChg>
      <pc:sldChg chg="addSp delSp modSp mod">
        <pc:chgData name="Saulat, Wvarrda" userId="65c0f2fe-38dc-4656-b8ba-90772f69275d" providerId="ADAL" clId="{CDEAF2A5-2127-40E2-BFC1-E8B588E50A66}" dt="2025-02-26T13:49:38.701" v="1811" actId="20577"/>
        <pc:sldMkLst>
          <pc:docMk/>
          <pc:sldMk cId="894901039" sldId="316"/>
        </pc:sldMkLst>
        <pc:spChg chg="add del mod">
          <ac:chgData name="Saulat, Wvarrda" userId="65c0f2fe-38dc-4656-b8ba-90772f69275d" providerId="ADAL" clId="{CDEAF2A5-2127-40E2-BFC1-E8B588E50A66}" dt="2025-02-26T13:49:14.088" v="1802" actId="478"/>
          <ac:spMkLst>
            <pc:docMk/>
            <pc:sldMk cId="894901039" sldId="316"/>
            <ac:spMk id="5" creationId="{33A5957A-27D0-9FE7-B6B6-E96ED22DA89C}"/>
          </ac:spMkLst>
        </pc:spChg>
        <pc:spChg chg="mod">
          <ac:chgData name="Saulat, Wvarrda" userId="65c0f2fe-38dc-4656-b8ba-90772f69275d" providerId="ADAL" clId="{CDEAF2A5-2127-40E2-BFC1-E8B588E50A66}" dt="2025-02-26T13:49:30.124" v="1806" actId="14100"/>
          <ac:spMkLst>
            <pc:docMk/>
            <pc:sldMk cId="894901039" sldId="316"/>
            <ac:spMk id="1543" creationId="{5ED1F9CB-BF6D-F048-A802-684FFFCBF5D6}"/>
          </ac:spMkLst>
        </pc:spChg>
        <pc:spChg chg="mod">
          <ac:chgData name="Saulat, Wvarrda" userId="65c0f2fe-38dc-4656-b8ba-90772f69275d" providerId="ADAL" clId="{CDEAF2A5-2127-40E2-BFC1-E8B588E50A66}" dt="2025-02-26T13:49:38.701" v="1811" actId="20577"/>
          <ac:spMkLst>
            <pc:docMk/>
            <pc:sldMk cId="894901039" sldId="316"/>
            <ac:spMk id="1544" creationId="{8243FE68-E14C-C37C-95E9-3036D8708BB7}"/>
          </ac:spMkLst>
        </pc:spChg>
        <pc:spChg chg="mod">
          <ac:chgData name="Saulat, Wvarrda" userId="65c0f2fe-38dc-4656-b8ba-90772f69275d" providerId="ADAL" clId="{CDEAF2A5-2127-40E2-BFC1-E8B588E50A66}" dt="2025-02-26T13:49:26.761" v="1805" actId="14100"/>
          <ac:spMkLst>
            <pc:docMk/>
            <pc:sldMk cId="894901039" sldId="316"/>
            <ac:spMk id="1919" creationId="{22096163-9F50-2CF3-B379-C0DC9AECF279}"/>
          </ac:spMkLst>
        </pc:spChg>
        <pc:picChg chg="mod">
          <ac:chgData name="Saulat, Wvarrda" userId="65c0f2fe-38dc-4656-b8ba-90772f69275d" providerId="ADAL" clId="{CDEAF2A5-2127-40E2-BFC1-E8B588E50A66}" dt="2025-02-26T13:48:15.068" v="1747" actId="14100"/>
          <ac:picMkLst>
            <pc:docMk/>
            <pc:sldMk cId="894901039" sldId="316"/>
            <ac:picMk id="1620" creationId="{8941929D-D0A9-3D8F-08BD-6D2056E2E9DD}"/>
          </ac:picMkLst>
        </pc:picChg>
        <pc:picChg chg="mod">
          <ac:chgData name="Saulat, Wvarrda" userId="65c0f2fe-38dc-4656-b8ba-90772f69275d" providerId="ADAL" clId="{CDEAF2A5-2127-40E2-BFC1-E8B588E50A66}" dt="2025-02-26T13:49:20.940" v="1804" actId="14100"/>
          <ac:picMkLst>
            <pc:docMk/>
            <pc:sldMk cId="894901039" sldId="316"/>
            <ac:picMk id="1621" creationId="{6ED6EC67-2A0A-7B49-BC99-94BB93DF1C95}"/>
          </ac:picMkLst>
        </pc:picChg>
      </pc:sldChg>
      <pc:sldChg chg="modSp">
        <pc:chgData name="Saulat, Wvarrda" userId="65c0f2fe-38dc-4656-b8ba-90772f69275d" providerId="ADAL" clId="{CDEAF2A5-2127-40E2-BFC1-E8B588E50A66}" dt="2025-02-14T16:57:37.702" v="5" actId="255"/>
        <pc:sldMkLst>
          <pc:docMk/>
          <pc:sldMk cId="4033325978" sldId="336"/>
        </pc:sldMkLst>
        <pc:graphicFrameChg chg="mod">
          <ac:chgData name="Saulat, Wvarrda" userId="65c0f2fe-38dc-4656-b8ba-90772f69275d" providerId="ADAL" clId="{CDEAF2A5-2127-40E2-BFC1-E8B588E50A66}" dt="2025-02-14T16:57:37.702" v="5" actId="255"/>
          <ac:graphicFrameMkLst>
            <pc:docMk/>
            <pc:sldMk cId="4033325978" sldId="336"/>
            <ac:graphicFrameMk id="6" creationId="{9C7A4F7F-4783-044A-E251-CD5259F21DFC}"/>
          </ac:graphicFrameMkLst>
        </pc:graphicFrameChg>
        <pc:graphicFrameChg chg="mod">
          <ac:chgData name="Saulat, Wvarrda" userId="65c0f2fe-38dc-4656-b8ba-90772f69275d" providerId="ADAL" clId="{CDEAF2A5-2127-40E2-BFC1-E8B588E50A66}" dt="2025-02-14T16:57:20.101" v="2" actId="255"/>
          <ac:graphicFrameMkLst>
            <pc:docMk/>
            <pc:sldMk cId="4033325978" sldId="336"/>
            <ac:graphicFrameMk id="365" creationId="{90CC9C4A-222E-ECA9-1ABA-A2A43E2A47F0}"/>
          </ac:graphicFrameMkLst>
        </pc:graphicFrameChg>
      </pc:sldChg>
      <pc:sldChg chg="addSp delSp modSp del mod modClrScheme delDesignElem chgLayout">
        <pc:chgData name="Saulat, Wvarrda" userId="65c0f2fe-38dc-4656-b8ba-90772f69275d" providerId="ADAL" clId="{CDEAF2A5-2127-40E2-BFC1-E8B588E50A66}" dt="2025-02-26T17:32:00.656" v="2075" actId="2696"/>
        <pc:sldMkLst>
          <pc:docMk/>
          <pc:sldMk cId="1773429058" sldId="352"/>
        </pc:sldMkLst>
        <pc:spChg chg="mod ord">
          <ac:chgData name="Saulat, Wvarrda" userId="65c0f2fe-38dc-4656-b8ba-90772f69275d" providerId="ADAL" clId="{CDEAF2A5-2127-40E2-BFC1-E8B588E50A66}" dt="2025-02-26T17:31:35.685" v="2072" actId="700"/>
          <ac:spMkLst>
            <pc:docMk/>
            <pc:sldMk cId="1773429058" sldId="352"/>
            <ac:spMk id="2" creationId="{90DA8EA0-A9D9-2BBA-FD1B-B594B303857B}"/>
          </ac:spMkLst>
        </pc:spChg>
        <pc:spChg chg="mod ord">
          <ac:chgData name="Saulat, Wvarrda" userId="65c0f2fe-38dc-4656-b8ba-90772f69275d" providerId="ADAL" clId="{CDEAF2A5-2127-40E2-BFC1-E8B588E50A66}" dt="2025-02-26T17:31:35.685" v="2072" actId="700"/>
          <ac:spMkLst>
            <pc:docMk/>
            <pc:sldMk cId="1773429058" sldId="352"/>
            <ac:spMk id="4" creationId="{60E204D7-BEDA-A5AC-5807-C11197D79B95}"/>
          </ac:spMkLst>
        </pc:spChg>
        <pc:spChg chg="add del mod ord">
          <ac:chgData name="Saulat, Wvarrda" userId="65c0f2fe-38dc-4656-b8ba-90772f69275d" providerId="ADAL" clId="{CDEAF2A5-2127-40E2-BFC1-E8B588E50A66}" dt="2025-02-26T17:31:35.685" v="2072" actId="700"/>
          <ac:spMkLst>
            <pc:docMk/>
            <pc:sldMk cId="1773429058" sldId="352"/>
            <ac:spMk id="5" creationId="{D3936E93-31A9-BCFA-446D-BD14E0C9055B}"/>
          </ac:spMkLst>
        </pc:spChg>
        <pc:spChg chg="add del">
          <ac:chgData name="Saulat, Wvarrda" userId="65c0f2fe-38dc-4656-b8ba-90772f69275d" providerId="ADAL" clId="{CDEAF2A5-2127-40E2-BFC1-E8B588E50A66}" dt="2025-02-26T17:31:35.685" v="2072" actId="700"/>
          <ac:spMkLst>
            <pc:docMk/>
            <pc:sldMk cId="1773429058" sldId="352"/>
            <ac:spMk id="41" creationId="{A8384FB5-9ADC-4DDC-881B-597D56F5B15D}"/>
          </ac:spMkLst>
        </pc:spChg>
        <pc:spChg chg="add del">
          <ac:chgData name="Saulat, Wvarrda" userId="65c0f2fe-38dc-4656-b8ba-90772f69275d" providerId="ADAL" clId="{CDEAF2A5-2127-40E2-BFC1-E8B588E50A66}" dt="2025-02-26T17:31:35.685" v="2072" actId="700"/>
          <ac:spMkLst>
            <pc:docMk/>
            <pc:sldMk cId="1773429058" sldId="352"/>
            <ac:spMk id="43" creationId="{1199E1B1-A8C0-4FE8-A5A8-1CB41D69F857}"/>
          </ac:spMkLst>
        </pc:spChg>
        <pc:spChg chg="add del">
          <ac:chgData name="Saulat, Wvarrda" userId="65c0f2fe-38dc-4656-b8ba-90772f69275d" providerId="ADAL" clId="{CDEAF2A5-2127-40E2-BFC1-E8B588E50A66}" dt="2025-02-26T17:31:35.685" v="2072" actId="700"/>
          <ac:spMkLst>
            <pc:docMk/>
            <pc:sldMk cId="1773429058" sldId="352"/>
            <ac:spMk id="45" creationId="{84A8DE83-DE75-4B41-9DB4-A7EC0B0DEC0B}"/>
          </ac:spMkLst>
        </pc:spChg>
        <pc:spChg chg="add del">
          <ac:chgData name="Saulat, Wvarrda" userId="65c0f2fe-38dc-4656-b8ba-90772f69275d" providerId="ADAL" clId="{CDEAF2A5-2127-40E2-BFC1-E8B588E50A66}" dt="2025-02-26T17:31:35.685" v="2072" actId="700"/>
          <ac:spMkLst>
            <pc:docMk/>
            <pc:sldMk cId="1773429058" sldId="352"/>
            <ac:spMk id="47" creationId="{A7009A0A-BEF5-4EAC-AF15-E4F9F002E239}"/>
          </ac:spMkLst>
        </pc:spChg>
      </pc:sldChg>
      <pc:sldChg chg="ord">
        <pc:chgData name="Saulat, Wvarrda" userId="65c0f2fe-38dc-4656-b8ba-90772f69275d" providerId="ADAL" clId="{CDEAF2A5-2127-40E2-BFC1-E8B588E50A66}" dt="2025-02-14T19:12:45.813" v="110"/>
        <pc:sldMkLst>
          <pc:docMk/>
          <pc:sldMk cId="3082136993" sldId="357"/>
        </pc:sldMkLst>
      </pc:sldChg>
      <pc:sldChg chg="modSp mod">
        <pc:chgData name="Saulat, Wvarrda" userId="65c0f2fe-38dc-4656-b8ba-90772f69275d" providerId="ADAL" clId="{CDEAF2A5-2127-40E2-BFC1-E8B588E50A66}" dt="2025-02-26T15:23:15.398" v="2065" actId="20577"/>
        <pc:sldMkLst>
          <pc:docMk/>
          <pc:sldMk cId="3844246975" sldId="359"/>
        </pc:sldMkLst>
        <pc:spChg chg="mod">
          <ac:chgData name="Saulat, Wvarrda" userId="65c0f2fe-38dc-4656-b8ba-90772f69275d" providerId="ADAL" clId="{CDEAF2A5-2127-40E2-BFC1-E8B588E50A66}" dt="2025-02-26T15:23:15.398" v="2065" actId="20577"/>
          <ac:spMkLst>
            <pc:docMk/>
            <pc:sldMk cId="3844246975" sldId="359"/>
            <ac:spMk id="5" creationId="{71B795ED-B3AF-92FA-EF71-471C6FC112CD}"/>
          </ac:spMkLst>
        </pc:spChg>
      </pc:sldChg>
      <pc:sldChg chg="modSp mod ord">
        <pc:chgData name="Saulat, Wvarrda" userId="65c0f2fe-38dc-4656-b8ba-90772f69275d" providerId="ADAL" clId="{CDEAF2A5-2127-40E2-BFC1-E8B588E50A66}" dt="2025-02-26T15:36:54.489" v="2070" actId="255"/>
        <pc:sldMkLst>
          <pc:docMk/>
          <pc:sldMk cId="886393972" sldId="361"/>
        </pc:sldMkLst>
        <pc:spChg chg="mod">
          <ac:chgData name="Saulat, Wvarrda" userId="65c0f2fe-38dc-4656-b8ba-90772f69275d" providerId="ADAL" clId="{CDEAF2A5-2127-40E2-BFC1-E8B588E50A66}" dt="2025-02-26T15:36:54.489" v="2070" actId="255"/>
          <ac:spMkLst>
            <pc:docMk/>
            <pc:sldMk cId="886393972" sldId="361"/>
            <ac:spMk id="5" creationId="{71B795ED-B3AF-92FA-EF71-471C6FC112CD}"/>
          </ac:spMkLst>
        </pc:spChg>
      </pc:sldChg>
      <pc:sldChg chg="modSp new del mod">
        <pc:chgData name="Saulat, Wvarrda" userId="65c0f2fe-38dc-4656-b8ba-90772f69275d" providerId="ADAL" clId="{CDEAF2A5-2127-40E2-BFC1-E8B588E50A66}" dt="2025-02-14T17:17:35.289" v="9" actId="2696"/>
        <pc:sldMkLst>
          <pc:docMk/>
          <pc:sldMk cId="3968927032" sldId="363"/>
        </pc:sldMkLst>
      </pc:sldChg>
      <pc:sldChg chg="addSp delSp modSp add mod ord delDesignElem chgLayout">
        <pc:chgData name="Saulat, Wvarrda" userId="65c0f2fe-38dc-4656-b8ba-90772f69275d" providerId="ADAL" clId="{CDEAF2A5-2127-40E2-BFC1-E8B588E50A66}" dt="2025-02-26T14:01:29.121" v="2059" actId="1076"/>
        <pc:sldMkLst>
          <pc:docMk/>
          <pc:sldMk cId="3099480426" sldId="364"/>
        </pc:sldMkLst>
        <pc:spChg chg="mod ord">
          <ac:chgData name="Saulat, Wvarrda" userId="65c0f2fe-38dc-4656-b8ba-90772f69275d" providerId="ADAL" clId="{CDEAF2A5-2127-40E2-BFC1-E8B588E50A66}" dt="2025-02-14T19:32:12.592" v="271" actId="700"/>
          <ac:spMkLst>
            <pc:docMk/>
            <pc:sldMk cId="3099480426" sldId="364"/>
            <ac:spMk id="2" creationId="{3977FFCA-9032-540A-625D-1766C023E95A}"/>
          </ac:spMkLst>
        </pc:spChg>
        <pc:spChg chg="mod ord">
          <ac:chgData name="Saulat, Wvarrda" userId="65c0f2fe-38dc-4656-b8ba-90772f69275d" providerId="ADAL" clId="{CDEAF2A5-2127-40E2-BFC1-E8B588E50A66}" dt="2025-02-14T19:32:12.592" v="271" actId="700"/>
          <ac:spMkLst>
            <pc:docMk/>
            <pc:sldMk cId="3099480426" sldId="364"/>
            <ac:spMk id="4" creationId="{A6420F32-B1D9-DD1D-63E7-561CF3D72834}"/>
          </ac:spMkLst>
        </pc:spChg>
        <pc:spChg chg="add mod">
          <ac:chgData name="Saulat, Wvarrda" userId="65c0f2fe-38dc-4656-b8ba-90772f69275d" providerId="ADAL" clId="{CDEAF2A5-2127-40E2-BFC1-E8B588E50A66}" dt="2025-02-26T13:55:16.975" v="1945" actId="1076"/>
          <ac:spMkLst>
            <pc:docMk/>
            <pc:sldMk cId="3099480426" sldId="364"/>
            <ac:spMk id="6" creationId="{8DC5C9C0-957F-ED0A-BB1F-58188A1FBF30}"/>
          </ac:spMkLst>
        </pc:spChg>
        <pc:spChg chg="add mod">
          <ac:chgData name="Saulat, Wvarrda" userId="65c0f2fe-38dc-4656-b8ba-90772f69275d" providerId="ADAL" clId="{CDEAF2A5-2127-40E2-BFC1-E8B588E50A66}" dt="2025-02-26T14:01:29.121" v="2059" actId="1076"/>
          <ac:spMkLst>
            <pc:docMk/>
            <pc:sldMk cId="3099480426" sldId="364"/>
            <ac:spMk id="14" creationId="{9F1AF83A-29F7-58DC-1052-90CB5C999127}"/>
          </ac:spMkLst>
        </pc:spChg>
        <pc:spChg chg="add del">
          <ac:chgData name="Saulat, Wvarrda" userId="65c0f2fe-38dc-4656-b8ba-90772f69275d" providerId="ADAL" clId="{CDEAF2A5-2127-40E2-BFC1-E8B588E50A66}" dt="2025-02-14T19:32:12.592" v="271" actId="700"/>
          <ac:spMkLst>
            <pc:docMk/>
            <pc:sldMk cId="3099480426" sldId="364"/>
            <ac:spMk id="41" creationId="{AE7E4BF2-7A5C-E32D-980C-13AF273F5B9A}"/>
          </ac:spMkLst>
        </pc:spChg>
        <pc:spChg chg="add del">
          <ac:chgData name="Saulat, Wvarrda" userId="65c0f2fe-38dc-4656-b8ba-90772f69275d" providerId="ADAL" clId="{CDEAF2A5-2127-40E2-BFC1-E8B588E50A66}" dt="2025-02-14T19:32:12.592" v="271" actId="700"/>
          <ac:spMkLst>
            <pc:docMk/>
            <pc:sldMk cId="3099480426" sldId="364"/>
            <ac:spMk id="43" creationId="{1855CDEA-4783-1440-7940-4FD41F32971E}"/>
          </ac:spMkLst>
        </pc:spChg>
        <pc:spChg chg="add del">
          <ac:chgData name="Saulat, Wvarrda" userId="65c0f2fe-38dc-4656-b8ba-90772f69275d" providerId="ADAL" clId="{CDEAF2A5-2127-40E2-BFC1-E8B588E50A66}" dt="2025-02-14T19:32:12.592" v="271" actId="700"/>
          <ac:spMkLst>
            <pc:docMk/>
            <pc:sldMk cId="3099480426" sldId="364"/>
            <ac:spMk id="45" creationId="{A8170F33-C240-1BC4-1730-8DAE9A47A710}"/>
          </ac:spMkLst>
        </pc:spChg>
        <pc:spChg chg="add del">
          <ac:chgData name="Saulat, Wvarrda" userId="65c0f2fe-38dc-4656-b8ba-90772f69275d" providerId="ADAL" clId="{CDEAF2A5-2127-40E2-BFC1-E8B588E50A66}" dt="2025-02-14T19:32:12.592" v="271" actId="700"/>
          <ac:spMkLst>
            <pc:docMk/>
            <pc:sldMk cId="3099480426" sldId="364"/>
            <ac:spMk id="47" creationId="{C3C5DD30-2652-B8B8-E716-FC380E9BE3BD}"/>
          </ac:spMkLst>
        </pc:spChg>
        <pc:graphicFrameChg chg="add del mod">
          <ac:chgData name="Saulat, Wvarrda" userId="65c0f2fe-38dc-4656-b8ba-90772f69275d" providerId="ADAL" clId="{CDEAF2A5-2127-40E2-BFC1-E8B588E50A66}" dt="2025-02-26T14:01:15.131" v="2058"/>
          <ac:graphicFrameMkLst>
            <pc:docMk/>
            <pc:sldMk cId="3099480426" sldId="364"/>
            <ac:graphicFrameMk id="3" creationId="{D6B22A1A-54AF-8041-DE3F-7B52C1D7AC13}"/>
          </ac:graphicFrameMkLst>
        </pc:graphicFrameChg>
        <pc:graphicFrameChg chg="del mod">
          <ac:chgData name="Saulat, Wvarrda" userId="65c0f2fe-38dc-4656-b8ba-90772f69275d" providerId="ADAL" clId="{CDEAF2A5-2127-40E2-BFC1-E8B588E50A66}" dt="2025-02-26T13:54:41.401" v="1933" actId="478"/>
          <ac:graphicFrameMkLst>
            <pc:docMk/>
            <pc:sldMk cId="3099480426" sldId="364"/>
            <ac:graphicFrameMk id="1318" creationId="{5F373103-3143-1D24-7228-D2D28BFDCEF2}"/>
          </ac:graphicFrameMkLst>
        </pc:graphicFrameChg>
      </pc:sldChg>
      <pc:sldChg chg="modSp add mod">
        <pc:chgData name="Saulat, Wvarrda" userId="65c0f2fe-38dc-4656-b8ba-90772f69275d" providerId="ADAL" clId="{CDEAF2A5-2127-40E2-BFC1-E8B588E50A66}" dt="2025-02-14T19:13:00.123" v="117" actId="20577"/>
        <pc:sldMkLst>
          <pc:docMk/>
          <pc:sldMk cId="1331541346" sldId="365"/>
        </pc:sldMkLst>
        <pc:spChg chg="mod">
          <ac:chgData name="Saulat, Wvarrda" userId="65c0f2fe-38dc-4656-b8ba-90772f69275d" providerId="ADAL" clId="{CDEAF2A5-2127-40E2-BFC1-E8B588E50A66}" dt="2025-02-14T19:13:00.123" v="117" actId="20577"/>
          <ac:spMkLst>
            <pc:docMk/>
            <pc:sldMk cId="1331541346" sldId="365"/>
            <ac:spMk id="2" creationId="{ECCBA814-2D9C-E9DF-1C97-A9DCB7F60C4B}"/>
          </ac:spMkLst>
        </pc:spChg>
      </pc:sldChg>
      <pc:sldChg chg="modSp add mod">
        <pc:chgData name="Saulat, Wvarrda" userId="65c0f2fe-38dc-4656-b8ba-90772f69275d" providerId="ADAL" clId="{CDEAF2A5-2127-40E2-BFC1-E8B588E50A66}" dt="2025-02-14T19:14:09.440" v="125" actId="20577"/>
        <pc:sldMkLst>
          <pc:docMk/>
          <pc:sldMk cId="3958708168" sldId="366"/>
        </pc:sldMkLst>
      </pc:sldChg>
      <pc:sldChg chg="modSp add mod ord">
        <pc:chgData name="Saulat, Wvarrda" userId="65c0f2fe-38dc-4656-b8ba-90772f69275d" providerId="ADAL" clId="{CDEAF2A5-2127-40E2-BFC1-E8B588E50A66}" dt="2025-02-14T19:15:10.720" v="177"/>
        <pc:sldMkLst>
          <pc:docMk/>
          <pc:sldMk cId="2471816756" sldId="367"/>
        </pc:sldMkLst>
        <pc:spChg chg="mod">
          <ac:chgData name="Saulat, Wvarrda" userId="65c0f2fe-38dc-4656-b8ba-90772f69275d" providerId="ADAL" clId="{CDEAF2A5-2127-40E2-BFC1-E8B588E50A66}" dt="2025-02-14T19:14:17.324" v="140" actId="20577"/>
          <ac:spMkLst>
            <pc:docMk/>
            <pc:sldMk cId="2471816756" sldId="367"/>
            <ac:spMk id="2" creationId="{EFEAA836-055D-7292-9653-15014B9D7DB0}"/>
          </ac:spMkLst>
        </pc:spChg>
      </pc:sldChg>
      <pc:sldChg chg="modSp add mod">
        <pc:chgData name="Saulat, Wvarrda" userId="65c0f2fe-38dc-4656-b8ba-90772f69275d" providerId="ADAL" clId="{CDEAF2A5-2127-40E2-BFC1-E8B588E50A66}" dt="2025-02-14T19:15:06.044" v="175" actId="5793"/>
        <pc:sldMkLst>
          <pc:docMk/>
          <pc:sldMk cId="2180832996" sldId="368"/>
        </pc:sldMkLst>
        <pc:spChg chg="mod">
          <ac:chgData name="Saulat, Wvarrda" userId="65c0f2fe-38dc-4656-b8ba-90772f69275d" providerId="ADAL" clId="{CDEAF2A5-2127-40E2-BFC1-E8B588E50A66}" dt="2025-02-14T19:15:06.044" v="175" actId="5793"/>
          <ac:spMkLst>
            <pc:docMk/>
            <pc:sldMk cId="2180832996" sldId="368"/>
            <ac:spMk id="2" creationId="{C91E5A40-1F80-777F-1AEB-9F15A49A938B}"/>
          </ac:spMkLst>
        </pc:spChg>
      </pc:sldChg>
      <pc:sldChg chg="new del">
        <pc:chgData name="Saulat, Wvarrda" userId="65c0f2fe-38dc-4656-b8ba-90772f69275d" providerId="ADAL" clId="{CDEAF2A5-2127-40E2-BFC1-E8B588E50A66}" dt="2025-02-14T19:14:50.362" v="142" actId="680"/>
        <pc:sldMkLst>
          <pc:docMk/>
          <pc:sldMk cId="2759700461" sldId="368"/>
        </pc:sldMkLst>
      </pc:sldChg>
      <pc:sldChg chg="modSp new del mod ord">
        <pc:chgData name="Saulat, Wvarrda" userId="65c0f2fe-38dc-4656-b8ba-90772f69275d" providerId="ADAL" clId="{CDEAF2A5-2127-40E2-BFC1-E8B588E50A66}" dt="2025-02-14T19:16:57.423" v="196" actId="2696"/>
        <pc:sldMkLst>
          <pc:docMk/>
          <pc:sldMk cId="3005573383" sldId="369"/>
        </pc:sldMkLst>
      </pc:sldChg>
      <pc:sldChg chg="modSp add mod">
        <pc:chgData name="Saulat, Wvarrda" userId="65c0f2fe-38dc-4656-b8ba-90772f69275d" providerId="ADAL" clId="{CDEAF2A5-2127-40E2-BFC1-E8B588E50A66}" dt="2025-02-14T19:18:12.932" v="222" actId="20577"/>
        <pc:sldMkLst>
          <pc:docMk/>
          <pc:sldMk cId="3476930137" sldId="369"/>
        </pc:sldMkLst>
        <pc:spChg chg="mod">
          <ac:chgData name="Saulat, Wvarrda" userId="65c0f2fe-38dc-4656-b8ba-90772f69275d" providerId="ADAL" clId="{CDEAF2A5-2127-40E2-BFC1-E8B588E50A66}" dt="2025-02-14T19:18:12.932" v="222" actId="20577"/>
          <ac:spMkLst>
            <pc:docMk/>
            <pc:sldMk cId="3476930137" sldId="369"/>
            <ac:spMk id="2" creationId="{88DAF035-326C-829F-70ED-1B45EF960183}"/>
          </ac:spMkLst>
        </pc:spChg>
      </pc:sldChg>
      <pc:sldChg chg="modSp add mod modNotesTx">
        <pc:chgData name="Saulat, Wvarrda" userId="65c0f2fe-38dc-4656-b8ba-90772f69275d" providerId="ADAL" clId="{CDEAF2A5-2127-40E2-BFC1-E8B588E50A66}" dt="2025-02-26T17:32:09.245" v="2076" actId="20577"/>
        <pc:sldMkLst>
          <pc:docMk/>
          <pc:sldMk cId="3415094087" sldId="871"/>
        </pc:sldMkLst>
        <pc:spChg chg="mod">
          <ac:chgData name="Saulat, Wvarrda" userId="65c0f2fe-38dc-4656-b8ba-90772f69275d" providerId="ADAL" clId="{CDEAF2A5-2127-40E2-BFC1-E8B588E50A66}" dt="2025-02-26T17:31:56.124" v="2074" actId="14100"/>
          <ac:spMkLst>
            <pc:docMk/>
            <pc:sldMk cId="3415094087" sldId="871"/>
            <ac:spMk id="3" creationId="{B0993F8C-F73C-4446-8B3D-062CDCE20EEA}"/>
          </ac:spMkLst>
        </pc:spChg>
      </pc:sldChg>
    </pc:docChg>
  </pc:docChgLst>
  <pc:docChgLst>
    <pc:chgData name="Fernandez, Jimena" userId="S::jimena.fernandez@ct.gov::c39611cd-94c0-4a81-a6e4-c3e6f4d06985" providerId="AD" clId="Web-{7DA4DBAE-646F-1747-5026-4F0AD7CE60CA}"/>
    <pc:docChg chg="addSld delSld modSld sldOrd">
      <pc:chgData name="Fernandez, Jimena" userId="S::jimena.fernandez@ct.gov::c39611cd-94c0-4a81-a6e4-c3e6f4d06985" providerId="AD" clId="Web-{7DA4DBAE-646F-1747-5026-4F0AD7CE60CA}" dt="2025-02-03T21:04:15.704" v="506" actId="20577"/>
      <pc:docMkLst>
        <pc:docMk/>
      </pc:docMkLst>
      <pc:sldChg chg="modSp">
        <pc:chgData name="Fernandez, Jimena" userId="S::jimena.fernandez@ct.gov::c39611cd-94c0-4a81-a6e4-c3e6f4d06985" providerId="AD" clId="Web-{7DA4DBAE-646F-1747-5026-4F0AD7CE60CA}" dt="2025-02-03T18:57:11.872" v="59" actId="14100"/>
        <pc:sldMkLst>
          <pc:docMk/>
          <pc:sldMk cId="2529052999" sldId="299"/>
        </pc:sldMkLst>
        <pc:spChg chg="mod">
          <ac:chgData name="Fernandez, Jimena" userId="S::jimena.fernandez@ct.gov::c39611cd-94c0-4a81-a6e4-c3e6f4d06985" providerId="AD" clId="Web-{7DA4DBAE-646F-1747-5026-4F0AD7CE60CA}" dt="2025-02-03T18:57:11.872" v="59" actId="14100"/>
          <ac:spMkLst>
            <pc:docMk/>
            <pc:sldMk cId="2529052999" sldId="299"/>
            <ac:spMk id="3" creationId="{879A0645-BA5D-3788-F422-5C0E205B0971}"/>
          </ac:spMkLst>
        </pc:spChg>
      </pc:sldChg>
      <pc:sldChg chg="del">
        <pc:chgData name="Fernandez, Jimena" userId="S::jimena.fernandez@ct.gov::c39611cd-94c0-4a81-a6e4-c3e6f4d06985" providerId="AD" clId="Web-{7DA4DBAE-646F-1747-5026-4F0AD7CE60CA}" dt="2025-02-03T18:56:39.498" v="54"/>
        <pc:sldMkLst>
          <pc:docMk/>
          <pc:sldMk cId="2399766124" sldId="301"/>
        </pc:sldMkLst>
      </pc:sldChg>
      <pc:sldChg chg="addSp modSp ord">
        <pc:chgData name="Fernandez, Jimena" userId="S::jimena.fernandez@ct.gov::c39611cd-94c0-4a81-a6e4-c3e6f4d06985" providerId="AD" clId="Web-{7DA4DBAE-646F-1747-5026-4F0AD7CE60CA}" dt="2025-02-03T19:05:33.569" v="81" actId="14100"/>
        <pc:sldMkLst>
          <pc:docMk/>
          <pc:sldMk cId="894901039" sldId="316"/>
        </pc:sldMkLst>
        <pc:spChg chg="mod">
          <ac:chgData name="Fernandez, Jimena" userId="S::jimena.fernandez@ct.gov::c39611cd-94c0-4a81-a6e4-c3e6f4d06985" providerId="AD" clId="Web-{7DA4DBAE-646F-1747-5026-4F0AD7CE60CA}" dt="2025-02-03T19:05:33.569" v="81" actId="14100"/>
          <ac:spMkLst>
            <pc:docMk/>
            <pc:sldMk cId="894901039" sldId="316"/>
            <ac:spMk id="2" creationId="{90DA8EA0-A9D9-2BBA-FD1B-B594B303857B}"/>
          </ac:spMkLst>
        </pc:spChg>
        <pc:picChg chg="add">
          <ac:chgData name="Fernandez, Jimena" userId="S::jimena.fernandez@ct.gov::c39611cd-94c0-4a81-a6e4-c3e6f4d06985" providerId="AD" clId="Web-{7DA4DBAE-646F-1747-5026-4F0AD7CE60CA}" dt="2025-02-03T18:52:47.047" v="2"/>
          <ac:picMkLst>
            <pc:docMk/>
            <pc:sldMk cId="894901039" sldId="316"/>
            <ac:picMk id="10" creationId="{BBE576FE-5C12-DE05-6524-BB8087EED2E2}"/>
          </ac:picMkLst>
        </pc:picChg>
      </pc:sldChg>
      <pc:sldChg chg="del ord">
        <pc:chgData name="Fernandez, Jimena" userId="S::jimena.fernandez@ct.gov::c39611cd-94c0-4a81-a6e4-c3e6f4d06985" providerId="AD" clId="Web-{7DA4DBAE-646F-1747-5026-4F0AD7CE60CA}" dt="2025-02-03T19:12:52.283" v="238"/>
        <pc:sldMkLst>
          <pc:docMk/>
          <pc:sldMk cId="1110392109" sldId="317"/>
        </pc:sldMkLst>
      </pc:sldChg>
      <pc:sldChg chg="del">
        <pc:chgData name="Fernandez, Jimena" userId="S::jimena.fernandez@ct.gov::c39611cd-94c0-4a81-a6e4-c3e6f4d06985" providerId="AD" clId="Web-{7DA4DBAE-646F-1747-5026-4F0AD7CE60CA}" dt="2025-02-03T18:56:20.357" v="51"/>
        <pc:sldMkLst>
          <pc:docMk/>
          <pc:sldMk cId="3479192750" sldId="322"/>
        </pc:sldMkLst>
      </pc:sldChg>
      <pc:sldChg chg="del">
        <pc:chgData name="Fernandez, Jimena" userId="S::jimena.fernandez@ct.gov::c39611cd-94c0-4a81-a6e4-c3e6f4d06985" providerId="AD" clId="Web-{7DA4DBAE-646F-1747-5026-4F0AD7CE60CA}" dt="2025-02-03T18:56:27.279" v="52"/>
        <pc:sldMkLst>
          <pc:docMk/>
          <pc:sldMk cId="331126602" sldId="323"/>
        </pc:sldMkLst>
      </pc:sldChg>
      <pc:sldChg chg="del">
        <pc:chgData name="Fernandez, Jimena" userId="S::jimena.fernandez@ct.gov::c39611cd-94c0-4a81-a6e4-c3e6f4d06985" providerId="AD" clId="Web-{7DA4DBAE-646F-1747-5026-4F0AD7CE60CA}" dt="2025-02-03T18:56:36.748" v="53"/>
        <pc:sldMkLst>
          <pc:docMk/>
          <pc:sldMk cId="2063194968" sldId="340"/>
        </pc:sldMkLst>
      </pc:sldChg>
      <pc:sldChg chg="modSp">
        <pc:chgData name="Fernandez, Jimena" userId="S::jimena.fernandez@ct.gov::c39611cd-94c0-4a81-a6e4-c3e6f4d06985" providerId="AD" clId="Web-{7DA4DBAE-646F-1747-5026-4F0AD7CE60CA}" dt="2025-02-03T19:05:20.288" v="75" actId="20577"/>
        <pc:sldMkLst>
          <pc:docMk/>
          <pc:sldMk cId="1685942816" sldId="349"/>
        </pc:sldMkLst>
        <pc:spChg chg="mod">
          <ac:chgData name="Fernandez, Jimena" userId="S::jimena.fernandez@ct.gov::c39611cd-94c0-4a81-a6e4-c3e6f4d06985" providerId="AD" clId="Web-{7DA4DBAE-646F-1747-5026-4F0AD7CE60CA}" dt="2025-02-03T19:05:20.288" v="75" actId="20577"/>
          <ac:spMkLst>
            <pc:docMk/>
            <pc:sldMk cId="1685942816" sldId="349"/>
            <ac:spMk id="3" creationId="{DC05A775-E6A3-9505-351C-6FAAB8F2CD75}"/>
          </ac:spMkLst>
        </pc:spChg>
      </pc:sldChg>
      <pc:sldChg chg="del">
        <pc:chgData name="Fernandez, Jimena" userId="S::jimena.fernandez@ct.gov::c39611cd-94c0-4a81-a6e4-c3e6f4d06985" providerId="AD" clId="Web-{7DA4DBAE-646F-1747-5026-4F0AD7CE60CA}" dt="2025-02-03T19:05:42.991" v="82"/>
        <pc:sldMkLst>
          <pc:docMk/>
          <pc:sldMk cId="1366798782" sldId="354"/>
        </pc:sldMkLst>
      </pc:sldChg>
      <pc:sldChg chg="addSp delSp modSp">
        <pc:chgData name="Fernandez, Jimena" userId="S::jimena.fernandez@ct.gov::c39611cd-94c0-4a81-a6e4-c3e6f4d06985" providerId="AD" clId="Web-{7DA4DBAE-646F-1747-5026-4F0AD7CE60CA}" dt="2025-02-03T21:02:37.642" v="484" actId="20577"/>
        <pc:sldMkLst>
          <pc:docMk/>
          <pc:sldMk cId="2119199284" sldId="355"/>
        </pc:sldMkLst>
        <pc:spChg chg="add mod">
          <ac:chgData name="Fernandez, Jimena" userId="S::jimena.fernandez@ct.gov::c39611cd-94c0-4a81-a6e4-c3e6f4d06985" providerId="AD" clId="Web-{7DA4DBAE-646F-1747-5026-4F0AD7CE60CA}" dt="2025-02-03T21:02:37.642" v="484" actId="20577"/>
          <ac:spMkLst>
            <pc:docMk/>
            <pc:sldMk cId="2119199284" sldId="355"/>
            <ac:spMk id="15" creationId="{3788FFD8-7FCA-2398-4BA3-6A712BE02FD0}"/>
          </ac:spMkLst>
        </pc:spChg>
        <pc:spChg chg="add mod">
          <ac:chgData name="Fernandez, Jimena" userId="S::jimena.fernandez@ct.gov::c39611cd-94c0-4a81-a6e4-c3e6f4d06985" providerId="AD" clId="Web-{7DA4DBAE-646F-1747-5026-4F0AD7CE60CA}" dt="2025-02-03T21:02:13.142" v="478" actId="20577"/>
          <ac:spMkLst>
            <pc:docMk/>
            <pc:sldMk cId="2119199284" sldId="355"/>
            <ac:spMk id="18" creationId="{D1FC5025-E187-2F4E-1F4D-256BD949E99A}"/>
          </ac:spMkLst>
        </pc:spChg>
        <pc:picChg chg="add mod">
          <ac:chgData name="Fernandez, Jimena" userId="S::jimena.fernandez@ct.gov::c39611cd-94c0-4a81-a6e4-c3e6f4d06985" providerId="AD" clId="Web-{7DA4DBAE-646F-1747-5026-4F0AD7CE60CA}" dt="2025-02-03T19:06:59.100" v="95" actId="1076"/>
          <ac:picMkLst>
            <pc:docMk/>
            <pc:sldMk cId="2119199284" sldId="355"/>
            <ac:picMk id="6" creationId="{49FD7668-4581-F486-CCD6-169AF3F8C4F1}"/>
          </ac:picMkLst>
        </pc:picChg>
        <pc:picChg chg="add mod">
          <ac:chgData name="Fernandez, Jimena" userId="S::jimena.fernandez@ct.gov::c39611cd-94c0-4a81-a6e4-c3e6f4d06985" providerId="AD" clId="Web-{7DA4DBAE-646F-1747-5026-4F0AD7CE60CA}" dt="2025-02-03T19:09:54.676" v="162" actId="1076"/>
          <ac:picMkLst>
            <pc:docMk/>
            <pc:sldMk cId="2119199284" sldId="355"/>
            <ac:picMk id="11" creationId="{948D433B-B510-4829-C12E-C6137A15E6A7}"/>
          </ac:picMkLst>
        </pc:picChg>
        <pc:picChg chg="add mod">
          <ac:chgData name="Fernandez, Jimena" userId="S::jimena.fernandez@ct.gov::c39611cd-94c0-4a81-a6e4-c3e6f4d06985" providerId="AD" clId="Web-{7DA4DBAE-646F-1747-5026-4F0AD7CE60CA}" dt="2025-02-03T19:10:30.347" v="174" actId="1076"/>
          <ac:picMkLst>
            <pc:docMk/>
            <pc:sldMk cId="2119199284" sldId="355"/>
            <ac:picMk id="16" creationId="{096C1405-236F-962C-12E9-CFEDA38A8B75}"/>
          </ac:picMkLst>
        </pc:picChg>
      </pc:sldChg>
      <pc:sldChg chg="modSp">
        <pc:chgData name="Fernandez, Jimena" userId="S::jimena.fernandez@ct.gov::c39611cd-94c0-4a81-a6e4-c3e6f4d06985" providerId="AD" clId="Web-{7DA4DBAE-646F-1747-5026-4F0AD7CE60CA}" dt="2025-02-03T19:13:48.782" v="240" actId="20577"/>
        <pc:sldMkLst>
          <pc:docMk/>
          <pc:sldMk cId="3278970928" sldId="356"/>
        </pc:sldMkLst>
      </pc:sldChg>
      <pc:sldChg chg="modSp add del replId">
        <pc:chgData name="Fernandez, Jimena" userId="S::jimena.fernandez@ct.gov::c39611cd-94c0-4a81-a6e4-c3e6f4d06985" providerId="AD" clId="Web-{7DA4DBAE-646F-1747-5026-4F0AD7CE60CA}" dt="2025-02-03T18:55:19.327" v="26"/>
        <pc:sldMkLst>
          <pc:docMk/>
          <pc:sldMk cId="877906552" sldId="359"/>
        </pc:sldMkLst>
      </pc:sldChg>
      <pc:sldChg chg="addSp delSp modSp add replId">
        <pc:chgData name="Fernandez, Jimena" userId="S::jimena.fernandez@ct.gov::c39611cd-94c0-4a81-a6e4-c3e6f4d06985" providerId="AD" clId="Web-{7DA4DBAE-646F-1747-5026-4F0AD7CE60CA}" dt="2025-02-03T19:22:00.214" v="320"/>
        <pc:sldMkLst>
          <pc:docMk/>
          <pc:sldMk cId="3844246975" sldId="359"/>
        </pc:sldMkLst>
        <pc:spChg chg="mod">
          <ac:chgData name="Fernandez, Jimena" userId="S::jimena.fernandez@ct.gov::c39611cd-94c0-4a81-a6e4-c3e6f4d06985" providerId="AD" clId="Web-{7DA4DBAE-646F-1747-5026-4F0AD7CE60CA}" dt="2025-02-03T18:55:42.748" v="49" actId="20577"/>
          <ac:spMkLst>
            <pc:docMk/>
            <pc:sldMk cId="3844246975" sldId="359"/>
            <ac:spMk id="2" creationId="{90DA8EA0-A9D9-2BBA-FD1B-B594B303857B}"/>
          </ac:spMkLst>
        </pc:spChg>
        <pc:spChg chg="add mod">
          <ac:chgData name="Fernandez, Jimena" userId="S::jimena.fernandez@ct.gov::c39611cd-94c0-4a81-a6e4-c3e6f4d06985" providerId="AD" clId="Web-{7DA4DBAE-646F-1747-5026-4F0AD7CE60CA}" dt="2025-02-03T19:21:41.574" v="316" actId="20577"/>
          <ac:spMkLst>
            <pc:docMk/>
            <pc:sldMk cId="3844246975" sldId="359"/>
            <ac:spMk id="5" creationId="{71B795ED-B3AF-92FA-EF71-471C6FC112CD}"/>
          </ac:spMkLst>
        </pc:spChg>
      </pc:sldChg>
      <pc:sldChg chg="modSp add replId">
        <pc:chgData name="Fernandez, Jimena" userId="S::jimena.fernandez@ct.gov::c39611cd-94c0-4a81-a6e4-c3e6f4d06985" providerId="AD" clId="Web-{7DA4DBAE-646F-1747-5026-4F0AD7CE60CA}" dt="2025-02-03T19:16:31.249" v="292" actId="14100"/>
        <pc:sldMkLst>
          <pc:docMk/>
          <pc:sldMk cId="3826859043" sldId="360"/>
        </pc:sldMkLst>
        <pc:spChg chg="mod">
          <ac:chgData name="Fernandez, Jimena" userId="S::jimena.fernandez@ct.gov::c39611cd-94c0-4a81-a6e4-c3e6f4d06985" providerId="AD" clId="Web-{7DA4DBAE-646F-1747-5026-4F0AD7CE60CA}" dt="2025-02-03T19:16:31.249" v="292" actId="14100"/>
          <ac:spMkLst>
            <pc:docMk/>
            <pc:sldMk cId="3826859043" sldId="360"/>
            <ac:spMk id="2" creationId="{7C6A13D0-5DBA-C4E8-25BB-C72D49649809}"/>
          </ac:spMkLst>
        </pc:spChg>
      </pc:sldChg>
      <pc:sldChg chg="addSp delSp modSp add replId">
        <pc:chgData name="Fernandez, Jimena" userId="S::jimena.fernandez@ct.gov::c39611cd-94c0-4a81-a6e4-c3e6f4d06985" providerId="AD" clId="Web-{7DA4DBAE-646F-1747-5026-4F0AD7CE60CA}" dt="2025-02-03T21:04:15.704" v="506" actId="20577"/>
        <pc:sldMkLst>
          <pc:docMk/>
          <pc:sldMk cId="886393972" sldId="361"/>
        </pc:sldMkLst>
        <pc:spChg chg="mod">
          <ac:chgData name="Fernandez, Jimena" userId="S::jimena.fernandez@ct.gov::c39611cd-94c0-4a81-a6e4-c3e6f4d06985" providerId="AD" clId="Web-{7DA4DBAE-646F-1747-5026-4F0AD7CE60CA}" dt="2025-02-03T21:04:15.704" v="506" actId="20577"/>
          <ac:spMkLst>
            <pc:docMk/>
            <pc:sldMk cId="886393972" sldId="361"/>
            <ac:spMk id="5" creationId="{71B795ED-B3AF-92FA-EF71-471C6FC112CD}"/>
          </ac:spMkLst>
        </pc:spChg>
      </pc:sldChg>
      <pc:sldChg chg="modSp add replId">
        <pc:chgData name="Fernandez, Jimena" userId="S::jimena.fernandez@ct.gov::c39611cd-94c0-4a81-a6e4-c3e6f4d06985" providerId="AD" clId="Web-{7DA4DBAE-646F-1747-5026-4F0AD7CE60CA}" dt="2025-02-03T19:27:59.241" v="432" actId="14100"/>
        <pc:sldMkLst>
          <pc:docMk/>
          <pc:sldMk cId="2841502845" sldId="362"/>
        </pc:sldMkLst>
        <pc:spChg chg="mod">
          <ac:chgData name="Fernandez, Jimena" userId="S::jimena.fernandez@ct.gov::c39611cd-94c0-4a81-a6e4-c3e6f4d06985" providerId="AD" clId="Web-{7DA4DBAE-646F-1747-5026-4F0AD7CE60CA}" dt="2025-02-03T19:27:59.241" v="432" actId="14100"/>
          <ac:spMkLst>
            <pc:docMk/>
            <pc:sldMk cId="2841502845" sldId="362"/>
            <ac:spMk id="5" creationId="{71B795ED-B3AF-92FA-EF71-471C6FC112CD}"/>
          </ac:spMkLst>
        </pc:spChg>
      </pc:sldChg>
    </pc:docChg>
  </pc:docChgLst>
  <pc:docChgLst>
    <pc:chgData name="Saulat, Wvarrda" userId="S::wvarrda.saulat@ct.gov::65c0f2fe-38dc-4656-b8ba-90772f69275d" providerId="AD" clId="Web-{3F95E766-EFE1-E17B-1F12-CEBE431489AE}"/>
    <pc:docChg chg="modSld">
      <pc:chgData name="Saulat, Wvarrda" userId="S::wvarrda.saulat@ct.gov::65c0f2fe-38dc-4656-b8ba-90772f69275d" providerId="AD" clId="Web-{3F95E766-EFE1-E17B-1F12-CEBE431489AE}" dt="2025-02-14T16:55:39.918" v="7" actId="20577"/>
      <pc:docMkLst>
        <pc:docMk/>
      </pc:docMkLst>
      <pc:sldChg chg="delSp modSp">
        <pc:chgData name="Saulat, Wvarrda" userId="S::wvarrda.saulat@ct.gov::65c0f2fe-38dc-4656-b8ba-90772f69275d" providerId="AD" clId="Web-{3F95E766-EFE1-E17B-1F12-CEBE431489AE}" dt="2025-02-14T16:55:39.918" v="7" actId="20577"/>
        <pc:sldMkLst>
          <pc:docMk/>
          <pc:sldMk cId="4033325978" sldId="336"/>
        </pc:sldMkLst>
        <pc:graphicFrameChg chg="modGraphic">
          <ac:chgData name="Saulat, Wvarrda" userId="S::wvarrda.saulat@ct.gov::65c0f2fe-38dc-4656-b8ba-90772f69275d" providerId="AD" clId="Web-{3F95E766-EFE1-E17B-1F12-CEBE431489AE}" dt="2025-02-14T16:55:26.512" v="5" actId="20577"/>
          <ac:graphicFrameMkLst>
            <pc:docMk/>
            <pc:sldMk cId="4033325978" sldId="336"/>
            <ac:graphicFrameMk id="6" creationId="{9C7A4F7F-4783-044A-E251-CD5259F21DFC}"/>
          </ac:graphicFrameMkLst>
        </pc:graphicFrameChg>
        <pc:graphicFrameChg chg="modGraphic">
          <ac:chgData name="Saulat, Wvarrda" userId="S::wvarrda.saulat@ct.gov::65c0f2fe-38dc-4656-b8ba-90772f69275d" providerId="AD" clId="Web-{3F95E766-EFE1-E17B-1F12-CEBE431489AE}" dt="2025-02-14T16:55:39.918" v="7" actId="20577"/>
          <ac:graphicFrameMkLst>
            <pc:docMk/>
            <pc:sldMk cId="4033325978" sldId="336"/>
            <ac:graphicFrameMk id="365" creationId="{90CC9C4A-222E-ECA9-1ABA-A2A43E2A47F0}"/>
          </ac:graphicFrameMkLst>
        </pc:graphicFrameChg>
      </pc:sldChg>
    </pc:docChg>
  </pc:docChgLst>
  <pc:docChgLst>
    <pc:chgData name="Fernandez, Jimena" userId="S::jimena.fernandez@ct.gov::c39611cd-94c0-4a81-a6e4-c3e6f4d06985" providerId="AD" clId="Web-{62D34923-37A2-0290-58B6-6B9DB8CED72E}"/>
    <pc:docChg chg="addSld delSld modSld">
      <pc:chgData name="Fernandez, Jimena" userId="S::jimena.fernandez@ct.gov::c39611cd-94c0-4a81-a6e4-c3e6f4d06985" providerId="AD" clId="Web-{62D34923-37A2-0290-58B6-6B9DB8CED72E}" dt="2025-02-24T19:14:54.789" v="52" actId="14100"/>
      <pc:docMkLst>
        <pc:docMk/>
      </pc:docMkLst>
      <pc:sldChg chg="addSp delSp modSp">
        <pc:chgData name="Fernandez, Jimena" userId="S::jimena.fernandez@ct.gov::c39611cd-94c0-4a81-a6e4-c3e6f4d06985" providerId="AD" clId="Web-{62D34923-37A2-0290-58B6-6B9DB8CED72E}" dt="2025-02-24T18:06:20.274" v="6" actId="1076"/>
        <pc:sldMkLst>
          <pc:docMk/>
          <pc:sldMk cId="3958708168" sldId="366"/>
        </pc:sldMkLst>
      </pc:sldChg>
      <pc:sldChg chg="addSp modSp">
        <pc:chgData name="Fernandez, Jimena" userId="S::jimena.fernandez@ct.gov::c39611cd-94c0-4a81-a6e4-c3e6f4d06985" providerId="AD" clId="Web-{62D34923-37A2-0290-58B6-6B9DB8CED72E}" dt="2025-02-24T19:02:54.275" v="34" actId="1076"/>
        <pc:sldMkLst>
          <pc:docMk/>
          <pc:sldMk cId="3476930137" sldId="369"/>
        </pc:sldMkLst>
        <pc:picChg chg="add mod">
          <ac:chgData name="Fernandez, Jimena" userId="S::jimena.fernandez@ct.gov::c39611cd-94c0-4a81-a6e4-c3e6f4d06985" providerId="AD" clId="Web-{62D34923-37A2-0290-58B6-6B9DB8CED72E}" dt="2025-02-24T19:02:54.275" v="34" actId="1076"/>
          <ac:picMkLst>
            <pc:docMk/>
            <pc:sldMk cId="3476930137" sldId="369"/>
            <ac:picMk id="5" creationId="{6BDCFFED-5AA3-F732-776D-041F7F745837}"/>
          </ac:picMkLst>
        </pc:picChg>
      </pc:sldChg>
      <pc:sldChg chg="del">
        <pc:chgData name="Fernandez, Jimena" userId="S::jimena.fernandez@ct.gov::c39611cd-94c0-4a81-a6e4-c3e6f4d06985" providerId="AD" clId="Web-{62D34923-37A2-0290-58B6-6B9DB8CED72E}" dt="2025-02-24T18:06:50.039" v="7"/>
        <pc:sldMkLst>
          <pc:docMk/>
          <pc:sldMk cId="2964780666" sldId="796"/>
        </pc:sldMkLst>
      </pc:sldChg>
      <pc:sldChg chg="new del">
        <pc:chgData name="Fernandez, Jimena" userId="S::jimena.fernandez@ct.gov::c39611cd-94c0-4a81-a6e4-c3e6f4d06985" providerId="AD" clId="Web-{62D34923-37A2-0290-58B6-6B9DB8CED72E}" dt="2025-02-24T19:03:14.728" v="37"/>
        <pc:sldMkLst>
          <pc:docMk/>
          <pc:sldMk cId="497499208" sldId="852"/>
        </pc:sldMkLst>
      </pc:sldChg>
      <pc:sldChg chg="add del">
        <pc:chgData name="Fernandez, Jimena" userId="S::jimena.fernandez@ct.gov::c39611cd-94c0-4a81-a6e4-c3e6f4d06985" providerId="AD" clId="Web-{62D34923-37A2-0290-58B6-6B9DB8CED72E}" dt="2025-02-24T19:01:10.431" v="19"/>
        <pc:sldMkLst>
          <pc:docMk/>
          <pc:sldMk cId="2065967635" sldId="852"/>
        </pc:sldMkLst>
      </pc:sldChg>
      <pc:sldChg chg="add del">
        <pc:chgData name="Fernandez, Jimena" userId="S::jimena.fernandez@ct.gov::c39611cd-94c0-4a81-a6e4-c3e6f4d06985" providerId="AD" clId="Web-{62D34923-37A2-0290-58B6-6B9DB8CED72E}" dt="2025-02-24T19:01:07.541" v="18"/>
        <pc:sldMkLst>
          <pc:docMk/>
          <pc:sldMk cId="2455090211" sldId="853"/>
        </pc:sldMkLst>
      </pc:sldChg>
      <pc:sldChg chg="addSp modSp new">
        <pc:chgData name="Fernandez, Jimena" userId="S::jimena.fernandez@ct.gov::c39611cd-94c0-4a81-a6e4-c3e6f4d06985" providerId="AD" clId="Web-{62D34923-37A2-0290-58B6-6B9DB8CED72E}" dt="2025-02-24T19:03:30.009" v="38"/>
        <pc:sldMkLst>
          <pc:docMk/>
          <pc:sldMk cId="2535201248" sldId="853"/>
        </pc:sldMkLst>
        <pc:picChg chg="add mod">
          <ac:chgData name="Fernandez, Jimena" userId="S::jimena.fernandez@ct.gov::c39611cd-94c0-4a81-a6e4-c3e6f4d06985" providerId="AD" clId="Web-{62D34923-37A2-0290-58B6-6B9DB8CED72E}" dt="2025-02-24T19:03:30.009" v="38"/>
          <ac:picMkLst>
            <pc:docMk/>
            <pc:sldMk cId="2535201248" sldId="853"/>
            <ac:picMk id="4" creationId="{AE657062-9513-9D2D-BF79-64CB8224F481}"/>
          </ac:picMkLst>
        </pc:picChg>
      </pc:sldChg>
      <pc:sldChg chg="add del">
        <pc:chgData name="Fernandez, Jimena" userId="S::jimena.fernandez@ct.gov::c39611cd-94c0-4a81-a6e4-c3e6f4d06985" providerId="AD" clId="Web-{62D34923-37A2-0290-58B6-6B9DB8CED72E}" dt="2025-02-24T18:57:32.885" v="14"/>
        <pc:sldMkLst>
          <pc:docMk/>
          <pc:sldMk cId="3360634108" sldId="853"/>
        </pc:sldMkLst>
      </pc:sldChg>
      <pc:sldChg chg="addSp delSp modSp add replId">
        <pc:chgData name="Fernandez, Jimena" userId="S::jimena.fernandez@ct.gov::c39611cd-94c0-4a81-a6e4-c3e6f4d06985" providerId="AD" clId="Web-{62D34923-37A2-0290-58B6-6B9DB8CED72E}" dt="2025-02-24T19:12:57.071" v="44"/>
        <pc:sldMkLst>
          <pc:docMk/>
          <pc:sldMk cId="3422796495" sldId="854"/>
        </pc:sldMkLst>
        <pc:picChg chg="add mod">
          <ac:chgData name="Fernandez, Jimena" userId="S::jimena.fernandez@ct.gov::c39611cd-94c0-4a81-a6e4-c3e6f4d06985" providerId="AD" clId="Web-{62D34923-37A2-0290-58B6-6B9DB8CED72E}" dt="2025-02-24T19:12:57.071" v="44"/>
          <ac:picMkLst>
            <pc:docMk/>
            <pc:sldMk cId="3422796495" sldId="854"/>
            <ac:picMk id="5" creationId="{4C9D9FDD-1872-79CA-B754-E8A2A2C21890}"/>
          </ac:picMkLst>
        </pc:picChg>
      </pc:sldChg>
      <pc:sldChg chg="addSp modSp add replId">
        <pc:chgData name="Fernandez, Jimena" userId="S::jimena.fernandez@ct.gov::c39611cd-94c0-4a81-a6e4-c3e6f4d06985" providerId="AD" clId="Web-{62D34923-37A2-0290-58B6-6B9DB8CED72E}" dt="2025-02-24T19:13:11.383" v="45"/>
        <pc:sldMkLst>
          <pc:docMk/>
          <pc:sldMk cId="4201456456" sldId="855"/>
        </pc:sldMkLst>
        <pc:picChg chg="add mod">
          <ac:chgData name="Fernandez, Jimena" userId="S::jimena.fernandez@ct.gov::c39611cd-94c0-4a81-a6e4-c3e6f4d06985" providerId="AD" clId="Web-{62D34923-37A2-0290-58B6-6B9DB8CED72E}" dt="2025-02-24T19:13:11.383" v="45"/>
          <ac:picMkLst>
            <pc:docMk/>
            <pc:sldMk cId="4201456456" sldId="855"/>
            <ac:picMk id="4" creationId="{BF7EAC23-A010-13F0-2766-B1A4CDEE9C2B}"/>
          </ac:picMkLst>
        </pc:picChg>
      </pc:sldChg>
      <pc:sldChg chg="addSp modSp add replId">
        <pc:chgData name="Fernandez, Jimena" userId="S::jimena.fernandez@ct.gov::c39611cd-94c0-4a81-a6e4-c3e6f4d06985" providerId="AD" clId="Web-{62D34923-37A2-0290-58B6-6B9DB8CED72E}" dt="2025-02-24T19:14:54.789" v="52" actId="14100"/>
        <pc:sldMkLst>
          <pc:docMk/>
          <pc:sldMk cId="3547433785" sldId="856"/>
        </pc:sldMkLst>
        <pc:picChg chg="add mod">
          <ac:chgData name="Fernandez, Jimena" userId="S::jimena.fernandez@ct.gov::c39611cd-94c0-4a81-a6e4-c3e6f4d06985" providerId="AD" clId="Web-{62D34923-37A2-0290-58B6-6B9DB8CED72E}" dt="2025-02-24T19:14:54.789" v="52" actId="14100"/>
          <ac:picMkLst>
            <pc:docMk/>
            <pc:sldMk cId="3547433785" sldId="856"/>
            <ac:picMk id="4" creationId="{47FBD61B-7E3E-92E4-435D-811110620086}"/>
          </ac:picMkLst>
        </pc:picChg>
      </pc:sldChg>
      <pc:sldChg chg="addSp modSp add replId">
        <pc:chgData name="Fernandez, Jimena" userId="S::jimena.fernandez@ct.gov::c39611cd-94c0-4a81-a6e4-c3e6f4d06985" providerId="AD" clId="Web-{62D34923-37A2-0290-58B6-6B9DB8CED72E}" dt="2025-02-24T19:14:45.758" v="51" actId="14100"/>
        <pc:sldMkLst>
          <pc:docMk/>
          <pc:sldMk cId="1862604099" sldId="857"/>
        </pc:sldMkLst>
        <pc:picChg chg="add mod">
          <ac:chgData name="Fernandez, Jimena" userId="S::jimena.fernandez@ct.gov::c39611cd-94c0-4a81-a6e4-c3e6f4d06985" providerId="AD" clId="Web-{62D34923-37A2-0290-58B6-6B9DB8CED72E}" dt="2025-02-24T19:14:45.758" v="51" actId="14100"/>
          <ac:picMkLst>
            <pc:docMk/>
            <pc:sldMk cId="1862604099" sldId="857"/>
            <ac:picMk id="4" creationId="{56DE6488-FFE4-017C-0D82-D45772D81AC2}"/>
          </ac:picMkLst>
        </pc:picChg>
      </pc:sldChg>
    </pc:docChg>
  </pc:docChgLst>
  <pc:docChgLst>
    <pc:chgData name="Benitez, Ashley" userId="S::ashley.benitez@ct.gov::42e52924-1c5e-4d97-a2ee-968595f691ce" providerId="AD" clId="Web-{91605E40-2CA5-5FE8-B5B4-BAAA6254B990}"/>
    <pc:docChg chg="addSld">
      <pc:chgData name="Benitez, Ashley" userId="S::ashley.benitez@ct.gov::42e52924-1c5e-4d97-a2ee-968595f691ce" providerId="AD" clId="Web-{91605E40-2CA5-5FE8-B5B4-BAAA6254B990}" dt="2025-02-25T17:10:47.063" v="0"/>
      <pc:docMkLst>
        <pc:docMk/>
      </pc:docMkLst>
      <pc:sldChg chg="add replId">
        <pc:chgData name="Benitez, Ashley" userId="S::ashley.benitez@ct.gov::42e52924-1c5e-4d97-a2ee-968595f691ce" providerId="AD" clId="Web-{91605E40-2CA5-5FE8-B5B4-BAAA6254B990}" dt="2025-02-25T17:10:47.063" v="0"/>
        <pc:sldMkLst>
          <pc:docMk/>
          <pc:sldMk cId="1499387200" sldId="858"/>
        </pc:sldMkLst>
      </pc:sldChg>
    </pc:docChg>
  </pc:docChgLst>
  <pc:docChgLst>
    <pc:chgData name="Fernandez, Jimena" userId="S::jimena.fernandez@ct.gov::c39611cd-94c0-4a81-a6e4-c3e6f4d06985" providerId="AD" clId="Web-{706FCFA3-71C2-1AF4-D49E-0726BEFB4188}"/>
    <pc:docChg chg="addSld delSld modSld sldOrd">
      <pc:chgData name="Fernandez, Jimena" userId="S::jimena.fernandez@ct.gov::c39611cd-94c0-4a81-a6e4-c3e6f4d06985" providerId="AD" clId="Web-{706FCFA3-71C2-1AF4-D49E-0726BEFB4188}" dt="2025-01-29T20:52:36.490" v="146" actId="20577"/>
      <pc:docMkLst>
        <pc:docMk/>
      </pc:docMkLst>
      <pc:sldChg chg="modSp">
        <pc:chgData name="Fernandez, Jimena" userId="S::jimena.fernandez@ct.gov::c39611cd-94c0-4a81-a6e4-c3e6f4d06985" providerId="AD" clId="Web-{706FCFA3-71C2-1AF4-D49E-0726BEFB4188}" dt="2025-01-29T20:21:36.652" v="117" actId="20577"/>
        <pc:sldMkLst>
          <pc:docMk/>
          <pc:sldMk cId="2920045294" sldId="302"/>
        </pc:sldMkLst>
      </pc:sldChg>
      <pc:sldChg chg="del">
        <pc:chgData name="Fernandez, Jimena" userId="S::jimena.fernandez@ct.gov::c39611cd-94c0-4a81-a6e4-c3e6f4d06985" providerId="AD" clId="Web-{706FCFA3-71C2-1AF4-D49E-0726BEFB4188}" dt="2025-01-29T16:59:29.728" v="7"/>
        <pc:sldMkLst>
          <pc:docMk/>
          <pc:sldMk cId="2960507578" sldId="310"/>
        </pc:sldMkLst>
      </pc:sldChg>
      <pc:sldChg chg="del">
        <pc:chgData name="Fernandez, Jimena" userId="S::jimena.fernandez@ct.gov::c39611cd-94c0-4a81-a6e4-c3e6f4d06985" providerId="AD" clId="Web-{706FCFA3-71C2-1AF4-D49E-0726BEFB4188}" dt="2025-01-29T16:59:26.368" v="5"/>
        <pc:sldMkLst>
          <pc:docMk/>
          <pc:sldMk cId="576003472" sldId="329"/>
        </pc:sldMkLst>
      </pc:sldChg>
      <pc:sldChg chg="del">
        <pc:chgData name="Fernandez, Jimena" userId="S::jimena.fernandez@ct.gov::c39611cd-94c0-4a81-a6e4-c3e6f4d06985" providerId="AD" clId="Web-{706FCFA3-71C2-1AF4-D49E-0726BEFB4188}" dt="2025-01-29T16:59:27.603" v="6"/>
        <pc:sldMkLst>
          <pc:docMk/>
          <pc:sldMk cId="520696170" sldId="330"/>
        </pc:sldMkLst>
      </pc:sldChg>
      <pc:sldChg chg="del">
        <pc:chgData name="Fernandez, Jimena" userId="S::jimena.fernandez@ct.gov::c39611cd-94c0-4a81-a6e4-c3e6f4d06985" providerId="AD" clId="Web-{706FCFA3-71C2-1AF4-D49E-0726BEFB4188}" dt="2025-01-29T16:59:26.368" v="4"/>
        <pc:sldMkLst>
          <pc:docMk/>
          <pc:sldMk cId="636241606" sldId="331"/>
        </pc:sldMkLst>
      </pc:sldChg>
      <pc:sldChg chg="del">
        <pc:chgData name="Fernandez, Jimena" userId="S::jimena.fernandez@ct.gov::c39611cd-94c0-4a81-a6e4-c3e6f4d06985" providerId="AD" clId="Web-{706FCFA3-71C2-1AF4-D49E-0726BEFB4188}" dt="2025-01-29T16:59:14.962" v="2"/>
        <pc:sldMkLst>
          <pc:docMk/>
          <pc:sldMk cId="4190855625" sldId="332"/>
        </pc:sldMkLst>
      </pc:sldChg>
      <pc:sldChg chg="del">
        <pc:chgData name="Fernandez, Jimena" userId="S::jimena.fernandez@ct.gov::c39611cd-94c0-4a81-a6e4-c3e6f4d06985" providerId="AD" clId="Web-{706FCFA3-71C2-1AF4-D49E-0726BEFB4188}" dt="2025-01-29T16:59:17.962" v="3"/>
        <pc:sldMkLst>
          <pc:docMk/>
          <pc:sldMk cId="2728703678" sldId="333"/>
        </pc:sldMkLst>
      </pc:sldChg>
      <pc:sldChg chg="del">
        <pc:chgData name="Fernandez, Jimena" userId="S::jimena.fernandez@ct.gov::c39611cd-94c0-4a81-a6e4-c3e6f4d06985" providerId="AD" clId="Web-{706FCFA3-71C2-1AF4-D49E-0726BEFB4188}" dt="2025-01-29T16:59:13.509" v="1"/>
        <pc:sldMkLst>
          <pc:docMk/>
          <pc:sldMk cId="1691760930" sldId="334"/>
        </pc:sldMkLst>
      </pc:sldChg>
      <pc:sldChg chg="del">
        <pc:chgData name="Fernandez, Jimena" userId="S::jimena.fernandez@ct.gov::c39611cd-94c0-4a81-a6e4-c3e6f4d06985" providerId="AD" clId="Web-{706FCFA3-71C2-1AF4-D49E-0726BEFB4188}" dt="2025-01-29T16:59:30.993" v="8"/>
        <pc:sldMkLst>
          <pc:docMk/>
          <pc:sldMk cId="3472248291" sldId="341"/>
        </pc:sldMkLst>
      </pc:sldChg>
      <pc:sldChg chg="del">
        <pc:chgData name="Fernandez, Jimena" userId="S::jimena.fernandez@ct.gov::c39611cd-94c0-4a81-a6e4-c3e6f4d06985" providerId="AD" clId="Web-{706FCFA3-71C2-1AF4-D49E-0726BEFB4188}" dt="2025-01-29T16:59:11.540" v="0"/>
        <pc:sldMkLst>
          <pc:docMk/>
          <pc:sldMk cId="1051080337" sldId="342"/>
        </pc:sldMkLst>
      </pc:sldChg>
      <pc:sldChg chg="del">
        <pc:chgData name="Fernandez, Jimena" userId="S::jimena.fernandez@ct.gov::c39611cd-94c0-4a81-a6e4-c3e6f4d06985" providerId="AD" clId="Web-{706FCFA3-71C2-1AF4-D49E-0726BEFB4188}" dt="2025-01-29T16:59:33.681" v="9"/>
        <pc:sldMkLst>
          <pc:docMk/>
          <pc:sldMk cId="700984697" sldId="344"/>
        </pc:sldMkLst>
      </pc:sldChg>
      <pc:sldChg chg="modSp">
        <pc:chgData name="Fernandez, Jimena" userId="S::jimena.fernandez@ct.gov::c39611cd-94c0-4a81-a6e4-c3e6f4d06985" providerId="AD" clId="Web-{706FCFA3-71C2-1AF4-D49E-0726BEFB4188}" dt="2025-01-29T17:00:17.461" v="11" actId="20577"/>
        <pc:sldMkLst>
          <pc:docMk/>
          <pc:sldMk cId="2771385155" sldId="348"/>
        </pc:sldMkLst>
        <pc:spChg chg="mod">
          <ac:chgData name="Fernandez, Jimena" userId="S::jimena.fernandez@ct.gov::c39611cd-94c0-4a81-a6e4-c3e6f4d06985" providerId="AD" clId="Web-{706FCFA3-71C2-1AF4-D49E-0726BEFB4188}" dt="2025-01-29T17:00:17.461" v="11" actId="20577"/>
          <ac:spMkLst>
            <pc:docMk/>
            <pc:sldMk cId="2771385155" sldId="348"/>
            <ac:spMk id="3" creationId="{DC05A775-E6A3-9505-351C-6FAAB8F2CD75}"/>
          </ac:spMkLst>
        </pc:spChg>
      </pc:sldChg>
      <pc:sldChg chg="modSp">
        <pc:chgData name="Fernandez, Jimena" userId="S::jimena.fernandez@ct.gov::c39611cd-94c0-4a81-a6e4-c3e6f4d06985" providerId="AD" clId="Web-{706FCFA3-71C2-1AF4-D49E-0726BEFB4188}" dt="2025-01-29T20:52:36.490" v="146" actId="20577"/>
        <pc:sldMkLst>
          <pc:docMk/>
          <pc:sldMk cId="2119199284" sldId="355"/>
        </pc:sldMkLst>
        <pc:spChg chg="mod">
          <ac:chgData name="Fernandez, Jimena" userId="S::jimena.fernandez@ct.gov::c39611cd-94c0-4a81-a6e4-c3e6f4d06985" providerId="AD" clId="Web-{706FCFA3-71C2-1AF4-D49E-0726BEFB4188}" dt="2025-01-29T20:52:36.490" v="146" actId="20577"/>
          <ac:spMkLst>
            <pc:docMk/>
            <pc:sldMk cId="2119199284" sldId="355"/>
            <ac:spMk id="2" creationId="{90DA8EA0-A9D9-2BBA-FD1B-B594B303857B}"/>
          </ac:spMkLst>
        </pc:spChg>
      </pc:sldChg>
      <pc:sldChg chg="modSp add ord replId">
        <pc:chgData name="Fernandez, Jimena" userId="S::jimena.fernandez@ct.gov::c39611cd-94c0-4a81-a6e4-c3e6f4d06985" providerId="AD" clId="Web-{706FCFA3-71C2-1AF4-D49E-0726BEFB4188}" dt="2025-01-29T17:03:03.022" v="54"/>
        <pc:sldMkLst>
          <pc:docMk/>
          <pc:sldMk cId="3278970928" sldId="356"/>
        </pc:sldMkLst>
      </pc:sldChg>
      <pc:sldChg chg="modSp add ord replId">
        <pc:chgData name="Fernandez, Jimena" userId="S::jimena.fernandez@ct.gov::c39611cd-94c0-4a81-a6e4-c3e6f4d06985" providerId="AD" clId="Web-{706FCFA3-71C2-1AF4-D49E-0726BEFB4188}" dt="2025-01-29T17:02:57.756" v="53"/>
        <pc:sldMkLst>
          <pc:docMk/>
          <pc:sldMk cId="3082136993" sldId="357"/>
        </pc:sldMkLst>
        <pc:spChg chg="mod">
          <ac:chgData name="Fernandez, Jimena" userId="S::jimena.fernandez@ct.gov::c39611cd-94c0-4a81-a6e4-c3e6f4d06985" providerId="AD" clId="Web-{706FCFA3-71C2-1AF4-D49E-0726BEFB4188}" dt="2025-01-29T17:02:13.491" v="50" actId="20577"/>
          <ac:spMkLst>
            <pc:docMk/>
            <pc:sldMk cId="3082136993" sldId="357"/>
            <ac:spMk id="2" creationId="{90DA8EA0-A9D9-2BBA-FD1B-B594B303857B}"/>
          </ac:spMkLst>
        </pc:spChg>
      </pc:sldChg>
      <pc:sldChg chg="modSp add ord replId">
        <pc:chgData name="Fernandez, Jimena" userId="S::jimena.fernandez@ct.gov::c39611cd-94c0-4a81-a6e4-c3e6f4d06985" providerId="AD" clId="Web-{706FCFA3-71C2-1AF4-D49E-0726BEFB4188}" dt="2025-01-29T17:04:00.053" v="73"/>
        <pc:sldMkLst>
          <pc:docMk/>
          <pc:sldMk cId="3884563570" sldId="358"/>
        </pc:sldMkLst>
        <pc:spChg chg="mod">
          <ac:chgData name="Fernandez, Jimena" userId="S::jimena.fernandez@ct.gov::c39611cd-94c0-4a81-a6e4-c3e6f4d06985" providerId="AD" clId="Web-{706FCFA3-71C2-1AF4-D49E-0726BEFB4188}" dt="2025-01-29T17:03:59.943" v="72" actId="20577"/>
          <ac:spMkLst>
            <pc:docMk/>
            <pc:sldMk cId="3884563570" sldId="358"/>
            <ac:spMk id="2" creationId="{90DA8EA0-A9D9-2BBA-FD1B-B594B303857B}"/>
          </ac:spMkLst>
        </pc:spChg>
      </pc:sldChg>
    </pc:docChg>
  </pc:docChgLst>
  <pc:docChgLst>
    <pc:chgData name="Fernandez, Jimena" userId="S::jimena.fernandez@ct.gov::c39611cd-94c0-4a81-a6e4-c3e6f4d06985" providerId="AD" clId="Web-{C0EFF98D-C058-A7A0-4D0B-FA52267D324B}"/>
    <pc:docChg chg="addSld modSld">
      <pc:chgData name="Fernandez, Jimena" userId="S::jimena.fernandez@ct.gov::c39611cd-94c0-4a81-a6e4-c3e6f4d06985" providerId="AD" clId="Web-{C0EFF98D-C058-A7A0-4D0B-FA52267D324B}" dt="2025-01-28T20:03:30.564" v="134" actId="20577"/>
      <pc:docMkLst>
        <pc:docMk/>
      </pc:docMkLst>
      <pc:sldChg chg="delSp modSp add replId">
        <pc:chgData name="Fernandez, Jimena" userId="S::jimena.fernandez@ct.gov::c39611cd-94c0-4a81-a6e4-c3e6f4d06985" providerId="AD" clId="Web-{C0EFF98D-C058-A7A0-4D0B-FA52267D324B}" dt="2025-01-28T19:57:55.318" v="27" actId="14100"/>
        <pc:sldMkLst>
          <pc:docMk/>
          <pc:sldMk cId="3564589652" sldId="350"/>
        </pc:sldMkLst>
        <pc:spChg chg="mod">
          <ac:chgData name="Fernandez, Jimena" userId="S::jimena.fernandez@ct.gov::c39611cd-94c0-4a81-a6e4-c3e6f4d06985" providerId="AD" clId="Web-{C0EFF98D-C058-A7A0-4D0B-FA52267D324B}" dt="2025-01-28T19:57:55.318" v="27" actId="14100"/>
          <ac:spMkLst>
            <pc:docMk/>
            <pc:sldMk cId="3564589652" sldId="350"/>
            <ac:spMk id="2" creationId="{7C6A13D0-5DBA-C4E8-25BB-C72D49649809}"/>
          </ac:spMkLst>
        </pc:spChg>
      </pc:sldChg>
      <pc:sldChg chg="delSp modSp add replId">
        <pc:chgData name="Fernandez, Jimena" userId="S::jimena.fernandez@ct.gov::c39611cd-94c0-4a81-a6e4-c3e6f4d06985" providerId="AD" clId="Web-{C0EFF98D-C058-A7A0-4D0B-FA52267D324B}" dt="2025-01-28T20:00:05.785" v="56"/>
        <pc:sldMkLst>
          <pc:docMk/>
          <pc:sldMk cId="4078845352" sldId="351"/>
        </pc:sldMkLst>
        <pc:spChg chg="mod">
          <ac:chgData name="Fernandez, Jimena" userId="S::jimena.fernandez@ct.gov::c39611cd-94c0-4a81-a6e4-c3e6f4d06985" providerId="AD" clId="Web-{C0EFF98D-C058-A7A0-4D0B-FA52267D324B}" dt="2025-01-28T19:58:38.224" v="52" actId="20577"/>
          <ac:spMkLst>
            <pc:docMk/>
            <pc:sldMk cId="4078845352" sldId="351"/>
            <ac:spMk id="2" creationId="{90DA8EA0-A9D9-2BBA-FD1B-B594B303857B}"/>
          </ac:spMkLst>
        </pc:spChg>
      </pc:sldChg>
      <pc:sldChg chg="modSp add replId">
        <pc:chgData name="Fernandez, Jimena" userId="S::jimena.fernandez@ct.gov::c39611cd-94c0-4a81-a6e4-c3e6f4d06985" providerId="AD" clId="Web-{C0EFF98D-C058-A7A0-4D0B-FA52267D324B}" dt="2025-01-28T20:01:13.566" v="68" actId="20577"/>
        <pc:sldMkLst>
          <pc:docMk/>
          <pc:sldMk cId="1773429058" sldId="352"/>
        </pc:sldMkLst>
      </pc:sldChg>
      <pc:sldChg chg="modSp add replId">
        <pc:chgData name="Fernandez, Jimena" userId="S::jimena.fernandez@ct.gov::c39611cd-94c0-4a81-a6e4-c3e6f4d06985" providerId="AD" clId="Web-{C0EFF98D-C058-A7A0-4D0B-FA52267D324B}" dt="2025-01-28T20:01:35.081" v="82" actId="20577"/>
        <pc:sldMkLst>
          <pc:docMk/>
          <pc:sldMk cId="2175963476" sldId="353"/>
        </pc:sldMkLst>
        <pc:spChg chg="mod">
          <ac:chgData name="Fernandez, Jimena" userId="S::jimena.fernandez@ct.gov::c39611cd-94c0-4a81-a6e4-c3e6f4d06985" providerId="AD" clId="Web-{C0EFF98D-C058-A7A0-4D0B-FA52267D324B}" dt="2025-01-28T20:01:35.081" v="82" actId="20577"/>
          <ac:spMkLst>
            <pc:docMk/>
            <pc:sldMk cId="2175963476" sldId="353"/>
            <ac:spMk id="2" creationId="{90DA8EA0-A9D9-2BBA-FD1B-B594B303857B}"/>
          </ac:spMkLst>
        </pc:spChg>
      </pc:sldChg>
      <pc:sldChg chg="modSp add replId">
        <pc:chgData name="Fernandez, Jimena" userId="S::jimena.fernandez@ct.gov::c39611cd-94c0-4a81-a6e4-c3e6f4d06985" providerId="AD" clId="Web-{C0EFF98D-C058-A7A0-4D0B-FA52267D324B}" dt="2025-01-28T20:02:51.080" v="117" actId="20577"/>
        <pc:sldMkLst>
          <pc:docMk/>
          <pc:sldMk cId="1366798782" sldId="354"/>
        </pc:sldMkLst>
      </pc:sldChg>
      <pc:sldChg chg="modSp add replId">
        <pc:chgData name="Fernandez, Jimena" userId="S::jimena.fernandez@ct.gov::c39611cd-94c0-4a81-a6e4-c3e6f4d06985" providerId="AD" clId="Web-{C0EFF98D-C058-A7A0-4D0B-FA52267D324B}" dt="2025-01-28T20:03:30.564" v="134" actId="20577"/>
        <pc:sldMkLst>
          <pc:docMk/>
          <pc:sldMk cId="2119199284" sldId="355"/>
        </pc:sldMkLst>
        <pc:spChg chg="mod">
          <ac:chgData name="Fernandez, Jimena" userId="S::jimena.fernandez@ct.gov::c39611cd-94c0-4a81-a6e4-c3e6f4d06985" providerId="AD" clId="Web-{C0EFF98D-C058-A7A0-4D0B-FA52267D324B}" dt="2025-01-28T20:03:30.564" v="134" actId="20577"/>
          <ac:spMkLst>
            <pc:docMk/>
            <pc:sldMk cId="2119199284" sldId="355"/>
            <ac:spMk id="2" creationId="{90DA8EA0-A9D9-2BBA-FD1B-B594B303857B}"/>
          </ac:spMkLst>
        </pc:spChg>
      </pc:sldChg>
    </pc:docChg>
  </pc:docChgLst>
  <pc:docChgLst>
    <pc:chgData name="Saulat, Wvarrda" userId="S::wvarrda.saulat@ct.gov::65c0f2fe-38dc-4656-b8ba-90772f69275d" providerId="AD" clId="Web-{DE02F9B4-A257-9B08-9817-4E2A3B6139A0}"/>
    <pc:docChg chg="addSld delSld modSld sldOrd">
      <pc:chgData name="Saulat, Wvarrda" userId="S::wvarrda.saulat@ct.gov::65c0f2fe-38dc-4656-b8ba-90772f69275d" providerId="AD" clId="Web-{DE02F9B4-A257-9B08-9817-4E2A3B6139A0}" dt="2025-02-25T20:27:54.377" v="197" actId="1076"/>
      <pc:docMkLst>
        <pc:docMk/>
      </pc:docMkLst>
      <pc:sldChg chg="addSp delSp modSp del">
        <pc:chgData name="Saulat, Wvarrda" userId="S::wvarrda.saulat@ct.gov::65c0f2fe-38dc-4656-b8ba-90772f69275d" providerId="AD" clId="Web-{DE02F9B4-A257-9B08-9817-4E2A3B6139A0}" dt="2025-02-25T20:16:31.431" v="87"/>
        <pc:sldMkLst>
          <pc:docMk/>
          <pc:sldMk cId="3278970928" sldId="356"/>
        </pc:sldMkLst>
      </pc:sldChg>
      <pc:sldChg chg="addSp delSp modSp new">
        <pc:chgData name="Saulat, Wvarrda" userId="S::wvarrda.saulat@ct.gov::65c0f2fe-38dc-4656-b8ba-90772f69275d" providerId="AD" clId="Web-{DE02F9B4-A257-9B08-9817-4E2A3B6139A0}" dt="2025-02-25T20:26:51.112" v="182"/>
        <pc:sldMkLst>
          <pc:docMk/>
          <pc:sldMk cId="2668075117" sldId="859"/>
        </pc:sldMkLst>
      </pc:sldChg>
      <pc:sldChg chg="addSp delSp modSp new del">
        <pc:chgData name="Saulat, Wvarrda" userId="S::wvarrda.saulat@ct.gov::65c0f2fe-38dc-4656-b8ba-90772f69275d" providerId="AD" clId="Web-{DE02F9B4-A257-9B08-9817-4E2A3B6139A0}" dt="2025-02-25T20:17:40.618" v="99"/>
        <pc:sldMkLst>
          <pc:docMk/>
          <pc:sldMk cId="3536849686" sldId="860"/>
        </pc:sldMkLst>
      </pc:sldChg>
      <pc:sldChg chg="addSp delSp modSp new del">
        <pc:chgData name="Saulat, Wvarrda" userId="S::wvarrda.saulat@ct.gov::65c0f2fe-38dc-4656-b8ba-90772f69275d" providerId="AD" clId="Web-{DE02F9B4-A257-9B08-9817-4E2A3B6139A0}" dt="2025-02-25T20:17:43.321" v="100"/>
        <pc:sldMkLst>
          <pc:docMk/>
          <pc:sldMk cId="17056348" sldId="861"/>
        </pc:sldMkLst>
      </pc:sldChg>
      <pc:sldChg chg="addSp delSp modSp add replId">
        <pc:chgData name="Saulat, Wvarrda" userId="S::wvarrda.saulat@ct.gov::65c0f2fe-38dc-4656-b8ba-90772f69275d" providerId="AD" clId="Web-{DE02F9B4-A257-9B08-9817-4E2A3B6139A0}" dt="2025-02-25T20:17:06.556" v="93" actId="14100"/>
        <pc:sldMkLst>
          <pc:docMk/>
          <pc:sldMk cId="243771513" sldId="862"/>
        </pc:sldMkLst>
        <pc:spChg chg="mod">
          <ac:chgData name="Saulat, Wvarrda" userId="S::wvarrda.saulat@ct.gov::65c0f2fe-38dc-4656-b8ba-90772f69275d" providerId="AD" clId="Web-{DE02F9B4-A257-9B08-9817-4E2A3B6139A0}" dt="2025-02-25T20:16:28.494" v="86" actId="20577"/>
          <ac:spMkLst>
            <pc:docMk/>
            <pc:sldMk cId="243771513" sldId="862"/>
            <ac:spMk id="2" creationId="{FD643F06-69BF-8F29-C66D-FBA935825CC3}"/>
          </ac:spMkLst>
        </pc:spChg>
        <pc:picChg chg="add mod">
          <ac:chgData name="Saulat, Wvarrda" userId="S::wvarrda.saulat@ct.gov::65c0f2fe-38dc-4656-b8ba-90772f69275d" providerId="AD" clId="Web-{DE02F9B4-A257-9B08-9817-4E2A3B6139A0}" dt="2025-02-25T20:17:06.556" v="93" actId="14100"/>
          <ac:picMkLst>
            <pc:docMk/>
            <pc:sldMk cId="243771513" sldId="862"/>
            <ac:picMk id="3" creationId="{DEA99576-8703-6324-D197-B3842406F7E0}"/>
          </ac:picMkLst>
        </pc:picChg>
      </pc:sldChg>
      <pc:sldChg chg="new del">
        <pc:chgData name="Saulat, Wvarrda" userId="S::wvarrda.saulat@ct.gov::65c0f2fe-38dc-4656-b8ba-90772f69275d" providerId="AD" clId="Web-{DE02F9B4-A257-9B08-9817-4E2A3B6139A0}" dt="2025-02-25T20:16:04.509" v="77"/>
        <pc:sldMkLst>
          <pc:docMk/>
          <pc:sldMk cId="456418114" sldId="862"/>
        </pc:sldMkLst>
      </pc:sldChg>
      <pc:sldChg chg="addSp delSp modSp new del">
        <pc:chgData name="Saulat, Wvarrda" userId="S::wvarrda.saulat@ct.gov::65c0f2fe-38dc-4656-b8ba-90772f69275d" providerId="AD" clId="Web-{DE02F9B4-A257-9B08-9817-4E2A3B6139A0}" dt="2025-02-25T20:27:14.143" v="190"/>
        <pc:sldMkLst>
          <pc:docMk/>
          <pc:sldMk cId="1237591523" sldId="863"/>
        </pc:sldMkLst>
      </pc:sldChg>
      <pc:sldChg chg="addSp delSp modSp new">
        <pc:chgData name="Saulat, Wvarrda" userId="S::wvarrda.saulat@ct.gov::65c0f2fe-38dc-4656-b8ba-90772f69275d" providerId="AD" clId="Web-{DE02F9B4-A257-9B08-9817-4E2A3B6139A0}" dt="2025-02-25T20:27:54.377" v="197" actId="1076"/>
        <pc:sldMkLst>
          <pc:docMk/>
          <pc:sldMk cId="3668801144" sldId="864"/>
        </pc:sldMkLst>
      </pc:sldChg>
      <pc:sldChg chg="addSp delSp modSp new ord">
        <pc:chgData name="Saulat, Wvarrda" userId="S::wvarrda.saulat@ct.gov::65c0f2fe-38dc-4656-b8ba-90772f69275d" providerId="AD" clId="Web-{DE02F9B4-A257-9B08-9817-4E2A3B6139A0}" dt="2025-02-25T20:27:13.284" v="189"/>
        <pc:sldMkLst>
          <pc:docMk/>
          <pc:sldMk cId="1488832132" sldId="865"/>
        </pc:sldMkLst>
      </pc:sldChg>
    </pc:docChg>
  </pc:docChgLst>
  <pc:docChgLst>
    <pc:chgData name="Trietch, Becca" userId="67b2a754-3064-4da8-8e9d-5637b5b069c5" providerId="ADAL" clId="{DB55B4BF-EDB2-4E0A-BF84-7665626685F9}"/>
    <pc:docChg chg="custSel modSld">
      <pc:chgData name="Trietch, Becca" userId="67b2a754-3064-4da8-8e9d-5637b5b069c5" providerId="ADAL" clId="{DB55B4BF-EDB2-4E0A-BF84-7665626685F9}" dt="2025-02-13T20:13:49.378" v="103" actId="5793"/>
      <pc:docMkLst>
        <pc:docMk/>
      </pc:docMkLst>
      <pc:sldChg chg="delSp mod">
        <pc:chgData name="Trietch, Becca" userId="67b2a754-3064-4da8-8e9d-5637b5b069c5" providerId="ADAL" clId="{DB55B4BF-EDB2-4E0A-BF84-7665626685F9}" dt="2025-02-13T17:41:24.912" v="0" actId="478"/>
        <pc:sldMkLst>
          <pc:docMk/>
          <pc:sldMk cId="3327762774" sldId="264"/>
        </pc:sldMkLst>
      </pc:sldChg>
      <pc:sldChg chg="delSp modSp mod">
        <pc:chgData name="Trietch, Becca" userId="67b2a754-3064-4da8-8e9d-5637b5b069c5" providerId="ADAL" clId="{DB55B4BF-EDB2-4E0A-BF84-7665626685F9}" dt="2025-02-13T17:42:02.230" v="2" actId="120"/>
        <pc:sldMkLst>
          <pc:docMk/>
          <pc:sldMk cId="2529052999" sldId="299"/>
        </pc:sldMkLst>
        <pc:spChg chg="mod">
          <ac:chgData name="Trietch, Becca" userId="67b2a754-3064-4da8-8e9d-5637b5b069c5" providerId="ADAL" clId="{DB55B4BF-EDB2-4E0A-BF84-7665626685F9}" dt="2025-02-13T17:42:02.230" v="2" actId="120"/>
          <ac:spMkLst>
            <pc:docMk/>
            <pc:sldMk cId="2529052999" sldId="299"/>
            <ac:spMk id="4" creationId="{70078193-6A3F-5069-C534-408A8307B933}"/>
          </ac:spMkLst>
        </pc:spChg>
      </pc:sldChg>
      <pc:sldChg chg="modSp mod">
        <pc:chgData name="Trietch, Becca" userId="67b2a754-3064-4da8-8e9d-5637b5b069c5" providerId="ADAL" clId="{DB55B4BF-EDB2-4E0A-BF84-7665626685F9}" dt="2025-02-13T17:42:26.411" v="3" actId="313"/>
        <pc:sldMkLst>
          <pc:docMk/>
          <pc:sldMk cId="2920045294" sldId="302"/>
        </pc:sldMkLst>
        <pc:spChg chg="mod">
          <ac:chgData name="Trietch, Becca" userId="67b2a754-3064-4da8-8e9d-5637b5b069c5" providerId="ADAL" clId="{DB55B4BF-EDB2-4E0A-BF84-7665626685F9}" dt="2025-02-13T17:42:26.411" v="3" actId="313"/>
          <ac:spMkLst>
            <pc:docMk/>
            <pc:sldMk cId="2920045294" sldId="302"/>
            <ac:spMk id="2" creationId="{7C6A13D0-5DBA-C4E8-25BB-C72D49649809}"/>
          </ac:spMkLst>
        </pc:spChg>
      </pc:sldChg>
      <pc:sldChg chg="modSp mod">
        <pc:chgData name="Trietch, Becca" userId="67b2a754-3064-4da8-8e9d-5637b5b069c5" providerId="ADAL" clId="{DB55B4BF-EDB2-4E0A-BF84-7665626685F9}" dt="2025-02-13T20:13:18.390" v="92" actId="20577"/>
        <pc:sldMkLst>
          <pc:docMk/>
          <pc:sldMk cId="894901039" sldId="316"/>
        </pc:sldMkLst>
        <pc:spChg chg="mod">
          <ac:chgData name="Trietch, Becca" userId="67b2a754-3064-4da8-8e9d-5637b5b069c5" providerId="ADAL" clId="{DB55B4BF-EDB2-4E0A-BF84-7665626685F9}" dt="2025-02-13T20:13:18.390" v="92" actId="20577"/>
          <ac:spMkLst>
            <pc:docMk/>
            <pc:sldMk cId="894901039" sldId="316"/>
            <ac:spMk id="2" creationId="{90DA8EA0-A9D9-2BBA-FD1B-B594B303857B}"/>
          </ac:spMkLst>
        </pc:spChg>
      </pc:sldChg>
      <pc:sldChg chg="modSp">
        <pc:chgData name="Trietch, Becca" userId="67b2a754-3064-4da8-8e9d-5637b5b069c5" providerId="ADAL" clId="{DB55B4BF-EDB2-4E0A-BF84-7665626685F9}" dt="2025-02-13T17:58:49.263" v="77" actId="20577"/>
        <pc:sldMkLst>
          <pc:docMk/>
          <pc:sldMk cId="784258187" sldId="318"/>
        </pc:sldMkLst>
        <pc:graphicFrameChg chg="mod">
          <ac:chgData name="Trietch, Becca" userId="67b2a754-3064-4da8-8e9d-5637b5b069c5" providerId="ADAL" clId="{DB55B4BF-EDB2-4E0A-BF84-7665626685F9}" dt="2025-02-13T17:58:49.263" v="77" actId="20577"/>
          <ac:graphicFrameMkLst>
            <pc:docMk/>
            <pc:sldMk cId="784258187" sldId="318"/>
            <ac:graphicFrameMk id="6" creationId="{9C7A4F7F-4783-044A-E251-CD5259F21DFC}"/>
          </ac:graphicFrameMkLst>
        </pc:graphicFrameChg>
      </pc:sldChg>
      <pc:sldChg chg="modSp">
        <pc:chgData name="Trietch, Becca" userId="67b2a754-3064-4da8-8e9d-5637b5b069c5" providerId="ADAL" clId="{DB55B4BF-EDB2-4E0A-BF84-7665626685F9}" dt="2025-02-13T17:45:02.668" v="39" actId="20577"/>
        <pc:sldMkLst>
          <pc:docMk/>
          <pc:sldMk cId="4033325978" sldId="336"/>
        </pc:sldMkLst>
        <pc:graphicFrameChg chg="mod">
          <ac:chgData name="Trietch, Becca" userId="67b2a754-3064-4da8-8e9d-5637b5b069c5" providerId="ADAL" clId="{DB55B4BF-EDB2-4E0A-BF84-7665626685F9}" dt="2025-02-13T17:45:02.668" v="39" actId="20577"/>
          <ac:graphicFrameMkLst>
            <pc:docMk/>
            <pc:sldMk cId="4033325978" sldId="336"/>
            <ac:graphicFrameMk id="6" creationId="{9C7A4F7F-4783-044A-E251-CD5259F21DFC}"/>
          </ac:graphicFrameMkLst>
        </pc:graphicFrameChg>
        <pc:graphicFrameChg chg="mod">
          <ac:chgData name="Trietch, Becca" userId="67b2a754-3064-4da8-8e9d-5637b5b069c5" providerId="ADAL" clId="{DB55B4BF-EDB2-4E0A-BF84-7665626685F9}" dt="2025-02-13T17:44:22.157" v="18" actId="20577"/>
          <ac:graphicFrameMkLst>
            <pc:docMk/>
            <pc:sldMk cId="4033325978" sldId="336"/>
            <ac:graphicFrameMk id="365" creationId="{90CC9C4A-222E-ECA9-1ABA-A2A43E2A47F0}"/>
          </ac:graphicFrameMkLst>
        </pc:graphicFrameChg>
      </pc:sldChg>
      <pc:sldChg chg="modSp mod">
        <pc:chgData name="Trietch, Becca" userId="67b2a754-3064-4da8-8e9d-5637b5b069c5" providerId="ADAL" clId="{DB55B4BF-EDB2-4E0A-BF84-7665626685F9}" dt="2025-02-13T17:46:55.131" v="54" actId="404"/>
        <pc:sldMkLst>
          <pc:docMk/>
          <pc:sldMk cId="1685942816" sldId="349"/>
        </pc:sldMkLst>
        <pc:spChg chg="mod">
          <ac:chgData name="Trietch, Becca" userId="67b2a754-3064-4da8-8e9d-5637b5b069c5" providerId="ADAL" clId="{DB55B4BF-EDB2-4E0A-BF84-7665626685F9}" dt="2025-02-13T17:46:55.131" v="54" actId="404"/>
          <ac:spMkLst>
            <pc:docMk/>
            <pc:sldMk cId="1685942816" sldId="349"/>
            <ac:spMk id="2" creationId="{7C6A13D0-5DBA-C4E8-25BB-C72D49649809}"/>
          </ac:spMkLst>
        </pc:spChg>
      </pc:sldChg>
      <pc:sldChg chg="modSp mod">
        <pc:chgData name="Trietch, Becca" userId="67b2a754-3064-4da8-8e9d-5637b5b069c5" providerId="ADAL" clId="{DB55B4BF-EDB2-4E0A-BF84-7665626685F9}" dt="2025-02-13T17:45:57.082" v="40" actId="313"/>
        <pc:sldMkLst>
          <pc:docMk/>
          <pc:sldMk cId="4078845352" sldId="351"/>
        </pc:sldMkLst>
        <pc:spChg chg="mod">
          <ac:chgData name="Trietch, Becca" userId="67b2a754-3064-4da8-8e9d-5637b5b069c5" providerId="ADAL" clId="{DB55B4BF-EDB2-4E0A-BF84-7665626685F9}" dt="2025-02-13T17:45:57.082" v="40" actId="313"/>
          <ac:spMkLst>
            <pc:docMk/>
            <pc:sldMk cId="4078845352" sldId="351"/>
            <ac:spMk id="2" creationId="{90DA8EA0-A9D9-2BBA-FD1B-B594B303857B}"/>
          </ac:spMkLst>
        </pc:spChg>
      </pc:sldChg>
      <pc:sldChg chg="modSp mod">
        <pc:chgData name="Trietch, Becca" userId="67b2a754-3064-4da8-8e9d-5637b5b069c5" providerId="ADAL" clId="{DB55B4BF-EDB2-4E0A-BF84-7665626685F9}" dt="2025-02-13T20:13:37.624" v="101" actId="20577"/>
        <pc:sldMkLst>
          <pc:docMk/>
          <pc:sldMk cId="3844246975" sldId="359"/>
        </pc:sldMkLst>
        <pc:spChg chg="mod">
          <ac:chgData name="Trietch, Becca" userId="67b2a754-3064-4da8-8e9d-5637b5b069c5" providerId="ADAL" clId="{DB55B4BF-EDB2-4E0A-BF84-7665626685F9}" dt="2025-02-13T20:13:37.624" v="101" actId="20577"/>
          <ac:spMkLst>
            <pc:docMk/>
            <pc:sldMk cId="3844246975" sldId="359"/>
            <ac:spMk id="2" creationId="{90DA8EA0-A9D9-2BBA-FD1B-B594B303857B}"/>
          </ac:spMkLst>
        </pc:spChg>
      </pc:sldChg>
      <pc:sldChg chg="modSp mod">
        <pc:chgData name="Trietch, Becca" userId="67b2a754-3064-4da8-8e9d-5637b5b069c5" providerId="ADAL" clId="{DB55B4BF-EDB2-4E0A-BF84-7665626685F9}" dt="2025-02-13T20:13:44.703" v="102" actId="5793"/>
        <pc:sldMkLst>
          <pc:docMk/>
          <pc:sldMk cId="886393972" sldId="361"/>
        </pc:sldMkLst>
        <pc:spChg chg="mod">
          <ac:chgData name="Trietch, Becca" userId="67b2a754-3064-4da8-8e9d-5637b5b069c5" providerId="ADAL" clId="{DB55B4BF-EDB2-4E0A-BF84-7665626685F9}" dt="2025-02-13T20:13:44.703" v="102" actId="5793"/>
          <ac:spMkLst>
            <pc:docMk/>
            <pc:sldMk cId="886393972" sldId="361"/>
            <ac:spMk id="5" creationId="{71B795ED-B3AF-92FA-EF71-471C6FC112CD}"/>
          </ac:spMkLst>
        </pc:spChg>
      </pc:sldChg>
      <pc:sldChg chg="modSp mod">
        <pc:chgData name="Trietch, Becca" userId="67b2a754-3064-4da8-8e9d-5637b5b069c5" providerId="ADAL" clId="{DB55B4BF-EDB2-4E0A-BF84-7665626685F9}" dt="2025-02-13T20:13:49.378" v="103" actId="5793"/>
        <pc:sldMkLst>
          <pc:docMk/>
          <pc:sldMk cId="2841502845" sldId="362"/>
        </pc:sldMkLst>
        <pc:spChg chg="mod">
          <ac:chgData name="Trietch, Becca" userId="67b2a754-3064-4da8-8e9d-5637b5b069c5" providerId="ADAL" clId="{DB55B4BF-EDB2-4E0A-BF84-7665626685F9}" dt="2025-02-13T20:13:49.378" v="103" actId="5793"/>
          <ac:spMkLst>
            <pc:docMk/>
            <pc:sldMk cId="2841502845" sldId="362"/>
            <ac:spMk id="5" creationId="{71B795ED-B3AF-92FA-EF71-471C6FC112CD}"/>
          </ac:spMkLst>
        </pc:spChg>
      </pc:sldChg>
    </pc:docChg>
  </pc:docChgLst>
  <pc:docChgLst>
    <pc:chgData name="Fernandez, Jimena" userId="S::jimena.fernandez@ct.gov::c39611cd-94c0-4a81-a6e4-c3e6f4d06985" providerId="AD" clId="Web-{5AAF0F30-453A-27AC-28E5-7A562EDB0B18}"/>
    <pc:docChg chg="addSld delSld modSld">
      <pc:chgData name="Fernandez, Jimena" userId="S::jimena.fernandez@ct.gov::c39611cd-94c0-4a81-a6e4-c3e6f4d06985" providerId="AD" clId="Web-{5AAF0F30-453A-27AC-28E5-7A562EDB0B18}" dt="2025-01-27T20:17:45.492" v="338" actId="20577"/>
      <pc:docMkLst>
        <pc:docMk/>
      </pc:docMkLst>
      <pc:sldChg chg="modSp">
        <pc:chgData name="Fernandez, Jimena" userId="S::jimena.fernandez@ct.gov::c39611cd-94c0-4a81-a6e4-c3e6f4d06985" providerId="AD" clId="Web-{5AAF0F30-453A-27AC-28E5-7A562EDB0B18}" dt="2025-01-27T19:35:17.723" v="1" actId="20577"/>
        <pc:sldMkLst>
          <pc:docMk/>
          <pc:sldMk cId="3327762774" sldId="264"/>
        </pc:sldMkLst>
        <pc:spChg chg="mod">
          <ac:chgData name="Fernandez, Jimena" userId="S::jimena.fernandez@ct.gov::c39611cd-94c0-4a81-a6e4-c3e6f4d06985" providerId="AD" clId="Web-{5AAF0F30-453A-27AC-28E5-7A562EDB0B18}" dt="2025-01-27T19:35:17.723" v="1" actId="20577"/>
          <ac:spMkLst>
            <pc:docMk/>
            <pc:sldMk cId="3327762774" sldId="264"/>
            <ac:spMk id="8" creationId="{9568BDEA-210D-4677-684B-D9361459E793}"/>
          </ac:spMkLst>
        </pc:spChg>
      </pc:sldChg>
      <pc:sldChg chg="modSp">
        <pc:chgData name="Fernandez, Jimena" userId="S::jimena.fernandez@ct.gov::c39611cd-94c0-4a81-a6e4-c3e6f4d06985" providerId="AD" clId="Web-{5AAF0F30-453A-27AC-28E5-7A562EDB0B18}" dt="2025-01-27T19:39:20.362" v="4" actId="20577"/>
        <pc:sldMkLst>
          <pc:docMk/>
          <pc:sldMk cId="2529052999" sldId="299"/>
        </pc:sldMkLst>
        <pc:spChg chg="mod">
          <ac:chgData name="Fernandez, Jimena" userId="S::jimena.fernandez@ct.gov::c39611cd-94c0-4a81-a6e4-c3e6f4d06985" providerId="AD" clId="Web-{5AAF0F30-453A-27AC-28E5-7A562EDB0B18}" dt="2025-01-27T19:39:20.362" v="4" actId="20577"/>
          <ac:spMkLst>
            <pc:docMk/>
            <pc:sldMk cId="2529052999" sldId="299"/>
            <ac:spMk id="3" creationId="{879A0645-BA5D-3788-F422-5C0E205B0971}"/>
          </ac:spMkLst>
        </pc:spChg>
      </pc:sldChg>
      <pc:sldChg chg="modSp">
        <pc:chgData name="Fernandez, Jimena" userId="S::jimena.fernandez@ct.gov::c39611cd-94c0-4a81-a6e4-c3e6f4d06985" providerId="AD" clId="Web-{5AAF0F30-453A-27AC-28E5-7A562EDB0B18}" dt="2025-01-27T20:15:19.119" v="314" actId="20577"/>
        <pc:sldMkLst>
          <pc:docMk/>
          <pc:sldMk cId="784258187" sldId="318"/>
        </pc:sldMkLst>
        <pc:spChg chg="mod">
          <ac:chgData name="Fernandez, Jimena" userId="S::jimena.fernandez@ct.gov::c39611cd-94c0-4a81-a6e4-c3e6f4d06985" providerId="AD" clId="Web-{5AAF0F30-453A-27AC-28E5-7A562EDB0B18}" dt="2025-01-27T20:15:19.119" v="314" actId="20577"/>
          <ac:spMkLst>
            <pc:docMk/>
            <pc:sldMk cId="784258187" sldId="318"/>
            <ac:spMk id="2" creationId="{90DA8EA0-A9D9-2BBA-FD1B-B594B303857B}"/>
          </ac:spMkLst>
        </pc:spChg>
      </pc:sldChg>
      <pc:sldChg chg="modSp">
        <pc:chgData name="Fernandez, Jimena" userId="S::jimena.fernandez@ct.gov::c39611cd-94c0-4a81-a6e4-c3e6f4d06985" providerId="AD" clId="Web-{5AAF0F30-453A-27AC-28E5-7A562EDB0B18}" dt="2025-01-27T20:16:15.712" v="322" actId="1076"/>
        <pc:sldMkLst>
          <pc:docMk/>
          <pc:sldMk cId="4033325978" sldId="336"/>
        </pc:sldMkLst>
        <pc:spChg chg="mod">
          <ac:chgData name="Fernandez, Jimena" userId="S::jimena.fernandez@ct.gov::c39611cd-94c0-4a81-a6e4-c3e6f4d06985" providerId="AD" clId="Web-{5AAF0F30-453A-27AC-28E5-7A562EDB0B18}" dt="2025-01-27T20:16:09.837" v="321" actId="20577"/>
          <ac:spMkLst>
            <pc:docMk/>
            <pc:sldMk cId="4033325978" sldId="336"/>
            <ac:spMk id="2" creationId="{90DA8EA0-A9D9-2BBA-FD1B-B594B303857B}"/>
          </ac:spMkLst>
        </pc:spChg>
        <pc:graphicFrameChg chg="mod">
          <ac:chgData name="Fernandez, Jimena" userId="S::jimena.fernandez@ct.gov::c39611cd-94c0-4a81-a6e4-c3e6f4d06985" providerId="AD" clId="Web-{5AAF0F30-453A-27AC-28E5-7A562EDB0B18}" dt="2025-01-27T20:16:15.712" v="322" actId="1076"/>
          <ac:graphicFrameMkLst>
            <pc:docMk/>
            <pc:sldMk cId="4033325978" sldId="336"/>
            <ac:graphicFrameMk id="6" creationId="{9C7A4F7F-4783-044A-E251-CD5259F21DFC}"/>
          </ac:graphicFrameMkLst>
        </pc:graphicFrameChg>
      </pc:sldChg>
      <pc:sldChg chg="modSp add replId">
        <pc:chgData name="Fernandez, Jimena" userId="S::jimena.fernandez@ct.gov::c39611cd-94c0-4a81-a6e4-c3e6f4d06985" providerId="AD" clId="Web-{5AAF0F30-453A-27AC-28E5-7A562EDB0B18}" dt="2025-01-27T19:46:31.345" v="205" actId="20577"/>
        <pc:sldMkLst>
          <pc:docMk/>
          <pc:sldMk cId="2771385155" sldId="348"/>
        </pc:sldMkLst>
        <pc:spChg chg="mod">
          <ac:chgData name="Fernandez, Jimena" userId="S::jimena.fernandez@ct.gov::c39611cd-94c0-4a81-a6e4-c3e6f4d06985" providerId="AD" clId="Web-{5AAF0F30-453A-27AC-28E5-7A562EDB0B18}" dt="2025-01-27T19:44:02.595" v="65" actId="20577"/>
          <ac:spMkLst>
            <pc:docMk/>
            <pc:sldMk cId="2771385155" sldId="348"/>
            <ac:spMk id="2" creationId="{7C6A13D0-5DBA-C4E8-25BB-C72D49649809}"/>
          </ac:spMkLst>
        </pc:spChg>
        <pc:spChg chg="mod">
          <ac:chgData name="Fernandez, Jimena" userId="S::jimena.fernandez@ct.gov::c39611cd-94c0-4a81-a6e4-c3e6f4d06985" providerId="AD" clId="Web-{5AAF0F30-453A-27AC-28E5-7A562EDB0B18}" dt="2025-01-27T19:46:31.345" v="205" actId="20577"/>
          <ac:spMkLst>
            <pc:docMk/>
            <pc:sldMk cId="2771385155" sldId="348"/>
            <ac:spMk id="3" creationId="{DC05A775-E6A3-9505-351C-6FAAB8F2CD75}"/>
          </ac:spMkLst>
        </pc:spChg>
      </pc:sldChg>
      <pc:sldChg chg="modSp add replId">
        <pc:chgData name="Fernandez, Jimena" userId="S::jimena.fernandez@ct.gov::c39611cd-94c0-4a81-a6e4-c3e6f4d06985" providerId="AD" clId="Web-{5AAF0F30-453A-27AC-28E5-7A562EDB0B18}" dt="2025-01-27T20:17:45.492" v="338" actId="20577"/>
        <pc:sldMkLst>
          <pc:docMk/>
          <pc:sldMk cId="1685942816" sldId="349"/>
        </pc:sldMkLst>
        <pc:spChg chg="mod">
          <ac:chgData name="Fernandez, Jimena" userId="S::jimena.fernandez@ct.gov::c39611cd-94c0-4a81-a6e4-c3e6f4d06985" providerId="AD" clId="Web-{5AAF0F30-453A-27AC-28E5-7A562EDB0B18}" dt="2025-01-27T20:17:45.492" v="338" actId="20577"/>
          <ac:spMkLst>
            <pc:docMk/>
            <pc:sldMk cId="1685942816" sldId="349"/>
            <ac:spMk id="2" creationId="{7C6A13D0-5DBA-C4E8-25BB-C72D49649809}"/>
          </ac:spMkLst>
        </pc:spChg>
        <pc:spChg chg="mod">
          <ac:chgData name="Fernandez, Jimena" userId="S::jimena.fernandez@ct.gov::c39611cd-94c0-4a81-a6e4-c3e6f4d06985" providerId="AD" clId="Web-{5AAF0F30-453A-27AC-28E5-7A562EDB0B18}" dt="2025-01-27T20:17:22.742" v="329" actId="20577"/>
          <ac:spMkLst>
            <pc:docMk/>
            <pc:sldMk cId="1685942816" sldId="349"/>
            <ac:spMk id="3" creationId="{DC05A775-E6A3-9505-351C-6FAAB8F2CD75}"/>
          </ac:spMkLst>
        </pc:spChg>
      </pc:sldChg>
      <pc:sldChg chg="add del replId">
        <pc:chgData name="Fernandez, Jimena" userId="S::jimena.fernandez@ct.gov::c39611cd-94c0-4a81-a6e4-c3e6f4d06985" providerId="AD" clId="Web-{5AAF0F30-453A-27AC-28E5-7A562EDB0B18}" dt="2025-01-27T20:15:39.244" v="316"/>
        <pc:sldMkLst>
          <pc:docMk/>
          <pc:sldMk cId="3566590911" sldId="350"/>
        </pc:sldMkLst>
      </pc:sldChg>
    </pc:docChg>
  </pc:docChgLst>
  <pc:docChgLst>
    <pc:chgData name="Fernandez, Jimena" userId="S::jimena.fernandez@ct.gov::c39611cd-94c0-4a81-a6e4-c3e6f4d06985" providerId="AD" clId="Web-{C04C03E0-2150-2E0A-5417-582A591978B6}"/>
    <pc:docChg chg="modSld">
      <pc:chgData name="Fernandez, Jimena" userId="S::jimena.fernandez@ct.gov::c39611cd-94c0-4a81-a6e4-c3e6f4d06985" providerId="AD" clId="Web-{C04C03E0-2150-2E0A-5417-582A591978B6}" dt="2025-02-26T14:23:42.268" v="6" actId="14100"/>
      <pc:docMkLst>
        <pc:docMk/>
      </pc:docMkLst>
      <pc:sldChg chg="modSp">
        <pc:chgData name="Fernandez, Jimena" userId="S::jimena.fernandez@ct.gov::c39611cd-94c0-4a81-a6e4-c3e6f4d06985" providerId="AD" clId="Web-{C04C03E0-2150-2E0A-5417-582A591978B6}" dt="2025-02-26T14:23:42.268" v="6" actId="14100"/>
        <pc:sldMkLst>
          <pc:docMk/>
          <pc:sldMk cId="2471816756" sldId="367"/>
        </pc:sldMkLst>
        <pc:picChg chg="mod">
          <ac:chgData name="Fernandez, Jimena" userId="S::jimena.fernandez@ct.gov::c39611cd-94c0-4a81-a6e4-c3e6f4d06985" providerId="AD" clId="Web-{C04C03E0-2150-2E0A-5417-582A591978B6}" dt="2025-02-26T14:23:42.268" v="6" actId="14100"/>
          <ac:picMkLst>
            <pc:docMk/>
            <pc:sldMk cId="2471816756" sldId="367"/>
            <ac:picMk id="5" creationId="{7A29BC2D-884F-E814-D83D-03FA8F69F2A6}"/>
          </ac:picMkLst>
        </pc:picChg>
      </pc:sldChg>
      <pc:sldChg chg="addSp delSp modSp">
        <pc:chgData name="Fernandez, Jimena" userId="S::jimena.fernandez@ct.gov::c39611cd-94c0-4a81-a6e4-c3e6f4d06985" providerId="AD" clId="Web-{C04C03E0-2150-2E0A-5417-582A591978B6}" dt="2025-02-26T12:44:20.487" v="4" actId="14100"/>
        <pc:sldMkLst>
          <pc:docMk/>
          <pc:sldMk cId="2668075117" sldId="859"/>
        </pc:sldMkLst>
        <pc:picChg chg="add del mod">
          <ac:chgData name="Fernandez, Jimena" userId="S::jimena.fernandez@ct.gov::c39611cd-94c0-4a81-a6e4-c3e6f4d06985" providerId="AD" clId="Web-{C04C03E0-2150-2E0A-5417-582A591978B6}" dt="2025-02-26T12:43:06.378" v="2"/>
          <ac:picMkLst>
            <pc:docMk/>
            <pc:sldMk cId="2668075117" sldId="859"/>
            <ac:picMk id="4" creationId="{ECAC7F1B-74B9-1168-44C7-AE2D82F51452}"/>
          </ac:picMkLst>
        </pc:picChg>
        <pc:picChg chg="add mod">
          <ac:chgData name="Fernandez, Jimena" userId="S::jimena.fernandez@ct.gov::c39611cd-94c0-4a81-a6e4-c3e6f4d06985" providerId="AD" clId="Web-{C04C03E0-2150-2E0A-5417-582A591978B6}" dt="2025-02-26T12:44:20.487" v="4" actId="14100"/>
          <ac:picMkLst>
            <pc:docMk/>
            <pc:sldMk cId="2668075117" sldId="859"/>
            <ac:picMk id="5" creationId="{3A889136-E118-B26B-1149-DEB674CE6CE1}"/>
          </ac:picMkLst>
        </pc:picChg>
      </pc:sldChg>
    </pc:docChg>
  </pc:docChgLst>
  <pc:docChgLst>
    <pc:chgData name="Trietch, Becca" userId="S::becca.trietch@ct.gov::67b2a754-3064-4da8-8e9d-5637b5b069c5" providerId="AD" clId="Web-{7339051E-B2F1-5001-AB79-C5EAAE2D7775}"/>
    <pc:docChg chg="addSld delSld modSld sldOrd">
      <pc:chgData name="Trietch, Becca" userId="S::becca.trietch@ct.gov::67b2a754-3064-4da8-8e9d-5637b5b069c5" providerId="AD" clId="Web-{7339051E-B2F1-5001-AB79-C5EAAE2D7775}" dt="2025-02-27T22:08:00.210" v="209" actId="20577"/>
      <pc:docMkLst>
        <pc:docMk/>
      </pc:docMkLst>
      <pc:sldChg chg="modSp">
        <pc:chgData name="Trietch, Becca" userId="S::becca.trietch@ct.gov::67b2a754-3064-4da8-8e9d-5637b5b069c5" providerId="AD" clId="Web-{7339051E-B2F1-5001-AB79-C5EAAE2D7775}" dt="2025-02-27T20:13:32.837" v="49" actId="20577"/>
        <pc:sldMkLst>
          <pc:docMk/>
          <pc:sldMk cId="2752124679" sldId="265"/>
        </pc:sldMkLst>
        <pc:spChg chg="mod">
          <ac:chgData name="Trietch, Becca" userId="S::becca.trietch@ct.gov::67b2a754-3064-4da8-8e9d-5637b5b069c5" providerId="AD" clId="Web-{7339051E-B2F1-5001-AB79-C5EAAE2D7775}" dt="2025-02-27T20:13:32.837" v="49" actId="20577"/>
          <ac:spMkLst>
            <pc:docMk/>
            <pc:sldMk cId="2752124679" sldId="265"/>
            <ac:spMk id="3" creationId="{E1D28BF5-CA83-31E1-C60D-832B5055BAC8}"/>
          </ac:spMkLst>
        </pc:spChg>
      </pc:sldChg>
      <pc:sldChg chg="modSp">
        <pc:chgData name="Trietch, Becca" userId="S::becca.trietch@ct.gov::67b2a754-3064-4da8-8e9d-5637b5b069c5" providerId="AD" clId="Web-{7339051E-B2F1-5001-AB79-C5EAAE2D7775}" dt="2025-02-27T20:13:47.197" v="52" actId="20577"/>
        <pc:sldMkLst>
          <pc:docMk/>
          <pc:sldMk cId="3578586130" sldId="267"/>
        </pc:sldMkLst>
        <pc:spChg chg="mod">
          <ac:chgData name="Trietch, Becca" userId="S::becca.trietch@ct.gov::67b2a754-3064-4da8-8e9d-5637b5b069c5" providerId="AD" clId="Web-{7339051E-B2F1-5001-AB79-C5EAAE2D7775}" dt="2025-02-27T20:13:47.197" v="52" actId="20577"/>
          <ac:spMkLst>
            <pc:docMk/>
            <pc:sldMk cId="3578586130" sldId="267"/>
            <ac:spMk id="8" creationId="{06E484D0-1F2C-BED6-79AC-8B30656BC83A}"/>
          </ac:spMkLst>
        </pc:spChg>
      </pc:sldChg>
      <pc:sldChg chg="modSp">
        <pc:chgData name="Trietch, Becca" userId="S::becca.trietch@ct.gov::67b2a754-3064-4da8-8e9d-5637b5b069c5" providerId="AD" clId="Web-{7339051E-B2F1-5001-AB79-C5EAAE2D7775}" dt="2025-02-27T20:16:49.482" v="56" actId="20577"/>
        <pc:sldMkLst>
          <pc:docMk/>
          <pc:sldMk cId="1555619970" sldId="284"/>
        </pc:sldMkLst>
        <pc:spChg chg="mod">
          <ac:chgData name="Trietch, Becca" userId="S::becca.trietch@ct.gov::67b2a754-3064-4da8-8e9d-5637b5b069c5" providerId="AD" clId="Web-{7339051E-B2F1-5001-AB79-C5EAAE2D7775}" dt="2025-02-27T20:16:49.482" v="56" actId="20577"/>
          <ac:spMkLst>
            <pc:docMk/>
            <pc:sldMk cId="1555619970" sldId="284"/>
            <ac:spMk id="2" creationId="{747696A5-78BE-B762-05CB-BB2E6A56AA6A}"/>
          </ac:spMkLst>
        </pc:spChg>
      </pc:sldChg>
      <pc:sldChg chg="delSp modSp">
        <pc:chgData name="Trietch, Becca" userId="S::becca.trietch@ct.gov::67b2a754-3064-4da8-8e9d-5637b5b069c5" providerId="AD" clId="Web-{7339051E-B2F1-5001-AB79-C5EAAE2D7775}" dt="2025-02-27T18:20:38.911" v="4" actId="1076"/>
        <pc:sldMkLst>
          <pc:docMk/>
          <pc:sldMk cId="2920045294" sldId="302"/>
        </pc:sldMkLst>
        <pc:spChg chg="mod">
          <ac:chgData name="Trietch, Becca" userId="S::becca.trietch@ct.gov::67b2a754-3064-4da8-8e9d-5637b5b069c5" providerId="AD" clId="Web-{7339051E-B2F1-5001-AB79-C5EAAE2D7775}" dt="2025-02-27T18:20:38.911" v="4" actId="1076"/>
          <ac:spMkLst>
            <pc:docMk/>
            <pc:sldMk cId="2920045294" sldId="302"/>
            <ac:spMk id="2" creationId="{7C6A13D0-5DBA-C4E8-25BB-C72D49649809}"/>
          </ac:spMkLst>
        </pc:spChg>
        <pc:spChg chg="del mod">
          <ac:chgData name="Trietch, Becca" userId="S::becca.trietch@ct.gov::67b2a754-3064-4da8-8e9d-5637b5b069c5" providerId="AD" clId="Web-{7339051E-B2F1-5001-AB79-C5EAAE2D7775}" dt="2025-02-27T18:20:34.536" v="3"/>
          <ac:spMkLst>
            <pc:docMk/>
            <pc:sldMk cId="2920045294" sldId="302"/>
            <ac:spMk id="3" creationId="{DC05A775-E6A3-9505-351C-6FAAB8F2CD75}"/>
          </ac:spMkLst>
        </pc:spChg>
      </pc:sldChg>
      <pc:sldChg chg="modSp">
        <pc:chgData name="Trietch, Becca" userId="S::becca.trietch@ct.gov::67b2a754-3064-4da8-8e9d-5637b5b069c5" providerId="AD" clId="Web-{7339051E-B2F1-5001-AB79-C5EAAE2D7775}" dt="2025-02-27T20:42:56.404" v="79" actId="20577"/>
        <pc:sldMkLst>
          <pc:docMk/>
          <pc:sldMk cId="894901039" sldId="316"/>
        </pc:sldMkLst>
        <pc:spChg chg="mod">
          <ac:chgData name="Trietch, Becca" userId="S::becca.trietch@ct.gov::67b2a754-3064-4da8-8e9d-5637b5b069c5" providerId="AD" clId="Web-{7339051E-B2F1-5001-AB79-C5EAAE2D7775}" dt="2025-02-27T20:42:56.404" v="79" actId="20577"/>
          <ac:spMkLst>
            <pc:docMk/>
            <pc:sldMk cId="894901039" sldId="316"/>
            <ac:spMk id="2" creationId="{90DA8EA0-A9D9-2BBA-FD1B-B594B303857B}"/>
          </ac:spMkLst>
        </pc:spChg>
      </pc:sldChg>
      <pc:sldChg chg="modSp">
        <pc:chgData name="Trietch, Becca" userId="S::becca.trietch@ct.gov::67b2a754-3064-4da8-8e9d-5637b5b069c5" providerId="AD" clId="Web-{7339051E-B2F1-5001-AB79-C5EAAE2D7775}" dt="2025-02-27T20:27:18.072" v="63" actId="14100"/>
        <pc:sldMkLst>
          <pc:docMk/>
          <pc:sldMk cId="3564589652" sldId="350"/>
        </pc:sldMkLst>
        <pc:spChg chg="mod">
          <ac:chgData name="Trietch, Becca" userId="S::becca.trietch@ct.gov::67b2a754-3064-4da8-8e9d-5637b5b069c5" providerId="AD" clId="Web-{7339051E-B2F1-5001-AB79-C5EAAE2D7775}" dt="2025-02-27T20:27:18.072" v="63" actId="14100"/>
          <ac:spMkLst>
            <pc:docMk/>
            <pc:sldMk cId="3564589652" sldId="350"/>
            <ac:spMk id="2" creationId="{7C6A13D0-5DBA-C4E8-25BB-C72D49649809}"/>
          </ac:spMkLst>
        </pc:spChg>
      </pc:sldChg>
      <pc:sldChg chg="modNotes">
        <pc:chgData name="Trietch, Becca" userId="S::becca.trietch@ct.gov::67b2a754-3064-4da8-8e9d-5637b5b069c5" providerId="AD" clId="Web-{7339051E-B2F1-5001-AB79-C5EAAE2D7775}" dt="2025-02-27T20:10:47.474" v="36"/>
        <pc:sldMkLst>
          <pc:docMk/>
          <pc:sldMk cId="4078845352" sldId="351"/>
        </pc:sldMkLst>
      </pc:sldChg>
      <pc:sldChg chg="modSp modNotes">
        <pc:chgData name="Trietch, Becca" userId="S::becca.trietch@ct.gov::67b2a754-3064-4da8-8e9d-5637b5b069c5" providerId="AD" clId="Web-{7339051E-B2F1-5001-AB79-C5EAAE2D7775}" dt="2025-02-27T21:02:47.240" v="157"/>
        <pc:sldMkLst>
          <pc:docMk/>
          <pc:sldMk cId="2119199284" sldId="355"/>
        </pc:sldMkLst>
        <pc:spChg chg="mod">
          <ac:chgData name="Trietch, Becca" userId="S::becca.trietch@ct.gov::67b2a754-3064-4da8-8e9d-5637b5b069c5" providerId="AD" clId="Web-{7339051E-B2F1-5001-AB79-C5EAAE2D7775}" dt="2025-02-27T21:01:55.583" v="154" actId="20577"/>
          <ac:spMkLst>
            <pc:docMk/>
            <pc:sldMk cId="2119199284" sldId="355"/>
            <ac:spMk id="2" creationId="{90DA8EA0-A9D9-2BBA-FD1B-B594B303857B}"/>
          </ac:spMkLst>
        </pc:spChg>
      </pc:sldChg>
      <pc:sldChg chg="modSp">
        <pc:chgData name="Trietch, Becca" userId="S::becca.trietch@ct.gov::67b2a754-3064-4da8-8e9d-5637b5b069c5" providerId="AD" clId="Web-{7339051E-B2F1-5001-AB79-C5EAAE2D7775}" dt="2025-02-27T20:27:29.166" v="65" actId="1076"/>
        <pc:sldMkLst>
          <pc:docMk/>
          <pc:sldMk cId="3826859043" sldId="360"/>
        </pc:sldMkLst>
        <pc:spChg chg="mod">
          <ac:chgData name="Trietch, Becca" userId="S::becca.trietch@ct.gov::67b2a754-3064-4da8-8e9d-5637b5b069c5" providerId="AD" clId="Web-{7339051E-B2F1-5001-AB79-C5EAAE2D7775}" dt="2025-02-27T20:27:29.166" v="65" actId="1076"/>
          <ac:spMkLst>
            <pc:docMk/>
            <pc:sldMk cId="3826859043" sldId="360"/>
            <ac:spMk id="2" creationId="{7C6A13D0-5DBA-C4E8-25BB-C72D49649809}"/>
          </ac:spMkLst>
        </pc:spChg>
      </pc:sldChg>
      <pc:sldChg chg="modSp ord">
        <pc:chgData name="Trietch, Becca" userId="S::becca.trietch@ct.gov::67b2a754-3064-4da8-8e9d-5637b5b069c5" providerId="AD" clId="Web-{7339051E-B2F1-5001-AB79-C5EAAE2D7775}" dt="2025-02-27T20:56:08.935" v="84" actId="20577"/>
        <pc:sldMkLst>
          <pc:docMk/>
          <pc:sldMk cId="2841502845" sldId="362"/>
        </pc:sldMkLst>
        <pc:spChg chg="mod">
          <ac:chgData name="Trietch, Becca" userId="S::becca.trietch@ct.gov::67b2a754-3064-4da8-8e9d-5637b5b069c5" providerId="AD" clId="Web-{7339051E-B2F1-5001-AB79-C5EAAE2D7775}" dt="2025-02-27T20:56:08.935" v="84" actId="20577"/>
          <ac:spMkLst>
            <pc:docMk/>
            <pc:sldMk cId="2841502845" sldId="362"/>
            <ac:spMk id="5" creationId="{71B795ED-B3AF-92FA-EF71-471C6FC112CD}"/>
          </ac:spMkLst>
        </pc:spChg>
      </pc:sldChg>
      <pc:sldChg chg="ord">
        <pc:chgData name="Trietch, Becca" userId="S::becca.trietch@ct.gov::67b2a754-3064-4da8-8e9d-5637b5b069c5" providerId="AD" clId="Web-{7339051E-B2F1-5001-AB79-C5EAAE2D7775}" dt="2025-02-27T20:43:15.654" v="80"/>
        <pc:sldMkLst>
          <pc:docMk/>
          <pc:sldMk cId="3099480426" sldId="364"/>
        </pc:sldMkLst>
      </pc:sldChg>
      <pc:sldChg chg="modSp">
        <pc:chgData name="Trietch, Becca" userId="S::becca.trietch@ct.gov::67b2a754-3064-4da8-8e9d-5637b5b069c5" providerId="AD" clId="Web-{7339051E-B2F1-5001-AB79-C5EAAE2D7775}" dt="2025-02-27T18:27:40.145" v="21" actId="20577"/>
        <pc:sldMkLst>
          <pc:docMk/>
          <pc:sldMk cId="1979806564" sldId="370"/>
        </pc:sldMkLst>
        <pc:spChg chg="mod">
          <ac:chgData name="Trietch, Becca" userId="S::becca.trietch@ct.gov::67b2a754-3064-4da8-8e9d-5637b5b069c5" providerId="AD" clId="Web-{7339051E-B2F1-5001-AB79-C5EAAE2D7775}" dt="2025-02-27T18:27:40.145" v="21" actId="20577"/>
          <ac:spMkLst>
            <pc:docMk/>
            <pc:sldMk cId="1979806564" sldId="370"/>
            <ac:spMk id="6" creationId="{2C5CA107-BFC5-C0C2-4648-36932FAC493A}"/>
          </ac:spMkLst>
        </pc:spChg>
      </pc:sldChg>
      <pc:sldChg chg="modSp">
        <pc:chgData name="Trietch, Becca" userId="S::becca.trietch@ct.gov::67b2a754-3064-4da8-8e9d-5637b5b069c5" providerId="AD" clId="Web-{7339051E-B2F1-5001-AB79-C5EAAE2D7775}" dt="2025-02-27T18:29:04.723" v="35" actId="20577"/>
        <pc:sldMkLst>
          <pc:docMk/>
          <pc:sldMk cId="3471855043" sldId="371"/>
        </pc:sldMkLst>
        <pc:spChg chg="mod">
          <ac:chgData name="Trietch, Becca" userId="S::becca.trietch@ct.gov::67b2a754-3064-4da8-8e9d-5637b5b069c5" providerId="AD" clId="Web-{7339051E-B2F1-5001-AB79-C5EAAE2D7775}" dt="2025-02-27T18:29:04.723" v="35" actId="20577"/>
          <ac:spMkLst>
            <pc:docMk/>
            <pc:sldMk cId="3471855043" sldId="371"/>
            <ac:spMk id="6" creationId="{F25564AA-4DDE-1469-9713-A0EA95A1AD85}"/>
          </ac:spMkLst>
        </pc:spChg>
      </pc:sldChg>
      <pc:sldChg chg="modSp">
        <pc:chgData name="Trietch, Becca" userId="S::becca.trietch@ct.gov::67b2a754-3064-4da8-8e9d-5637b5b069c5" providerId="AD" clId="Web-{7339051E-B2F1-5001-AB79-C5EAAE2D7775}" dt="2025-02-27T22:08:00.210" v="209" actId="20577"/>
        <pc:sldMkLst>
          <pc:docMk/>
          <pc:sldMk cId="1283282043" sldId="883"/>
        </pc:sldMkLst>
        <pc:spChg chg="mod">
          <ac:chgData name="Trietch, Becca" userId="S::becca.trietch@ct.gov::67b2a754-3064-4da8-8e9d-5637b5b069c5" providerId="AD" clId="Web-{7339051E-B2F1-5001-AB79-C5EAAE2D7775}" dt="2025-02-27T22:08:00.210" v="209" actId="20577"/>
          <ac:spMkLst>
            <pc:docMk/>
            <pc:sldMk cId="1283282043" sldId="883"/>
            <ac:spMk id="2" creationId="{61824A60-2924-037A-FF60-BD7B7B482BEB}"/>
          </ac:spMkLst>
        </pc:spChg>
      </pc:sldChg>
      <pc:sldChg chg="add ord replId">
        <pc:chgData name="Trietch, Becca" userId="S::becca.trietch@ct.gov::67b2a754-3064-4da8-8e9d-5637b5b069c5" providerId="AD" clId="Web-{7339051E-B2F1-5001-AB79-C5EAAE2D7775}" dt="2025-02-27T18:20:17.208" v="1"/>
        <pc:sldMkLst>
          <pc:docMk/>
          <pc:sldMk cId="962629673" sldId="884"/>
        </pc:sldMkLst>
      </pc:sldChg>
      <pc:sldChg chg="modSp add replId">
        <pc:chgData name="Trietch, Becca" userId="S::becca.trietch@ct.gov::67b2a754-3064-4da8-8e9d-5637b5b069c5" providerId="AD" clId="Web-{7339051E-B2F1-5001-AB79-C5EAAE2D7775}" dt="2025-02-27T20:58:00.969" v="143" actId="1076"/>
        <pc:sldMkLst>
          <pc:docMk/>
          <pc:sldMk cId="1952851269" sldId="885"/>
        </pc:sldMkLst>
        <pc:spChg chg="mod">
          <ac:chgData name="Trietch, Becca" userId="S::becca.trietch@ct.gov::67b2a754-3064-4da8-8e9d-5637b5b069c5" providerId="AD" clId="Web-{7339051E-B2F1-5001-AB79-C5EAAE2D7775}" dt="2025-02-27T20:57:47.984" v="133" actId="20577"/>
          <ac:spMkLst>
            <pc:docMk/>
            <pc:sldMk cId="1952851269" sldId="885"/>
            <ac:spMk id="2" creationId="{7C980B4F-B657-8AFA-B183-E1CC0EEB51FB}"/>
          </ac:spMkLst>
        </pc:spChg>
        <pc:spChg chg="mod">
          <ac:chgData name="Trietch, Becca" userId="S::becca.trietch@ct.gov::67b2a754-3064-4da8-8e9d-5637b5b069c5" providerId="AD" clId="Web-{7339051E-B2F1-5001-AB79-C5EAAE2D7775}" dt="2025-02-27T20:58:00.969" v="143" actId="1076"/>
          <ac:spMkLst>
            <pc:docMk/>
            <pc:sldMk cId="1952851269" sldId="885"/>
            <ac:spMk id="5" creationId="{25201E98-8C61-E023-AEAC-829C6D870B00}"/>
          </ac:spMkLst>
        </pc:spChg>
      </pc:sldChg>
      <pc:sldChg chg="addSp delSp modSp add del replId">
        <pc:chgData name="Trietch, Becca" userId="S::becca.trietch@ct.gov::67b2a754-3064-4da8-8e9d-5637b5b069c5" providerId="AD" clId="Web-{7339051E-B2F1-5001-AB79-C5EAAE2D7775}" dt="2025-02-27T22:04:54.617" v="205"/>
        <pc:sldMkLst>
          <pc:docMk/>
          <pc:sldMk cId="2422460108" sldId="886"/>
        </pc:sldMkLst>
        <pc:spChg chg="mod">
          <ac:chgData name="Trietch, Becca" userId="S::becca.trietch@ct.gov::67b2a754-3064-4da8-8e9d-5637b5b069c5" providerId="AD" clId="Web-{7339051E-B2F1-5001-AB79-C5EAAE2D7775}" dt="2025-02-27T22:03:59.102" v="167" actId="20577"/>
          <ac:spMkLst>
            <pc:docMk/>
            <pc:sldMk cId="2422460108" sldId="886"/>
            <ac:spMk id="2" creationId="{A4F2CAFC-E89C-D73A-1412-641DA2589A91}"/>
          </ac:spMkLst>
        </pc:spChg>
        <pc:spChg chg="add mod">
          <ac:chgData name="Trietch, Becca" userId="S::becca.trietch@ct.gov::67b2a754-3064-4da8-8e9d-5637b5b069c5" providerId="AD" clId="Web-{7339051E-B2F1-5001-AB79-C5EAAE2D7775}" dt="2025-02-27T22:04:53.664" v="204" actId="20577"/>
          <ac:spMkLst>
            <pc:docMk/>
            <pc:sldMk cId="2422460108" sldId="886"/>
            <ac:spMk id="3" creationId="{6F031B88-D5D2-54A7-9C9E-F5277933DF9A}"/>
          </ac:spMkLst>
        </pc:spChg>
        <pc:picChg chg="del">
          <ac:chgData name="Trietch, Becca" userId="S::becca.trietch@ct.gov::67b2a754-3064-4da8-8e9d-5637b5b069c5" providerId="AD" clId="Web-{7339051E-B2F1-5001-AB79-C5EAAE2D7775}" dt="2025-02-27T21:59:25.681" v="159"/>
          <ac:picMkLst>
            <pc:docMk/>
            <pc:sldMk cId="2422460108" sldId="886"/>
            <ac:picMk id="6" creationId="{201789E0-63BB-9D9A-2752-495A20AEF138}"/>
          </ac:picMkLst>
        </pc:picChg>
      </pc:sldChg>
    </pc:docChg>
  </pc:docChgLst>
  <pc:docChgLst>
    <pc:chgData name="Fernandez, Jimena" userId="c39611cd-94c0-4a81-a6e4-c3e6f4d06985" providerId="ADAL" clId="{53EB8A6A-7F01-4F30-8005-2BF1262BE417}"/>
    <pc:docChg chg="custSel addSld modSld">
      <pc:chgData name="Fernandez, Jimena" userId="c39611cd-94c0-4a81-a6e4-c3e6f4d06985" providerId="ADAL" clId="{53EB8A6A-7F01-4F30-8005-2BF1262BE417}" dt="2025-02-24T18:04:38.787" v="29" actId="14100"/>
      <pc:docMkLst>
        <pc:docMk/>
      </pc:docMkLst>
      <pc:sldChg chg="addSp modSp mod">
        <pc:chgData name="Fernandez, Jimena" userId="c39611cd-94c0-4a81-a6e4-c3e6f4d06985" providerId="ADAL" clId="{53EB8A6A-7F01-4F30-8005-2BF1262BE417}" dt="2025-02-24T18:04:38.787" v="29" actId="14100"/>
        <pc:sldMkLst>
          <pc:docMk/>
          <pc:sldMk cId="3958708168" sldId="366"/>
        </pc:sldMkLst>
      </pc:sldChg>
      <pc:sldChg chg="modSp add mod">
        <pc:chgData name="Fernandez, Jimena" userId="c39611cd-94c0-4a81-a6e4-c3e6f4d06985" providerId="ADAL" clId="{53EB8A6A-7F01-4F30-8005-2BF1262BE417}" dt="2025-02-24T18:02:22.346" v="18" actId="1076"/>
        <pc:sldMkLst>
          <pc:docMk/>
          <pc:sldMk cId="2964780666" sldId="796"/>
        </pc:sldMkLst>
      </pc:sldChg>
      <pc:sldChg chg="modSp add mod">
        <pc:chgData name="Fernandez, Jimena" userId="c39611cd-94c0-4a81-a6e4-c3e6f4d06985" providerId="ADAL" clId="{53EB8A6A-7F01-4F30-8005-2BF1262BE417}" dt="2025-02-24T17:58:47.082" v="6" actId="1076"/>
        <pc:sldMkLst>
          <pc:docMk/>
          <pc:sldMk cId="3839548352" sldId="808"/>
        </pc:sldMkLst>
      </pc:sldChg>
      <pc:sldChg chg="modSp add mod">
        <pc:chgData name="Fernandez, Jimena" userId="c39611cd-94c0-4a81-a6e4-c3e6f4d06985" providerId="ADAL" clId="{53EB8A6A-7F01-4F30-8005-2BF1262BE417}" dt="2025-02-24T17:58:15.975" v="4" actId="27636"/>
        <pc:sldMkLst>
          <pc:docMk/>
          <pc:sldMk cId="4186892024" sldId="810"/>
        </pc:sldMkLst>
      </pc:sldChg>
      <pc:sldChg chg="modSp add mod">
        <pc:chgData name="Fernandez, Jimena" userId="c39611cd-94c0-4a81-a6e4-c3e6f4d06985" providerId="ADAL" clId="{53EB8A6A-7F01-4F30-8005-2BF1262BE417}" dt="2025-02-24T17:58:49.914" v="8" actId="27636"/>
        <pc:sldMkLst>
          <pc:docMk/>
          <pc:sldMk cId="2358380821" sldId="816"/>
        </pc:sldMkLst>
      </pc:sldChg>
      <pc:sldChg chg="add">
        <pc:chgData name="Fernandez, Jimena" userId="c39611cd-94c0-4a81-a6e4-c3e6f4d06985" providerId="ADAL" clId="{53EB8A6A-7F01-4F30-8005-2BF1262BE417}" dt="2025-02-24T17:59:45.563" v="12"/>
        <pc:sldMkLst>
          <pc:docMk/>
          <pc:sldMk cId="3993484501" sldId="842"/>
        </pc:sldMkLst>
      </pc:sldChg>
      <pc:sldChg chg="modSp add mod">
        <pc:chgData name="Fernandez, Jimena" userId="c39611cd-94c0-4a81-a6e4-c3e6f4d06985" providerId="ADAL" clId="{53EB8A6A-7F01-4F30-8005-2BF1262BE417}" dt="2025-02-24T17:58:06.652" v="2" actId="27636"/>
        <pc:sldMkLst>
          <pc:docMk/>
          <pc:sldMk cId="3535783940" sldId="843"/>
        </pc:sldMkLst>
      </pc:sldChg>
      <pc:sldChg chg="add">
        <pc:chgData name="Fernandez, Jimena" userId="c39611cd-94c0-4a81-a6e4-c3e6f4d06985" providerId="ADAL" clId="{53EB8A6A-7F01-4F30-8005-2BF1262BE417}" dt="2025-02-24T18:00:25.334" v="17"/>
        <pc:sldMkLst>
          <pc:docMk/>
          <pc:sldMk cId="2171135543" sldId="845"/>
        </pc:sldMkLst>
      </pc:sldChg>
      <pc:sldChg chg="modSp add mod">
        <pc:chgData name="Fernandez, Jimena" userId="c39611cd-94c0-4a81-a6e4-c3e6f4d06985" providerId="ADAL" clId="{53EB8A6A-7F01-4F30-8005-2BF1262BE417}" dt="2025-02-24T18:00:07.235" v="14" actId="27636"/>
        <pc:sldMkLst>
          <pc:docMk/>
          <pc:sldMk cId="3924502625" sldId="847"/>
        </pc:sldMkLst>
      </pc:sldChg>
      <pc:sldChg chg="modSp add mod">
        <pc:chgData name="Fernandez, Jimena" userId="c39611cd-94c0-4a81-a6e4-c3e6f4d06985" providerId="ADAL" clId="{53EB8A6A-7F01-4F30-8005-2BF1262BE417}" dt="2025-02-24T18:00:16.594" v="16" actId="27636"/>
        <pc:sldMkLst>
          <pc:docMk/>
          <pc:sldMk cId="4219749804" sldId="849"/>
        </pc:sldMkLst>
      </pc:sldChg>
      <pc:sldChg chg="modSp add mod">
        <pc:chgData name="Fernandez, Jimena" userId="c39611cd-94c0-4a81-a6e4-c3e6f4d06985" providerId="ADAL" clId="{53EB8A6A-7F01-4F30-8005-2BF1262BE417}" dt="2025-02-24T17:59:36.441" v="11" actId="27636"/>
        <pc:sldMkLst>
          <pc:docMk/>
          <pc:sldMk cId="665859209" sldId="851"/>
        </pc:sldMkLst>
      </pc:sldChg>
    </pc:docChg>
  </pc:docChgLst>
  <pc:docChgLst>
    <pc:chgData name="Fernandez, Jimena" userId="S::jimena.fernandez@ct.gov::c39611cd-94c0-4a81-a6e4-c3e6f4d06985" providerId="AD" clId="Web-{1C31DF14-4AD1-2B5D-E751-BC56A54C8B5E}"/>
    <pc:docChg chg="addSld delSld modSld sldOrd">
      <pc:chgData name="Fernandez, Jimena" userId="S::jimena.fernandez@ct.gov::c39611cd-94c0-4a81-a6e4-c3e6f4d06985" providerId="AD" clId="Web-{1C31DF14-4AD1-2B5D-E751-BC56A54C8B5E}" dt="2025-01-27T20:21:12.717" v="522"/>
      <pc:docMkLst>
        <pc:docMk/>
      </pc:docMkLst>
      <pc:sldChg chg="addSp delSp modSp">
        <pc:chgData name="Fernandez, Jimena" userId="S::jimena.fernandez@ct.gov::c39611cd-94c0-4a81-a6e4-c3e6f4d06985" providerId="AD" clId="Web-{1C31DF14-4AD1-2B5D-E751-BC56A54C8B5E}" dt="2025-01-27T19:26:39.082" v="517" actId="20577"/>
        <pc:sldMkLst>
          <pc:docMk/>
          <pc:sldMk cId="3327762774" sldId="264"/>
        </pc:sldMkLst>
        <pc:spChg chg="mod">
          <ac:chgData name="Fernandez, Jimena" userId="S::jimena.fernandez@ct.gov::c39611cd-94c0-4a81-a6e4-c3e6f4d06985" providerId="AD" clId="Web-{1C31DF14-4AD1-2B5D-E751-BC56A54C8B5E}" dt="2025-01-27T18:40:45.631" v="101" actId="20577"/>
          <ac:spMkLst>
            <pc:docMk/>
            <pc:sldMk cId="3327762774" sldId="264"/>
            <ac:spMk id="2" creationId="{3DC973E3-2200-40D4-905F-4222A25CB336}"/>
          </ac:spMkLst>
        </pc:spChg>
        <pc:spChg chg="add mod">
          <ac:chgData name="Fernandez, Jimena" userId="S::jimena.fernandez@ct.gov::c39611cd-94c0-4a81-a6e4-c3e6f4d06985" providerId="AD" clId="Web-{1C31DF14-4AD1-2B5D-E751-BC56A54C8B5E}" dt="2025-01-27T19:26:39.082" v="517" actId="20577"/>
          <ac:spMkLst>
            <pc:docMk/>
            <pc:sldMk cId="3327762774" sldId="264"/>
            <ac:spMk id="8" creationId="{9568BDEA-210D-4677-684B-D9361459E793}"/>
          </ac:spMkLst>
        </pc:spChg>
        <pc:picChg chg="add mod">
          <ac:chgData name="Fernandez, Jimena" userId="S::jimena.fernandez@ct.gov::c39611cd-94c0-4a81-a6e4-c3e6f4d06985" providerId="AD" clId="Web-{1C31DF14-4AD1-2B5D-E751-BC56A54C8B5E}" dt="2025-01-27T18:42:58.208" v="126" actId="14100"/>
          <ac:picMkLst>
            <pc:docMk/>
            <pc:sldMk cId="3327762774" sldId="264"/>
            <ac:picMk id="6" creationId="{B1FDDCA6-3E74-4CF6-60E2-5E699A635693}"/>
          </ac:picMkLst>
        </pc:picChg>
      </pc:sldChg>
      <pc:sldChg chg="modSp">
        <pc:chgData name="Fernandez, Jimena" userId="S::jimena.fernandez@ct.gov::c39611cd-94c0-4a81-a6e4-c3e6f4d06985" providerId="AD" clId="Web-{1C31DF14-4AD1-2B5D-E751-BC56A54C8B5E}" dt="2025-01-27T18:48:57.659" v="305" actId="20577"/>
        <pc:sldMkLst>
          <pc:docMk/>
          <pc:sldMk cId="2529052999" sldId="299"/>
        </pc:sldMkLst>
        <pc:spChg chg="mod">
          <ac:chgData name="Fernandez, Jimena" userId="S::jimena.fernandez@ct.gov::c39611cd-94c0-4a81-a6e4-c3e6f4d06985" providerId="AD" clId="Web-{1C31DF14-4AD1-2B5D-E751-BC56A54C8B5E}" dt="2025-01-27T18:48:52.268" v="303" actId="20577"/>
          <ac:spMkLst>
            <pc:docMk/>
            <pc:sldMk cId="2529052999" sldId="299"/>
            <ac:spMk id="3" creationId="{879A0645-BA5D-3788-F422-5C0E205B0971}"/>
          </ac:spMkLst>
        </pc:spChg>
      </pc:sldChg>
      <pc:sldChg chg="delSp">
        <pc:chgData name="Fernandez, Jimena" userId="S::jimena.fernandez@ct.gov::c39611cd-94c0-4a81-a6e4-c3e6f4d06985" providerId="AD" clId="Web-{1C31DF14-4AD1-2B5D-E751-BC56A54C8B5E}" dt="2025-01-27T18:45:23.723" v="135"/>
        <pc:sldMkLst>
          <pc:docMk/>
          <pc:sldMk cId="2399766124" sldId="301"/>
        </pc:sldMkLst>
      </pc:sldChg>
      <pc:sldChg chg="modSp ord">
        <pc:chgData name="Fernandez, Jimena" userId="S::jimena.fernandez@ct.gov::c39611cd-94c0-4a81-a6e4-c3e6f4d06985" providerId="AD" clId="Web-{1C31DF14-4AD1-2B5D-E751-BC56A54C8B5E}" dt="2025-01-27T19:01:35.529" v="514" actId="20577"/>
        <pc:sldMkLst>
          <pc:docMk/>
          <pc:sldMk cId="2920045294" sldId="302"/>
        </pc:sldMkLst>
        <pc:spChg chg="mod">
          <ac:chgData name="Fernandez, Jimena" userId="S::jimena.fernandez@ct.gov::c39611cd-94c0-4a81-a6e4-c3e6f4d06985" providerId="AD" clId="Web-{1C31DF14-4AD1-2B5D-E751-BC56A54C8B5E}" dt="2025-01-27T19:01:35.529" v="514" actId="20577"/>
          <ac:spMkLst>
            <pc:docMk/>
            <pc:sldMk cId="2920045294" sldId="302"/>
            <ac:spMk id="2" creationId="{7C6A13D0-5DBA-C4E8-25BB-C72D49649809}"/>
          </ac:spMkLst>
        </pc:spChg>
      </pc:sldChg>
      <pc:sldChg chg="ord">
        <pc:chgData name="Fernandez, Jimena" userId="S::jimena.fernandez@ct.gov::c39611cd-94c0-4a81-a6e4-c3e6f4d06985" providerId="AD" clId="Web-{1C31DF14-4AD1-2B5D-E751-BC56A54C8B5E}" dt="2025-01-27T20:20:59.983" v="520"/>
        <pc:sldMkLst>
          <pc:docMk/>
          <pc:sldMk cId="784258187" sldId="318"/>
        </pc:sldMkLst>
      </pc:sldChg>
      <pc:sldChg chg="ord">
        <pc:chgData name="Fernandez, Jimena" userId="S::jimena.fernandez@ct.gov::c39611cd-94c0-4a81-a6e4-c3e6f4d06985" providerId="AD" clId="Web-{1C31DF14-4AD1-2B5D-E751-BC56A54C8B5E}" dt="2025-01-27T20:21:12.717" v="522"/>
        <pc:sldMkLst>
          <pc:docMk/>
          <pc:sldMk cId="4033325978" sldId="336"/>
        </pc:sldMkLst>
      </pc:sldChg>
      <pc:sldChg chg="del">
        <pc:chgData name="Fernandez, Jimena" userId="S::jimena.fernandez@ct.gov::c39611cd-94c0-4a81-a6e4-c3e6f4d06985" providerId="AD" clId="Web-{1C31DF14-4AD1-2B5D-E751-BC56A54C8B5E}" dt="2025-01-27T18:50:31.862" v="306"/>
        <pc:sldMkLst>
          <pc:docMk/>
          <pc:sldMk cId="3055953556" sldId="337"/>
        </pc:sldMkLst>
      </pc:sldChg>
      <pc:sldChg chg="del">
        <pc:chgData name="Fernandez, Jimena" userId="S::jimena.fernandez@ct.gov::c39611cd-94c0-4a81-a6e4-c3e6f4d06985" providerId="AD" clId="Web-{1C31DF14-4AD1-2B5D-E751-BC56A54C8B5E}" dt="2025-01-27T18:50:35.737" v="307"/>
        <pc:sldMkLst>
          <pc:docMk/>
          <pc:sldMk cId="2894591281" sldId="338"/>
        </pc:sldMkLst>
      </pc:sldChg>
      <pc:sldChg chg="del">
        <pc:chgData name="Fernandez, Jimena" userId="S::jimena.fernandez@ct.gov::c39611cd-94c0-4a81-a6e4-c3e6f4d06985" providerId="AD" clId="Web-{1C31DF14-4AD1-2B5D-E751-BC56A54C8B5E}" dt="2025-01-27T18:50:36.643" v="308"/>
        <pc:sldMkLst>
          <pc:docMk/>
          <pc:sldMk cId="2274088105" sldId="339"/>
        </pc:sldMkLst>
      </pc:sldChg>
      <pc:sldChg chg="new del">
        <pc:chgData name="Fernandez, Jimena" userId="S::jimena.fernandez@ct.gov::c39611cd-94c0-4a81-a6e4-c3e6f4d06985" providerId="AD" clId="Web-{1C31DF14-4AD1-2B5D-E751-BC56A54C8B5E}" dt="2025-01-27T18:43:04.755" v="127"/>
        <pc:sldMkLst>
          <pc:docMk/>
          <pc:sldMk cId="413412571" sldId="345"/>
        </pc:sldMkLst>
      </pc:sldChg>
      <pc:sldChg chg="addSp delSp modSp add del replId">
        <pc:chgData name="Fernandez, Jimena" userId="S::jimena.fernandez@ct.gov::c39611cd-94c0-4a81-a6e4-c3e6f4d06985" providerId="AD" clId="Web-{1C31DF14-4AD1-2B5D-E751-BC56A54C8B5E}" dt="2025-01-27T18:43:07.818" v="128"/>
        <pc:sldMkLst>
          <pc:docMk/>
          <pc:sldMk cId="704159066" sldId="346"/>
        </pc:sldMkLst>
      </pc:sldChg>
      <pc:sldChg chg="add del replId">
        <pc:chgData name="Fernandez, Jimena" userId="S::jimena.fernandez@ct.gov::c39611cd-94c0-4a81-a6e4-c3e6f4d06985" providerId="AD" clId="Web-{1C31DF14-4AD1-2B5D-E751-BC56A54C8B5E}" dt="2025-01-27T18:35:36.320" v="85"/>
        <pc:sldMkLst>
          <pc:docMk/>
          <pc:sldMk cId="3850442955" sldId="347"/>
        </pc:sldMkLst>
      </pc:sldChg>
      <pc:sldChg chg="addSp delSp modSp add replId">
        <pc:chgData name="Fernandez, Jimena" userId="S::jimena.fernandez@ct.gov::c39611cd-94c0-4a81-a6e4-c3e6f4d06985" providerId="AD" clId="Web-{1C31DF14-4AD1-2B5D-E751-BC56A54C8B5E}" dt="2025-01-27T18:44:07.473" v="134" actId="14100"/>
        <pc:sldMkLst>
          <pc:docMk/>
          <pc:sldMk cId="3982885056" sldId="347"/>
        </pc:sldMkLst>
        <pc:spChg chg="mod">
          <ac:chgData name="Fernandez, Jimena" userId="S::jimena.fernandez@ct.gov::c39611cd-94c0-4a81-a6e4-c3e6f4d06985" providerId="AD" clId="Web-{1C31DF14-4AD1-2B5D-E751-BC56A54C8B5E}" dt="2025-01-27T18:36:07.601" v="98" actId="20577"/>
          <ac:spMkLst>
            <pc:docMk/>
            <pc:sldMk cId="3982885056" sldId="347"/>
            <ac:spMk id="2" creationId="{90DA8EA0-A9D9-2BBA-FD1B-B594B303857B}"/>
          </ac:spMkLst>
        </pc:spChg>
        <pc:picChg chg="add mod">
          <ac:chgData name="Fernandez, Jimena" userId="S::jimena.fernandez@ct.gov::c39611cd-94c0-4a81-a6e4-c3e6f4d06985" providerId="AD" clId="Web-{1C31DF14-4AD1-2B5D-E751-BC56A54C8B5E}" dt="2025-01-27T18:44:07.473" v="134" actId="14100"/>
          <ac:picMkLst>
            <pc:docMk/>
            <pc:sldMk cId="3982885056" sldId="347"/>
            <ac:picMk id="13" creationId="{8CD3A390-D637-7604-482C-6AF5D1D659FE}"/>
          </ac:picMkLst>
        </pc:picChg>
      </pc:sldChg>
    </pc:docChg>
  </pc:docChgLst>
  <pc:docChgLst>
    <pc:chgData name="Ensling, Ryan" userId="7273da8d-22f1-4a4c-9275-5511666537fa" providerId="ADAL" clId="{8AE1B5D5-A3C6-418A-B4D5-CB4DD05E73EF}"/>
    <pc:docChg chg="modSld">
      <pc:chgData name="Ensling, Ryan" userId="7273da8d-22f1-4a4c-9275-5511666537fa" providerId="ADAL" clId="{8AE1B5D5-A3C6-418A-B4D5-CB4DD05E73EF}" dt="2025-02-27T15:55:07.073" v="1" actId="20577"/>
      <pc:docMkLst>
        <pc:docMk/>
      </pc:docMkLst>
      <pc:sldChg chg="modSp mod">
        <pc:chgData name="Ensling, Ryan" userId="7273da8d-22f1-4a4c-9275-5511666537fa" providerId="ADAL" clId="{8AE1B5D5-A3C6-418A-B4D5-CB4DD05E73EF}" dt="2025-02-27T15:55:07.073" v="1" actId="20577"/>
        <pc:sldMkLst>
          <pc:docMk/>
          <pc:sldMk cId="1331541346" sldId="365"/>
        </pc:sldMkLst>
        <pc:spChg chg="mod">
          <ac:chgData name="Ensling, Ryan" userId="7273da8d-22f1-4a4c-9275-5511666537fa" providerId="ADAL" clId="{8AE1B5D5-A3C6-418A-B4D5-CB4DD05E73EF}" dt="2025-02-27T15:55:07.073" v="1" actId="20577"/>
          <ac:spMkLst>
            <pc:docMk/>
            <pc:sldMk cId="1331541346" sldId="365"/>
            <ac:spMk id="3" creationId="{ADF9B283-A7E6-A018-91AE-7D888C530CF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R\SPP\2023\executive_branch_2019_2023_progress_report_FEB11%20-%20Copy.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R\SPP\2023\executive_branch_2019_2023_progress_report_FEB11%20-%20Copy.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875687035022"/>
          <c:y val="0.21292811481762169"/>
          <c:w val="0.73957993254908316"/>
          <c:h val="0.66614721283819955"/>
        </c:manualLayout>
      </c:layout>
      <c:barChart>
        <c:barDir val="col"/>
        <c:grouping val="clustered"/>
        <c:varyColors val="0"/>
        <c:ser>
          <c:idx val="1"/>
          <c:order val="1"/>
          <c:tx>
            <c:strRef>
              <c:f>Charts!$B$1</c:f>
              <c:strCache>
                <c:ptCount val="1"/>
                <c:pt idx="0">
                  <c:v>Total GHG Emissions</c:v>
                </c:pt>
              </c:strCache>
            </c:strRef>
          </c:tx>
          <c:spPr>
            <a:solidFill>
              <a:srgbClr val="189C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Public Sans"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Charts!$A$2:$A$6</c:f>
              <c:numCache>
                <c:formatCode>General</c:formatCode>
                <c:ptCount val="5"/>
                <c:pt idx="0">
                  <c:v>2019</c:v>
                </c:pt>
                <c:pt idx="1">
                  <c:v>2020</c:v>
                </c:pt>
                <c:pt idx="2">
                  <c:v>2021</c:v>
                </c:pt>
                <c:pt idx="3">
                  <c:v>2022</c:v>
                </c:pt>
                <c:pt idx="4">
                  <c:v>2023</c:v>
                </c:pt>
              </c:numCache>
            </c:numRef>
          </c:cat>
          <c:val>
            <c:numRef>
              <c:f>Charts!$B$2:$B$6</c:f>
              <c:numCache>
                <c:formatCode>_(* #,##0_);_(* \(#,##0\);_(* "-"??_);_(@_)</c:formatCode>
                <c:ptCount val="5"/>
                <c:pt idx="0">
                  <c:v>218744.97104126</c:v>
                </c:pt>
                <c:pt idx="1">
                  <c:v>179735.358641723</c:v>
                </c:pt>
                <c:pt idx="2">
                  <c:v>165713.040957855</c:v>
                </c:pt>
                <c:pt idx="3">
                  <c:v>161163.70785520601</c:v>
                </c:pt>
                <c:pt idx="4">
                  <c:v>149498.18833662799</c:v>
                </c:pt>
              </c:numCache>
            </c:numRef>
          </c:val>
          <c:extLst>
            <c:ext xmlns:c16="http://schemas.microsoft.com/office/drawing/2014/chart" uri="{C3380CC4-5D6E-409C-BE32-E72D297353CC}">
              <c16:uniqueId val="{00000000-1BFD-48A8-8A7E-2B6C86154CEA}"/>
            </c:ext>
          </c:extLst>
        </c:ser>
        <c:dLbls>
          <c:dLblPos val="ctr"/>
          <c:showLegendKey val="0"/>
          <c:showVal val="1"/>
          <c:showCatName val="0"/>
          <c:showSerName val="0"/>
          <c:showPercent val="0"/>
          <c:showBubbleSize val="0"/>
        </c:dLbls>
        <c:gapWidth val="25"/>
        <c:axId val="217080319"/>
        <c:axId val="217065439"/>
        <c:extLst>
          <c:ext xmlns:c15="http://schemas.microsoft.com/office/drawing/2012/chart" uri="{02D57815-91ED-43cb-92C2-25804820EDAC}">
            <c15:filteredBarSeries>
              <c15:ser>
                <c:idx val="0"/>
                <c:order val="0"/>
                <c:tx>
                  <c:strRef>
                    <c:extLst>
                      <c:ext uri="{02D57815-91ED-43cb-92C2-25804820EDAC}">
                        <c15:formulaRef>
                          <c15:sqref>Charts!$A$1</c15:sqref>
                        </c15:formulaRef>
                      </c:ext>
                    </c:extLst>
                    <c:strCache>
                      <c:ptCount val="1"/>
                      <c:pt idx="0">
                        <c:v>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Charts!$A$2:$A$6</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Charts!$A$2:$A$6</c15:sqref>
                        </c15:formulaRef>
                      </c:ext>
                    </c:extLst>
                    <c:numCache>
                      <c:formatCode>General</c:formatCode>
                      <c:ptCount val="5"/>
                      <c:pt idx="0">
                        <c:v>2019</c:v>
                      </c:pt>
                      <c:pt idx="1">
                        <c:v>2020</c:v>
                      </c:pt>
                      <c:pt idx="2">
                        <c:v>2021</c:v>
                      </c:pt>
                      <c:pt idx="3">
                        <c:v>2022</c:v>
                      </c:pt>
                      <c:pt idx="4">
                        <c:v>2023</c:v>
                      </c:pt>
                    </c:numCache>
                  </c:numRef>
                </c:val>
                <c:extLst>
                  <c:ext xmlns:c16="http://schemas.microsoft.com/office/drawing/2014/chart" uri="{C3380CC4-5D6E-409C-BE32-E72D297353CC}">
                    <c16:uniqueId val="{00000003-1BFD-48A8-8A7E-2B6C86154CEA}"/>
                  </c:ext>
                </c:extLst>
              </c15:ser>
            </c15:filteredBarSeries>
          </c:ext>
        </c:extLst>
      </c:barChart>
      <c:scatterChart>
        <c:scatterStyle val="lineMarker"/>
        <c:varyColors val="0"/>
        <c:ser>
          <c:idx val="2"/>
          <c:order val="2"/>
          <c:tx>
            <c:strRef>
              <c:f>Charts!$E$1</c:f>
              <c:strCache>
                <c:ptCount val="1"/>
                <c:pt idx="0">
                  <c:v>Target Emissions</c:v>
                </c:pt>
              </c:strCache>
            </c:strRef>
          </c:tx>
          <c:spPr>
            <a:ln w="25400" cap="rnd">
              <a:noFill/>
              <a:round/>
            </a:ln>
            <a:effectLst/>
          </c:spPr>
          <c:marker>
            <c:symbol val="none"/>
          </c:marker>
          <c:dLbls>
            <c:dLbl>
              <c:idx val="0"/>
              <c:layout>
                <c:manualLayout>
                  <c:x val="-8.6094808927418432E-3"/>
                  <c:y val="6.36122850059729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FD-48A8-8A7E-2B6C86154CE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Public Sans"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fixedVal"/>
            <c:noEndCap val="1"/>
            <c:val val="1"/>
            <c:spPr>
              <a:noFill/>
              <a:ln w="31750" cap="flat" cmpd="sng" algn="ctr">
                <a:solidFill>
                  <a:srgbClr val="00214D"/>
                </a:solidFill>
                <a:prstDash val="sysDot"/>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Charts!$D$2</c:f>
              <c:numCache>
                <c:formatCode>General</c:formatCode>
                <c:ptCount val="1"/>
                <c:pt idx="0">
                  <c:v>1</c:v>
                </c:pt>
              </c:numCache>
            </c:numRef>
          </c:xVal>
          <c:yVal>
            <c:numRef>
              <c:f>Charts!$E$2</c:f>
              <c:numCache>
                <c:formatCode>_(* #,##0_);_(* \(#,##0\);_(* "-"??_);_(@_)</c:formatCode>
                <c:ptCount val="1"/>
                <c:pt idx="0">
                  <c:v>147587.23196153814</c:v>
                </c:pt>
              </c:numCache>
            </c:numRef>
          </c:yVal>
          <c:smooth val="0"/>
          <c:extLst>
            <c:ext xmlns:c16="http://schemas.microsoft.com/office/drawing/2014/chart" uri="{C3380CC4-5D6E-409C-BE32-E72D297353CC}">
              <c16:uniqueId val="{00000002-1BFD-48A8-8A7E-2B6C86154CEA}"/>
            </c:ext>
          </c:extLst>
        </c:ser>
        <c:dLbls>
          <c:dLblPos val="ctr"/>
          <c:showLegendKey val="0"/>
          <c:showVal val="1"/>
          <c:showCatName val="0"/>
          <c:showSerName val="0"/>
          <c:showPercent val="0"/>
          <c:showBubbleSize val="0"/>
        </c:dLbls>
        <c:axId val="217070239"/>
        <c:axId val="217057279"/>
      </c:scatterChart>
      <c:catAx>
        <c:axId val="21708031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r>
                  <a:rPr lang="en-US" sz="1400">
                    <a:solidFill>
                      <a:schemeClr val="tx1"/>
                    </a:solidFill>
                    <a:latin typeface="Public Sans" pitchFamily="2" charset="0"/>
                    <a:cs typeface="Arial" panose="020B0604020202020204" pitchFamily="34" charset="0"/>
                  </a:rPr>
                  <a:t>Fiscal 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rgbClr val="80808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Public Sans" pitchFamily="2" charset="0"/>
                <a:ea typeface="+mn-ea"/>
                <a:cs typeface="+mn-cs"/>
              </a:defRPr>
            </a:pPr>
            <a:endParaRPr lang="en-US"/>
          </a:p>
        </c:txPr>
        <c:crossAx val="217065439"/>
        <c:crosses val="autoZero"/>
        <c:auto val="1"/>
        <c:lblAlgn val="ctr"/>
        <c:lblOffset val="100"/>
        <c:noMultiLvlLbl val="0"/>
      </c:catAx>
      <c:valAx>
        <c:axId val="21706543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r>
                  <a:rPr lang="en-US" sz="1400" b="0" i="0" u="none" strike="noStrike" baseline="0">
                    <a:solidFill>
                      <a:schemeClr val="tx1"/>
                    </a:solidFill>
                    <a:effectLst/>
                    <a:latin typeface="Public Sans" pitchFamily="2" charset="0"/>
                    <a:cs typeface="Arial" panose="020B0604020202020204" pitchFamily="34" charset="0"/>
                  </a:rPr>
                  <a:t>mtCO2e</a:t>
                </a:r>
                <a:r>
                  <a:rPr lang="en-US" sz="1400" b="0" i="0" u="none" strike="noStrike" baseline="0">
                    <a:solidFill>
                      <a:schemeClr val="tx1"/>
                    </a:solidFill>
                    <a:latin typeface="Public Sans" pitchFamily="2" charset="0"/>
                    <a:cs typeface="Arial" panose="020B0604020202020204" pitchFamily="34" charset="0"/>
                  </a:rPr>
                  <a:t> </a:t>
                </a:r>
                <a:endParaRPr lang="en-US" sz="1400">
                  <a:solidFill>
                    <a:schemeClr val="tx1"/>
                  </a:solidFill>
                  <a:latin typeface="Public Sans" pitchFamily="2"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endParaRPr lang="en-US"/>
            </a:p>
          </c:txPr>
        </c:title>
        <c:numFmt formatCode="0,&quot;k&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Public Sans" pitchFamily="2" charset="0"/>
                <a:ea typeface="+mn-ea"/>
                <a:cs typeface="Arial" panose="020B0604020202020204" pitchFamily="34" charset="0"/>
              </a:defRPr>
            </a:pPr>
            <a:endParaRPr lang="en-US"/>
          </a:p>
        </c:txPr>
        <c:crossAx val="217080319"/>
        <c:crosses val="autoZero"/>
        <c:crossBetween val="between"/>
      </c:valAx>
      <c:valAx>
        <c:axId val="217057279"/>
        <c:scaling>
          <c:orientation val="minMax"/>
        </c:scaling>
        <c:delete val="1"/>
        <c:axPos val="r"/>
        <c:numFmt formatCode="_(* #,##0_);_(* \(#,##0\);_(* &quot;-&quot;??_);_(@_)" sourceLinked="1"/>
        <c:majorTickMark val="out"/>
        <c:minorTickMark val="none"/>
        <c:tickLblPos val="nextTo"/>
        <c:crossAx val="217070239"/>
        <c:crosses val="max"/>
        <c:crossBetween val="midCat"/>
      </c:valAx>
      <c:valAx>
        <c:axId val="217070239"/>
        <c:scaling>
          <c:orientation val="minMax"/>
          <c:max val="1"/>
        </c:scaling>
        <c:delete val="0"/>
        <c:axPos val="t"/>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057279"/>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875687035022"/>
          <c:y val="0.26295530350712687"/>
          <c:w val="0.73957993254908316"/>
          <c:h val="0.61612002414869438"/>
        </c:manualLayout>
      </c:layout>
      <c:barChart>
        <c:barDir val="col"/>
        <c:grouping val="clustered"/>
        <c:varyColors val="0"/>
        <c:ser>
          <c:idx val="1"/>
          <c:order val="1"/>
          <c:tx>
            <c:strRef>
              <c:f>'Charts (2)'!$B$1</c:f>
              <c:strCache>
                <c:ptCount val="1"/>
                <c:pt idx="0">
                  <c:v>Total GHG Emissions</c:v>
                </c:pt>
              </c:strCache>
            </c:strRef>
          </c:tx>
          <c:spPr>
            <a:solidFill>
              <a:srgbClr val="189CCF"/>
            </a:solidFill>
            <a:ln>
              <a:noFill/>
            </a:ln>
            <a:effectLst/>
          </c:spPr>
          <c:invertIfNegative val="0"/>
          <c:dLbls>
            <c:dLbl>
              <c:idx val="4"/>
              <c:layout>
                <c:manualLayout>
                  <c:x val="-1.3010861977917114E-16"/>
                  <c:y val="4.567699836867863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ublic Sans"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6D-4F6F-AFD9-D6C41515430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Public Sans"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 (2)'!$A$2:$A$6</c:f>
              <c:numCache>
                <c:formatCode>General</c:formatCode>
                <c:ptCount val="5"/>
                <c:pt idx="0">
                  <c:v>2019</c:v>
                </c:pt>
                <c:pt idx="1">
                  <c:v>2020</c:v>
                </c:pt>
                <c:pt idx="2">
                  <c:v>2021</c:v>
                </c:pt>
                <c:pt idx="3">
                  <c:v>2022</c:v>
                </c:pt>
                <c:pt idx="4">
                  <c:v>2023</c:v>
                </c:pt>
              </c:numCache>
            </c:numRef>
          </c:cat>
          <c:val>
            <c:numRef>
              <c:f>'Charts (2)'!$B$2:$B$6</c:f>
              <c:numCache>
                <c:formatCode>_(* #,##0_);_(* \(#,##0\);_(* "-"??_);_(@_)</c:formatCode>
                <c:ptCount val="5"/>
                <c:pt idx="0">
                  <c:v>3403033.8805630002</c:v>
                </c:pt>
                <c:pt idx="1">
                  <c:v>3479427.0909839999</c:v>
                </c:pt>
                <c:pt idx="2">
                  <c:v>3194977.4744259999</c:v>
                </c:pt>
                <c:pt idx="3">
                  <c:v>3405836.3563740002</c:v>
                </c:pt>
                <c:pt idx="4">
                  <c:v>2870855.8393569998</c:v>
                </c:pt>
              </c:numCache>
            </c:numRef>
          </c:val>
          <c:extLst>
            <c:ext xmlns:c16="http://schemas.microsoft.com/office/drawing/2014/chart" uri="{C3380CC4-5D6E-409C-BE32-E72D297353CC}">
              <c16:uniqueId val="{00000001-A76D-4F6F-AFD9-D6C415154308}"/>
            </c:ext>
          </c:extLst>
        </c:ser>
        <c:dLbls>
          <c:dLblPos val="ctr"/>
          <c:showLegendKey val="0"/>
          <c:showVal val="1"/>
          <c:showCatName val="0"/>
          <c:showSerName val="0"/>
          <c:showPercent val="0"/>
          <c:showBubbleSize val="0"/>
        </c:dLbls>
        <c:gapWidth val="25"/>
        <c:axId val="217080319"/>
        <c:axId val="217065439"/>
        <c:extLst>
          <c:ext xmlns:c15="http://schemas.microsoft.com/office/drawing/2012/chart" uri="{02D57815-91ED-43cb-92C2-25804820EDAC}">
            <c15:filteredBarSeries>
              <c15:ser>
                <c:idx val="0"/>
                <c:order val="0"/>
                <c:tx>
                  <c:strRef>
                    <c:extLst>
                      <c:ext uri="{02D57815-91ED-43cb-92C2-25804820EDAC}">
                        <c15:formulaRef>
                          <c15:sqref>'Charts (2)'!$A$1</c15:sqref>
                        </c15:formulaRef>
                      </c:ext>
                    </c:extLst>
                    <c:strCache>
                      <c:ptCount val="1"/>
                      <c:pt idx="0">
                        <c:v>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'Charts (2)'!$A$2:$A$6</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'Charts (2)'!$A$2:$A$6</c15:sqref>
                        </c15:formulaRef>
                      </c:ext>
                    </c:extLst>
                    <c:numCache>
                      <c:formatCode>General</c:formatCode>
                      <c:ptCount val="5"/>
                      <c:pt idx="0">
                        <c:v>2019</c:v>
                      </c:pt>
                      <c:pt idx="1">
                        <c:v>2020</c:v>
                      </c:pt>
                      <c:pt idx="2">
                        <c:v>2021</c:v>
                      </c:pt>
                      <c:pt idx="3">
                        <c:v>2022</c:v>
                      </c:pt>
                      <c:pt idx="4">
                        <c:v>2023</c:v>
                      </c:pt>
                    </c:numCache>
                  </c:numRef>
                </c:val>
                <c:extLst>
                  <c:ext xmlns:c16="http://schemas.microsoft.com/office/drawing/2014/chart" uri="{C3380CC4-5D6E-409C-BE32-E72D297353CC}">
                    <c16:uniqueId val="{00000004-A76D-4F6F-AFD9-D6C415154308}"/>
                  </c:ext>
                </c:extLst>
              </c15:ser>
            </c15:filteredBarSeries>
          </c:ext>
        </c:extLst>
      </c:barChart>
      <c:scatterChart>
        <c:scatterStyle val="lineMarker"/>
        <c:varyColors val="0"/>
        <c:ser>
          <c:idx val="2"/>
          <c:order val="2"/>
          <c:tx>
            <c:strRef>
              <c:f>'Charts (2)'!$E$1</c:f>
              <c:strCache>
                <c:ptCount val="1"/>
                <c:pt idx="0">
                  <c:v>Target Emissions</c:v>
                </c:pt>
              </c:strCache>
            </c:strRef>
          </c:tx>
          <c:spPr>
            <a:ln w="25400" cap="rnd">
              <a:noFill/>
              <a:round/>
            </a:ln>
            <a:effectLst/>
          </c:spPr>
          <c:marker>
            <c:symbol val="none"/>
          </c:marker>
          <c:dLbls>
            <c:dLbl>
              <c:idx val="0"/>
              <c:layout>
                <c:manualLayout>
                  <c:x val="-1.5706396682108048E-2"/>
                  <c:y val="-5.1667758495930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6D-4F6F-AFD9-D6C41515430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Public Sans"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fixedVal"/>
            <c:noEndCap val="1"/>
            <c:val val="1"/>
            <c:spPr>
              <a:noFill/>
              <a:ln w="31750" cap="flat" cmpd="sng" algn="ctr">
                <a:solidFill>
                  <a:srgbClr val="00214D"/>
                </a:solidFill>
                <a:prstDash val="sysDot"/>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'Charts (2)'!$D$2</c:f>
              <c:numCache>
                <c:formatCode>General</c:formatCode>
                <c:ptCount val="1"/>
                <c:pt idx="0">
                  <c:v>1</c:v>
                </c:pt>
              </c:numCache>
            </c:numRef>
          </c:xVal>
          <c:yVal>
            <c:numRef>
              <c:f>'Charts (2)'!$E$2</c:f>
              <c:numCache>
                <c:formatCode>_(* #,##0_);_(* \(#,##0\);_(* "-"??_);_(@_)</c:formatCode>
                <c:ptCount val="1"/>
                <c:pt idx="0">
                  <c:v>3062730.4925067001</c:v>
                </c:pt>
              </c:numCache>
            </c:numRef>
          </c:yVal>
          <c:smooth val="0"/>
          <c:extLst>
            <c:ext xmlns:c16="http://schemas.microsoft.com/office/drawing/2014/chart" uri="{C3380CC4-5D6E-409C-BE32-E72D297353CC}">
              <c16:uniqueId val="{00000003-A76D-4F6F-AFD9-D6C415154308}"/>
            </c:ext>
          </c:extLst>
        </c:ser>
        <c:dLbls>
          <c:dLblPos val="ctr"/>
          <c:showLegendKey val="0"/>
          <c:showVal val="1"/>
          <c:showCatName val="0"/>
          <c:showSerName val="0"/>
          <c:showPercent val="0"/>
          <c:showBubbleSize val="0"/>
        </c:dLbls>
        <c:axId val="217070239"/>
        <c:axId val="217057279"/>
      </c:scatterChart>
      <c:catAx>
        <c:axId val="21708031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r>
                  <a:rPr lang="en-US" sz="1400">
                    <a:solidFill>
                      <a:schemeClr val="tx1"/>
                    </a:solidFill>
                    <a:latin typeface="Public Sans" pitchFamily="2" charset="0"/>
                    <a:cs typeface="Arial" panose="020B0604020202020204" pitchFamily="34" charset="0"/>
                  </a:rPr>
                  <a:t>Fiscal 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rgbClr val="80808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Public Sans" pitchFamily="2" charset="0"/>
                <a:ea typeface="+mn-ea"/>
                <a:cs typeface="+mn-cs"/>
              </a:defRPr>
            </a:pPr>
            <a:endParaRPr lang="en-US"/>
          </a:p>
        </c:txPr>
        <c:crossAx val="217065439"/>
        <c:crosses val="autoZero"/>
        <c:auto val="1"/>
        <c:lblAlgn val="ctr"/>
        <c:lblOffset val="100"/>
        <c:noMultiLvlLbl val="0"/>
      </c:catAx>
      <c:valAx>
        <c:axId val="21706543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r>
                  <a:rPr lang="en-US" sz="1400" b="0" i="0" u="none" strike="noStrike" baseline="0">
                    <a:solidFill>
                      <a:schemeClr val="tx1"/>
                    </a:solidFill>
                    <a:effectLst/>
                    <a:latin typeface="Public Sans" pitchFamily="2" charset="0"/>
                    <a:cs typeface="Arial" panose="020B0604020202020204" pitchFamily="34" charset="0"/>
                  </a:rPr>
                  <a:t>Kgal</a:t>
                </a:r>
                <a:r>
                  <a:rPr lang="en-US" sz="1400" b="0" i="0" u="none" strike="noStrike" baseline="0">
                    <a:solidFill>
                      <a:schemeClr val="tx1"/>
                    </a:solidFill>
                    <a:latin typeface="Public Sans" pitchFamily="2" charset="0"/>
                    <a:cs typeface="Arial" panose="020B0604020202020204" pitchFamily="34" charset="0"/>
                  </a:rPr>
                  <a:t> </a:t>
                </a:r>
                <a:endParaRPr lang="en-US" sz="1400">
                  <a:solidFill>
                    <a:schemeClr val="tx1"/>
                  </a:solidFill>
                  <a:latin typeface="Public Sans" pitchFamily="2"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Public Sans" pitchFamily="2" charset="0"/>
                  <a:ea typeface="+mn-ea"/>
                  <a:cs typeface="Arial" panose="020B0604020202020204" pitchFamily="34" charset="0"/>
                </a:defRPr>
              </a:pPr>
              <a:endParaRPr lang="en-US"/>
            </a:p>
          </c:txPr>
        </c:title>
        <c:numFmt formatCode="0.0,,&quot;M&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Public Sans" pitchFamily="2" charset="0"/>
                <a:ea typeface="+mn-ea"/>
                <a:cs typeface="Arial" panose="020B0604020202020204" pitchFamily="34" charset="0"/>
              </a:defRPr>
            </a:pPr>
            <a:endParaRPr lang="en-US"/>
          </a:p>
        </c:txPr>
        <c:crossAx val="217080319"/>
        <c:crosses val="autoZero"/>
        <c:crossBetween val="between"/>
      </c:valAx>
      <c:valAx>
        <c:axId val="217057279"/>
        <c:scaling>
          <c:orientation val="minMax"/>
        </c:scaling>
        <c:delete val="1"/>
        <c:axPos val="r"/>
        <c:numFmt formatCode="_(* #,##0_);_(* \(#,##0\);_(* &quot;-&quot;??_);_(@_)" sourceLinked="1"/>
        <c:majorTickMark val="out"/>
        <c:minorTickMark val="none"/>
        <c:tickLblPos val="nextTo"/>
        <c:crossAx val="217070239"/>
        <c:crosses val="max"/>
        <c:crossBetween val="midCat"/>
      </c:valAx>
      <c:valAx>
        <c:axId val="217070239"/>
        <c:scaling>
          <c:orientation val="minMax"/>
          <c:max val="1"/>
        </c:scaling>
        <c:delete val="0"/>
        <c:axPos val="t"/>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057279"/>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63_7E506A34.xml><?xml version="1.0" encoding="utf-8"?>
<p188:cmLst xmlns:a="http://schemas.openxmlformats.org/drawingml/2006/main" xmlns:r="http://schemas.openxmlformats.org/officeDocument/2006/relationships" xmlns:p188="http://schemas.microsoft.com/office/powerpoint/2018/8/main">
  <p188:cm id="{0684E006-2271-423D-B0E0-6B58DFBB4F1C}" authorId="{0A3F7402-F24E-E55E-CFAB-1FCB70567CA3}" status="resolved" created="2025-02-13T20:15:06.301" complete="100000">
    <pc:sldMkLst xmlns:pc="http://schemas.microsoft.com/office/powerpoint/2013/main/command">
      <pc:docMk/>
      <pc:sldMk cId="2119199284" sldId="355"/>
    </pc:sldMkLst>
    <p188:replyLst/>
    <p188:txBody>
      <a:bodyPr/>
      <a:lstStyle/>
      <a:p>
        <a:r>
          <a:rPr lang="en-US"/>
          <a:t>[@Saulat, Wvarrda] any idea where the subcommittee ideas came from? Are we going to pitch these as a starting point or something? (I think I’m simply going to need talking points for this slide to help us launch into breakout groups, if that hasn’t been developed yet)</a:t>
        </a:r>
      </a:p>
    </p188:txBody>
  </p188:cm>
</p188:cmLst>
</file>

<file path=ppt/comments/modernComment_166_E789BC72.xml><?xml version="1.0" encoding="utf-8"?>
<p188:cmLst xmlns:a="http://schemas.openxmlformats.org/drawingml/2006/main" xmlns:r="http://schemas.openxmlformats.org/officeDocument/2006/relationships" xmlns:p188="http://schemas.microsoft.com/office/powerpoint/2018/8/main">
  <p188:cm id="{F335C2DF-C653-4B59-BBF4-A486F2E5346E}" authorId="{0A3F7402-F24E-E55E-CFAB-1FCB70567CA3}" status="resolved" created="2025-02-13T18:25:10.002" complete="100000">
    <pc:sldMkLst xmlns:pc="http://schemas.microsoft.com/office/powerpoint/2013/main/command">
      <pc:docMk/>
      <pc:sldMk cId="3884563570" sldId="358"/>
    </pc:sldMkLst>
    <p188:txBody>
      <a:bodyPr/>
      <a:lstStyle/>
      <a:p>
        <a:r>
          <a:rPr lang="en-US"/>
          <a:t>[@Saulat, Wvarrda] I think we’re missing some placeholder slides in this section. Can you please make sure that there are placeholder slides for each presenter before sharing this deck with others to fill in?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6A772-2D9A-41A3-A61E-ED1E3FBF8BB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AC4FB8C0-D0E6-4696-85B1-08174A49F9A1}">
      <dgm:prSet phldrT="[Text]" phldr="0"/>
      <dgm:spPr/>
      <dgm:t>
        <a:bodyPr/>
        <a:lstStyle/>
        <a:p>
          <a:pPr rtl="0"/>
          <a:r>
            <a:rPr lang="en-US">
              <a:latin typeface="Public Sans ExtraBold"/>
            </a:rPr>
            <a:t>E.O.1: Goals for State Sustainability</a:t>
          </a:r>
          <a:endParaRPr lang="en-US"/>
        </a:p>
      </dgm:t>
    </dgm:pt>
    <dgm:pt modelId="{73AA1CC3-B7A2-4F6C-8E9D-0D8CA9FAE065}" type="parTrans" cxnId="{4115EDD5-3F27-4F8F-A0E6-4D575B277ED1}">
      <dgm:prSet/>
      <dgm:spPr/>
      <dgm:t>
        <a:bodyPr/>
        <a:lstStyle/>
        <a:p>
          <a:endParaRPr lang="en-US"/>
        </a:p>
      </dgm:t>
    </dgm:pt>
    <dgm:pt modelId="{0AB7CAD0-6E94-445C-9C60-5B9F43C56CB5}" type="sibTrans" cxnId="{4115EDD5-3F27-4F8F-A0E6-4D575B277ED1}">
      <dgm:prSet/>
      <dgm:spPr/>
      <dgm:t>
        <a:bodyPr/>
        <a:lstStyle/>
        <a:p>
          <a:endParaRPr lang="en-US"/>
        </a:p>
      </dgm:t>
    </dgm:pt>
    <dgm:pt modelId="{D50953EE-2AC1-45D5-9D8B-293C47015322}">
      <dgm:prSet phldrT="[Text]" phldr="0"/>
      <dgm:spPr/>
      <dgm:t>
        <a:bodyPr/>
        <a:lstStyle/>
        <a:p>
          <a:pPr rtl="0"/>
          <a:r>
            <a:rPr lang="en-US">
              <a:latin typeface="Public Sans ExtraBold"/>
            </a:rPr>
            <a:t>Reduce GHGs by 45% below 2001 levels by 2030</a:t>
          </a:r>
          <a:endParaRPr lang="en-US"/>
        </a:p>
      </dgm:t>
    </dgm:pt>
    <dgm:pt modelId="{FFD14588-1E2D-4D38-A5AE-2829F654DF9E}" type="parTrans" cxnId="{2EFA218D-7E01-4123-BEF3-76D3810458BB}">
      <dgm:prSet/>
      <dgm:spPr/>
      <dgm:t>
        <a:bodyPr/>
        <a:lstStyle/>
        <a:p>
          <a:endParaRPr lang="en-US"/>
        </a:p>
      </dgm:t>
    </dgm:pt>
    <dgm:pt modelId="{4380C80D-1072-471B-8C00-610C44B0478D}" type="sibTrans" cxnId="{2EFA218D-7E01-4123-BEF3-76D3810458BB}">
      <dgm:prSet/>
      <dgm:spPr/>
      <dgm:t>
        <a:bodyPr/>
        <a:lstStyle/>
        <a:p>
          <a:endParaRPr lang="en-US"/>
        </a:p>
      </dgm:t>
    </dgm:pt>
    <dgm:pt modelId="{91A41717-5125-4356-AE6E-29DEFF367679}">
      <dgm:prSet phldrT="[Text]" phldr="0"/>
      <dgm:spPr/>
      <dgm:t>
        <a:bodyPr/>
        <a:lstStyle/>
        <a:p>
          <a:pPr rtl="0"/>
          <a:r>
            <a:rPr lang="en-US">
              <a:latin typeface="Public Sans ExtraBold"/>
            </a:rPr>
            <a:t>Reduce 25% of waste by 2030 from a 2020 baseline</a:t>
          </a:r>
          <a:endParaRPr lang="en-US"/>
        </a:p>
      </dgm:t>
    </dgm:pt>
    <dgm:pt modelId="{6C712390-4C72-41F1-8273-3F6200C18C6F}" type="parTrans" cxnId="{13D40232-DE29-4322-94B3-64830F5B6ADD}">
      <dgm:prSet/>
      <dgm:spPr/>
      <dgm:t>
        <a:bodyPr/>
        <a:lstStyle/>
        <a:p>
          <a:endParaRPr lang="en-US"/>
        </a:p>
      </dgm:t>
    </dgm:pt>
    <dgm:pt modelId="{EA057F9E-17C5-4951-AAAF-B949B7B13F41}" type="sibTrans" cxnId="{13D40232-DE29-4322-94B3-64830F5B6ADD}">
      <dgm:prSet/>
      <dgm:spPr/>
      <dgm:t>
        <a:bodyPr/>
        <a:lstStyle/>
        <a:p>
          <a:endParaRPr lang="en-US"/>
        </a:p>
      </dgm:t>
    </dgm:pt>
    <dgm:pt modelId="{0716961B-B344-4C67-806F-5922181C85A2}">
      <dgm:prSet phldrT="[Text]" phldr="0"/>
      <dgm:spPr/>
      <dgm:t>
        <a:bodyPr/>
        <a:lstStyle/>
        <a:p>
          <a:pPr rtl="0"/>
          <a:r>
            <a:rPr lang="en-US">
              <a:latin typeface="Public Sans ExtraBold"/>
            </a:rPr>
            <a:t>Reduce 10% of water consumption by 2030 from a 2020 baseline </a:t>
          </a:r>
          <a:endParaRPr lang="en-US"/>
        </a:p>
      </dgm:t>
    </dgm:pt>
    <dgm:pt modelId="{BE5A8EAA-37D6-4675-9EC9-0DA0C6225555}" type="parTrans" cxnId="{8D98C1F6-C615-4D55-ADFB-41AADD8AB20C}">
      <dgm:prSet/>
      <dgm:spPr/>
      <dgm:t>
        <a:bodyPr/>
        <a:lstStyle/>
        <a:p>
          <a:endParaRPr lang="en-US"/>
        </a:p>
      </dgm:t>
    </dgm:pt>
    <dgm:pt modelId="{21257438-9DD8-4F6D-8E13-4E67B5E0E39E}" type="sibTrans" cxnId="{8D98C1F6-C615-4D55-ADFB-41AADD8AB20C}">
      <dgm:prSet/>
      <dgm:spPr/>
      <dgm:t>
        <a:bodyPr/>
        <a:lstStyle/>
        <a:p>
          <a:endParaRPr lang="en-US"/>
        </a:p>
      </dgm:t>
    </dgm:pt>
    <dgm:pt modelId="{AAC7DAD8-097C-41E3-BBEB-CDBBB294D8DB}" type="pres">
      <dgm:prSet presAssocID="{9576A772-2D9A-41A3-A61E-ED1E3FBF8BB4}" presName="composite" presStyleCnt="0">
        <dgm:presLayoutVars>
          <dgm:chMax val="1"/>
          <dgm:dir/>
          <dgm:resizeHandles val="exact"/>
        </dgm:presLayoutVars>
      </dgm:prSet>
      <dgm:spPr/>
    </dgm:pt>
    <dgm:pt modelId="{EEA25A95-0806-49D0-AF76-B1429346E679}" type="pres">
      <dgm:prSet presAssocID="{AC4FB8C0-D0E6-4696-85B1-08174A49F9A1}" presName="roof" presStyleLbl="dkBgShp" presStyleIdx="0" presStyleCnt="2"/>
      <dgm:spPr/>
    </dgm:pt>
    <dgm:pt modelId="{231DA7DE-07A3-4EF6-A5C0-41828DD0FFAD}" type="pres">
      <dgm:prSet presAssocID="{AC4FB8C0-D0E6-4696-85B1-08174A49F9A1}" presName="pillars" presStyleCnt="0"/>
      <dgm:spPr/>
    </dgm:pt>
    <dgm:pt modelId="{3569435F-36F8-4B0D-B80C-4220DB134563}" type="pres">
      <dgm:prSet presAssocID="{AC4FB8C0-D0E6-4696-85B1-08174A49F9A1}" presName="pillar1" presStyleLbl="node1" presStyleIdx="0" presStyleCnt="3">
        <dgm:presLayoutVars>
          <dgm:bulletEnabled val="1"/>
        </dgm:presLayoutVars>
      </dgm:prSet>
      <dgm:spPr/>
    </dgm:pt>
    <dgm:pt modelId="{8CEC9C43-9C3E-4A64-9E35-E9C1767F3577}" type="pres">
      <dgm:prSet presAssocID="{91A41717-5125-4356-AE6E-29DEFF367679}" presName="pillarX" presStyleLbl="node1" presStyleIdx="1" presStyleCnt="3">
        <dgm:presLayoutVars>
          <dgm:bulletEnabled val="1"/>
        </dgm:presLayoutVars>
      </dgm:prSet>
      <dgm:spPr/>
    </dgm:pt>
    <dgm:pt modelId="{FEFD40B0-B0D0-4566-8E63-6CD82577F35E}" type="pres">
      <dgm:prSet presAssocID="{0716961B-B344-4C67-806F-5922181C85A2}" presName="pillarX" presStyleLbl="node1" presStyleIdx="2" presStyleCnt="3">
        <dgm:presLayoutVars>
          <dgm:bulletEnabled val="1"/>
        </dgm:presLayoutVars>
      </dgm:prSet>
      <dgm:spPr/>
    </dgm:pt>
    <dgm:pt modelId="{A44D26A9-7B67-47AA-ACAE-3120FE1F478F}" type="pres">
      <dgm:prSet presAssocID="{AC4FB8C0-D0E6-4696-85B1-08174A49F9A1}" presName="base" presStyleLbl="dkBgShp" presStyleIdx="1" presStyleCnt="2"/>
      <dgm:spPr/>
    </dgm:pt>
  </dgm:ptLst>
  <dgm:cxnLst>
    <dgm:cxn modelId="{13D40232-DE29-4322-94B3-64830F5B6ADD}" srcId="{AC4FB8C0-D0E6-4696-85B1-08174A49F9A1}" destId="{91A41717-5125-4356-AE6E-29DEFF367679}" srcOrd="1" destOrd="0" parTransId="{6C712390-4C72-41F1-8273-3F6200C18C6F}" sibTransId="{EA057F9E-17C5-4951-AAAF-B949B7B13F41}"/>
    <dgm:cxn modelId="{4B0C6971-F76D-4A57-86B3-DA64920B8D59}" type="presOf" srcId="{AC4FB8C0-D0E6-4696-85B1-08174A49F9A1}" destId="{EEA25A95-0806-49D0-AF76-B1429346E679}" srcOrd="0" destOrd="0" presId="urn:microsoft.com/office/officeart/2005/8/layout/hList3"/>
    <dgm:cxn modelId="{EE4DF686-7E4A-4A32-8EAE-36B2ED13EB30}" type="presOf" srcId="{9576A772-2D9A-41A3-A61E-ED1E3FBF8BB4}" destId="{AAC7DAD8-097C-41E3-BBEB-CDBBB294D8DB}" srcOrd="0" destOrd="0" presId="urn:microsoft.com/office/officeart/2005/8/layout/hList3"/>
    <dgm:cxn modelId="{2EFA218D-7E01-4123-BEF3-76D3810458BB}" srcId="{AC4FB8C0-D0E6-4696-85B1-08174A49F9A1}" destId="{D50953EE-2AC1-45D5-9D8B-293C47015322}" srcOrd="0" destOrd="0" parTransId="{FFD14588-1E2D-4D38-A5AE-2829F654DF9E}" sibTransId="{4380C80D-1072-471B-8C00-610C44B0478D}"/>
    <dgm:cxn modelId="{ADB4CCB2-0BBE-4EF6-90C1-4E0C996C5378}" type="presOf" srcId="{0716961B-B344-4C67-806F-5922181C85A2}" destId="{FEFD40B0-B0D0-4566-8E63-6CD82577F35E}" srcOrd="0" destOrd="0" presId="urn:microsoft.com/office/officeart/2005/8/layout/hList3"/>
    <dgm:cxn modelId="{C35DC3BD-2D53-4840-B6C2-ED41919EC2DA}" type="presOf" srcId="{91A41717-5125-4356-AE6E-29DEFF367679}" destId="{8CEC9C43-9C3E-4A64-9E35-E9C1767F3577}" srcOrd="0" destOrd="0" presId="urn:microsoft.com/office/officeart/2005/8/layout/hList3"/>
    <dgm:cxn modelId="{4115EDD5-3F27-4F8F-A0E6-4D575B277ED1}" srcId="{9576A772-2D9A-41A3-A61E-ED1E3FBF8BB4}" destId="{AC4FB8C0-D0E6-4696-85B1-08174A49F9A1}" srcOrd="0" destOrd="0" parTransId="{73AA1CC3-B7A2-4F6C-8E9D-0D8CA9FAE065}" sibTransId="{0AB7CAD0-6E94-445C-9C60-5B9F43C56CB5}"/>
    <dgm:cxn modelId="{0AD50ADF-20CD-493C-BC46-B9D111199AA0}" type="presOf" srcId="{D50953EE-2AC1-45D5-9D8B-293C47015322}" destId="{3569435F-36F8-4B0D-B80C-4220DB134563}" srcOrd="0" destOrd="0" presId="urn:microsoft.com/office/officeart/2005/8/layout/hList3"/>
    <dgm:cxn modelId="{8D98C1F6-C615-4D55-ADFB-41AADD8AB20C}" srcId="{AC4FB8C0-D0E6-4696-85B1-08174A49F9A1}" destId="{0716961B-B344-4C67-806F-5922181C85A2}" srcOrd="2" destOrd="0" parTransId="{BE5A8EAA-37D6-4675-9EC9-0DA0C6225555}" sibTransId="{21257438-9DD8-4F6D-8E13-4E67B5E0E39E}"/>
    <dgm:cxn modelId="{289BAAE2-7354-4CCE-BFFE-8AEBC87ADE0E}" type="presParOf" srcId="{AAC7DAD8-097C-41E3-BBEB-CDBBB294D8DB}" destId="{EEA25A95-0806-49D0-AF76-B1429346E679}" srcOrd="0" destOrd="0" presId="urn:microsoft.com/office/officeart/2005/8/layout/hList3"/>
    <dgm:cxn modelId="{4861C680-1E5B-4AA3-A00C-595A0E3EEA29}" type="presParOf" srcId="{AAC7DAD8-097C-41E3-BBEB-CDBBB294D8DB}" destId="{231DA7DE-07A3-4EF6-A5C0-41828DD0FFAD}" srcOrd="1" destOrd="0" presId="urn:microsoft.com/office/officeart/2005/8/layout/hList3"/>
    <dgm:cxn modelId="{3AE3EB02-270D-4B51-8017-AABC68064B9F}" type="presParOf" srcId="{231DA7DE-07A3-4EF6-A5C0-41828DD0FFAD}" destId="{3569435F-36F8-4B0D-B80C-4220DB134563}" srcOrd="0" destOrd="0" presId="urn:microsoft.com/office/officeart/2005/8/layout/hList3"/>
    <dgm:cxn modelId="{491597C6-90C3-4198-B7A8-7B6767CB24FA}" type="presParOf" srcId="{231DA7DE-07A3-4EF6-A5C0-41828DD0FFAD}" destId="{8CEC9C43-9C3E-4A64-9E35-E9C1767F3577}" srcOrd="1" destOrd="0" presId="urn:microsoft.com/office/officeart/2005/8/layout/hList3"/>
    <dgm:cxn modelId="{E30B3BE0-C2B3-44D0-A50B-98855AA14E5F}" type="presParOf" srcId="{231DA7DE-07A3-4EF6-A5C0-41828DD0FFAD}" destId="{FEFD40B0-B0D0-4566-8E63-6CD82577F35E}" srcOrd="2" destOrd="0" presId="urn:microsoft.com/office/officeart/2005/8/layout/hList3"/>
    <dgm:cxn modelId="{C4820C6E-25AD-4D3D-BD47-19529F494FA4}" type="presParOf" srcId="{AAC7DAD8-097C-41E3-BBEB-CDBBB294D8DB}" destId="{A44D26A9-7B67-47AA-ACAE-3120FE1F478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76A772-2D9A-41A3-A61E-ED1E3FBF8BB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AC4FB8C0-D0E6-4696-85B1-08174A49F9A1}">
      <dgm:prSet phldrT="[Text]" phldr="0"/>
      <dgm:spPr/>
      <dgm:t>
        <a:bodyPr/>
        <a:lstStyle/>
        <a:p>
          <a:pPr rtl="0"/>
          <a:r>
            <a:rPr lang="en-US">
              <a:latin typeface="Public Sans ExtraBold"/>
            </a:rPr>
            <a:t>Strengthening interim targets by 2030</a:t>
          </a:r>
          <a:endParaRPr lang="en-US"/>
        </a:p>
      </dgm:t>
    </dgm:pt>
    <dgm:pt modelId="{73AA1CC3-B7A2-4F6C-8E9D-0D8CA9FAE065}" type="parTrans" cxnId="{4115EDD5-3F27-4F8F-A0E6-4D575B277ED1}">
      <dgm:prSet/>
      <dgm:spPr/>
      <dgm:t>
        <a:bodyPr/>
        <a:lstStyle/>
        <a:p>
          <a:endParaRPr lang="en-US"/>
        </a:p>
      </dgm:t>
    </dgm:pt>
    <dgm:pt modelId="{0AB7CAD0-6E94-445C-9C60-5B9F43C56CB5}" type="sibTrans" cxnId="{4115EDD5-3F27-4F8F-A0E6-4D575B277ED1}">
      <dgm:prSet/>
      <dgm:spPr/>
      <dgm:t>
        <a:bodyPr/>
        <a:lstStyle/>
        <a:p>
          <a:endParaRPr lang="en-US"/>
        </a:p>
      </dgm:t>
    </dgm:pt>
    <dgm:pt modelId="{91A41717-5125-4356-AE6E-29DEFF367679}">
      <dgm:prSet phldrT="[Text]" phldr="0" custT="1"/>
      <dgm:spPr/>
      <dgm:t>
        <a:bodyPr/>
        <a:lstStyle/>
        <a:p>
          <a:pPr rtl="0"/>
          <a:r>
            <a:rPr lang="en-US" sz="1600">
              <a:latin typeface="Public Sans ExtraBold"/>
            </a:rPr>
            <a:t>Electricity purchased 100% zero carbon</a:t>
          </a:r>
          <a:endParaRPr lang="en-US" sz="1600"/>
        </a:p>
      </dgm:t>
    </dgm:pt>
    <dgm:pt modelId="{6C712390-4C72-41F1-8273-3F6200C18C6F}" type="parTrans" cxnId="{13D40232-DE29-4322-94B3-64830F5B6ADD}">
      <dgm:prSet/>
      <dgm:spPr/>
      <dgm:t>
        <a:bodyPr/>
        <a:lstStyle/>
        <a:p>
          <a:endParaRPr lang="en-US"/>
        </a:p>
      </dgm:t>
    </dgm:pt>
    <dgm:pt modelId="{EA057F9E-17C5-4951-AAAF-B949B7B13F41}" type="sibTrans" cxnId="{13D40232-DE29-4322-94B3-64830F5B6ADD}">
      <dgm:prSet/>
      <dgm:spPr/>
      <dgm:t>
        <a:bodyPr/>
        <a:lstStyle/>
        <a:p>
          <a:endParaRPr lang="en-US"/>
        </a:p>
      </dgm:t>
    </dgm:pt>
    <dgm:pt modelId="{0716961B-B344-4C67-806F-5922181C85A2}">
      <dgm:prSet phldrT="[Text]" phldr="0" custT="1"/>
      <dgm:spPr/>
      <dgm:t>
        <a:bodyPr/>
        <a:lstStyle/>
        <a:p>
          <a:pPr rtl="0"/>
          <a:r>
            <a:rPr lang="en-US" sz="1600">
              <a:latin typeface="Public Sans ExtraBold"/>
            </a:rPr>
            <a:t>Leased state vehicles - zero emissions</a:t>
          </a:r>
        </a:p>
      </dgm:t>
    </dgm:pt>
    <dgm:pt modelId="{BE5A8EAA-37D6-4675-9EC9-0DA0C6225555}" type="parTrans" cxnId="{8D98C1F6-C615-4D55-ADFB-41AADD8AB20C}">
      <dgm:prSet/>
      <dgm:spPr/>
      <dgm:t>
        <a:bodyPr/>
        <a:lstStyle/>
        <a:p>
          <a:endParaRPr lang="en-US"/>
        </a:p>
      </dgm:t>
    </dgm:pt>
    <dgm:pt modelId="{21257438-9DD8-4F6D-8E13-4E67B5E0E39E}" type="sibTrans" cxnId="{8D98C1F6-C615-4D55-ADFB-41AADD8AB20C}">
      <dgm:prSet/>
      <dgm:spPr/>
      <dgm:t>
        <a:bodyPr/>
        <a:lstStyle/>
        <a:p>
          <a:endParaRPr lang="en-US"/>
        </a:p>
      </dgm:t>
    </dgm:pt>
    <dgm:pt modelId="{BD8ADF1F-99C9-4ECA-99A4-BF140C692955}">
      <dgm:prSet phldr="0" custT="1"/>
      <dgm:spPr/>
      <dgm:t>
        <a:bodyPr/>
        <a:lstStyle/>
        <a:p>
          <a:pPr rtl="0"/>
          <a:r>
            <a:rPr lang="en-US" sz="1600">
              <a:latin typeface="Public Sans ExtraBold"/>
            </a:rPr>
            <a:t>Plan for zero emission heating &amp; cooling systems</a:t>
          </a:r>
        </a:p>
      </dgm:t>
    </dgm:pt>
    <dgm:pt modelId="{1EC2AF33-9B65-4043-B3F9-A6D19AD51E05}" type="parTrans" cxnId="{880834BE-A363-43CA-BA52-3696CAB311A5}">
      <dgm:prSet/>
      <dgm:spPr/>
      <dgm:t>
        <a:bodyPr/>
        <a:lstStyle/>
        <a:p>
          <a:endParaRPr lang="en-US"/>
        </a:p>
      </dgm:t>
    </dgm:pt>
    <dgm:pt modelId="{A74CF2B1-3D41-44AC-BB57-8B30B8346618}" type="sibTrans" cxnId="{880834BE-A363-43CA-BA52-3696CAB311A5}">
      <dgm:prSet/>
      <dgm:spPr/>
      <dgm:t>
        <a:bodyPr/>
        <a:lstStyle/>
        <a:p>
          <a:endParaRPr lang="en-US"/>
        </a:p>
      </dgm:t>
    </dgm:pt>
    <dgm:pt modelId="{9BC075F6-155A-48A4-9E60-5A21B33CE041}">
      <dgm:prSet phldr="0"/>
      <dgm:spPr/>
      <dgm:t>
        <a:bodyPr/>
        <a:lstStyle/>
        <a:p>
          <a:pPr rtl="0"/>
          <a:r>
            <a:rPr lang="en-US">
              <a:latin typeface="Public Sans ExtraBold"/>
            </a:rPr>
            <a:t>Solar capacity  increase of 10,000kWDC</a:t>
          </a:r>
          <a:endParaRPr lang="en-US"/>
        </a:p>
      </dgm:t>
    </dgm:pt>
    <dgm:pt modelId="{62209584-5EC7-455E-AE71-EE259B1AA064}" type="parTrans" cxnId="{AC761D99-CC0D-4FFB-B006-0EF5197FE2C9}">
      <dgm:prSet/>
      <dgm:spPr/>
      <dgm:t>
        <a:bodyPr/>
        <a:lstStyle/>
        <a:p>
          <a:endParaRPr lang="en-US"/>
        </a:p>
      </dgm:t>
    </dgm:pt>
    <dgm:pt modelId="{1B3DC59A-B0C5-4A75-B214-108E600D051A}" type="sibTrans" cxnId="{AC761D99-CC0D-4FFB-B006-0EF5197FE2C9}">
      <dgm:prSet/>
      <dgm:spPr/>
      <dgm:t>
        <a:bodyPr/>
        <a:lstStyle/>
        <a:p>
          <a:endParaRPr lang="en-US"/>
        </a:p>
      </dgm:t>
    </dgm:pt>
    <dgm:pt modelId="{53056C7B-EE2A-46DD-9100-CD70528875C2}">
      <dgm:prSet phldr="0"/>
      <dgm:spPr/>
      <dgm:t>
        <a:bodyPr/>
        <a:lstStyle/>
        <a:p>
          <a:pPr rtl="0"/>
          <a:endParaRPr lang="en-US">
            <a:latin typeface="Public Sans ExtraBold"/>
          </a:endParaRPr>
        </a:p>
      </dgm:t>
    </dgm:pt>
    <dgm:pt modelId="{92D94298-C92B-4BC0-B847-0E2D05993418}" type="parTrans" cxnId="{C79A9541-9498-4955-842B-7B99BF6C08E9}">
      <dgm:prSet/>
      <dgm:spPr/>
      <dgm:t>
        <a:bodyPr/>
        <a:lstStyle/>
        <a:p>
          <a:endParaRPr lang="en-US"/>
        </a:p>
      </dgm:t>
    </dgm:pt>
    <dgm:pt modelId="{8432EFB4-618B-4FF5-995B-7E9FCED68464}" type="sibTrans" cxnId="{C79A9541-9498-4955-842B-7B99BF6C08E9}">
      <dgm:prSet/>
      <dgm:spPr/>
      <dgm:t>
        <a:bodyPr/>
        <a:lstStyle/>
        <a:p>
          <a:endParaRPr lang="en-US"/>
        </a:p>
      </dgm:t>
    </dgm:pt>
    <dgm:pt modelId="{AAC7DAD8-097C-41E3-BBEB-CDBBB294D8DB}" type="pres">
      <dgm:prSet presAssocID="{9576A772-2D9A-41A3-A61E-ED1E3FBF8BB4}" presName="composite" presStyleCnt="0">
        <dgm:presLayoutVars>
          <dgm:chMax val="1"/>
          <dgm:dir/>
          <dgm:resizeHandles val="exact"/>
        </dgm:presLayoutVars>
      </dgm:prSet>
      <dgm:spPr/>
    </dgm:pt>
    <dgm:pt modelId="{EEA25A95-0806-49D0-AF76-B1429346E679}" type="pres">
      <dgm:prSet presAssocID="{AC4FB8C0-D0E6-4696-85B1-08174A49F9A1}" presName="roof" presStyleLbl="dkBgShp" presStyleIdx="0" presStyleCnt="2"/>
      <dgm:spPr/>
    </dgm:pt>
    <dgm:pt modelId="{231DA7DE-07A3-4EF6-A5C0-41828DD0FFAD}" type="pres">
      <dgm:prSet presAssocID="{AC4FB8C0-D0E6-4696-85B1-08174A49F9A1}" presName="pillars" presStyleCnt="0"/>
      <dgm:spPr/>
    </dgm:pt>
    <dgm:pt modelId="{3569435F-36F8-4B0D-B80C-4220DB134563}" type="pres">
      <dgm:prSet presAssocID="{AC4FB8C0-D0E6-4696-85B1-08174A49F9A1}" presName="pillar1" presStyleLbl="node1" presStyleIdx="0" presStyleCnt="4">
        <dgm:presLayoutVars>
          <dgm:bulletEnabled val="1"/>
        </dgm:presLayoutVars>
      </dgm:prSet>
      <dgm:spPr/>
    </dgm:pt>
    <dgm:pt modelId="{080CEC99-B43D-49A9-B8B5-5406E869552E}" type="pres">
      <dgm:prSet presAssocID="{0716961B-B344-4C67-806F-5922181C85A2}" presName="pillarX" presStyleLbl="node1" presStyleIdx="1" presStyleCnt="4">
        <dgm:presLayoutVars>
          <dgm:bulletEnabled val="1"/>
        </dgm:presLayoutVars>
      </dgm:prSet>
      <dgm:spPr/>
    </dgm:pt>
    <dgm:pt modelId="{37035E90-5D1E-49EF-AFC9-4D15312865DB}" type="pres">
      <dgm:prSet presAssocID="{BD8ADF1F-99C9-4ECA-99A4-BF140C692955}" presName="pillarX" presStyleLbl="node1" presStyleIdx="2" presStyleCnt="4">
        <dgm:presLayoutVars>
          <dgm:bulletEnabled val="1"/>
        </dgm:presLayoutVars>
      </dgm:prSet>
      <dgm:spPr/>
    </dgm:pt>
    <dgm:pt modelId="{CFBF8BAC-FE6C-46AD-B9B6-153CFDACE229}" type="pres">
      <dgm:prSet presAssocID="{9BC075F6-155A-48A4-9E60-5A21B33CE041}" presName="pillarX" presStyleLbl="node1" presStyleIdx="3" presStyleCnt="4">
        <dgm:presLayoutVars>
          <dgm:bulletEnabled val="1"/>
        </dgm:presLayoutVars>
      </dgm:prSet>
      <dgm:spPr/>
    </dgm:pt>
    <dgm:pt modelId="{A44D26A9-7B67-47AA-ACAE-3120FE1F478F}" type="pres">
      <dgm:prSet presAssocID="{AC4FB8C0-D0E6-4696-85B1-08174A49F9A1}" presName="base" presStyleLbl="dkBgShp" presStyleIdx="1" presStyleCnt="2"/>
      <dgm:spPr/>
    </dgm:pt>
  </dgm:ptLst>
  <dgm:cxnLst>
    <dgm:cxn modelId="{DE689E13-52BD-44D9-B6D9-412A1ED90F4C}" type="presOf" srcId="{AC4FB8C0-D0E6-4696-85B1-08174A49F9A1}" destId="{EEA25A95-0806-49D0-AF76-B1429346E679}" srcOrd="0" destOrd="0" presId="urn:microsoft.com/office/officeart/2005/8/layout/hList3"/>
    <dgm:cxn modelId="{13D40232-DE29-4322-94B3-64830F5B6ADD}" srcId="{AC4FB8C0-D0E6-4696-85B1-08174A49F9A1}" destId="{91A41717-5125-4356-AE6E-29DEFF367679}" srcOrd="0" destOrd="0" parTransId="{6C712390-4C72-41F1-8273-3F6200C18C6F}" sibTransId="{EA057F9E-17C5-4951-AAAF-B949B7B13F41}"/>
    <dgm:cxn modelId="{C79A9541-9498-4955-842B-7B99BF6C08E9}" srcId="{9576A772-2D9A-41A3-A61E-ED1E3FBF8BB4}" destId="{53056C7B-EE2A-46DD-9100-CD70528875C2}" srcOrd="1" destOrd="0" parTransId="{92D94298-C92B-4BC0-B847-0E2D05993418}" sibTransId="{8432EFB4-618B-4FF5-995B-7E9FCED68464}"/>
    <dgm:cxn modelId="{EE4DF686-7E4A-4A32-8EAE-36B2ED13EB30}" type="presOf" srcId="{9576A772-2D9A-41A3-A61E-ED1E3FBF8BB4}" destId="{AAC7DAD8-097C-41E3-BBEB-CDBBB294D8DB}" srcOrd="0" destOrd="0" presId="urn:microsoft.com/office/officeart/2005/8/layout/hList3"/>
    <dgm:cxn modelId="{50A93C91-246B-4456-8306-2ACB799E7C5B}" type="presOf" srcId="{9BC075F6-155A-48A4-9E60-5A21B33CE041}" destId="{CFBF8BAC-FE6C-46AD-B9B6-153CFDACE229}" srcOrd="0" destOrd="0" presId="urn:microsoft.com/office/officeart/2005/8/layout/hList3"/>
    <dgm:cxn modelId="{AC761D99-CC0D-4FFB-B006-0EF5197FE2C9}" srcId="{AC4FB8C0-D0E6-4696-85B1-08174A49F9A1}" destId="{9BC075F6-155A-48A4-9E60-5A21B33CE041}" srcOrd="3" destOrd="0" parTransId="{62209584-5EC7-455E-AE71-EE259B1AA064}" sibTransId="{1B3DC59A-B0C5-4A75-B214-108E600D051A}"/>
    <dgm:cxn modelId="{D7267BA6-7086-4FC3-9094-6A1B534226CB}" type="presOf" srcId="{0716961B-B344-4C67-806F-5922181C85A2}" destId="{080CEC99-B43D-49A9-B8B5-5406E869552E}" srcOrd="0" destOrd="0" presId="urn:microsoft.com/office/officeart/2005/8/layout/hList3"/>
    <dgm:cxn modelId="{C8E529B3-4F90-42D2-B8DE-56FA92C5F153}" type="presOf" srcId="{BD8ADF1F-99C9-4ECA-99A4-BF140C692955}" destId="{37035E90-5D1E-49EF-AFC9-4D15312865DB}" srcOrd="0" destOrd="0" presId="urn:microsoft.com/office/officeart/2005/8/layout/hList3"/>
    <dgm:cxn modelId="{880834BE-A363-43CA-BA52-3696CAB311A5}" srcId="{AC4FB8C0-D0E6-4696-85B1-08174A49F9A1}" destId="{BD8ADF1F-99C9-4ECA-99A4-BF140C692955}" srcOrd="2" destOrd="0" parTransId="{1EC2AF33-9B65-4043-B3F9-A6D19AD51E05}" sibTransId="{A74CF2B1-3D41-44AC-BB57-8B30B8346618}"/>
    <dgm:cxn modelId="{4115EDD5-3F27-4F8F-A0E6-4D575B277ED1}" srcId="{9576A772-2D9A-41A3-A61E-ED1E3FBF8BB4}" destId="{AC4FB8C0-D0E6-4696-85B1-08174A49F9A1}" srcOrd="0" destOrd="0" parTransId="{73AA1CC3-B7A2-4F6C-8E9D-0D8CA9FAE065}" sibTransId="{0AB7CAD0-6E94-445C-9C60-5B9F43C56CB5}"/>
    <dgm:cxn modelId="{8D98C1F6-C615-4D55-ADFB-41AADD8AB20C}" srcId="{AC4FB8C0-D0E6-4696-85B1-08174A49F9A1}" destId="{0716961B-B344-4C67-806F-5922181C85A2}" srcOrd="1" destOrd="0" parTransId="{BE5A8EAA-37D6-4675-9EC9-0DA0C6225555}" sibTransId="{21257438-9DD8-4F6D-8E13-4E67B5E0E39E}"/>
    <dgm:cxn modelId="{03474DF7-A62D-4E89-96D9-130F0E9803CA}" type="presOf" srcId="{91A41717-5125-4356-AE6E-29DEFF367679}" destId="{3569435F-36F8-4B0D-B80C-4220DB134563}" srcOrd="0" destOrd="0" presId="urn:microsoft.com/office/officeart/2005/8/layout/hList3"/>
    <dgm:cxn modelId="{F56E5CAA-EC44-45BC-92A9-EA13E3445DC3}" type="presParOf" srcId="{AAC7DAD8-097C-41E3-BBEB-CDBBB294D8DB}" destId="{EEA25A95-0806-49D0-AF76-B1429346E679}" srcOrd="0" destOrd="0" presId="urn:microsoft.com/office/officeart/2005/8/layout/hList3"/>
    <dgm:cxn modelId="{3255DDE4-65D9-4F61-8B1C-40FDE8367AFD}" type="presParOf" srcId="{AAC7DAD8-097C-41E3-BBEB-CDBBB294D8DB}" destId="{231DA7DE-07A3-4EF6-A5C0-41828DD0FFAD}" srcOrd="1" destOrd="0" presId="urn:microsoft.com/office/officeart/2005/8/layout/hList3"/>
    <dgm:cxn modelId="{78DEFC7D-5610-4D07-A69B-543B2521DEB9}" type="presParOf" srcId="{231DA7DE-07A3-4EF6-A5C0-41828DD0FFAD}" destId="{3569435F-36F8-4B0D-B80C-4220DB134563}" srcOrd="0" destOrd="0" presId="urn:microsoft.com/office/officeart/2005/8/layout/hList3"/>
    <dgm:cxn modelId="{55BE3F8D-0ACF-446F-B4F6-A1BDFC518395}" type="presParOf" srcId="{231DA7DE-07A3-4EF6-A5C0-41828DD0FFAD}" destId="{080CEC99-B43D-49A9-B8B5-5406E869552E}" srcOrd="1" destOrd="0" presId="urn:microsoft.com/office/officeart/2005/8/layout/hList3"/>
    <dgm:cxn modelId="{9711EE7A-85FF-4978-94D8-18BD1B2D7B13}" type="presParOf" srcId="{231DA7DE-07A3-4EF6-A5C0-41828DD0FFAD}" destId="{37035E90-5D1E-49EF-AFC9-4D15312865DB}" srcOrd="2" destOrd="0" presId="urn:microsoft.com/office/officeart/2005/8/layout/hList3"/>
    <dgm:cxn modelId="{84FFD64C-8F1B-42D9-B1D5-ED744A1A713B}" type="presParOf" srcId="{231DA7DE-07A3-4EF6-A5C0-41828DD0FFAD}" destId="{CFBF8BAC-FE6C-46AD-B9B6-153CFDACE229}" srcOrd="3" destOrd="0" presId="urn:microsoft.com/office/officeart/2005/8/layout/hList3"/>
    <dgm:cxn modelId="{2B9FB837-8ED2-4DC0-97B9-A21A8C5CB5F2}" type="presParOf" srcId="{AAC7DAD8-097C-41E3-BBEB-CDBBB294D8DB}" destId="{A44D26A9-7B67-47AA-ACAE-3120FE1F478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6E87E3-462B-41F9-AC89-2409BE22C55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4DDD5224-8B3C-4DC5-9FC5-214EBAEC4461}">
      <dgm:prSet phldrT="[Text]" phldr="0"/>
      <dgm:spPr/>
      <dgm:t>
        <a:bodyPr/>
        <a:lstStyle/>
        <a:p>
          <a:pPr rtl="0"/>
          <a:r>
            <a:rPr lang="en-US">
              <a:latin typeface="Public Sans ExtraBold"/>
            </a:rPr>
            <a:t>Strengthening interim targets by 2024</a:t>
          </a:r>
          <a:endParaRPr lang="en-US"/>
        </a:p>
      </dgm:t>
    </dgm:pt>
    <dgm:pt modelId="{19126759-E826-41E8-820C-D5E53B208FBF}" type="parTrans" cxnId="{E5E8802E-E22F-4971-AB24-42232A0E9CEA}">
      <dgm:prSet/>
      <dgm:spPr/>
      <dgm:t>
        <a:bodyPr/>
        <a:lstStyle/>
        <a:p>
          <a:endParaRPr lang="en-US"/>
        </a:p>
      </dgm:t>
    </dgm:pt>
    <dgm:pt modelId="{C2B7FE9F-F4F4-4516-8C3A-77748C37BD04}" type="sibTrans" cxnId="{E5E8802E-E22F-4971-AB24-42232A0E9CEA}">
      <dgm:prSet/>
      <dgm:spPr/>
      <dgm:t>
        <a:bodyPr/>
        <a:lstStyle/>
        <a:p>
          <a:endParaRPr lang="en-US"/>
        </a:p>
      </dgm:t>
    </dgm:pt>
    <dgm:pt modelId="{395CB13B-CB5D-4E05-A747-C6659AC41CD7}">
      <dgm:prSet phldrT="[Text]" phldr="0" custT="1"/>
      <dgm:spPr/>
      <dgm:t>
        <a:bodyPr/>
        <a:lstStyle/>
        <a:p>
          <a:pPr rtl="0"/>
          <a:r>
            <a:rPr lang="en-US" sz="1600">
              <a:latin typeface="Public Sans ExtraBold"/>
            </a:rPr>
            <a:t>Organics &amp; food waste program</a:t>
          </a:r>
          <a:endParaRPr lang="en-US" sz="1600"/>
        </a:p>
      </dgm:t>
    </dgm:pt>
    <dgm:pt modelId="{66B9EB65-8A77-4E95-AEF4-31134268D88C}" type="parTrans" cxnId="{44666D7F-943C-4218-B791-E1876D91B7F4}">
      <dgm:prSet/>
      <dgm:spPr/>
      <dgm:t>
        <a:bodyPr/>
        <a:lstStyle/>
        <a:p>
          <a:endParaRPr lang="en-US"/>
        </a:p>
      </dgm:t>
    </dgm:pt>
    <dgm:pt modelId="{99B6C4D5-8016-451A-BD2F-18E8A4797646}" type="sibTrans" cxnId="{44666D7F-943C-4218-B791-E1876D91B7F4}">
      <dgm:prSet/>
      <dgm:spPr/>
      <dgm:t>
        <a:bodyPr/>
        <a:lstStyle/>
        <a:p>
          <a:endParaRPr lang="en-US"/>
        </a:p>
      </dgm:t>
    </dgm:pt>
    <dgm:pt modelId="{5A73872A-CFD8-46BB-961A-5AD117B4E4D8}">
      <dgm:prSet phldrT="[Text]" phldr="0" custT="1"/>
      <dgm:spPr/>
      <dgm:t>
        <a:bodyPr/>
        <a:lstStyle/>
        <a:p>
          <a:pPr rtl="0"/>
          <a:r>
            <a:rPr lang="en-US" sz="1600" b="1">
              <a:solidFill>
                <a:schemeClr val="bg1"/>
              </a:solidFill>
            </a:rPr>
            <a:t>Plan for zero GHGs for new construction &amp; renovations</a:t>
          </a:r>
        </a:p>
      </dgm:t>
    </dgm:pt>
    <dgm:pt modelId="{9529B2FC-C9CC-4805-83AB-F85C2095CED3}" type="parTrans" cxnId="{8C929C3C-549B-44E5-8BF9-BB3453C6C301}">
      <dgm:prSet/>
      <dgm:spPr/>
      <dgm:t>
        <a:bodyPr/>
        <a:lstStyle/>
        <a:p>
          <a:endParaRPr lang="en-US"/>
        </a:p>
      </dgm:t>
    </dgm:pt>
    <dgm:pt modelId="{D25CB345-6966-433E-8754-50392B10054D}" type="sibTrans" cxnId="{8C929C3C-549B-44E5-8BF9-BB3453C6C301}">
      <dgm:prSet/>
      <dgm:spPr/>
      <dgm:t>
        <a:bodyPr/>
        <a:lstStyle/>
        <a:p>
          <a:endParaRPr lang="en-US"/>
        </a:p>
      </dgm:t>
    </dgm:pt>
    <dgm:pt modelId="{34DB9A38-428B-44A8-A241-3AF7E4A46A87}">
      <dgm:prSet phldrT="[Text]" phldr="0" custT="1"/>
      <dgm:spPr/>
      <dgm:t>
        <a:bodyPr/>
        <a:lstStyle/>
        <a:p>
          <a:pPr rtl="0"/>
          <a:r>
            <a:rPr lang="en-US" sz="1600" b="1">
              <a:solidFill>
                <a:schemeClr val="bg1"/>
              </a:solidFill>
              <a:latin typeface="Public Sans ExtraBold"/>
            </a:rPr>
            <a:t>1% divestment</a:t>
          </a:r>
          <a:r>
            <a:rPr lang="en-US" sz="1600" b="1">
              <a:solidFill>
                <a:schemeClr val="bg1"/>
              </a:solidFill>
            </a:rPr>
            <a:t> of state building sq ft.</a:t>
          </a:r>
        </a:p>
      </dgm:t>
    </dgm:pt>
    <dgm:pt modelId="{7A7AE130-7495-4836-9143-75A86A37FB3B}" type="parTrans" cxnId="{29993DA0-A740-4DBF-AF0B-1E24611B2D09}">
      <dgm:prSet/>
      <dgm:spPr/>
      <dgm:t>
        <a:bodyPr/>
        <a:lstStyle/>
        <a:p>
          <a:endParaRPr lang="en-US"/>
        </a:p>
      </dgm:t>
    </dgm:pt>
    <dgm:pt modelId="{D4A61BA6-D7A1-4472-9BE2-C50AEC597471}" type="sibTrans" cxnId="{29993DA0-A740-4DBF-AF0B-1E24611B2D09}">
      <dgm:prSet/>
      <dgm:spPr/>
      <dgm:t>
        <a:bodyPr/>
        <a:lstStyle/>
        <a:p>
          <a:endParaRPr lang="en-US"/>
        </a:p>
      </dgm:t>
    </dgm:pt>
    <dgm:pt modelId="{D33A3F07-229B-4DBA-9E2B-1522D1EA3EDB}" type="pres">
      <dgm:prSet presAssocID="{C06E87E3-462B-41F9-AC89-2409BE22C557}" presName="composite" presStyleCnt="0">
        <dgm:presLayoutVars>
          <dgm:chMax val="1"/>
          <dgm:dir/>
          <dgm:resizeHandles val="exact"/>
        </dgm:presLayoutVars>
      </dgm:prSet>
      <dgm:spPr/>
    </dgm:pt>
    <dgm:pt modelId="{334C3B79-EF26-42EC-8E94-C91010B0B81D}" type="pres">
      <dgm:prSet presAssocID="{4DDD5224-8B3C-4DC5-9FC5-214EBAEC4461}" presName="roof" presStyleLbl="dkBgShp" presStyleIdx="0" presStyleCnt="2"/>
      <dgm:spPr/>
    </dgm:pt>
    <dgm:pt modelId="{865F5457-C0CA-43AA-8AD6-9395CEA5C5AA}" type="pres">
      <dgm:prSet presAssocID="{4DDD5224-8B3C-4DC5-9FC5-214EBAEC4461}" presName="pillars" presStyleCnt="0"/>
      <dgm:spPr/>
    </dgm:pt>
    <dgm:pt modelId="{EFD2B16A-61AF-4EB0-AB88-471D101B0E56}" type="pres">
      <dgm:prSet presAssocID="{4DDD5224-8B3C-4DC5-9FC5-214EBAEC4461}" presName="pillar1" presStyleLbl="node1" presStyleIdx="0" presStyleCnt="3">
        <dgm:presLayoutVars>
          <dgm:bulletEnabled val="1"/>
        </dgm:presLayoutVars>
      </dgm:prSet>
      <dgm:spPr/>
    </dgm:pt>
    <dgm:pt modelId="{E2C4B7CF-8D34-4BAA-B9DF-D0C9EAC35430}" type="pres">
      <dgm:prSet presAssocID="{5A73872A-CFD8-46BB-961A-5AD117B4E4D8}" presName="pillarX" presStyleLbl="node1" presStyleIdx="1" presStyleCnt="3">
        <dgm:presLayoutVars>
          <dgm:bulletEnabled val="1"/>
        </dgm:presLayoutVars>
      </dgm:prSet>
      <dgm:spPr/>
    </dgm:pt>
    <dgm:pt modelId="{A6BBA294-5B35-4A34-9B31-597065C5E04F}" type="pres">
      <dgm:prSet presAssocID="{34DB9A38-428B-44A8-A241-3AF7E4A46A87}" presName="pillarX" presStyleLbl="node1" presStyleIdx="2" presStyleCnt="3">
        <dgm:presLayoutVars>
          <dgm:bulletEnabled val="1"/>
        </dgm:presLayoutVars>
      </dgm:prSet>
      <dgm:spPr/>
    </dgm:pt>
    <dgm:pt modelId="{EB2FEE08-11A9-461A-801F-2F96E56E553C}" type="pres">
      <dgm:prSet presAssocID="{4DDD5224-8B3C-4DC5-9FC5-214EBAEC4461}" presName="base" presStyleLbl="dkBgShp" presStyleIdx="1" presStyleCnt="2"/>
      <dgm:spPr/>
    </dgm:pt>
  </dgm:ptLst>
  <dgm:cxnLst>
    <dgm:cxn modelId="{4F0F5A0D-FBD1-46FA-986D-EE21F4346709}" type="presOf" srcId="{4DDD5224-8B3C-4DC5-9FC5-214EBAEC4461}" destId="{334C3B79-EF26-42EC-8E94-C91010B0B81D}" srcOrd="0" destOrd="0" presId="urn:microsoft.com/office/officeart/2005/8/layout/hList3"/>
    <dgm:cxn modelId="{E5E8802E-E22F-4971-AB24-42232A0E9CEA}" srcId="{C06E87E3-462B-41F9-AC89-2409BE22C557}" destId="{4DDD5224-8B3C-4DC5-9FC5-214EBAEC4461}" srcOrd="0" destOrd="0" parTransId="{19126759-E826-41E8-820C-D5E53B208FBF}" sibTransId="{C2B7FE9F-F4F4-4516-8C3A-77748C37BD04}"/>
    <dgm:cxn modelId="{A24CF933-CCF2-4026-96B9-C301EC25B846}" type="presOf" srcId="{34DB9A38-428B-44A8-A241-3AF7E4A46A87}" destId="{A6BBA294-5B35-4A34-9B31-597065C5E04F}" srcOrd="0" destOrd="0" presId="urn:microsoft.com/office/officeart/2005/8/layout/hList3"/>
    <dgm:cxn modelId="{8C929C3C-549B-44E5-8BF9-BB3453C6C301}" srcId="{4DDD5224-8B3C-4DC5-9FC5-214EBAEC4461}" destId="{5A73872A-CFD8-46BB-961A-5AD117B4E4D8}" srcOrd="1" destOrd="0" parTransId="{9529B2FC-C9CC-4805-83AB-F85C2095CED3}" sibTransId="{D25CB345-6966-433E-8754-50392B10054D}"/>
    <dgm:cxn modelId="{9D4FB361-A006-4B0E-91CB-6E982EFD48C0}" type="presOf" srcId="{395CB13B-CB5D-4E05-A747-C6659AC41CD7}" destId="{EFD2B16A-61AF-4EB0-AB88-471D101B0E56}" srcOrd="0" destOrd="0" presId="urn:microsoft.com/office/officeart/2005/8/layout/hList3"/>
    <dgm:cxn modelId="{44666D7F-943C-4218-B791-E1876D91B7F4}" srcId="{4DDD5224-8B3C-4DC5-9FC5-214EBAEC4461}" destId="{395CB13B-CB5D-4E05-A747-C6659AC41CD7}" srcOrd="0" destOrd="0" parTransId="{66B9EB65-8A77-4E95-AEF4-31134268D88C}" sibTransId="{99B6C4D5-8016-451A-BD2F-18E8A4797646}"/>
    <dgm:cxn modelId="{07B77095-909D-48E0-9619-8659B74E520A}" type="presOf" srcId="{5A73872A-CFD8-46BB-961A-5AD117B4E4D8}" destId="{E2C4B7CF-8D34-4BAA-B9DF-D0C9EAC35430}" srcOrd="0" destOrd="0" presId="urn:microsoft.com/office/officeart/2005/8/layout/hList3"/>
    <dgm:cxn modelId="{29993DA0-A740-4DBF-AF0B-1E24611B2D09}" srcId="{4DDD5224-8B3C-4DC5-9FC5-214EBAEC4461}" destId="{34DB9A38-428B-44A8-A241-3AF7E4A46A87}" srcOrd="2" destOrd="0" parTransId="{7A7AE130-7495-4836-9143-75A86A37FB3B}" sibTransId="{D4A61BA6-D7A1-4472-9BE2-C50AEC597471}"/>
    <dgm:cxn modelId="{F2A777F5-7672-4DB8-820E-154B61385345}" type="presOf" srcId="{C06E87E3-462B-41F9-AC89-2409BE22C557}" destId="{D33A3F07-229B-4DBA-9E2B-1522D1EA3EDB}" srcOrd="0" destOrd="0" presId="urn:microsoft.com/office/officeart/2005/8/layout/hList3"/>
    <dgm:cxn modelId="{24951AF2-A19A-4F94-ACD1-60F82819ACF2}" type="presParOf" srcId="{D33A3F07-229B-4DBA-9E2B-1522D1EA3EDB}" destId="{334C3B79-EF26-42EC-8E94-C91010B0B81D}" srcOrd="0" destOrd="0" presId="urn:microsoft.com/office/officeart/2005/8/layout/hList3"/>
    <dgm:cxn modelId="{07E9BCE1-D0E6-4EC8-BFEF-3A14580670B8}" type="presParOf" srcId="{D33A3F07-229B-4DBA-9E2B-1522D1EA3EDB}" destId="{865F5457-C0CA-43AA-8AD6-9395CEA5C5AA}" srcOrd="1" destOrd="0" presId="urn:microsoft.com/office/officeart/2005/8/layout/hList3"/>
    <dgm:cxn modelId="{ADA6DD63-9BE3-4966-B10E-1D22C307641C}" type="presParOf" srcId="{865F5457-C0CA-43AA-8AD6-9395CEA5C5AA}" destId="{EFD2B16A-61AF-4EB0-AB88-471D101B0E56}" srcOrd="0" destOrd="0" presId="urn:microsoft.com/office/officeart/2005/8/layout/hList3"/>
    <dgm:cxn modelId="{C3EFE856-0A89-4A70-BECF-FE082538F365}" type="presParOf" srcId="{865F5457-C0CA-43AA-8AD6-9395CEA5C5AA}" destId="{E2C4B7CF-8D34-4BAA-B9DF-D0C9EAC35430}" srcOrd="1" destOrd="0" presId="urn:microsoft.com/office/officeart/2005/8/layout/hList3"/>
    <dgm:cxn modelId="{5BCFE226-2BF7-4340-9A5C-68D5A0875542}" type="presParOf" srcId="{865F5457-C0CA-43AA-8AD6-9395CEA5C5AA}" destId="{A6BBA294-5B35-4A34-9B31-597065C5E04F}" srcOrd="2" destOrd="0" presId="urn:microsoft.com/office/officeart/2005/8/layout/hList3"/>
    <dgm:cxn modelId="{AB24FF11-A6B7-481C-AA3B-F88304E871A7}" type="presParOf" srcId="{D33A3F07-229B-4DBA-9E2B-1522D1EA3EDB}" destId="{EB2FEE08-11A9-461A-801F-2F96E56E553C}"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73633D-E5D8-41A8-9BD5-925424A05A4E}" type="doc">
      <dgm:prSet loTypeId="urn:microsoft.com/office/officeart/2005/8/layout/hChevron3" loCatId="process" qsTypeId="urn:microsoft.com/office/officeart/2005/8/quickstyle/simple1" qsCatId="simple" csTypeId="urn:microsoft.com/office/officeart/2005/8/colors/accent1_2" csCatId="accent1" phldr="1"/>
      <dgm:spPr/>
    </dgm:pt>
    <dgm:pt modelId="{5A7CA2FB-0935-4179-81B5-EE13C2378521}">
      <dgm:prSet phldrT="[Text]" phldr="0"/>
      <dgm:spPr/>
      <dgm:t>
        <a:bodyPr/>
        <a:lstStyle/>
        <a:p>
          <a:pPr rtl="0"/>
          <a:r>
            <a:rPr lang="en-US">
              <a:latin typeface="Public Sans ExtraBold"/>
            </a:rPr>
            <a:t>Lead by Example 2011</a:t>
          </a:r>
        </a:p>
      </dgm:t>
    </dgm:pt>
    <dgm:pt modelId="{B8D30216-97CC-4BA1-B980-4536351E2324}" type="parTrans" cxnId="{AE827005-AD07-4925-A7AF-936A39684667}">
      <dgm:prSet/>
      <dgm:spPr/>
      <dgm:t>
        <a:bodyPr/>
        <a:lstStyle/>
        <a:p>
          <a:endParaRPr lang="en-US"/>
        </a:p>
      </dgm:t>
    </dgm:pt>
    <dgm:pt modelId="{290B954A-DE50-4F9B-B842-D95FD0D4516D}" type="sibTrans" cxnId="{AE827005-AD07-4925-A7AF-936A39684667}">
      <dgm:prSet/>
      <dgm:spPr/>
      <dgm:t>
        <a:bodyPr/>
        <a:lstStyle/>
        <a:p>
          <a:endParaRPr lang="en-US"/>
        </a:p>
      </dgm:t>
    </dgm:pt>
    <dgm:pt modelId="{735FC9B2-679D-4BCB-958D-8EC543D33BC0}">
      <dgm:prSet phldrT="[Text]" phldr="0"/>
      <dgm:spPr/>
      <dgm:t>
        <a:bodyPr/>
        <a:lstStyle/>
        <a:p>
          <a:pPr rtl="0"/>
          <a:r>
            <a:rPr lang="en-US">
              <a:latin typeface="Public Sans ExtraBold"/>
            </a:rPr>
            <a:t>E.O 1 –April 2019 </a:t>
          </a:r>
          <a:endParaRPr lang="en-US"/>
        </a:p>
      </dgm:t>
    </dgm:pt>
    <dgm:pt modelId="{DF4F982B-CE27-4186-9F47-F4C244CB39D0}" type="parTrans" cxnId="{F5FEC486-86B5-4F7F-ABE4-9E8B41E22FCC}">
      <dgm:prSet/>
      <dgm:spPr/>
      <dgm:t>
        <a:bodyPr/>
        <a:lstStyle/>
        <a:p>
          <a:endParaRPr lang="en-US"/>
        </a:p>
      </dgm:t>
    </dgm:pt>
    <dgm:pt modelId="{E05E4F92-0FAC-42F7-A0A0-4D4EFB3432DA}" type="sibTrans" cxnId="{F5FEC486-86B5-4F7F-ABE4-9E8B41E22FCC}">
      <dgm:prSet/>
      <dgm:spPr/>
      <dgm:t>
        <a:bodyPr/>
        <a:lstStyle/>
        <a:p>
          <a:endParaRPr lang="en-US"/>
        </a:p>
      </dgm:t>
    </dgm:pt>
    <dgm:pt modelId="{DD6537BC-617E-4F46-B1EE-B76C01E3B9B2}">
      <dgm:prSet phldrT="[Text]" phldr="0"/>
      <dgm:spPr/>
      <dgm:t>
        <a:bodyPr/>
        <a:lstStyle/>
        <a:p>
          <a:pPr rtl="0"/>
          <a:r>
            <a:rPr lang="en-US">
              <a:latin typeface="Public Sans ExtraBold"/>
            </a:rPr>
            <a:t>E.O.21-3 – Dec. 2021</a:t>
          </a:r>
          <a:endParaRPr lang="en-US"/>
        </a:p>
      </dgm:t>
    </dgm:pt>
    <dgm:pt modelId="{2DD33F2E-696F-4683-BD5A-96E163AC328A}" type="parTrans" cxnId="{8337F221-FCA3-4A10-B0A5-9FA7C036A56F}">
      <dgm:prSet/>
      <dgm:spPr/>
      <dgm:t>
        <a:bodyPr/>
        <a:lstStyle/>
        <a:p>
          <a:endParaRPr lang="en-US"/>
        </a:p>
      </dgm:t>
    </dgm:pt>
    <dgm:pt modelId="{E5CF881B-41A8-4C1A-86EA-5DD1D941E560}" type="sibTrans" cxnId="{8337F221-FCA3-4A10-B0A5-9FA7C036A56F}">
      <dgm:prSet/>
      <dgm:spPr/>
      <dgm:t>
        <a:bodyPr/>
        <a:lstStyle/>
        <a:p>
          <a:endParaRPr lang="en-US"/>
        </a:p>
      </dgm:t>
    </dgm:pt>
    <dgm:pt modelId="{CD43C267-19FD-4614-BC49-83F3E95B426B}" type="pres">
      <dgm:prSet presAssocID="{1573633D-E5D8-41A8-9BD5-925424A05A4E}" presName="Name0" presStyleCnt="0">
        <dgm:presLayoutVars>
          <dgm:dir/>
          <dgm:resizeHandles val="exact"/>
        </dgm:presLayoutVars>
      </dgm:prSet>
      <dgm:spPr/>
    </dgm:pt>
    <dgm:pt modelId="{301AF709-553D-41EB-81D9-F68176DA5EE6}" type="pres">
      <dgm:prSet presAssocID="{5A7CA2FB-0935-4179-81B5-EE13C2378521}" presName="parTxOnly" presStyleLbl="node1" presStyleIdx="0" presStyleCnt="3">
        <dgm:presLayoutVars>
          <dgm:bulletEnabled val="1"/>
        </dgm:presLayoutVars>
      </dgm:prSet>
      <dgm:spPr/>
    </dgm:pt>
    <dgm:pt modelId="{9653DB6E-630E-41E9-BBB3-BD59737EC5FD}" type="pres">
      <dgm:prSet presAssocID="{290B954A-DE50-4F9B-B842-D95FD0D4516D}" presName="parSpace" presStyleCnt="0"/>
      <dgm:spPr/>
    </dgm:pt>
    <dgm:pt modelId="{7A0E3C82-3947-4123-BE42-EC014E44ED26}" type="pres">
      <dgm:prSet presAssocID="{735FC9B2-679D-4BCB-958D-8EC543D33BC0}" presName="parTxOnly" presStyleLbl="node1" presStyleIdx="1" presStyleCnt="3">
        <dgm:presLayoutVars>
          <dgm:bulletEnabled val="1"/>
        </dgm:presLayoutVars>
      </dgm:prSet>
      <dgm:spPr/>
    </dgm:pt>
    <dgm:pt modelId="{BE4523F0-C56A-4A2B-9147-4E364FD28A8D}" type="pres">
      <dgm:prSet presAssocID="{E05E4F92-0FAC-42F7-A0A0-4D4EFB3432DA}" presName="parSpace" presStyleCnt="0"/>
      <dgm:spPr/>
    </dgm:pt>
    <dgm:pt modelId="{FA5BE661-57A2-493B-AA20-10256B78BB06}" type="pres">
      <dgm:prSet presAssocID="{DD6537BC-617E-4F46-B1EE-B76C01E3B9B2}" presName="parTxOnly" presStyleLbl="node1" presStyleIdx="2" presStyleCnt="3">
        <dgm:presLayoutVars>
          <dgm:bulletEnabled val="1"/>
        </dgm:presLayoutVars>
      </dgm:prSet>
      <dgm:spPr/>
    </dgm:pt>
  </dgm:ptLst>
  <dgm:cxnLst>
    <dgm:cxn modelId="{AE827005-AD07-4925-A7AF-936A39684667}" srcId="{1573633D-E5D8-41A8-9BD5-925424A05A4E}" destId="{5A7CA2FB-0935-4179-81B5-EE13C2378521}" srcOrd="0" destOrd="0" parTransId="{B8D30216-97CC-4BA1-B980-4536351E2324}" sibTransId="{290B954A-DE50-4F9B-B842-D95FD0D4516D}"/>
    <dgm:cxn modelId="{F8251A0F-E7ED-4FCD-A286-7ADC70687E6F}" type="presOf" srcId="{735FC9B2-679D-4BCB-958D-8EC543D33BC0}" destId="{7A0E3C82-3947-4123-BE42-EC014E44ED26}" srcOrd="0" destOrd="0" presId="urn:microsoft.com/office/officeart/2005/8/layout/hChevron3"/>
    <dgm:cxn modelId="{8337F221-FCA3-4A10-B0A5-9FA7C036A56F}" srcId="{1573633D-E5D8-41A8-9BD5-925424A05A4E}" destId="{DD6537BC-617E-4F46-B1EE-B76C01E3B9B2}" srcOrd="2" destOrd="0" parTransId="{2DD33F2E-696F-4683-BD5A-96E163AC328A}" sibTransId="{E5CF881B-41A8-4C1A-86EA-5DD1D941E560}"/>
    <dgm:cxn modelId="{16C9D62A-A277-49DB-8E00-F438328F46D4}" type="presOf" srcId="{5A7CA2FB-0935-4179-81B5-EE13C2378521}" destId="{301AF709-553D-41EB-81D9-F68176DA5EE6}" srcOrd="0" destOrd="0" presId="urn:microsoft.com/office/officeart/2005/8/layout/hChevron3"/>
    <dgm:cxn modelId="{6CDB7341-6954-4350-9227-69F20249EC9B}" type="presOf" srcId="{1573633D-E5D8-41A8-9BD5-925424A05A4E}" destId="{CD43C267-19FD-4614-BC49-83F3E95B426B}" srcOrd="0" destOrd="0" presId="urn:microsoft.com/office/officeart/2005/8/layout/hChevron3"/>
    <dgm:cxn modelId="{BF229F62-3FD2-4949-9375-957D581623A7}" type="presOf" srcId="{DD6537BC-617E-4F46-B1EE-B76C01E3B9B2}" destId="{FA5BE661-57A2-493B-AA20-10256B78BB06}" srcOrd="0" destOrd="0" presId="urn:microsoft.com/office/officeart/2005/8/layout/hChevron3"/>
    <dgm:cxn modelId="{F5FEC486-86B5-4F7F-ABE4-9E8B41E22FCC}" srcId="{1573633D-E5D8-41A8-9BD5-925424A05A4E}" destId="{735FC9B2-679D-4BCB-958D-8EC543D33BC0}" srcOrd="1" destOrd="0" parTransId="{DF4F982B-CE27-4186-9F47-F4C244CB39D0}" sibTransId="{E05E4F92-0FAC-42F7-A0A0-4D4EFB3432DA}"/>
    <dgm:cxn modelId="{5FAD74A3-BF96-471E-8F2E-D405C5B1217A}" type="presParOf" srcId="{CD43C267-19FD-4614-BC49-83F3E95B426B}" destId="{301AF709-553D-41EB-81D9-F68176DA5EE6}" srcOrd="0" destOrd="0" presId="urn:microsoft.com/office/officeart/2005/8/layout/hChevron3"/>
    <dgm:cxn modelId="{53EC8B7C-39E0-4722-9347-6A51A148C7CF}" type="presParOf" srcId="{CD43C267-19FD-4614-BC49-83F3E95B426B}" destId="{9653DB6E-630E-41E9-BBB3-BD59737EC5FD}" srcOrd="1" destOrd="0" presId="urn:microsoft.com/office/officeart/2005/8/layout/hChevron3"/>
    <dgm:cxn modelId="{AEA60F93-F95E-43AB-8E04-A872864F1550}" type="presParOf" srcId="{CD43C267-19FD-4614-BC49-83F3E95B426B}" destId="{7A0E3C82-3947-4123-BE42-EC014E44ED26}" srcOrd="2" destOrd="0" presId="urn:microsoft.com/office/officeart/2005/8/layout/hChevron3"/>
    <dgm:cxn modelId="{B32B9DD4-C587-4995-BFD9-307B86E41508}" type="presParOf" srcId="{CD43C267-19FD-4614-BC49-83F3E95B426B}" destId="{BE4523F0-C56A-4A2B-9147-4E364FD28A8D}" srcOrd="3" destOrd="0" presId="urn:microsoft.com/office/officeart/2005/8/layout/hChevron3"/>
    <dgm:cxn modelId="{44D0C248-8207-4D1C-8311-385FBE5A6788}" type="presParOf" srcId="{CD43C267-19FD-4614-BC49-83F3E95B426B}" destId="{FA5BE661-57A2-493B-AA20-10256B78BB0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73633D-E5D8-41A8-9BD5-925424A05A4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5A7CA2FB-0935-4179-81B5-EE13C2378521}">
      <dgm:prSet phldrT="[Text]" phldr="0" custT="1"/>
      <dgm:spPr/>
      <dgm:t>
        <a:bodyPr/>
        <a:lstStyle/>
        <a:p>
          <a:pPr rtl="0"/>
          <a:r>
            <a:rPr lang="en-US" sz="1200">
              <a:latin typeface="Public Sans ExtraBold"/>
            </a:rPr>
            <a:t>Application materials  https://portal.ct.gov/greenergov/toolkits/agency-resources/funding-opportunities-for-agencies  </a:t>
          </a:r>
        </a:p>
      </dgm:t>
    </dgm:pt>
    <dgm:pt modelId="{B8D30216-97CC-4BA1-B980-4536351E2324}" type="parTrans" cxnId="{AE827005-AD07-4925-A7AF-936A39684667}">
      <dgm:prSet/>
      <dgm:spPr/>
      <dgm:t>
        <a:bodyPr/>
        <a:lstStyle/>
        <a:p>
          <a:endParaRPr lang="en-US"/>
        </a:p>
      </dgm:t>
    </dgm:pt>
    <dgm:pt modelId="{290B954A-DE50-4F9B-B842-D95FD0D4516D}" type="sibTrans" cxnId="{AE827005-AD07-4925-A7AF-936A39684667}">
      <dgm:prSet/>
      <dgm:spPr/>
      <dgm:t>
        <a:bodyPr/>
        <a:lstStyle/>
        <a:p>
          <a:endParaRPr lang="en-US"/>
        </a:p>
      </dgm:t>
    </dgm:pt>
    <dgm:pt modelId="{735FC9B2-679D-4BCB-958D-8EC543D33BC0}">
      <dgm:prSet phldrT="[Text]" phldr="0" custT="1"/>
      <dgm:spPr/>
      <dgm:t>
        <a:bodyPr/>
        <a:lstStyle/>
        <a:p>
          <a:pPr rtl="0"/>
          <a:r>
            <a:rPr lang="en-US" sz="2400">
              <a:latin typeface="Public Sans ExtraBold"/>
            </a:rPr>
            <a:t>TAC Review </a:t>
          </a:r>
          <a:endParaRPr lang="en-US" sz="2400"/>
        </a:p>
      </dgm:t>
    </dgm:pt>
    <dgm:pt modelId="{DF4F982B-CE27-4186-9F47-F4C244CB39D0}" type="parTrans" cxnId="{F5FEC486-86B5-4F7F-ABE4-9E8B41E22FCC}">
      <dgm:prSet/>
      <dgm:spPr/>
      <dgm:t>
        <a:bodyPr/>
        <a:lstStyle/>
        <a:p>
          <a:endParaRPr lang="en-US"/>
        </a:p>
      </dgm:t>
    </dgm:pt>
    <dgm:pt modelId="{E05E4F92-0FAC-42F7-A0A0-4D4EFB3432DA}" type="sibTrans" cxnId="{F5FEC486-86B5-4F7F-ABE4-9E8B41E22FCC}">
      <dgm:prSet/>
      <dgm:spPr/>
      <dgm:t>
        <a:bodyPr/>
        <a:lstStyle/>
        <a:p>
          <a:endParaRPr lang="en-US"/>
        </a:p>
      </dgm:t>
    </dgm:pt>
    <dgm:pt modelId="{DD6537BC-617E-4F46-B1EE-B76C01E3B9B2}">
      <dgm:prSet phldrT="[Text]" phldr="0" custT="1"/>
      <dgm:spPr/>
      <dgm:t>
        <a:bodyPr/>
        <a:lstStyle/>
        <a:p>
          <a:pPr rtl="0"/>
          <a:r>
            <a:rPr lang="en-US" sz="2400"/>
            <a:t>Memorandum</a:t>
          </a:r>
          <a:r>
            <a:rPr lang="en-US" sz="2400" baseline="0"/>
            <a:t> of Agreement </a:t>
          </a:r>
          <a:endParaRPr lang="en-US" sz="2400"/>
        </a:p>
      </dgm:t>
    </dgm:pt>
    <dgm:pt modelId="{2DD33F2E-696F-4683-BD5A-96E163AC328A}" type="parTrans" cxnId="{8337F221-FCA3-4A10-B0A5-9FA7C036A56F}">
      <dgm:prSet/>
      <dgm:spPr/>
      <dgm:t>
        <a:bodyPr/>
        <a:lstStyle/>
        <a:p>
          <a:endParaRPr lang="en-US"/>
        </a:p>
      </dgm:t>
    </dgm:pt>
    <dgm:pt modelId="{E5CF881B-41A8-4C1A-86EA-5DD1D941E560}" type="sibTrans" cxnId="{8337F221-FCA3-4A10-B0A5-9FA7C036A56F}">
      <dgm:prSet/>
      <dgm:spPr/>
      <dgm:t>
        <a:bodyPr/>
        <a:lstStyle/>
        <a:p>
          <a:endParaRPr lang="en-US"/>
        </a:p>
      </dgm:t>
    </dgm:pt>
    <dgm:pt modelId="{D98A568F-F2FD-4462-8BED-B37F1CA576C7}">
      <dgm:prSet/>
      <dgm:spPr/>
      <dgm:t>
        <a:bodyPr/>
        <a:lstStyle/>
        <a:p>
          <a:pPr rtl="0"/>
          <a:r>
            <a:rPr lang="en-US">
              <a:latin typeface="Public Sans ExtraBold"/>
            </a:rPr>
            <a:t>Send Application to leadbyexample@ct.gov </a:t>
          </a:r>
        </a:p>
      </dgm:t>
    </dgm:pt>
    <dgm:pt modelId="{BBD49859-0246-41A6-BA0A-0433342EB3B3}" type="parTrans" cxnId="{44190E13-7FC3-4CEB-A0E2-FA104F79D9B7}">
      <dgm:prSet/>
      <dgm:spPr/>
      <dgm:t>
        <a:bodyPr/>
        <a:lstStyle/>
        <a:p>
          <a:endParaRPr lang="en-US"/>
        </a:p>
      </dgm:t>
    </dgm:pt>
    <dgm:pt modelId="{70A72F8C-B883-425B-8629-AFF45013703C}" type="sibTrans" cxnId="{44190E13-7FC3-4CEB-A0E2-FA104F79D9B7}">
      <dgm:prSet/>
      <dgm:spPr/>
      <dgm:t>
        <a:bodyPr/>
        <a:lstStyle/>
        <a:p>
          <a:endParaRPr lang="en-US"/>
        </a:p>
      </dgm:t>
    </dgm:pt>
    <dgm:pt modelId="{CD43C267-19FD-4614-BC49-83F3E95B426B}" type="pres">
      <dgm:prSet presAssocID="{1573633D-E5D8-41A8-9BD5-925424A05A4E}" presName="Name0" presStyleCnt="0">
        <dgm:presLayoutVars>
          <dgm:dir/>
          <dgm:resizeHandles val="exact"/>
        </dgm:presLayoutVars>
      </dgm:prSet>
      <dgm:spPr/>
    </dgm:pt>
    <dgm:pt modelId="{301AF709-553D-41EB-81D9-F68176DA5EE6}" type="pres">
      <dgm:prSet presAssocID="{5A7CA2FB-0935-4179-81B5-EE13C2378521}" presName="parTxOnly" presStyleLbl="node1" presStyleIdx="0" presStyleCnt="4">
        <dgm:presLayoutVars>
          <dgm:bulletEnabled val="1"/>
        </dgm:presLayoutVars>
      </dgm:prSet>
      <dgm:spPr/>
    </dgm:pt>
    <dgm:pt modelId="{9653DB6E-630E-41E9-BBB3-BD59737EC5FD}" type="pres">
      <dgm:prSet presAssocID="{290B954A-DE50-4F9B-B842-D95FD0D4516D}" presName="parSpace" presStyleCnt="0"/>
      <dgm:spPr/>
    </dgm:pt>
    <dgm:pt modelId="{E908F3EF-034A-40E3-A38E-2B19565CCC6C}" type="pres">
      <dgm:prSet presAssocID="{D98A568F-F2FD-4462-8BED-B37F1CA576C7}" presName="parTxOnly" presStyleLbl="node1" presStyleIdx="1" presStyleCnt="4">
        <dgm:presLayoutVars>
          <dgm:bulletEnabled val="1"/>
        </dgm:presLayoutVars>
      </dgm:prSet>
      <dgm:spPr/>
    </dgm:pt>
    <dgm:pt modelId="{E2B9095E-80D3-4262-8317-5AEEE7E8A08B}" type="pres">
      <dgm:prSet presAssocID="{70A72F8C-B883-425B-8629-AFF45013703C}" presName="parSpace" presStyleCnt="0"/>
      <dgm:spPr/>
    </dgm:pt>
    <dgm:pt modelId="{7A0E3C82-3947-4123-BE42-EC014E44ED26}" type="pres">
      <dgm:prSet presAssocID="{735FC9B2-679D-4BCB-958D-8EC543D33BC0}" presName="parTxOnly" presStyleLbl="node1" presStyleIdx="2" presStyleCnt="4">
        <dgm:presLayoutVars>
          <dgm:bulletEnabled val="1"/>
        </dgm:presLayoutVars>
      </dgm:prSet>
      <dgm:spPr/>
    </dgm:pt>
    <dgm:pt modelId="{BE4523F0-C56A-4A2B-9147-4E364FD28A8D}" type="pres">
      <dgm:prSet presAssocID="{E05E4F92-0FAC-42F7-A0A0-4D4EFB3432DA}" presName="parSpace" presStyleCnt="0"/>
      <dgm:spPr/>
    </dgm:pt>
    <dgm:pt modelId="{FA5BE661-57A2-493B-AA20-10256B78BB06}" type="pres">
      <dgm:prSet presAssocID="{DD6537BC-617E-4F46-B1EE-B76C01E3B9B2}" presName="parTxOnly" presStyleLbl="node1" presStyleIdx="3" presStyleCnt="4">
        <dgm:presLayoutVars>
          <dgm:bulletEnabled val="1"/>
        </dgm:presLayoutVars>
      </dgm:prSet>
      <dgm:spPr/>
    </dgm:pt>
  </dgm:ptLst>
  <dgm:cxnLst>
    <dgm:cxn modelId="{AE827005-AD07-4925-A7AF-936A39684667}" srcId="{1573633D-E5D8-41A8-9BD5-925424A05A4E}" destId="{5A7CA2FB-0935-4179-81B5-EE13C2378521}" srcOrd="0" destOrd="0" parTransId="{B8D30216-97CC-4BA1-B980-4536351E2324}" sibTransId="{290B954A-DE50-4F9B-B842-D95FD0D4516D}"/>
    <dgm:cxn modelId="{F8251A0F-E7ED-4FCD-A286-7ADC70687E6F}" type="presOf" srcId="{735FC9B2-679D-4BCB-958D-8EC543D33BC0}" destId="{7A0E3C82-3947-4123-BE42-EC014E44ED26}" srcOrd="0" destOrd="0" presId="urn:microsoft.com/office/officeart/2005/8/layout/hChevron3"/>
    <dgm:cxn modelId="{44190E13-7FC3-4CEB-A0E2-FA104F79D9B7}" srcId="{1573633D-E5D8-41A8-9BD5-925424A05A4E}" destId="{D98A568F-F2FD-4462-8BED-B37F1CA576C7}" srcOrd="1" destOrd="0" parTransId="{BBD49859-0246-41A6-BA0A-0433342EB3B3}" sibTransId="{70A72F8C-B883-425B-8629-AFF45013703C}"/>
    <dgm:cxn modelId="{8337F221-FCA3-4A10-B0A5-9FA7C036A56F}" srcId="{1573633D-E5D8-41A8-9BD5-925424A05A4E}" destId="{DD6537BC-617E-4F46-B1EE-B76C01E3B9B2}" srcOrd="3" destOrd="0" parTransId="{2DD33F2E-696F-4683-BD5A-96E163AC328A}" sibTransId="{E5CF881B-41A8-4C1A-86EA-5DD1D941E560}"/>
    <dgm:cxn modelId="{16C9D62A-A277-49DB-8E00-F438328F46D4}" type="presOf" srcId="{5A7CA2FB-0935-4179-81B5-EE13C2378521}" destId="{301AF709-553D-41EB-81D9-F68176DA5EE6}" srcOrd="0" destOrd="0" presId="urn:microsoft.com/office/officeart/2005/8/layout/hChevron3"/>
    <dgm:cxn modelId="{6CDB7341-6954-4350-9227-69F20249EC9B}" type="presOf" srcId="{1573633D-E5D8-41A8-9BD5-925424A05A4E}" destId="{CD43C267-19FD-4614-BC49-83F3E95B426B}" srcOrd="0" destOrd="0" presId="urn:microsoft.com/office/officeart/2005/8/layout/hChevron3"/>
    <dgm:cxn modelId="{BF229F62-3FD2-4949-9375-957D581623A7}" type="presOf" srcId="{DD6537BC-617E-4F46-B1EE-B76C01E3B9B2}" destId="{FA5BE661-57A2-493B-AA20-10256B78BB06}" srcOrd="0" destOrd="0" presId="urn:microsoft.com/office/officeart/2005/8/layout/hChevron3"/>
    <dgm:cxn modelId="{F5FEC486-86B5-4F7F-ABE4-9E8B41E22FCC}" srcId="{1573633D-E5D8-41A8-9BD5-925424A05A4E}" destId="{735FC9B2-679D-4BCB-958D-8EC543D33BC0}" srcOrd="2" destOrd="0" parTransId="{DF4F982B-CE27-4186-9F47-F4C244CB39D0}" sibTransId="{E05E4F92-0FAC-42F7-A0A0-4D4EFB3432DA}"/>
    <dgm:cxn modelId="{73B0B6AA-3397-42CB-9478-90D01F56C327}" type="presOf" srcId="{D98A568F-F2FD-4462-8BED-B37F1CA576C7}" destId="{E908F3EF-034A-40E3-A38E-2B19565CCC6C}" srcOrd="0" destOrd="0" presId="urn:microsoft.com/office/officeart/2005/8/layout/hChevron3"/>
    <dgm:cxn modelId="{5FAD74A3-BF96-471E-8F2E-D405C5B1217A}" type="presParOf" srcId="{CD43C267-19FD-4614-BC49-83F3E95B426B}" destId="{301AF709-553D-41EB-81D9-F68176DA5EE6}" srcOrd="0" destOrd="0" presId="urn:microsoft.com/office/officeart/2005/8/layout/hChevron3"/>
    <dgm:cxn modelId="{53EC8B7C-39E0-4722-9347-6A51A148C7CF}" type="presParOf" srcId="{CD43C267-19FD-4614-BC49-83F3E95B426B}" destId="{9653DB6E-630E-41E9-BBB3-BD59737EC5FD}" srcOrd="1" destOrd="0" presId="urn:microsoft.com/office/officeart/2005/8/layout/hChevron3"/>
    <dgm:cxn modelId="{E4BFE4D7-2AF4-4D19-9064-A4CDDA5281AC}" type="presParOf" srcId="{CD43C267-19FD-4614-BC49-83F3E95B426B}" destId="{E908F3EF-034A-40E3-A38E-2B19565CCC6C}" srcOrd="2" destOrd="0" presId="urn:microsoft.com/office/officeart/2005/8/layout/hChevron3"/>
    <dgm:cxn modelId="{950758C3-FEA3-47B5-8B2C-3B6D1A4305A8}" type="presParOf" srcId="{CD43C267-19FD-4614-BC49-83F3E95B426B}" destId="{E2B9095E-80D3-4262-8317-5AEEE7E8A08B}" srcOrd="3" destOrd="0" presId="urn:microsoft.com/office/officeart/2005/8/layout/hChevron3"/>
    <dgm:cxn modelId="{AEA60F93-F95E-43AB-8E04-A872864F1550}" type="presParOf" srcId="{CD43C267-19FD-4614-BC49-83F3E95B426B}" destId="{7A0E3C82-3947-4123-BE42-EC014E44ED26}" srcOrd="4" destOrd="0" presId="urn:microsoft.com/office/officeart/2005/8/layout/hChevron3"/>
    <dgm:cxn modelId="{B32B9DD4-C587-4995-BFD9-307B86E41508}" type="presParOf" srcId="{CD43C267-19FD-4614-BC49-83F3E95B426B}" destId="{BE4523F0-C56A-4A2B-9147-4E364FD28A8D}" srcOrd="5" destOrd="0" presId="urn:microsoft.com/office/officeart/2005/8/layout/hChevron3"/>
    <dgm:cxn modelId="{44D0C248-8207-4D1C-8311-385FBE5A6788}" type="presParOf" srcId="{CD43C267-19FD-4614-BC49-83F3E95B426B}" destId="{FA5BE661-57A2-493B-AA20-10256B78BB0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25A95-0806-49D0-AF76-B1429346E679}">
      <dsp:nvSpPr>
        <dsp:cNvPr id="0" name=""/>
        <dsp:cNvSpPr/>
      </dsp:nvSpPr>
      <dsp:spPr>
        <a:xfrm>
          <a:off x="0" y="0"/>
          <a:ext cx="6632712" cy="118275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Public Sans ExtraBold"/>
            </a:rPr>
            <a:t>E.O.1: Goals for State Sustainability</a:t>
          </a:r>
          <a:endParaRPr lang="en-US" sz="3400" kern="1200"/>
        </a:p>
      </dsp:txBody>
      <dsp:txXfrm>
        <a:off x="0" y="0"/>
        <a:ext cx="6632712" cy="1182756"/>
      </dsp:txXfrm>
    </dsp:sp>
    <dsp:sp modelId="{3569435F-36F8-4B0D-B80C-4220DB134563}">
      <dsp:nvSpPr>
        <dsp:cNvPr id="0" name=""/>
        <dsp:cNvSpPr/>
      </dsp:nvSpPr>
      <dsp:spPr>
        <a:xfrm>
          <a:off x="3238" y="1182756"/>
          <a:ext cx="2208744" cy="24837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Public Sans ExtraBold"/>
            </a:rPr>
            <a:t>Reduce GHGs by 45% below 2001 levels by 2030</a:t>
          </a:r>
          <a:endParaRPr lang="en-US" sz="2500" kern="1200"/>
        </a:p>
      </dsp:txBody>
      <dsp:txXfrm>
        <a:off x="3238" y="1182756"/>
        <a:ext cx="2208744" cy="2483789"/>
      </dsp:txXfrm>
    </dsp:sp>
    <dsp:sp modelId="{8CEC9C43-9C3E-4A64-9E35-E9C1767F3577}">
      <dsp:nvSpPr>
        <dsp:cNvPr id="0" name=""/>
        <dsp:cNvSpPr/>
      </dsp:nvSpPr>
      <dsp:spPr>
        <a:xfrm>
          <a:off x="2211983" y="1182756"/>
          <a:ext cx="2208744" cy="24837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Public Sans ExtraBold"/>
            </a:rPr>
            <a:t>Reduce 25% of waste by 2030 from a 2020 baseline</a:t>
          </a:r>
          <a:endParaRPr lang="en-US" sz="2500" kern="1200"/>
        </a:p>
      </dsp:txBody>
      <dsp:txXfrm>
        <a:off x="2211983" y="1182756"/>
        <a:ext cx="2208744" cy="2483789"/>
      </dsp:txXfrm>
    </dsp:sp>
    <dsp:sp modelId="{FEFD40B0-B0D0-4566-8E63-6CD82577F35E}">
      <dsp:nvSpPr>
        <dsp:cNvPr id="0" name=""/>
        <dsp:cNvSpPr/>
      </dsp:nvSpPr>
      <dsp:spPr>
        <a:xfrm>
          <a:off x="4420728" y="1182756"/>
          <a:ext cx="2208744" cy="24837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Public Sans ExtraBold"/>
            </a:rPr>
            <a:t>Reduce 10% of water consumption by 2030 from a 2020 baseline </a:t>
          </a:r>
          <a:endParaRPr lang="en-US" sz="2500" kern="1200"/>
        </a:p>
      </dsp:txBody>
      <dsp:txXfrm>
        <a:off x="4420728" y="1182756"/>
        <a:ext cx="2208744" cy="2483789"/>
      </dsp:txXfrm>
    </dsp:sp>
    <dsp:sp modelId="{A44D26A9-7B67-47AA-ACAE-3120FE1F478F}">
      <dsp:nvSpPr>
        <dsp:cNvPr id="0" name=""/>
        <dsp:cNvSpPr/>
      </dsp:nvSpPr>
      <dsp:spPr>
        <a:xfrm>
          <a:off x="0" y="3666546"/>
          <a:ext cx="6632712" cy="27597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25A95-0806-49D0-AF76-B1429346E679}">
      <dsp:nvSpPr>
        <dsp:cNvPr id="0" name=""/>
        <dsp:cNvSpPr/>
      </dsp:nvSpPr>
      <dsp:spPr>
        <a:xfrm>
          <a:off x="0" y="0"/>
          <a:ext cx="7133490" cy="109750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Public Sans ExtraBold"/>
            </a:rPr>
            <a:t>Strengthening interim targets by 2030</a:t>
          </a:r>
          <a:endParaRPr lang="en-US" sz="3100" kern="1200"/>
        </a:p>
      </dsp:txBody>
      <dsp:txXfrm>
        <a:off x="0" y="0"/>
        <a:ext cx="7133490" cy="1097509"/>
      </dsp:txXfrm>
    </dsp:sp>
    <dsp:sp modelId="{3569435F-36F8-4B0D-B80C-4220DB134563}">
      <dsp:nvSpPr>
        <dsp:cNvPr id="0" name=""/>
        <dsp:cNvSpPr/>
      </dsp:nvSpPr>
      <dsp:spPr>
        <a:xfrm>
          <a:off x="0" y="1097509"/>
          <a:ext cx="1783372" cy="23047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Public Sans ExtraBold"/>
            </a:rPr>
            <a:t>Electricity purchased 100% zero carbon</a:t>
          </a:r>
          <a:endParaRPr lang="en-US" sz="1600" kern="1200"/>
        </a:p>
      </dsp:txBody>
      <dsp:txXfrm>
        <a:off x="0" y="1097509"/>
        <a:ext cx="1783372" cy="2304769"/>
      </dsp:txXfrm>
    </dsp:sp>
    <dsp:sp modelId="{080CEC99-B43D-49A9-B8B5-5406E869552E}">
      <dsp:nvSpPr>
        <dsp:cNvPr id="0" name=""/>
        <dsp:cNvSpPr/>
      </dsp:nvSpPr>
      <dsp:spPr>
        <a:xfrm>
          <a:off x="1783372" y="1097509"/>
          <a:ext cx="1783372" cy="23047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Public Sans ExtraBold"/>
            </a:rPr>
            <a:t>Leased state vehicles - zero emissions</a:t>
          </a:r>
        </a:p>
      </dsp:txBody>
      <dsp:txXfrm>
        <a:off x="1783372" y="1097509"/>
        <a:ext cx="1783372" cy="2304769"/>
      </dsp:txXfrm>
    </dsp:sp>
    <dsp:sp modelId="{37035E90-5D1E-49EF-AFC9-4D15312865DB}">
      <dsp:nvSpPr>
        <dsp:cNvPr id="0" name=""/>
        <dsp:cNvSpPr/>
      </dsp:nvSpPr>
      <dsp:spPr>
        <a:xfrm>
          <a:off x="3566745" y="1097509"/>
          <a:ext cx="1783372" cy="23047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Public Sans ExtraBold"/>
            </a:rPr>
            <a:t>Plan for zero emission heating &amp; cooling systems</a:t>
          </a:r>
        </a:p>
      </dsp:txBody>
      <dsp:txXfrm>
        <a:off x="3566745" y="1097509"/>
        <a:ext cx="1783372" cy="2304769"/>
      </dsp:txXfrm>
    </dsp:sp>
    <dsp:sp modelId="{CFBF8BAC-FE6C-46AD-B9B6-153CFDACE229}">
      <dsp:nvSpPr>
        <dsp:cNvPr id="0" name=""/>
        <dsp:cNvSpPr/>
      </dsp:nvSpPr>
      <dsp:spPr>
        <a:xfrm>
          <a:off x="5350117" y="1097509"/>
          <a:ext cx="1783372" cy="23047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Public Sans ExtraBold"/>
            </a:rPr>
            <a:t>Solar capacity  increase of 10,000kWDC</a:t>
          </a:r>
          <a:endParaRPr lang="en-US" sz="1500" kern="1200"/>
        </a:p>
      </dsp:txBody>
      <dsp:txXfrm>
        <a:off x="5350117" y="1097509"/>
        <a:ext cx="1783372" cy="2304769"/>
      </dsp:txXfrm>
    </dsp:sp>
    <dsp:sp modelId="{A44D26A9-7B67-47AA-ACAE-3120FE1F478F}">
      <dsp:nvSpPr>
        <dsp:cNvPr id="0" name=""/>
        <dsp:cNvSpPr/>
      </dsp:nvSpPr>
      <dsp:spPr>
        <a:xfrm>
          <a:off x="0" y="3402278"/>
          <a:ext cx="7133490" cy="25608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C3B79-EF26-42EC-8E94-C91010B0B81D}">
      <dsp:nvSpPr>
        <dsp:cNvPr id="0" name=""/>
        <dsp:cNvSpPr/>
      </dsp:nvSpPr>
      <dsp:spPr>
        <a:xfrm>
          <a:off x="0" y="0"/>
          <a:ext cx="4572000" cy="10972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Public Sans ExtraBold"/>
            </a:rPr>
            <a:t>Strengthening interim targets by 2024</a:t>
          </a:r>
          <a:endParaRPr lang="en-US" sz="3100" kern="1200"/>
        </a:p>
      </dsp:txBody>
      <dsp:txXfrm>
        <a:off x="0" y="0"/>
        <a:ext cx="4572000" cy="1097280"/>
      </dsp:txXfrm>
    </dsp:sp>
    <dsp:sp modelId="{EFD2B16A-61AF-4EB0-AB88-471D101B0E56}">
      <dsp:nvSpPr>
        <dsp:cNvPr id="0" name=""/>
        <dsp:cNvSpPr/>
      </dsp:nvSpPr>
      <dsp:spPr>
        <a:xfrm>
          <a:off x="2232" y="1097280"/>
          <a:ext cx="1522511" cy="23042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Public Sans ExtraBold"/>
            </a:rPr>
            <a:t>Organics &amp; food waste program</a:t>
          </a:r>
          <a:endParaRPr lang="en-US" sz="1600" kern="1200"/>
        </a:p>
      </dsp:txBody>
      <dsp:txXfrm>
        <a:off x="2232" y="1097280"/>
        <a:ext cx="1522511" cy="2304288"/>
      </dsp:txXfrm>
    </dsp:sp>
    <dsp:sp modelId="{E2C4B7CF-8D34-4BAA-B9DF-D0C9EAC35430}">
      <dsp:nvSpPr>
        <dsp:cNvPr id="0" name=""/>
        <dsp:cNvSpPr/>
      </dsp:nvSpPr>
      <dsp:spPr>
        <a:xfrm>
          <a:off x="1524744" y="1097280"/>
          <a:ext cx="1522511" cy="23042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bg1"/>
              </a:solidFill>
            </a:rPr>
            <a:t>Plan for zero GHGs for new construction &amp; renovations</a:t>
          </a:r>
        </a:p>
      </dsp:txBody>
      <dsp:txXfrm>
        <a:off x="1524744" y="1097280"/>
        <a:ext cx="1522511" cy="2304288"/>
      </dsp:txXfrm>
    </dsp:sp>
    <dsp:sp modelId="{A6BBA294-5B35-4A34-9B31-597065C5E04F}">
      <dsp:nvSpPr>
        <dsp:cNvPr id="0" name=""/>
        <dsp:cNvSpPr/>
      </dsp:nvSpPr>
      <dsp:spPr>
        <a:xfrm>
          <a:off x="3047255" y="1097280"/>
          <a:ext cx="1522511" cy="23042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bg1"/>
              </a:solidFill>
              <a:latin typeface="Public Sans ExtraBold"/>
            </a:rPr>
            <a:t>1% divestment</a:t>
          </a:r>
          <a:r>
            <a:rPr lang="en-US" sz="1600" b="1" kern="1200">
              <a:solidFill>
                <a:schemeClr val="bg1"/>
              </a:solidFill>
            </a:rPr>
            <a:t> of state building sq ft.</a:t>
          </a:r>
        </a:p>
      </dsp:txBody>
      <dsp:txXfrm>
        <a:off x="3047255" y="1097280"/>
        <a:ext cx="1522511" cy="2304288"/>
      </dsp:txXfrm>
    </dsp:sp>
    <dsp:sp modelId="{EB2FEE08-11A9-461A-801F-2F96E56E553C}">
      <dsp:nvSpPr>
        <dsp:cNvPr id="0" name=""/>
        <dsp:cNvSpPr/>
      </dsp:nvSpPr>
      <dsp:spPr>
        <a:xfrm>
          <a:off x="0" y="3401568"/>
          <a:ext cx="4572000" cy="25603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AF709-553D-41EB-81D9-F68176DA5EE6}">
      <dsp:nvSpPr>
        <dsp:cNvPr id="0" name=""/>
        <dsp:cNvSpPr/>
      </dsp:nvSpPr>
      <dsp:spPr>
        <a:xfrm>
          <a:off x="4878" y="881734"/>
          <a:ext cx="4265760" cy="170630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358" tIns="98679" rIns="49340" bIns="98679" numCol="1" spcCol="1270" anchor="ctr" anchorCtr="0">
          <a:noAutofit/>
        </a:bodyPr>
        <a:lstStyle/>
        <a:p>
          <a:pPr marL="0" lvl="0" indent="0" algn="ctr" defTabSz="1644650" rtl="0">
            <a:lnSpc>
              <a:spcPct val="90000"/>
            </a:lnSpc>
            <a:spcBef>
              <a:spcPct val="0"/>
            </a:spcBef>
            <a:spcAft>
              <a:spcPct val="35000"/>
            </a:spcAft>
            <a:buNone/>
          </a:pPr>
          <a:r>
            <a:rPr lang="en-US" sz="3700" kern="1200">
              <a:latin typeface="Public Sans ExtraBold"/>
            </a:rPr>
            <a:t>Lead by Example 2011</a:t>
          </a:r>
        </a:p>
      </dsp:txBody>
      <dsp:txXfrm>
        <a:off x="4878" y="881734"/>
        <a:ext cx="3839184" cy="1706304"/>
      </dsp:txXfrm>
    </dsp:sp>
    <dsp:sp modelId="{7A0E3C82-3947-4123-BE42-EC014E44ED26}">
      <dsp:nvSpPr>
        <dsp:cNvPr id="0" name=""/>
        <dsp:cNvSpPr/>
      </dsp:nvSpPr>
      <dsp:spPr>
        <a:xfrm>
          <a:off x="3417486" y="881734"/>
          <a:ext cx="4265760" cy="1706304"/>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98679" rIns="49340" bIns="98679" numCol="1" spcCol="1270" anchor="ctr" anchorCtr="0">
          <a:noAutofit/>
        </a:bodyPr>
        <a:lstStyle/>
        <a:p>
          <a:pPr marL="0" lvl="0" indent="0" algn="ctr" defTabSz="1644650" rtl="0">
            <a:lnSpc>
              <a:spcPct val="90000"/>
            </a:lnSpc>
            <a:spcBef>
              <a:spcPct val="0"/>
            </a:spcBef>
            <a:spcAft>
              <a:spcPct val="35000"/>
            </a:spcAft>
            <a:buNone/>
          </a:pPr>
          <a:r>
            <a:rPr lang="en-US" sz="3700" kern="1200">
              <a:latin typeface="Public Sans ExtraBold"/>
            </a:rPr>
            <a:t>E.O 1 –April 2019 </a:t>
          </a:r>
          <a:endParaRPr lang="en-US" sz="3700" kern="1200"/>
        </a:p>
      </dsp:txBody>
      <dsp:txXfrm>
        <a:off x="4270638" y="881734"/>
        <a:ext cx="2559456" cy="1706304"/>
      </dsp:txXfrm>
    </dsp:sp>
    <dsp:sp modelId="{FA5BE661-57A2-493B-AA20-10256B78BB06}">
      <dsp:nvSpPr>
        <dsp:cNvPr id="0" name=""/>
        <dsp:cNvSpPr/>
      </dsp:nvSpPr>
      <dsp:spPr>
        <a:xfrm>
          <a:off x="6830094" y="881734"/>
          <a:ext cx="4265760" cy="1706304"/>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98679" rIns="49340" bIns="98679" numCol="1" spcCol="1270" anchor="ctr" anchorCtr="0">
          <a:noAutofit/>
        </a:bodyPr>
        <a:lstStyle/>
        <a:p>
          <a:pPr marL="0" lvl="0" indent="0" algn="ctr" defTabSz="1644650" rtl="0">
            <a:lnSpc>
              <a:spcPct val="90000"/>
            </a:lnSpc>
            <a:spcBef>
              <a:spcPct val="0"/>
            </a:spcBef>
            <a:spcAft>
              <a:spcPct val="35000"/>
            </a:spcAft>
            <a:buNone/>
          </a:pPr>
          <a:r>
            <a:rPr lang="en-US" sz="3700" kern="1200">
              <a:latin typeface="Public Sans ExtraBold"/>
            </a:rPr>
            <a:t>E.O.21-3 – Dec. 2021</a:t>
          </a:r>
          <a:endParaRPr lang="en-US" sz="3700" kern="1200"/>
        </a:p>
      </dsp:txBody>
      <dsp:txXfrm>
        <a:off x="7683246" y="881734"/>
        <a:ext cx="2559456" cy="17063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AF709-553D-41EB-81D9-F68176DA5EE6}">
      <dsp:nvSpPr>
        <dsp:cNvPr id="0" name=""/>
        <dsp:cNvSpPr/>
      </dsp:nvSpPr>
      <dsp:spPr>
        <a:xfrm>
          <a:off x="3571" y="904612"/>
          <a:ext cx="3583782" cy="143351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Public Sans ExtraBold"/>
            </a:rPr>
            <a:t>Application materials  https://portal.ct.gov/greenergov/toolkits/agency-resources/funding-opportunities-for-agencies  </a:t>
          </a:r>
        </a:p>
      </dsp:txBody>
      <dsp:txXfrm>
        <a:off x="3571" y="904612"/>
        <a:ext cx="3225404" cy="1433512"/>
      </dsp:txXfrm>
    </dsp:sp>
    <dsp:sp modelId="{E908F3EF-034A-40E3-A38E-2B19565CCC6C}">
      <dsp:nvSpPr>
        <dsp:cNvPr id="0" name=""/>
        <dsp:cNvSpPr/>
      </dsp:nvSpPr>
      <dsp:spPr>
        <a:xfrm>
          <a:off x="2870597" y="904612"/>
          <a:ext cx="3583782" cy="14335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rtl="0">
            <a:lnSpc>
              <a:spcPct val="90000"/>
            </a:lnSpc>
            <a:spcBef>
              <a:spcPct val="0"/>
            </a:spcBef>
            <a:spcAft>
              <a:spcPct val="35000"/>
            </a:spcAft>
            <a:buNone/>
          </a:pPr>
          <a:r>
            <a:rPr lang="en-US" sz="1700" kern="1200">
              <a:latin typeface="Public Sans ExtraBold"/>
            </a:rPr>
            <a:t>Send Application to leadbyexample@ct.gov </a:t>
          </a:r>
        </a:p>
      </dsp:txBody>
      <dsp:txXfrm>
        <a:off x="3587353" y="904612"/>
        <a:ext cx="2150270" cy="1433512"/>
      </dsp:txXfrm>
    </dsp:sp>
    <dsp:sp modelId="{7A0E3C82-3947-4123-BE42-EC014E44ED26}">
      <dsp:nvSpPr>
        <dsp:cNvPr id="0" name=""/>
        <dsp:cNvSpPr/>
      </dsp:nvSpPr>
      <dsp:spPr>
        <a:xfrm>
          <a:off x="5737623" y="904612"/>
          <a:ext cx="3583782" cy="14335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Public Sans ExtraBold"/>
            </a:rPr>
            <a:t>TAC Review </a:t>
          </a:r>
          <a:endParaRPr lang="en-US" sz="2400" kern="1200"/>
        </a:p>
      </dsp:txBody>
      <dsp:txXfrm>
        <a:off x="6454379" y="904612"/>
        <a:ext cx="2150270" cy="1433512"/>
      </dsp:txXfrm>
    </dsp:sp>
    <dsp:sp modelId="{FA5BE661-57A2-493B-AA20-10256B78BB06}">
      <dsp:nvSpPr>
        <dsp:cNvPr id="0" name=""/>
        <dsp:cNvSpPr/>
      </dsp:nvSpPr>
      <dsp:spPr>
        <a:xfrm>
          <a:off x="8604648" y="904612"/>
          <a:ext cx="3583782" cy="14335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rtl="0">
            <a:lnSpc>
              <a:spcPct val="90000"/>
            </a:lnSpc>
            <a:spcBef>
              <a:spcPct val="0"/>
            </a:spcBef>
            <a:spcAft>
              <a:spcPct val="35000"/>
            </a:spcAft>
            <a:buNone/>
          </a:pPr>
          <a:r>
            <a:rPr lang="en-US" sz="2400" kern="1200"/>
            <a:t>Memorandum</a:t>
          </a:r>
          <a:r>
            <a:rPr lang="en-US" sz="2400" kern="1200" baseline="0"/>
            <a:t> of Agreement </a:t>
          </a:r>
          <a:endParaRPr lang="en-US" sz="2400" kern="1200"/>
        </a:p>
      </dsp:txBody>
      <dsp:txXfrm>
        <a:off x="9321404" y="904612"/>
        <a:ext cx="2150270" cy="143351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0.0894</cdr:x>
      <cdr:y>0.01842</cdr:y>
    </cdr:from>
    <cdr:to>
      <cdr:x>0.18157</cdr:x>
      <cdr:y>0.10313</cdr:y>
    </cdr:to>
    <cdr:sp macro="" textlink="">
      <cdr:nvSpPr>
        <cdr:cNvPr id="2" name="TextBox 1">
          <a:extLst xmlns:a="http://schemas.openxmlformats.org/drawingml/2006/main">
            <a:ext uri="{FF2B5EF4-FFF2-40B4-BE49-F238E27FC236}">
              <a16:creationId xmlns:a16="http://schemas.microsoft.com/office/drawing/2014/main" id="{6CF7C022-9802-0D76-7F02-FC1C84B04708}"/>
            </a:ext>
          </a:extLst>
        </cdr:cNvPr>
        <cdr:cNvSpPr txBox="1"/>
      </cdr:nvSpPr>
      <cdr:spPr>
        <a:xfrm xmlns:a="http://schemas.openxmlformats.org/drawingml/2006/main">
          <a:off x="461964" y="95250"/>
          <a:ext cx="476250" cy="438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0.03707</cdr:x>
      <cdr:y>0.03499</cdr:y>
    </cdr:from>
    <cdr:to>
      <cdr:x>0.96794</cdr:x>
      <cdr:y>0.10313</cdr:y>
    </cdr:to>
    <cdr:sp macro="" textlink="">
      <cdr:nvSpPr>
        <cdr:cNvPr id="3" name="TextBox 2">
          <a:extLst xmlns:a="http://schemas.openxmlformats.org/drawingml/2006/main">
            <a:ext uri="{FF2B5EF4-FFF2-40B4-BE49-F238E27FC236}">
              <a16:creationId xmlns:a16="http://schemas.microsoft.com/office/drawing/2014/main" id="{65BE283E-134C-35A2-8C34-8000087F2147}"/>
            </a:ext>
          </a:extLst>
        </cdr:cNvPr>
        <cdr:cNvSpPr txBox="1"/>
      </cdr:nvSpPr>
      <cdr:spPr>
        <a:xfrm xmlns:a="http://schemas.openxmlformats.org/drawingml/2006/main">
          <a:off x="265373" y="204300"/>
          <a:ext cx="6663203" cy="3978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2000" b="1" i="0" baseline="0">
              <a:effectLst/>
              <a:latin typeface="Public Sans" pitchFamily="2" charset="0"/>
              <a:ea typeface="Open sans" panose="020B0606030504020204" pitchFamily="34" charset="0"/>
              <a:cs typeface="Arial" panose="020B0604020202020204" pitchFamily="34" charset="0"/>
            </a:rPr>
            <a:t>GHG Emissions Reduced by 31.7% from FY19 to FY23</a:t>
          </a:r>
          <a:endParaRPr lang="en-US" sz="2000" b="1">
            <a:effectLst/>
            <a:latin typeface="Public Sans" pitchFamily="2" charset="0"/>
            <a:ea typeface="Open sans" panose="020B0606030504020204" pitchFamily="34" charset="0"/>
            <a:cs typeface="Arial" panose="020B0604020202020204" pitchFamily="34" charset="0"/>
          </a:endParaRPr>
        </a:p>
        <a:p xmlns:a="http://schemas.openxmlformats.org/drawingml/2006/main">
          <a:endParaRPr lang="en-US" sz="1600" kern="1200"/>
        </a:p>
      </cdr:txBody>
    </cdr:sp>
  </cdr:relSizeAnchor>
  <cdr:relSizeAnchor xmlns:cdr="http://schemas.openxmlformats.org/drawingml/2006/chartDrawing">
    <cdr:from>
      <cdr:x>0.0383</cdr:x>
      <cdr:y>0.09512</cdr:y>
    </cdr:from>
    <cdr:to>
      <cdr:x>0.96917</cdr:x>
      <cdr:y>0.16326</cdr:y>
    </cdr:to>
    <cdr:sp macro="" textlink="">
      <cdr:nvSpPr>
        <cdr:cNvPr id="4" name="TextBox 1">
          <a:extLst xmlns:a="http://schemas.openxmlformats.org/drawingml/2006/main">
            <a:ext uri="{FF2B5EF4-FFF2-40B4-BE49-F238E27FC236}">
              <a16:creationId xmlns:a16="http://schemas.microsoft.com/office/drawing/2014/main" id="{2156B291-AFE5-DF61-B94A-5CDD07E72D9A}"/>
            </a:ext>
          </a:extLst>
        </cdr:cNvPr>
        <cdr:cNvSpPr txBox="1"/>
      </cdr:nvSpPr>
      <cdr:spPr>
        <a:xfrm xmlns:a="http://schemas.openxmlformats.org/drawingml/2006/main">
          <a:off x="274163" y="555377"/>
          <a:ext cx="6663203" cy="3978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400" b="0" i="0">
              <a:effectLst/>
              <a:latin typeface="Public Sans Light" pitchFamily="2" charset="0"/>
              <a:ea typeface="Open sans" panose="020B0606030504020204" pitchFamily="34" charset="0"/>
              <a:cs typeface="Arial" panose="020B0604020202020204" pitchFamily="34" charset="0"/>
            </a:rPr>
            <a:t>The GreenerGov CT GHG reduction target is 32.53% below FY19 baseline GHG emissions</a:t>
          </a:r>
          <a:r>
            <a:rPr lang="en-US" sz="1400" b="0" i="0" baseline="0">
              <a:effectLst/>
              <a:latin typeface="Public Sans Light" pitchFamily="2" charset="0"/>
              <a:ea typeface="Open sans" panose="020B0606030504020204" pitchFamily="34" charset="0"/>
              <a:cs typeface="Arial" panose="020B0604020202020204" pitchFamily="34" charset="0"/>
            </a:rPr>
            <a:t> by 2030.</a:t>
          </a:r>
          <a:endParaRPr lang="en-US" sz="2000" kern="1200">
            <a:latin typeface="Public Sans Light" pitchFamily="2" charset="0"/>
            <a:ea typeface="Open sans" panose="020B0606030504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0.0894</cdr:x>
      <cdr:y>0.01842</cdr:y>
    </cdr:from>
    <cdr:to>
      <cdr:x>0.18157</cdr:x>
      <cdr:y>0.10313</cdr:y>
    </cdr:to>
    <cdr:sp macro="" textlink="">
      <cdr:nvSpPr>
        <cdr:cNvPr id="2" name="TextBox 1">
          <a:extLst xmlns:a="http://schemas.openxmlformats.org/drawingml/2006/main">
            <a:ext uri="{FF2B5EF4-FFF2-40B4-BE49-F238E27FC236}">
              <a16:creationId xmlns:a16="http://schemas.microsoft.com/office/drawing/2014/main" id="{6CF7C022-9802-0D76-7F02-FC1C84B04708}"/>
            </a:ext>
          </a:extLst>
        </cdr:cNvPr>
        <cdr:cNvSpPr txBox="1"/>
      </cdr:nvSpPr>
      <cdr:spPr>
        <a:xfrm xmlns:a="http://schemas.openxmlformats.org/drawingml/2006/main">
          <a:off x="461964" y="95250"/>
          <a:ext cx="476250" cy="438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0.03707</cdr:x>
      <cdr:y>0.03499</cdr:y>
    </cdr:from>
    <cdr:to>
      <cdr:x>0.96794</cdr:x>
      <cdr:y>0.21697</cdr:y>
    </cdr:to>
    <cdr:sp macro="" textlink="">
      <cdr:nvSpPr>
        <cdr:cNvPr id="3" name="TextBox 2">
          <a:extLst xmlns:a="http://schemas.openxmlformats.org/drawingml/2006/main">
            <a:ext uri="{FF2B5EF4-FFF2-40B4-BE49-F238E27FC236}">
              <a16:creationId xmlns:a16="http://schemas.microsoft.com/office/drawing/2014/main" id="{65BE283E-134C-35A2-8C34-8000087F2147}"/>
            </a:ext>
          </a:extLst>
        </cdr:cNvPr>
        <cdr:cNvSpPr txBox="1"/>
      </cdr:nvSpPr>
      <cdr:spPr>
        <a:xfrm xmlns:a="http://schemas.openxmlformats.org/drawingml/2006/main">
          <a:off x="265349" y="204299"/>
          <a:ext cx="6663203" cy="1062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2000" b="1" i="0" baseline="0">
              <a:effectLst/>
              <a:latin typeface="Public Sans" pitchFamily="2" charset="0"/>
              <a:ea typeface="Open sans" panose="020B0606030504020204" pitchFamily="34" charset="0"/>
              <a:cs typeface="Arial" panose="020B0604020202020204" pitchFamily="34" charset="0"/>
            </a:rPr>
            <a:t>Water and Sewer Use Reduced by 15.6% from FY19 to FY23</a:t>
          </a:r>
          <a:endParaRPr lang="en-US" sz="2000" b="1">
            <a:effectLst/>
            <a:latin typeface="Public Sans" pitchFamily="2" charset="0"/>
            <a:ea typeface="Open sans" panose="020B0606030504020204" pitchFamily="34" charset="0"/>
            <a:cs typeface="Arial" panose="020B0604020202020204" pitchFamily="34" charset="0"/>
          </a:endParaRPr>
        </a:p>
        <a:p xmlns:a="http://schemas.openxmlformats.org/drawingml/2006/main">
          <a:endParaRPr lang="en-US" sz="1600" kern="1200"/>
        </a:p>
      </cdr:txBody>
    </cdr:sp>
  </cdr:relSizeAnchor>
  <cdr:relSizeAnchor xmlns:cdr="http://schemas.openxmlformats.org/drawingml/2006/chartDrawing">
    <cdr:from>
      <cdr:x>0.03963</cdr:x>
      <cdr:y>0.14406</cdr:y>
    </cdr:from>
    <cdr:to>
      <cdr:x>0.9705</cdr:x>
      <cdr:y>0.23002</cdr:y>
    </cdr:to>
    <cdr:sp macro="" textlink="">
      <cdr:nvSpPr>
        <cdr:cNvPr id="4" name="TextBox 1">
          <a:extLst xmlns:a="http://schemas.openxmlformats.org/drawingml/2006/main">
            <a:ext uri="{FF2B5EF4-FFF2-40B4-BE49-F238E27FC236}">
              <a16:creationId xmlns:a16="http://schemas.microsoft.com/office/drawing/2014/main" id="{2156B291-AFE5-DF61-B94A-5CDD07E72D9A}"/>
            </a:ext>
          </a:extLst>
        </cdr:cNvPr>
        <cdr:cNvSpPr txBox="1"/>
      </cdr:nvSpPr>
      <cdr:spPr>
        <a:xfrm xmlns:a="http://schemas.openxmlformats.org/drawingml/2006/main">
          <a:off x="283678" y="841139"/>
          <a:ext cx="6663204" cy="5018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400" b="0" i="0">
              <a:effectLst/>
              <a:latin typeface="Public Sans Light" pitchFamily="2" charset="0"/>
              <a:ea typeface="Open sans" panose="020B0606030504020204" pitchFamily="34" charset="0"/>
              <a:cs typeface="Arial" panose="020B0604020202020204" pitchFamily="34" charset="0"/>
            </a:rPr>
            <a:t>The GreenerGov CT water use reduction target is 10% below FY19 baseline GHG emissions</a:t>
          </a:r>
          <a:r>
            <a:rPr lang="en-US" sz="1400" b="0" i="0" baseline="0">
              <a:effectLst/>
              <a:latin typeface="Public Sans Light" pitchFamily="2" charset="0"/>
              <a:ea typeface="Open sans" panose="020B0606030504020204" pitchFamily="34" charset="0"/>
              <a:cs typeface="Arial" panose="020B0604020202020204" pitchFamily="34" charset="0"/>
            </a:rPr>
            <a:t> by 2030.</a:t>
          </a:r>
          <a:endParaRPr lang="en-US" sz="2000" kern="1200">
            <a:latin typeface="Public Sans Light" pitchFamily="2" charset="0"/>
            <a:ea typeface="Open sans" panose="020B0606030504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3569D-83C7-4716-A67A-577510F006A7}"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E722F-8639-4A9B-852E-F1414D690AFB}" type="slidenum">
              <a:rPr lang="en-US" smtClean="0"/>
              <a:t>‹#›</a:t>
            </a:fld>
            <a:endParaRPr lang="en-US"/>
          </a:p>
        </p:txBody>
      </p:sp>
    </p:spTree>
    <p:extLst>
      <p:ext uri="{BB962C8B-B14F-4D97-AF65-F5344CB8AC3E}">
        <p14:creationId xmlns:p14="http://schemas.microsoft.com/office/powerpoint/2010/main" val="2337487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hiteboard.office.com/me/whiteboards/p/c3BvOmh0dHBzOi8vY3Rnb3ZleGVjLW15LnNoYXJlcG9pbnQuY29tL3BlcnNvbmFsL2ppbWVuYV9mZXJuYW5kZXpfY3RfZ292/b!XyRmgvmB1Ey_5XZy9PXHIsr_JqbgotxHhpX5OUhBBsPrnR_OsqnaSJ4gn3-XxV-p/01FB235VAC3YUCTVCXXVD2GWAYZMGSOAZ3?source=applauncher&amp;auth_upn=jimena.fernandez%40ct.gov"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ct.gov/stories/s/p34n-f47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6</a:t>
            </a:fld>
            <a:endParaRPr lang="en-US"/>
          </a:p>
        </p:txBody>
      </p:sp>
    </p:spTree>
    <p:extLst>
      <p:ext uri="{BB962C8B-B14F-4D97-AF65-F5344CB8AC3E}">
        <p14:creationId xmlns:p14="http://schemas.microsoft.com/office/powerpoint/2010/main" val="3748202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56</a:t>
            </a:fld>
            <a:endParaRPr lang="en-US"/>
          </a:p>
        </p:txBody>
      </p:sp>
    </p:spTree>
    <p:extLst>
      <p:ext uri="{BB962C8B-B14F-4D97-AF65-F5344CB8AC3E}">
        <p14:creationId xmlns:p14="http://schemas.microsoft.com/office/powerpoint/2010/main" val="202282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57</a:t>
            </a:fld>
            <a:endParaRPr lang="en-US"/>
          </a:p>
        </p:txBody>
      </p:sp>
    </p:spTree>
    <p:extLst>
      <p:ext uri="{BB962C8B-B14F-4D97-AF65-F5344CB8AC3E}">
        <p14:creationId xmlns:p14="http://schemas.microsoft.com/office/powerpoint/2010/main" val="97224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58</a:t>
            </a:fld>
            <a:endParaRPr lang="en-US"/>
          </a:p>
        </p:txBody>
      </p:sp>
    </p:spTree>
    <p:extLst>
      <p:ext uri="{BB962C8B-B14F-4D97-AF65-F5344CB8AC3E}">
        <p14:creationId xmlns:p14="http://schemas.microsoft.com/office/powerpoint/2010/main" val="403040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59</a:t>
            </a:fld>
            <a:endParaRPr lang="en-US"/>
          </a:p>
        </p:txBody>
      </p:sp>
    </p:spTree>
    <p:extLst>
      <p:ext uri="{BB962C8B-B14F-4D97-AF65-F5344CB8AC3E}">
        <p14:creationId xmlns:p14="http://schemas.microsoft.com/office/powerpoint/2010/main" val="2341604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hiteboard.office.com/me/whiteboards/p/c3BvOmh0dHBzOi8vY3Rnb3ZleGVjLW15LnNoYXJlcG9pbnQuY29tL3BlcnNvbmFsL2ppbWVuYV9mZXJuYW5kZXpfY3RfZ292/b!XyRmgvmB1Ey_5XZy9PXHIsr_JqbgotxHhpX5OUhBBsPrnR_OsqnaSJ4gn3-XxV-p/01FB235VAC3YUCTVCXXVD2GWAYZMGSOAZ3?source=applauncher&amp;auth_upn=jimena.fernandez%40ct.gov</a:t>
            </a:r>
            <a:r>
              <a:rPr lang="en-US"/>
              <a:t> </a:t>
            </a:r>
          </a:p>
        </p:txBody>
      </p:sp>
      <p:sp>
        <p:nvSpPr>
          <p:cNvPr id="4" name="Slide Number Placeholder 3"/>
          <p:cNvSpPr>
            <a:spLocks noGrp="1"/>
          </p:cNvSpPr>
          <p:nvPr>
            <p:ph type="sldNum" sz="quarter" idx="5"/>
          </p:nvPr>
        </p:nvSpPr>
        <p:spPr/>
        <p:txBody>
          <a:bodyPr/>
          <a:lstStyle/>
          <a:p>
            <a:fld id="{7FBE722F-8639-4A9B-852E-F1414D690AFB}" type="slidenum">
              <a:rPr lang="en-US" smtClean="0"/>
              <a:t>69</a:t>
            </a:fld>
            <a:endParaRPr lang="en-US"/>
          </a:p>
        </p:txBody>
      </p:sp>
    </p:spTree>
    <p:extLst>
      <p:ext uri="{BB962C8B-B14F-4D97-AF65-F5344CB8AC3E}">
        <p14:creationId xmlns:p14="http://schemas.microsoft.com/office/powerpoint/2010/main" val="261974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8</a:t>
            </a:fld>
            <a:endParaRPr lang="en-US"/>
          </a:p>
        </p:txBody>
      </p:sp>
    </p:spTree>
    <p:extLst>
      <p:ext uri="{BB962C8B-B14F-4D97-AF65-F5344CB8AC3E}">
        <p14:creationId xmlns:p14="http://schemas.microsoft.com/office/powerpoint/2010/main" val="49880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650151-C11E-43E0-8EC4-326291AE0C1C}" type="slidenum">
              <a:rPr lang="en-US" smtClean="0"/>
              <a:t>30</a:t>
            </a:fld>
            <a:endParaRPr lang="en-US"/>
          </a:p>
        </p:txBody>
      </p:sp>
    </p:spTree>
    <p:extLst>
      <p:ext uri="{BB962C8B-B14F-4D97-AF65-F5344CB8AC3E}">
        <p14:creationId xmlns:p14="http://schemas.microsoft.com/office/powerpoint/2010/main" val="1229013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650151-C11E-43E0-8EC4-326291AE0C1C}" type="slidenum">
              <a:rPr lang="en-US" smtClean="0"/>
              <a:t>32</a:t>
            </a:fld>
            <a:endParaRPr lang="en-US"/>
          </a:p>
        </p:txBody>
      </p:sp>
    </p:spTree>
    <p:extLst>
      <p:ext uri="{BB962C8B-B14F-4D97-AF65-F5344CB8AC3E}">
        <p14:creationId xmlns:p14="http://schemas.microsoft.com/office/powerpoint/2010/main" val="140119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hlinkClick r:id="rId3"/>
              </a:rPr>
              <a:t>GreenerGov</a:t>
            </a:r>
            <a:r>
              <a:rPr lang="en-US">
                <a:hlinkClick r:id="rId3"/>
              </a:rPr>
              <a:t> CT Dashboard - Projects Map | Connecticut Data</a:t>
            </a:r>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51</a:t>
            </a:fld>
            <a:endParaRPr lang="en-US"/>
          </a:p>
        </p:txBody>
      </p:sp>
    </p:spTree>
    <p:extLst>
      <p:ext uri="{BB962C8B-B14F-4D97-AF65-F5344CB8AC3E}">
        <p14:creationId xmlns:p14="http://schemas.microsoft.com/office/powerpoint/2010/main" val="119508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52</a:t>
            </a:fld>
            <a:endParaRPr lang="en-US"/>
          </a:p>
        </p:txBody>
      </p:sp>
    </p:spTree>
    <p:extLst>
      <p:ext uri="{BB962C8B-B14F-4D97-AF65-F5344CB8AC3E}">
        <p14:creationId xmlns:p14="http://schemas.microsoft.com/office/powerpoint/2010/main" val="63883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53</a:t>
            </a:fld>
            <a:endParaRPr lang="en-US"/>
          </a:p>
        </p:txBody>
      </p:sp>
    </p:spTree>
    <p:extLst>
      <p:ext uri="{BB962C8B-B14F-4D97-AF65-F5344CB8AC3E}">
        <p14:creationId xmlns:p14="http://schemas.microsoft.com/office/powerpoint/2010/main" val="1036887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E722F-8639-4A9B-852E-F1414D690AFB}" type="slidenum">
              <a:rPr lang="en-US" smtClean="0"/>
              <a:t>54</a:t>
            </a:fld>
            <a:endParaRPr lang="en-US"/>
          </a:p>
        </p:txBody>
      </p:sp>
    </p:spTree>
    <p:extLst>
      <p:ext uri="{BB962C8B-B14F-4D97-AF65-F5344CB8AC3E}">
        <p14:creationId xmlns:p14="http://schemas.microsoft.com/office/powerpoint/2010/main" val="352171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p:txBody>
      </p:sp>
      <p:sp>
        <p:nvSpPr>
          <p:cNvPr id="4" name="Slide Number Placeholder 3"/>
          <p:cNvSpPr>
            <a:spLocks noGrp="1"/>
          </p:cNvSpPr>
          <p:nvPr>
            <p:ph type="sldNum" sz="quarter" idx="5"/>
          </p:nvPr>
        </p:nvSpPr>
        <p:spPr/>
        <p:txBody>
          <a:bodyPr/>
          <a:lstStyle/>
          <a:p>
            <a:fld id="{7FBE722F-8639-4A9B-852E-F1414D690AFB}" type="slidenum">
              <a:rPr lang="en-US" smtClean="0"/>
              <a:t>55</a:t>
            </a:fld>
            <a:endParaRPr lang="en-US"/>
          </a:p>
        </p:txBody>
      </p:sp>
    </p:spTree>
    <p:extLst>
      <p:ext uri="{BB962C8B-B14F-4D97-AF65-F5344CB8AC3E}">
        <p14:creationId xmlns:p14="http://schemas.microsoft.com/office/powerpoint/2010/main" val="1309337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02B9D6-2CA9-4193-BEBE-86EB514BACF6}"/>
              </a:ext>
            </a:extLst>
          </p:cNvPr>
          <p:cNvPicPr>
            <a:picLocks noChangeAspect="1"/>
          </p:cNvPicPr>
          <p:nvPr userDrawn="1"/>
        </p:nvPicPr>
        <p:blipFill rotWithShape="1">
          <a:blip r:embed="rId2"/>
          <a:srcRect t="3824" b="1824"/>
          <a:stretch/>
        </p:blipFill>
        <p:spPr>
          <a:xfrm>
            <a:off x="0" y="0"/>
            <a:ext cx="12192000" cy="6470704"/>
          </a:xfrm>
          <a:prstGeom prst="rect">
            <a:avLst/>
          </a:prstGeom>
        </p:spPr>
      </p:pic>
      <p:sp>
        <p:nvSpPr>
          <p:cNvPr id="2" name="Title 1"/>
          <p:cNvSpPr>
            <a:spLocks noGrp="1"/>
          </p:cNvSpPr>
          <p:nvPr>
            <p:ph type="ctrTitle" hasCustomPrompt="1"/>
          </p:nvPr>
        </p:nvSpPr>
        <p:spPr>
          <a:xfrm>
            <a:off x="623694" y="4334185"/>
            <a:ext cx="7196055" cy="1077036"/>
          </a:xfrm>
        </p:spPr>
        <p:txBody>
          <a:bodyPr lIns="0" tIns="0" rIns="0" bIns="0" anchor="t">
            <a:normAutofit/>
          </a:bodyPr>
          <a:lstStyle>
            <a:lvl1pPr algn="l">
              <a:lnSpc>
                <a:spcPts val="4000"/>
              </a:lnSpc>
              <a:defRPr sz="3600" spc="0" baseline="0">
                <a:solidFill>
                  <a:srgbClr val="0D2C6C"/>
                </a:solidFill>
              </a:defRPr>
            </a:lvl1pPr>
          </a:lstStyle>
          <a:p>
            <a:r>
              <a:rPr lang="en-US"/>
              <a:t>Click to ADD TITLE</a:t>
            </a:r>
          </a:p>
        </p:txBody>
      </p:sp>
      <p:sp>
        <p:nvSpPr>
          <p:cNvPr id="3" name="Subtitle 2"/>
          <p:cNvSpPr>
            <a:spLocks noGrp="1"/>
          </p:cNvSpPr>
          <p:nvPr>
            <p:ph type="subTitle" idx="1" hasCustomPrompt="1"/>
          </p:nvPr>
        </p:nvSpPr>
        <p:spPr>
          <a:xfrm>
            <a:off x="614443" y="5505026"/>
            <a:ext cx="7196048" cy="368246"/>
          </a:xfrm>
        </p:spPr>
        <p:txBody>
          <a:bodyPr lIns="0" tIns="0" rIns="0" bIns="0" anchor="t">
            <a:noAutofit/>
          </a:bodyPr>
          <a:lstStyle>
            <a:lvl1pPr marL="0" indent="0" algn="l">
              <a:lnSpc>
                <a:spcPct val="100000"/>
              </a:lnSpc>
              <a:spcBef>
                <a:spcPts val="0"/>
              </a:spcBef>
              <a:buNone/>
              <a:defRPr sz="1400" b="1">
                <a:solidFill>
                  <a:srgbClr val="00AAE7"/>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add presenter name and title</a:t>
            </a:r>
          </a:p>
        </p:txBody>
      </p:sp>
      <p:sp>
        <p:nvSpPr>
          <p:cNvPr id="4" name="Date Placeholder 3"/>
          <p:cNvSpPr>
            <a:spLocks noGrp="1"/>
          </p:cNvSpPr>
          <p:nvPr>
            <p:ph type="dt" sz="half" idx="10"/>
          </p:nvPr>
        </p:nvSpPr>
        <p:spPr>
          <a:xfrm>
            <a:off x="9428257" y="6470704"/>
            <a:ext cx="2154143" cy="274320"/>
          </a:xfrm>
        </p:spPr>
        <p:txBody>
          <a:bodyPr lIns="0" rIns="0"/>
          <a:lstStyle>
            <a:lvl1pPr algn="r">
              <a:defRPr>
                <a:solidFill>
                  <a:schemeClr val="bg1">
                    <a:lumMod val="50000"/>
                  </a:schemeClr>
                </a:solidFill>
              </a:defRPr>
            </a:lvl1pPr>
          </a:lstStyle>
          <a:p>
            <a:fld id="{AC646272-1268-40B3-A89B-FA15D0057AB0}" type="datetime1">
              <a:rPr lang="en-US" smtClean="0"/>
              <a:pPr/>
              <a:t>2/28/2025</a:t>
            </a:fld>
            <a:endParaRPr lang="en-US"/>
          </a:p>
        </p:txBody>
      </p:sp>
      <p:sp>
        <p:nvSpPr>
          <p:cNvPr id="5" name="Footer Placeholder 4"/>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pic>
        <p:nvPicPr>
          <p:cNvPr id="10" name="Picture 9">
            <a:extLst>
              <a:ext uri="{FF2B5EF4-FFF2-40B4-BE49-F238E27FC236}">
                <a16:creationId xmlns:a16="http://schemas.microsoft.com/office/drawing/2014/main" id="{6AD0D9EB-5C3D-4AD5-B824-5C3569047558}"/>
              </a:ext>
            </a:extLst>
          </p:cNvPr>
          <p:cNvPicPr>
            <a:picLocks noChangeAspect="1"/>
          </p:cNvPicPr>
          <p:nvPr userDrawn="1"/>
        </p:nvPicPr>
        <p:blipFill>
          <a:blip r:embed="rId3"/>
          <a:stretch>
            <a:fillRect/>
          </a:stretch>
        </p:blipFill>
        <p:spPr>
          <a:xfrm>
            <a:off x="10096509" y="571500"/>
            <a:ext cx="1485891" cy="1485891"/>
          </a:xfrm>
          <a:prstGeom prst="rect">
            <a:avLst/>
          </a:prstGeom>
        </p:spPr>
      </p:pic>
      <p:cxnSp>
        <p:nvCxnSpPr>
          <p:cNvPr id="19" name="Straight Connector 18">
            <a:extLst>
              <a:ext uri="{FF2B5EF4-FFF2-40B4-BE49-F238E27FC236}">
                <a16:creationId xmlns:a16="http://schemas.microsoft.com/office/drawing/2014/main" id="{0BCF0506-38B0-49E9-8F0D-452FE5DDE542}"/>
              </a:ext>
            </a:extLst>
          </p:cNvPr>
          <p:cNvCxnSpPr>
            <a:cxnSpLocks/>
          </p:cNvCxnSpPr>
          <p:nvPr userDrawn="1"/>
        </p:nvCxnSpPr>
        <p:spPr>
          <a:xfrm>
            <a:off x="609600" y="6400800"/>
            <a:ext cx="1097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19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1414463"/>
            <a:ext cx="4702175" cy="823912"/>
          </a:xfrm>
          <a:prstGeom prst="rect">
            <a:avLst/>
          </a:prstGeom>
        </p:spPr>
        <p:txBody>
          <a:bodyPr anchor="b"/>
          <a:lstStyle>
            <a:lvl1pPr marL="0" indent="0">
              <a:buNone/>
              <a:defRPr sz="2400" b="1">
                <a:solidFill>
                  <a:schemeClr val="accent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52600" y="2238375"/>
            <a:ext cx="4702175" cy="3684588"/>
          </a:xfrm>
          <a:prstGeom prst="rect">
            <a:avLst/>
          </a:prstGeom>
        </p:spPr>
        <p:txBody>
          <a:bodyPr/>
          <a:lstStyle>
            <a:lvl1pPr>
              <a:defRPr>
                <a:solidFill>
                  <a:schemeClr val="tx2"/>
                </a:solidFill>
                <a:latin typeface="Poppins" pitchFamily="2" charset="77"/>
                <a:cs typeface="Poppins" pitchFamily="2" charset="77"/>
              </a:defRPr>
            </a:lvl1pPr>
            <a:lvl2pPr>
              <a:defRPr>
                <a:solidFill>
                  <a:schemeClr val="tx2"/>
                </a:solidFill>
                <a:latin typeface="Poppins" pitchFamily="2" charset="77"/>
                <a:cs typeface="Poppins" pitchFamily="2" charset="77"/>
              </a:defRPr>
            </a:lvl2pPr>
            <a:lvl3pPr>
              <a:defRPr>
                <a:solidFill>
                  <a:schemeClr val="tx2"/>
                </a:solidFill>
                <a:latin typeface="Poppins" pitchFamily="2" charset="77"/>
                <a:cs typeface="Poppins" pitchFamily="2" charset="77"/>
              </a:defRPr>
            </a:lvl3pPr>
            <a:lvl4pPr>
              <a:defRPr>
                <a:solidFill>
                  <a:schemeClr val="tx2"/>
                </a:solidFill>
                <a:latin typeface="Poppins" pitchFamily="2" charset="77"/>
                <a:cs typeface="Poppins" pitchFamily="2" charset="77"/>
              </a:defRPr>
            </a:lvl4pPr>
            <a:lvl5pPr>
              <a:defRPr>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07004" y="1414463"/>
            <a:ext cx="4725332" cy="823912"/>
          </a:xfrm>
          <a:prstGeom prst="rect">
            <a:avLst/>
          </a:prstGeom>
        </p:spPr>
        <p:txBody>
          <a:bodyPr anchor="b"/>
          <a:lstStyle>
            <a:lvl1pPr marL="0" indent="0">
              <a:buNone/>
              <a:defRPr sz="2400" b="1">
                <a:solidFill>
                  <a:schemeClr val="accent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07004" y="2238375"/>
            <a:ext cx="4725332" cy="3684588"/>
          </a:xfrm>
          <a:prstGeom prst="rect">
            <a:avLst/>
          </a:prstGeom>
        </p:spPr>
        <p:txBody>
          <a:bodyPr/>
          <a:lstStyle>
            <a:lvl1pPr>
              <a:defRPr>
                <a:solidFill>
                  <a:schemeClr val="tx2"/>
                </a:solidFill>
                <a:latin typeface="Poppins" pitchFamily="2" charset="77"/>
                <a:cs typeface="Poppins" pitchFamily="2" charset="77"/>
              </a:defRPr>
            </a:lvl1pPr>
            <a:lvl2pPr>
              <a:defRPr>
                <a:solidFill>
                  <a:schemeClr val="tx2"/>
                </a:solidFill>
                <a:latin typeface="Poppins" pitchFamily="2" charset="77"/>
                <a:cs typeface="Poppins" pitchFamily="2" charset="77"/>
              </a:defRPr>
            </a:lvl2pPr>
            <a:lvl3pPr>
              <a:defRPr>
                <a:solidFill>
                  <a:schemeClr val="tx2"/>
                </a:solidFill>
                <a:latin typeface="Poppins" pitchFamily="2" charset="77"/>
                <a:cs typeface="Poppins" pitchFamily="2" charset="77"/>
              </a:defRPr>
            </a:lvl3pPr>
            <a:lvl4pPr>
              <a:defRPr>
                <a:solidFill>
                  <a:schemeClr val="tx2"/>
                </a:solidFill>
                <a:latin typeface="Poppins" pitchFamily="2" charset="77"/>
                <a:cs typeface="Poppins" pitchFamily="2" charset="77"/>
              </a:defRPr>
            </a:lvl4pPr>
            <a:lvl5pPr>
              <a:defRPr>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E9CA7090-1572-49C6-A5BE-DFBCFE5D0C9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2" name="Title 4">
            <a:extLst>
              <a:ext uri="{FF2B5EF4-FFF2-40B4-BE49-F238E27FC236}">
                <a16:creationId xmlns:a16="http://schemas.microsoft.com/office/drawing/2014/main" id="{8B378235-5D7B-C5C9-7596-2FC8D63F212F}"/>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C15F532-9AAF-BBA0-03ED-EDB7A13492CB}"/>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69730"/>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alpha val="0"/>
            </a:schemeClr>
          </a:solidFill>
        </p:spPr>
        <p:txBody>
          <a:bodyPr/>
          <a:lstStyle>
            <a:lvl1pPr>
              <a:defRPr>
                <a:solidFill>
                  <a:schemeClr val="tx1"/>
                </a:solidFill>
              </a:defRPr>
            </a:lvl1pPr>
          </a:lstStyle>
          <a:p>
            <a:r>
              <a:rPr lang="en-US"/>
              <a:t>Click to edit Master title style</a:t>
            </a:r>
          </a:p>
        </p:txBody>
      </p:sp>
      <p:sp>
        <p:nvSpPr>
          <p:cNvPr id="7" name="Content Placeholder 6"/>
          <p:cNvSpPr>
            <a:spLocks noGrp="1"/>
          </p:cNvSpPr>
          <p:nvPr>
            <p:ph sz="quarter" idx="13"/>
          </p:nvPr>
        </p:nvSpPr>
        <p:spPr>
          <a:xfrm>
            <a:off x="1752600" y="1444752"/>
            <a:ext cx="10076688" cy="341145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A532B44-FF96-45CB-BEA7-AB16F9AB387E}"/>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C21D643A-FCC5-43E1-8618-E280C9A3FA85}"/>
              </a:ext>
            </a:extLst>
          </p:cNvPr>
          <p:cNvSpPr>
            <a:spLocks noGrp="1"/>
          </p:cNvSpPr>
          <p:nvPr>
            <p:ph type="ftr" sz="quarter" idx="12"/>
          </p:nvPr>
        </p:nvSpPr>
        <p:spPr>
          <a:xfrm>
            <a:off x="1755647" y="6356350"/>
            <a:ext cx="10076687" cy="365125"/>
          </a:xfrm>
        </p:spPr>
        <p:txBody>
          <a:bodyPr/>
          <a:lstStyle>
            <a:lvl1pPr>
              <a:defRPr>
                <a:solidFill>
                  <a:schemeClr val="accent2"/>
                </a:solidFill>
              </a:defRPr>
            </a:lvl1pPr>
          </a:lstStyle>
          <a:p>
            <a:pPr algn="r"/>
            <a:r>
              <a:rPr lang="en-US"/>
              <a:t>Project Number &amp; Title</a:t>
            </a:r>
          </a:p>
        </p:txBody>
      </p:sp>
    </p:spTree>
    <p:extLst>
      <p:ext uri="{BB962C8B-B14F-4D97-AF65-F5344CB8AC3E}">
        <p14:creationId xmlns:p14="http://schemas.microsoft.com/office/powerpoint/2010/main" val="775932943"/>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52600" y="1501775"/>
            <a:ext cx="4743450" cy="4351338"/>
          </a:xfrm>
          <a:prstGeom prst="rect">
            <a:avLst/>
          </a:prstGeom>
        </p:spPr>
        <p:txBody>
          <a:bodyPr/>
          <a:lstStyle>
            <a:lvl1pPr>
              <a:defRPr b="1">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6600" y="1501775"/>
            <a:ext cx="4743450" cy="4351338"/>
          </a:xfrm>
          <a:prstGeom prst="rect">
            <a:avLst/>
          </a:prstGeom>
        </p:spPr>
        <p:txBody>
          <a:bodyPr/>
          <a:lstStyle>
            <a:lvl1pPr>
              <a:defRPr b="1">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ED58E84-88D2-4E70-96AC-A132F305B283}"/>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5" name="Title 4">
            <a:extLst>
              <a:ext uri="{FF2B5EF4-FFF2-40B4-BE49-F238E27FC236}">
                <a16:creationId xmlns:a16="http://schemas.microsoft.com/office/drawing/2014/main" id="{4DFD7E28-BC6B-6E9B-3235-FBD9C2F7C9D1}"/>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1D1994D-01A7-E3C0-0AB4-E2AF6A9AEA68}"/>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478877"/>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Intro - Multiple Team Members (4)">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5BABAA7D-B3C9-40A7-AD6D-D8F5E0EE5083}"/>
              </a:ext>
            </a:extLst>
          </p:cNvPr>
          <p:cNvSpPr>
            <a:spLocks noGrp="1"/>
          </p:cNvSpPr>
          <p:nvPr>
            <p:ph type="ftr" sz="quarter" idx="18"/>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EFF1E9B3-3FFC-1897-3C6D-14A5A24294AE}"/>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3C2AD5F-E786-4A7B-B829-CEBF80E42E67}"/>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3">
            <a:extLst>
              <a:ext uri="{FF2B5EF4-FFF2-40B4-BE49-F238E27FC236}">
                <a16:creationId xmlns:a16="http://schemas.microsoft.com/office/drawing/2014/main" id="{CD64CD65-4083-01CC-7501-C8200BF955C8}"/>
              </a:ext>
            </a:extLst>
          </p:cNvPr>
          <p:cNvSpPr>
            <a:spLocks noGrp="1"/>
          </p:cNvSpPr>
          <p:nvPr>
            <p:ph type="pic" sz="quarter" idx="10" hasCustomPrompt="1"/>
          </p:nvPr>
        </p:nvSpPr>
        <p:spPr>
          <a:xfrm>
            <a:off x="3077738" y="1530327"/>
            <a:ext cx="2053116" cy="2053121"/>
          </a:xfrm>
          <a:prstGeom prst="rect">
            <a:avLst/>
          </a:prstGeom>
        </p:spPr>
        <p:txBody>
          <a:bodyPr/>
          <a:lstStyle>
            <a:lvl1pPr>
              <a:defRPr>
                <a:solidFill>
                  <a:schemeClr val="accent1"/>
                </a:solidFill>
              </a:defRPr>
            </a:lvl1pPr>
          </a:lstStyle>
          <a:p>
            <a:r>
              <a:rPr lang="en-US"/>
              <a:t>Click to add headshot</a:t>
            </a:r>
          </a:p>
        </p:txBody>
      </p:sp>
      <p:sp>
        <p:nvSpPr>
          <p:cNvPr id="26" name="Text Placeholder 7">
            <a:extLst>
              <a:ext uri="{FF2B5EF4-FFF2-40B4-BE49-F238E27FC236}">
                <a16:creationId xmlns:a16="http://schemas.microsoft.com/office/drawing/2014/main" id="{385FDC16-9E75-1C5C-5AD1-AFE07B1B6FF2}"/>
              </a:ext>
            </a:extLst>
          </p:cNvPr>
          <p:cNvSpPr>
            <a:spLocks noGrp="1"/>
          </p:cNvSpPr>
          <p:nvPr>
            <p:ph type="body" sz="quarter" idx="11" hasCustomPrompt="1"/>
          </p:nvPr>
        </p:nvSpPr>
        <p:spPr>
          <a:xfrm>
            <a:off x="5145435" y="153032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7" name="Picture Placeholder 3">
            <a:extLst>
              <a:ext uri="{FF2B5EF4-FFF2-40B4-BE49-F238E27FC236}">
                <a16:creationId xmlns:a16="http://schemas.microsoft.com/office/drawing/2014/main" id="{5F8F48FC-A231-71B4-61B2-304FC0308AAC}"/>
              </a:ext>
            </a:extLst>
          </p:cNvPr>
          <p:cNvSpPr>
            <a:spLocks noGrp="1"/>
          </p:cNvSpPr>
          <p:nvPr>
            <p:ph type="pic" sz="quarter" idx="19" hasCustomPrompt="1"/>
          </p:nvPr>
        </p:nvSpPr>
        <p:spPr>
          <a:xfrm>
            <a:off x="3077738" y="3742187"/>
            <a:ext cx="2053116" cy="2053121"/>
          </a:xfrm>
          <a:prstGeom prst="rect">
            <a:avLst/>
          </a:prstGeom>
        </p:spPr>
        <p:txBody>
          <a:bodyPr/>
          <a:lstStyle>
            <a:lvl1pPr>
              <a:defRPr>
                <a:solidFill>
                  <a:schemeClr val="accent1"/>
                </a:solidFill>
              </a:defRPr>
            </a:lvl1pPr>
          </a:lstStyle>
          <a:p>
            <a:r>
              <a:rPr lang="en-US"/>
              <a:t>Click to add headshot</a:t>
            </a:r>
          </a:p>
        </p:txBody>
      </p:sp>
      <p:sp>
        <p:nvSpPr>
          <p:cNvPr id="28" name="Text Placeholder 7">
            <a:extLst>
              <a:ext uri="{FF2B5EF4-FFF2-40B4-BE49-F238E27FC236}">
                <a16:creationId xmlns:a16="http://schemas.microsoft.com/office/drawing/2014/main" id="{FEF9556D-84E9-F2C9-B2AD-C4D974155374}"/>
              </a:ext>
            </a:extLst>
          </p:cNvPr>
          <p:cNvSpPr>
            <a:spLocks noGrp="1"/>
          </p:cNvSpPr>
          <p:nvPr>
            <p:ph type="body" sz="quarter" idx="20" hasCustomPrompt="1"/>
          </p:nvPr>
        </p:nvSpPr>
        <p:spPr>
          <a:xfrm>
            <a:off x="5145435" y="374218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9" name="Picture Placeholder 3">
            <a:extLst>
              <a:ext uri="{FF2B5EF4-FFF2-40B4-BE49-F238E27FC236}">
                <a16:creationId xmlns:a16="http://schemas.microsoft.com/office/drawing/2014/main" id="{62FEEF1A-346C-3D3B-D03C-F599CABF806E}"/>
              </a:ext>
            </a:extLst>
          </p:cNvPr>
          <p:cNvSpPr>
            <a:spLocks noGrp="1"/>
          </p:cNvSpPr>
          <p:nvPr>
            <p:ph type="pic" sz="quarter" idx="21" hasCustomPrompt="1"/>
          </p:nvPr>
        </p:nvSpPr>
        <p:spPr>
          <a:xfrm>
            <a:off x="7711522" y="1530327"/>
            <a:ext cx="2053116" cy="2053121"/>
          </a:xfrm>
          <a:prstGeom prst="rect">
            <a:avLst/>
          </a:prstGeom>
        </p:spPr>
        <p:txBody>
          <a:bodyPr/>
          <a:lstStyle>
            <a:lvl1pPr>
              <a:defRPr>
                <a:solidFill>
                  <a:schemeClr val="accent1"/>
                </a:solidFill>
              </a:defRPr>
            </a:lvl1pPr>
          </a:lstStyle>
          <a:p>
            <a:r>
              <a:rPr lang="en-US"/>
              <a:t>Click to add headshot</a:t>
            </a:r>
          </a:p>
        </p:txBody>
      </p:sp>
      <p:sp>
        <p:nvSpPr>
          <p:cNvPr id="30" name="Text Placeholder 7">
            <a:extLst>
              <a:ext uri="{FF2B5EF4-FFF2-40B4-BE49-F238E27FC236}">
                <a16:creationId xmlns:a16="http://schemas.microsoft.com/office/drawing/2014/main" id="{0DC3B794-CB1A-A22A-514C-8C0D2AB8FAE3}"/>
              </a:ext>
            </a:extLst>
          </p:cNvPr>
          <p:cNvSpPr>
            <a:spLocks noGrp="1"/>
          </p:cNvSpPr>
          <p:nvPr>
            <p:ph type="body" sz="quarter" idx="22" hasCustomPrompt="1"/>
          </p:nvPr>
        </p:nvSpPr>
        <p:spPr>
          <a:xfrm>
            <a:off x="9779219" y="153032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31" name="Picture Placeholder 3">
            <a:extLst>
              <a:ext uri="{FF2B5EF4-FFF2-40B4-BE49-F238E27FC236}">
                <a16:creationId xmlns:a16="http://schemas.microsoft.com/office/drawing/2014/main" id="{A0C3DC43-3F18-92BF-2EB9-D8C6C6E1B5DD}"/>
              </a:ext>
            </a:extLst>
          </p:cNvPr>
          <p:cNvSpPr>
            <a:spLocks noGrp="1"/>
          </p:cNvSpPr>
          <p:nvPr>
            <p:ph type="pic" sz="quarter" idx="23" hasCustomPrompt="1"/>
          </p:nvPr>
        </p:nvSpPr>
        <p:spPr>
          <a:xfrm>
            <a:off x="7711522" y="3742187"/>
            <a:ext cx="2053116" cy="2053121"/>
          </a:xfrm>
          <a:prstGeom prst="rect">
            <a:avLst/>
          </a:prstGeom>
        </p:spPr>
        <p:txBody>
          <a:bodyPr/>
          <a:lstStyle>
            <a:lvl1pPr>
              <a:defRPr>
                <a:solidFill>
                  <a:schemeClr val="accent1"/>
                </a:solidFill>
              </a:defRPr>
            </a:lvl1pPr>
          </a:lstStyle>
          <a:p>
            <a:r>
              <a:rPr lang="en-US"/>
              <a:t>Click to add headshot</a:t>
            </a:r>
          </a:p>
        </p:txBody>
      </p:sp>
      <p:sp>
        <p:nvSpPr>
          <p:cNvPr id="32" name="Text Placeholder 7">
            <a:extLst>
              <a:ext uri="{FF2B5EF4-FFF2-40B4-BE49-F238E27FC236}">
                <a16:creationId xmlns:a16="http://schemas.microsoft.com/office/drawing/2014/main" id="{9B1D56E2-4790-AF19-B723-890EC18A0A39}"/>
              </a:ext>
            </a:extLst>
          </p:cNvPr>
          <p:cNvSpPr>
            <a:spLocks noGrp="1"/>
          </p:cNvSpPr>
          <p:nvPr>
            <p:ph type="body" sz="quarter" idx="24" hasCustomPrompt="1"/>
          </p:nvPr>
        </p:nvSpPr>
        <p:spPr>
          <a:xfrm>
            <a:off x="9779219" y="374218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Tree>
    <p:extLst>
      <p:ext uri="{BB962C8B-B14F-4D97-AF65-F5344CB8AC3E}">
        <p14:creationId xmlns:p14="http://schemas.microsoft.com/office/powerpoint/2010/main" val="1655300009"/>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1650" y="457200"/>
            <a:ext cx="39433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0300" y="987425"/>
            <a:ext cx="5622035"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71650" y="2171700"/>
            <a:ext cx="3943350" cy="36972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B6C59E6A-4EB9-4094-BD3D-94E1BA36C3F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Tree>
    <p:extLst>
      <p:ext uri="{BB962C8B-B14F-4D97-AF65-F5344CB8AC3E}">
        <p14:creationId xmlns:p14="http://schemas.microsoft.com/office/powerpoint/2010/main" val="2125269925"/>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8398F-FB19-4A7D-B68A-071C9ACD587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1072" y="425550"/>
            <a:ext cx="2521919" cy="2068373"/>
          </a:xfrm>
          <a:prstGeom prst="rect">
            <a:avLst/>
          </a:prstGeom>
        </p:spPr>
      </p:pic>
      <p:sp>
        <p:nvSpPr>
          <p:cNvPr id="8" name="Title 1"/>
          <p:cNvSpPr>
            <a:spLocks noGrp="1"/>
          </p:cNvSpPr>
          <p:nvPr userDrawn="1">
            <p:ph type="title"/>
          </p:nvPr>
        </p:nvSpPr>
        <p:spPr>
          <a:xfrm>
            <a:off x="4564777" y="3362350"/>
            <a:ext cx="7611908" cy="598590"/>
          </a:xfrm>
          <a:noFill/>
        </p:spPr>
        <p:txBody>
          <a:bodyPr>
            <a:normAutofit/>
          </a:bodyPr>
          <a:lstStyle>
            <a:lvl1pPr algn="l">
              <a:defRPr sz="4000" b="1" i="0">
                <a:solidFill>
                  <a:schemeClr val="tx1"/>
                </a:solidFill>
                <a:latin typeface="Poppins SemiBold" pitchFamily="2" charset="77"/>
                <a:cs typeface="Poppins SemiBold" pitchFamily="2" charset="77"/>
              </a:defRPr>
            </a:lvl1pPr>
          </a:lstStyle>
          <a:p>
            <a:r>
              <a:rPr lang="en-US"/>
              <a:t>Click to edit Master title style</a:t>
            </a:r>
          </a:p>
        </p:txBody>
      </p:sp>
      <p:cxnSp>
        <p:nvCxnSpPr>
          <p:cNvPr id="10" name="Straight Connector 9">
            <a:extLst>
              <a:ext uri="{FF2B5EF4-FFF2-40B4-BE49-F238E27FC236}">
                <a16:creationId xmlns:a16="http://schemas.microsoft.com/office/drawing/2014/main" id="{E71FE009-0F85-4A89-AF0B-C72446254037}"/>
              </a:ext>
            </a:extLst>
          </p:cNvPr>
          <p:cNvCxnSpPr>
            <a:cxnSpLocks/>
          </p:cNvCxnSpPr>
          <p:nvPr userDrawn="1"/>
        </p:nvCxnSpPr>
        <p:spPr>
          <a:xfrm>
            <a:off x="4564777" y="4100931"/>
            <a:ext cx="761788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A blue and black background&#10;&#10;Description automatically generated">
            <a:extLst>
              <a:ext uri="{FF2B5EF4-FFF2-40B4-BE49-F238E27FC236}">
                <a16:creationId xmlns:a16="http://schemas.microsoft.com/office/drawing/2014/main" id="{48E4FFD9-5263-320E-D0E3-FC91ECD355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8" t="20326" r="69350" b="20326"/>
          <a:stretch/>
        </p:blipFill>
        <p:spPr>
          <a:xfrm>
            <a:off x="0" y="0"/>
            <a:ext cx="2521919" cy="6858000"/>
          </a:xfrm>
          <a:prstGeom prst="rect">
            <a:avLst/>
          </a:prstGeom>
        </p:spPr>
      </p:pic>
      <p:sp>
        <p:nvSpPr>
          <p:cNvPr id="9" name="Text Placeholder 8">
            <a:extLst>
              <a:ext uri="{FF2B5EF4-FFF2-40B4-BE49-F238E27FC236}">
                <a16:creationId xmlns:a16="http://schemas.microsoft.com/office/drawing/2014/main" id="{E4A6D520-C6F9-6742-F9F3-91CD0361F1F5}"/>
              </a:ext>
            </a:extLst>
          </p:cNvPr>
          <p:cNvSpPr>
            <a:spLocks noGrp="1"/>
          </p:cNvSpPr>
          <p:nvPr>
            <p:ph type="body" sz="quarter" idx="10" hasCustomPrompt="1"/>
          </p:nvPr>
        </p:nvSpPr>
        <p:spPr>
          <a:xfrm>
            <a:off x="4564063" y="4233863"/>
            <a:ext cx="7612062" cy="387832"/>
          </a:xfrm>
          <a:prstGeom prst="rect">
            <a:avLst/>
          </a:prstGeom>
        </p:spPr>
        <p:txBody>
          <a:bodyPr>
            <a:noAutofit/>
          </a:bodyPr>
          <a:lstStyle>
            <a:lvl1pPr>
              <a:defRPr sz="2400">
                <a:solidFill>
                  <a:srgbClr val="003C9C"/>
                </a:solidFill>
              </a:defRPr>
            </a:lvl1pPr>
            <a:lvl2pPr marL="457200" indent="0">
              <a:buNone/>
              <a:defRPr>
                <a:solidFill>
                  <a:srgbClr val="003C9C"/>
                </a:solidFill>
              </a:defRPr>
            </a:lvl2pPr>
            <a:lvl3pPr marL="914400" indent="0">
              <a:buNone/>
              <a:defRPr>
                <a:solidFill>
                  <a:srgbClr val="003C9C"/>
                </a:solidFill>
              </a:defRPr>
            </a:lvl3pPr>
            <a:lvl4pPr marL="1371600" indent="0">
              <a:buNone/>
              <a:defRPr>
                <a:solidFill>
                  <a:srgbClr val="003C9C"/>
                </a:solidFill>
              </a:defRPr>
            </a:lvl4pPr>
            <a:lvl5pPr marL="1828800" indent="0">
              <a:buNone/>
              <a:defRPr>
                <a:solidFill>
                  <a:srgbClr val="003C9C"/>
                </a:solidFill>
              </a:defRPr>
            </a:lvl5pPr>
          </a:lstStyle>
          <a:p>
            <a:pPr lvl="0"/>
            <a:r>
              <a:rPr lang="en-US"/>
              <a:t>CLICK TO EDIT MASTER TEXT STYLES</a:t>
            </a:r>
          </a:p>
        </p:txBody>
      </p:sp>
    </p:spTree>
    <p:extLst>
      <p:ext uri="{BB962C8B-B14F-4D97-AF65-F5344CB8AC3E}">
        <p14:creationId xmlns:p14="http://schemas.microsoft.com/office/powerpoint/2010/main" val="61880507"/>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5" name="Picture 14" descr="A blue and black rectangle&#10;&#10;Description automatically generated">
            <a:extLst>
              <a:ext uri="{FF2B5EF4-FFF2-40B4-BE49-F238E27FC236}">
                <a16:creationId xmlns:a16="http://schemas.microsoft.com/office/drawing/2014/main" id="{FFDFE4E6-34BE-3AD8-477C-B270DEC1DE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987"/>
          <a:stretch/>
        </p:blipFill>
        <p:spPr>
          <a:xfrm>
            <a:off x="0" y="0"/>
            <a:ext cx="6496424" cy="2850776"/>
          </a:xfrm>
          <a:prstGeom prst="rect">
            <a:avLst/>
          </a:prstGeom>
        </p:spPr>
      </p:pic>
      <p:sp>
        <p:nvSpPr>
          <p:cNvPr id="5" name="Rectangle 4">
            <a:extLst>
              <a:ext uri="{FF2B5EF4-FFF2-40B4-BE49-F238E27FC236}">
                <a16:creationId xmlns:a16="http://schemas.microsoft.com/office/drawing/2014/main" id="{8BD4F2F4-41A7-4AF5-8B8F-495058752B7F}"/>
              </a:ext>
            </a:extLst>
          </p:cNvPr>
          <p:cNvSpPr/>
          <p:nvPr userDrawn="1"/>
        </p:nvSpPr>
        <p:spPr>
          <a:xfrm>
            <a:off x="6496424" y="0"/>
            <a:ext cx="56955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FB97084-F6CD-4504-99AA-BDF711B7CED2}"/>
              </a:ext>
            </a:extLst>
          </p:cNvPr>
          <p:cNvSpPr>
            <a:spLocks noGrp="1"/>
          </p:cNvSpPr>
          <p:nvPr>
            <p:ph type="title"/>
          </p:nvPr>
        </p:nvSpPr>
        <p:spPr>
          <a:xfrm>
            <a:off x="6648823" y="3795059"/>
            <a:ext cx="5390777" cy="2850776"/>
          </a:xfrm>
          <a:noFill/>
        </p:spPr>
        <p:txBody>
          <a:bodyPr>
            <a:normAutofit/>
          </a:bodyPr>
          <a:lstStyle>
            <a:lvl1pPr algn="l">
              <a:defRPr sz="4400" b="1" i="0">
                <a:solidFill>
                  <a:schemeClr val="bg1"/>
                </a:solidFill>
                <a:latin typeface="Poppins SemiBold" pitchFamily="2" charset="77"/>
                <a:cs typeface="Poppins SemiBold"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53348F82-7755-4ABF-8100-CA7ECA91DDC5}"/>
              </a:ext>
            </a:extLst>
          </p:cNvPr>
          <p:cNvCxnSpPr>
            <a:cxnSpLocks/>
          </p:cNvCxnSpPr>
          <p:nvPr userDrawn="1"/>
        </p:nvCxnSpPr>
        <p:spPr>
          <a:xfrm>
            <a:off x="660030" y="2641600"/>
            <a:ext cx="525162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3009595E-245E-464A-882B-F09636DC9AFF}"/>
              </a:ext>
            </a:extLst>
          </p:cNvPr>
          <p:cNvSpPr>
            <a:spLocks noGrp="1"/>
          </p:cNvSpPr>
          <p:nvPr>
            <p:ph type="body" sz="quarter" idx="10" hasCustomPrompt="1"/>
          </p:nvPr>
        </p:nvSpPr>
        <p:spPr>
          <a:xfrm>
            <a:off x="691979" y="1211050"/>
            <a:ext cx="5152768" cy="1383912"/>
          </a:xfrm>
          <a:prstGeom prst="rect">
            <a:avLst/>
          </a:prstGeom>
        </p:spPr>
        <p:txBody>
          <a:bodyPr>
            <a:normAutofit/>
          </a:bodyPr>
          <a:lstStyle>
            <a:lvl1pPr>
              <a:defRPr sz="4400" b="1" i="0">
                <a:solidFill>
                  <a:schemeClr val="tx1"/>
                </a:solidFill>
                <a:latin typeface="Poppins SemiBold" pitchFamily="2" charset="77"/>
                <a:cs typeface="Poppins SemiBold" pitchFamily="2" charset="77"/>
              </a:defRPr>
            </a:lvl1pPr>
          </a:lstStyle>
          <a:p>
            <a:r>
              <a:rPr lang="en-US">
                <a:solidFill>
                  <a:schemeClr val="accent2">
                    <a:lumMod val="75000"/>
                  </a:schemeClr>
                </a:solidFill>
              </a:rPr>
              <a:t>Click to edit Master title style</a:t>
            </a:r>
          </a:p>
        </p:txBody>
      </p:sp>
    </p:spTree>
    <p:extLst>
      <p:ext uri="{BB962C8B-B14F-4D97-AF65-F5344CB8AC3E}">
        <p14:creationId xmlns:p14="http://schemas.microsoft.com/office/powerpoint/2010/main" val="3491707324"/>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alpha val="0"/>
            </a:schemeClr>
          </a:solidFill>
        </p:spPr>
        <p:txBody>
          <a:bodyPr/>
          <a:lstStyle>
            <a:lvl1pPr>
              <a:defRPr>
                <a:solidFill>
                  <a:schemeClr val="tx1"/>
                </a:solidFill>
              </a:defRPr>
            </a:lvl1pPr>
          </a:lstStyle>
          <a:p>
            <a:r>
              <a:rPr lang="en-US"/>
              <a:t>Click to edit Master title style</a:t>
            </a:r>
          </a:p>
        </p:txBody>
      </p:sp>
      <p:sp>
        <p:nvSpPr>
          <p:cNvPr id="7" name="Content Placeholder 6"/>
          <p:cNvSpPr>
            <a:spLocks noGrp="1"/>
          </p:cNvSpPr>
          <p:nvPr>
            <p:ph sz="quarter" idx="13"/>
          </p:nvPr>
        </p:nvSpPr>
        <p:spPr>
          <a:xfrm>
            <a:off x="1752600" y="1444752"/>
            <a:ext cx="10076688" cy="341145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A532B44-FF96-45CB-BEA7-AB16F9AB387E}"/>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C21D643A-FCC5-43E1-8618-E280C9A3FA85}"/>
              </a:ext>
            </a:extLst>
          </p:cNvPr>
          <p:cNvSpPr>
            <a:spLocks noGrp="1"/>
          </p:cNvSpPr>
          <p:nvPr>
            <p:ph type="ftr" sz="quarter" idx="12"/>
          </p:nvPr>
        </p:nvSpPr>
        <p:spPr>
          <a:xfrm>
            <a:off x="1755647" y="6356350"/>
            <a:ext cx="10076687" cy="365125"/>
          </a:xfrm>
        </p:spPr>
        <p:txBody>
          <a:bodyPr/>
          <a:lstStyle>
            <a:lvl1pPr>
              <a:defRPr>
                <a:solidFill>
                  <a:schemeClr val="accent2"/>
                </a:solidFill>
              </a:defRPr>
            </a:lvl1pPr>
          </a:lstStyle>
          <a:p>
            <a:pPr algn="r"/>
            <a:r>
              <a:rPr lang="en-US"/>
              <a:t>Project Number &amp; Title</a:t>
            </a:r>
          </a:p>
        </p:txBody>
      </p:sp>
    </p:spTree>
    <p:extLst>
      <p:ext uri="{BB962C8B-B14F-4D97-AF65-F5344CB8AC3E}">
        <p14:creationId xmlns:p14="http://schemas.microsoft.com/office/powerpoint/2010/main" val="174547769"/>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65622" y="1709739"/>
            <a:ext cx="8866714" cy="2825192"/>
          </a:xfrm>
        </p:spPr>
        <p:txBody>
          <a:bodyPr anchor="b">
            <a:normAutofit/>
          </a:bodyPr>
          <a:lstStyle>
            <a:lvl1pPr>
              <a:defRPr sz="44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965622" y="4589464"/>
            <a:ext cx="8866714" cy="1485702"/>
          </a:xfrm>
          <a:prstGeom prst="rect">
            <a:avLst/>
          </a:prstGeo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ue arrow pointing to a black background&#10;&#10;Description automatically generated">
            <a:extLst>
              <a:ext uri="{FF2B5EF4-FFF2-40B4-BE49-F238E27FC236}">
                <a16:creationId xmlns:a16="http://schemas.microsoft.com/office/drawing/2014/main" id="{4B6B50C1-780E-25FC-186D-C69E86E062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05" t="29971" r="65182"/>
          <a:stretch/>
        </p:blipFill>
        <p:spPr>
          <a:xfrm>
            <a:off x="0" y="0"/>
            <a:ext cx="5474043" cy="6864255"/>
          </a:xfrm>
          <a:prstGeom prst="rect">
            <a:avLst/>
          </a:prstGeom>
        </p:spPr>
      </p:pic>
      <p:pic>
        <p:nvPicPr>
          <p:cNvPr id="12" name="Picture 11" descr="A white logo with black background&#10;&#10;Description automatically generated">
            <a:extLst>
              <a:ext uri="{FF2B5EF4-FFF2-40B4-BE49-F238E27FC236}">
                <a16:creationId xmlns:a16="http://schemas.microsoft.com/office/drawing/2014/main" id="{9C0E7AB3-A86F-6F0B-21B0-366CEF6553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3093796367"/>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52600" y="1501775"/>
            <a:ext cx="4743450" cy="4351338"/>
          </a:xfrm>
          <a:prstGeom prst="rect">
            <a:avLst/>
          </a:prstGeom>
        </p:spPr>
        <p:txBody>
          <a:bodyPr/>
          <a:lstStyle>
            <a:lvl1pPr>
              <a:defRPr b="1">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6600" y="1501775"/>
            <a:ext cx="4743450" cy="4351338"/>
          </a:xfrm>
          <a:prstGeom prst="rect">
            <a:avLst/>
          </a:prstGeom>
        </p:spPr>
        <p:txBody>
          <a:bodyPr/>
          <a:lstStyle>
            <a:lvl1pPr>
              <a:defRPr b="1">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ED58E84-88D2-4E70-96AC-A132F305B283}"/>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5" name="Title 4">
            <a:extLst>
              <a:ext uri="{FF2B5EF4-FFF2-40B4-BE49-F238E27FC236}">
                <a16:creationId xmlns:a16="http://schemas.microsoft.com/office/drawing/2014/main" id="{4DFD7E28-BC6B-6E9B-3235-FBD9C2F7C9D1}"/>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1D1994D-01A7-E3C0-0AB4-E2AF6A9AEA68}"/>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279590"/>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553" y="705712"/>
            <a:ext cx="10962894" cy="894488"/>
          </a:xfrm>
        </p:spPr>
        <p:txBody>
          <a:bodyPr lIns="0" tIns="0" rIns="0" bIns="0" anchor="t">
            <a:noAutofit/>
          </a:bodyPr>
          <a:lstStyle>
            <a:lvl1pPr>
              <a:defRPr sz="3000" spc="0">
                <a:solidFill>
                  <a:srgbClr val="0D2C6C"/>
                </a:solidFill>
              </a:defRPr>
            </a:lvl1pPr>
          </a:lstStyle>
          <a:p>
            <a:r>
              <a:rPr lang="en-US"/>
              <a:t>Click to edit title</a:t>
            </a:r>
          </a:p>
        </p:txBody>
      </p:sp>
      <p:sp>
        <p:nvSpPr>
          <p:cNvPr id="3" name="Content Placeholder 2"/>
          <p:cNvSpPr>
            <a:spLocks noGrp="1"/>
          </p:cNvSpPr>
          <p:nvPr>
            <p:ph idx="1"/>
          </p:nvPr>
        </p:nvSpPr>
        <p:spPr>
          <a:xfrm>
            <a:off x="614553" y="1670103"/>
            <a:ext cx="10967847" cy="40233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449637" y="6470704"/>
            <a:ext cx="2154143" cy="274320"/>
          </a:xfrm>
        </p:spPr>
        <p:txBody>
          <a:bodyPr lIns="0" tIns="0" rIns="0" bIns="0"/>
          <a:lstStyle/>
          <a:p>
            <a:fld id="{FDEE75F8-48EB-4839-9E71-8CCEE647FA5C}" type="datetime1">
              <a:rPr lang="en-US" smtClean="0"/>
              <a:t>2/28/2025</a:t>
            </a:fld>
            <a:endParaRPr lang="en-US"/>
          </a:p>
        </p:txBody>
      </p:sp>
      <p:sp>
        <p:nvSpPr>
          <p:cNvPr id="6" name="Slide Number Placeholder 5"/>
          <p:cNvSpPr>
            <a:spLocks noGrp="1"/>
          </p:cNvSpPr>
          <p:nvPr>
            <p:ph type="sldNum" sz="quarter" idx="12"/>
          </p:nvPr>
        </p:nvSpPr>
        <p:spPr>
          <a:xfrm>
            <a:off x="10603780" y="6470704"/>
            <a:ext cx="973667"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a:p>
        </p:txBody>
      </p:sp>
      <p:sp>
        <p:nvSpPr>
          <p:cNvPr id="9" name="Footer Placeholder 4">
            <a:extLst>
              <a:ext uri="{FF2B5EF4-FFF2-40B4-BE49-F238E27FC236}">
                <a16:creationId xmlns:a16="http://schemas.microsoft.com/office/drawing/2014/main" id="{F3A8E1E7-7782-449B-A06B-D902EC96A963}"/>
              </a:ext>
            </a:extLst>
          </p:cNvPr>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spTree>
    <p:extLst>
      <p:ext uri="{BB962C8B-B14F-4D97-AF65-F5344CB8AC3E}">
        <p14:creationId xmlns:p14="http://schemas.microsoft.com/office/powerpoint/2010/main" val="512904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1414463"/>
            <a:ext cx="4702175" cy="823912"/>
          </a:xfrm>
          <a:prstGeom prst="rect">
            <a:avLst/>
          </a:prstGeom>
        </p:spPr>
        <p:txBody>
          <a:bodyPr anchor="b"/>
          <a:lstStyle>
            <a:lvl1pPr marL="0" indent="0">
              <a:buNone/>
              <a:defRPr sz="2400" b="1">
                <a:solidFill>
                  <a:schemeClr val="accent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52600" y="2238375"/>
            <a:ext cx="4702175" cy="3684588"/>
          </a:xfrm>
          <a:prstGeom prst="rect">
            <a:avLst/>
          </a:prstGeom>
        </p:spPr>
        <p:txBody>
          <a:bodyPr/>
          <a:lstStyle>
            <a:lvl1pPr>
              <a:defRPr>
                <a:solidFill>
                  <a:schemeClr val="tx2"/>
                </a:solidFill>
                <a:latin typeface="Poppins" pitchFamily="2" charset="77"/>
                <a:cs typeface="Poppins" pitchFamily="2" charset="77"/>
              </a:defRPr>
            </a:lvl1pPr>
            <a:lvl2pPr>
              <a:defRPr>
                <a:solidFill>
                  <a:schemeClr val="tx2"/>
                </a:solidFill>
                <a:latin typeface="Poppins" pitchFamily="2" charset="77"/>
                <a:cs typeface="Poppins" pitchFamily="2" charset="77"/>
              </a:defRPr>
            </a:lvl2pPr>
            <a:lvl3pPr>
              <a:defRPr>
                <a:solidFill>
                  <a:schemeClr val="tx2"/>
                </a:solidFill>
                <a:latin typeface="Poppins" pitchFamily="2" charset="77"/>
                <a:cs typeface="Poppins" pitchFamily="2" charset="77"/>
              </a:defRPr>
            </a:lvl3pPr>
            <a:lvl4pPr>
              <a:defRPr>
                <a:solidFill>
                  <a:schemeClr val="tx2"/>
                </a:solidFill>
                <a:latin typeface="Poppins" pitchFamily="2" charset="77"/>
                <a:cs typeface="Poppins" pitchFamily="2" charset="77"/>
              </a:defRPr>
            </a:lvl4pPr>
            <a:lvl5pPr>
              <a:defRPr>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07004" y="1414463"/>
            <a:ext cx="4725332" cy="823912"/>
          </a:xfrm>
          <a:prstGeom prst="rect">
            <a:avLst/>
          </a:prstGeom>
        </p:spPr>
        <p:txBody>
          <a:bodyPr anchor="b"/>
          <a:lstStyle>
            <a:lvl1pPr marL="0" indent="0">
              <a:buNone/>
              <a:defRPr sz="2400" b="1">
                <a:solidFill>
                  <a:schemeClr val="accent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07004" y="2238375"/>
            <a:ext cx="4725332" cy="3684588"/>
          </a:xfrm>
          <a:prstGeom prst="rect">
            <a:avLst/>
          </a:prstGeom>
        </p:spPr>
        <p:txBody>
          <a:bodyPr/>
          <a:lstStyle>
            <a:lvl1pPr>
              <a:defRPr>
                <a:solidFill>
                  <a:schemeClr val="tx2"/>
                </a:solidFill>
                <a:latin typeface="Poppins" pitchFamily="2" charset="77"/>
                <a:cs typeface="Poppins" pitchFamily="2" charset="77"/>
              </a:defRPr>
            </a:lvl1pPr>
            <a:lvl2pPr>
              <a:defRPr>
                <a:solidFill>
                  <a:schemeClr val="tx2"/>
                </a:solidFill>
                <a:latin typeface="Poppins" pitchFamily="2" charset="77"/>
                <a:cs typeface="Poppins" pitchFamily="2" charset="77"/>
              </a:defRPr>
            </a:lvl2pPr>
            <a:lvl3pPr>
              <a:defRPr>
                <a:solidFill>
                  <a:schemeClr val="tx2"/>
                </a:solidFill>
                <a:latin typeface="Poppins" pitchFamily="2" charset="77"/>
                <a:cs typeface="Poppins" pitchFamily="2" charset="77"/>
              </a:defRPr>
            </a:lvl3pPr>
            <a:lvl4pPr>
              <a:defRPr>
                <a:solidFill>
                  <a:schemeClr val="tx2"/>
                </a:solidFill>
                <a:latin typeface="Poppins" pitchFamily="2" charset="77"/>
                <a:cs typeface="Poppins" pitchFamily="2" charset="77"/>
              </a:defRPr>
            </a:lvl4pPr>
            <a:lvl5pPr>
              <a:defRPr>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E9CA7090-1572-49C6-A5BE-DFBCFE5D0C9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2" name="Title 4">
            <a:extLst>
              <a:ext uri="{FF2B5EF4-FFF2-40B4-BE49-F238E27FC236}">
                <a16:creationId xmlns:a16="http://schemas.microsoft.com/office/drawing/2014/main" id="{8B378235-5D7B-C5C9-7596-2FC8D63F212F}"/>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C15F532-9AAF-BBA0-03ED-EDB7A13492CB}"/>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718574"/>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9169015-3DD1-4516-A6E2-9C96CA6261E7}"/>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B95C2CF0-050C-54CC-FB93-CB1FD5A6C00B}"/>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2A398DB-7AAC-65F4-F69F-AD81783AAF73}"/>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301149"/>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9169015-3DD1-4516-A6E2-9C96CA6261E7}"/>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8C530833-3F28-0332-BCD4-ACD0C0D18668}"/>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A05F6982-69E2-061D-9641-AA9C75142B4E}"/>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4">
            <a:extLst>
              <a:ext uri="{FF2B5EF4-FFF2-40B4-BE49-F238E27FC236}">
                <a16:creationId xmlns:a16="http://schemas.microsoft.com/office/drawing/2014/main" id="{79927819-8A28-BB4E-D6AE-ABDED42433B3}"/>
              </a:ext>
            </a:extLst>
          </p:cNvPr>
          <p:cNvSpPr txBox="1">
            <a:spLocks/>
          </p:cNvSpPr>
          <p:nvPr userDrawn="1"/>
        </p:nvSpPr>
        <p:spPr>
          <a:xfrm>
            <a:off x="1138426" y="1088931"/>
            <a:ext cx="11311128" cy="640080"/>
          </a:xfrm>
          <a:prstGeom prst="rect">
            <a:avLst/>
          </a:prstGeom>
          <a:solidFill>
            <a:schemeClr val="bg1">
              <a:alpha val="0"/>
            </a:schemeClr>
          </a:solidFill>
        </p:spPr>
        <p:txBody>
          <a:bodyPr vert="horz" lIns="91440" tIns="45720" rIns="91440" bIns="45720" rtlCol="0" anchor="ctr">
            <a:normAutofit/>
          </a:bodyPr>
          <a:lst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a:lstStyle>
          <a:p>
            <a:r>
              <a:rPr lang="en-US" sz="2000">
                <a:solidFill>
                  <a:srgbClr val="003C9C"/>
                </a:solidFill>
              </a:rPr>
              <a:t>CLICK TO EDIT MASTER TITLE STYLE</a:t>
            </a:r>
          </a:p>
        </p:txBody>
      </p:sp>
    </p:spTree>
    <p:extLst>
      <p:ext uri="{BB962C8B-B14F-4D97-AF65-F5344CB8AC3E}">
        <p14:creationId xmlns:p14="http://schemas.microsoft.com/office/powerpoint/2010/main" val="1886301149"/>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5A1739-B7D4-4856-B098-8B20037FC589}"/>
              </a:ext>
            </a:extLst>
          </p:cNvPr>
          <p:cNvSpPr>
            <a:spLocks noGrp="1"/>
          </p:cNvSpPr>
          <p:nvPr>
            <p:ph type="pic" sz="quarter" idx="10" hasCustomPrompt="1"/>
          </p:nvPr>
        </p:nvSpPr>
        <p:spPr>
          <a:xfrm>
            <a:off x="3567207" y="2301365"/>
            <a:ext cx="2159000" cy="2043112"/>
          </a:xfrm>
          <a:prstGeom prst="rect">
            <a:avLst/>
          </a:prstGeom>
        </p:spPr>
        <p:txBody>
          <a:bodyPr/>
          <a:lstStyle>
            <a:lvl1pPr>
              <a:defRPr>
                <a:solidFill>
                  <a:schemeClr val="accent1"/>
                </a:solidFill>
              </a:defRPr>
            </a:lvl1pPr>
          </a:lstStyle>
          <a:p>
            <a:r>
              <a:rPr lang="en-US"/>
              <a:t>Click to add headshot</a:t>
            </a:r>
          </a:p>
        </p:txBody>
      </p:sp>
      <p:sp>
        <p:nvSpPr>
          <p:cNvPr id="8" name="Text Placeholder 7">
            <a:extLst>
              <a:ext uri="{FF2B5EF4-FFF2-40B4-BE49-F238E27FC236}">
                <a16:creationId xmlns:a16="http://schemas.microsoft.com/office/drawing/2014/main" id="{683116E3-CAC7-4648-A90F-BD3934DA459E}"/>
              </a:ext>
            </a:extLst>
          </p:cNvPr>
          <p:cNvSpPr>
            <a:spLocks noGrp="1"/>
          </p:cNvSpPr>
          <p:nvPr>
            <p:ph type="body" sz="quarter" idx="11" hasCustomPrompt="1"/>
          </p:nvPr>
        </p:nvSpPr>
        <p:spPr>
          <a:xfrm>
            <a:off x="5751015" y="2300853"/>
            <a:ext cx="2301875" cy="2043624"/>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14" name="Footer Placeholder 6">
            <a:extLst>
              <a:ext uri="{FF2B5EF4-FFF2-40B4-BE49-F238E27FC236}">
                <a16:creationId xmlns:a16="http://schemas.microsoft.com/office/drawing/2014/main" id="{B43165ED-4C0F-4067-8D3B-E68FE936C137}"/>
              </a:ext>
            </a:extLst>
          </p:cNvPr>
          <p:cNvSpPr>
            <a:spLocks noGrp="1"/>
          </p:cNvSpPr>
          <p:nvPr>
            <p:ph type="ftr" sz="quarter" idx="12"/>
          </p:nvPr>
        </p:nvSpPr>
        <p:spPr>
          <a:xfrm>
            <a:off x="1755647" y="6356350"/>
            <a:ext cx="10076687" cy="365125"/>
          </a:xfrm>
        </p:spPr>
        <p:txBody>
          <a:bodyPr/>
          <a:lstStyle/>
          <a:p>
            <a:pPr algn="r"/>
            <a:r>
              <a:rPr lang="en-US"/>
              <a:t>Replacement of Bridge No. 02510 </a:t>
            </a:r>
            <a:r>
              <a:rPr lang="en-US">
                <a:solidFill>
                  <a:srgbClr val="FF6600"/>
                </a:solidFill>
              </a:rPr>
              <a:t>//</a:t>
            </a:r>
            <a:r>
              <a:rPr lang="en-US"/>
              <a:t> State Project No. 0040-0146</a:t>
            </a:r>
          </a:p>
        </p:txBody>
      </p:sp>
      <p:sp>
        <p:nvSpPr>
          <p:cNvPr id="2" name="Title 4">
            <a:extLst>
              <a:ext uri="{FF2B5EF4-FFF2-40B4-BE49-F238E27FC236}">
                <a16:creationId xmlns:a16="http://schemas.microsoft.com/office/drawing/2014/main" id="{036EF244-6CA5-DF19-576E-0D246CB7DF5B}"/>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A082F52C-675D-FDA7-E67E-0A5547BC4B03}"/>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939872"/>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Intro - Multiple Team Members (4)">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5BABAA7D-B3C9-40A7-AD6D-D8F5E0EE5083}"/>
              </a:ext>
            </a:extLst>
          </p:cNvPr>
          <p:cNvSpPr>
            <a:spLocks noGrp="1"/>
          </p:cNvSpPr>
          <p:nvPr>
            <p:ph type="ftr" sz="quarter" idx="18"/>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EFF1E9B3-3FFC-1897-3C6D-14A5A24294AE}"/>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3C2AD5F-E786-4A7B-B829-CEBF80E42E67}"/>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3">
            <a:extLst>
              <a:ext uri="{FF2B5EF4-FFF2-40B4-BE49-F238E27FC236}">
                <a16:creationId xmlns:a16="http://schemas.microsoft.com/office/drawing/2014/main" id="{CD64CD65-4083-01CC-7501-C8200BF955C8}"/>
              </a:ext>
            </a:extLst>
          </p:cNvPr>
          <p:cNvSpPr>
            <a:spLocks noGrp="1"/>
          </p:cNvSpPr>
          <p:nvPr>
            <p:ph type="pic" sz="quarter" idx="10" hasCustomPrompt="1"/>
          </p:nvPr>
        </p:nvSpPr>
        <p:spPr>
          <a:xfrm>
            <a:off x="3077738" y="1530327"/>
            <a:ext cx="2053116" cy="2053121"/>
          </a:xfrm>
          <a:prstGeom prst="rect">
            <a:avLst/>
          </a:prstGeom>
        </p:spPr>
        <p:txBody>
          <a:bodyPr/>
          <a:lstStyle>
            <a:lvl1pPr>
              <a:defRPr>
                <a:solidFill>
                  <a:schemeClr val="accent1"/>
                </a:solidFill>
              </a:defRPr>
            </a:lvl1pPr>
          </a:lstStyle>
          <a:p>
            <a:r>
              <a:rPr lang="en-US"/>
              <a:t>Click to add headshot</a:t>
            </a:r>
          </a:p>
        </p:txBody>
      </p:sp>
      <p:sp>
        <p:nvSpPr>
          <p:cNvPr id="26" name="Text Placeholder 7">
            <a:extLst>
              <a:ext uri="{FF2B5EF4-FFF2-40B4-BE49-F238E27FC236}">
                <a16:creationId xmlns:a16="http://schemas.microsoft.com/office/drawing/2014/main" id="{385FDC16-9E75-1C5C-5AD1-AFE07B1B6FF2}"/>
              </a:ext>
            </a:extLst>
          </p:cNvPr>
          <p:cNvSpPr>
            <a:spLocks noGrp="1"/>
          </p:cNvSpPr>
          <p:nvPr>
            <p:ph type="body" sz="quarter" idx="11" hasCustomPrompt="1"/>
          </p:nvPr>
        </p:nvSpPr>
        <p:spPr>
          <a:xfrm>
            <a:off x="5145435" y="153032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7" name="Picture Placeholder 3">
            <a:extLst>
              <a:ext uri="{FF2B5EF4-FFF2-40B4-BE49-F238E27FC236}">
                <a16:creationId xmlns:a16="http://schemas.microsoft.com/office/drawing/2014/main" id="{5F8F48FC-A231-71B4-61B2-304FC0308AAC}"/>
              </a:ext>
            </a:extLst>
          </p:cNvPr>
          <p:cNvSpPr>
            <a:spLocks noGrp="1"/>
          </p:cNvSpPr>
          <p:nvPr>
            <p:ph type="pic" sz="quarter" idx="19" hasCustomPrompt="1"/>
          </p:nvPr>
        </p:nvSpPr>
        <p:spPr>
          <a:xfrm>
            <a:off x="3077738" y="3742187"/>
            <a:ext cx="2053116" cy="2053121"/>
          </a:xfrm>
          <a:prstGeom prst="rect">
            <a:avLst/>
          </a:prstGeom>
        </p:spPr>
        <p:txBody>
          <a:bodyPr/>
          <a:lstStyle>
            <a:lvl1pPr>
              <a:defRPr>
                <a:solidFill>
                  <a:schemeClr val="accent1"/>
                </a:solidFill>
              </a:defRPr>
            </a:lvl1pPr>
          </a:lstStyle>
          <a:p>
            <a:r>
              <a:rPr lang="en-US"/>
              <a:t>Click to add headshot</a:t>
            </a:r>
          </a:p>
        </p:txBody>
      </p:sp>
      <p:sp>
        <p:nvSpPr>
          <p:cNvPr id="28" name="Text Placeholder 7">
            <a:extLst>
              <a:ext uri="{FF2B5EF4-FFF2-40B4-BE49-F238E27FC236}">
                <a16:creationId xmlns:a16="http://schemas.microsoft.com/office/drawing/2014/main" id="{FEF9556D-84E9-F2C9-B2AD-C4D974155374}"/>
              </a:ext>
            </a:extLst>
          </p:cNvPr>
          <p:cNvSpPr>
            <a:spLocks noGrp="1"/>
          </p:cNvSpPr>
          <p:nvPr>
            <p:ph type="body" sz="quarter" idx="20" hasCustomPrompt="1"/>
          </p:nvPr>
        </p:nvSpPr>
        <p:spPr>
          <a:xfrm>
            <a:off x="5145435" y="374218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9" name="Picture Placeholder 3">
            <a:extLst>
              <a:ext uri="{FF2B5EF4-FFF2-40B4-BE49-F238E27FC236}">
                <a16:creationId xmlns:a16="http://schemas.microsoft.com/office/drawing/2014/main" id="{62FEEF1A-346C-3D3B-D03C-F599CABF806E}"/>
              </a:ext>
            </a:extLst>
          </p:cNvPr>
          <p:cNvSpPr>
            <a:spLocks noGrp="1"/>
          </p:cNvSpPr>
          <p:nvPr>
            <p:ph type="pic" sz="quarter" idx="21" hasCustomPrompt="1"/>
          </p:nvPr>
        </p:nvSpPr>
        <p:spPr>
          <a:xfrm>
            <a:off x="7711522" y="1530327"/>
            <a:ext cx="2053116" cy="2053121"/>
          </a:xfrm>
          <a:prstGeom prst="rect">
            <a:avLst/>
          </a:prstGeom>
        </p:spPr>
        <p:txBody>
          <a:bodyPr/>
          <a:lstStyle>
            <a:lvl1pPr>
              <a:defRPr>
                <a:solidFill>
                  <a:schemeClr val="accent1"/>
                </a:solidFill>
              </a:defRPr>
            </a:lvl1pPr>
          </a:lstStyle>
          <a:p>
            <a:r>
              <a:rPr lang="en-US"/>
              <a:t>Click to add headshot</a:t>
            </a:r>
          </a:p>
        </p:txBody>
      </p:sp>
      <p:sp>
        <p:nvSpPr>
          <p:cNvPr id="30" name="Text Placeholder 7">
            <a:extLst>
              <a:ext uri="{FF2B5EF4-FFF2-40B4-BE49-F238E27FC236}">
                <a16:creationId xmlns:a16="http://schemas.microsoft.com/office/drawing/2014/main" id="{0DC3B794-CB1A-A22A-514C-8C0D2AB8FAE3}"/>
              </a:ext>
            </a:extLst>
          </p:cNvPr>
          <p:cNvSpPr>
            <a:spLocks noGrp="1"/>
          </p:cNvSpPr>
          <p:nvPr>
            <p:ph type="body" sz="quarter" idx="22" hasCustomPrompt="1"/>
          </p:nvPr>
        </p:nvSpPr>
        <p:spPr>
          <a:xfrm>
            <a:off x="9779219" y="153032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31" name="Picture Placeholder 3">
            <a:extLst>
              <a:ext uri="{FF2B5EF4-FFF2-40B4-BE49-F238E27FC236}">
                <a16:creationId xmlns:a16="http://schemas.microsoft.com/office/drawing/2014/main" id="{A0C3DC43-3F18-92BF-2EB9-D8C6C6E1B5DD}"/>
              </a:ext>
            </a:extLst>
          </p:cNvPr>
          <p:cNvSpPr>
            <a:spLocks noGrp="1"/>
          </p:cNvSpPr>
          <p:nvPr>
            <p:ph type="pic" sz="quarter" idx="23" hasCustomPrompt="1"/>
          </p:nvPr>
        </p:nvSpPr>
        <p:spPr>
          <a:xfrm>
            <a:off x="7711522" y="3742187"/>
            <a:ext cx="2053116" cy="2053121"/>
          </a:xfrm>
          <a:prstGeom prst="rect">
            <a:avLst/>
          </a:prstGeom>
        </p:spPr>
        <p:txBody>
          <a:bodyPr/>
          <a:lstStyle>
            <a:lvl1pPr>
              <a:defRPr>
                <a:solidFill>
                  <a:schemeClr val="accent1"/>
                </a:solidFill>
              </a:defRPr>
            </a:lvl1pPr>
          </a:lstStyle>
          <a:p>
            <a:r>
              <a:rPr lang="en-US"/>
              <a:t>Click to add headshot</a:t>
            </a:r>
          </a:p>
        </p:txBody>
      </p:sp>
      <p:sp>
        <p:nvSpPr>
          <p:cNvPr id="32" name="Text Placeholder 7">
            <a:extLst>
              <a:ext uri="{FF2B5EF4-FFF2-40B4-BE49-F238E27FC236}">
                <a16:creationId xmlns:a16="http://schemas.microsoft.com/office/drawing/2014/main" id="{9B1D56E2-4790-AF19-B723-890EC18A0A39}"/>
              </a:ext>
            </a:extLst>
          </p:cNvPr>
          <p:cNvSpPr>
            <a:spLocks noGrp="1"/>
          </p:cNvSpPr>
          <p:nvPr>
            <p:ph type="body" sz="quarter" idx="24" hasCustomPrompt="1"/>
          </p:nvPr>
        </p:nvSpPr>
        <p:spPr>
          <a:xfrm>
            <a:off x="9779219" y="374218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Tree>
    <p:extLst>
      <p:ext uri="{BB962C8B-B14F-4D97-AF65-F5344CB8AC3E}">
        <p14:creationId xmlns:p14="http://schemas.microsoft.com/office/powerpoint/2010/main" val="2490285674"/>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am Intro - Multiple Team Members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5A1739-B7D4-4856-B098-8B20037FC589}"/>
              </a:ext>
            </a:extLst>
          </p:cNvPr>
          <p:cNvSpPr>
            <a:spLocks noGrp="1"/>
          </p:cNvSpPr>
          <p:nvPr>
            <p:ph type="pic" sz="quarter" idx="10" hasCustomPrompt="1"/>
          </p:nvPr>
        </p:nvSpPr>
        <p:spPr>
          <a:xfrm>
            <a:off x="1326031" y="1638390"/>
            <a:ext cx="1546269" cy="1463271"/>
          </a:xfrm>
          <a:prstGeom prst="rect">
            <a:avLst/>
          </a:prstGeom>
        </p:spPr>
        <p:txBody>
          <a:bodyPr/>
          <a:lstStyle>
            <a:lvl1pPr>
              <a:defRPr>
                <a:solidFill>
                  <a:schemeClr val="accent1"/>
                </a:solidFill>
              </a:defRPr>
            </a:lvl1pPr>
          </a:lstStyle>
          <a:p>
            <a:r>
              <a:rPr lang="en-US"/>
              <a:t>Click to add headshot</a:t>
            </a:r>
          </a:p>
        </p:txBody>
      </p:sp>
      <p:sp>
        <p:nvSpPr>
          <p:cNvPr id="8" name="Text Placeholder 7">
            <a:extLst>
              <a:ext uri="{FF2B5EF4-FFF2-40B4-BE49-F238E27FC236}">
                <a16:creationId xmlns:a16="http://schemas.microsoft.com/office/drawing/2014/main" id="{683116E3-CAC7-4648-A90F-BD3934DA459E}"/>
              </a:ext>
            </a:extLst>
          </p:cNvPr>
          <p:cNvSpPr>
            <a:spLocks noGrp="1"/>
          </p:cNvSpPr>
          <p:nvPr>
            <p:ph type="body" sz="quarter" idx="11" hasCustomPrompt="1"/>
          </p:nvPr>
        </p:nvSpPr>
        <p:spPr>
          <a:xfrm>
            <a:off x="2893641" y="1637366"/>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10" name="Picture Placeholder 3">
            <a:extLst>
              <a:ext uri="{FF2B5EF4-FFF2-40B4-BE49-F238E27FC236}">
                <a16:creationId xmlns:a16="http://schemas.microsoft.com/office/drawing/2014/main" id="{50DFB679-A108-43C6-A619-AE7DA9AC4D44}"/>
              </a:ext>
            </a:extLst>
          </p:cNvPr>
          <p:cNvSpPr>
            <a:spLocks noGrp="1"/>
          </p:cNvSpPr>
          <p:nvPr>
            <p:ph type="pic" sz="quarter" idx="14" hasCustomPrompt="1"/>
          </p:nvPr>
        </p:nvSpPr>
        <p:spPr>
          <a:xfrm>
            <a:off x="4926017" y="1637744"/>
            <a:ext cx="1546269" cy="1463271"/>
          </a:xfrm>
          <a:prstGeom prst="rect">
            <a:avLst/>
          </a:prstGeom>
        </p:spPr>
        <p:txBody>
          <a:bodyPr/>
          <a:lstStyle>
            <a:lvl1pPr>
              <a:defRPr>
                <a:solidFill>
                  <a:schemeClr val="accent1"/>
                </a:solidFill>
              </a:defRPr>
            </a:lvl1pPr>
          </a:lstStyle>
          <a:p>
            <a:r>
              <a:rPr lang="en-US"/>
              <a:t>Click to add headshot</a:t>
            </a:r>
          </a:p>
        </p:txBody>
      </p:sp>
      <p:sp>
        <p:nvSpPr>
          <p:cNvPr id="11" name="Text Placeholder 7">
            <a:extLst>
              <a:ext uri="{FF2B5EF4-FFF2-40B4-BE49-F238E27FC236}">
                <a16:creationId xmlns:a16="http://schemas.microsoft.com/office/drawing/2014/main" id="{A539EF00-D930-4DB5-BB97-53811B908B07}"/>
              </a:ext>
            </a:extLst>
          </p:cNvPr>
          <p:cNvSpPr>
            <a:spLocks noGrp="1"/>
          </p:cNvSpPr>
          <p:nvPr>
            <p:ph type="body" sz="quarter" idx="15" hasCustomPrompt="1"/>
          </p:nvPr>
        </p:nvSpPr>
        <p:spPr>
          <a:xfrm>
            <a:off x="6488705" y="1637366"/>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15" name="Footer Placeholder 4">
            <a:extLst>
              <a:ext uri="{FF2B5EF4-FFF2-40B4-BE49-F238E27FC236}">
                <a16:creationId xmlns:a16="http://schemas.microsoft.com/office/drawing/2014/main" id="{5BABAA7D-B3C9-40A7-AD6D-D8F5E0EE5083}"/>
              </a:ext>
            </a:extLst>
          </p:cNvPr>
          <p:cNvSpPr>
            <a:spLocks noGrp="1"/>
          </p:cNvSpPr>
          <p:nvPr>
            <p:ph type="ftr" sz="quarter" idx="18"/>
          </p:nvPr>
        </p:nvSpPr>
        <p:spPr>
          <a:xfrm>
            <a:off x="1755647" y="6356350"/>
            <a:ext cx="10076687" cy="365125"/>
          </a:xfrm>
        </p:spPr>
        <p:txBody>
          <a:bodyPr/>
          <a:lstStyle/>
          <a:p>
            <a:pPr algn="r"/>
            <a:r>
              <a:rPr lang="en-US"/>
              <a:t>Project Number &amp; Title</a:t>
            </a:r>
          </a:p>
        </p:txBody>
      </p:sp>
      <p:sp>
        <p:nvSpPr>
          <p:cNvPr id="16" name="Picture Placeholder 3">
            <a:extLst>
              <a:ext uri="{FF2B5EF4-FFF2-40B4-BE49-F238E27FC236}">
                <a16:creationId xmlns:a16="http://schemas.microsoft.com/office/drawing/2014/main" id="{C2354EEA-7EA5-4403-B516-8A09C627578A}"/>
              </a:ext>
            </a:extLst>
          </p:cNvPr>
          <p:cNvSpPr>
            <a:spLocks noGrp="1"/>
          </p:cNvSpPr>
          <p:nvPr>
            <p:ph type="pic" sz="quarter" idx="19" hasCustomPrompt="1"/>
          </p:nvPr>
        </p:nvSpPr>
        <p:spPr>
          <a:xfrm>
            <a:off x="8540138" y="1637744"/>
            <a:ext cx="1546269" cy="1463271"/>
          </a:xfrm>
          <a:prstGeom prst="rect">
            <a:avLst/>
          </a:prstGeom>
        </p:spPr>
        <p:txBody>
          <a:bodyPr/>
          <a:lstStyle>
            <a:lvl1pPr>
              <a:defRPr>
                <a:solidFill>
                  <a:schemeClr val="accent1"/>
                </a:solidFill>
              </a:defRPr>
            </a:lvl1pPr>
          </a:lstStyle>
          <a:p>
            <a:r>
              <a:rPr lang="en-US"/>
              <a:t>Click to add headshot</a:t>
            </a:r>
          </a:p>
        </p:txBody>
      </p:sp>
      <p:sp>
        <p:nvSpPr>
          <p:cNvPr id="17" name="Text Placeholder 7">
            <a:extLst>
              <a:ext uri="{FF2B5EF4-FFF2-40B4-BE49-F238E27FC236}">
                <a16:creationId xmlns:a16="http://schemas.microsoft.com/office/drawing/2014/main" id="{42A68324-62C4-49AE-B54F-3D4FFAFEE2EA}"/>
              </a:ext>
            </a:extLst>
          </p:cNvPr>
          <p:cNvSpPr>
            <a:spLocks noGrp="1"/>
          </p:cNvSpPr>
          <p:nvPr>
            <p:ph type="body" sz="quarter" idx="20" hasCustomPrompt="1"/>
          </p:nvPr>
        </p:nvSpPr>
        <p:spPr>
          <a:xfrm>
            <a:off x="10108510" y="1637366"/>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4" name="Picture Placeholder 3">
            <a:extLst>
              <a:ext uri="{FF2B5EF4-FFF2-40B4-BE49-F238E27FC236}">
                <a16:creationId xmlns:a16="http://schemas.microsoft.com/office/drawing/2014/main" id="{EEED19F1-CDC2-47F8-8335-EC50426E813E}"/>
              </a:ext>
            </a:extLst>
          </p:cNvPr>
          <p:cNvSpPr>
            <a:spLocks noGrp="1"/>
          </p:cNvSpPr>
          <p:nvPr>
            <p:ph type="pic" sz="quarter" idx="21" hasCustomPrompt="1"/>
          </p:nvPr>
        </p:nvSpPr>
        <p:spPr>
          <a:xfrm>
            <a:off x="1311808" y="3659342"/>
            <a:ext cx="1546269" cy="1463271"/>
          </a:xfrm>
          <a:prstGeom prst="rect">
            <a:avLst/>
          </a:prstGeom>
        </p:spPr>
        <p:txBody>
          <a:bodyPr/>
          <a:lstStyle>
            <a:lvl1pPr>
              <a:defRPr>
                <a:solidFill>
                  <a:schemeClr val="accent1"/>
                </a:solidFill>
              </a:defRPr>
            </a:lvl1pPr>
          </a:lstStyle>
          <a:p>
            <a:r>
              <a:rPr lang="en-US"/>
              <a:t>Click to add headshot</a:t>
            </a:r>
          </a:p>
        </p:txBody>
      </p:sp>
      <p:sp>
        <p:nvSpPr>
          <p:cNvPr id="25" name="Text Placeholder 7">
            <a:extLst>
              <a:ext uri="{FF2B5EF4-FFF2-40B4-BE49-F238E27FC236}">
                <a16:creationId xmlns:a16="http://schemas.microsoft.com/office/drawing/2014/main" id="{A6EAF9F1-784F-41E2-A921-1CF227861307}"/>
              </a:ext>
            </a:extLst>
          </p:cNvPr>
          <p:cNvSpPr>
            <a:spLocks noGrp="1"/>
          </p:cNvSpPr>
          <p:nvPr>
            <p:ph type="body" sz="quarter" idx="22" hasCustomPrompt="1"/>
          </p:nvPr>
        </p:nvSpPr>
        <p:spPr>
          <a:xfrm>
            <a:off x="2879418" y="3658318"/>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6" name="Picture Placeholder 3">
            <a:extLst>
              <a:ext uri="{FF2B5EF4-FFF2-40B4-BE49-F238E27FC236}">
                <a16:creationId xmlns:a16="http://schemas.microsoft.com/office/drawing/2014/main" id="{AD2C3D1F-F5DC-4D08-B1DE-B1B2903E0F20}"/>
              </a:ext>
            </a:extLst>
          </p:cNvPr>
          <p:cNvSpPr>
            <a:spLocks noGrp="1"/>
          </p:cNvSpPr>
          <p:nvPr>
            <p:ph type="pic" sz="quarter" idx="23" hasCustomPrompt="1"/>
          </p:nvPr>
        </p:nvSpPr>
        <p:spPr>
          <a:xfrm>
            <a:off x="4911794" y="3658696"/>
            <a:ext cx="1546269" cy="1463271"/>
          </a:xfrm>
          <a:prstGeom prst="rect">
            <a:avLst/>
          </a:prstGeom>
        </p:spPr>
        <p:txBody>
          <a:bodyPr/>
          <a:lstStyle>
            <a:lvl1pPr>
              <a:defRPr>
                <a:solidFill>
                  <a:schemeClr val="accent1"/>
                </a:solidFill>
              </a:defRPr>
            </a:lvl1pPr>
          </a:lstStyle>
          <a:p>
            <a:r>
              <a:rPr lang="en-US"/>
              <a:t>Click to add headshot</a:t>
            </a:r>
          </a:p>
        </p:txBody>
      </p:sp>
      <p:sp>
        <p:nvSpPr>
          <p:cNvPr id="27" name="Text Placeholder 7">
            <a:extLst>
              <a:ext uri="{FF2B5EF4-FFF2-40B4-BE49-F238E27FC236}">
                <a16:creationId xmlns:a16="http://schemas.microsoft.com/office/drawing/2014/main" id="{01C8453C-4DDA-45D4-9E2D-D43C6BD999A9}"/>
              </a:ext>
            </a:extLst>
          </p:cNvPr>
          <p:cNvSpPr>
            <a:spLocks noGrp="1"/>
          </p:cNvSpPr>
          <p:nvPr>
            <p:ph type="body" sz="quarter" idx="24" hasCustomPrompt="1"/>
          </p:nvPr>
        </p:nvSpPr>
        <p:spPr>
          <a:xfrm>
            <a:off x="6474482" y="3658318"/>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8" name="Picture Placeholder 3">
            <a:extLst>
              <a:ext uri="{FF2B5EF4-FFF2-40B4-BE49-F238E27FC236}">
                <a16:creationId xmlns:a16="http://schemas.microsoft.com/office/drawing/2014/main" id="{D1A0B504-DAF8-4A6D-9884-76F3DABC099A}"/>
              </a:ext>
            </a:extLst>
          </p:cNvPr>
          <p:cNvSpPr>
            <a:spLocks noGrp="1"/>
          </p:cNvSpPr>
          <p:nvPr>
            <p:ph type="pic" sz="quarter" idx="25" hasCustomPrompt="1"/>
          </p:nvPr>
        </p:nvSpPr>
        <p:spPr>
          <a:xfrm>
            <a:off x="8525915" y="3658696"/>
            <a:ext cx="1546269" cy="1463271"/>
          </a:xfrm>
          <a:prstGeom prst="rect">
            <a:avLst/>
          </a:prstGeom>
        </p:spPr>
        <p:txBody>
          <a:bodyPr/>
          <a:lstStyle>
            <a:lvl1pPr>
              <a:defRPr>
                <a:solidFill>
                  <a:schemeClr val="accent1"/>
                </a:solidFill>
              </a:defRPr>
            </a:lvl1pPr>
          </a:lstStyle>
          <a:p>
            <a:r>
              <a:rPr lang="en-US"/>
              <a:t>Click to add headshot</a:t>
            </a:r>
          </a:p>
        </p:txBody>
      </p:sp>
      <p:sp>
        <p:nvSpPr>
          <p:cNvPr id="29" name="Text Placeholder 7">
            <a:extLst>
              <a:ext uri="{FF2B5EF4-FFF2-40B4-BE49-F238E27FC236}">
                <a16:creationId xmlns:a16="http://schemas.microsoft.com/office/drawing/2014/main" id="{F6BE86E4-A293-49EF-A47F-1483B184E426}"/>
              </a:ext>
            </a:extLst>
          </p:cNvPr>
          <p:cNvSpPr>
            <a:spLocks noGrp="1"/>
          </p:cNvSpPr>
          <p:nvPr>
            <p:ph type="body" sz="quarter" idx="26" hasCustomPrompt="1"/>
          </p:nvPr>
        </p:nvSpPr>
        <p:spPr>
          <a:xfrm>
            <a:off x="10094287" y="3658318"/>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3" name="Title 4">
            <a:extLst>
              <a:ext uri="{FF2B5EF4-FFF2-40B4-BE49-F238E27FC236}">
                <a16:creationId xmlns:a16="http://schemas.microsoft.com/office/drawing/2014/main" id="{5034BEF9-CDB3-1EB8-9E44-557850C66321}"/>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B3B258-8C96-BD05-ADD9-80BCC46A35BA}"/>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6844"/>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pic>
        <p:nvPicPr>
          <p:cNvPr id="4" name="Picture 3" descr="A blue and black rectangle&#10;&#10;Description automatically generated">
            <a:extLst>
              <a:ext uri="{FF2B5EF4-FFF2-40B4-BE49-F238E27FC236}">
                <a16:creationId xmlns:a16="http://schemas.microsoft.com/office/drawing/2014/main" id="{F5FC9665-AAF9-A732-072C-CEA530CA87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988" b="-14135"/>
          <a:stretch/>
        </p:blipFill>
        <p:spPr>
          <a:xfrm>
            <a:off x="-1" y="0"/>
            <a:ext cx="12192001" cy="6250898"/>
          </a:xfrm>
          <a:prstGeom prst="rect">
            <a:avLst/>
          </a:prstGeom>
        </p:spPr>
      </p:pic>
      <p:pic>
        <p:nvPicPr>
          <p:cNvPr id="7" name="Picture 6" descr="A white logo with black background&#10;&#10;Description automatically generated">
            <a:extLst>
              <a:ext uri="{FF2B5EF4-FFF2-40B4-BE49-F238E27FC236}">
                <a16:creationId xmlns:a16="http://schemas.microsoft.com/office/drawing/2014/main" id="{F11F5054-6BC0-CF34-D9F1-5AE9637402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3880238220"/>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pic>
        <p:nvPicPr>
          <p:cNvPr id="6" name="Picture 5" descr="A blue and black logo&#10;&#10;Description automatically generated">
            <a:extLst>
              <a:ext uri="{FF2B5EF4-FFF2-40B4-BE49-F238E27FC236}">
                <a16:creationId xmlns:a16="http://schemas.microsoft.com/office/drawing/2014/main" id="{60A87092-9A5F-F8DB-C0EE-41355C7A05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64" t="25227" r="11755" b="-2829"/>
          <a:stretch/>
        </p:blipFill>
        <p:spPr>
          <a:xfrm>
            <a:off x="0" y="0"/>
            <a:ext cx="12192000" cy="6160957"/>
          </a:xfrm>
          <a:prstGeom prst="rect">
            <a:avLst/>
          </a:prstGeom>
        </p:spPr>
      </p:pic>
      <p:pic>
        <p:nvPicPr>
          <p:cNvPr id="8" name="Picture 7" descr="A white logo with black background&#10;&#10;Description automatically generated">
            <a:extLst>
              <a:ext uri="{FF2B5EF4-FFF2-40B4-BE49-F238E27FC236}">
                <a16:creationId xmlns:a16="http://schemas.microsoft.com/office/drawing/2014/main" id="{F2B79380-A995-835E-9382-0996DEDC93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2163429260"/>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Tree>
    <p:extLst>
      <p:ext uri="{BB962C8B-B14F-4D97-AF65-F5344CB8AC3E}">
        <p14:creationId xmlns:p14="http://schemas.microsoft.com/office/powerpoint/2010/main" val="2181217488"/>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pic>
        <p:nvPicPr>
          <p:cNvPr id="2" name="Picture 1" descr="A blue arrow pointing to a black background&#10;&#10;Description automatically generated">
            <a:extLst>
              <a:ext uri="{FF2B5EF4-FFF2-40B4-BE49-F238E27FC236}">
                <a16:creationId xmlns:a16="http://schemas.microsoft.com/office/drawing/2014/main" id="{48A742CA-17BC-DB33-1D97-34342DEF1D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05" t="29971" r="65182"/>
          <a:stretch/>
        </p:blipFill>
        <p:spPr>
          <a:xfrm>
            <a:off x="0" y="0"/>
            <a:ext cx="5474043" cy="6864255"/>
          </a:xfrm>
          <a:prstGeom prst="rect">
            <a:avLst/>
          </a:prstGeom>
        </p:spPr>
      </p:pic>
      <p:pic>
        <p:nvPicPr>
          <p:cNvPr id="5" name="Picture 4" descr="A white logo with black background&#10;&#10;Description automatically generated">
            <a:extLst>
              <a:ext uri="{FF2B5EF4-FFF2-40B4-BE49-F238E27FC236}">
                <a16:creationId xmlns:a16="http://schemas.microsoft.com/office/drawing/2014/main" id="{E9E7A325-C83D-525F-5B8C-58DBC59E0A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4245109237"/>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552" y="1686600"/>
            <a:ext cx="5138547" cy="40233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686600"/>
            <a:ext cx="5595749" cy="40233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162ED08-E50D-4AD2-BC39-B490F9667030}"/>
              </a:ext>
            </a:extLst>
          </p:cNvPr>
          <p:cNvSpPr>
            <a:spLocks noGrp="1"/>
          </p:cNvSpPr>
          <p:nvPr>
            <p:ph type="title"/>
          </p:nvPr>
        </p:nvSpPr>
        <p:spPr>
          <a:xfrm>
            <a:off x="614553" y="705712"/>
            <a:ext cx="10962894" cy="894488"/>
          </a:xfrm>
        </p:spPr>
        <p:txBody>
          <a:bodyPr lIns="0" tIns="0" rIns="0" bIns="0" anchor="t">
            <a:noAutofit/>
          </a:bodyPr>
          <a:lstStyle>
            <a:lvl1pPr>
              <a:defRPr sz="3000" spc="0">
                <a:solidFill>
                  <a:srgbClr val="0D2C6C"/>
                </a:solidFill>
              </a:defRPr>
            </a:lvl1pPr>
          </a:lstStyle>
          <a:p>
            <a:r>
              <a:rPr lang="en-US"/>
              <a:t>Click to edit Master title style</a:t>
            </a:r>
          </a:p>
        </p:txBody>
      </p:sp>
      <p:sp>
        <p:nvSpPr>
          <p:cNvPr id="9" name="Date Placeholder 3">
            <a:extLst>
              <a:ext uri="{FF2B5EF4-FFF2-40B4-BE49-F238E27FC236}">
                <a16:creationId xmlns:a16="http://schemas.microsoft.com/office/drawing/2014/main" id="{C39A9EA6-D768-4372-A010-47A2182C1BD7}"/>
              </a:ext>
            </a:extLst>
          </p:cNvPr>
          <p:cNvSpPr>
            <a:spLocks noGrp="1"/>
          </p:cNvSpPr>
          <p:nvPr>
            <p:ph type="dt" sz="half" idx="10"/>
          </p:nvPr>
        </p:nvSpPr>
        <p:spPr>
          <a:xfrm>
            <a:off x="8449637" y="6470704"/>
            <a:ext cx="2154143" cy="274320"/>
          </a:xfrm>
        </p:spPr>
        <p:txBody>
          <a:bodyPr lIns="0" tIns="0" rIns="0" bIns="0"/>
          <a:lstStyle/>
          <a:p>
            <a:fld id="{FDEE75F8-48EB-4839-9E71-8CCEE647FA5C}" type="datetime1">
              <a:rPr lang="en-US" smtClean="0"/>
              <a:t>2/28/2025</a:t>
            </a:fld>
            <a:endParaRPr lang="en-US"/>
          </a:p>
        </p:txBody>
      </p:sp>
      <p:sp>
        <p:nvSpPr>
          <p:cNvPr id="11" name="Slide Number Placeholder 5">
            <a:extLst>
              <a:ext uri="{FF2B5EF4-FFF2-40B4-BE49-F238E27FC236}">
                <a16:creationId xmlns:a16="http://schemas.microsoft.com/office/drawing/2014/main" id="{C69C71D2-1C5D-40CA-AFAF-088BB52B1A76}"/>
              </a:ext>
            </a:extLst>
          </p:cNvPr>
          <p:cNvSpPr>
            <a:spLocks noGrp="1"/>
          </p:cNvSpPr>
          <p:nvPr>
            <p:ph type="sldNum" sz="quarter" idx="12"/>
          </p:nvPr>
        </p:nvSpPr>
        <p:spPr>
          <a:xfrm>
            <a:off x="10603780" y="6470704"/>
            <a:ext cx="973667"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a:p>
        </p:txBody>
      </p:sp>
      <p:cxnSp>
        <p:nvCxnSpPr>
          <p:cNvPr id="12" name="Straight Connector 11">
            <a:extLst>
              <a:ext uri="{FF2B5EF4-FFF2-40B4-BE49-F238E27FC236}">
                <a16:creationId xmlns:a16="http://schemas.microsoft.com/office/drawing/2014/main" id="{A6768076-5609-46B6-86BC-0BDE13FA2C91}"/>
              </a:ext>
            </a:extLst>
          </p:cNvPr>
          <p:cNvCxnSpPr>
            <a:cxnSpLocks/>
          </p:cNvCxnSpPr>
          <p:nvPr userDrawn="1"/>
        </p:nvCxnSpPr>
        <p:spPr>
          <a:xfrm>
            <a:off x="609600" y="6400800"/>
            <a:ext cx="1097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3468A054-3B19-45ED-860F-14E038E86ECB}"/>
              </a:ext>
            </a:extLst>
          </p:cNvPr>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spTree>
    <p:extLst>
      <p:ext uri="{BB962C8B-B14F-4D97-AF65-F5344CB8AC3E}">
        <p14:creationId xmlns:p14="http://schemas.microsoft.com/office/powerpoint/2010/main" val="2007632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1650" y="457200"/>
            <a:ext cx="39433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0300" y="987425"/>
            <a:ext cx="5622035"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71650" y="2171700"/>
            <a:ext cx="3943350" cy="36972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B6C59E6A-4EB9-4094-BD3D-94E1BA36C3F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Tree>
    <p:extLst>
      <p:ext uri="{BB962C8B-B14F-4D97-AF65-F5344CB8AC3E}">
        <p14:creationId xmlns:p14="http://schemas.microsoft.com/office/powerpoint/2010/main" val="1646043380"/>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with Text and Horizontal Imag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B6C59E6A-4EB9-4094-BD3D-94E1BA36C3F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11" name="Title 1">
            <a:extLst>
              <a:ext uri="{FF2B5EF4-FFF2-40B4-BE49-F238E27FC236}">
                <a16:creationId xmlns:a16="http://schemas.microsoft.com/office/drawing/2014/main" id="{8FCB3698-CAF2-4B36-89C3-0C704FEC19E1}"/>
              </a:ext>
            </a:extLst>
          </p:cNvPr>
          <p:cNvSpPr>
            <a:spLocks noGrp="1"/>
          </p:cNvSpPr>
          <p:nvPr>
            <p:ph type="title"/>
          </p:nvPr>
        </p:nvSpPr>
        <p:spPr>
          <a:xfrm>
            <a:off x="999237" y="457200"/>
            <a:ext cx="3943350" cy="1600200"/>
          </a:xfrm>
        </p:spPr>
        <p:txBody>
          <a:bodyPr anchor="b"/>
          <a:lstStyle>
            <a:lvl1pPr>
              <a:defRPr sz="3200"/>
            </a:lvl1pPr>
          </a:lstStyle>
          <a:p>
            <a:r>
              <a:rPr lang="en-US"/>
              <a:t>Click to edit Master title style</a:t>
            </a:r>
          </a:p>
        </p:txBody>
      </p:sp>
      <p:sp>
        <p:nvSpPr>
          <p:cNvPr id="12" name="Content Placeholder 2">
            <a:extLst>
              <a:ext uri="{FF2B5EF4-FFF2-40B4-BE49-F238E27FC236}">
                <a16:creationId xmlns:a16="http://schemas.microsoft.com/office/drawing/2014/main" id="{F9534A38-E043-4DBD-A729-9FA13545ECC0}"/>
              </a:ext>
            </a:extLst>
          </p:cNvPr>
          <p:cNvSpPr>
            <a:spLocks noGrp="1"/>
          </p:cNvSpPr>
          <p:nvPr>
            <p:ph idx="1"/>
          </p:nvPr>
        </p:nvSpPr>
        <p:spPr>
          <a:xfrm>
            <a:off x="5105873" y="457201"/>
            <a:ext cx="6726461"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19581AB8-7C9E-49A2-B667-C36C15E4B42C}"/>
              </a:ext>
            </a:extLst>
          </p:cNvPr>
          <p:cNvSpPr>
            <a:spLocks noGrp="1"/>
          </p:cNvSpPr>
          <p:nvPr>
            <p:ph type="body" sz="half" idx="2"/>
          </p:nvPr>
        </p:nvSpPr>
        <p:spPr>
          <a:xfrm>
            <a:off x="999237" y="2171700"/>
            <a:ext cx="3943350" cy="36972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a:extLst>
              <a:ext uri="{FF2B5EF4-FFF2-40B4-BE49-F238E27FC236}">
                <a16:creationId xmlns:a16="http://schemas.microsoft.com/office/drawing/2014/main" id="{7C7CD82F-4F23-3AE1-094E-8422C8FED9D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2357" y="5878774"/>
            <a:ext cx="1198605" cy="983046"/>
          </a:xfrm>
          <a:prstGeom prst="rect">
            <a:avLst/>
          </a:prstGeom>
        </p:spPr>
      </p:pic>
    </p:spTree>
    <p:extLst>
      <p:ext uri="{BB962C8B-B14F-4D97-AF65-F5344CB8AC3E}">
        <p14:creationId xmlns:p14="http://schemas.microsoft.com/office/powerpoint/2010/main" val="3974286418"/>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3936" y="457200"/>
            <a:ext cx="3941064"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6208776" y="987425"/>
            <a:ext cx="5623560" cy="4873625"/>
          </a:xfrm>
          <a:prstGeom prst="rect">
            <a:avLst/>
          </a:prstGeo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73936" y="2176272"/>
            <a:ext cx="3941064" cy="3694176"/>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AD9D43A2-4A61-4EA2-9CFB-85E174CEAA00}"/>
              </a:ext>
            </a:extLst>
          </p:cNvPr>
          <p:cNvSpPr>
            <a:spLocks noGrp="1"/>
          </p:cNvSpPr>
          <p:nvPr>
            <p:ph type="ftr" sz="quarter" idx="12"/>
          </p:nvPr>
        </p:nvSpPr>
        <p:spPr>
          <a:xfrm>
            <a:off x="1755647" y="6356350"/>
            <a:ext cx="10076687" cy="365125"/>
          </a:xfrm>
        </p:spPr>
        <p:txBody>
          <a:bodyPr/>
          <a:lstStyle>
            <a:lvl1pPr>
              <a:defRPr>
                <a:solidFill>
                  <a:schemeClr val="accent2"/>
                </a:solidFill>
              </a:defRPr>
            </a:lvl1pPr>
          </a:lstStyle>
          <a:p>
            <a:pPr algn="r"/>
            <a:r>
              <a:rPr lang="en-US"/>
              <a:t>Project Number &amp; Title</a:t>
            </a:r>
          </a:p>
        </p:txBody>
      </p:sp>
    </p:spTree>
    <p:extLst>
      <p:ext uri="{BB962C8B-B14F-4D97-AF65-F5344CB8AC3E}">
        <p14:creationId xmlns:p14="http://schemas.microsoft.com/office/powerpoint/2010/main" val="2381005337"/>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4552" y="1675474"/>
            <a:ext cx="5481445" cy="496224"/>
          </a:xfrm>
        </p:spPr>
        <p:txBody>
          <a:bodyPr lIns="0" tIns="0" rIns="0" bIns="0" anchor="t" anchorCtr="0">
            <a:noAutofit/>
          </a:bodyPr>
          <a:lstStyle>
            <a:lvl1pPr marL="0" indent="0">
              <a:spcBef>
                <a:spcPts val="0"/>
              </a:spcBef>
              <a:spcAft>
                <a:spcPts val="0"/>
              </a:spcAft>
              <a:buNone/>
              <a:defRPr sz="2400" b="0" i="1"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10300" y="1675474"/>
            <a:ext cx="5367146" cy="496224"/>
          </a:xfrm>
        </p:spPr>
        <p:txBody>
          <a:bodyPr lIns="0" tIns="0" rIns="0" bIns="0" anchor="t" anchorCtr="0">
            <a:noAutofit/>
          </a:bodyPr>
          <a:lstStyle>
            <a:lvl1pPr marL="0" indent="0">
              <a:spcBef>
                <a:spcPts val="0"/>
              </a:spcBef>
              <a:spcAft>
                <a:spcPts val="0"/>
              </a:spcAft>
              <a:buNone/>
              <a:defRPr lang="en-US" sz="2400" b="0" i="1" kern="1200" cap="none" baseline="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11" name="Title 1">
            <a:extLst>
              <a:ext uri="{FF2B5EF4-FFF2-40B4-BE49-F238E27FC236}">
                <a16:creationId xmlns:a16="http://schemas.microsoft.com/office/drawing/2014/main" id="{5D780309-6910-414A-91EC-1823BFD05733}"/>
              </a:ext>
            </a:extLst>
          </p:cNvPr>
          <p:cNvSpPr>
            <a:spLocks noGrp="1"/>
          </p:cNvSpPr>
          <p:nvPr>
            <p:ph type="title"/>
          </p:nvPr>
        </p:nvSpPr>
        <p:spPr>
          <a:xfrm>
            <a:off x="614553" y="705712"/>
            <a:ext cx="10962894" cy="894488"/>
          </a:xfrm>
        </p:spPr>
        <p:txBody>
          <a:bodyPr lIns="0" tIns="0" rIns="0" bIns="0" anchor="t">
            <a:noAutofit/>
          </a:bodyPr>
          <a:lstStyle>
            <a:lvl1pPr>
              <a:defRPr sz="3000" spc="0">
                <a:solidFill>
                  <a:srgbClr val="0D2C6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C74E7B9-D3D9-4B11-A4D7-69C365DDF59D}"/>
              </a:ext>
            </a:extLst>
          </p:cNvPr>
          <p:cNvSpPr>
            <a:spLocks noGrp="1"/>
          </p:cNvSpPr>
          <p:nvPr>
            <p:ph sz="half" idx="13"/>
          </p:nvPr>
        </p:nvSpPr>
        <p:spPr>
          <a:xfrm>
            <a:off x="614554" y="2241600"/>
            <a:ext cx="5481446" cy="3701993"/>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CC6F98A-32F3-4392-9E0C-766359163A36}"/>
              </a:ext>
            </a:extLst>
          </p:cNvPr>
          <p:cNvSpPr>
            <a:spLocks noGrp="1"/>
          </p:cNvSpPr>
          <p:nvPr>
            <p:ph sz="half" idx="14"/>
          </p:nvPr>
        </p:nvSpPr>
        <p:spPr>
          <a:xfrm>
            <a:off x="6210300" y="2245987"/>
            <a:ext cx="5367146" cy="3697593"/>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D9789951-F588-4C33-83C7-D9D2DD38AA07}"/>
              </a:ext>
            </a:extLst>
          </p:cNvPr>
          <p:cNvSpPr>
            <a:spLocks noGrp="1"/>
          </p:cNvSpPr>
          <p:nvPr>
            <p:ph type="dt" sz="half" idx="10"/>
          </p:nvPr>
        </p:nvSpPr>
        <p:spPr>
          <a:xfrm>
            <a:off x="8449637" y="6470704"/>
            <a:ext cx="2154143" cy="274320"/>
          </a:xfrm>
        </p:spPr>
        <p:txBody>
          <a:bodyPr lIns="0" tIns="0" rIns="0" bIns="0"/>
          <a:lstStyle/>
          <a:p>
            <a:fld id="{FDEE75F8-48EB-4839-9E71-8CCEE647FA5C}" type="datetime1">
              <a:rPr lang="en-US" smtClean="0"/>
              <a:t>2/28/2025</a:t>
            </a:fld>
            <a:endParaRPr lang="en-US"/>
          </a:p>
        </p:txBody>
      </p:sp>
      <p:sp>
        <p:nvSpPr>
          <p:cNvPr id="16" name="Slide Number Placeholder 5">
            <a:extLst>
              <a:ext uri="{FF2B5EF4-FFF2-40B4-BE49-F238E27FC236}">
                <a16:creationId xmlns:a16="http://schemas.microsoft.com/office/drawing/2014/main" id="{795FA173-CA01-4864-983B-33ABF3CA1574}"/>
              </a:ext>
            </a:extLst>
          </p:cNvPr>
          <p:cNvSpPr>
            <a:spLocks noGrp="1"/>
          </p:cNvSpPr>
          <p:nvPr>
            <p:ph type="sldNum" sz="quarter" idx="12"/>
          </p:nvPr>
        </p:nvSpPr>
        <p:spPr>
          <a:xfrm>
            <a:off x="10603780" y="6470704"/>
            <a:ext cx="973667"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a:p>
        </p:txBody>
      </p:sp>
      <p:cxnSp>
        <p:nvCxnSpPr>
          <p:cNvPr id="17" name="Straight Connector 16">
            <a:extLst>
              <a:ext uri="{FF2B5EF4-FFF2-40B4-BE49-F238E27FC236}">
                <a16:creationId xmlns:a16="http://schemas.microsoft.com/office/drawing/2014/main" id="{A3DB43C8-54CF-4C85-9B76-A6E71FDC1236}"/>
              </a:ext>
            </a:extLst>
          </p:cNvPr>
          <p:cNvCxnSpPr>
            <a:cxnSpLocks/>
          </p:cNvCxnSpPr>
          <p:nvPr userDrawn="1"/>
        </p:nvCxnSpPr>
        <p:spPr>
          <a:xfrm>
            <a:off x="609600" y="6400800"/>
            <a:ext cx="1097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1B1C10DE-3E04-4C56-AEA0-69DA9293402B}"/>
              </a:ext>
            </a:extLst>
          </p:cNvPr>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spTree>
    <p:extLst>
      <p:ext uri="{BB962C8B-B14F-4D97-AF65-F5344CB8AC3E}">
        <p14:creationId xmlns:p14="http://schemas.microsoft.com/office/powerpoint/2010/main" val="297598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362B1B3-8DC7-4E4E-AE45-4AC53D3DFEFC}"/>
              </a:ext>
            </a:extLst>
          </p:cNvPr>
          <p:cNvSpPr>
            <a:spLocks noGrp="1"/>
          </p:cNvSpPr>
          <p:nvPr>
            <p:ph type="title" hasCustomPrompt="1"/>
          </p:nvPr>
        </p:nvSpPr>
        <p:spPr>
          <a:xfrm>
            <a:off x="614553" y="705712"/>
            <a:ext cx="10962894" cy="894488"/>
          </a:xfrm>
        </p:spPr>
        <p:txBody>
          <a:bodyPr lIns="0" tIns="0" rIns="0" bIns="0" anchor="t">
            <a:noAutofit/>
          </a:bodyPr>
          <a:lstStyle>
            <a:lvl1pPr>
              <a:defRPr sz="3000" spc="0">
                <a:solidFill>
                  <a:srgbClr val="0D2C6C"/>
                </a:solidFill>
              </a:defRPr>
            </a:lvl1pPr>
          </a:lstStyle>
          <a:p>
            <a:r>
              <a:rPr lang="en-US"/>
              <a:t>Click to edit title</a:t>
            </a:r>
          </a:p>
        </p:txBody>
      </p:sp>
      <p:sp>
        <p:nvSpPr>
          <p:cNvPr id="7" name="Date Placeholder 3">
            <a:extLst>
              <a:ext uri="{FF2B5EF4-FFF2-40B4-BE49-F238E27FC236}">
                <a16:creationId xmlns:a16="http://schemas.microsoft.com/office/drawing/2014/main" id="{6FD000E5-30DB-4BD3-90E4-1FE6111DA2FF}"/>
              </a:ext>
            </a:extLst>
          </p:cNvPr>
          <p:cNvSpPr>
            <a:spLocks noGrp="1"/>
          </p:cNvSpPr>
          <p:nvPr>
            <p:ph type="dt" sz="half" idx="10"/>
          </p:nvPr>
        </p:nvSpPr>
        <p:spPr>
          <a:xfrm>
            <a:off x="8449637" y="6470704"/>
            <a:ext cx="2154143" cy="274320"/>
          </a:xfrm>
        </p:spPr>
        <p:txBody>
          <a:bodyPr lIns="0" tIns="0" rIns="0" bIns="0"/>
          <a:lstStyle/>
          <a:p>
            <a:fld id="{FDEE75F8-48EB-4839-9E71-8CCEE647FA5C}" type="datetime1">
              <a:rPr lang="en-US" smtClean="0"/>
              <a:t>2/28/2025</a:t>
            </a:fld>
            <a:endParaRPr lang="en-US"/>
          </a:p>
        </p:txBody>
      </p:sp>
      <p:sp>
        <p:nvSpPr>
          <p:cNvPr id="9" name="Slide Number Placeholder 5">
            <a:extLst>
              <a:ext uri="{FF2B5EF4-FFF2-40B4-BE49-F238E27FC236}">
                <a16:creationId xmlns:a16="http://schemas.microsoft.com/office/drawing/2014/main" id="{1B7EE67F-D589-47C4-A0F0-C64E2169158D}"/>
              </a:ext>
            </a:extLst>
          </p:cNvPr>
          <p:cNvSpPr>
            <a:spLocks noGrp="1"/>
          </p:cNvSpPr>
          <p:nvPr>
            <p:ph type="sldNum" sz="quarter" idx="12"/>
          </p:nvPr>
        </p:nvSpPr>
        <p:spPr>
          <a:xfrm>
            <a:off x="10603780" y="6470704"/>
            <a:ext cx="973667"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a:p>
        </p:txBody>
      </p:sp>
      <p:cxnSp>
        <p:nvCxnSpPr>
          <p:cNvPr id="10" name="Straight Connector 9">
            <a:extLst>
              <a:ext uri="{FF2B5EF4-FFF2-40B4-BE49-F238E27FC236}">
                <a16:creationId xmlns:a16="http://schemas.microsoft.com/office/drawing/2014/main" id="{66A66CFE-8312-4898-9E6B-EB8BAF9EE2FA}"/>
              </a:ext>
            </a:extLst>
          </p:cNvPr>
          <p:cNvCxnSpPr>
            <a:cxnSpLocks/>
          </p:cNvCxnSpPr>
          <p:nvPr userDrawn="1"/>
        </p:nvCxnSpPr>
        <p:spPr>
          <a:xfrm>
            <a:off x="609600" y="6400800"/>
            <a:ext cx="1097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1E88ABB-70AA-4982-87F2-4CA9F5D96886}"/>
              </a:ext>
            </a:extLst>
          </p:cNvPr>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spTree>
    <p:extLst>
      <p:ext uri="{BB962C8B-B14F-4D97-AF65-F5344CB8AC3E}">
        <p14:creationId xmlns:p14="http://schemas.microsoft.com/office/powerpoint/2010/main" val="191040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E2B9EE0-3255-467C-85E6-6997184968FA}"/>
              </a:ext>
            </a:extLst>
          </p:cNvPr>
          <p:cNvSpPr>
            <a:spLocks noGrp="1"/>
          </p:cNvSpPr>
          <p:nvPr>
            <p:ph type="dt" sz="half" idx="10"/>
          </p:nvPr>
        </p:nvSpPr>
        <p:spPr>
          <a:xfrm>
            <a:off x="8449637" y="6470704"/>
            <a:ext cx="2154143" cy="274320"/>
          </a:xfrm>
        </p:spPr>
        <p:txBody>
          <a:bodyPr lIns="0" tIns="0" rIns="0" bIns="0"/>
          <a:lstStyle/>
          <a:p>
            <a:fld id="{FDEE75F8-48EB-4839-9E71-8CCEE647FA5C}" type="datetime1">
              <a:rPr lang="en-US" smtClean="0"/>
              <a:t>2/28/2025</a:t>
            </a:fld>
            <a:endParaRPr lang="en-US"/>
          </a:p>
        </p:txBody>
      </p:sp>
      <p:sp>
        <p:nvSpPr>
          <p:cNvPr id="7" name="Slide Number Placeholder 5">
            <a:extLst>
              <a:ext uri="{FF2B5EF4-FFF2-40B4-BE49-F238E27FC236}">
                <a16:creationId xmlns:a16="http://schemas.microsoft.com/office/drawing/2014/main" id="{F67D35E1-5FB0-4A2A-9F5B-D9C7F293EE26}"/>
              </a:ext>
            </a:extLst>
          </p:cNvPr>
          <p:cNvSpPr>
            <a:spLocks noGrp="1"/>
          </p:cNvSpPr>
          <p:nvPr>
            <p:ph type="sldNum" sz="quarter" idx="12"/>
          </p:nvPr>
        </p:nvSpPr>
        <p:spPr>
          <a:xfrm>
            <a:off x="10603780" y="6470704"/>
            <a:ext cx="973667"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a:p>
        </p:txBody>
      </p:sp>
      <p:cxnSp>
        <p:nvCxnSpPr>
          <p:cNvPr id="8" name="Straight Connector 7">
            <a:extLst>
              <a:ext uri="{FF2B5EF4-FFF2-40B4-BE49-F238E27FC236}">
                <a16:creationId xmlns:a16="http://schemas.microsoft.com/office/drawing/2014/main" id="{8280BECB-C8F9-477C-9D75-12ADD33EAEFE}"/>
              </a:ext>
            </a:extLst>
          </p:cNvPr>
          <p:cNvCxnSpPr>
            <a:cxnSpLocks/>
          </p:cNvCxnSpPr>
          <p:nvPr userDrawn="1"/>
        </p:nvCxnSpPr>
        <p:spPr>
          <a:xfrm>
            <a:off x="609600" y="6400800"/>
            <a:ext cx="1097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B7B096A1-B9F5-4EA3-AEE6-C6634F9130DF}"/>
              </a:ext>
            </a:extLst>
          </p:cNvPr>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spTree>
    <p:extLst>
      <p:ext uri="{BB962C8B-B14F-4D97-AF65-F5344CB8AC3E}">
        <p14:creationId xmlns:p14="http://schemas.microsoft.com/office/powerpoint/2010/main" val="424249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e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80F52B-EE7B-4106-B946-D6932F659ACC}"/>
              </a:ext>
            </a:extLst>
          </p:cNvPr>
          <p:cNvSpPr>
            <a:spLocks noGrp="1"/>
          </p:cNvSpPr>
          <p:nvPr>
            <p:ph type="title" hasCustomPrompt="1"/>
          </p:nvPr>
        </p:nvSpPr>
        <p:spPr>
          <a:xfrm>
            <a:off x="614553" y="705712"/>
            <a:ext cx="4909947" cy="1694588"/>
          </a:xfrm>
        </p:spPr>
        <p:txBody>
          <a:bodyPr lIns="0" tIns="0" rIns="0" bIns="0" anchor="t">
            <a:noAutofit/>
          </a:bodyPr>
          <a:lstStyle>
            <a:lvl1pPr>
              <a:defRPr sz="3000" spc="0">
                <a:solidFill>
                  <a:srgbClr val="0D2C6C"/>
                </a:solidFill>
              </a:defRPr>
            </a:lvl1pPr>
          </a:lstStyle>
          <a:p>
            <a:r>
              <a:rPr lang="en-US"/>
              <a:t>Click to edit title</a:t>
            </a:r>
          </a:p>
        </p:txBody>
      </p:sp>
      <p:sp>
        <p:nvSpPr>
          <p:cNvPr id="10" name="Content Placeholder 2">
            <a:extLst>
              <a:ext uri="{FF2B5EF4-FFF2-40B4-BE49-F238E27FC236}">
                <a16:creationId xmlns:a16="http://schemas.microsoft.com/office/drawing/2014/main" id="{6EC26072-00F3-45B4-8239-3DA0FE5B6C5C}"/>
              </a:ext>
            </a:extLst>
          </p:cNvPr>
          <p:cNvSpPr>
            <a:spLocks noGrp="1"/>
          </p:cNvSpPr>
          <p:nvPr>
            <p:ph sz="half" idx="14"/>
          </p:nvPr>
        </p:nvSpPr>
        <p:spPr>
          <a:xfrm>
            <a:off x="5750844" y="705712"/>
            <a:ext cx="6060155" cy="5184648"/>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BD5FC1F6-33CD-41E1-A6EA-494EC87EC430}"/>
              </a:ext>
            </a:extLst>
          </p:cNvPr>
          <p:cNvSpPr>
            <a:spLocks noGrp="1"/>
          </p:cNvSpPr>
          <p:nvPr>
            <p:ph sz="half" idx="15"/>
          </p:nvPr>
        </p:nvSpPr>
        <p:spPr>
          <a:xfrm>
            <a:off x="610233" y="2628900"/>
            <a:ext cx="4909947" cy="32614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993AEA16-EEB2-4CDC-ABF1-2099A89BD686}"/>
              </a:ext>
            </a:extLst>
          </p:cNvPr>
          <p:cNvSpPr>
            <a:spLocks noGrp="1"/>
          </p:cNvSpPr>
          <p:nvPr>
            <p:ph type="dt" sz="half" idx="10"/>
          </p:nvPr>
        </p:nvSpPr>
        <p:spPr>
          <a:xfrm>
            <a:off x="8449637" y="6470704"/>
            <a:ext cx="2154143" cy="274320"/>
          </a:xfrm>
        </p:spPr>
        <p:txBody>
          <a:bodyPr lIns="0" tIns="0" rIns="0" bIns="0"/>
          <a:lstStyle/>
          <a:p>
            <a:fld id="{FDEE75F8-48EB-4839-9E71-8CCEE647FA5C}" type="datetime1">
              <a:rPr lang="en-US" smtClean="0"/>
              <a:t>2/28/2025</a:t>
            </a:fld>
            <a:endParaRPr lang="en-US"/>
          </a:p>
        </p:txBody>
      </p:sp>
      <p:sp>
        <p:nvSpPr>
          <p:cNvPr id="14" name="Slide Number Placeholder 5">
            <a:extLst>
              <a:ext uri="{FF2B5EF4-FFF2-40B4-BE49-F238E27FC236}">
                <a16:creationId xmlns:a16="http://schemas.microsoft.com/office/drawing/2014/main" id="{39BF1394-7799-4601-86E1-07A80FD67568}"/>
              </a:ext>
            </a:extLst>
          </p:cNvPr>
          <p:cNvSpPr>
            <a:spLocks noGrp="1"/>
          </p:cNvSpPr>
          <p:nvPr>
            <p:ph type="sldNum" sz="quarter" idx="12"/>
          </p:nvPr>
        </p:nvSpPr>
        <p:spPr>
          <a:xfrm>
            <a:off x="10603780" y="6470704"/>
            <a:ext cx="973667"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a:p>
        </p:txBody>
      </p:sp>
      <p:cxnSp>
        <p:nvCxnSpPr>
          <p:cNvPr id="15" name="Straight Connector 14">
            <a:extLst>
              <a:ext uri="{FF2B5EF4-FFF2-40B4-BE49-F238E27FC236}">
                <a16:creationId xmlns:a16="http://schemas.microsoft.com/office/drawing/2014/main" id="{FB289787-AE19-4CD1-A3DC-16014711EDDB}"/>
              </a:ext>
            </a:extLst>
          </p:cNvPr>
          <p:cNvCxnSpPr>
            <a:cxnSpLocks/>
          </p:cNvCxnSpPr>
          <p:nvPr userDrawn="1"/>
        </p:nvCxnSpPr>
        <p:spPr>
          <a:xfrm>
            <a:off x="609600" y="6400800"/>
            <a:ext cx="1097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FD431987-A210-4FA6-94DF-B42DF963F29F}"/>
              </a:ext>
            </a:extLst>
          </p:cNvPr>
          <p:cNvSpPr>
            <a:spLocks noGrp="1"/>
          </p:cNvSpPr>
          <p:nvPr>
            <p:ph type="ftr" sz="quarter" idx="11"/>
          </p:nvPr>
        </p:nvSpPr>
        <p:spPr>
          <a:xfrm>
            <a:off x="609600" y="6470704"/>
            <a:ext cx="5901459" cy="274320"/>
          </a:xfrm>
        </p:spPr>
        <p:txBody>
          <a:bodyPr lIns="0" rIns="0"/>
          <a:lstStyle>
            <a:lvl1pPr algn="l">
              <a:defRPr>
                <a:solidFill>
                  <a:schemeClr val="bg1">
                    <a:lumMod val="50000"/>
                  </a:schemeClr>
                </a:solidFill>
              </a:defRPr>
            </a:lvl1pPr>
          </a:lstStyle>
          <a:p>
            <a:r>
              <a:rPr lang="en-US"/>
              <a:t>Connecticut Department of Energy &amp; Environmental Protection</a:t>
            </a:r>
          </a:p>
        </p:txBody>
      </p:sp>
    </p:spTree>
    <p:extLst>
      <p:ext uri="{BB962C8B-B14F-4D97-AF65-F5344CB8AC3E}">
        <p14:creationId xmlns:p14="http://schemas.microsoft.com/office/powerpoint/2010/main" val="51725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E748DB-4EF3-420D-B662-D4583BDF2D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2">
            <a:extLst>
              <a:ext uri="{FF2B5EF4-FFF2-40B4-BE49-F238E27FC236}">
                <a16:creationId xmlns:a16="http://schemas.microsoft.com/office/drawing/2014/main" id="{B7AC6966-3024-4E04-AD55-2894BE5C895C}"/>
              </a:ext>
            </a:extLst>
          </p:cNvPr>
          <p:cNvSpPr>
            <a:spLocks noGrp="1"/>
          </p:cNvSpPr>
          <p:nvPr>
            <p:ph type="body" idx="13" hasCustomPrompt="1"/>
          </p:nvPr>
        </p:nvSpPr>
        <p:spPr>
          <a:xfrm>
            <a:off x="3810000" y="3200400"/>
            <a:ext cx="5481445" cy="822960"/>
          </a:xfrm>
        </p:spPr>
        <p:txBody>
          <a:bodyPr lIns="0" tIns="0" rIns="0" bIns="0" anchor="t" anchorCtr="0">
            <a:noAutofit/>
          </a:bodyPr>
          <a:lstStyle>
            <a:lvl1pPr marL="0" indent="0" algn="ctr">
              <a:spcBef>
                <a:spcPts val="0"/>
              </a:spcBef>
              <a:spcAft>
                <a:spcPts val="0"/>
              </a:spcAft>
              <a:buNone/>
              <a:defRPr sz="2400" b="0" i="0" cap="none"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SECTION TITLE</a:t>
            </a:r>
          </a:p>
        </p:txBody>
      </p:sp>
    </p:spTree>
    <p:extLst>
      <p:ext uri="{BB962C8B-B14F-4D97-AF65-F5344CB8AC3E}">
        <p14:creationId xmlns:p14="http://schemas.microsoft.com/office/powerpoint/2010/main" val="206895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8398F-FB19-4A7D-B68A-071C9ACD587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1072" y="425550"/>
            <a:ext cx="2521919" cy="2068373"/>
          </a:xfrm>
          <a:prstGeom prst="rect">
            <a:avLst/>
          </a:prstGeom>
        </p:spPr>
      </p:pic>
      <p:sp>
        <p:nvSpPr>
          <p:cNvPr id="8" name="Title 1"/>
          <p:cNvSpPr>
            <a:spLocks noGrp="1"/>
          </p:cNvSpPr>
          <p:nvPr userDrawn="1">
            <p:ph type="title"/>
          </p:nvPr>
        </p:nvSpPr>
        <p:spPr>
          <a:xfrm>
            <a:off x="4564777" y="3362350"/>
            <a:ext cx="7611908" cy="598590"/>
          </a:xfrm>
          <a:noFill/>
        </p:spPr>
        <p:txBody>
          <a:bodyPr>
            <a:normAutofit/>
          </a:bodyPr>
          <a:lstStyle>
            <a:lvl1pPr algn="l">
              <a:defRPr sz="4000" b="1" i="0">
                <a:solidFill>
                  <a:schemeClr val="tx1"/>
                </a:solidFill>
                <a:latin typeface="Poppins SemiBold" pitchFamily="2" charset="77"/>
                <a:cs typeface="Poppins SemiBold" pitchFamily="2" charset="77"/>
              </a:defRPr>
            </a:lvl1pPr>
          </a:lstStyle>
          <a:p>
            <a:r>
              <a:rPr lang="en-US"/>
              <a:t>Click to edit Master title style</a:t>
            </a:r>
          </a:p>
        </p:txBody>
      </p:sp>
      <p:cxnSp>
        <p:nvCxnSpPr>
          <p:cNvPr id="10" name="Straight Connector 9">
            <a:extLst>
              <a:ext uri="{FF2B5EF4-FFF2-40B4-BE49-F238E27FC236}">
                <a16:creationId xmlns:a16="http://schemas.microsoft.com/office/drawing/2014/main" id="{E71FE009-0F85-4A89-AF0B-C72446254037}"/>
              </a:ext>
            </a:extLst>
          </p:cNvPr>
          <p:cNvCxnSpPr>
            <a:cxnSpLocks/>
          </p:cNvCxnSpPr>
          <p:nvPr userDrawn="1"/>
        </p:nvCxnSpPr>
        <p:spPr>
          <a:xfrm>
            <a:off x="4564777" y="4100931"/>
            <a:ext cx="761788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A blue and black background&#10;&#10;Description automatically generated">
            <a:extLst>
              <a:ext uri="{FF2B5EF4-FFF2-40B4-BE49-F238E27FC236}">
                <a16:creationId xmlns:a16="http://schemas.microsoft.com/office/drawing/2014/main" id="{48E4FFD9-5263-320E-D0E3-FC91ECD355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8" t="20326" r="69350" b="20326"/>
          <a:stretch/>
        </p:blipFill>
        <p:spPr>
          <a:xfrm>
            <a:off x="0" y="0"/>
            <a:ext cx="2521919" cy="6858000"/>
          </a:xfrm>
          <a:prstGeom prst="rect">
            <a:avLst/>
          </a:prstGeom>
        </p:spPr>
      </p:pic>
      <p:sp>
        <p:nvSpPr>
          <p:cNvPr id="9" name="Text Placeholder 8">
            <a:extLst>
              <a:ext uri="{FF2B5EF4-FFF2-40B4-BE49-F238E27FC236}">
                <a16:creationId xmlns:a16="http://schemas.microsoft.com/office/drawing/2014/main" id="{E4A6D520-C6F9-6742-F9F3-91CD0361F1F5}"/>
              </a:ext>
            </a:extLst>
          </p:cNvPr>
          <p:cNvSpPr>
            <a:spLocks noGrp="1"/>
          </p:cNvSpPr>
          <p:nvPr>
            <p:ph type="body" sz="quarter" idx="10" hasCustomPrompt="1"/>
          </p:nvPr>
        </p:nvSpPr>
        <p:spPr>
          <a:xfrm>
            <a:off x="4564063" y="4233863"/>
            <a:ext cx="7612062" cy="387832"/>
          </a:xfrm>
          <a:prstGeom prst="rect">
            <a:avLst/>
          </a:prstGeom>
        </p:spPr>
        <p:txBody>
          <a:bodyPr>
            <a:noAutofit/>
          </a:bodyPr>
          <a:lstStyle>
            <a:lvl1pPr>
              <a:defRPr sz="2400">
                <a:solidFill>
                  <a:srgbClr val="003C9C"/>
                </a:solidFill>
              </a:defRPr>
            </a:lvl1pPr>
            <a:lvl2pPr marL="457200" indent="0">
              <a:buNone/>
              <a:defRPr>
                <a:solidFill>
                  <a:srgbClr val="003C9C"/>
                </a:solidFill>
              </a:defRPr>
            </a:lvl2pPr>
            <a:lvl3pPr marL="914400" indent="0">
              <a:buNone/>
              <a:defRPr>
                <a:solidFill>
                  <a:srgbClr val="003C9C"/>
                </a:solidFill>
              </a:defRPr>
            </a:lvl3pPr>
            <a:lvl4pPr marL="1371600" indent="0">
              <a:buNone/>
              <a:defRPr>
                <a:solidFill>
                  <a:srgbClr val="003C9C"/>
                </a:solidFill>
              </a:defRPr>
            </a:lvl4pPr>
            <a:lvl5pPr marL="1828800" indent="0">
              <a:buNone/>
              <a:defRPr>
                <a:solidFill>
                  <a:srgbClr val="003C9C"/>
                </a:solidFill>
              </a:defRPr>
            </a:lvl5pPr>
          </a:lstStyle>
          <a:p>
            <a:pPr lvl="0"/>
            <a:r>
              <a:rPr lang="en-US"/>
              <a:t>CLICK TO EDIT MASTER TEXT STYLES</a:t>
            </a:r>
          </a:p>
        </p:txBody>
      </p:sp>
    </p:spTree>
    <p:extLst>
      <p:ext uri="{BB962C8B-B14F-4D97-AF65-F5344CB8AC3E}">
        <p14:creationId xmlns:p14="http://schemas.microsoft.com/office/powerpoint/2010/main" val="3679477983"/>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7.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0057" y="6470704"/>
            <a:ext cx="2154143" cy="274320"/>
          </a:xfrm>
          <a:prstGeom prst="rect">
            <a:avLst/>
          </a:prstGeom>
        </p:spPr>
        <p:txBody>
          <a:bodyPr vert="horz" lIns="91440" tIns="45720" rIns="91440" bIns="45720" rtlCol="0" anchor="ctr"/>
          <a:lstStyle>
            <a:lvl1pPr algn="r">
              <a:defRPr sz="1000">
                <a:solidFill>
                  <a:schemeClr val="bg1">
                    <a:lumMod val="50000"/>
                  </a:schemeClr>
                </a:solidFill>
                <a:latin typeface="+mj-lt"/>
              </a:defRPr>
            </a:lvl1pPr>
          </a:lstStyle>
          <a:p>
            <a:fld id="{2221C8D9-207E-4FA2-B0AA-20D7E9E97252}" type="datetime1">
              <a:rPr lang="en-US" smtClean="0"/>
              <a:pPr/>
              <a:t>2/28/2025</a:t>
            </a:fld>
            <a:endParaRPr lang="en-US"/>
          </a:p>
        </p:txBody>
      </p:sp>
      <p:sp>
        <p:nvSpPr>
          <p:cNvPr id="5" name="Footer Placeholder 4"/>
          <p:cNvSpPr>
            <a:spLocks noGrp="1"/>
          </p:cNvSpPr>
          <p:nvPr>
            <p:ph type="ftr" sz="quarter" idx="3"/>
          </p:nvPr>
        </p:nvSpPr>
        <p:spPr>
          <a:xfrm>
            <a:off x="1024128" y="6470704"/>
            <a:ext cx="5901459" cy="274320"/>
          </a:xfrm>
          <a:prstGeom prst="rect">
            <a:avLst/>
          </a:prstGeom>
        </p:spPr>
        <p:txBody>
          <a:bodyPr vert="horz" lIns="91440" tIns="45720" rIns="91440" bIns="45720" rtlCol="0" anchor="ctr"/>
          <a:lstStyle>
            <a:lvl1pPr algn="l">
              <a:defRPr sz="1000" cap="none" baseline="0">
                <a:solidFill>
                  <a:schemeClr val="bg1">
                    <a:lumMod val="50000"/>
                  </a:schemeClr>
                </a:solidFill>
                <a:latin typeface="+mj-lt"/>
              </a:defRPr>
            </a:lvl1pPr>
          </a:lstStyle>
          <a:p>
            <a:r>
              <a:rPr lang="en-US"/>
              <a:t>Connecticut Department of Energy &amp; Environmental Protection</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707421683"/>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3675" r:id="rId14"/>
  </p:sldLayoutIdLst>
  <p:hf sldNum="0"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67B57C41-6D54-3CD8-0B61-FA539266E12C}"/>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2408" t="20326" r="69350" b="20326"/>
          <a:stretch/>
        </p:blipFill>
        <p:spPr>
          <a:xfrm>
            <a:off x="0" y="0"/>
            <a:ext cx="2521919" cy="6858000"/>
          </a:xfrm>
          <a:prstGeom prst="rect">
            <a:avLst/>
          </a:prstGeom>
        </p:spPr>
      </p:pic>
      <p:sp>
        <p:nvSpPr>
          <p:cNvPr id="2" name="Title Placeholder 1"/>
          <p:cNvSpPr>
            <a:spLocks noGrp="1"/>
          </p:cNvSpPr>
          <p:nvPr>
            <p:ph type="title"/>
          </p:nvPr>
        </p:nvSpPr>
        <p:spPr>
          <a:xfrm>
            <a:off x="1138426" y="448056"/>
            <a:ext cx="11311128" cy="640080"/>
          </a:xfrm>
          <a:prstGeom prst="rect">
            <a:avLst/>
          </a:prstGeom>
          <a:solidFill>
            <a:schemeClr val="bg1">
              <a:alpha val="0"/>
            </a:schemeClr>
          </a:solidFill>
        </p:spPr>
        <p:txBody>
          <a:bodyPr vert="horz" lIns="91440" tIns="45720" rIns="91440" bIns="45720" rtlCol="0" anchor="ctr">
            <a:normAutofit/>
          </a:bodyPr>
          <a:lstStyle/>
          <a:p>
            <a:r>
              <a:rPr lang="en-US"/>
              <a:t>Click to edit Master title style</a:t>
            </a:r>
          </a:p>
        </p:txBody>
      </p:sp>
      <p:sp>
        <p:nvSpPr>
          <p:cNvPr id="8" name="Footer Placeholder 7">
            <a:extLst>
              <a:ext uri="{FF2B5EF4-FFF2-40B4-BE49-F238E27FC236}">
                <a16:creationId xmlns:a16="http://schemas.microsoft.com/office/drawing/2014/main" id="{3BEF80A9-CAC8-48FC-ADD3-B35DA47F2D34}"/>
              </a:ext>
            </a:extLst>
          </p:cNvPr>
          <p:cNvSpPr>
            <a:spLocks noGrp="1"/>
          </p:cNvSpPr>
          <p:nvPr>
            <p:ph type="ftr" sz="quarter" idx="3"/>
          </p:nvPr>
        </p:nvSpPr>
        <p:spPr>
          <a:xfrm>
            <a:off x="1755647" y="6356350"/>
            <a:ext cx="10076687" cy="365125"/>
          </a:xfrm>
          <a:prstGeom prst="rect">
            <a:avLst/>
          </a:prstGeom>
        </p:spPr>
        <p:txBody>
          <a:bodyPr vert="horz" lIns="91440" tIns="45720" rIns="91440" bIns="45720" rtlCol="0" anchor="ctr"/>
          <a:lstStyle>
            <a:lvl1pPr algn="l">
              <a:defRPr sz="1200" b="0" i="1">
                <a:solidFill>
                  <a:schemeClr val="accent2"/>
                </a:solidFill>
                <a:latin typeface="Poppins" pitchFamily="2" charset="77"/>
                <a:cs typeface="Poppins" pitchFamily="2" charset="77"/>
              </a:defRPr>
            </a:lvl1pPr>
          </a:lstStyle>
          <a:p>
            <a:pPr algn="r"/>
            <a:r>
              <a:rPr lang="en-US"/>
              <a:t>Project Number &amp; Title</a:t>
            </a:r>
          </a:p>
        </p:txBody>
      </p:sp>
      <p:pic>
        <p:nvPicPr>
          <p:cNvPr id="11" name="Picture 10" descr="A white logo with black background&#10;&#10;Description automatically generated">
            <a:extLst>
              <a:ext uri="{FF2B5EF4-FFF2-40B4-BE49-F238E27FC236}">
                <a16:creationId xmlns:a16="http://schemas.microsoft.com/office/drawing/2014/main" id="{DA22C901-E82A-B496-BE18-0E868E1AB3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66969" y="5785937"/>
            <a:ext cx="1138426" cy="935538"/>
          </a:xfrm>
          <a:prstGeom prst="rect">
            <a:avLst/>
          </a:prstGeom>
        </p:spPr>
      </p:pic>
    </p:spTree>
    <p:extLst>
      <p:ext uri="{BB962C8B-B14F-4D97-AF65-F5344CB8AC3E}">
        <p14:creationId xmlns:p14="http://schemas.microsoft.com/office/powerpoint/2010/main" val="2338753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9" r:id="rId8"/>
    <p:sldLayoutId id="2147483668" r:id="rId9"/>
    <p:sldLayoutId id="2147483669" r:id="rId10"/>
    <p:sldLayoutId id="2147483670" r:id="rId11"/>
    <p:sldLayoutId id="2147484086" r:id="rId12"/>
    <p:sldLayoutId id="2147484085" r:id="rId13"/>
    <p:sldLayoutId id="2147483671" r:id="rId14"/>
    <p:sldLayoutId id="2147484087" r:id="rId15"/>
    <p:sldLayoutId id="2147483672" r:id="rId16"/>
    <p:sldLayoutId id="2147483673" r:id="rId17"/>
    <p:sldLayoutId id="2147483674" r:id="rId18"/>
  </p:sldLayoutIdLst>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xStyles>
    <p:title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accent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data.ct.gov/stories/s/g8sp-hjfk"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hyperlink" Target="https://www.data-command.com/cloud-applications-industrial-automation/generator-monitoring/attachment/img_20161110_151218714/" TargetMode="External"/><Relationship Id="rId2" Type="http://schemas.openxmlformats.org/officeDocument/2006/relationships/image" Target="../media/image54.jpeg"/><Relationship Id="rId1" Type="http://schemas.openxmlformats.org/officeDocument/2006/relationships/slideLayout" Target="../slideLayouts/slideLayout24.xml"/><Relationship Id="rId6" Type="http://schemas.openxmlformats.org/officeDocument/2006/relationships/image" Target="../media/image56.jpeg"/><Relationship Id="rId5" Type="http://schemas.openxmlformats.org/officeDocument/2006/relationships/hyperlink" Target="https://www.bajajelectricals.com/power-transmission/ehv-substations/" TargetMode="Externa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xml"/><Relationship Id="rId4" Type="http://schemas.openxmlformats.org/officeDocument/2006/relationships/hyperlink" Target="https://dailyyonder.com/study-looks-at-climate-change-effects-on-rural-electrical-grids/2023/09/25/"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1.png"/><Relationship Id="rId5" Type="http://schemas.openxmlformats.org/officeDocument/2006/relationships/diagramColors" Target="../diagrams/colors1.xml"/><Relationship Id="rId10" Type="http://schemas.openxmlformats.org/officeDocument/2006/relationships/image" Target="../media/image20.svg"/><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data.ct.gov/stories/s/GreenerGov-CT-Dashboard-Map/p34n-f47t/"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diagramData" Target="../diagrams/data2.xml"/><Relationship Id="rId21" Type="http://schemas.openxmlformats.org/officeDocument/2006/relationships/image" Target="../media/image29.png"/><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image" Target="../media/image32.svg"/><Relationship Id="rId5" Type="http://schemas.openxmlformats.org/officeDocument/2006/relationships/diagramQuickStyle" Target="../diagrams/quickStyle2.xml"/><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diagramQuickStyle" Target="../diagrams/quickStyle3.xml"/><Relationship Id="rId19" Type="http://schemas.openxmlformats.org/officeDocument/2006/relationships/image" Target="../media/image27.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0.svg"/><Relationship Id="rId22" Type="http://schemas.openxmlformats.org/officeDocument/2006/relationships/image" Target="../media/image30.svg"/><Relationship Id="rId27"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hyperlink" Target="mailto:kim.fullam@energycap.com" TargetMode="External"/><Relationship Id="rId2" Type="http://schemas.openxmlformats.org/officeDocument/2006/relationships/hyperlink" Target="mailto:josh.berkheimer@energycap.com" TargetMode="External"/><Relationship Id="rId1" Type="http://schemas.openxmlformats.org/officeDocument/2006/relationships/slideLayout" Target="../slideLayouts/slideLayout2.xml"/><Relationship Id="rId5" Type="http://schemas.openxmlformats.org/officeDocument/2006/relationships/hyperlink" Target="mailto:jimena.fernandez@ct.gov" TargetMode="External"/><Relationship Id="rId4" Type="http://schemas.openxmlformats.org/officeDocument/2006/relationships/hyperlink" Target="mailto:wvarrda.saulat@ct.go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4.xml"/><Relationship Id="rId7" Type="http://schemas.openxmlformats.org/officeDocument/2006/relationships/image" Target="../media/image7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4.png"/><Relationship Id="rId4" Type="http://schemas.openxmlformats.org/officeDocument/2006/relationships/diagramQuickStyle" Target="../diagrams/quickStyle4.xml"/><Relationship Id="rId9" Type="http://schemas.openxmlformats.org/officeDocument/2006/relationships/image" Target="../media/image75.png"/></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163_7E506A34.xml"/><Relationship Id="rId7" Type="http://schemas.openxmlformats.org/officeDocument/2006/relationships/image" Target="../media/image7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66_E789BC7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data.ct.gov/stories/s/g8sp-hjfk"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73E3-2200-40D4-905F-4222A25CB336}"/>
              </a:ext>
            </a:extLst>
          </p:cNvPr>
          <p:cNvSpPr>
            <a:spLocks noGrp="1"/>
          </p:cNvSpPr>
          <p:nvPr>
            <p:ph type="ctrTitle"/>
          </p:nvPr>
        </p:nvSpPr>
        <p:spPr>
          <a:xfrm>
            <a:off x="175802" y="4089880"/>
            <a:ext cx="9953213" cy="1617997"/>
          </a:xfrm>
        </p:spPr>
        <p:txBody>
          <a:bodyPr>
            <a:normAutofit/>
          </a:bodyPr>
          <a:lstStyle/>
          <a:p>
            <a:endParaRPr lang="en-US"/>
          </a:p>
        </p:txBody>
      </p:sp>
      <p:sp>
        <p:nvSpPr>
          <p:cNvPr id="4" name="Date Placeholder 3">
            <a:extLst>
              <a:ext uri="{FF2B5EF4-FFF2-40B4-BE49-F238E27FC236}">
                <a16:creationId xmlns:a16="http://schemas.microsoft.com/office/drawing/2014/main" id="{E024918F-4551-428F-BA67-899B1387AA4A}"/>
              </a:ext>
            </a:extLst>
          </p:cNvPr>
          <p:cNvSpPr>
            <a:spLocks noGrp="1"/>
          </p:cNvSpPr>
          <p:nvPr>
            <p:ph type="dt" sz="half" idx="10"/>
          </p:nvPr>
        </p:nvSpPr>
        <p:spPr/>
        <p:txBody>
          <a:bodyPr/>
          <a:lstStyle/>
          <a:p>
            <a:fld id="{AC646272-1268-40B3-A89B-FA15D0057AB0}" type="datetime1">
              <a:rPr lang="en-US" smtClean="0"/>
              <a:pPr/>
              <a:t>2/28/2025</a:t>
            </a:fld>
            <a:endParaRPr lang="en-US"/>
          </a:p>
        </p:txBody>
      </p:sp>
      <p:pic>
        <p:nvPicPr>
          <p:cNvPr id="6" name="Picture 5">
            <a:extLst>
              <a:ext uri="{FF2B5EF4-FFF2-40B4-BE49-F238E27FC236}">
                <a16:creationId xmlns:a16="http://schemas.microsoft.com/office/drawing/2014/main" id="{B1FDDCA6-3E74-4CF6-60E2-5E699A635693}"/>
              </a:ext>
            </a:extLst>
          </p:cNvPr>
          <p:cNvPicPr>
            <a:picLocks noChangeAspect="1"/>
          </p:cNvPicPr>
          <p:nvPr/>
        </p:nvPicPr>
        <p:blipFill>
          <a:blip r:embed="rId2"/>
          <a:stretch>
            <a:fillRect/>
          </a:stretch>
        </p:blipFill>
        <p:spPr>
          <a:xfrm>
            <a:off x="-2799" y="48961"/>
            <a:ext cx="12191998" cy="6475334"/>
          </a:xfrm>
          <a:prstGeom prst="rect">
            <a:avLst/>
          </a:prstGeom>
        </p:spPr>
      </p:pic>
      <p:sp>
        <p:nvSpPr>
          <p:cNvPr id="8" name="TextBox 7">
            <a:extLst>
              <a:ext uri="{FF2B5EF4-FFF2-40B4-BE49-F238E27FC236}">
                <a16:creationId xmlns:a16="http://schemas.microsoft.com/office/drawing/2014/main" id="{9568BDEA-210D-4677-684B-D9361459E793}"/>
              </a:ext>
            </a:extLst>
          </p:cNvPr>
          <p:cNvSpPr txBox="1"/>
          <p:nvPr/>
        </p:nvSpPr>
        <p:spPr>
          <a:xfrm>
            <a:off x="410136" y="4701988"/>
            <a:ext cx="5869641" cy="815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b="1">
                <a:solidFill>
                  <a:srgbClr val="00AAE7"/>
                </a:solidFill>
                <a:highlight>
                  <a:srgbClr val="F5F5F5"/>
                </a:highlight>
                <a:cs typeface="Segoe UI"/>
              </a:rPr>
              <a:t> Friday 28, 2025 </a:t>
            </a:r>
            <a:r>
              <a:rPr lang="en-US">
                <a:highlight>
                  <a:srgbClr val="F5F5F5"/>
                </a:highlight>
                <a:cs typeface="Segoe UI"/>
              </a:rPr>
              <a:t>​</a:t>
            </a:r>
          </a:p>
          <a:p>
            <a:pPr>
              <a:lnSpc>
                <a:spcPts val="1125"/>
              </a:lnSpc>
            </a:pPr>
            <a:endParaRPr lang="en-US">
              <a:solidFill>
                <a:srgbClr val="3F3F3F"/>
              </a:solidFill>
              <a:highlight>
                <a:srgbClr val="F5F5F5"/>
              </a:highlight>
              <a:cs typeface="Segoe UI"/>
            </a:endParaRPr>
          </a:p>
          <a:p>
            <a:pPr>
              <a:lnSpc>
                <a:spcPts val="1125"/>
              </a:lnSpc>
            </a:pPr>
            <a:r>
              <a:rPr lang="en-US" b="1">
                <a:solidFill>
                  <a:srgbClr val="00AAE7"/>
                </a:solidFill>
                <a:highlight>
                  <a:srgbClr val="F5F5F5"/>
                </a:highlight>
                <a:cs typeface="Segoe UI"/>
              </a:rPr>
              <a:t>79 Elm Street, Hartford,  CT 06106 </a:t>
            </a:r>
          </a:p>
          <a:p>
            <a:pPr>
              <a:lnSpc>
                <a:spcPts val="1125"/>
              </a:lnSpc>
            </a:pPr>
            <a:endParaRPr lang="en-US" b="1">
              <a:solidFill>
                <a:srgbClr val="00AAE7"/>
              </a:solidFill>
              <a:highlight>
                <a:srgbClr val="F5F5F5"/>
              </a:highlight>
              <a:cs typeface="Segoe UI"/>
            </a:endParaRPr>
          </a:p>
          <a:p>
            <a:pPr>
              <a:lnSpc>
                <a:spcPts val="1125"/>
              </a:lnSpc>
            </a:pPr>
            <a:r>
              <a:rPr lang="en-US" b="1">
                <a:solidFill>
                  <a:srgbClr val="00AAE7"/>
                </a:solidFill>
                <a:highlight>
                  <a:srgbClr val="F5F5F5"/>
                </a:highlight>
                <a:cs typeface="Segoe UI"/>
              </a:rPr>
              <a:t>Gina McCarthy Auditorium</a:t>
            </a:r>
            <a:endParaRPr lang="en-US"/>
          </a:p>
        </p:txBody>
      </p:sp>
    </p:spTree>
    <p:extLst>
      <p:ext uri="{BB962C8B-B14F-4D97-AF65-F5344CB8AC3E}">
        <p14:creationId xmlns:p14="http://schemas.microsoft.com/office/powerpoint/2010/main" val="3327762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7D34-8F49-F957-2049-B8A9B1B4486A}"/>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4F60C91-5BE5-51E7-1337-D896AA54C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6C809A7-451B-7A47-BA20-F1281B6F8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A105BF9-6B2F-0505-262A-C3099AA81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4A1592E-0A91-6B4B-BA43-BFD78B63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D92-FCE8-65A8-EBBF-9AE1E63E7F8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FY23 Annual report – key findings  – waste</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4C3F9C2C-865C-1DB1-CFF8-8C30EE4F8193}"/>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35232849-A6DD-0DFA-513A-3B1B3C098A98}"/>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35588C80-F553-5A4E-641A-3D87DB01F55B}"/>
              </a:ext>
            </a:extLst>
          </p:cNvPr>
          <p:cNvPicPr>
            <a:picLocks noChangeAspect="1"/>
          </p:cNvPicPr>
          <p:nvPr/>
        </p:nvPicPr>
        <p:blipFill>
          <a:blip r:embed="rId2"/>
          <a:stretch>
            <a:fillRect/>
          </a:stretch>
        </p:blipFill>
        <p:spPr>
          <a:xfrm>
            <a:off x="10694918" y="1656"/>
            <a:ext cx="1496668" cy="1567070"/>
          </a:xfrm>
          <a:prstGeom prst="rect">
            <a:avLst/>
          </a:prstGeom>
        </p:spPr>
      </p:pic>
      <p:sp>
        <p:nvSpPr>
          <p:cNvPr id="6" name="TextBox 5">
            <a:extLst>
              <a:ext uri="{FF2B5EF4-FFF2-40B4-BE49-F238E27FC236}">
                <a16:creationId xmlns:a16="http://schemas.microsoft.com/office/drawing/2014/main" id="{17C4F41E-7E7C-27D1-0B3D-4F5B56181424}"/>
              </a:ext>
            </a:extLst>
          </p:cNvPr>
          <p:cNvSpPr txBox="1"/>
          <p:nvPr/>
        </p:nvSpPr>
        <p:spPr>
          <a:xfrm>
            <a:off x="699713" y="1940579"/>
            <a:ext cx="10448185" cy="3816429"/>
          </a:xfrm>
          <a:prstGeom prst="rect">
            <a:avLst/>
          </a:prstGeom>
          <a:noFill/>
        </p:spPr>
        <p:txBody>
          <a:bodyPr wrap="square" rtlCol="0">
            <a:spAutoFit/>
          </a:bodyPr>
          <a:lstStyle/>
          <a:p>
            <a:pPr marL="285750" indent="-285750">
              <a:buFont typeface="Arial" panose="020B0604020202020204" pitchFamily="34" charset="0"/>
              <a:buChar char="•"/>
            </a:pPr>
            <a:r>
              <a:rPr lang="en-US" sz="2200"/>
              <a:t>EO 1 requires Executive Branch agencies to reduce waste disposal by 25% from a FY19 baseline by 2030.</a:t>
            </a:r>
          </a:p>
          <a:p>
            <a:pPr marL="285750" indent="-285750">
              <a:buFont typeface="Arial" panose="020B0604020202020204" pitchFamily="34" charset="0"/>
              <a:buChar char="•"/>
            </a:pPr>
            <a:r>
              <a:rPr lang="en-US" sz="2200"/>
              <a:t>To measure progress towards this goal, we need consistent data on waste disposal at Executive Branch facilities, which we currently do not have.</a:t>
            </a:r>
          </a:p>
          <a:p>
            <a:pPr marL="742950" lvl="1" indent="-285750">
              <a:buFont typeface="Arial" panose="020B0604020202020204" pitchFamily="34" charset="0"/>
              <a:buChar char="•"/>
            </a:pPr>
            <a:r>
              <a:rPr lang="en-US" sz="2200"/>
              <a:t>Facilities have a mix of metered and unmetered waste disposal, static and seasonal occupancy, varying levels of access to recycling and other diversion programs, and systemic restraints on waste management practices.</a:t>
            </a:r>
          </a:p>
          <a:p>
            <a:pPr marL="285750" indent="-285750">
              <a:buFont typeface="Arial" panose="020B0604020202020204" pitchFamily="34" charset="0"/>
              <a:buChar char="•"/>
            </a:pPr>
            <a:r>
              <a:rPr lang="en-US" sz="2200"/>
              <a:t>Our goal is to implement a consistent measurement methodology with the ability to incorporate facility-specific factors. </a:t>
            </a:r>
          </a:p>
          <a:p>
            <a:pPr marL="285750" indent="-285750">
              <a:buFont typeface="Arial" panose="020B0604020202020204" pitchFamily="34" charset="0"/>
              <a:buChar char="•"/>
            </a:pPr>
            <a:endParaRPr lang="en-US" sz="2200"/>
          </a:p>
        </p:txBody>
      </p:sp>
    </p:spTree>
    <p:extLst>
      <p:ext uri="{BB962C8B-B14F-4D97-AF65-F5344CB8AC3E}">
        <p14:creationId xmlns:p14="http://schemas.microsoft.com/office/powerpoint/2010/main" val="953798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6F0B7-2C86-E30C-166B-D0190537B950}"/>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55C304D-A2B8-5873-C305-3A224F960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67712B3-9510-24F0-2561-C4FB50C11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8AEDCF8-C0D7-0C59-0D88-07DB084D2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D29157F-A5A3-E969-210D-8B6CC64AA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1483-42B1-A12E-97BF-C4CAF83DFD0F}"/>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FY23 Annual report – key findings – EO 21-3 GOALS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E2B89547-C015-CCB6-0DB1-DC6392E3E013}"/>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pic>
        <p:nvPicPr>
          <p:cNvPr id="12" name="Picture 11">
            <a:extLst>
              <a:ext uri="{FF2B5EF4-FFF2-40B4-BE49-F238E27FC236}">
                <a16:creationId xmlns:a16="http://schemas.microsoft.com/office/drawing/2014/main" id="{A0379B7B-D461-F2A6-494A-C380FE66E782}"/>
              </a:ext>
            </a:extLst>
          </p:cNvPr>
          <p:cNvPicPr>
            <a:picLocks noChangeAspect="1"/>
          </p:cNvPicPr>
          <p:nvPr/>
        </p:nvPicPr>
        <p:blipFill>
          <a:blip r:embed="rId2"/>
          <a:stretch>
            <a:fillRect/>
          </a:stretch>
        </p:blipFill>
        <p:spPr>
          <a:xfrm>
            <a:off x="10694918" y="1656"/>
            <a:ext cx="1496668" cy="1567070"/>
          </a:xfrm>
          <a:prstGeom prst="rect">
            <a:avLst/>
          </a:prstGeom>
        </p:spPr>
      </p:pic>
      <p:graphicFrame>
        <p:nvGraphicFramePr>
          <p:cNvPr id="5" name="Table 4">
            <a:extLst>
              <a:ext uri="{FF2B5EF4-FFF2-40B4-BE49-F238E27FC236}">
                <a16:creationId xmlns:a16="http://schemas.microsoft.com/office/drawing/2014/main" id="{D42D081F-517B-E5C0-40B5-EC51C616BE1A}"/>
              </a:ext>
            </a:extLst>
          </p:cNvPr>
          <p:cNvGraphicFramePr>
            <a:graphicFrameLocks noGrp="1"/>
          </p:cNvGraphicFramePr>
          <p:nvPr>
            <p:extLst>
              <p:ext uri="{D42A27DB-BD31-4B8C-83A1-F6EECF244321}">
                <p14:modId xmlns:p14="http://schemas.microsoft.com/office/powerpoint/2010/main" val="3105809992"/>
              </p:ext>
            </p:extLst>
          </p:nvPr>
        </p:nvGraphicFramePr>
        <p:xfrm>
          <a:off x="342088" y="1652704"/>
          <a:ext cx="11507823" cy="5099991"/>
        </p:xfrm>
        <a:graphic>
          <a:graphicData uri="http://schemas.openxmlformats.org/drawingml/2006/table">
            <a:tbl>
              <a:tblPr>
                <a:tableStyleId>{5C22544A-7EE6-4342-B048-85BDC9FD1C3A}</a:tableStyleId>
              </a:tblPr>
              <a:tblGrid>
                <a:gridCol w="5922154">
                  <a:extLst>
                    <a:ext uri="{9D8B030D-6E8A-4147-A177-3AD203B41FA5}">
                      <a16:colId xmlns:a16="http://schemas.microsoft.com/office/drawing/2014/main" val="3761605601"/>
                    </a:ext>
                  </a:extLst>
                </a:gridCol>
                <a:gridCol w="3331212">
                  <a:extLst>
                    <a:ext uri="{9D8B030D-6E8A-4147-A177-3AD203B41FA5}">
                      <a16:colId xmlns:a16="http://schemas.microsoft.com/office/drawing/2014/main" val="870746977"/>
                    </a:ext>
                  </a:extLst>
                </a:gridCol>
                <a:gridCol w="1115212">
                  <a:extLst>
                    <a:ext uri="{9D8B030D-6E8A-4147-A177-3AD203B41FA5}">
                      <a16:colId xmlns:a16="http://schemas.microsoft.com/office/drawing/2014/main" val="3610733153"/>
                    </a:ext>
                  </a:extLst>
                </a:gridCol>
                <a:gridCol w="1139245">
                  <a:extLst>
                    <a:ext uri="{9D8B030D-6E8A-4147-A177-3AD203B41FA5}">
                      <a16:colId xmlns:a16="http://schemas.microsoft.com/office/drawing/2014/main" val="3510032653"/>
                    </a:ext>
                  </a:extLst>
                </a:gridCol>
              </a:tblGrid>
              <a:tr h="391468">
                <a:tc>
                  <a:txBody>
                    <a:bodyPr/>
                    <a:lstStyle/>
                    <a:p>
                      <a:pPr algn="l" fontAlgn="b"/>
                      <a:r>
                        <a:rPr lang="en-US" sz="2400" b="1" u="none" strike="noStrike">
                          <a:solidFill>
                            <a:schemeClr val="bg1"/>
                          </a:solidFill>
                          <a:effectLst/>
                        </a:rPr>
                        <a:t>Goal</a:t>
                      </a:r>
                      <a:endParaRPr lang="en-US" sz="2400" b="1" i="0" u="none" strike="noStrike">
                        <a:solidFill>
                          <a:schemeClr val="bg1"/>
                        </a:solidFill>
                        <a:effectLst/>
                        <a:latin typeface="Public Sans" charset="0"/>
                      </a:endParaRPr>
                    </a:p>
                  </a:txBody>
                  <a:tcPr marL="9525" marR="9525" marT="9525" marB="0" anchor="b">
                    <a:solidFill>
                      <a:srgbClr val="189CCF"/>
                    </a:solidFill>
                  </a:tcPr>
                </a:tc>
                <a:tc>
                  <a:txBody>
                    <a:bodyPr/>
                    <a:lstStyle/>
                    <a:p>
                      <a:pPr algn="l" fontAlgn="b"/>
                      <a:r>
                        <a:rPr lang="en-US" sz="2400" b="1" u="none" strike="noStrike">
                          <a:solidFill>
                            <a:schemeClr val="bg1"/>
                          </a:solidFill>
                          <a:effectLst/>
                        </a:rPr>
                        <a:t>Metric</a:t>
                      </a:r>
                      <a:endParaRPr lang="en-US" sz="2400" b="1" i="0" u="none" strike="noStrike">
                        <a:solidFill>
                          <a:schemeClr val="bg1"/>
                        </a:solidFill>
                        <a:effectLst/>
                        <a:latin typeface="Public Sans" charset="0"/>
                      </a:endParaRPr>
                    </a:p>
                  </a:txBody>
                  <a:tcPr marL="9525" marR="9525" marT="9525" marB="0" anchor="b">
                    <a:solidFill>
                      <a:srgbClr val="189CCF"/>
                    </a:solidFill>
                  </a:tcPr>
                </a:tc>
                <a:tc>
                  <a:txBody>
                    <a:bodyPr/>
                    <a:lstStyle/>
                    <a:p>
                      <a:pPr algn="l" fontAlgn="b"/>
                      <a:r>
                        <a:rPr lang="en-US" sz="2400" b="1" u="none" strike="noStrike">
                          <a:solidFill>
                            <a:schemeClr val="bg1"/>
                          </a:solidFill>
                          <a:effectLst/>
                        </a:rPr>
                        <a:t>FY22</a:t>
                      </a:r>
                      <a:endParaRPr lang="en-US" sz="2400" b="1" i="0" u="none" strike="noStrike">
                        <a:solidFill>
                          <a:schemeClr val="bg1"/>
                        </a:solidFill>
                        <a:effectLst/>
                        <a:latin typeface="Public Sans" charset="0"/>
                      </a:endParaRPr>
                    </a:p>
                  </a:txBody>
                  <a:tcPr marL="9525" marR="9525" marT="9525" marB="0" anchor="b">
                    <a:solidFill>
                      <a:srgbClr val="189CCF"/>
                    </a:solidFill>
                  </a:tcPr>
                </a:tc>
                <a:tc>
                  <a:txBody>
                    <a:bodyPr/>
                    <a:lstStyle/>
                    <a:p>
                      <a:pPr algn="l" fontAlgn="b"/>
                      <a:r>
                        <a:rPr lang="en-US" sz="2400" b="1" u="none" strike="noStrike">
                          <a:solidFill>
                            <a:schemeClr val="bg1"/>
                          </a:solidFill>
                          <a:effectLst/>
                        </a:rPr>
                        <a:t>FY23</a:t>
                      </a:r>
                      <a:endParaRPr lang="en-US" sz="2400" b="1" i="0" u="none" strike="noStrike">
                        <a:solidFill>
                          <a:schemeClr val="bg1"/>
                        </a:solidFill>
                        <a:effectLst/>
                        <a:latin typeface="Public Sans" charset="0"/>
                      </a:endParaRPr>
                    </a:p>
                  </a:txBody>
                  <a:tcPr marL="9525" marR="9525" marT="9525" marB="0" anchor="b">
                    <a:solidFill>
                      <a:srgbClr val="189CCF"/>
                    </a:solidFill>
                  </a:tcPr>
                </a:tc>
                <a:extLst>
                  <a:ext uri="{0D108BD9-81ED-4DB2-BD59-A6C34878D82A}">
                    <a16:rowId xmlns:a16="http://schemas.microsoft.com/office/drawing/2014/main" val="2373545443"/>
                  </a:ext>
                </a:extLst>
              </a:tr>
              <a:tr h="1047312">
                <a:tc>
                  <a:txBody>
                    <a:bodyPr/>
                    <a:lstStyle/>
                    <a:p>
                      <a:pPr algn="l" fontAlgn="b"/>
                      <a:r>
                        <a:rPr lang="en-US" sz="1800" u="none" strike="noStrike">
                          <a:effectLst/>
                        </a:rPr>
                        <a:t>By 2024, all Executive Branch agency facilities, to the extent practicable, shall implement an organics and food waste diversion program</a:t>
                      </a:r>
                      <a:endParaRPr lang="en-US" sz="1800" b="0" i="0" u="none" strike="noStrike">
                        <a:solidFill>
                          <a:srgbClr val="000000"/>
                        </a:solidFill>
                        <a:effectLst/>
                        <a:latin typeface="Public Sans" charset="0"/>
                      </a:endParaRPr>
                    </a:p>
                  </a:txBody>
                  <a:tcPr marL="9525" marR="9525" marT="9525" marB="0" anchor="b"/>
                </a:tc>
                <a:tc>
                  <a:txBody>
                    <a:bodyPr/>
                    <a:lstStyle/>
                    <a:p>
                      <a:pPr algn="l" fontAlgn="b"/>
                      <a:r>
                        <a:rPr lang="en-US" sz="1800" u="none" strike="noStrike">
                          <a:effectLst/>
                        </a:rPr>
                        <a:t>Number of Executive Branch facilities with contracted composting service</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2 (out of 29)</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6 (out of 29)</a:t>
                      </a:r>
                      <a:endParaRPr lang="en-US" sz="1800" b="0" i="0" u="none" strike="noStrike">
                        <a:solidFill>
                          <a:srgbClr val="000000"/>
                        </a:solidFill>
                        <a:effectLst/>
                        <a:latin typeface="Public Sans" charset="0"/>
                      </a:endParaRPr>
                    </a:p>
                  </a:txBody>
                  <a:tcPr marL="9525" marR="9525" marT="9525" marB="0" anchor="b"/>
                </a:tc>
                <a:extLst>
                  <a:ext uri="{0D108BD9-81ED-4DB2-BD59-A6C34878D82A}">
                    <a16:rowId xmlns:a16="http://schemas.microsoft.com/office/drawing/2014/main" val="90842193"/>
                  </a:ext>
                </a:extLst>
              </a:tr>
              <a:tr h="698207">
                <a:tc>
                  <a:txBody>
                    <a:bodyPr/>
                    <a:lstStyle/>
                    <a:p>
                      <a:pPr algn="l" fontAlgn="b"/>
                      <a:r>
                        <a:rPr lang="en-US" sz="1800" u="none" strike="noStrike">
                          <a:effectLst/>
                        </a:rPr>
                        <a:t>By 2030, all electricity purchased and generated by the Executive Branch will be 100% zero carbon</a:t>
                      </a:r>
                      <a:endParaRPr lang="en-US" sz="1800" b="0" i="0" u="none" strike="noStrike">
                        <a:solidFill>
                          <a:srgbClr val="000000"/>
                        </a:solidFill>
                        <a:effectLst/>
                        <a:latin typeface="Public Sans" charset="0"/>
                      </a:endParaRPr>
                    </a:p>
                  </a:txBody>
                  <a:tcPr marL="9525" marR="9525" marT="9525" marB="0" anchor="b"/>
                </a:tc>
                <a:tc>
                  <a:txBody>
                    <a:bodyPr/>
                    <a:lstStyle/>
                    <a:p>
                      <a:pPr algn="l" fontAlgn="b"/>
                      <a:r>
                        <a:rPr lang="en-US" sz="1800" u="none" strike="noStrike">
                          <a:effectLst/>
                        </a:rPr>
                        <a:t>% of total electricity usage that is zero carbon</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76%</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63%</a:t>
                      </a:r>
                      <a:endParaRPr lang="en-US" sz="1800" b="0" i="0" u="none" strike="noStrike">
                        <a:solidFill>
                          <a:srgbClr val="000000"/>
                        </a:solidFill>
                        <a:effectLst/>
                        <a:latin typeface="Public Sans" charset="0"/>
                      </a:endParaRPr>
                    </a:p>
                  </a:txBody>
                  <a:tcPr marL="9525" marR="9525" marT="9525" marB="0" anchor="b"/>
                </a:tc>
                <a:extLst>
                  <a:ext uri="{0D108BD9-81ED-4DB2-BD59-A6C34878D82A}">
                    <a16:rowId xmlns:a16="http://schemas.microsoft.com/office/drawing/2014/main" val="3762820406"/>
                  </a:ext>
                </a:extLst>
              </a:tr>
              <a:tr h="698207">
                <a:tc>
                  <a:txBody>
                    <a:bodyPr/>
                    <a:lstStyle/>
                    <a:p>
                      <a:pPr algn="l" fontAlgn="b"/>
                      <a:r>
                        <a:rPr lang="en-US" sz="1800" u="none" strike="noStrike">
                          <a:effectLst/>
                        </a:rPr>
                        <a:t>By 2030, all newly leased light duty state vehicles shall be zero emission vehicles</a:t>
                      </a:r>
                      <a:endParaRPr lang="en-US" sz="1800" b="0" i="0" u="none" strike="noStrike">
                        <a:solidFill>
                          <a:srgbClr val="000000"/>
                        </a:solidFill>
                        <a:effectLst/>
                        <a:latin typeface="Public Sans" charset="0"/>
                      </a:endParaRPr>
                    </a:p>
                  </a:txBody>
                  <a:tcPr marL="9525" marR="9525" marT="9525" marB="0" anchor="b"/>
                </a:tc>
                <a:tc>
                  <a:txBody>
                    <a:bodyPr/>
                    <a:lstStyle/>
                    <a:p>
                      <a:pPr algn="l" fontAlgn="b"/>
                      <a:r>
                        <a:rPr lang="en-US" sz="1800" u="none" strike="noStrike">
                          <a:effectLst/>
                        </a:rPr>
                        <a:t>% of leased vehicles that are electric vehicles</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1.1%</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4.3%</a:t>
                      </a:r>
                      <a:endParaRPr lang="en-US" sz="1800" b="0" i="0" u="none" strike="noStrike">
                        <a:solidFill>
                          <a:srgbClr val="000000"/>
                        </a:solidFill>
                        <a:effectLst/>
                        <a:latin typeface="Public Sans" charset="0"/>
                      </a:endParaRPr>
                    </a:p>
                  </a:txBody>
                  <a:tcPr marL="9525" marR="9525" marT="9525" marB="0" anchor="b"/>
                </a:tc>
                <a:extLst>
                  <a:ext uri="{0D108BD9-81ED-4DB2-BD59-A6C34878D82A}">
                    <a16:rowId xmlns:a16="http://schemas.microsoft.com/office/drawing/2014/main" val="3874742667"/>
                  </a:ext>
                </a:extLst>
              </a:tr>
              <a:tr h="868383">
                <a:tc>
                  <a:txBody>
                    <a:bodyPr/>
                    <a:lstStyle/>
                    <a:p>
                      <a:pPr algn="l" fontAlgn="b"/>
                      <a:r>
                        <a:rPr lang="en-US" sz="1800" u="none" strike="noStrike">
                          <a:effectLst/>
                        </a:rPr>
                        <a:t>By 2024, the State shall divest 1% of all Executive Branch building square footage, and an additional 2% by 2028</a:t>
                      </a:r>
                      <a:endParaRPr lang="en-US" sz="1800" b="0" i="0" u="none" strike="noStrike">
                        <a:solidFill>
                          <a:srgbClr val="000000"/>
                        </a:solidFill>
                        <a:effectLst/>
                        <a:latin typeface="Public Sans" charset="0"/>
                      </a:endParaRPr>
                    </a:p>
                  </a:txBody>
                  <a:tcPr marL="9525" marR="9525" marT="9525" marB="0" anchor="b"/>
                </a:tc>
                <a:tc>
                  <a:txBody>
                    <a:bodyPr/>
                    <a:lstStyle/>
                    <a:p>
                      <a:pPr algn="l" fontAlgn="b"/>
                      <a:r>
                        <a:rPr lang="en-US" sz="1800" u="none" strike="noStrike">
                          <a:effectLst/>
                        </a:rPr>
                        <a:t>Annual change in Executive Branch square footage </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-2.7%</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8.6%</a:t>
                      </a:r>
                      <a:endParaRPr lang="en-US" sz="1800" b="0" i="0" u="none" strike="noStrike">
                        <a:solidFill>
                          <a:srgbClr val="000000"/>
                        </a:solidFill>
                        <a:effectLst/>
                        <a:latin typeface="Public Sans" charset="0"/>
                      </a:endParaRPr>
                    </a:p>
                  </a:txBody>
                  <a:tcPr marL="9525" marR="9525" marT="9525" marB="0" anchor="b"/>
                </a:tc>
                <a:extLst>
                  <a:ext uri="{0D108BD9-81ED-4DB2-BD59-A6C34878D82A}">
                    <a16:rowId xmlns:a16="http://schemas.microsoft.com/office/drawing/2014/main" val="810484434"/>
                  </a:ext>
                </a:extLst>
              </a:tr>
              <a:tr h="698207">
                <a:tc>
                  <a:txBody>
                    <a:bodyPr/>
                    <a:lstStyle/>
                    <a:p>
                      <a:pPr algn="l" fontAlgn="b"/>
                      <a:r>
                        <a:rPr lang="en-US" sz="1800" u="none" strike="noStrike">
                          <a:effectLst/>
                        </a:rPr>
                        <a:t>The State shall deploy an average of 10,000 KWDC of new solar capacity annually for the next 10 years</a:t>
                      </a:r>
                      <a:endParaRPr lang="en-US" sz="1800" b="0" i="0" u="none" strike="noStrike">
                        <a:solidFill>
                          <a:srgbClr val="000000"/>
                        </a:solidFill>
                        <a:effectLst/>
                        <a:latin typeface="Public Sans" charset="0"/>
                      </a:endParaRPr>
                    </a:p>
                  </a:txBody>
                  <a:tcPr marL="9525" marR="9525" marT="9525" marB="0" anchor="b"/>
                </a:tc>
                <a:tc>
                  <a:txBody>
                    <a:bodyPr/>
                    <a:lstStyle/>
                    <a:p>
                      <a:pPr algn="l" fontAlgn="b"/>
                      <a:r>
                        <a:rPr lang="en-US" sz="1800" u="none" strike="noStrike">
                          <a:effectLst/>
                        </a:rPr>
                        <a:t>Total installed solar capacity (</a:t>
                      </a:r>
                      <a:r>
                        <a:rPr lang="en-US" sz="1800" u="none" strike="noStrike" err="1">
                          <a:effectLst/>
                        </a:rPr>
                        <a:t>kWDC</a:t>
                      </a:r>
                      <a:r>
                        <a:rPr lang="en-US" sz="1800" u="none" strike="noStrike">
                          <a:effectLst/>
                        </a:rPr>
                        <a:t>) since 2020</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        23,225 </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         23,954 </a:t>
                      </a:r>
                      <a:endParaRPr lang="en-US" sz="1800" b="0" i="0" u="none" strike="noStrike">
                        <a:solidFill>
                          <a:srgbClr val="000000"/>
                        </a:solidFill>
                        <a:effectLst/>
                        <a:latin typeface="Public Sans" charset="0"/>
                      </a:endParaRPr>
                    </a:p>
                  </a:txBody>
                  <a:tcPr marL="9525" marR="9525" marT="9525" marB="0" anchor="b"/>
                </a:tc>
                <a:extLst>
                  <a:ext uri="{0D108BD9-81ED-4DB2-BD59-A6C34878D82A}">
                    <a16:rowId xmlns:a16="http://schemas.microsoft.com/office/drawing/2014/main" val="284109942"/>
                  </a:ext>
                </a:extLst>
              </a:tr>
              <a:tr h="698207">
                <a:tc>
                  <a:txBody>
                    <a:bodyPr/>
                    <a:lstStyle/>
                    <a:p>
                      <a:pPr algn="l" fontAlgn="b"/>
                      <a:r>
                        <a:rPr lang="en-US" sz="1800" u="none" strike="noStrike">
                          <a:effectLst/>
                        </a:rPr>
                        <a:t>The State shall commit to reducing Executive Branch building GHG emissions by at least 1 % annually </a:t>
                      </a:r>
                      <a:endParaRPr lang="en-US" sz="1800" b="0" i="0" u="none" strike="noStrike">
                        <a:solidFill>
                          <a:srgbClr val="000000"/>
                        </a:solidFill>
                        <a:effectLst/>
                        <a:latin typeface="Public Sans" charset="0"/>
                      </a:endParaRPr>
                    </a:p>
                  </a:txBody>
                  <a:tcPr marL="9525" marR="9525" marT="9525" marB="0" anchor="b"/>
                </a:tc>
                <a:tc>
                  <a:txBody>
                    <a:bodyPr/>
                    <a:lstStyle/>
                    <a:p>
                      <a:pPr algn="l" fontAlgn="b"/>
                      <a:r>
                        <a:rPr lang="en-US" sz="1800" u="none" strike="noStrike">
                          <a:effectLst/>
                        </a:rPr>
                        <a:t>Annual change in building GHG emissions (MTCO2e)</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-3.8%</a:t>
                      </a:r>
                      <a:endParaRPr lang="en-US" sz="1800" b="0" i="0" u="none" strike="noStrike">
                        <a:solidFill>
                          <a:srgbClr val="000000"/>
                        </a:solidFill>
                        <a:effectLst/>
                        <a:latin typeface="Public Sans" charset="0"/>
                      </a:endParaRPr>
                    </a:p>
                  </a:txBody>
                  <a:tcPr marL="9525" marR="9525" marT="9525" marB="0" anchor="b"/>
                </a:tc>
                <a:tc>
                  <a:txBody>
                    <a:bodyPr/>
                    <a:lstStyle/>
                    <a:p>
                      <a:pPr algn="r" fontAlgn="b"/>
                      <a:r>
                        <a:rPr lang="en-US" sz="1800" u="none" strike="noStrike">
                          <a:effectLst/>
                        </a:rPr>
                        <a:t>-8.2%</a:t>
                      </a:r>
                      <a:endParaRPr lang="en-US" sz="1800" b="0" i="0" u="none" strike="noStrike">
                        <a:solidFill>
                          <a:srgbClr val="000000"/>
                        </a:solidFill>
                        <a:effectLst/>
                        <a:latin typeface="Public Sans" charset="0"/>
                      </a:endParaRPr>
                    </a:p>
                  </a:txBody>
                  <a:tcPr marL="9525" marR="9525" marT="9525" marB="0" anchor="b"/>
                </a:tc>
                <a:extLst>
                  <a:ext uri="{0D108BD9-81ED-4DB2-BD59-A6C34878D82A}">
                    <a16:rowId xmlns:a16="http://schemas.microsoft.com/office/drawing/2014/main" val="2953003236"/>
                  </a:ext>
                </a:extLst>
              </a:tr>
            </a:tbl>
          </a:graphicData>
        </a:graphic>
      </p:graphicFrame>
    </p:spTree>
    <p:extLst>
      <p:ext uri="{BB962C8B-B14F-4D97-AF65-F5344CB8AC3E}">
        <p14:creationId xmlns:p14="http://schemas.microsoft.com/office/powerpoint/2010/main" val="415214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4F02-AB04-A574-0722-83C143DA181E}"/>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82D51D-3B8C-6207-7C57-45AA7136B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2F02E70-2409-180C-6614-CCCBDDFAA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1C7ED77-3180-CAAE-846F-B8605F85C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B4160E8-C419-9255-6FA4-C12FB23FF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8DA6C8-5C5C-BD50-6014-0B9C8A7D58D0}"/>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FY23 Annual report – key findings</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C35B1949-775D-A3CD-7D44-F8EF74E773E6}"/>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pic>
        <p:nvPicPr>
          <p:cNvPr id="12" name="Picture 11">
            <a:extLst>
              <a:ext uri="{FF2B5EF4-FFF2-40B4-BE49-F238E27FC236}">
                <a16:creationId xmlns:a16="http://schemas.microsoft.com/office/drawing/2014/main" id="{792CE9E4-3F7B-A2AD-81A1-B49A912FC3FF}"/>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6" name="Picture 5">
            <a:extLst>
              <a:ext uri="{FF2B5EF4-FFF2-40B4-BE49-F238E27FC236}">
                <a16:creationId xmlns:a16="http://schemas.microsoft.com/office/drawing/2014/main" id="{04494D68-E729-712D-DB58-77F4D6908398}"/>
              </a:ext>
            </a:extLst>
          </p:cNvPr>
          <p:cNvPicPr>
            <a:picLocks noChangeAspect="1"/>
          </p:cNvPicPr>
          <p:nvPr/>
        </p:nvPicPr>
        <p:blipFill>
          <a:blip r:embed="rId3"/>
          <a:srcRect l="-1" r="665"/>
          <a:stretch/>
        </p:blipFill>
        <p:spPr>
          <a:xfrm>
            <a:off x="3842425" y="1865940"/>
            <a:ext cx="8112868" cy="442100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BAEE6E3-92CA-5807-FB07-604187341A22}"/>
              </a:ext>
            </a:extLst>
          </p:cNvPr>
          <p:cNvSpPr txBox="1"/>
          <p:nvPr/>
        </p:nvSpPr>
        <p:spPr>
          <a:xfrm>
            <a:off x="699714" y="1940579"/>
            <a:ext cx="2821699" cy="3816429"/>
          </a:xfrm>
          <a:prstGeom prst="rect">
            <a:avLst/>
          </a:prstGeom>
          <a:noFill/>
        </p:spPr>
        <p:txBody>
          <a:bodyPr wrap="square" rtlCol="0">
            <a:spAutoFit/>
          </a:bodyPr>
          <a:lstStyle/>
          <a:p>
            <a:r>
              <a:rPr lang="en-US" sz="2200"/>
              <a:t>Visit the </a:t>
            </a:r>
            <a:r>
              <a:rPr lang="en-US" sz="2200" err="1">
                <a:hlinkClick r:id="rId4"/>
              </a:rPr>
              <a:t>GreenerGov</a:t>
            </a:r>
            <a:r>
              <a:rPr lang="en-US" sz="2200">
                <a:hlinkClick r:id="rId4"/>
              </a:rPr>
              <a:t> CT Reporting Dashboard</a:t>
            </a:r>
            <a:r>
              <a:rPr lang="en-US" sz="2200"/>
              <a:t> on the CT Open Data Portal to explore the metrics related to </a:t>
            </a:r>
            <a:r>
              <a:rPr lang="en-US" sz="2200" err="1"/>
              <a:t>GreenerGov</a:t>
            </a:r>
            <a:r>
              <a:rPr lang="en-US" sz="2200"/>
              <a:t> CT and see agency Sustainability Performance Plans.</a:t>
            </a:r>
          </a:p>
        </p:txBody>
      </p:sp>
    </p:spTree>
    <p:extLst>
      <p:ext uri="{BB962C8B-B14F-4D97-AF65-F5344CB8AC3E}">
        <p14:creationId xmlns:p14="http://schemas.microsoft.com/office/powerpoint/2010/main" val="348566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DE587-8E9F-9AAC-A35C-6871401E2D0D}"/>
            </a:ext>
          </a:extLst>
        </p:cNvPr>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650E0554-0918-3B8F-A705-265D9528D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E6D2-FD0E-22F9-6EE4-0641F5C6A370}"/>
              </a:ext>
            </a:extLst>
          </p:cNvPr>
          <p:cNvSpPr>
            <a:spLocks noGrp="1"/>
          </p:cNvSpPr>
          <p:nvPr>
            <p:ph type="title"/>
          </p:nvPr>
        </p:nvSpPr>
        <p:spPr>
          <a:xfrm>
            <a:off x="632133" y="502020"/>
            <a:ext cx="5827979" cy="1687793"/>
          </a:xfrm>
        </p:spPr>
        <p:txBody>
          <a:bodyPr vert="horz" lIns="91440" tIns="45720" rIns="91440" bIns="45720" rtlCol="0" anchor="b">
            <a:normAutofit fontScale="90000"/>
          </a:bodyPr>
          <a:lstStyle/>
          <a:p>
            <a:pPr>
              <a:lnSpc>
                <a:spcPct val="90000"/>
              </a:lnSpc>
            </a:pPr>
            <a:r>
              <a:rPr lang="en-US" sz="4000">
                <a:solidFill>
                  <a:schemeClr val="tx1"/>
                </a:solidFill>
              </a:rPr>
              <a:t>Annual Report Presentation  &amp; key INITIATIVES</a:t>
            </a:r>
            <a:endParaRPr lang="en-US">
              <a:solidFill>
                <a:schemeClr val="tx1"/>
              </a:solidFill>
            </a:endParaRPr>
          </a:p>
        </p:txBody>
      </p:sp>
      <p:sp>
        <p:nvSpPr>
          <p:cNvPr id="3" name="TextBox 2">
            <a:extLst>
              <a:ext uri="{FF2B5EF4-FFF2-40B4-BE49-F238E27FC236}">
                <a16:creationId xmlns:a16="http://schemas.microsoft.com/office/drawing/2014/main" id="{323DAB8B-FE3B-5BA3-4DBD-FD16859D3655}"/>
              </a:ext>
            </a:extLst>
          </p:cNvPr>
          <p:cNvSpPr txBox="1"/>
          <p:nvPr/>
        </p:nvSpPr>
        <p:spPr>
          <a:xfrm>
            <a:off x="775830" y="2405894"/>
            <a:ext cx="5684282" cy="35350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lvl="1" indent="-228600" defTabSz="914400">
              <a:lnSpc>
                <a:spcPct val="90000"/>
              </a:lnSpc>
              <a:spcAft>
                <a:spcPts val="600"/>
              </a:spcAft>
              <a:buFont typeface="Arial" panose="020B0604020202020204" pitchFamily="34" charset="0"/>
              <a:buChar char="•"/>
            </a:pPr>
            <a:endParaRPr lang="en-US" sz="1700" b="1"/>
          </a:p>
          <a:p>
            <a:pPr indent="-228600" defTabSz="914400">
              <a:lnSpc>
                <a:spcPct val="90000"/>
              </a:lnSpc>
              <a:spcAft>
                <a:spcPts val="600"/>
              </a:spcAft>
              <a:buFont typeface="Arial" panose="020B0604020202020204" pitchFamily="34" charset="0"/>
              <a:buChar char="•"/>
            </a:pPr>
            <a:endParaRPr lang="en-US" sz="2000" b="1"/>
          </a:p>
          <a:p>
            <a:pPr indent="-228600" defTabSz="914400">
              <a:lnSpc>
                <a:spcPct val="90000"/>
              </a:lnSpc>
              <a:spcAft>
                <a:spcPts val="600"/>
              </a:spcAft>
              <a:buFont typeface="Arial" panose="020B0604020202020204" pitchFamily="34" charset="0"/>
              <a:buChar char="•"/>
            </a:pPr>
            <a:r>
              <a:rPr lang="en-US" sz="2000" b="1"/>
              <a:t>Net Zero Projects – DEEP &amp; DOC</a:t>
            </a:r>
          </a:p>
          <a:p>
            <a:pPr indent="-228600" defTabSz="914400">
              <a:lnSpc>
                <a:spcPct val="90000"/>
              </a:lnSpc>
              <a:spcAft>
                <a:spcPts val="600"/>
              </a:spcAft>
              <a:buFont typeface="Arial" panose="020B0604020202020204" pitchFamily="34" charset="0"/>
              <a:buChar char="•"/>
            </a:pPr>
            <a:endParaRPr lang="en-US" sz="2000" b="1"/>
          </a:p>
          <a:p>
            <a:pPr indent="-228600" defTabSz="914400">
              <a:lnSpc>
                <a:spcPct val="90000"/>
              </a:lnSpc>
              <a:spcAft>
                <a:spcPts val="600"/>
              </a:spcAft>
              <a:buFont typeface="Arial" panose="020B0604020202020204" pitchFamily="34" charset="0"/>
              <a:buChar char="•"/>
            </a:pPr>
            <a:r>
              <a:rPr lang="en-US" sz="2000" b="1"/>
              <a:t>Transportation Electrification- DAS, DOT, MIL</a:t>
            </a:r>
          </a:p>
          <a:p>
            <a:pPr marL="285750" lvl="1" indent="-228600" defTabSz="914400">
              <a:lnSpc>
                <a:spcPct val="90000"/>
              </a:lnSpc>
              <a:spcAft>
                <a:spcPts val="600"/>
              </a:spcAft>
              <a:buFont typeface="Arial" panose="020B0604020202020204" pitchFamily="34" charset="0"/>
              <a:buChar char="•"/>
            </a:pPr>
            <a:endParaRPr lang="en-US" sz="2000" b="1"/>
          </a:p>
          <a:p>
            <a:pPr marL="0" lvl="1" indent="-228600" defTabSz="914400">
              <a:lnSpc>
                <a:spcPct val="90000"/>
              </a:lnSpc>
              <a:spcAft>
                <a:spcPts val="600"/>
              </a:spcAft>
              <a:buFont typeface="Arial" panose="020B0604020202020204" pitchFamily="34" charset="0"/>
              <a:buChar char="•"/>
            </a:pPr>
            <a:r>
              <a:rPr lang="en-US" sz="2000" b="1"/>
              <a:t>The Decarbonization Study - DAS </a:t>
            </a:r>
          </a:p>
          <a:p>
            <a:pPr marL="264795" lvl="1" indent="-228600" defTabSz="914400">
              <a:lnSpc>
                <a:spcPct val="90000"/>
              </a:lnSpc>
              <a:spcAft>
                <a:spcPts val="600"/>
              </a:spcAft>
              <a:buFont typeface="Arial" panose="020B0604020202020204" pitchFamily="34" charset="0"/>
              <a:buChar char="•"/>
            </a:pPr>
            <a:endParaRPr lang="en-US" sz="2000" b="1"/>
          </a:p>
          <a:p>
            <a:pPr marL="0" lvl="1" indent="-228600" defTabSz="914400">
              <a:lnSpc>
                <a:spcPct val="90000"/>
              </a:lnSpc>
              <a:spcAft>
                <a:spcPts val="600"/>
              </a:spcAft>
              <a:buFont typeface="Arial" panose="020B0604020202020204" pitchFamily="34" charset="0"/>
              <a:buChar char="•"/>
            </a:pPr>
            <a:r>
              <a:rPr lang="en-US" sz="2000" b="1"/>
              <a:t>Waste Initiative – UConn​</a:t>
            </a:r>
          </a:p>
          <a:p>
            <a:pPr marL="0" lvl="1" indent="-228600" defTabSz="914400">
              <a:lnSpc>
                <a:spcPct val="90000"/>
              </a:lnSpc>
              <a:spcAft>
                <a:spcPts val="600"/>
              </a:spcAft>
              <a:buFont typeface="Arial" panose="020B0604020202020204" pitchFamily="34" charset="0"/>
              <a:buChar char="•"/>
            </a:pPr>
            <a:endParaRPr lang="en-US" sz="1700"/>
          </a:p>
        </p:txBody>
      </p:sp>
      <p:sp>
        <p:nvSpPr>
          <p:cNvPr id="84" name="Rectangle 83">
            <a:extLst>
              <a:ext uri="{FF2B5EF4-FFF2-40B4-BE49-F238E27FC236}">
                <a16:creationId xmlns:a16="http://schemas.microsoft.com/office/drawing/2014/main" id="{8F9CEF34-49C2-6519-ADF2-04753FE28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A823F44-E9D1-0CC5-AE2D-3DBB99166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AEAC78F-BB7B-6A52-946A-8DB81B02B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A5B135F-FB4F-90D7-4106-0AB07E70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21CD97-BAC4-87F6-DA98-4725FCD88386}"/>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3C2A4404-0766-D2A0-CCBE-2FCFB3D367B7}"/>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spTree>
    <p:extLst>
      <p:ext uri="{BB962C8B-B14F-4D97-AF65-F5344CB8AC3E}">
        <p14:creationId xmlns:p14="http://schemas.microsoft.com/office/powerpoint/2010/main" val="96262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0702-BDD7-FEC3-0A5F-082F267BB0E3}"/>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5AFC1F0D-F290-B311-20F1-7ACA0D6AA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F638A16-F829-5D1B-C427-FF3B27618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3A43847-F726-9E03-7B8F-4691E883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43F06-69BF-8F29-C66D-FBA935825CC3}"/>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ea typeface="+mj-lt"/>
                <a:cs typeface="+mj-lt"/>
              </a:rPr>
              <a:t>DEEP Western District headquarters </a:t>
            </a:r>
            <a:endParaRPr lang="en-US"/>
          </a:p>
        </p:txBody>
      </p:sp>
      <p:sp>
        <p:nvSpPr>
          <p:cNvPr id="4" name="Date Placeholder 3">
            <a:extLst>
              <a:ext uri="{FF2B5EF4-FFF2-40B4-BE49-F238E27FC236}">
                <a16:creationId xmlns:a16="http://schemas.microsoft.com/office/drawing/2014/main" id="{CF352ACE-9BE4-362D-FA06-A2DEE2B6F964}"/>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pic>
        <p:nvPicPr>
          <p:cNvPr id="12" name="Picture 11">
            <a:extLst>
              <a:ext uri="{FF2B5EF4-FFF2-40B4-BE49-F238E27FC236}">
                <a16:creationId xmlns:a16="http://schemas.microsoft.com/office/drawing/2014/main" id="{75A55B9F-2E0E-2BFB-2648-9378C73C6075}"/>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3" name="Picture 2">
            <a:extLst>
              <a:ext uri="{FF2B5EF4-FFF2-40B4-BE49-F238E27FC236}">
                <a16:creationId xmlns:a16="http://schemas.microsoft.com/office/drawing/2014/main" id="{DEA99576-8703-6324-D197-B3842406F7E0}"/>
              </a:ext>
            </a:extLst>
          </p:cNvPr>
          <p:cNvPicPr>
            <a:picLocks noChangeAspect="1"/>
          </p:cNvPicPr>
          <p:nvPr/>
        </p:nvPicPr>
        <p:blipFill>
          <a:blip r:embed="rId3"/>
          <a:stretch>
            <a:fillRect/>
          </a:stretch>
        </p:blipFill>
        <p:spPr>
          <a:xfrm>
            <a:off x="160217" y="1720017"/>
            <a:ext cx="11882840" cy="4860170"/>
          </a:xfrm>
          <a:prstGeom prst="rect">
            <a:avLst/>
          </a:prstGeom>
        </p:spPr>
      </p:pic>
    </p:spTree>
    <p:extLst>
      <p:ext uri="{BB962C8B-B14F-4D97-AF65-F5344CB8AC3E}">
        <p14:creationId xmlns:p14="http://schemas.microsoft.com/office/powerpoint/2010/main" val="243771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4D5D4A-7E02-336F-1DAD-04BFF690D122}"/>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3" name="Footer Placeholder 2">
            <a:extLst>
              <a:ext uri="{FF2B5EF4-FFF2-40B4-BE49-F238E27FC236}">
                <a16:creationId xmlns:a16="http://schemas.microsoft.com/office/drawing/2014/main" id="{D8EBB6F9-6B06-2466-941D-BBA7100A27F2}"/>
              </a:ext>
            </a:extLst>
          </p:cNvPr>
          <p:cNvSpPr>
            <a:spLocks noGrp="1"/>
          </p:cNvSpPr>
          <p:nvPr>
            <p:ph type="ftr" sz="quarter" idx="11"/>
          </p:nvPr>
        </p:nvSpPr>
        <p:spPr/>
        <p:txBody>
          <a:bodyPr/>
          <a:lstStyle/>
          <a:p>
            <a:r>
              <a:rPr lang="en-US"/>
              <a:t>Connecticut Department of Energy &amp; Environmental Protection</a:t>
            </a:r>
          </a:p>
        </p:txBody>
      </p:sp>
      <p:pic>
        <p:nvPicPr>
          <p:cNvPr id="7" name="Picture 6">
            <a:extLst>
              <a:ext uri="{FF2B5EF4-FFF2-40B4-BE49-F238E27FC236}">
                <a16:creationId xmlns:a16="http://schemas.microsoft.com/office/drawing/2014/main" id="{7024B3BA-5C92-337B-F8D7-9A54BB305334}"/>
              </a:ext>
            </a:extLst>
          </p:cNvPr>
          <p:cNvPicPr>
            <a:picLocks noChangeAspect="1"/>
          </p:cNvPicPr>
          <p:nvPr/>
        </p:nvPicPr>
        <p:blipFill>
          <a:blip r:embed="rId2"/>
          <a:stretch>
            <a:fillRect/>
          </a:stretch>
        </p:blipFill>
        <p:spPr>
          <a:xfrm>
            <a:off x="1249385" y="-57216"/>
            <a:ext cx="9328328" cy="6983166"/>
          </a:xfrm>
          <a:prstGeom prst="rect">
            <a:avLst/>
          </a:prstGeom>
        </p:spPr>
      </p:pic>
    </p:spTree>
    <p:extLst>
      <p:ext uri="{BB962C8B-B14F-4D97-AF65-F5344CB8AC3E}">
        <p14:creationId xmlns:p14="http://schemas.microsoft.com/office/powerpoint/2010/main" val="266807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AEF5A-9C9B-8C51-CF20-5E957C5FC051}"/>
              </a:ext>
            </a:extLst>
          </p:cNvPr>
          <p:cNvSpPr>
            <a:spLocks noGrp="1"/>
          </p:cNvSpPr>
          <p:nvPr>
            <p:ph type="dt" sz="half" idx="10"/>
          </p:nvPr>
        </p:nvSpPr>
        <p:spPr/>
        <p:txBody>
          <a:bodyPr/>
          <a:lstStyle/>
          <a:p>
            <a:fld id="{FDEE75F8-48EB-4839-9E71-8CCEE647FA5C}" type="datetime1">
              <a:rPr lang="en-US" smtClean="0"/>
              <a:t>2/28/2025</a:t>
            </a:fld>
            <a:endParaRPr lang="en-US"/>
          </a:p>
        </p:txBody>
      </p:sp>
      <p:pic>
        <p:nvPicPr>
          <p:cNvPr id="6" name="Picture 5">
            <a:extLst>
              <a:ext uri="{FF2B5EF4-FFF2-40B4-BE49-F238E27FC236}">
                <a16:creationId xmlns:a16="http://schemas.microsoft.com/office/drawing/2014/main" id="{8258F135-333F-A838-3DFF-E9DEBAE95778}"/>
              </a:ext>
            </a:extLst>
          </p:cNvPr>
          <p:cNvPicPr>
            <a:picLocks noChangeAspect="1"/>
          </p:cNvPicPr>
          <p:nvPr/>
        </p:nvPicPr>
        <p:blipFill>
          <a:blip r:embed="rId2"/>
          <a:stretch>
            <a:fillRect/>
          </a:stretch>
        </p:blipFill>
        <p:spPr>
          <a:xfrm>
            <a:off x="950490" y="0"/>
            <a:ext cx="10291020" cy="6858000"/>
          </a:xfrm>
          <a:prstGeom prst="rect">
            <a:avLst/>
          </a:prstGeom>
        </p:spPr>
      </p:pic>
    </p:spTree>
    <p:extLst>
      <p:ext uri="{BB962C8B-B14F-4D97-AF65-F5344CB8AC3E}">
        <p14:creationId xmlns:p14="http://schemas.microsoft.com/office/powerpoint/2010/main" val="148883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1CA927-B62A-1D16-9891-0061C49F0BC5}"/>
              </a:ext>
            </a:extLst>
          </p:cNvPr>
          <p:cNvSpPr>
            <a:spLocks noGrp="1"/>
          </p:cNvSpPr>
          <p:nvPr>
            <p:ph type="dt" sz="half" idx="10"/>
          </p:nvPr>
        </p:nvSpPr>
        <p:spPr/>
        <p:txBody>
          <a:bodyPr/>
          <a:lstStyle/>
          <a:p>
            <a:fld id="{FDEE75F8-48EB-4839-9E71-8CCEE647FA5C}" type="datetime1">
              <a:rPr lang="en-US" smtClean="0"/>
              <a:t>2/28/2025</a:t>
            </a:fld>
            <a:endParaRPr lang="en-US"/>
          </a:p>
        </p:txBody>
      </p:sp>
      <p:pic>
        <p:nvPicPr>
          <p:cNvPr id="4" name="Picture 3">
            <a:extLst>
              <a:ext uri="{FF2B5EF4-FFF2-40B4-BE49-F238E27FC236}">
                <a16:creationId xmlns:a16="http://schemas.microsoft.com/office/drawing/2014/main" id="{2A89A5A2-771E-2AEF-49C4-0029D172F401}"/>
              </a:ext>
            </a:extLst>
          </p:cNvPr>
          <p:cNvPicPr>
            <a:picLocks noChangeAspect="1"/>
          </p:cNvPicPr>
          <p:nvPr/>
        </p:nvPicPr>
        <p:blipFill>
          <a:blip r:embed="rId2"/>
          <a:stretch>
            <a:fillRect/>
          </a:stretch>
        </p:blipFill>
        <p:spPr>
          <a:xfrm>
            <a:off x="950490" y="0"/>
            <a:ext cx="10291020" cy="6858000"/>
          </a:xfrm>
          <a:prstGeom prst="rect">
            <a:avLst/>
          </a:prstGeom>
        </p:spPr>
      </p:pic>
    </p:spTree>
    <p:extLst>
      <p:ext uri="{BB962C8B-B14F-4D97-AF65-F5344CB8AC3E}">
        <p14:creationId xmlns:p14="http://schemas.microsoft.com/office/powerpoint/2010/main" val="157633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E0BC0-DA76-D47B-1E79-E3A988825754}"/>
              </a:ext>
            </a:extLst>
          </p:cNvPr>
          <p:cNvSpPr>
            <a:spLocks noGrp="1"/>
          </p:cNvSpPr>
          <p:nvPr>
            <p:ph type="dt" sz="half" idx="10"/>
          </p:nvPr>
        </p:nvSpPr>
        <p:spPr/>
        <p:txBody>
          <a:bodyPr/>
          <a:lstStyle/>
          <a:p>
            <a:fld id="{FDEE75F8-48EB-4839-9E71-8CCEE647FA5C}" type="datetime1">
              <a:rPr lang="en-US" smtClean="0"/>
              <a:t>2/28/2025</a:t>
            </a:fld>
            <a:endParaRPr lang="en-US"/>
          </a:p>
        </p:txBody>
      </p:sp>
      <p:pic>
        <p:nvPicPr>
          <p:cNvPr id="6" name="Picture 5">
            <a:extLst>
              <a:ext uri="{FF2B5EF4-FFF2-40B4-BE49-F238E27FC236}">
                <a16:creationId xmlns:a16="http://schemas.microsoft.com/office/drawing/2014/main" id="{59528202-0D9F-0B79-9741-999D86893CA9}"/>
              </a:ext>
            </a:extLst>
          </p:cNvPr>
          <p:cNvPicPr>
            <a:picLocks noChangeAspect="1"/>
          </p:cNvPicPr>
          <p:nvPr/>
        </p:nvPicPr>
        <p:blipFill>
          <a:blip r:embed="rId2"/>
          <a:stretch>
            <a:fillRect/>
          </a:stretch>
        </p:blipFill>
        <p:spPr>
          <a:xfrm>
            <a:off x="950490" y="0"/>
            <a:ext cx="10291020" cy="6858000"/>
          </a:xfrm>
          <a:prstGeom prst="rect">
            <a:avLst/>
          </a:prstGeom>
        </p:spPr>
      </p:pic>
    </p:spTree>
    <p:extLst>
      <p:ext uri="{BB962C8B-B14F-4D97-AF65-F5344CB8AC3E}">
        <p14:creationId xmlns:p14="http://schemas.microsoft.com/office/powerpoint/2010/main" val="366880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2C90-8587-8751-454C-56E3E612B66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D560400-5830-928B-4B4F-AE81971A4D93}"/>
              </a:ext>
            </a:extLst>
          </p:cNvPr>
          <p:cNvSpPr>
            <a:spLocks noGrp="1"/>
          </p:cNvSpPr>
          <p:nvPr>
            <p:ph type="dt" sz="half" idx="10"/>
          </p:nvPr>
        </p:nvSpPr>
        <p:spPr/>
        <p:txBody>
          <a:bodyPr/>
          <a:lstStyle/>
          <a:p>
            <a:fld id="{FDEE75F8-48EB-4839-9E71-8CCEE647FA5C}" type="datetime1">
              <a:rPr lang="en-US" smtClean="0"/>
              <a:t>2/28/2025</a:t>
            </a:fld>
            <a:endParaRPr lang="en-US"/>
          </a:p>
        </p:txBody>
      </p:sp>
      <p:pic>
        <p:nvPicPr>
          <p:cNvPr id="4" name="Picture 3">
            <a:extLst>
              <a:ext uri="{FF2B5EF4-FFF2-40B4-BE49-F238E27FC236}">
                <a16:creationId xmlns:a16="http://schemas.microsoft.com/office/drawing/2014/main" id="{3D81A51A-3841-7073-D9AB-11CAF7B0B4A2}"/>
              </a:ext>
            </a:extLst>
          </p:cNvPr>
          <p:cNvPicPr>
            <a:picLocks noChangeAspect="1"/>
          </p:cNvPicPr>
          <p:nvPr/>
        </p:nvPicPr>
        <p:blipFill>
          <a:blip r:embed="rId2"/>
          <a:stretch>
            <a:fillRect/>
          </a:stretch>
        </p:blipFill>
        <p:spPr>
          <a:xfrm>
            <a:off x="950490" y="0"/>
            <a:ext cx="10291020" cy="6858000"/>
          </a:xfrm>
          <a:prstGeom prst="rect">
            <a:avLst/>
          </a:prstGeom>
        </p:spPr>
      </p:pic>
    </p:spTree>
    <p:extLst>
      <p:ext uri="{BB962C8B-B14F-4D97-AF65-F5344CB8AC3E}">
        <p14:creationId xmlns:p14="http://schemas.microsoft.com/office/powerpoint/2010/main" val="2737073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a:bodyPr>
          <a:lstStyle/>
          <a:p>
            <a:pPr>
              <a:lnSpc>
                <a:spcPct val="90000"/>
              </a:lnSpc>
            </a:pPr>
            <a:r>
              <a:rPr lang="en-US" sz="4000" err="1">
                <a:solidFill>
                  <a:srgbClr val="FFFFFF"/>
                </a:solidFill>
              </a:rPr>
              <a:t>GReenergov</a:t>
            </a:r>
            <a:r>
              <a:rPr lang="en-US" sz="4000">
                <a:solidFill>
                  <a:srgbClr val="FFFFFF"/>
                </a:solidFill>
              </a:rPr>
              <a:t> </a:t>
            </a:r>
            <a:endParaRPr lang="en-US" sz="4000" kern="1200">
              <a:solidFill>
                <a:srgbClr val="FFFFFF"/>
              </a:solidFill>
              <a:latin typeface="+mj-lt"/>
              <a:ea typeface="+mj-ea"/>
              <a:cs typeface="+mj-cs"/>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13" name="Picture 12">
            <a:extLst>
              <a:ext uri="{FF2B5EF4-FFF2-40B4-BE49-F238E27FC236}">
                <a16:creationId xmlns:a16="http://schemas.microsoft.com/office/drawing/2014/main" id="{8CD3A390-D637-7604-482C-6AF5D1D659FE}"/>
              </a:ext>
            </a:extLst>
          </p:cNvPr>
          <p:cNvPicPr>
            <a:picLocks noChangeAspect="1"/>
          </p:cNvPicPr>
          <p:nvPr/>
        </p:nvPicPr>
        <p:blipFill>
          <a:blip r:embed="rId3"/>
          <a:stretch>
            <a:fillRect/>
          </a:stretch>
        </p:blipFill>
        <p:spPr>
          <a:xfrm>
            <a:off x="-4008" y="3598"/>
            <a:ext cx="12191999" cy="6854597"/>
          </a:xfrm>
          <a:prstGeom prst="rect">
            <a:avLst/>
          </a:prstGeom>
        </p:spPr>
      </p:pic>
    </p:spTree>
    <p:extLst>
      <p:ext uri="{BB962C8B-B14F-4D97-AF65-F5344CB8AC3E}">
        <p14:creationId xmlns:p14="http://schemas.microsoft.com/office/powerpoint/2010/main" val="3982885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5877-5098-CA95-92DE-88DD7990ADF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B37920E-3205-EF52-EF8F-8F1EB32C572A}"/>
              </a:ext>
            </a:extLst>
          </p:cNvPr>
          <p:cNvSpPr>
            <a:spLocks noGrp="1"/>
          </p:cNvSpPr>
          <p:nvPr>
            <p:ph type="dt" sz="half" idx="10"/>
          </p:nvPr>
        </p:nvSpPr>
        <p:spPr/>
        <p:txBody>
          <a:bodyPr/>
          <a:lstStyle/>
          <a:p>
            <a:fld id="{FDEE75F8-48EB-4839-9E71-8CCEE647FA5C}" type="datetime1">
              <a:rPr lang="en-US" smtClean="0"/>
              <a:t>2/28/2025</a:t>
            </a:fld>
            <a:endParaRPr lang="en-US"/>
          </a:p>
        </p:txBody>
      </p:sp>
      <p:pic>
        <p:nvPicPr>
          <p:cNvPr id="5" name="Picture 4">
            <a:extLst>
              <a:ext uri="{FF2B5EF4-FFF2-40B4-BE49-F238E27FC236}">
                <a16:creationId xmlns:a16="http://schemas.microsoft.com/office/drawing/2014/main" id="{018CA8DC-A395-F527-E434-9638EEFC5D42}"/>
              </a:ext>
            </a:extLst>
          </p:cNvPr>
          <p:cNvPicPr>
            <a:picLocks noChangeAspect="1"/>
          </p:cNvPicPr>
          <p:nvPr/>
        </p:nvPicPr>
        <p:blipFill>
          <a:blip r:embed="rId2"/>
          <a:stretch>
            <a:fillRect/>
          </a:stretch>
        </p:blipFill>
        <p:spPr>
          <a:xfrm>
            <a:off x="912325" y="1"/>
            <a:ext cx="10380267" cy="6857999"/>
          </a:xfrm>
          <a:prstGeom prst="rect">
            <a:avLst/>
          </a:prstGeom>
        </p:spPr>
      </p:pic>
    </p:spTree>
    <p:extLst>
      <p:ext uri="{BB962C8B-B14F-4D97-AF65-F5344CB8AC3E}">
        <p14:creationId xmlns:p14="http://schemas.microsoft.com/office/powerpoint/2010/main" val="2965331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109432" y="129982"/>
            <a:ext cx="8561775" cy="1277256"/>
          </a:xfrm>
        </p:spPr>
        <p:txBody>
          <a:bodyPr vert="horz" lIns="91440" tIns="45720" rIns="91440" bIns="45720" rtlCol="0" anchor="ctr">
            <a:normAutofit/>
          </a:bodyPr>
          <a:lstStyle/>
          <a:p>
            <a:pPr>
              <a:lnSpc>
                <a:spcPct val="90000"/>
              </a:lnSpc>
            </a:pPr>
            <a:r>
              <a:rPr lang="en-US" sz="4000">
                <a:solidFill>
                  <a:srgbClr val="FFFFFF"/>
                </a:solidFill>
              </a:rPr>
              <a:t>Reducing fossil fuel  Dependency - DOC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5" name="Picture 4">
            <a:extLst>
              <a:ext uri="{FF2B5EF4-FFF2-40B4-BE49-F238E27FC236}">
                <a16:creationId xmlns:a16="http://schemas.microsoft.com/office/drawing/2014/main" id="{6E6ADEC8-810F-B2D3-4CE7-D362194056AE}"/>
              </a:ext>
            </a:extLst>
          </p:cNvPr>
          <p:cNvPicPr>
            <a:picLocks noChangeAspect="1"/>
          </p:cNvPicPr>
          <p:nvPr/>
        </p:nvPicPr>
        <p:blipFill>
          <a:blip r:embed="rId3"/>
          <a:stretch>
            <a:fillRect/>
          </a:stretch>
        </p:blipFill>
        <p:spPr>
          <a:xfrm>
            <a:off x="3757" y="1573973"/>
            <a:ext cx="12184486" cy="5416504"/>
          </a:xfrm>
          <a:prstGeom prst="rect">
            <a:avLst/>
          </a:prstGeom>
        </p:spPr>
      </p:pic>
    </p:spTree>
    <p:extLst>
      <p:ext uri="{BB962C8B-B14F-4D97-AF65-F5344CB8AC3E}">
        <p14:creationId xmlns:p14="http://schemas.microsoft.com/office/powerpoint/2010/main" val="3082136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3BABE-EC5B-FEE1-5C4F-FC77E392B93B}"/>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11176CB-69DE-F532-91C5-AFCF8DCA3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24BF73-317D-1C23-4FDB-9BE05A025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43B39CC-8F8E-AE52-CD73-220DF31F5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D8C556F-0915-C086-A047-B69E07011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0728E-A681-D1D2-5BE1-970E09490EED}"/>
              </a:ext>
            </a:extLst>
          </p:cNvPr>
          <p:cNvSpPr>
            <a:spLocks noGrp="1"/>
          </p:cNvSpPr>
          <p:nvPr>
            <p:ph type="title"/>
          </p:nvPr>
        </p:nvSpPr>
        <p:spPr>
          <a:xfrm>
            <a:off x="109432" y="129982"/>
            <a:ext cx="8561775" cy="1277256"/>
          </a:xfrm>
        </p:spPr>
        <p:txBody>
          <a:bodyPr vert="horz" lIns="91440" tIns="45720" rIns="91440" bIns="45720" rtlCol="0" anchor="ctr">
            <a:normAutofit/>
          </a:bodyPr>
          <a:lstStyle/>
          <a:p>
            <a:pPr>
              <a:lnSpc>
                <a:spcPct val="90000"/>
              </a:lnSpc>
            </a:pPr>
            <a:r>
              <a:rPr lang="en-US" sz="4000">
                <a:solidFill>
                  <a:srgbClr val="FFFFFF"/>
                </a:solidFill>
              </a:rPr>
              <a:t>Reducing fossil fuel  Dependency - DOC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AB198029-DEF3-3F1F-6D86-0FB66518D6BC}"/>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66D101BF-3415-141D-70BD-641D85341887}"/>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33070AEB-BFF7-A32B-3F7A-2000E2C8330F}"/>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6" name="Picture 5">
            <a:extLst>
              <a:ext uri="{FF2B5EF4-FFF2-40B4-BE49-F238E27FC236}">
                <a16:creationId xmlns:a16="http://schemas.microsoft.com/office/drawing/2014/main" id="{81833EAC-7976-CBAE-9BCD-034BC62303E0}"/>
              </a:ext>
            </a:extLst>
          </p:cNvPr>
          <p:cNvPicPr>
            <a:picLocks noChangeAspect="1"/>
          </p:cNvPicPr>
          <p:nvPr/>
        </p:nvPicPr>
        <p:blipFill>
          <a:blip r:embed="rId3"/>
          <a:stretch>
            <a:fillRect/>
          </a:stretch>
        </p:blipFill>
        <p:spPr>
          <a:xfrm>
            <a:off x="-4292" y="-536"/>
            <a:ext cx="12200585" cy="6859072"/>
          </a:xfrm>
          <a:prstGeom prst="rect">
            <a:avLst/>
          </a:prstGeom>
        </p:spPr>
      </p:pic>
    </p:spTree>
    <p:extLst>
      <p:ext uri="{BB962C8B-B14F-4D97-AF65-F5344CB8AC3E}">
        <p14:creationId xmlns:p14="http://schemas.microsoft.com/office/powerpoint/2010/main" val="338126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C0F1-2112-E7C1-DE87-29EA6FB26C2D}"/>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B4870E8-17EC-863C-39D1-00C1F5C0E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AE3D126-1953-52FC-B74A-0BE4EDF8E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9101E61-70D3-30B8-2F57-333964827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B5EE41A-8185-FC43-6584-342E60582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CE103-24F7-C723-1841-562AA8EFEDC9}"/>
              </a:ext>
            </a:extLst>
          </p:cNvPr>
          <p:cNvSpPr>
            <a:spLocks noGrp="1"/>
          </p:cNvSpPr>
          <p:nvPr>
            <p:ph type="title"/>
          </p:nvPr>
        </p:nvSpPr>
        <p:spPr>
          <a:xfrm>
            <a:off x="109432" y="129982"/>
            <a:ext cx="5395720" cy="1287988"/>
          </a:xfrm>
        </p:spPr>
        <p:txBody>
          <a:bodyPr vert="horz" lIns="91440" tIns="45720" rIns="91440" bIns="45720" rtlCol="0" anchor="ctr">
            <a:normAutofit fontScale="90000"/>
          </a:bodyPr>
          <a:lstStyle/>
          <a:p>
            <a:pPr>
              <a:lnSpc>
                <a:spcPct val="90000"/>
              </a:lnSpc>
            </a:pPr>
            <a:r>
              <a:rPr lang="en-US" sz="4000">
                <a:solidFill>
                  <a:srgbClr val="FFFFFF"/>
                </a:solidFill>
              </a:rPr>
              <a:t>Reducing fossil fuel  Dependency - DOC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46E1B05A-AB5A-7450-3144-8DEF516C15A6}"/>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CC085A21-97E5-C9D8-2730-54CAC793242D}"/>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C7E28EDD-E2CD-E247-848A-9D0F8E0C384B}"/>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6" name="Picture 5">
            <a:extLst>
              <a:ext uri="{FF2B5EF4-FFF2-40B4-BE49-F238E27FC236}">
                <a16:creationId xmlns:a16="http://schemas.microsoft.com/office/drawing/2014/main" id="{ADA19BC8-0438-5D81-EB9F-1E76FAF8847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424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3D1E-C04B-A09E-58D0-5633E623D98E}"/>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75185A2-14AD-74F3-6CEA-B932BC6E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1C742E2-04A8-9ADE-3CE4-736E6AF37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63780D3-61AA-F2C5-236C-78FB5938A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973C411-0215-9610-AE30-53027B0C5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E2A97-EE1F-340B-E180-B69FAD3FE402}"/>
              </a:ext>
            </a:extLst>
          </p:cNvPr>
          <p:cNvSpPr>
            <a:spLocks noGrp="1"/>
          </p:cNvSpPr>
          <p:nvPr>
            <p:ph type="title"/>
          </p:nvPr>
        </p:nvSpPr>
        <p:spPr>
          <a:xfrm>
            <a:off x="109432" y="129982"/>
            <a:ext cx="8561775" cy="1277256"/>
          </a:xfrm>
        </p:spPr>
        <p:txBody>
          <a:bodyPr vert="horz" lIns="91440" tIns="45720" rIns="91440" bIns="45720" rtlCol="0" anchor="ctr">
            <a:normAutofit/>
          </a:bodyPr>
          <a:lstStyle/>
          <a:p>
            <a:pPr>
              <a:lnSpc>
                <a:spcPct val="90000"/>
              </a:lnSpc>
            </a:pPr>
            <a:r>
              <a:rPr lang="en-US" sz="4000">
                <a:solidFill>
                  <a:srgbClr val="FFFFFF"/>
                </a:solidFill>
              </a:rPr>
              <a:t>Reducing fossil fuel  Dependency - DOC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A0EAC58F-DC53-C2B7-9734-0955964C1F79}"/>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656D7E13-80C4-042D-329C-75B219E2A28E}"/>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27FBA98A-1991-FF5B-03F2-061C14B85092}"/>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6" name="Picture 5">
            <a:extLst>
              <a:ext uri="{FF2B5EF4-FFF2-40B4-BE49-F238E27FC236}">
                <a16:creationId xmlns:a16="http://schemas.microsoft.com/office/drawing/2014/main" id="{847C0829-3532-DC6D-9C0D-1D0E018025E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4829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A2D0F-0CCA-B6D6-5DA3-A5369E6F9F32}"/>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5810EFC-B450-E521-A192-2F497978D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1765BE-C250-2860-0CDA-67F410E5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E802B45-CDDD-0189-BA7B-6E79060A1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DA4B7EA-199E-B335-9B57-9A725C98C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BA814-2D9C-E9DF-1C97-A9DCB7F60C4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Transportation Electrification  - DAS </a:t>
            </a:r>
          </a:p>
        </p:txBody>
      </p:sp>
      <p:sp>
        <p:nvSpPr>
          <p:cNvPr id="4" name="Date Placeholder 3">
            <a:extLst>
              <a:ext uri="{FF2B5EF4-FFF2-40B4-BE49-F238E27FC236}">
                <a16:creationId xmlns:a16="http://schemas.microsoft.com/office/drawing/2014/main" id="{95945FBF-55F1-7598-20E0-C2B6FA436689}"/>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ADF9B283-A7E6-A018-91AE-7D888C530CFA}"/>
              </a:ext>
            </a:extLst>
          </p:cNvPr>
          <p:cNvSpPr txBox="1"/>
          <p:nvPr/>
        </p:nvSpPr>
        <p:spPr>
          <a:xfrm>
            <a:off x="381662" y="1712984"/>
            <a:ext cx="11696704"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Mandated by statute to electrify state light-duty fleet vehicles</a:t>
            </a:r>
          </a:p>
          <a:p>
            <a:pPr marL="742950" lvl="1" indent="-285750">
              <a:buFont typeface="Arial"/>
              <a:buChar char="•"/>
            </a:pPr>
            <a:r>
              <a:rPr lang="en-US" sz="2400"/>
              <a:t>Coordinating with state agencies to install electric vehicle (EV) chargers on state property where DAS leases light-duty fleet vehicles to</a:t>
            </a:r>
          </a:p>
          <a:p>
            <a:pPr marL="285750" indent="-285750">
              <a:buFont typeface="Arial"/>
              <a:buChar char="•"/>
            </a:pPr>
            <a:endParaRPr lang="en-US" sz="2400"/>
          </a:p>
          <a:p>
            <a:pPr marL="285750" indent="-285750">
              <a:buFont typeface="Arial"/>
              <a:buChar char="•"/>
            </a:pPr>
            <a:r>
              <a:rPr lang="en-US" sz="2400"/>
              <a:t>EVSE contracts:</a:t>
            </a:r>
          </a:p>
          <a:p>
            <a:pPr marL="742950" lvl="1" indent="-285750">
              <a:buFont typeface="Arial"/>
              <a:buChar char="•"/>
            </a:pPr>
            <a:r>
              <a:rPr lang="en-US" sz="2400"/>
              <a:t>EVSE Software</a:t>
            </a:r>
          </a:p>
          <a:p>
            <a:pPr marL="742950" lvl="1" indent="-285750">
              <a:buFont typeface="Arial"/>
              <a:buChar char="•"/>
            </a:pPr>
            <a:r>
              <a:rPr lang="en-US" sz="2400"/>
              <a:t>EVSE Hardware</a:t>
            </a:r>
          </a:p>
          <a:p>
            <a:pPr marL="742950" lvl="1" indent="-285750">
              <a:buFont typeface="Arial"/>
              <a:buChar char="•"/>
            </a:pPr>
            <a:r>
              <a:rPr lang="en-US" sz="2400"/>
              <a:t>Maintenance/installation</a:t>
            </a:r>
          </a:p>
          <a:p>
            <a:pPr marL="742950" lvl="1" indent="-285750">
              <a:buFont typeface="Arial"/>
              <a:buChar char="•"/>
            </a:pPr>
            <a:endParaRPr lang="en-US" sz="2400"/>
          </a:p>
          <a:p>
            <a:pPr marL="285750" indent="-285750">
              <a:buFont typeface="Arial"/>
              <a:buChar char="•"/>
            </a:pPr>
            <a:r>
              <a:rPr lang="en-US" sz="2400"/>
              <a:t>Charging Fee implementation</a:t>
            </a:r>
          </a:p>
          <a:p>
            <a:endParaRPr lang="en-US"/>
          </a:p>
        </p:txBody>
      </p:sp>
      <p:pic>
        <p:nvPicPr>
          <p:cNvPr id="12" name="Picture 11">
            <a:extLst>
              <a:ext uri="{FF2B5EF4-FFF2-40B4-BE49-F238E27FC236}">
                <a16:creationId xmlns:a16="http://schemas.microsoft.com/office/drawing/2014/main" id="{35001E85-4514-08CF-C63B-5B89555449DB}"/>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1331541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3CF3-E257-480F-09B3-8EACEB199A31}"/>
              </a:ext>
            </a:extLst>
          </p:cNvPr>
          <p:cNvSpPr>
            <a:spLocks noGrp="1"/>
          </p:cNvSpPr>
          <p:nvPr>
            <p:ph type="title"/>
          </p:nvPr>
        </p:nvSpPr>
        <p:spPr>
          <a:xfrm>
            <a:off x="4564777" y="2943136"/>
            <a:ext cx="7611908" cy="1111495"/>
          </a:xfrm>
        </p:spPr>
        <p:txBody>
          <a:bodyPr>
            <a:normAutofit/>
          </a:bodyPr>
          <a:lstStyle/>
          <a:p>
            <a:r>
              <a:rPr lang="en-US">
                <a:solidFill>
                  <a:srgbClr val="00214D"/>
                </a:solidFill>
              </a:rPr>
              <a:t>Facility Electrification </a:t>
            </a:r>
          </a:p>
        </p:txBody>
      </p:sp>
      <p:sp>
        <p:nvSpPr>
          <p:cNvPr id="2" name="Title 3">
            <a:extLst>
              <a:ext uri="{FF2B5EF4-FFF2-40B4-BE49-F238E27FC236}">
                <a16:creationId xmlns:a16="http://schemas.microsoft.com/office/drawing/2014/main" id="{4FA78999-F716-DD96-12BF-B3A4954A96E1}"/>
              </a:ext>
            </a:extLst>
          </p:cNvPr>
          <p:cNvSpPr txBox="1">
            <a:spLocks/>
          </p:cNvSpPr>
          <p:nvPr/>
        </p:nvSpPr>
        <p:spPr>
          <a:xfrm>
            <a:off x="4566864" y="4058082"/>
            <a:ext cx="7020582" cy="1111495"/>
          </a:xfrm>
          <a:prstGeom prst="rect">
            <a:avLst/>
          </a:prstGeom>
          <a:noFill/>
        </p:spPr>
        <p:txBody>
          <a:bodyPr vert="horz" lIns="91440" tIns="45720" rIns="91440" bIns="45720" rtlCol="0" anchor="ctr">
            <a:normAutofit fontScale="60000" lnSpcReduction="20000"/>
          </a:bodyPr>
          <a:lstStyle>
            <a:lvl1pPr algn="l" defTabSz="914400" rtl="0" eaLnBrk="1" latinLnBrk="0" hangingPunct="1">
              <a:spcBef>
                <a:spcPct val="0"/>
              </a:spcBef>
              <a:buNone/>
              <a:defRPr sz="4000" b="1" i="0" kern="1200">
                <a:solidFill>
                  <a:schemeClr val="tx1"/>
                </a:solidFill>
                <a:latin typeface="Poppins SemiBold" pitchFamily="2" charset="77"/>
                <a:ea typeface="+mj-ea"/>
                <a:cs typeface="Poppins SemiBold" pitchFamily="2" charset="77"/>
              </a:defRPr>
            </a:lvl1pPr>
          </a:lstStyle>
          <a:p>
            <a:r>
              <a:rPr lang="en-US" b="0">
                <a:solidFill>
                  <a:srgbClr val="00214D"/>
                </a:solidFill>
                <a:latin typeface="Poppins" panose="00000500000000000000" pitchFamily="2" charset="0"/>
                <a:cs typeface="Poppins" panose="00000500000000000000" pitchFamily="2" charset="0"/>
              </a:rPr>
              <a:t>Office of Transit and Ridesharing </a:t>
            </a:r>
          </a:p>
          <a:p>
            <a:r>
              <a:rPr lang="en-US" b="0">
                <a:solidFill>
                  <a:srgbClr val="00214D"/>
                </a:solidFill>
                <a:latin typeface="Poppins" panose="00000500000000000000" pitchFamily="2" charset="0"/>
                <a:cs typeface="Poppins" panose="00000500000000000000" pitchFamily="2" charset="0"/>
              </a:rPr>
              <a:t>Connecticut Department of Transportation</a:t>
            </a:r>
          </a:p>
          <a:p>
            <a:r>
              <a:rPr lang="en-US" b="0">
                <a:solidFill>
                  <a:srgbClr val="00214D"/>
                </a:solidFill>
                <a:latin typeface="Poppins" panose="00000500000000000000" pitchFamily="2" charset="0"/>
                <a:cs typeface="Poppins" panose="00000500000000000000" pitchFamily="2" charset="0"/>
              </a:rPr>
              <a:t>February 28, 2025</a:t>
            </a:r>
          </a:p>
        </p:txBody>
      </p:sp>
    </p:spTree>
    <p:extLst>
      <p:ext uri="{BB962C8B-B14F-4D97-AF65-F5344CB8AC3E}">
        <p14:creationId xmlns:p14="http://schemas.microsoft.com/office/powerpoint/2010/main" val="2964780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1F1F1-4D7A-4DFC-A735-25A227EB2F4C}"/>
              </a:ext>
            </a:extLst>
          </p:cNvPr>
          <p:cNvSpPr>
            <a:spLocks noGrp="1"/>
          </p:cNvSpPr>
          <p:nvPr>
            <p:ph type="body" idx="1"/>
          </p:nvPr>
        </p:nvSpPr>
        <p:spPr/>
        <p:txBody>
          <a:bodyPr/>
          <a:lstStyle/>
          <a:p>
            <a:r>
              <a:rPr lang="en-US" sz="2000"/>
              <a:t>Connecticut General Statutes 4a-67d, excerpt:</a:t>
            </a:r>
          </a:p>
        </p:txBody>
      </p:sp>
      <p:sp>
        <p:nvSpPr>
          <p:cNvPr id="3" name="Content Placeholder 2">
            <a:extLst>
              <a:ext uri="{FF2B5EF4-FFF2-40B4-BE49-F238E27FC236}">
                <a16:creationId xmlns:a16="http://schemas.microsoft.com/office/drawing/2014/main" id="{9997EB09-47FF-83D8-0AB7-49BD5F0965BE}"/>
              </a:ext>
            </a:extLst>
          </p:cNvPr>
          <p:cNvSpPr>
            <a:spLocks noGrp="1"/>
          </p:cNvSpPr>
          <p:nvPr>
            <p:ph sz="half" idx="2"/>
          </p:nvPr>
        </p:nvSpPr>
        <p:spPr/>
        <p:txBody>
          <a:bodyPr/>
          <a:lstStyle/>
          <a:p>
            <a:r>
              <a:rPr lang="en-US"/>
              <a:t>“Existing law requires that, starting January 1, 2030, at least 30% of state-purchased or –leased buses be zero-emission buses.  Beginning January 1, 2024, the bill also prohibits the state from procuring, purchasing, or leasing diesel-fueled buses.”</a:t>
            </a:r>
          </a:p>
          <a:p>
            <a:endParaRPr lang="en-US"/>
          </a:p>
        </p:txBody>
      </p:sp>
      <p:sp>
        <p:nvSpPr>
          <p:cNvPr id="4" name="Text Placeholder 3">
            <a:extLst>
              <a:ext uri="{FF2B5EF4-FFF2-40B4-BE49-F238E27FC236}">
                <a16:creationId xmlns:a16="http://schemas.microsoft.com/office/drawing/2014/main" id="{E0FA5915-0F47-ED56-7EC9-8166B3823B52}"/>
              </a:ext>
            </a:extLst>
          </p:cNvPr>
          <p:cNvSpPr>
            <a:spLocks noGrp="1"/>
          </p:cNvSpPr>
          <p:nvPr>
            <p:ph type="body" sz="quarter" idx="3"/>
          </p:nvPr>
        </p:nvSpPr>
        <p:spPr/>
        <p:txBody>
          <a:bodyPr/>
          <a:lstStyle/>
          <a:p>
            <a:r>
              <a:rPr lang="en-US" sz="2000"/>
              <a:t>State of Connecticut Executive Order No. 21-3 (dated 12/16/22), excerpt:</a:t>
            </a:r>
          </a:p>
        </p:txBody>
      </p:sp>
      <p:sp>
        <p:nvSpPr>
          <p:cNvPr id="5" name="Content Placeholder 4">
            <a:extLst>
              <a:ext uri="{FF2B5EF4-FFF2-40B4-BE49-F238E27FC236}">
                <a16:creationId xmlns:a16="http://schemas.microsoft.com/office/drawing/2014/main" id="{CA71538A-624B-5B79-6647-00F091B49B88}"/>
              </a:ext>
            </a:extLst>
          </p:cNvPr>
          <p:cNvSpPr>
            <a:spLocks noGrp="1"/>
          </p:cNvSpPr>
          <p:nvPr>
            <p:ph sz="quarter" idx="4"/>
          </p:nvPr>
        </p:nvSpPr>
        <p:spPr/>
        <p:txBody>
          <a:bodyPr/>
          <a:lstStyle/>
          <a:p>
            <a:r>
              <a:rPr lang="en-US" b="1"/>
              <a:t>“Statewide battery electric bus fleet by 2035. </a:t>
            </a:r>
            <a:r>
              <a:rPr lang="en-US"/>
              <a:t>The DOT shall cease purchasing or providing state funding to third parties for the purchase of diesel buses by the end of 2023. DOT shall create an implementation plan which identifies any barriers to full bus fleet electrification.”</a:t>
            </a:r>
          </a:p>
          <a:p>
            <a:endParaRPr lang="en-US"/>
          </a:p>
        </p:txBody>
      </p:sp>
      <p:sp>
        <p:nvSpPr>
          <p:cNvPr id="6" name="Title 5">
            <a:extLst>
              <a:ext uri="{FF2B5EF4-FFF2-40B4-BE49-F238E27FC236}">
                <a16:creationId xmlns:a16="http://schemas.microsoft.com/office/drawing/2014/main" id="{64654887-CD74-123F-D8ED-E76222E52389}"/>
              </a:ext>
            </a:extLst>
          </p:cNvPr>
          <p:cNvSpPr>
            <a:spLocks noGrp="1"/>
          </p:cNvSpPr>
          <p:nvPr>
            <p:ph type="title"/>
          </p:nvPr>
        </p:nvSpPr>
        <p:spPr/>
        <p:txBody>
          <a:bodyPr>
            <a:normAutofit/>
          </a:bodyPr>
          <a:lstStyle/>
          <a:p>
            <a:r>
              <a:rPr lang="en-US" sz="2800">
                <a:latin typeface="AECOM Sans"/>
              </a:rPr>
              <a:t>Legislative and Executive Language Related to Electrification</a:t>
            </a:r>
            <a:endParaRPr lang="en-US"/>
          </a:p>
        </p:txBody>
      </p:sp>
    </p:spTree>
    <p:extLst>
      <p:ext uri="{BB962C8B-B14F-4D97-AF65-F5344CB8AC3E}">
        <p14:creationId xmlns:p14="http://schemas.microsoft.com/office/powerpoint/2010/main" val="315214509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654887-CD74-123F-D8ED-E76222E52389}"/>
              </a:ext>
            </a:extLst>
          </p:cNvPr>
          <p:cNvSpPr>
            <a:spLocks noGrp="1"/>
          </p:cNvSpPr>
          <p:nvPr>
            <p:ph type="title"/>
          </p:nvPr>
        </p:nvSpPr>
        <p:spPr/>
        <p:txBody>
          <a:bodyPr/>
          <a:lstStyle/>
          <a:p>
            <a:r>
              <a:rPr lang="en-US"/>
              <a:t>CTtransit Stamford</a:t>
            </a:r>
          </a:p>
        </p:txBody>
      </p:sp>
      <p:pic>
        <p:nvPicPr>
          <p:cNvPr id="8" name="Picture 7">
            <a:extLst>
              <a:ext uri="{FF2B5EF4-FFF2-40B4-BE49-F238E27FC236}">
                <a16:creationId xmlns:a16="http://schemas.microsoft.com/office/drawing/2014/main" id="{F97E40F9-FD79-6A78-10CA-F563B3E82972}"/>
              </a:ext>
            </a:extLst>
          </p:cNvPr>
          <p:cNvPicPr>
            <a:picLocks noChangeAspect="1"/>
          </p:cNvPicPr>
          <p:nvPr/>
        </p:nvPicPr>
        <p:blipFill>
          <a:blip r:embed="rId2"/>
          <a:stretch>
            <a:fillRect/>
          </a:stretch>
        </p:blipFill>
        <p:spPr>
          <a:xfrm>
            <a:off x="2176830" y="1249893"/>
            <a:ext cx="8643750" cy="3380421"/>
          </a:xfrm>
          <a:prstGeom prst="rect">
            <a:avLst/>
          </a:prstGeom>
        </p:spPr>
      </p:pic>
      <p:sp>
        <p:nvSpPr>
          <p:cNvPr id="10" name="Content Placeholder 1">
            <a:extLst>
              <a:ext uri="{FF2B5EF4-FFF2-40B4-BE49-F238E27FC236}">
                <a16:creationId xmlns:a16="http://schemas.microsoft.com/office/drawing/2014/main" id="{C6555C3C-3A59-7B15-7DDB-257B92AF5040}"/>
              </a:ext>
            </a:extLst>
          </p:cNvPr>
          <p:cNvSpPr txBox="1">
            <a:spLocks/>
          </p:cNvSpPr>
          <p:nvPr/>
        </p:nvSpPr>
        <p:spPr>
          <a:xfrm>
            <a:off x="2690999" y="4627949"/>
            <a:ext cx="8224651" cy="2230051"/>
          </a:xfrm>
          <a:prstGeom prst="rect">
            <a:avLst/>
          </a:prstGeom>
        </p:spPr>
        <p:txBody>
          <a:bodyPr vert="horz" lIns="0" tIns="0" rIns="0" bIns="22860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accent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sz="1400" b="1">
                <a:solidFill>
                  <a:schemeClr val="bg1">
                    <a:lumMod val="10000"/>
                  </a:schemeClr>
                </a:solidFill>
                <a:latin typeface="Poppins"/>
                <a:cs typeface="Poppins"/>
              </a:rPr>
              <a:t>Current Fleet Breakdown: 55 Buses (42 Diesel, 13 Electric)</a:t>
            </a:r>
            <a:r>
              <a:rPr lang="en-US" sz="1400">
                <a:solidFill>
                  <a:schemeClr val="bg1">
                    <a:lumMod val="10000"/>
                  </a:schemeClr>
                </a:solidFill>
                <a:latin typeface="Poppins"/>
                <a:cs typeface="Poppins"/>
              </a:rPr>
              <a:t> - </a:t>
            </a:r>
            <a:r>
              <a:rPr lang="en-US" sz="1400" b="1">
                <a:solidFill>
                  <a:srgbClr val="000000"/>
                </a:solidFill>
                <a:latin typeface="Poppins"/>
                <a:cs typeface="Poppins"/>
              </a:rPr>
              <a:t>100% Electrification </a:t>
            </a:r>
            <a:r>
              <a:rPr lang="en-US" sz="1400" b="1">
                <a:solidFill>
                  <a:schemeClr val="tx1"/>
                </a:solidFill>
                <a:latin typeface="Poppins"/>
                <a:cs typeface="Poppins"/>
              </a:rPr>
              <a:t>by 2027</a:t>
            </a:r>
          </a:p>
          <a:p>
            <a:r>
              <a:rPr lang="en-US" sz="1400" b="1">
                <a:solidFill>
                  <a:srgbClr val="92D050"/>
                </a:solidFill>
                <a:latin typeface="Poppins"/>
                <a:cs typeface="Poppins"/>
              </a:rPr>
              <a:t>Phase 1 Electrification – 4 BEB Pilot Program </a:t>
            </a:r>
          </a:p>
          <a:p>
            <a:pPr lvl="1"/>
            <a:r>
              <a:rPr lang="en-US" sz="1400">
                <a:solidFill>
                  <a:srgbClr val="92D050"/>
                </a:solidFill>
                <a:latin typeface="Poppins"/>
                <a:cs typeface="Poppins"/>
              </a:rPr>
              <a:t>5 new chargers installed and operational – 13 BEB’s in service</a:t>
            </a:r>
          </a:p>
          <a:p>
            <a:pPr lvl="1"/>
            <a:r>
              <a:rPr lang="en-US" sz="1400">
                <a:solidFill>
                  <a:srgbClr val="92D050"/>
                </a:solidFill>
                <a:latin typeface="Poppins"/>
                <a:cs typeface="Poppins"/>
              </a:rPr>
              <a:t>Charge management software to monitor bus charging </a:t>
            </a:r>
          </a:p>
          <a:p>
            <a:pPr>
              <a:buFont typeface="Arial" panose="020B0604020202020204" pitchFamily="34" charset="0"/>
              <a:buAutoNum type="arabicPeriod"/>
            </a:pPr>
            <a:r>
              <a:rPr lang="en-US" sz="1400" b="1">
                <a:solidFill>
                  <a:srgbClr val="7030A0"/>
                </a:solidFill>
                <a:latin typeface="Poppins"/>
                <a:cs typeface="Poppins"/>
              </a:rPr>
              <a:t> Phase 2 - 100% Electrification Construction of Existing building</a:t>
            </a:r>
          </a:p>
          <a:p>
            <a:pPr lvl="1"/>
            <a:r>
              <a:rPr lang="en-US" sz="1400">
                <a:solidFill>
                  <a:srgbClr val="7030A0"/>
                </a:solidFill>
                <a:latin typeface="Poppins"/>
                <a:cs typeface="Poppins"/>
              </a:rPr>
              <a:t>Currently in construction – adds 39 chargers upon completion, by end of 2025   </a:t>
            </a:r>
          </a:p>
          <a:p>
            <a:pPr indent="-228600"/>
            <a:r>
              <a:rPr lang="en-US" sz="1400" b="1">
                <a:solidFill>
                  <a:schemeClr val="accent5">
                    <a:lumMod val="75000"/>
                    <a:lumOff val="25000"/>
                  </a:schemeClr>
                </a:solidFill>
                <a:latin typeface="Poppins"/>
                <a:cs typeface="Poppins"/>
              </a:rPr>
              <a:t>2. Phase 2 – 11 Bus Building</a:t>
            </a:r>
            <a:endParaRPr lang="en-US" sz="1050" b="1">
              <a:solidFill>
                <a:schemeClr val="accent5">
                  <a:lumMod val="75000"/>
                  <a:lumOff val="25000"/>
                </a:schemeClr>
              </a:solidFill>
              <a:latin typeface="Poppins"/>
              <a:cs typeface="Poppins"/>
            </a:endParaRPr>
          </a:p>
          <a:p>
            <a:pPr marL="457200" lvl="1" indent="0">
              <a:buNone/>
            </a:pPr>
            <a:endParaRPr lang="en-US" sz="1200">
              <a:solidFill>
                <a:srgbClr val="7030A0"/>
              </a:solidFill>
              <a:latin typeface="Poppins"/>
              <a:cs typeface="Poppins"/>
            </a:endParaRPr>
          </a:p>
          <a:p>
            <a:pPr marL="457200" lvl="1" indent="0">
              <a:buNone/>
            </a:pPr>
            <a:endParaRPr lang="en-US" sz="1200">
              <a:solidFill>
                <a:srgbClr val="7030A0"/>
              </a:solidFill>
              <a:latin typeface="Poppins"/>
              <a:cs typeface="Poppins"/>
            </a:endParaRPr>
          </a:p>
        </p:txBody>
      </p:sp>
      <p:sp>
        <p:nvSpPr>
          <p:cNvPr id="11" name="Freeform: Shape 10">
            <a:extLst>
              <a:ext uri="{FF2B5EF4-FFF2-40B4-BE49-F238E27FC236}">
                <a16:creationId xmlns:a16="http://schemas.microsoft.com/office/drawing/2014/main" id="{1187A006-61D6-349C-8640-5541AD177562}"/>
              </a:ext>
            </a:extLst>
          </p:cNvPr>
          <p:cNvSpPr/>
          <p:nvPr/>
        </p:nvSpPr>
        <p:spPr>
          <a:xfrm>
            <a:off x="7030204" y="1381076"/>
            <a:ext cx="3419475" cy="514173"/>
          </a:xfrm>
          <a:custGeom>
            <a:avLst/>
            <a:gdLst>
              <a:gd name="connsiteX0" fmla="*/ 61912 w 2114550"/>
              <a:gd name="connsiteY0" fmla="*/ 295275 h 295275"/>
              <a:gd name="connsiteX1" fmla="*/ 0 w 2114550"/>
              <a:gd name="connsiteY1" fmla="*/ 150019 h 295275"/>
              <a:gd name="connsiteX2" fmla="*/ 1952625 w 2114550"/>
              <a:gd name="connsiteY2" fmla="*/ 0 h 295275"/>
              <a:gd name="connsiteX3" fmla="*/ 2114550 w 2114550"/>
              <a:gd name="connsiteY3" fmla="*/ 180975 h 295275"/>
              <a:gd name="connsiteX4" fmla="*/ 1333500 w 2114550"/>
              <a:gd name="connsiteY4" fmla="*/ 245269 h 295275"/>
              <a:gd name="connsiteX5" fmla="*/ 1312069 w 2114550"/>
              <a:gd name="connsiteY5" fmla="*/ 192881 h 295275"/>
              <a:gd name="connsiteX6" fmla="*/ 61912 w 2114550"/>
              <a:gd name="connsiteY6"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50" h="295275">
                <a:moveTo>
                  <a:pt x="61912" y="295275"/>
                </a:moveTo>
                <a:lnTo>
                  <a:pt x="0" y="150019"/>
                </a:lnTo>
                <a:lnTo>
                  <a:pt x="1952625" y="0"/>
                </a:lnTo>
                <a:lnTo>
                  <a:pt x="2114550" y="180975"/>
                </a:lnTo>
                <a:lnTo>
                  <a:pt x="1333500" y="245269"/>
                </a:lnTo>
                <a:lnTo>
                  <a:pt x="1312069" y="192881"/>
                </a:lnTo>
                <a:lnTo>
                  <a:pt x="61912" y="295275"/>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                                  39</a:t>
            </a:r>
          </a:p>
        </p:txBody>
      </p:sp>
      <p:sp>
        <p:nvSpPr>
          <p:cNvPr id="12" name="Freeform: Shape 11">
            <a:extLst>
              <a:ext uri="{FF2B5EF4-FFF2-40B4-BE49-F238E27FC236}">
                <a16:creationId xmlns:a16="http://schemas.microsoft.com/office/drawing/2014/main" id="{526E7498-08ED-0E5B-EA01-B7E93CBD5C4F}"/>
              </a:ext>
            </a:extLst>
          </p:cNvPr>
          <p:cNvSpPr/>
          <p:nvPr/>
        </p:nvSpPr>
        <p:spPr>
          <a:xfrm>
            <a:off x="2514154" y="2089529"/>
            <a:ext cx="535780" cy="850593"/>
          </a:xfrm>
          <a:custGeom>
            <a:avLst/>
            <a:gdLst>
              <a:gd name="connsiteX0" fmla="*/ 0 w 352425"/>
              <a:gd name="connsiteY0" fmla="*/ 566738 h 566738"/>
              <a:gd name="connsiteX1" fmla="*/ 104775 w 352425"/>
              <a:gd name="connsiteY1" fmla="*/ 23813 h 566738"/>
              <a:gd name="connsiteX2" fmla="*/ 352425 w 352425"/>
              <a:gd name="connsiteY2" fmla="*/ 0 h 566738"/>
              <a:gd name="connsiteX3" fmla="*/ 261937 w 352425"/>
              <a:gd name="connsiteY3" fmla="*/ 533400 h 566738"/>
              <a:gd name="connsiteX4" fmla="*/ 0 w 352425"/>
              <a:gd name="connsiteY4" fmla="*/ 566738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566738">
                <a:moveTo>
                  <a:pt x="0" y="566738"/>
                </a:moveTo>
                <a:lnTo>
                  <a:pt x="104775" y="23813"/>
                </a:lnTo>
                <a:lnTo>
                  <a:pt x="352425" y="0"/>
                </a:lnTo>
                <a:lnTo>
                  <a:pt x="261937" y="533400"/>
                </a:lnTo>
                <a:lnTo>
                  <a:pt x="0" y="566738"/>
                </a:lnTo>
                <a:close/>
              </a:path>
            </a:pathLst>
          </a:custGeom>
          <a:solidFill>
            <a:schemeClr val="accent5">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11</a:t>
            </a:r>
          </a:p>
        </p:txBody>
      </p:sp>
      <p:sp>
        <p:nvSpPr>
          <p:cNvPr id="13" name="Freeform: Shape 12">
            <a:extLst>
              <a:ext uri="{FF2B5EF4-FFF2-40B4-BE49-F238E27FC236}">
                <a16:creationId xmlns:a16="http://schemas.microsoft.com/office/drawing/2014/main" id="{69BBA916-71FA-98CA-BB93-A9D373B66756}"/>
              </a:ext>
            </a:extLst>
          </p:cNvPr>
          <p:cNvSpPr/>
          <p:nvPr/>
        </p:nvSpPr>
        <p:spPr>
          <a:xfrm>
            <a:off x="7029511" y="1714547"/>
            <a:ext cx="2070118" cy="298158"/>
          </a:xfrm>
          <a:custGeom>
            <a:avLst/>
            <a:gdLst>
              <a:gd name="connsiteX0" fmla="*/ 26194 w 1271588"/>
              <a:gd name="connsiteY0" fmla="*/ 157162 h 157162"/>
              <a:gd name="connsiteX1" fmla="*/ 0 w 1271588"/>
              <a:gd name="connsiteY1" fmla="*/ 102394 h 157162"/>
              <a:gd name="connsiteX2" fmla="*/ 1247775 w 1271588"/>
              <a:gd name="connsiteY2" fmla="*/ 0 h 157162"/>
              <a:gd name="connsiteX3" fmla="*/ 1271588 w 1271588"/>
              <a:gd name="connsiteY3" fmla="*/ 52387 h 157162"/>
              <a:gd name="connsiteX4" fmla="*/ 26194 w 1271588"/>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588" h="157162">
                <a:moveTo>
                  <a:pt x="26194" y="157162"/>
                </a:moveTo>
                <a:lnTo>
                  <a:pt x="0" y="102394"/>
                </a:lnTo>
                <a:lnTo>
                  <a:pt x="1247775" y="0"/>
                </a:lnTo>
                <a:lnTo>
                  <a:pt x="1271588" y="52387"/>
                </a:lnTo>
                <a:lnTo>
                  <a:pt x="26194" y="157162"/>
                </a:lnTo>
                <a:close/>
              </a:path>
            </a:pathLst>
          </a:cu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rPr>
              <a:t>5</a:t>
            </a:r>
          </a:p>
        </p:txBody>
      </p:sp>
    </p:spTree>
    <p:extLst>
      <p:ext uri="{BB962C8B-B14F-4D97-AF65-F5344CB8AC3E}">
        <p14:creationId xmlns:p14="http://schemas.microsoft.com/office/powerpoint/2010/main" val="3693552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E297-5DC0-DD8E-7AE7-96373932FA65}"/>
              </a:ext>
            </a:extLst>
          </p:cNvPr>
          <p:cNvSpPr>
            <a:spLocks noGrp="1"/>
          </p:cNvSpPr>
          <p:nvPr>
            <p:ph type="title"/>
          </p:nvPr>
        </p:nvSpPr>
        <p:spPr/>
        <p:txBody>
          <a:bodyPr/>
          <a:lstStyle/>
          <a:p>
            <a:r>
              <a:rPr lang="en-US"/>
              <a:t>11 Bus Building </a:t>
            </a:r>
          </a:p>
        </p:txBody>
      </p:sp>
      <p:pic>
        <p:nvPicPr>
          <p:cNvPr id="6" name="Picture 5">
            <a:extLst>
              <a:ext uri="{FF2B5EF4-FFF2-40B4-BE49-F238E27FC236}">
                <a16:creationId xmlns:a16="http://schemas.microsoft.com/office/drawing/2014/main" id="{26F8AB56-E628-97FE-132F-CB9C4E3D8A7B}"/>
              </a:ext>
            </a:extLst>
          </p:cNvPr>
          <p:cNvPicPr>
            <a:picLocks noChangeAspect="1"/>
          </p:cNvPicPr>
          <p:nvPr/>
        </p:nvPicPr>
        <p:blipFill>
          <a:blip r:embed="rId2"/>
          <a:stretch>
            <a:fillRect/>
          </a:stretch>
        </p:blipFill>
        <p:spPr>
          <a:xfrm>
            <a:off x="1063113" y="1256785"/>
            <a:ext cx="6172200" cy="2803224"/>
          </a:xfrm>
          <a:prstGeom prst="rect">
            <a:avLst/>
          </a:prstGeom>
        </p:spPr>
      </p:pic>
      <p:pic>
        <p:nvPicPr>
          <p:cNvPr id="7" name="Picture 6">
            <a:extLst>
              <a:ext uri="{FF2B5EF4-FFF2-40B4-BE49-F238E27FC236}">
                <a16:creationId xmlns:a16="http://schemas.microsoft.com/office/drawing/2014/main" id="{5E39EB9F-E4F4-B5BB-CADA-E87F12398C91}"/>
              </a:ext>
            </a:extLst>
          </p:cNvPr>
          <p:cNvPicPr>
            <a:picLocks noChangeAspect="1"/>
          </p:cNvPicPr>
          <p:nvPr/>
        </p:nvPicPr>
        <p:blipFill>
          <a:blip r:embed="rId3"/>
          <a:stretch>
            <a:fillRect/>
          </a:stretch>
        </p:blipFill>
        <p:spPr>
          <a:xfrm>
            <a:off x="6597138" y="3652072"/>
            <a:ext cx="5200650" cy="2918025"/>
          </a:xfrm>
          <a:prstGeom prst="rect">
            <a:avLst/>
          </a:prstGeom>
        </p:spPr>
      </p:pic>
      <p:sp>
        <p:nvSpPr>
          <p:cNvPr id="4" name="TextBox 3">
            <a:extLst>
              <a:ext uri="{FF2B5EF4-FFF2-40B4-BE49-F238E27FC236}">
                <a16:creationId xmlns:a16="http://schemas.microsoft.com/office/drawing/2014/main" id="{0AB40F6C-9DDD-D6F5-07B9-65E4AD24EA78}"/>
              </a:ext>
            </a:extLst>
          </p:cNvPr>
          <p:cNvSpPr txBox="1"/>
          <p:nvPr/>
        </p:nvSpPr>
        <p:spPr>
          <a:xfrm>
            <a:off x="1581150" y="4433975"/>
            <a:ext cx="5015988" cy="1384995"/>
          </a:xfrm>
          <a:prstGeom prst="rect">
            <a:avLst/>
          </a:prstGeom>
          <a:noFill/>
        </p:spPr>
        <p:txBody>
          <a:bodyPr wrap="square">
            <a:spAutoFit/>
          </a:bodyPr>
          <a:lstStyle/>
          <a:p>
            <a:r>
              <a:rPr lang="en-US" b="1">
                <a:solidFill>
                  <a:schemeClr val="accent2"/>
                </a:solidFill>
                <a:latin typeface="Poppins"/>
                <a:cs typeface="Poppins"/>
              </a:rPr>
              <a:t>New 11 BEB storage  &amp; charging building – Phase 2 Electrification</a:t>
            </a:r>
            <a:endParaRPr lang="en-US" sz="1600">
              <a:solidFill>
                <a:schemeClr val="accent2"/>
              </a:solidFill>
              <a:latin typeface="Poppins"/>
              <a:cs typeface="Poppins"/>
            </a:endParaRPr>
          </a:p>
          <a:p>
            <a:pPr marL="285750" indent="-285750">
              <a:buFont typeface="Arial" panose="020B0604020202020204" pitchFamily="34" charset="0"/>
              <a:buChar char="•"/>
            </a:pPr>
            <a:r>
              <a:rPr lang="en-US" sz="1600">
                <a:solidFill>
                  <a:schemeClr val="accent2"/>
                </a:solidFill>
                <a:latin typeface="Poppins"/>
                <a:cs typeface="Poppins"/>
              </a:rPr>
              <a:t>11 pantographs to charge 11 buses </a:t>
            </a:r>
          </a:p>
          <a:p>
            <a:pPr marL="285750" indent="-285750">
              <a:buFont typeface="Arial" panose="020B0604020202020204" pitchFamily="34" charset="0"/>
              <a:buChar char="•"/>
            </a:pPr>
            <a:r>
              <a:rPr lang="en-US" sz="1600">
                <a:solidFill>
                  <a:schemeClr val="accent2"/>
                </a:solidFill>
                <a:latin typeface="Poppins"/>
                <a:cs typeface="Poppins"/>
              </a:rPr>
              <a:t>Mobilization February 2025</a:t>
            </a:r>
          </a:p>
          <a:p>
            <a:pPr marL="285750" indent="-285750">
              <a:buFont typeface="Arial" panose="020B0604020202020204" pitchFamily="34" charset="0"/>
              <a:buChar char="•"/>
            </a:pPr>
            <a:r>
              <a:rPr lang="en-US" sz="1600">
                <a:solidFill>
                  <a:schemeClr val="accent2"/>
                </a:solidFill>
                <a:latin typeface="Poppins"/>
                <a:cs typeface="Poppins"/>
              </a:rPr>
              <a:t>Construction Completion expected Q4 2026</a:t>
            </a:r>
          </a:p>
        </p:txBody>
      </p:sp>
    </p:spTree>
    <p:extLst>
      <p:ext uri="{BB962C8B-B14F-4D97-AF65-F5344CB8AC3E}">
        <p14:creationId xmlns:p14="http://schemas.microsoft.com/office/powerpoint/2010/main" val="38944385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A0A3-11F5-D9B6-C055-AD8E36542781}"/>
              </a:ext>
            </a:extLst>
          </p:cNvPr>
          <p:cNvSpPr>
            <a:spLocks noGrp="1"/>
          </p:cNvSpPr>
          <p:nvPr>
            <p:ph type="title"/>
          </p:nvPr>
        </p:nvSpPr>
        <p:spPr>
          <a:xfrm>
            <a:off x="838200" y="4138163"/>
            <a:ext cx="3687491" cy="2106333"/>
          </a:xfrm>
        </p:spPr>
        <p:txBody>
          <a:bodyPr anchor="t">
            <a:normAutofit/>
          </a:bodyPr>
          <a:lstStyle/>
          <a:p>
            <a:r>
              <a:rPr lang="en-US" sz="3200"/>
              <a:t>Agenda</a:t>
            </a:r>
          </a:p>
        </p:txBody>
      </p:sp>
      <p:pic>
        <p:nvPicPr>
          <p:cNvPr id="6" name="Picture 5">
            <a:extLst>
              <a:ext uri="{FF2B5EF4-FFF2-40B4-BE49-F238E27FC236}">
                <a16:creationId xmlns:a16="http://schemas.microsoft.com/office/drawing/2014/main" id="{FF6D7FF5-7552-ADBF-167E-EAA41ACA05D8}"/>
              </a:ext>
            </a:extLst>
          </p:cNvPr>
          <p:cNvPicPr>
            <a:picLocks noChangeAspect="1"/>
          </p:cNvPicPr>
          <p:nvPr/>
        </p:nvPicPr>
        <p:blipFill rotWithShape="1">
          <a:blip r:embed="rId2"/>
          <a:srcRect t="9860" b="7420"/>
          <a:stretch/>
        </p:blipFill>
        <p:spPr>
          <a:xfrm>
            <a:off x="-2" y="10"/>
            <a:ext cx="12192002" cy="3428990"/>
          </a:xfrm>
          <a:prstGeom prst="rect">
            <a:avLst/>
          </a:prstGeom>
        </p:spPr>
      </p:pic>
      <p:grpSp>
        <p:nvGrpSpPr>
          <p:cNvPr id="22" name="Group 21">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20" name="Rectangle 19">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79A0645-BA5D-3788-F422-5C0E205B0971}"/>
              </a:ext>
            </a:extLst>
          </p:cNvPr>
          <p:cNvSpPr>
            <a:spLocks noGrp="1"/>
          </p:cNvSpPr>
          <p:nvPr>
            <p:ph idx="1"/>
          </p:nvPr>
        </p:nvSpPr>
        <p:spPr>
          <a:xfrm>
            <a:off x="3175380" y="3726257"/>
            <a:ext cx="6556383" cy="2816883"/>
          </a:xfrm>
        </p:spPr>
        <p:txBody>
          <a:bodyPr vert="horz" lIns="0" tIns="0" rIns="0" bIns="0" rtlCol="0" anchor="t">
            <a:noAutofit/>
          </a:bodyPr>
          <a:lstStyle/>
          <a:p>
            <a:pPr marL="457200" indent="-457200">
              <a:buAutoNum type="arabicPeriod"/>
            </a:pPr>
            <a:r>
              <a:rPr lang="en-US" sz="2000" b="1">
                <a:latin typeface="Arial"/>
                <a:cs typeface="Arial"/>
              </a:rPr>
              <a:t>Welcome and Introductions </a:t>
            </a:r>
          </a:p>
          <a:p>
            <a:pPr marL="457200" indent="-457200">
              <a:buAutoNum type="arabicPeriod"/>
            </a:pPr>
            <a:r>
              <a:rPr lang="en-US" sz="2000" b="1" err="1">
                <a:latin typeface="Arial"/>
                <a:cs typeface="Arial"/>
              </a:rPr>
              <a:t>GreenerGov</a:t>
            </a:r>
            <a:r>
              <a:rPr lang="en-US" sz="2000" b="1">
                <a:latin typeface="Arial"/>
                <a:cs typeface="Arial"/>
              </a:rPr>
              <a:t> Annual Report Presentation    </a:t>
            </a:r>
          </a:p>
          <a:p>
            <a:pPr marL="457200" indent="-457200">
              <a:buAutoNum type="arabicPeriod"/>
            </a:pPr>
            <a:r>
              <a:rPr lang="en-US" sz="2000" b="1">
                <a:latin typeface="Arial"/>
                <a:cs typeface="Arial"/>
              </a:rPr>
              <a:t>Sustainability Efforts &amp; Data Integration </a:t>
            </a:r>
          </a:p>
          <a:p>
            <a:pPr marL="457200" indent="-457200">
              <a:buAutoNum type="arabicPeriod"/>
            </a:pPr>
            <a:r>
              <a:rPr lang="en-US" sz="2000" b="1">
                <a:latin typeface="Arial"/>
                <a:cs typeface="Arial"/>
              </a:rPr>
              <a:t>Overview &amp; Discussion of Resources for SSOs</a:t>
            </a:r>
          </a:p>
          <a:p>
            <a:pPr marL="457200" indent="-457200">
              <a:buAutoNum type="arabicPeriod"/>
            </a:pPr>
            <a:r>
              <a:rPr lang="en-US" sz="2000" b="1">
                <a:latin typeface="Arial"/>
                <a:cs typeface="Arial"/>
              </a:rPr>
              <a:t>Public Comment</a:t>
            </a:r>
          </a:p>
          <a:p>
            <a:pPr marL="457200" indent="-457200">
              <a:buAutoNum type="arabicPeriod"/>
            </a:pPr>
            <a:r>
              <a:rPr lang="en-US" sz="2000" b="1">
                <a:latin typeface="Arial"/>
                <a:cs typeface="Arial"/>
              </a:rPr>
              <a:t>Closing </a:t>
            </a:r>
          </a:p>
          <a:p>
            <a:pPr>
              <a:buFont typeface="Tw Cen MT,Sans-Serif" panose="020B0602020104020603" pitchFamily="34" charset="0"/>
            </a:pPr>
            <a:endParaRPr lang="en-US" sz="1400">
              <a:latin typeface="Arial"/>
              <a:cs typeface="Arial"/>
            </a:endParaRPr>
          </a:p>
          <a:p>
            <a:pPr>
              <a:buFont typeface="Tw Cen MT,Sans-Serif" panose="020B0602020104020603" pitchFamily="34" charset="0"/>
            </a:pPr>
            <a:endParaRPr lang="en-US" sz="1400">
              <a:latin typeface="Arial"/>
              <a:cs typeface="Arial"/>
            </a:endParaRPr>
          </a:p>
          <a:p>
            <a:endParaRPr lang="en-US" sz="1400"/>
          </a:p>
        </p:txBody>
      </p:sp>
      <p:sp>
        <p:nvSpPr>
          <p:cNvPr id="4" name="Date Placeholder 3">
            <a:extLst>
              <a:ext uri="{FF2B5EF4-FFF2-40B4-BE49-F238E27FC236}">
                <a16:creationId xmlns:a16="http://schemas.microsoft.com/office/drawing/2014/main" id="{70078193-6A3F-5069-C534-408A8307B933}"/>
              </a:ext>
            </a:extLst>
          </p:cNvPr>
          <p:cNvSpPr>
            <a:spLocks noGrp="1"/>
          </p:cNvSpPr>
          <p:nvPr>
            <p:ph type="dt" sz="half" idx="10"/>
          </p:nvPr>
        </p:nvSpPr>
        <p:spPr>
          <a:xfrm>
            <a:off x="838200" y="6356350"/>
            <a:ext cx="2743200" cy="365125"/>
          </a:xfrm>
        </p:spPr>
        <p:txBody>
          <a:bodyPr>
            <a:normAutofit/>
          </a:bodyPr>
          <a:lstStyle/>
          <a:p>
            <a:pPr algn="l">
              <a:spcAft>
                <a:spcPts val="600"/>
              </a:spcAft>
            </a:pPr>
            <a:fld id="{FDEE75F8-48EB-4839-9E71-8CCEE647FA5C}" type="datetime1">
              <a:rPr lang="en-US">
                <a:solidFill>
                  <a:schemeClr val="tx1">
                    <a:lumMod val="50000"/>
                    <a:lumOff val="50000"/>
                  </a:schemeClr>
                </a:solidFill>
              </a:rPr>
              <a:pPr algn="l">
                <a:spcAft>
                  <a:spcPts val="600"/>
                </a:spcAft>
              </a:pPr>
              <a:t>2/28/2025</a:t>
            </a:fld>
            <a:endParaRPr lang="en-US">
              <a:solidFill>
                <a:schemeClr val="tx1">
                  <a:lumMod val="50000"/>
                  <a:lumOff val="50000"/>
                </a:schemeClr>
              </a:solidFill>
            </a:endParaRPr>
          </a:p>
        </p:txBody>
      </p:sp>
    </p:spTree>
    <p:extLst>
      <p:ext uri="{BB962C8B-B14F-4D97-AF65-F5344CB8AC3E}">
        <p14:creationId xmlns:p14="http://schemas.microsoft.com/office/powerpoint/2010/main" val="252905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E297-5DC0-DD8E-7AE7-96373932FA65}"/>
              </a:ext>
            </a:extLst>
          </p:cNvPr>
          <p:cNvSpPr>
            <a:spLocks noGrp="1"/>
          </p:cNvSpPr>
          <p:nvPr>
            <p:ph type="title"/>
          </p:nvPr>
        </p:nvSpPr>
        <p:spPr>
          <a:xfrm>
            <a:off x="1138426" y="448056"/>
            <a:ext cx="11311128" cy="640080"/>
          </a:xfrm>
        </p:spPr>
        <p:txBody>
          <a:bodyPr anchor="ctr">
            <a:normAutofit/>
          </a:bodyPr>
          <a:lstStyle/>
          <a:p>
            <a:r>
              <a:rPr lang="en-US"/>
              <a:t>Charging Locations </a:t>
            </a:r>
          </a:p>
        </p:txBody>
      </p:sp>
      <p:pic>
        <p:nvPicPr>
          <p:cNvPr id="5" name="Picture 4" descr="An aerial view of a sports field&#10;&#10;Description automatically generated with medium confidence">
            <a:extLst>
              <a:ext uri="{FF2B5EF4-FFF2-40B4-BE49-F238E27FC236}">
                <a16:creationId xmlns:a16="http://schemas.microsoft.com/office/drawing/2014/main" id="{AFD747FA-914C-AAEE-1563-F46656FF8D7B}"/>
              </a:ext>
            </a:extLst>
          </p:cNvPr>
          <p:cNvPicPr>
            <a:picLocks noChangeAspect="1"/>
          </p:cNvPicPr>
          <p:nvPr/>
        </p:nvPicPr>
        <p:blipFill>
          <a:blip r:embed="rId3">
            <a:extLst>
              <a:ext uri="{28A0092B-C50C-407E-A947-70E740481C1C}">
                <a14:useLocalDpi xmlns:a14="http://schemas.microsoft.com/office/drawing/2010/main" val="0"/>
              </a:ext>
            </a:extLst>
          </a:blip>
          <a:srcRect t="3895" r="1" b="12514"/>
          <a:stretch/>
        </p:blipFill>
        <p:spPr>
          <a:xfrm>
            <a:off x="1241604" y="1444752"/>
            <a:ext cx="10587684" cy="3584448"/>
          </a:xfrm>
          <a:prstGeom prst="rect">
            <a:avLst/>
          </a:prstGeom>
          <a:noFill/>
        </p:spPr>
      </p:pic>
      <p:graphicFrame>
        <p:nvGraphicFramePr>
          <p:cNvPr id="8" name="Table 7">
            <a:extLst>
              <a:ext uri="{FF2B5EF4-FFF2-40B4-BE49-F238E27FC236}">
                <a16:creationId xmlns:a16="http://schemas.microsoft.com/office/drawing/2014/main" id="{CEE56353-4022-0314-F107-29F2FE608B0E}"/>
              </a:ext>
            </a:extLst>
          </p:cNvPr>
          <p:cNvGraphicFramePr>
            <a:graphicFrameLocks noGrp="1"/>
          </p:cNvGraphicFramePr>
          <p:nvPr/>
        </p:nvGraphicFramePr>
        <p:xfrm>
          <a:off x="2732181" y="5111141"/>
          <a:ext cx="4876800" cy="1524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726216162"/>
                    </a:ext>
                  </a:extLst>
                </a:gridCol>
                <a:gridCol w="1625600">
                  <a:extLst>
                    <a:ext uri="{9D8B030D-6E8A-4147-A177-3AD203B41FA5}">
                      <a16:colId xmlns:a16="http://schemas.microsoft.com/office/drawing/2014/main" val="3930434530"/>
                    </a:ext>
                  </a:extLst>
                </a:gridCol>
                <a:gridCol w="1625600">
                  <a:extLst>
                    <a:ext uri="{9D8B030D-6E8A-4147-A177-3AD203B41FA5}">
                      <a16:colId xmlns:a16="http://schemas.microsoft.com/office/drawing/2014/main" val="2635395744"/>
                    </a:ext>
                  </a:extLst>
                </a:gridCol>
              </a:tblGrid>
              <a:tr h="273473">
                <a:tc>
                  <a:txBody>
                    <a:bodyPr/>
                    <a:lstStyle/>
                    <a:p>
                      <a:r>
                        <a:rPr lang="en-US" sz="1400"/>
                        <a:t>Charger Type </a:t>
                      </a:r>
                    </a:p>
                  </a:txBody>
                  <a:tcPr/>
                </a:tc>
                <a:tc>
                  <a:txBody>
                    <a:bodyPr/>
                    <a:lstStyle/>
                    <a:p>
                      <a:r>
                        <a:rPr lang="en-US" sz="1400"/>
                        <a:t>Location</a:t>
                      </a:r>
                    </a:p>
                  </a:txBody>
                  <a:tcPr/>
                </a:tc>
                <a:tc>
                  <a:txBody>
                    <a:bodyPr/>
                    <a:lstStyle/>
                    <a:p>
                      <a:r>
                        <a:rPr lang="en-US" sz="1400"/>
                        <a:t># of chargers</a:t>
                      </a:r>
                    </a:p>
                  </a:txBody>
                  <a:tcPr/>
                </a:tc>
                <a:extLst>
                  <a:ext uri="{0D108BD9-81ED-4DB2-BD59-A6C34878D82A}">
                    <a16:rowId xmlns:a16="http://schemas.microsoft.com/office/drawing/2014/main" val="54864214"/>
                  </a:ext>
                </a:extLst>
              </a:tr>
              <a:tr h="273473">
                <a:tc>
                  <a:txBody>
                    <a:bodyPr/>
                    <a:lstStyle/>
                    <a:p>
                      <a:r>
                        <a:rPr lang="en-US" sz="1400"/>
                        <a:t>Pantograph </a:t>
                      </a:r>
                    </a:p>
                  </a:txBody>
                  <a:tcPr/>
                </a:tc>
                <a:tc>
                  <a:txBody>
                    <a:bodyPr/>
                    <a:lstStyle/>
                    <a:p>
                      <a:r>
                        <a:rPr lang="en-US" sz="1400"/>
                        <a:t>Bus Garage </a:t>
                      </a:r>
                    </a:p>
                  </a:txBody>
                  <a:tcPr/>
                </a:tc>
                <a:tc>
                  <a:txBody>
                    <a:bodyPr/>
                    <a:lstStyle/>
                    <a:p>
                      <a:r>
                        <a:rPr lang="en-US" sz="1400"/>
                        <a:t>39</a:t>
                      </a:r>
                    </a:p>
                  </a:txBody>
                  <a:tcPr/>
                </a:tc>
                <a:extLst>
                  <a:ext uri="{0D108BD9-81ED-4DB2-BD59-A6C34878D82A}">
                    <a16:rowId xmlns:a16="http://schemas.microsoft.com/office/drawing/2014/main" val="3865927413"/>
                  </a:ext>
                </a:extLst>
              </a:tr>
              <a:tr h="273473">
                <a:tc>
                  <a:txBody>
                    <a:bodyPr/>
                    <a:lstStyle/>
                    <a:p>
                      <a:r>
                        <a:rPr lang="en-US" sz="1400"/>
                        <a:t>Plug-in </a:t>
                      </a:r>
                    </a:p>
                  </a:txBody>
                  <a:tcPr/>
                </a:tc>
                <a:tc>
                  <a:txBody>
                    <a:bodyPr/>
                    <a:lstStyle/>
                    <a:p>
                      <a:r>
                        <a:rPr lang="en-US" sz="1400"/>
                        <a:t>Bus Garage</a:t>
                      </a:r>
                    </a:p>
                  </a:txBody>
                  <a:tcPr/>
                </a:tc>
                <a:tc>
                  <a:txBody>
                    <a:bodyPr/>
                    <a:lstStyle/>
                    <a:p>
                      <a:r>
                        <a:rPr lang="en-US" sz="1400"/>
                        <a:t>5 (10 dispensers)</a:t>
                      </a:r>
                    </a:p>
                  </a:txBody>
                  <a:tcPr/>
                </a:tc>
                <a:extLst>
                  <a:ext uri="{0D108BD9-81ED-4DB2-BD59-A6C34878D82A}">
                    <a16:rowId xmlns:a16="http://schemas.microsoft.com/office/drawing/2014/main" val="3503703879"/>
                  </a:ext>
                </a:extLst>
              </a:tr>
              <a:tr h="273473">
                <a:tc>
                  <a:txBody>
                    <a:bodyPr/>
                    <a:lstStyle/>
                    <a:p>
                      <a:r>
                        <a:rPr lang="en-US" sz="1400"/>
                        <a:t>Pantograph </a:t>
                      </a:r>
                    </a:p>
                  </a:txBody>
                  <a:tcPr>
                    <a:lnB w="12700" cap="flat" cmpd="sng" algn="ctr">
                      <a:solidFill>
                        <a:schemeClr val="tx1"/>
                      </a:solidFill>
                      <a:prstDash val="solid"/>
                      <a:round/>
                      <a:headEnd type="none" w="med" len="med"/>
                      <a:tailEnd type="none" w="med" len="med"/>
                    </a:lnB>
                  </a:tcPr>
                </a:tc>
                <a:tc>
                  <a:txBody>
                    <a:bodyPr/>
                    <a:lstStyle/>
                    <a:p>
                      <a:r>
                        <a:rPr lang="en-US" sz="1400"/>
                        <a:t>11-Bus Building </a:t>
                      </a:r>
                    </a:p>
                  </a:txBody>
                  <a:tcPr>
                    <a:lnB w="12700" cap="flat" cmpd="sng" algn="ctr">
                      <a:solidFill>
                        <a:schemeClr val="tx1"/>
                      </a:solidFill>
                      <a:prstDash val="solid"/>
                      <a:round/>
                      <a:headEnd type="none" w="med" len="med"/>
                      <a:tailEnd type="none" w="med" len="med"/>
                    </a:lnB>
                  </a:tcPr>
                </a:tc>
                <a:tc>
                  <a:txBody>
                    <a:bodyPr/>
                    <a:lstStyle/>
                    <a:p>
                      <a:r>
                        <a:rPr lang="en-US" sz="1400"/>
                        <a:t>11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4111214"/>
                  </a:ext>
                </a:extLst>
              </a:tr>
              <a:tr h="273473">
                <a:tc>
                  <a:txBody>
                    <a:bodyPr/>
                    <a:lstStyle/>
                    <a:p>
                      <a:endParaRPr lang="en-US" sz="1400" b="1"/>
                    </a:p>
                  </a:txBody>
                  <a:tcPr>
                    <a:lnT w="12700" cap="flat" cmpd="sng" algn="ctr">
                      <a:solidFill>
                        <a:schemeClr val="tx1"/>
                      </a:solidFill>
                      <a:prstDash val="solid"/>
                      <a:round/>
                      <a:headEnd type="none" w="med" len="med"/>
                      <a:tailEnd type="none" w="med" len="med"/>
                    </a:lnT>
                  </a:tcPr>
                </a:tc>
                <a:tc>
                  <a:txBody>
                    <a:bodyPr/>
                    <a:lstStyle/>
                    <a:p>
                      <a:r>
                        <a:rPr lang="en-US" sz="1400" b="1"/>
                        <a:t>Total:</a:t>
                      </a:r>
                    </a:p>
                  </a:txBody>
                  <a:tcPr>
                    <a:lnT w="12700" cap="flat" cmpd="sng" algn="ctr">
                      <a:solidFill>
                        <a:schemeClr val="tx1"/>
                      </a:solidFill>
                      <a:prstDash val="solid"/>
                      <a:round/>
                      <a:headEnd type="none" w="med" len="med"/>
                      <a:tailEnd type="none" w="med" len="med"/>
                    </a:lnT>
                  </a:tcPr>
                </a:tc>
                <a:tc>
                  <a:txBody>
                    <a:bodyPr/>
                    <a:lstStyle/>
                    <a:p>
                      <a:r>
                        <a:rPr lang="en-US" sz="1400"/>
                        <a:t>55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26394487"/>
                  </a:ext>
                </a:extLst>
              </a:tr>
            </a:tbl>
          </a:graphicData>
        </a:graphic>
      </p:graphicFrame>
    </p:spTree>
    <p:extLst>
      <p:ext uri="{BB962C8B-B14F-4D97-AF65-F5344CB8AC3E}">
        <p14:creationId xmlns:p14="http://schemas.microsoft.com/office/powerpoint/2010/main" val="21166485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B9B326-465C-96B9-965A-14562E4E4860}"/>
              </a:ext>
            </a:extLst>
          </p:cNvPr>
          <p:cNvSpPr>
            <a:spLocks noGrp="1"/>
          </p:cNvSpPr>
          <p:nvPr>
            <p:ph sz="half" idx="1"/>
          </p:nvPr>
        </p:nvSpPr>
        <p:spPr>
          <a:xfrm>
            <a:off x="1752600" y="1501775"/>
            <a:ext cx="4743450" cy="4351338"/>
          </a:xfrm>
        </p:spPr>
        <p:txBody>
          <a:bodyPr>
            <a:normAutofit/>
          </a:bodyPr>
          <a:lstStyle/>
          <a:p>
            <a:pPr marL="285750" indent="-285750">
              <a:buFont typeface="Arial" panose="020B0604020202020204" pitchFamily="34" charset="0"/>
              <a:buChar char="•"/>
            </a:pPr>
            <a:r>
              <a:rPr lang="en-US" b="0">
                <a:solidFill>
                  <a:schemeClr val="tx2"/>
                </a:solidFill>
              </a:rPr>
              <a:t>The “Low Or No Emission” grant offered by FTA provides funding for the purchase or lease of low/zero-emission transit buses</a:t>
            </a:r>
          </a:p>
          <a:p>
            <a:pPr marL="285750" indent="-285750">
              <a:buFont typeface="Arial" panose="020B0604020202020204" pitchFamily="34" charset="0"/>
              <a:buChar char="•"/>
            </a:pPr>
            <a:r>
              <a:rPr lang="en-US" b="0">
                <a:solidFill>
                  <a:schemeClr val="tx2"/>
                </a:solidFill>
              </a:rPr>
              <a:t>Includes acquisition, construction and leasing of required supporting facilities</a:t>
            </a:r>
          </a:p>
          <a:p>
            <a:pPr marL="285750" indent="-285750">
              <a:buFont typeface="Arial" panose="020B0604020202020204" pitchFamily="34" charset="0"/>
              <a:buChar char="•"/>
            </a:pPr>
            <a:r>
              <a:rPr lang="en-US">
                <a:solidFill>
                  <a:schemeClr val="tx2"/>
                </a:solidFill>
              </a:rPr>
              <a:t>June FY2023 = $26,437,120</a:t>
            </a:r>
          </a:p>
          <a:p>
            <a:pPr marL="285750" indent="-285750">
              <a:buFont typeface="Arial" panose="020B0604020202020204" pitchFamily="34" charset="0"/>
              <a:buChar char="•"/>
            </a:pPr>
            <a:r>
              <a:rPr lang="en-US" b="0">
                <a:solidFill>
                  <a:schemeClr val="tx2"/>
                </a:solidFill>
              </a:rPr>
              <a:t>Funding to purchase and deploy BEBs to replace older diesel buses and modernize its CTtransit Stamford Division to support BEB service </a:t>
            </a:r>
          </a:p>
          <a:p>
            <a:endParaRPr lang="en-US" b="0"/>
          </a:p>
        </p:txBody>
      </p:sp>
      <p:pic>
        <p:nvPicPr>
          <p:cNvPr id="6" name="Content Placeholder 5" descr="A bus is stopped at a bus stop&#10;&#10;Description automatically generated with low confidence">
            <a:extLst>
              <a:ext uri="{FF2B5EF4-FFF2-40B4-BE49-F238E27FC236}">
                <a16:creationId xmlns:a16="http://schemas.microsoft.com/office/drawing/2014/main" id="{0013FF1A-D19E-3609-FB5E-13EB71D865A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1269" r="15965" b="-1"/>
          <a:stretch/>
        </p:blipFill>
        <p:spPr>
          <a:xfrm>
            <a:off x="7086600" y="1501775"/>
            <a:ext cx="4743450" cy="4351338"/>
          </a:xfrm>
          <a:noFill/>
        </p:spPr>
      </p:pic>
      <p:sp>
        <p:nvSpPr>
          <p:cNvPr id="2" name="Title 1">
            <a:extLst>
              <a:ext uri="{FF2B5EF4-FFF2-40B4-BE49-F238E27FC236}">
                <a16:creationId xmlns:a16="http://schemas.microsoft.com/office/drawing/2014/main" id="{AE484F8E-B676-7445-5AB4-F5755199F43E}"/>
              </a:ext>
            </a:extLst>
          </p:cNvPr>
          <p:cNvSpPr>
            <a:spLocks noGrp="1"/>
          </p:cNvSpPr>
          <p:nvPr>
            <p:ph type="title"/>
          </p:nvPr>
        </p:nvSpPr>
        <p:spPr>
          <a:xfrm>
            <a:off x="1138426" y="448056"/>
            <a:ext cx="11311128" cy="640080"/>
          </a:xfrm>
        </p:spPr>
        <p:txBody>
          <a:bodyPr anchor="ctr">
            <a:normAutofit/>
          </a:bodyPr>
          <a:lstStyle/>
          <a:p>
            <a:r>
              <a:rPr lang="en-US"/>
              <a:t>LONO Grant </a:t>
            </a:r>
          </a:p>
        </p:txBody>
      </p:sp>
    </p:spTree>
    <p:extLst>
      <p:ext uri="{BB962C8B-B14F-4D97-AF65-F5344CB8AC3E}">
        <p14:creationId xmlns:p14="http://schemas.microsoft.com/office/powerpoint/2010/main" val="1339379449"/>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304490-B073-6F46-AECB-2592973FAD4D}"/>
              </a:ext>
            </a:extLst>
          </p:cNvPr>
          <p:cNvSpPr>
            <a:spLocks noGrp="1"/>
          </p:cNvSpPr>
          <p:nvPr>
            <p:ph type="title"/>
          </p:nvPr>
        </p:nvSpPr>
        <p:spPr/>
        <p:txBody>
          <a:bodyPr/>
          <a:lstStyle/>
          <a:p>
            <a:r>
              <a:rPr lang="en-US"/>
              <a:t>Schedule/Funding</a:t>
            </a:r>
          </a:p>
        </p:txBody>
      </p:sp>
      <p:graphicFrame>
        <p:nvGraphicFramePr>
          <p:cNvPr id="4" name="Table 3">
            <a:extLst>
              <a:ext uri="{FF2B5EF4-FFF2-40B4-BE49-F238E27FC236}">
                <a16:creationId xmlns:a16="http://schemas.microsoft.com/office/drawing/2014/main" id="{B0DAE188-EABB-EDA2-7CB5-51C2583EF29F}"/>
              </a:ext>
            </a:extLst>
          </p:cNvPr>
          <p:cNvGraphicFramePr>
            <a:graphicFrameLocks noGrp="1"/>
          </p:cNvGraphicFramePr>
          <p:nvPr/>
        </p:nvGraphicFramePr>
        <p:xfrm>
          <a:off x="754593" y="1975344"/>
          <a:ext cx="5525395" cy="2031065"/>
        </p:xfrm>
        <a:graphic>
          <a:graphicData uri="http://schemas.openxmlformats.org/drawingml/2006/table">
            <a:tbl>
              <a:tblPr firstRow="1" bandRow="1">
                <a:tableStyleId>{5C22544A-7EE6-4342-B048-85BDC9FD1C3A}</a:tableStyleId>
              </a:tblPr>
              <a:tblGrid>
                <a:gridCol w="1367839">
                  <a:extLst>
                    <a:ext uri="{9D8B030D-6E8A-4147-A177-3AD203B41FA5}">
                      <a16:colId xmlns:a16="http://schemas.microsoft.com/office/drawing/2014/main" val="2955195334"/>
                    </a:ext>
                  </a:extLst>
                </a:gridCol>
                <a:gridCol w="2087596">
                  <a:extLst>
                    <a:ext uri="{9D8B030D-6E8A-4147-A177-3AD203B41FA5}">
                      <a16:colId xmlns:a16="http://schemas.microsoft.com/office/drawing/2014/main" val="880913749"/>
                    </a:ext>
                  </a:extLst>
                </a:gridCol>
                <a:gridCol w="1034980">
                  <a:extLst>
                    <a:ext uri="{9D8B030D-6E8A-4147-A177-3AD203B41FA5}">
                      <a16:colId xmlns:a16="http://schemas.microsoft.com/office/drawing/2014/main" val="2316526613"/>
                    </a:ext>
                  </a:extLst>
                </a:gridCol>
                <a:gridCol w="1034980">
                  <a:extLst>
                    <a:ext uri="{9D8B030D-6E8A-4147-A177-3AD203B41FA5}">
                      <a16:colId xmlns:a16="http://schemas.microsoft.com/office/drawing/2014/main" val="3431467113"/>
                    </a:ext>
                  </a:extLst>
                </a:gridCol>
              </a:tblGrid>
              <a:tr h="540979">
                <a:tc>
                  <a:txBody>
                    <a:bodyPr/>
                    <a:lstStyle/>
                    <a:p>
                      <a:r>
                        <a:rPr lang="en-US" sz="1400"/>
                        <a:t>Project Phase</a:t>
                      </a:r>
                    </a:p>
                  </a:txBody>
                  <a:tcPr/>
                </a:tc>
                <a:tc>
                  <a:txBody>
                    <a:bodyPr/>
                    <a:lstStyle/>
                    <a:p>
                      <a:r>
                        <a:rPr lang="en-US" sz="1400"/>
                        <a:t>Funding Source</a:t>
                      </a:r>
                    </a:p>
                  </a:txBody>
                  <a:tcPr/>
                </a:tc>
                <a:tc>
                  <a:txBody>
                    <a:bodyPr/>
                    <a:lstStyle/>
                    <a:p>
                      <a:r>
                        <a:rPr lang="en-US" sz="1400"/>
                        <a:t>Federal Amount</a:t>
                      </a:r>
                    </a:p>
                  </a:txBody>
                  <a:tcPr/>
                </a:tc>
                <a:tc>
                  <a:txBody>
                    <a:bodyPr/>
                    <a:lstStyle/>
                    <a:p>
                      <a:r>
                        <a:rPr lang="en-US" sz="1400"/>
                        <a:t>State Amount</a:t>
                      </a:r>
                    </a:p>
                  </a:txBody>
                  <a:tcPr/>
                </a:tc>
                <a:extLst>
                  <a:ext uri="{0D108BD9-81ED-4DB2-BD59-A6C34878D82A}">
                    <a16:rowId xmlns:a16="http://schemas.microsoft.com/office/drawing/2014/main" val="3655433387"/>
                  </a:ext>
                </a:extLst>
              </a:tr>
              <a:tr h="445512">
                <a:tc>
                  <a:txBody>
                    <a:bodyPr/>
                    <a:lstStyle/>
                    <a:p>
                      <a:r>
                        <a:rPr lang="en-US" sz="1100"/>
                        <a:t>Planning/Design</a:t>
                      </a:r>
                    </a:p>
                  </a:txBody>
                  <a:tcPr/>
                </a:tc>
                <a:tc>
                  <a:txBody>
                    <a:bodyPr/>
                    <a:lstStyle/>
                    <a:p>
                      <a:r>
                        <a:rPr lang="en-US" sz="1100"/>
                        <a:t>100% State </a:t>
                      </a:r>
                    </a:p>
                  </a:txBody>
                  <a:tcPr/>
                </a:tc>
                <a:tc>
                  <a:txBody>
                    <a:bodyPr/>
                    <a:lstStyle/>
                    <a:p>
                      <a:pPr algn="ctr"/>
                      <a:r>
                        <a:rPr lang="en-US" sz="110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$476,900</a:t>
                      </a:r>
                    </a:p>
                    <a:p>
                      <a:endParaRPr lang="en-US" sz="1100"/>
                    </a:p>
                  </a:txBody>
                  <a:tcPr/>
                </a:tc>
                <a:extLst>
                  <a:ext uri="{0D108BD9-81ED-4DB2-BD59-A6C34878D82A}">
                    <a16:rowId xmlns:a16="http://schemas.microsoft.com/office/drawing/2014/main" val="34504018"/>
                  </a:ext>
                </a:extLst>
              </a:tr>
              <a:tr h="445512">
                <a:tc>
                  <a:txBody>
                    <a:bodyPr/>
                    <a:lstStyle/>
                    <a:p>
                      <a:r>
                        <a:rPr lang="en-US" sz="1100"/>
                        <a:t>Construction</a:t>
                      </a:r>
                    </a:p>
                  </a:txBody>
                  <a:tcPr/>
                </a:tc>
                <a:tc>
                  <a:txBody>
                    <a:bodyPr/>
                    <a:lstStyle/>
                    <a:p>
                      <a:r>
                        <a:rPr lang="en-US" sz="1100"/>
                        <a:t>80/20 FTA Low or No Emission Grant (CT-2024-006)</a:t>
                      </a:r>
                    </a:p>
                  </a:txBody>
                  <a:tcPr/>
                </a:tc>
                <a:tc>
                  <a:txBody>
                    <a:bodyPr/>
                    <a:lstStyle/>
                    <a:p>
                      <a:pPr>
                        <a:lnSpc>
                          <a:spcPct val="150000"/>
                        </a:lnSpc>
                      </a:pPr>
                      <a:r>
                        <a:rPr lang="en-US" sz="1100"/>
                        <a:t>$6,849,120</a:t>
                      </a:r>
                    </a:p>
                  </a:txBody>
                  <a:tcPr/>
                </a:tc>
                <a:tc>
                  <a:txBody>
                    <a:bodyPr/>
                    <a:lstStyle/>
                    <a:p>
                      <a:pPr>
                        <a:lnSpc>
                          <a:spcPct val="150000"/>
                        </a:lnSpc>
                      </a:pPr>
                      <a:r>
                        <a:rPr lang="en-US" sz="1100"/>
                        <a:t>$1,712,280</a:t>
                      </a:r>
                    </a:p>
                  </a:txBody>
                  <a:tcPr/>
                </a:tc>
                <a:extLst>
                  <a:ext uri="{0D108BD9-81ED-4DB2-BD59-A6C34878D82A}">
                    <a16:rowId xmlns:a16="http://schemas.microsoft.com/office/drawing/2014/main" val="1229340947"/>
                  </a:ext>
                </a:extLst>
              </a:tr>
              <a:tr h="450214">
                <a:tc>
                  <a:txBody>
                    <a:bodyPr/>
                    <a:lstStyle/>
                    <a:p>
                      <a:pPr algn="l">
                        <a:lnSpc>
                          <a:spcPct val="150000"/>
                        </a:lnSpc>
                      </a:pPr>
                      <a:r>
                        <a:rPr lang="en-US" sz="1100"/>
                        <a:t>(20) 40FT BEB’s</a:t>
                      </a:r>
                    </a:p>
                  </a:txBody>
                  <a:tcPr/>
                </a:tc>
                <a:tc>
                  <a:txBody>
                    <a:bodyPr/>
                    <a:lstStyle/>
                    <a:p>
                      <a:r>
                        <a:rPr lang="en-US" sz="1100"/>
                        <a:t>1.) Low or No Emission (5339)</a:t>
                      </a:r>
                    </a:p>
                    <a:p>
                      <a:r>
                        <a:rPr lang="en-US" sz="1100"/>
                        <a:t>2.) Formula Funds (5307)</a:t>
                      </a:r>
                    </a:p>
                  </a:txBody>
                  <a:tcPr/>
                </a:tc>
                <a:tc>
                  <a:txBody>
                    <a:bodyPr/>
                    <a:lstStyle/>
                    <a:p>
                      <a:r>
                        <a:rPr lang="en-US" sz="1100"/>
                        <a:t>$15,200,000</a:t>
                      </a:r>
                    </a:p>
                    <a:p>
                      <a:r>
                        <a:rPr lang="en-US" sz="1100"/>
                        <a:t>$8,800,000</a:t>
                      </a:r>
                    </a:p>
                  </a:txBody>
                  <a:tcPr/>
                </a:tc>
                <a:tc>
                  <a:txBody>
                    <a:bodyPr/>
                    <a:lstStyle/>
                    <a:p>
                      <a:r>
                        <a:rPr lang="en-US" sz="1100"/>
                        <a:t>$3,800,000</a:t>
                      </a:r>
                    </a:p>
                    <a:p>
                      <a:r>
                        <a:rPr lang="en-US" sz="1100"/>
                        <a:t>$2,200,000</a:t>
                      </a:r>
                    </a:p>
                  </a:txBody>
                  <a:tcPr/>
                </a:tc>
                <a:extLst>
                  <a:ext uri="{0D108BD9-81ED-4DB2-BD59-A6C34878D82A}">
                    <a16:rowId xmlns:a16="http://schemas.microsoft.com/office/drawing/2014/main" val="3474804352"/>
                  </a:ext>
                </a:extLst>
              </a:tr>
            </a:tbl>
          </a:graphicData>
        </a:graphic>
      </p:graphicFrame>
      <p:graphicFrame>
        <p:nvGraphicFramePr>
          <p:cNvPr id="12" name="Table 11">
            <a:extLst>
              <a:ext uri="{FF2B5EF4-FFF2-40B4-BE49-F238E27FC236}">
                <a16:creationId xmlns:a16="http://schemas.microsoft.com/office/drawing/2014/main" id="{E19DB21C-47BB-BF1A-D9FB-4E828EB4D15B}"/>
              </a:ext>
            </a:extLst>
          </p:cNvPr>
          <p:cNvGraphicFramePr>
            <a:graphicFrameLocks noGrp="1"/>
          </p:cNvGraphicFramePr>
          <p:nvPr/>
        </p:nvGraphicFramePr>
        <p:xfrm>
          <a:off x="6534961" y="1975344"/>
          <a:ext cx="5437964" cy="1529209"/>
        </p:xfrm>
        <a:graphic>
          <a:graphicData uri="http://schemas.openxmlformats.org/drawingml/2006/table">
            <a:tbl>
              <a:tblPr firstRow="1" bandRow="1">
                <a:tableStyleId>{5C22544A-7EE6-4342-B048-85BDC9FD1C3A}</a:tableStyleId>
              </a:tblPr>
              <a:tblGrid>
                <a:gridCol w="1631397">
                  <a:extLst>
                    <a:ext uri="{9D8B030D-6E8A-4147-A177-3AD203B41FA5}">
                      <a16:colId xmlns:a16="http://schemas.microsoft.com/office/drawing/2014/main" val="2955195334"/>
                    </a:ext>
                  </a:extLst>
                </a:gridCol>
                <a:gridCol w="1652913">
                  <a:extLst>
                    <a:ext uri="{9D8B030D-6E8A-4147-A177-3AD203B41FA5}">
                      <a16:colId xmlns:a16="http://schemas.microsoft.com/office/drawing/2014/main" val="880913749"/>
                    </a:ext>
                  </a:extLst>
                </a:gridCol>
                <a:gridCol w="1169605">
                  <a:extLst>
                    <a:ext uri="{9D8B030D-6E8A-4147-A177-3AD203B41FA5}">
                      <a16:colId xmlns:a16="http://schemas.microsoft.com/office/drawing/2014/main" val="1951646624"/>
                    </a:ext>
                  </a:extLst>
                </a:gridCol>
                <a:gridCol w="984049">
                  <a:extLst>
                    <a:ext uri="{9D8B030D-6E8A-4147-A177-3AD203B41FA5}">
                      <a16:colId xmlns:a16="http://schemas.microsoft.com/office/drawing/2014/main" val="3867605404"/>
                    </a:ext>
                  </a:extLst>
                </a:gridCol>
              </a:tblGrid>
              <a:tr h="577701">
                <a:tc>
                  <a:txBody>
                    <a:bodyPr/>
                    <a:lstStyle/>
                    <a:p>
                      <a:r>
                        <a:rPr lang="en-US" sz="1400"/>
                        <a:t>Project Phase</a:t>
                      </a:r>
                    </a:p>
                  </a:txBody>
                  <a:tcPr/>
                </a:tc>
                <a:tc>
                  <a:txBody>
                    <a:bodyPr/>
                    <a:lstStyle/>
                    <a:p>
                      <a:r>
                        <a:rPr lang="en-US" sz="1400"/>
                        <a:t>Funding Source</a:t>
                      </a:r>
                    </a:p>
                  </a:txBody>
                  <a:tcPr/>
                </a:tc>
                <a:tc>
                  <a:txBody>
                    <a:bodyPr/>
                    <a:lstStyle/>
                    <a:p>
                      <a:r>
                        <a:rPr lang="en-US" sz="1400"/>
                        <a:t>Federal Amount</a:t>
                      </a:r>
                    </a:p>
                  </a:txBody>
                  <a:tcPr/>
                </a:tc>
                <a:tc>
                  <a:txBody>
                    <a:bodyPr/>
                    <a:lstStyle/>
                    <a:p>
                      <a:r>
                        <a:rPr lang="en-US" sz="1400"/>
                        <a:t>State Amount</a:t>
                      </a:r>
                    </a:p>
                  </a:txBody>
                  <a:tcPr/>
                </a:tc>
                <a:extLst>
                  <a:ext uri="{0D108BD9-81ED-4DB2-BD59-A6C34878D82A}">
                    <a16:rowId xmlns:a16="http://schemas.microsoft.com/office/drawing/2014/main" val="3655433387"/>
                  </a:ext>
                </a:extLst>
              </a:tr>
              <a:tr h="475754">
                <a:tc>
                  <a:txBody>
                    <a:bodyPr/>
                    <a:lstStyle/>
                    <a:p>
                      <a:r>
                        <a:rPr lang="en-US" sz="1100"/>
                        <a:t>Planning/Design</a:t>
                      </a:r>
                    </a:p>
                  </a:txBody>
                  <a:tcPr/>
                </a:tc>
                <a:tc>
                  <a:txBody>
                    <a:bodyPr/>
                    <a:lstStyle/>
                    <a:p>
                      <a:r>
                        <a:rPr lang="en-US" sz="1100"/>
                        <a:t>100% State</a:t>
                      </a:r>
                    </a:p>
                  </a:txBody>
                  <a:tcPr/>
                </a:tc>
                <a:tc>
                  <a:txBody>
                    <a:bodyPr/>
                    <a:lstStyle/>
                    <a:p>
                      <a:pPr algn="ctr"/>
                      <a:r>
                        <a:rPr lang="en-US" sz="110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$1,591,000</a:t>
                      </a:r>
                    </a:p>
                    <a:p>
                      <a:endParaRPr lang="en-US" sz="1100"/>
                    </a:p>
                  </a:txBody>
                  <a:tcPr/>
                </a:tc>
                <a:extLst>
                  <a:ext uri="{0D108BD9-81ED-4DB2-BD59-A6C34878D82A}">
                    <a16:rowId xmlns:a16="http://schemas.microsoft.com/office/drawing/2014/main" val="34504018"/>
                  </a:ext>
                </a:extLst>
              </a:tr>
              <a:tr h="475754">
                <a:tc>
                  <a:txBody>
                    <a:bodyPr/>
                    <a:lstStyle/>
                    <a:p>
                      <a:r>
                        <a:rPr lang="en-US" sz="1100"/>
                        <a:t>Construction</a:t>
                      </a:r>
                    </a:p>
                  </a:txBody>
                  <a:tcPr/>
                </a:tc>
                <a:tc>
                  <a:txBody>
                    <a:bodyPr/>
                    <a:lstStyle/>
                    <a:p>
                      <a:r>
                        <a:rPr lang="en-US" sz="1100">
                          <a:latin typeface="+mn-lt"/>
                          <a:ea typeface="Calibri" panose="020F0502020204030204" pitchFamily="34" charset="0"/>
                          <a:cs typeface="Calibri" panose="020F0502020204030204" pitchFamily="34" charset="0"/>
                        </a:rPr>
                        <a:t>80/20 5307 FTA Grant (</a:t>
                      </a:r>
                      <a:r>
                        <a:rPr lang="en-US" sz="1100" kern="1200">
                          <a:solidFill>
                            <a:schemeClr val="dk1"/>
                          </a:solidFill>
                          <a:effectLst/>
                          <a:latin typeface="+mn-lt"/>
                          <a:ea typeface="Calibri" panose="020F0502020204030204" pitchFamily="34" charset="0"/>
                          <a:cs typeface="Calibri" panose="020F0502020204030204" pitchFamily="34" charset="0"/>
                        </a:rPr>
                        <a:t>CT-2023-022-01)</a:t>
                      </a:r>
                    </a:p>
                  </a:txBody>
                  <a:tcPr/>
                </a:tc>
                <a:tc>
                  <a:txBody>
                    <a:bodyPr/>
                    <a:lstStyle/>
                    <a:p>
                      <a:r>
                        <a:rPr lang="en-US" sz="1100" kern="1200">
                          <a:solidFill>
                            <a:schemeClr val="dk1"/>
                          </a:solidFill>
                          <a:effectLst/>
                          <a:latin typeface="+mn-lt"/>
                          <a:ea typeface="Calibri" panose="020F0502020204030204" pitchFamily="34" charset="0"/>
                          <a:cs typeface="Calibri" panose="020F0502020204030204" pitchFamily="34" charset="0"/>
                        </a:rPr>
                        <a:t>$8,419,488</a:t>
                      </a:r>
                      <a:endParaRPr lang="en-US" sz="1100">
                        <a:latin typeface="+mn-lt"/>
                        <a:ea typeface="Calibri" panose="020F0502020204030204" pitchFamily="34" charset="0"/>
                        <a:cs typeface="Calibri" panose="020F0502020204030204" pitchFamily="34" charset="0"/>
                      </a:endParaRPr>
                    </a:p>
                  </a:txBody>
                  <a:tcPr/>
                </a:tc>
                <a:tc>
                  <a:txBody>
                    <a:bodyPr/>
                    <a:lstStyle/>
                    <a:p>
                      <a:r>
                        <a:rPr lang="en-US" sz="1100">
                          <a:latin typeface="+mn-lt"/>
                          <a:ea typeface="Calibri" panose="020F0502020204030204" pitchFamily="34" charset="0"/>
                          <a:cs typeface="Calibri" panose="020F0502020204030204" pitchFamily="34" charset="0"/>
                        </a:rPr>
                        <a:t>$2,104,872</a:t>
                      </a:r>
                    </a:p>
                  </a:txBody>
                  <a:tcPr/>
                </a:tc>
                <a:extLst>
                  <a:ext uri="{0D108BD9-81ED-4DB2-BD59-A6C34878D82A}">
                    <a16:rowId xmlns:a16="http://schemas.microsoft.com/office/drawing/2014/main" val="1229340947"/>
                  </a:ext>
                </a:extLst>
              </a:tr>
            </a:tbl>
          </a:graphicData>
        </a:graphic>
      </p:graphicFrame>
      <p:sp>
        <p:nvSpPr>
          <p:cNvPr id="13" name="TextBox 12">
            <a:extLst>
              <a:ext uri="{FF2B5EF4-FFF2-40B4-BE49-F238E27FC236}">
                <a16:creationId xmlns:a16="http://schemas.microsoft.com/office/drawing/2014/main" id="{83AEED20-808B-91B5-3843-2BD3901AA3D2}"/>
              </a:ext>
            </a:extLst>
          </p:cNvPr>
          <p:cNvSpPr txBox="1"/>
          <p:nvPr/>
        </p:nvSpPr>
        <p:spPr>
          <a:xfrm>
            <a:off x="2300815" y="1653413"/>
            <a:ext cx="2210862" cy="369332"/>
          </a:xfrm>
          <a:prstGeom prst="rect">
            <a:avLst/>
          </a:prstGeom>
          <a:noFill/>
        </p:spPr>
        <p:txBody>
          <a:bodyPr wrap="none" rtlCol="0">
            <a:spAutoFit/>
          </a:bodyPr>
          <a:lstStyle/>
          <a:p>
            <a:r>
              <a:rPr lang="en-US"/>
              <a:t>100% Electrification</a:t>
            </a:r>
          </a:p>
        </p:txBody>
      </p:sp>
      <p:sp>
        <p:nvSpPr>
          <p:cNvPr id="14" name="TextBox 13">
            <a:extLst>
              <a:ext uri="{FF2B5EF4-FFF2-40B4-BE49-F238E27FC236}">
                <a16:creationId xmlns:a16="http://schemas.microsoft.com/office/drawing/2014/main" id="{D00BE855-AF14-2EE5-5F2E-FBEC7906D628}"/>
              </a:ext>
            </a:extLst>
          </p:cNvPr>
          <p:cNvSpPr txBox="1"/>
          <p:nvPr/>
        </p:nvSpPr>
        <p:spPr>
          <a:xfrm>
            <a:off x="7599546" y="1653413"/>
            <a:ext cx="2706703" cy="369332"/>
          </a:xfrm>
          <a:prstGeom prst="rect">
            <a:avLst/>
          </a:prstGeom>
          <a:noFill/>
        </p:spPr>
        <p:txBody>
          <a:bodyPr wrap="none" rtlCol="0">
            <a:spAutoFit/>
          </a:bodyPr>
          <a:lstStyle/>
          <a:p>
            <a:r>
              <a:rPr lang="en-US"/>
              <a:t>11 BEB Storage Building</a:t>
            </a:r>
          </a:p>
        </p:txBody>
      </p:sp>
      <p:pic>
        <p:nvPicPr>
          <p:cNvPr id="5" name="Picture 4">
            <a:extLst>
              <a:ext uri="{FF2B5EF4-FFF2-40B4-BE49-F238E27FC236}">
                <a16:creationId xmlns:a16="http://schemas.microsoft.com/office/drawing/2014/main" id="{196058CA-73B5-40D6-2189-BA253A4009C2}"/>
              </a:ext>
            </a:extLst>
          </p:cNvPr>
          <p:cNvPicPr>
            <a:picLocks noChangeAspect="1"/>
          </p:cNvPicPr>
          <p:nvPr/>
        </p:nvPicPr>
        <p:blipFill>
          <a:blip r:embed="rId3"/>
          <a:stretch>
            <a:fillRect/>
          </a:stretch>
        </p:blipFill>
        <p:spPr>
          <a:xfrm>
            <a:off x="2992472" y="4272408"/>
            <a:ext cx="7084978" cy="2137536"/>
          </a:xfrm>
          <a:prstGeom prst="rect">
            <a:avLst/>
          </a:prstGeom>
        </p:spPr>
      </p:pic>
    </p:spTree>
    <p:extLst>
      <p:ext uri="{BB962C8B-B14F-4D97-AF65-F5344CB8AC3E}">
        <p14:creationId xmlns:p14="http://schemas.microsoft.com/office/powerpoint/2010/main" val="411125209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FBD3-6AF9-55E8-CBB1-D9984193C95C}"/>
              </a:ext>
            </a:extLst>
          </p:cNvPr>
          <p:cNvSpPr>
            <a:spLocks noGrp="1"/>
          </p:cNvSpPr>
          <p:nvPr>
            <p:ph type="title"/>
          </p:nvPr>
        </p:nvSpPr>
        <p:spPr/>
        <p:txBody>
          <a:bodyPr/>
          <a:lstStyle/>
          <a:p>
            <a:r>
              <a:rPr lang="en-US"/>
              <a:t>Electrification Challenges</a:t>
            </a:r>
          </a:p>
        </p:txBody>
      </p:sp>
      <p:sp>
        <p:nvSpPr>
          <p:cNvPr id="4" name="Text Placeholder 3">
            <a:extLst>
              <a:ext uri="{FF2B5EF4-FFF2-40B4-BE49-F238E27FC236}">
                <a16:creationId xmlns:a16="http://schemas.microsoft.com/office/drawing/2014/main" id="{1C017A68-80A1-8CD1-565B-FF7FD060AAC5}"/>
              </a:ext>
            </a:extLst>
          </p:cNvPr>
          <p:cNvSpPr>
            <a:spLocks noGrp="1"/>
          </p:cNvSpPr>
          <p:nvPr>
            <p:ph type="body" sz="quarter" idx="11"/>
          </p:nvPr>
        </p:nvSpPr>
        <p:spPr>
          <a:xfrm>
            <a:off x="7457030" y="4004769"/>
            <a:ext cx="2241014" cy="2651125"/>
          </a:xfrm>
        </p:spPr>
        <p:txBody>
          <a:bodyPr/>
          <a:lstStyle/>
          <a:p>
            <a:r>
              <a:rPr lang="en-US"/>
              <a:t>Funding </a:t>
            </a:r>
          </a:p>
        </p:txBody>
      </p:sp>
      <p:sp>
        <p:nvSpPr>
          <p:cNvPr id="22" name="Text Placeholder 3">
            <a:extLst>
              <a:ext uri="{FF2B5EF4-FFF2-40B4-BE49-F238E27FC236}">
                <a16:creationId xmlns:a16="http://schemas.microsoft.com/office/drawing/2014/main" id="{440772C5-EFDA-CE50-68EE-738C37C23DBB}"/>
              </a:ext>
            </a:extLst>
          </p:cNvPr>
          <p:cNvSpPr txBox="1">
            <a:spLocks/>
          </p:cNvSpPr>
          <p:nvPr/>
        </p:nvSpPr>
        <p:spPr>
          <a:xfrm>
            <a:off x="9698044" y="1265298"/>
            <a:ext cx="2307689" cy="2651125"/>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kern="1200" smtClean="0">
                <a:solidFill>
                  <a:schemeClr val="bg1"/>
                </a:solidFill>
                <a:latin typeface="Poppins" pitchFamily="2" charset="77"/>
                <a:ea typeface="+mj-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smtClean="0">
                <a:solidFill>
                  <a:schemeClr val="tx1"/>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smtClean="0">
                <a:solidFill>
                  <a:schemeClr val="tx1"/>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smtClean="0">
                <a:solidFill>
                  <a:schemeClr val="tx1"/>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a:solidFill>
                  <a:schemeClr val="tx1"/>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a:t>Grid Capacity </a:t>
            </a:r>
          </a:p>
          <a:p>
            <a:pPr marL="285750" indent="-285750">
              <a:buFont typeface="Arial" panose="020B0604020202020204" pitchFamily="34" charset="0"/>
              <a:buChar char="•"/>
            </a:pPr>
            <a:r>
              <a:rPr lang="en-US" sz="1400"/>
              <a:t>Not enough capacity in the area</a:t>
            </a:r>
          </a:p>
          <a:p>
            <a:pPr marL="285750" indent="-285750">
              <a:buFont typeface="Arial" panose="020B0604020202020204" pitchFamily="34" charset="0"/>
              <a:buChar char="•"/>
            </a:pPr>
            <a:r>
              <a:rPr lang="en-US" sz="1400"/>
              <a:t>Requires upgrades to the grid  </a:t>
            </a:r>
          </a:p>
          <a:p>
            <a:pPr marL="285750" indent="-285750">
              <a:buFont typeface="Arial" panose="020B0604020202020204" pitchFamily="34" charset="0"/>
              <a:buChar char="•"/>
            </a:pPr>
            <a:endParaRPr lang="en-US" sz="1600"/>
          </a:p>
        </p:txBody>
      </p:sp>
      <p:sp>
        <p:nvSpPr>
          <p:cNvPr id="26" name="Text Placeholder 3">
            <a:extLst>
              <a:ext uri="{FF2B5EF4-FFF2-40B4-BE49-F238E27FC236}">
                <a16:creationId xmlns:a16="http://schemas.microsoft.com/office/drawing/2014/main" id="{E6FC9AAC-E8A1-A9C0-03B2-86C11023A5F0}"/>
              </a:ext>
            </a:extLst>
          </p:cNvPr>
          <p:cNvSpPr txBox="1">
            <a:spLocks/>
          </p:cNvSpPr>
          <p:nvPr/>
        </p:nvSpPr>
        <p:spPr>
          <a:xfrm>
            <a:off x="4104746" y="1265272"/>
            <a:ext cx="2239421" cy="2651125"/>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kern="1200" smtClean="0">
                <a:solidFill>
                  <a:schemeClr val="bg1"/>
                </a:solidFill>
                <a:latin typeface="Poppins" pitchFamily="2" charset="77"/>
                <a:ea typeface="+mj-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smtClean="0">
                <a:solidFill>
                  <a:schemeClr val="tx1"/>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smtClean="0">
                <a:solidFill>
                  <a:schemeClr val="tx1"/>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smtClean="0">
                <a:solidFill>
                  <a:schemeClr val="tx1"/>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b="0" i="0" kern="1200">
                <a:solidFill>
                  <a:schemeClr val="tx1"/>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a:t>Supply Chain</a:t>
            </a:r>
          </a:p>
          <a:p>
            <a:pPr marL="285750" indent="-285750">
              <a:buFont typeface="Arial" panose="020B0604020202020204" pitchFamily="34" charset="0"/>
              <a:buChar char="•"/>
            </a:pPr>
            <a:r>
              <a:rPr lang="en-US" sz="1400"/>
              <a:t>Long lead time on parts and materials</a:t>
            </a:r>
          </a:p>
        </p:txBody>
      </p:sp>
      <p:pic>
        <p:nvPicPr>
          <p:cNvPr id="32" name="Picture 31">
            <a:extLst>
              <a:ext uri="{FF2B5EF4-FFF2-40B4-BE49-F238E27FC236}">
                <a16:creationId xmlns:a16="http://schemas.microsoft.com/office/drawing/2014/main" id="{7F7C5AAB-78BA-ED93-1447-37D7488A165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2800" y="1265273"/>
            <a:ext cx="3283480" cy="2651124"/>
          </a:xfrm>
          <a:prstGeom prst="rect">
            <a:avLst/>
          </a:prstGeom>
        </p:spPr>
      </p:pic>
      <p:pic>
        <p:nvPicPr>
          <p:cNvPr id="34" name="Picture 33">
            <a:extLst>
              <a:ext uri="{FF2B5EF4-FFF2-40B4-BE49-F238E27FC236}">
                <a16:creationId xmlns:a16="http://schemas.microsoft.com/office/drawing/2014/main" id="{16520B42-9741-B0BF-0A73-E0DE4E23EFC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29904" y="1265274"/>
            <a:ext cx="3259674" cy="2651124"/>
          </a:xfrm>
          <a:prstGeom prst="rect">
            <a:avLst/>
          </a:prstGeom>
        </p:spPr>
      </p:pic>
      <p:pic>
        <p:nvPicPr>
          <p:cNvPr id="36" name="Picture 35" descr="A bus parked in a parking lot&#10;&#10;Description automatically generated">
            <a:extLst>
              <a:ext uri="{FF2B5EF4-FFF2-40B4-BE49-F238E27FC236}">
                <a16:creationId xmlns:a16="http://schemas.microsoft.com/office/drawing/2014/main" id="{42080CA2-3826-7BA3-8032-CA0F864548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067" y="4004769"/>
            <a:ext cx="3909497" cy="2651124"/>
          </a:xfrm>
          <a:prstGeom prst="rect">
            <a:avLst/>
          </a:prstGeom>
        </p:spPr>
      </p:pic>
    </p:spTree>
    <p:extLst>
      <p:ext uri="{BB962C8B-B14F-4D97-AF65-F5344CB8AC3E}">
        <p14:creationId xmlns:p14="http://schemas.microsoft.com/office/powerpoint/2010/main" val="2529830676"/>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64DEA6-049F-837E-DCC6-5F0198798F08}"/>
              </a:ext>
            </a:extLst>
          </p:cNvPr>
          <p:cNvSpPr>
            <a:spLocks noGrp="1"/>
          </p:cNvSpPr>
          <p:nvPr>
            <p:ph type="body" idx="1"/>
          </p:nvPr>
        </p:nvSpPr>
        <p:spPr>
          <a:xfrm>
            <a:off x="2091814" y="1229584"/>
            <a:ext cx="4702175" cy="823912"/>
          </a:xfrm>
        </p:spPr>
        <p:txBody>
          <a:bodyPr/>
          <a:lstStyle/>
          <a:p>
            <a:r>
              <a:rPr lang="en-US"/>
              <a:t>Age of Fleet </a:t>
            </a:r>
          </a:p>
        </p:txBody>
      </p:sp>
      <p:pic>
        <p:nvPicPr>
          <p:cNvPr id="8" name="Content Placeholder 7" descr="A group of buses parked in a parking lot&#10;&#10;Description automatically generated with medium confidence">
            <a:extLst>
              <a:ext uri="{FF2B5EF4-FFF2-40B4-BE49-F238E27FC236}">
                <a16:creationId xmlns:a16="http://schemas.microsoft.com/office/drawing/2014/main" id="{A83CCBBD-085E-9A59-D165-AD62918F7BC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091815" y="3035053"/>
            <a:ext cx="4702175" cy="3134018"/>
          </a:xfrm>
        </p:spPr>
      </p:pic>
      <p:sp>
        <p:nvSpPr>
          <p:cNvPr id="4" name="Text Placeholder 3">
            <a:extLst>
              <a:ext uri="{FF2B5EF4-FFF2-40B4-BE49-F238E27FC236}">
                <a16:creationId xmlns:a16="http://schemas.microsoft.com/office/drawing/2014/main" id="{9D2098B0-DA4B-619A-7DB6-B037CE587651}"/>
              </a:ext>
            </a:extLst>
          </p:cNvPr>
          <p:cNvSpPr>
            <a:spLocks noGrp="1"/>
          </p:cNvSpPr>
          <p:nvPr>
            <p:ph type="body" sz="quarter" idx="3"/>
          </p:nvPr>
        </p:nvSpPr>
        <p:spPr>
          <a:xfrm>
            <a:off x="7106072" y="1235394"/>
            <a:ext cx="4725332" cy="823912"/>
          </a:xfrm>
        </p:spPr>
        <p:txBody>
          <a:bodyPr/>
          <a:lstStyle/>
          <a:p>
            <a:r>
              <a:rPr lang="en-US"/>
              <a:t>Grid Capacity </a:t>
            </a:r>
          </a:p>
        </p:txBody>
      </p:sp>
      <p:pic>
        <p:nvPicPr>
          <p:cNvPr id="10" name="Content Placeholder 9">
            <a:extLst>
              <a:ext uri="{FF2B5EF4-FFF2-40B4-BE49-F238E27FC236}">
                <a16:creationId xmlns:a16="http://schemas.microsoft.com/office/drawing/2014/main" id="{94889C97-52E1-69BD-9235-074052C53C15}"/>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07004" y="3018856"/>
            <a:ext cx="4724400" cy="3150215"/>
          </a:xfrm>
        </p:spPr>
      </p:pic>
      <p:sp>
        <p:nvSpPr>
          <p:cNvPr id="6" name="Title 5">
            <a:extLst>
              <a:ext uri="{FF2B5EF4-FFF2-40B4-BE49-F238E27FC236}">
                <a16:creationId xmlns:a16="http://schemas.microsoft.com/office/drawing/2014/main" id="{6371035C-2F86-08B4-93BA-7D4A03006C74}"/>
              </a:ext>
            </a:extLst>
          </p:cNvPr>
          <p:cNvSpPr>
            <a:spLocks noGrp="1"/>
          </p:cNvSpPr>
          <p:nvPr>
            <p:ph type="title"/>
          </p:nvPr>
        </p:nvSpPr>
        <p:spPr>
          <a:xfrm>
            <a:off x="1138426" y="448056"/>
            <a:ext cx="10669821" cy="640080"/>
          </a:xfrm>
        </p:spPr>
        <p:txBody>
          <a:bodyPr/>
          <a:lstStyle/>
          <a:p>
            <a:r>
              <a:rPr lang="en-US"/>
              <a:t>Electrification Priority </a:t>
            </a:r>
          </a:p>
        </p:txBody>
      </p:sp>
      <p:sp>
        <p:nvSpPr>
          <p:cNvPr id="14" name="TextBox 13">
            <a:extLst>
              <a:ext uri="{FF2B5EF4-FFF2-40B4-BE49-F238E27FC236}">
                <a16:creationId xmlns:a16="http://schemas.microsoft.com/office/drawing/2014/main" id="{150E110A-030B-D5BE-1094-D4F88BD780F5}"/>
              </a:ext>
            </a:extLst>
          </p:cNvPr>
          <p:cNvSpPr txBox="1"/>
          <p:nvPr/>
        </p:nvSpPr>
        <p:spPr>
          <a:xfrm>
            <a:off x="7106072" y="2077416"/>
            <a:ext cx="4702175"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BEB charging and building load require more capacity than what is available</a:t>
            </a:r>
          </a:p>
        </p:txBody>
      </p:sp>
      <p:sp>
        <p:nvSpPr>
          <p:cNvPr id="16" name="TextBox 15">
            <a:extLst>
              <a:ext uri="{FF2B5EF4-FFF2-40B4-BE49-F238E27FC236}">
                <a16:creationId xmlns:a16="http://schemas.microsoft.com/office/drawing/2014/main" id="{BE4D8234-6908-8A68-2BA5-81ECFACDCB81}"/>
              </a:ext>
            </a:extLst>
          </p:cNvPr>
          <p:cNvSpPr txBox="1"/>
          <p:nvPr/>
        </p:nvSpPr>
        <p:spPr>
          <a:xfrm>
            <a:off x="2091814" y="2053496"/>
            <a:ext cx="4702175" cy="923330"/>
          </a:xfrm>
          <a:prstGeom prst="rect">
            <a:avLst/>
          </a:prstGeom>
          <a:noFill/>
        </p:spPr>
        <p:txBody>
          <a:bodyPr wrap="square">
            <a:spAutoFit/>
          </a:bodyPr>
          <a:lstStyle/>
          <a:p>
            <a:pPr marL="285750" indent="-285750">
              <a:buFont typeface="Arial" panose="020B0604020202020204" pitchFamily="34" charset="0"/>
              <a:buChar char="•"/>
            </a:pPr>
            <a:r>
              <a:rPr lang="en-US">
                <a:latin typeface="Poppins" panose="00000500000000000000" pitchFamily="2" charset="0"/>
                <a:cs typeface="Poppins" panose="00000500000000000000" pitchFamily="2" charset="0"/>
              </a:rPr>
              <a:t>Cycling out old diesel &amp; hybrid electric buses for fully electric buses one-by-one </a:t>
            </a:r>
          </a:p>
        </p:txBody>
      </p:sp>
    </p:spTree>
    <p:extLst>
      <p:ext uri="{BB962C8B-B14F-4D97-AF65-F5344CB8AC3E}">
        <p14:creationId xmlns:p14="http://schemas.microsoft.com/office/powerpoint/2010/main" val="1723808743"/>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A1C2D6-EE63-2223-B511-BFAA884CFB1F}"/>
              </a:ext>
            </a:extLst>
          </p:cNvPr>
          <p:cNvSpPr>
            <a:spLocks noGrp="1"/>
          </p:cNvSpPr>
          <p:nvPr>
            <p:ph type="title"/>
          </p:nvPr>
        </p:nvSpPr>
        <p:spPr>
          <a:xfrm>
            <a:off x="1076325" y="563562"/>
            <a:ext cx="3943350" cy="1600200"/>
          </a:xfrm>
        </p:spPr>
        <p:txBody>
          <a:bodyPr anchor="b">
            <a:normAutofit/>
          </a:bodyPr>
          <a:lstStyle/>
          <a:p>
            <a:r>
              <a:rPr lang="en-US"/>
              <a:t>Statewide Totals Chargers </a:t>
            </a:r>
          </a:p>
        </p:txBody>
      </p:sp>
      <p:pic>
        <p:nvPicPr>
          <p:cNvPr id="6" name="Picture 5" descr="A picture containing indoor">
            <a:extLst>
              <a:ext uri="{FF2B5EF4-FFF2-40B4-BE49-F238E27FC236}">
                <a16:creationId xmlns:a16="http://schemas.microsoft.com/office/drawing/2014/main" id="{B77F421E-BC70-FF48-AEDE-117BBAD890E3}"/>
              </a:ext>
            </a:extLst>
          </p:cNvPr>
          <p:cNvPicPr>
            <a:picLocks noChangeAspect="1"/>
          </p:cNvPicPr>
          <p:nvPr/>
        </p:nvPicPr>
        <p:blipFill>
          <a:blip r:embed="rId2" cstate="print">
            <a:extLst>
              <a:ext uri="{28A0092B-C50C-407E-A947-70E740481C1C}">
                <a14:useLocalDpi xmlns:a14="http://schemas.microsoft.com/office/drawing/2010/main" val="0"/>
              </a:ext>
            </a:extLst>
          </a:blip>
          <a:srcRect r="22998" b="-2"/>
          <a:stretch/>
        </p:blipFill>
        <p:spPr>
          <a:xfrm>
            <a:off x="6210300" y="987425"/>
            <a:ext cx="5622035" cy="4873625"/>
          </a:xfrm>
          <a:prstGeom prst="rect">
            <a:avLst/>
          </a:prstGeom>
          <a:noFill/>
        </p:spPr>
      </p:pic>
      <p:sp>
        <p:nvSpPr>
          <p:cNvPr id="2" name="Content Placeholder 1">
            <a:extLst>
              <a:ext uri="{FF2B5EF4-FFF2-40B4-BE49-F238E27FC236}">
                <a16:creationId xmlns:a16="http://schemas.microsoft.com/office/drawing/2014/main" id="{086F6FB3-6030-48AC-D422-1EC11D275BA0}"/>
              </a:ext>
            </a:extLst>
          </p:cNvPr>
          <p:cNvSpPr>
            <a:spLocks noGrp="1"/>
          </p:cNvSpPr>
          <p:nvPr>
            <p:ph type="body" sz="half" idx="2"/>
          </p:nvPr>
        </p:nvSpPr>
        <p:spPr>
          <a:xfrm>
            <a:off x="1076325" y="2173287"/>
            <a:ext cx="5153025" cy="3697288"/>
          </a:xfrm>
        </p:spPr>
        <p:txBody>
          <a:bodyPr>
            <a:normAutofit/>
          </a:bodyPr>
          <a:lstStyle/>
          <a:p>
            <a:r>
              <a:rPr lang="en-US"/>
              <a:t>CTtransit Hartford – 8 chargers </a:t>
            </a:r>
          </a:p>
          <a:p>
            <a:r>
              <a:rPr lang="en-US"/>
              <a:t>CTtransit Hamden – 10 chargers </a:t>
            </a:r>
          </a:p>
          <a:p>
            <a:r>
              <a:rPr lang="en-US"/>
              <a:t>CTtransit Waterbury – 2 chargers</a:t>
            </a:r>
          </a:p>
          <a:p>
            <a:r>
              <a:rPr lang="en-US"/>
              <a:t>Greater Bridgeport Transit Authority – 7 chargers </a:t>
            </a:r>
          </a:p>
          <a:p>
            <a:r>
              <a:rPr lang="en-US"/>
              <a:t>River Valley Transit – 2 chargers</a:t>
            </a:r>
          </a:p>
          <a:p>
            <a:r>
              <a:rPr lang="en-US"/>
              <a:t>Milford Transit District – 2 chargers</a:t>
            </a:r>
          </a:p>
          <a:p>
            <a:r>
              <a:rPr lang="en-US"/>
              <a:t>Windham Regional Transit District – 2 chargers</a:t>
            </a:r>
          </a:p>
        </p:txBody>
      </p:sp>
    </p:spTree>
    <p:extLst>
      <p:ext uri="{BB962C8B-B14F-4D97-AF65-F5344CB8AC3E}">
        <p14:creationId xmlns:p14="http://schemas.microsoft.com/office/powerpoint/2010/main" val="769270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6BBB-CC96-8C9A-F866-0BD3071629BD}"/>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CABCC32-FA86-2CC1-6444-1496C87E4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4C46340-547D-8D43-D3B8-350A5867E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825E989-7608-ED5F-4679-AA992745E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D3ADDA6-3680-6357-EADA-430B50867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EAA836-055D-7292-9653-15014B9D7DB0}"/>
              </a:ext>
            </a:extLst>
          </p:cNvPr>
          <p:cNvSpPr>
            <a:spLocks noGrp="1"/>
          </p:cNvSpPr>
          <p:nvPr>
            <p:ph type="title"/>
          </p:nvPr>
        </p:nvSpPr>
        <p:spPr>
          <a:xfrm>
            <a:off x="139419" y="248038"/>
            <a:ext cx="7982700" cy="1204023"/>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Transportation Electrification  - </a:t>
            </a:r>
            <a:r>
              <a:rPr lang="en-US" sz="4000">
                <a:solidFill>
                  <a:srgbClr val="FFFFFF"/>
                </a:solidFill>
              </a:rPr>
              <a:t>the Military Department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2508CDD8-D669-EA63-79F6-F7D85B7B6F4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pic>
        <p:nvPicPr>
          <p:cNvPr id="12" name="Picture 11">
            <a:extLst>
              <a:ext uri="{FF2B5EF4-FFF2-40B4-BE49-F238E27FC236}">
                <a16:creationId xmlns:a16="http://schemas.microsoft.com/office/drawing/2014/main" id="{F36158DE-9C1F-5783-0489-2FEE7BDA5339}"/>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5" name="Picture 4">
            <a:extLst>
              <a:ext uri="{FF2B5EF4-FFF2-40B4-BE49-F238E27FC236}">
                <a16:creationId xmlns:a16="http://schemas.microsoft.com/office/drawing/2014/main" id="{7A29BC2D-884F-E814-D83D-03FA8F69F2A6}"/>
              </a:ext>
            </a:extLst>
          </p:cNvPr>
          <p:cNvPicPr>
            <a:picLocks noChangeAspect="1"/>
          </p:cNvPicPr>
          <p:nvPr/>
        </p:nvPicPr>
        <p:blipFill>
          <a:blip r:embed="rId3"/>
          <a:stretch>
            <a:fillRect/>
          </a:stretch>
        </p:blipFill>
        <p:spPr>
          <a:xfrm>
            <a:off x="916272" y="1572063"/>
            <a:ext cx="9192777" cy="5043989"/>
          </a:xfrm>
          <a:prstGeom prst="rect">
            <a:avLst/>
          </a:prstGeom>
        </p:spPr>
      </p:pic>
    </p:spTree>
    <p:extLst>
      <p:ext uri="{BB962C8B-B14F-4D97-AF65-F5344CB8AC3E}">
        <p14:creationId xmlns:p14="http://schemas.microsoft.com/office/powerpoint/2010/main" val="2471816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BB622-CFFB-5D0C-CB28-C3E44D26AEF9}"/>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EBB431C-9188-B8FE-DA0D-023F44558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2FE29F7-E92D-652A-7BC9-1DCDC4E12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B94951D-D97B-369B-11A2-3CB2985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B08CEB2-9FB9-CB84-2BC7-376240247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E04E7-12EC-0B7E-4CE2-55787EAA172C}"/>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C640DBE3-B59C-9363-C734-689D70555B4C}"/>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C63B429C-372C-A2D8-E13E-AAF2CFBA4218}"/>
              </a:ext>
            </a:extLst>
          </p:cNvPr>
          <p:cNvSpPr txBox="1"/>
          <p:nvPr/>
        </p:nvSpPr>
        <p:spPr>
          <a:xfrm>
            <a:off x="381662" y="1679713"/>
            <a:ext cx="11342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EO 21-3 HVAC Decarbonization Study - Purpose</a:t>
            </a:r>
            <a:endParaRPr lang="en-US" sz="3600"/>
          </a:p>
        </p:txBody>
      </p:sp>
      <p:pic>
        <p:nvPicPr>
          <p:cNvPr id="12" name="Picture 11">
            <a:extLst>
              <a:ext uri="{FF2B5EF4-FFF2-40B4-BE49-F238E27FC236}">
                <a16:creationId xmlns:a16="http://schemas.microsoft.com/office/drawing/2014/main" id="{162F5782-6214-EED9-F991-E0F8CC37E04D}"/>
              </a:ext>
            </a:extLst>
          </p:cNvPr>
          <p:cNvPicPr>
            <a:picLocks noChangeAspect="1"/>
          </p:cNvPicPr>
          <p:nvPr/>
        </p:nvPicPr>
        <p:blipFill>
          <a:blip r:embed="rId2"/>
          <a:stretch>
            <a:fillRect/>
          </a:stretch>
        </p:blipFill>
        <p:spPr>
          <a:xfrm>
            <a:off x="10694918" y="1656"/>
            <a:ext cx="1496668" cy="1567070"/>
          </a:xfrm>
          <a:prstGeom prst="rect">
            <a:avLst/>
          </a:prstGeom>
        </p:spPr>
      </p:pic>
      <p:sp>
        <p:nvSpPr>
          <p:cNvPr id="8" name="TextBox 7">
            <a:extLst>
              <a:ext uri="{FF2B5EF4-FFF2-40B4-BE49-F238E27FC236}">
                <a16:creationId xmlns:a16="http://schemas.microsoft.com/office/drawing/2014/main" id="{F6C2BDC5-E443-277D-D032-99AA0D4A0A3E}"/>
              </a:ext>
            </a:extLst>
          </p:cNvPr>
          <p:cNvSpPr txBox="1"/>
          <p:nvPr/>
        </p:nvSpPr>
        <p:spPr>
          <a:xfrm>
            <a:off x="495300" y="2438400"/>
            <a:ext cx="11226800" cy="3563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Retrofit existing fossil-fuel based HVAC systems to those capable of operating without carbon emitting fuels.​</a:t>
            </a:r>
            <a:endParaRPr lang="en-US">
              <a:cs typeface="Arial"/>
            </a:endParaRPr>
          </a:p>
          <a:p>
            <a:pPr marL="742950" lvl="1" indent="-285750">
              <a:lnSpc>
                <a:spcPct val="150000"/>
              </a:lnSpc>
              <a:buFont typeface="Arial"/>
              <a:buChar char="•"/>
            </a:pPr>
            <a:r>
              <a:rPr lang="en-US" sz="3000">
                <a:cs typeface="Arial"/>
              </a:rPr>
              <a:t>Mandated by: EO #21-3, Part 3-D​</a:t>
            </a:r>
          </a:p>
          <a:p>
            <a:pPr marL="742950" lvl="1" indent="-285750">
              <a:lnSpc>
                <a:spcPct val="150000"/>
              </a:lnSpc>
              <a:buFont typeface="Arial"/>
              <a:buChar char="•"/>
            </a:pPr>
            <a:r>
              <a:rPr lang="en-US" sz="3000">
                <a:cs typeface="Arial"/>
              </a:rPr>
              <a:t>Scope: Nearly 4000 Executive Branch facilities​</a:t>
            </a:r>
          </a:p>
          <a:p>
            <a:pPr marL="742950" lvl="1" indent="-285750">
              <a:lnSpc>
                <a:spcPct val="150000"/>
              </a:lnSpc>
              <a:buFont typeface="Arial"/>
              <a:buChar char="•"/>
            </a:pPr>
            <a:r>
              <a:rPr lang="en-US" sz="3000">
                <a:cs typeface="Arial"/>
              </a:rPr>
              <a:t>Consultant: DAS &amp; DEEP engaged Arup in 2024 ​</a:t>
            </a:r>
          </a:p>
        </p:txBody>
      </p:sp>
    </p:spTree>
    <p:extLst>
      <p:ext uri="{BB962C8B-B14F-4D97-AF65-F5344CB8AC3E}">
        <p14:creationId xmlns:p14="http://schemas.microsoft.com/office/powerpoint/2010/main" val="1996924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1DCD-3704-29C7-DC90-948E06AFDE8B}"/>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8D62B0A-F0AF-D236-97E7-93AF9286F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94F5651-0075-AFC9-DCD3-C97F6494C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46968FC-CF11-0C70-ED45-B7F93B771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A2594CD-D3B9-BBE9-FB87-D29CE3318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8C9C8-7A70-23E6-7579-1DF8BEA13BD7}"/>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3ABE28F0-B5CB-A8EC-4388-08C33AA88BAF}"/>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CE10D97-6B62-2241-AEB3-9799D3AB1A1D}"/>
              </a:ext>
            </a:extLst>
          </p:cNvPr>
          <p:cNvSpPr txBox="1"/>
          <p:nvPr/>
        </p:nvSpPr>
        <p:spPr>
          <a:xfrm>
            <a:off x="381662" y="1603513"/>
            <a:ext cx="11342535"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Decarbonization Study Final Deliverables</a:t>
            </a:r>
            <a:endParaRPr lang="en-US"/>
          </a:p>
          <a:p>
            <a:endParaRPr lang="en-US" sz="600" b="1"/>
          </a:p>
          <a:p>
            <a:pPr marL="457200" indent="-285750">
              <a:buFont typeface="Arial,Sans-Serif"/>
              <a:buChar char="•"/>
            </a:pPr>
            <a:r>
              <a:rPr lang="en-US" sz="3200"/>
              <a:t>Decarbonization Action Plan</a:t>
            </a:r>
          </a:p>
          <a:p>
            <a:pPr marL="914400" lvl="1" indent="-285750">
              <a:buFont typeface="Arial,Sans-Serif"/>
              <a:buChar char="•"/>
            </a:pPr>
            <a:r>
              <a:rPr lang="en-US" sz="2500"/>
              <a:t>Prioritized steps</a:t>
            </a:r>
            <a:endParaRPr lang="en-US"/>
          </a:p>
          <a:p>
            <a:pPr marL="914400" lvl="1" indent="-285750">
              <a:buFont typeface="Arial,Sans-Serif"/>
              <a:buChar char="•"/>
            </a:pPr>
            <a:r>
              <a:rPr lang="en-US" sz="2500"/>
              <a:t>Cost Analysis</a:t>
            </a:r>
          </a:p>
          <a:p>
            <a:pPr marL="914400" lvl="1" indent="-285750">
              <a:buFont typeface="Arial,Sans-Serif"/>
              <a:buChar char="•"/>
            </a:pPr>
            <a:r>
              <a:rPr lang="en-US" sz="2500"/>
              <a:t>Procurement roadmap</a:t>
            </a:r>
            <a:endParaRPr lang="en-US"/>
          </a:p>
          <a:p>
            <a:pPr marL="457200" indent="-285750">
              <a:lnSpc>
                <a:spcPct val="150000"/>
              </a:lnSpc>
              <a:buFont typeface="Arial,Sans-Serif"/>
              <a:buChar char="•"/>
            </a:pPr>
            <a:r>
              <a:rPr lang="en-US" sz="3200"/>
              <a:t>Comprehensive Decarbonization Database Tool</a:t>
            </a:r>
          </a:p>
          <a:p>
            <a:pPr marL="914400" lvl="1" indent="-285750">
              <a:buFont typeface="Arial,Sans-Serif"/>
              <a:buChar char="•"/>
            </a:pPr>
            <a:r>
              <a:rPr lang="en-US" sz="2500">
                <a:latin typeface="Public Sans"/>
              </a:rPr>
              <a:t>Existing and potential on-site electrical production (e.g., photovoltaic panels)</a:t>
            </a:r>
          </a:p>
          <a:p>
            <a:pPr marL="914400" lvl="1" indent="-285750">
              <a:buFont typeface="Arial,Sans-Serif"/>
              <a:buChar char="•"/>
            </a:pPr>
            <a:r>
              <a:rPr lang="en-US" sz="2500">
                <a:latin typeface="Public Sans"/>
              </a:rPr>
              <a:t>Facility-specific decarbonization solutions </a:t>
            </a:r>
          </a:p>
          <a:p>
            <a:pPr marL="914400" lvl="1" indent="-285750">
              <a:buFont typeface="Arial,Sans-Serif"/>
              <a:buChar char="•"/>
            </a:pPr>
            <a:r>
              <a:rPr lang="en-US" sz="2500">
                <a:latin typeface="Public Sans"/>
              </a:rPr>
              <a:t>Order of magnitude installation costs </a:t>
            </a:r>
          </a:p>
          <a:p>
            <a:pPr marL="914400" lvl="1" indent="-285750">
              <a:buFont typeface="Arial,Sans-Serif"/>
              <a:buChar char="•"/>
            </a:pPr>
            <a:r>
              <a:rPr lang="en-US" sz="2500">
                <a:latin typeface="Public Sans"/>
              </a:rPr>
              <a:t>Utility/operating costs &amp; energy usage versus current conditions</a:t>
            </a:r>
            <a:r>
              <a:rPr lang="en-US" sz="2400">
                <a:latin typeface="Aptos"/>
              </a:rPr>
              <a:t> </a:t>
            </a:r>
            <a:endParaRPr lang="en-US" sz="2400"/>
          </a:p>
        </p:txBody>
      </p:sp>
      <p:pic>
        <p:nvPicPr>
          <p:cNvPr id="12" name="Picture 11">
            <a:extLst>
              <a:ext uri="{FF2B5EF4-FFF2-40B4-BE49-F238E27FC236}">
                <a16:creationId xmlns:a16="http://schemas.microsoft.com/office/drawing/2014/main" id="{EC490FA7-CD1F-6E49-BE55-BA6654D557CD}"/>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2504345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CDBAD-6777-600A-2249-9F5B3B3EDBFE}"/>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8DB364C-805F-1972-EF95-DE8E6D5B5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3CD054-9145-84BE-31CB-00D7F05CD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B1CF397-ABEC-65D4-4143-DCC0A5E29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634DABF-4E93-22ED-0F4B-195CBEEA4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E5A40-1F80-777F-1AEB-9F15A49A938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C2CDA280-7FA8-E240-1B7B-D8CB6249AC86}"/>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9411F1B5-4498-CCD1-1C06-56B71E3BD65C}"/>
              </a:ext>
            </a:extLst>
          </p:cNvPr>
          <p:cNvSpPr txBox="1"/>
          <p:nvPr/>
        </p:nvSpPr>
        <p:spPr>
          <a:xfrm>
            <a:off x="381662" y="1667013"/>
            <a:ext cx="11342535" cy="4816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Phase I – Discovery: Complete</a:t>
            </a:r>
            <a:endParaRPr lang="en-US"/>
          </a:p>
          <a:p>
            <a:pPr marL="457200">
              <a:lnSpc>
                <a:spcPct val="150000"/>
              </a:lnSpc>
              <a:buFont typeface="Arial"/>
              <a:buChar char="•"/>
            </a:pPr>
            <a:r>
              <a:rPr lang="en-US" sz="3200"/>
              <a:t>26 State Agencies contributed to workshop sessions</a:t>
            </a:r>
          </a:p>
          <a:p>
            <a:pPr marL="457200">
              <a:lnSpc>
                <a:spcPct val="150000"/>
              </a:lnSpc>
              <a:buFont typeface="Arial"/>
              <a:buChar char="•"/>
            </a:pPr>
            <a:r>
              <a:rPr lang="en-US" sz="3200"/>
              <a:t>Agencies provided valuable input on:</a:t>
            </a:r>
          </a:p>
          <a:p>
            <a:pPr marL="914400" lvl="1">
              <a:buFont typeface="Arial"/>
              <a:buChar char="•"/>
            </a:pPr>
            <a:r>
              <a:rPr lang="en-US" sz="3000"/>
              <a:t>Existing assets &amp; energy usage</a:t>
            </a:r>
          </a:p>
          <a:p>
            <a:pPr marL="1371600" lvl="2">
              <a:lnSpc>
                <a:spcPct val="150000"/>
              </a:lnSpc>
              <a:buFont typeface="Arial"/>
              <a:buChar char="•"/>
            </a:pPr>
            <a:r>
              <a:rPr lang="en-US" sz="2800"/>
              <a:t>Information management processes</a:t>
            </a:r>
          </a:p>
          <a:p>
            <a:pPr marL="1371600" lvl="2">
              <a:buFont typeface="Arial"/>
              <a:buChar char="•"/>
            </a:pPr>
            <a:r>
              <a:rPr lang="en-US" sz="2800"/>
              <a:t>Level of detail available</a:t>
            </a:r>
          </a:p>
          <a:p>
            <a:pPr marL="914400" lvl="1">
              <a:lnSpc>
                <a:spcPct val="150000"/>
              </a:lnSpc>
              <a:buFont typeface="Arial"/>
              <a:buChar char="•"/>
            </a:pPr>
            <a:r>
              <a:rPr lang="en-US" sz="3000"/>
              <a:t>Starting point for decarbonization</a:t>
            </a:r>
          </a:p>
          <a:p>
            <a:pPr marL="914400" lvl="1">
              <a:buFont typeface="Arial"/>
              <a:buChar char="•"/>
            </a:pPr>
            <a:r>
              <a:rPr lang="en-US" sz="3000"/>
              <a:t>Decarbonization challenges</a:t>
            </a:r>
          </a:p>
        </p:txBody>
      </p:sp>
      <p:pic>
        <p:nvPicPr>
          <p:cNvPr id="12" name="Picture 11">
            <a:extLst>
              <a:ext uri="{FF2B5EF4-FFF2-40B4-BE49-F238E27FC236}">
                <a16:creationId xmlns:a16="http://schemas.microsoft.com/office/drawing/2014/main" id="{3916C32A-53BE-99F3-1E48-C9B63E8A8768}"/>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2180832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A13D0-5DBA-C4E8-25BB-C72D49649809}"/>
              </a:ext>
            </a:extLst>
          </p:cNvPr>
          <p:cNvSpPr>
            <a:spLocks noGrp="1"/>
          </p:cNvSpPr>
          <p:nvPr>
            <p:ph type="title"/>
          </p:nvPr>
        </p:nvSpPr>
        <p:spPr>
          <a:xfrm>
            <a:off x="775907" y="2586737"/>
            <a:ext cx="5827979" cy="1687793"/>
          </a:xfrm>
        </p:spPr>
        <p:txBody>
          <a:bodyPr vert="horz" lIns="91440" tIns="45720" rIns="91440" bIns="45720" rtlCol="0" anchor="b">
            <a:normAutofit fontScale="90000"/>
          </a:bodyPr>
          <a:lstStyle/>
          <a:p>
            <a:pPr>
              <a:lnSpc>
                <a:spcPct val="90000"/>
              </a:lnSpc>
            </a:pPr>
            <a:r>
              <a:rPr lang="en-US" sz="4000">
                <a:solidFill>
                  <a:schemeClr val="tx1"/>
                </a:solidFill>
              </a:rPr>
              <a:t>Annual Report Presentation  &amp; key INITIATIVES</a:t>
            </a:r>
            <a:endParaRPr lang="en-US">
              <a:solidFill>
                <a:schemeClr val="tx1"/>
              </a:solidFill>
            </a:endParaRPr>
          </a:p>
        </p:txBody>
      </p:sp>
      <p:sp>
        <p:nvSpPr>
          <p:cNvPr id="84" name="Rectangle 8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137ABB-2A69-090B-5417-D3E43F7FBFDB}"/>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EE4FDD9F-83AE-C4BC-A034-5C3E6A1C65A9}"/>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spTree>
    <p:extLst>
      <p:ext uri="{BB962C8B-B14F-4D97-AF65-F5344CB8AC3E}">
        <p14:creationId xmlns:p14="http://schemas.microsoft.com/office/powerpoint/2010/main" val="2920045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4EFE1-A6C5-DA29-CFF5-D42313A0D575}"/>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208ED51-B808-0720-D3C6-AED60CB11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D1228C-5DE3-8601-92F4-B59BFB4F1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EDBAFCC-636F-0D13-0DF3-485D0C436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736121-0369-5139-032E-D82F190E4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1C41E-A143-2BE9-EEC7-BF295975BC00}"/>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2A396CE9-7AFE-8E60-134A-DEFA5D9EE0CF}"/>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C489A5F5-79CD-6F09-F990-88AEFF611D46}"/>
              </a:ext>
            </a:extLst>
          </p:cNvPr>
          <p:cNvSpPr txBox="1"/>
          <p:nvPr/>
        </p:nvSpPr>
        <p:spPr>
          <a:xfrm>
            <a:off x="381662" y="1667013"/>
            <a:ext cx="11342535" cy="3510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Phases II-IV: Underway</a:t>
            </a:r>
            <a:endParaRPr lang="en-US"/>
          </a:p>
          <a:p>
            <a:pPr marL="457200">
              <a:lnSpc>
                <a:spcPct val="150000"/>
              </a:lnSpc>
              <a:buFont typeface="Arial"/>
              <a:buChar char="•"/>
            </a:pPr>
            <a:r>
              <a:rPr lang="en-US" sz="3200"/>
              <a:t>Funding and contract amendment in-place</a:t>
            </a:r>
          </a:p>
          <a:p>
            <a:pPr marL="457200">
              <a:lnSpc>
                <a:spcPct val="150000"/>
              </a:lnSpc>
              <a:buFont typeface="Arial"/>
              <a:buChar char="•"/>
            </a:pPr>
            <a:r>
              <a:rPr lang="en-US" sz="3200"/>
              <a:t>Kick-off with Arup team scheduled</a:t>
            </a:r>
          </a:p>
          <a:p>
            <a:pPr marL="457200">
              <a:lnSpc>
                <a:spcPct val="150000"/>
              </a:lnSpc>
              <a:buFont typeface="Arial"/>
              <a:buChar char="•"/>
            </a:pPr>
            <a:r>
              <a:rPr lang="en-US" sz="3200"/>
              <a:t>Agencies notified of upcoming continued collaboration </a:t>
            </a:r>
          </a:p>
          <a:p>
            <a:pPr marL="457200">
              <a:lnSpc>
                <a:spcPct val="150000"/>
              </a:lnSpc>
              <a:buFont typeface="Arial"/>
              <a:buChar char="•"/>
            </a:pPr>
            <a:r>
              <a:rPr lang="en-US" sz="3200"/>
              <a:t>18-month duration for study completion</a:t>
            </a:r>
          </a:p>
        </p:txBody>
      </p:sp>
      <p:pic>
        <p:nvPicPr>
          <p:cNvPr id="12" name="Picture 11">
            <a:extLst>
              <a:ext uri="{FF2B5EF4-FFF2-40B4-BE49-F238E27FC236}">
                <a16:creationId xmlns:a16="http://schemas.microsoft.com/office/drawing/2014/main" id="{C41A4BBE-9E0D-518A-DE56-E09BFBB19089}"/>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575601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CF022-CE45-C05E-890B-9E412F8901ED}"/>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3DA8F28-483B-8F93-BF91-B9721CF9B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B8ECA1-B671-A11F-AC13-EE0D765B6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1E480FF-C8CB-E12A-EA5C-42861C352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B914505-5FD2-ECE5-77C3-DD08E46A2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8FA03B-F80D-9987-4A6B-609AD0ACF967}"/>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1508647C-25CB-800B-5D7D-6643777B3C27}"/>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53BB2342-43AB-9350-A5F8-86E78538D247}"/>
              </a:ext>
            </a:extLst>
          </p:cNvPr>
          <p:cNvSpPr txBox="1"/>
          <p:nvPr/>
        </p:nvSpPr>
        <p:spPr>
          <a:xfrm>
            <a:off x="381662" y="1641613"/>
            <a:ext cx="11342535" cy="50321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Phase II – Baselining and Digital Tool</a:t>
            </a:r>
            <a:endParaRPr lang="en-US" b="1"/>
          </a:p>
          <a:p>
            <a:pPr>
              <a:lnSpc>
                <a:spcPct val="150000"/>
              </a:lnSpc>
            </a:pPr>
            <a:r>
              <a:rPr lang="en-US" sz="3000"/>
              <a:t>Collect, review, and synthesize all 26 Agencies’ information</a:t>
            </a:r>
          </a:p>
          <a:p>
            <a:pPr marL="457200" indent="-285750">
              <a:lnSpc>
                <a:spcPct val="150000"/>
              </a:lnSpc>
              <a:buFont typeface="Arial,Sans-Serif"/>
              <a:buChar char="•"/>
            </a:pPr>
            <a:r>
              <a:rPr lang="en-US" sz="3000"/>
              <a:t>Baseline energy usage, cost, and equipment inventory</a:t>
            </a:r>
          </a:p>
          <a:p>
            <a:pPr marL="457200" indent="-285750">
              <a:lnSpc>
                <a:spcPct val="150000"/>
              </a:lnSpc>
              <a:buFont typeface="Arial,Sans-Serif"/>
              <a:buChar char="•"/>
            </a:pPr>
            <a:r>
              <a:rPr lang="en-US" sz="3000"/>
              <a:t>Develop decarbonization database tool</a:t>
            </a:r>
          </a:p>
          <a:p>
            <a:pPr marL="914400" lvl="1" indent="-285750">
              <a:buFont typeface="Arial,Sans-Serif"/>
              <a:buChar char="•"/>
            </a:pPr>
            <a:r>
              <a:rPr lang="en-US" sz="3000"/>
              <a:t>Understand Agencies’ asset portfolios</a:t>
            </a:r>
          </a:p>
          <a:p>
            <a:pPr marL="914400" lvl="1" indent="-285750">
              <a:buFont typeface="Arial,Sans-Serif"/>
              <a:buChar char="•"/>
            </a:pPr>
            <a:r>
              <a:rPr lang="en-US" sz="3000"/>
              <a:t>Identify Agencies’ prioritization criteria</a:t>
            </a:r>
          </a:p>
          <a:p>
            <a:pPr marL="914400" lvl="1" indent="-285750">
              <a:buFont typeface="Arial,Sans-Serif"/>
              <a:buChar char="•"/>
            </a:pPr>
            <a:r>
              <a:rPr lang="en-US" sz="3000"/>
              <a:t>Digital decarbonization database tool high-level design and user testing</a:t>
            </a:r>
          </a:p>
          <a:p>
            <a:pPr marL="457200" indent="-285750">
              <a:buFont typeface="Arial,Sans-Serif"/>
              <a:buChar char="•"/>
            </a:pPr>
            <a:endParaRPr lang="en-US" sz="3000"/>
          </a:p>
        </p:txBody>
      </p:sp>
      <p:pic>
        <p:nvPicPr>
          <p:cNvPr id="12" name="Picture 11">
            <a:extLst>
              <a:ext uri="{FF2B5EF4-FFF2-40B4-BE49-F238E27FC236}">
                <a16:creationId xmlns:a16="http://schemas.microsoft.com/office/drawing/2014/main" id="{EDC92339-AED7-205F-9F52-3834F9204BB6}"/>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1039876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D7FC8-C692-8E6E-ED94-1C934857E536}"/>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BC58152-0212-9599-6247-EF0E012F4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BC05089-FDA8-CF47-B30A-905C35CFE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E87B3EB-A606-8CFE-096A-3AE54AC0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AAB8CB1-231B-1C95-8FDA-081BDB548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D9784-CEA1-1A9D-B19B-D709731A2A61}"/>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9E0C75F6-685D-47D1-CFAB-1EAEAD836E34}"/>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6FCB8DC0-F156-223F-DEB7-BF8E40BAEA6C}"/>
              </a:ext>
            </a:extLst>
          </p:cNvPr>
          <p:cNvSpPr txBox="1"/>
          <p:nvPr/>
        </p:nvSpPr>
        <p:spPr>
          <a:xfrm>
            <a:off x="378198" y="1634685"/>
            <a:ext cx="11342535" cy="45704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Phase III – Identification, Prioritization, &amp; Testing</a:t>
            </a:r>
            <a:endParaRPr lang="en-US" b="1"/>
          </a:p>
          <a:p>
            <a:pPr>
              <a:lnSpc>
                <a:spcPct val="150000"/>
              </a:lnSpc>
            </a:pPr>
            <a:r>
              <a:rPr lang="en-US" sz="3000"/>
              <a:t>Identify and test decarbonization strategies</a:t>
            </a:r>
          </a:p>
          <a:p>
            <a:pPr marL="457200" indent="-457200">
              <a:lnSpc>
                <a:spcPct val="150000"/>
              </a:lnSpc>
              <a:buFont typeface="Arial" panose="020B0604020202020204" pitchFamily="34" charset="0"/>
              <a:buChar char="•"/>
            </a:pPr>
            <a:r>
              <a:rPr lang="en-US" sz="3000"/>
              <a:t>Base strategies on short-list of building types</a:t>
            </a:r>
          </a:p>
          <a:p>
            <a:pPr marL="457200" indent="-457200">
              <a:lnSpc>
                <a:spcPct val="150000"/>
              </a:lnSpc>
              <a:buFont typeface="Arial" panose="020B0604020202020204" pitchFamily="34" charset="0"/>
              <a:buChar char="•"/>
            </a:pPr>
            <a:r>
              <a:rPr lang="en-US" sz="3000"/>
              <a:t>Determine decision-making and implementation priorities</a:t>
            </a:r>
          </a:p>
          <a:p>
            <a:pPr marL="457200" indent="-457200">
              <a:lnSpc>
                <a:spcPct val="150000"/>
              </a:lnSpc>
              <a:spcAft>
                <a:spcPts val="1200"/>
              </a:spcAft>
              <a:buFont typeface="Arial" panose="020B0604020202020204" pitchFamily="34" charset="0"/>
              <a:buChar char="•"/>
            </a:pPr>
            <a:r>
              <a:rPr lang="en-US" sz="3000"/>
              <a:t>Conduct site visits for each building type</a:t>
            </a:r>
          </a:p>
          <a:p>
            <a:pPr marL="457200" indent="-457200">
              <a:buFont typeface="Arial" panose="020B0604020202020204" pitchFamily="34" charset="0"/>
              <a:buChar char="•"/>
            </a:pPr>
            <a:r>
              <a:rPr lang="en-US" sz="3000"/>
              <a:t>Conduct energy modeling of proposed decarbonization strategies for impacts on (1) emissions and (2) cost</a:t>
            </a:r>
          </a:p>
        </p:txBody>
      </p:sp>
      <p:pic>
        <p:nvPicPr>
          <p:cNvPr id="12" name="Picture 11">
            <a:extLst>
              <a:ext uri="{FF2B5EF4-FFF2-40B4-BE49-F238E27FC236}">
                <a16:creationId xmlns:a16="http://schemas.microsoft.com/office/drawing/2014/main" id="{7A5FCD1E-E3D7-0624-48F8-95876EA72ADB}"/>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659294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9CDF4-2811-CC45-A0FB-DD347DF9B6A5}"/>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74AC788-0EC6-2F86-6BB0-EA8733B61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1FB6114-1547-3D1D-CBE2-D54E5359E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FE0A691-1B77-0794-7BF1-01B8ECF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A234800-F44B-1AA0-03A3-9BDC4E3A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A4640-1516-1974-36D3-51F11C41491D}"/>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rPr>
              <a:t>Decarbonization Study – DAS </a:t>
            </a:r>
          </a:p>
        </p:txBody>
      </p:sp>
      <p:sp>
        <p:nvSpPr>
          <p:cNvPr id="4" name="Date Placeholder 3">
            <a:extLst>
              <a:ext uri="{FF2B5EF4-FFF2-40B4-BE49-F238E27FC236}">
                <a16:creationId xmlns:a16="http://schemas.microsoft.com/office/drawing/2014/main" id="{7DEF6EB0-C49D-DC01-BD46-9C464F59AFD3}"/>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9FCD9DE8-61FA-B6E7-3D36-A6E485879132}"/>
              </a:ext>
            </a:extLst>
          </p:cNvPr>
          <p:cNvSpPr txBox="1"/>
          <p:nvPr/>
        </p:nvSpPr>
        <p:spPr>
          <a:xfrm>
            <a:off x="381662" y="1475357"/>
            <a:ext cx="11342535" cy="5224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b="1"/>
              <a:t>Phase IV – Assessment &amp; Completion</a:t>
            </a:r>
            <a:endParaRPr lang="en-US" b="1"/>
          </a:p>
          <a:p>
            <a:pPr>
              <a:lnSpc>
                <a:spcPct val="150000"/>
              </a:lnSpc>
            </a:pPr>
            <a:r>
              <a:rPr lang="en-US" sz="3200"/>
              <a:t>Final deliverables and warranty service</a:t>
            </a:r>
          </a:p>
          <a:p>
            <a:pPr marL="457200" indent="-457200">
              <a:lnSpc>
                <a:spcPct val="150000"/>
              </a:lnSpc>
              <a:buFont typeface="Arial" panose="020B0604020202020204" pitchFamily="34" charset="0"/>
              <a:buChar char="•"/>
            </a:pPr>
            <a:r>
              <a:rPr lang="en-US" sz="3200"/>
              <a:t>Agency-specific decarbonization solutions</a:t>
            </a:r>
          </a:p>
          <a:p>
            <a:pPr marL="457200" indent="-457200">
              <a:lnSpc>
                <a:spcPct val="150000"/>
              </a:lnSpc>
              <a:buFont typeface="Arial" panose="020B0604020202020204" pitchFamily="34" charset="0"/>
              <a:buChar char="•"/>
            </a:pPr>
            <a:r>
              <a:rPr lang="en-US" sz="3200"/>
              <a:t>Digital decarbonization database tool</a:t>
            </a:r>
          </a:p>
          <a:p>
            <a:pPr marL="914400" lvl="1" indent="-457200">
              <a:buFont typeface="Arial" panose="020B0604020202020204" pitchFamily="34" charset="0"/>
              <a:buChar char="•"/>
            </a:pPr>
            <a:r>
              <a:rPr lang="en-US" sz="3000"/>
              <a:t>Conduct training</a:t>
            </a:r>
          </a:p>
          <a:p>
            <a:pPr marL="914400" lvl="1" indent="-457200">
              <a:buFont typeface="Arial" panose="020B0604020202020204" pitchFamily="34" charset="0"/>
              <a:buChar char="•"/>
            </a:pPr>
            <a:r>
              <a:rPr lang="en-US" sz="3000"/>
              <a:t>Provide durational ongoing support to DAS/CS after study completion</a:t>
            </a:r>
          </a:p>
          <a:p>
            <a:pPr marL="457200" indent="-285750">
              <a:lnSpc>
                <a:spcPct val="150000"/>
              </a:lnSpc>
              <a:buFont typeface="Arial,Sans-Serif"/>
              <a:buChar char="•"/>
            </a:pPr>
            <a:endParaRPr lang="en-US" sz="3000"/>
          </a:p>
        </p:txBody>
      </p:sp>
      <p:pic>
        <p:nvPicPr>
          <p:cNvPr id="12" name="Picture 11">
            <a:extLst>
              <a:ext uri="{FF2B5EF4-FFF2-40B4-BE49-F238E27FC236}">
                <a16:creationId xmlns:a16="http://schemas.microsoft.com/office/drawing/2014/main" id="{A1F568B5-64FC-C36A-38CF-48AD001FFEE1}"/>
              </a:ext>
            </a:extLst>
          </p:cNvPr>
          <p:cNvPicPr>
            <a:picLocks noChangeAspect="1"/>
          </p:cNvPicPr>
          <p:nvPr/>
        </p:nvPicPr>
        <p:blipFill>
          <a:blip r:embed="rId2"/>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704875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299D2-3CD9-7BEF-CD65-C856F572F587}"/>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EBAC04E-4A73-7E19-DDBB-EDA400F1D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DFC04D4-190C-4EC2-B3F2-5AB75FBCD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13D0375-5CD3-4DFA-186C-F24323C40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0216134-10C8-E47C-509A-E70DFC302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DAF035-326C-829F-70ED-1B45EF960183}"/>
              </a:ext>
            </a:extLst>
          </p:cNvPr>
          <p:cNvSpPr>
            <a:spLocks noGrp="1"/>
          </p:cNvSpPr>
          <p:nvPr>
            <p:ph type="title"/>
          </p:nvPr>
        </p:nvSpPr>
        <p:spPr>
          <a:xfrm>
            <a:off x="699713" y="248038"/>
            <a:ext cx="7971494" cy="1159200"/>
          </a:xfrm>
        </p:spPr>
        <p:txBody>
          <a:bodyPr vert="horz" lIns="91440" tIns="45720" rIns="91440" bIns="45720" rtlCol="0" anchor="ctr">
            <a:normAutofit/>
          </a:bodyPr>
          <a:lstStyle/>
          <a:p>
            <a:pPr>
              <a:lnSpc>
                <a:spcPct val="90000"/>
              </a:lnSpc>
            </a:pPr>
            <a:r>
              <a:rPr lang="en-US" sz="4000" kern="1200" err="1">
                <a:solidFill>
                  <a:srgbClr val="FFFFFF"/>
                </a:solidFill>
                <a:latin typeface="+mj-lt"/>
              </a:rPr>
              <a:t>Uconn</a:t>
            </a:r>
            <a:r>
              <a:rPr lang="en-US" sz="4000" kern="1200">
                <a:solidFill>
                  <a:srgbClr val="FFFFFF"/>
                </a:solidFill>
                <a:latin typeface="+mj-lt"/>
              </a:rPr>
              <a:t> Waste Initiative </a:t>
            </a:r>
          </a:p>
        </p:txBody>
      </p:sp>
      <p:sp>
        <p:nvSpPr>
          <p:cNvPr id="4" name="Date Placeholder 3">
            <a:extLst>
              <a:ext uri="{FF2B5EF4-FFF2-40B4-BE49-F238E27FC236}">
                <a16:creationId xmlns:a16="http://schemas.microsoft.com/office/drawing/2014/main" id="{E911CA95-FC06-F925-C735-D0A10A88F7A9}"/>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72E85C7-3374-1FFE-B4BF-00DAD8463707}"/>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1A6624ED-C1CD-8F88-A4CE-A124AA974376}"/>
              </a:ext>
            </a:extLst>
          </p:cNvPr>
          <p:cNvPicPr>
            <a:picLocks noChangeAspect="1"/>
          </p:cNvPicPr>
          <p:nvPr/>
        </p:nvPicPr>
        <p:blipFill>
          <a:blip r:embed="rId2"/>
          <a:stretch>
            <a:fillRect/>
          </a:stretch>
        </p:blipFill>
        <p:spPr>
          <a:xfrm>
            <a:off x="10694918" y="1656"/>
            <a:ext cx="1496668" cy="1567070"/>
          </a:xfrm>
          <a:prstGeom prst="rect">
            <a:avLst/>
          </a:prstGeom>
        </p:spPr>
      </p:pic>
      <p:pic>
        <p:nvPicPr>
          <p:cNvPr id="5" name="Picture 4">
            <a:extLst>
              <a:ext uri="{FF2B5EF4-FFF2-40B4-BE49-F238E27FC236}">
                <a16:creationId xmlns:a16="http://schemas.microsoft.com/office/drawing/2014/main" id="{6BDCFFED-5AA3-F732-776D-041F7F745837}"/>
              </a:ext>
            </a:extLst>
          </p:cNvPr>
          <p:cNvPicPr>
            <a:picLocks noChangeAspect="1"/>
          </p:cNvPicPr>
          <p:nvPr/>
        </p:nvPicPr>
        <p:blipFill>
          <a:blip r:embed="rId3"/>
          <a:stretch>
            <a:fillRect/>
          </a:stretch>
        </p:blipFill>
        <p:spPr>
          <a:xfrm>
            <a:off x="912252" y="1568015"/>
            <a:ext cx="10528479" cy="5278167"/>
          </a:xfrm>
          <a:prstGeom prst="rect">
            <a:avLst/>
          </a:prstGeom>
        </p:spPr>
      </p:pic>
    </p:spTree>
    <p:extLst>
      <p:ext uri="{BB962C8B-B14F-4D97-AF65-F5344CB8AC3E}">
        <p14:creationId xmlns:p14="http://schemas.microsoft.com/office/powerpoint/2010/main" val="3476930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351D-7D39-C423-2016-FDF9CA29780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AC0151E-E25E-E0E9-9CA8-B00BCDF85E2C}"/>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3" name="Footer Placeholder 2">
            <a:extLst>
              <a:ext uri="{FF2B5EF4-FFF2-40B4-BE49-F238E27FC236}">
                <a16:creationId xmlns:a16="http://schemas.microsoft.com/office/drawing/2014/main" id="{BB48DEC1-2B8C-0A49-0A1B-3126C2BCA9B0}"/>
              </a:ext>
            </a:extLst>
          </p:cNvPr>
          <p:cNvSpPr>
            <a:spLocks noGrp="1"/>
          </p:cNvSpPr>
          <p:nvPr>
            <p:ph type="ftr" sz="quarter" idx="11"/>
          </p:nvPr>
        </p:nvSpPr>
        <p:spPr/>
        <p:txBody>
          <a:bodyPr/>
          <a:lstStyle/>
          <a:p>
            <a:r>
              <a:rPr lang="en-US"/>
              <a:t>Connecticut Department of Energy &amp; Environmental Protection</a:t>
            </a:r>
          </a:p>
        </p:txBody>
      </p:sp>
      <p:pic>
        <p:nvPicPr>
          <p:cNvPr id="5" name="Picture 4">
            <a:extLst>
              <a:ext uri="{FF2B5EF4-FFF2-40B4-BE49-F238E27FC236}">
                <a16:creationId xmlns:a16="http://schemas.microsoft.com/office/drawing/2014/main" id="{4C9D9FDD-1872-79CA-B754-E8A2A2C21890}"/>
              </a:ext>
            </a:extLst>
          </p:cNvPr>
          <p:cNvPicPr>
            <a:picLocks noChangeAspect="1"/>
          </p:cNvPicPr>
          <p:nvPr/>
        </p:nvPicPr>
        <p:blipFill>
          <a:blip r:embed="rId2"/>
          <a:stretch>
            <a:fillRect/>
          </a:stretch>
        </p:blipFill>
        <p:spPr>
          <a:xfrm>
            <a:off x="40341" y="0"/>
            <a:ext cx="12111318" cy="6858000"/>
          </a:xfrm>
          <a:prstGeom prst="rect">
            <a:avLst/>
          </a:prstGeom>
        </p:spPr>
      </p:pic>
    </p:spTree>
    <p:extLst>
      <p:ext uri="{BB962C8B-B14F-4D97-AF65-F5344CB8AC3E}">
        <p14:creationId xmlns:p14="http://schemas.microsoft.com/office/powerpoint/2010/main" val="3422796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2AE493-08B5-38F3-F768-351654FC5F08}"/>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3" name="Footer Placeholder 2">
            <a:extLst>
              <a:ext uri="{FF2B5EF4-FFF2-40B4-BE49-F238E27FC236}">
                <a16:creationId xmlns:a16="http://schemas.microsoft.com/office/drawing/2014/main" id="{0FF4C02F-18A6-F541-8A3C-14063E08C044}"/>
              </a:ext>
            </a:extLst>
          </p:cNvPr>
          <p:cNvSpPr>
            <a:spLocks noGrp="1"/>
          </p:cNvSpPr>
          <p:nvPr>
            <p:ph type="ftr" sz="quarter" idx="11"/>
          </p:nvPr>
        </p:nvSpPr>
        <p:spPr/>
        <p:txBody>
          <a:bodyPr/>
          <a:lstStyle/>
          <a:p>
            <a:r>
              <a:rPr lang="en-US"/>
              <a:t>Connecticut Department of Energy &amp; Environmental Protection</a:t>
            </a:r>
          </a:p>
        </p:txBody>
      </p:sp>
      <p:pic>
        <p:nvPicPr>
          <p:cNvPr id="4" name="Picture 3">
            <a:extLst>
              <a:ext uri="{FF2B5EF4-FFF2-40B4-BE49-F238E27FC236}">
                <a16:creationId xmlns:a16="http://schemas.microsoft.com/office/drawing/2014/main" id="{AE657062-9513-9D2D-BF79-64CB8224F481}"/>
              </a:ext>
            </a:extLst>
          </p:cNvPr>
          <p:cNvPicPr>
            <a:picLocks noChangeAspect="1"/>
          </p:cNvPicPr>
          <p:nvPr/>
        </p:nvPicPr>
        <p:blipFill>
          <a:blip r:embed="rId2"/>
          <a:stretch>
            <a:fillRect/>
          </a:stretch>
        </p:blipFill>
        <p:spPr>
          <a:xfrm>
            <a:off x="0" y="7374"/>
            <a:ext cx="12192000" cy="6843252"/>
          </a:xfrm>
          <a:prstGeom prst="rect">
            <a:avLst/>
          </a:prstGeom>
        </p:spPr>
      </p:pic>
    </p:spTree>
    <p:extLst>
      <p:ext uri="{BB962C8B-B14F-4D97-AF65-F5344CB8AC3E}">
        <p14:creationId xmlns:p14="http://schemas.microsoft.com/office/powerpoint/2010/main" val="2535201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74F4-AB84-041F-DB8D-8DA80131C17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5A53F1B-947D-CBB5-049A-912219ED4E65}"/>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3" name="Footer Placeholder 2">
            <a:extLst>
              <a:ext uri="{FF2B5EF4-FFF2-40B4-BE49-F238E27FC236}">
                <a16:creationId xmlns:a16="http://schemas.microsoft.com/office/drawing/2014/main" id="{E1B7587C-0E17-5FF9-2B66-D94470A6217D}"/>
              </a:ext>
            </a:extLst>
          </p:cNvPr>
          <p:cNvSpPr>
            <a:spLocks noGrp="1"/>
          </p:cNvSpPr>
          <p:nvPr>
            <p:ph type="ftr" sz="quarter" idx="11"/>
          </p:nvPr>
        </p:nvSpPr>
        <p:spPr/>
        <p:txBody>
          <a:bodyPr/>
          <a:lstStyle/>
          <a:p>
            <a:r>
              <a:rPr lang="en-US"/>
              <a:t>Connecticut Department of Energy &amp; Environmental Protection</a:t>
            </a:r>
          </a:p>
        </p:txBody>
      </p:sp>
      <p:pic>
        <p:nvPicPr>
          <p:cNvPr id="4" name="Picture 3">
            <a:extLst>
              <a:ext uri="{FF2B5EF4-FFF2-40B4-BE49-F238E27FC236}">
                <a16:creationId xmlns:a16="http://schemas.microsoft.com/office/drawing/2014/main" id="{BF7EAC23-A010-13F0-2766-B1A4CDEE9C2B}"/>
              </a:ext>
            </a:extLst>
          </p:cNvPr>
          <p:cNvPicPr>
            <a:picLocks noChangeAspect="1"/>
          </p:cNvPicPr>
          <p:nvPr/>
        </p:nvPicPr>
        <p:blipFill>
          <a:blip r:embed="rId2"/>
          <a:stretch>
            <a:fillRect/>
          </a:stretch>
        </p:blipFill>
        <p:spPr>
          <a:xfrm>
            <a:off x="0" y="17929"/>
            <a:ext cx="12192000" cy="6822141"/>
          </a:xfrm>
          <a:prstGeom prst="rect">
            <a:avLst/>
          </a:prstGeom>
        </p:spPr>
      </p:pic>
    </p:spTree>
    <p:extLst>
      <p:ext uri="{BB962C8B-B14F-4D97-AF65-F5344CB8AC3E}">
        <p14:creationId xmlns:p14="http://schemas.microsoft.com/office/powerpoint/2010/main" val="4201456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E5603-0D2E-14DD-6D68-22E817F4F21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DC04ECF-81B3-8A72-5210-B1D3758CC82F}"/>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3" name="Footer Placeholder 2">
            <a:extLst>
              <a:ext uri="{FF2B5EF4-FFF2-40B4-BE49-F238E27FC236}">
                <a16:creationId xmlns:a16="http://schemas.microsoft.com/office/drawing/2014/main" id="{45873DAB-1A54-5E85-F0BE-C20CCE456D2C}"/>
              </a:ext>
            </a:extLst>
          </p:cNvPr>
          <p:cNvSpPr>
            <a:spLocks noGrp="1"/>
          </p:cNvSpPr>
          <p:nvPr>
            <p:ph type="ftr" sz="quarter" idx="11"/>
          </p:nvPr>
        </p:nvSpPr>
        <p:spPr/>
        <p:txBody>
          <a:bodyPr/>
          <a:lstStyle/>
          <a:p>
            <a:r>
              <a:rPr lang="en-US"/>
              <a:t>Connecticut Department of Energy &amp; Environmental Protection</a:t>
            </a:r>
          </a:p>
        </p:txBody>
      </p:sp>
      <p:pic>
        <p:nvPicPr>
          <p:cNvPr id="4" name="Picture 3">
            <a:extLst>
              <a:ext uri="{FF2B5EF4-FFF2-40B4-BE49-F238E27FC236}">
                <a16:creationId xmlns:a16="http://schemas.microsoft.com/office/drawing/2014/main" id="{47FBD61B-7E3E-92E4-435D-811110620086}"/>
              </a:ext>
            </a:extLst>
          </p:cNvPr>
          <p:cNvPicPr>
            <a:picLocks noChangeAspect="1"/>
          </p:cNvPicPr>
          <p:nvPr/>
        </p:nvPicPr>
        <p:blipFill>
          <a:blip r:embed="rId2"/>
          <a:stretch>
            <a:fillRect/>
          </a:stretch>
        </p:blipFill>
        <p:spPr>
          <a:xfrm>
            <a:off x="584" y="0"/>
            <a:ext cx="12190831" cy="6858000"/>
          </a:xfrm>
          <a:prstGeom prst="rect">
            <a:avLst/>
          </a:prstGeom>
        </p:spPr>
      </p:pic>
    </p:spTree>
    <p:extLst>
      <p:ext uri="{BB962C8B-B14F-4D97-AF65-F5344CB8AC3E}">
        <p14:creationId xmlns:p14="http://schemas.microsoft.com/office/powerpoint/2010/main" val="3547433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78929-3CAF-1DAF-159C-6DD26EB944E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7CA180F-4CD5-E38E-18B1-49BD6FF6A9C9}"/>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3" name="Footer Placeholder 2">
            <a:extLst>
              <a:ext uri="{FF2B5EF4-FFF2-40B4-BE49-F238E27FC236}">
                <a16:creationId xmlns:a16="http://schemas.microsoft.com/office/drawing/2014/main" id="{6FE63A58-AFC6-BFD4-E8B8-D3277DE45B93}"/>
              </a:ext>
            </a:extLst>
          </p:cNvPr>
          <p:cNvSpPr>
            <a:spLocks noGrp="1"/>
          </p:cNvSpPr>
          <p:nvPr>
            <p:ph type="ftr" sz="quarter" idx="11"/>
          </p:nvPr>
        </p:nvSpPr>
        <p:spPr/>
        <p:txBody>
          <a:bodyPr/>
          <a:lstStyle/>
          <a:p>
            <a:r>
              <a:rPr lang="en-US"/>
              <a:t>Connecticut Department of Energy &amp; Environmental Protection</a:t>
            </a:r>
          </a:p>
        </p:txBody>
      </p:sp>
      <p:pic>
        <p:nvPicPr>
          <p:cNvPr id="4" name="Picture 3">
            <a:extLst>
              <a:ext uri="{FF2B5EF4-FFF2-40B4-BE49-F238E27FC236}">
                <a16:creationId xmlns:a16="http://schemas.microsoft.com/office/drawing/2014/main" id="{56DE6488-FFE4-017C-0D82-D45772D81AC2}"/>
              </a:ext>
            </a:extLst>
          </p:cNvPr>
          <p:cNvPicPr>
            <a:picLocks noChangeAspect="1"/>
          </p:cNvPicPr>
          <p:nvPr/>
        </p:nvPicPr>
        <p:blipFill>
          <a:blip r:embed="rId2"/>
          <a:stretch>
            <a:fillRect/>
          </a:stretch>
        </p:blipFill>
        <p:spPr>
          <a:xfrm>
            <a:off x="-3500" y="0"/>
            <a:ext cx="12199001" cy="6858000"/>
          </a:xfrm>
          <a:prstGeom prst="rect">
            <a:avLst/>
          </a:prstGeom>
        </p:spPr>
      </p:pic>
    </p:spTree>
    <p:extLst>
      <p:ext uri="{BB962C8B-B14F-4D97-AF65-F5344CB8AC3E}">
        <p14:creationId xmlns:p14="http://schemas.microsoft.com/office/powerpoint/2010/main" val="1862604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kern="1200">
                <a:solidFill>
                  <a:srgbClr val="FFFFFF"/>
                </a:solidFill>
                <a:latin typeface="+mj-lt"/>
                <a:ea typeface="+mj-ea"/>
                <a:cs typeface="+mj-cs"/>
              </a:rPr>
              <a:t>2. </a:t>
            </a:r>
            <a:r>
              <a:rPr lang="en-US" sz="4000" err="1">
                <a:solidFill>
                  <a:srgbClr val="FFFFFF"/>
                </a:solidFill>
              </a:rPr>
              <a:t>Greenergov</a:t>
            </a:r>
            <a:r>
              <a:rPr lang="en-US" sz="4000">
                <a:solidFill>
                  <a:srgbClr val="FFFFFF"/>
                </a:solidFill>
              </a:rPr>
              <a:t> E.O. 1 targets </a:t>
            </a:r>
            <a:endParaRPr lang="en-US" sz="4000" kern="1200">
              <a:solidFill>
                <a:srgbClr val="FFFFFF"/>
              </a:solidFill>
              <a:latin typeface="+mj-lt"/>
              <a:ea typeface="+mj-ea"/>
              <a:cs typeface="+mj-cs"/>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graphicFrame>
        <p:nvGraphicFramePr>
          <p:cNvPr id="6" name="Diagram 5">
            <a:extLst>
              <a:ext uri="{FF2B5EF4-FFF2-40B4-BE49-F238E27FC236}">
                <a16:creationId xmlns:a16="http://schemas.microsoft.com/office/drawing/2014/main" id="{9C7A4F7F-4783-044A-E251-CD5259F21DFC}"/>
              </a:ext>
            </a:extLst>
          </p:cNvPr>
          <p:cNvGraphicFramePr/>
          <p:nvPr>
            <p:extLst>
              <p:ext uri="{D42A27DB-BD31-4B8C-83A1-F6EECF244321}">
                <p14:modId xmlns:p14="http://schemas.microsoft.com/office/powerpoint/2010/main" val="2673729058"/>
              </p:ext>
            </p:extLst>
          </p:nvPr>
        </p:nvGraphicFramePr>
        <p:xfrm>
          <a:off x="3804138" y="1759225"/>
          <a:ext cx="6632712" cy="3942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 name="Arrow: Pentagon 51">
            <a:extLst>
              <a:ext uri="{FF2B5EF4-FFF2-40B4-BE49-F238E27FC236}">
                <a16:creationId xmlns:a16="http://schemas.microsoft.com/office/drawing/2014/main" id="{6CC6EF40-A85D-3F2A-1FAF-06FE150E6AAE}"/>
              </a:ext>
            </a:extLst>
          </p:cNvPr>
          <p:cNvSpPr/>
          <p:nvPr/>
        </p:nvSpPr>
        <p:spPr>
          <a:xfrm>
            <a:off x="298174" y="2659711"/>
            <a:ext cx="2802706" cy="2206169"/>
          </a:xfrm>
          <a:prstGeom prst="homePlat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CC81469-1114-90E8-23F4-2371A31F2DA1}"/>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Targets</a:t>
            </a:r>
          </a:p>
        </p:txBody>
      </p:sp>
      <p:pic>
        <p:nvPicPr>
          <p:cNvPr id="54" name="Graphic 53" descr="Power Plant with solid fill">
            <a:extLst>
              <a:ext uri="{FF2B5EF4-FFF2-40B4-BE49-F238E27FC236}">
                <a16:creationId xmlns:a16="http://schemas.microsoft.com/office/drawing/2014/main" id="{66893FAE-D65C-5414-C8D5-73DF2F5871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2609" y="5860774"/>
            <a:ext cx="914400" cy="914400"/>
          </a:xfrm>
          <a:prstGeom prst="rect">
            <a:avLst/>
          </a:prstGeom>
        </p:spPr>
      </p:pic>
      <p:pic>
        <p:nvPicPr>
          <p:cNvPr id="55" name="Graphic 54" descr="Recycle with solid fill">
            <a:extLst>
              <a:ext uri="{FF2B5EF4-FFF2-40B4-BE49-F238E27FC236}">
                <a16:creationId xmlns:a16="http://schemas.microsoft.com/office/drawing/2014/main" id="{58B58FA7-449A-0FBB-9991-66EB7F4C07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4991" y="5860774"/>
            <a:ext cx="914400" cy="914400"/>
          </a:xfrm>
          <a:prstGeom prst="rect">
            <a:avLst/>
          </a:prstGeom>
        </p:spPr>
      </p:pic>
      <p:pic>
        <p:nvPicPr>
          <p:cNvPr id="56" name="Graphic 55" descr="Leaky Tap with solid fill">
            <a:extLst>
              <a:ext uri="{FF2B5EF4-FFF2-40B4-BE49-F238E27FC236}">
                <a16:creationId xmlns:a16="http://schemas.microsoft.com/office/drawing/2014/main" id="{8AE4975F-C7ED-0033-481E-2992D3F507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11478" y="5827644"/>
            <a:ext cx="914400" cy="914400"/>
          </a:xfrm>
          <a:prstGeom prst="rect">
            <a:avLst/>
          </a:prstGeom>
        </p:spPr>
      </p:pic>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13"/>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784258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A13D0-5DBA-C4E8-25BB-C72D49649809}"/>
              </a:ext>
            </a:extLst>
          </p:cNvPr>
          <p:cNvSpPr>
            <a:spLocks noGrp="1"/>
          </p:cNvSpPr>
          <p:nvPr>
            <p:ph type="title"/>
          </p:nvPr>
        </p:nvSpPr>
        <p:spPr>
          <a:xfrm>
            <a:off x="632133" y="502020"/>
            <a:ext cx="5827979" cy="1687793"/>
          </a:xfrm>
        </p:spPr>
        <p:txBody>
          <a:bodyPr vert="horz" lIns="91440" tIns="45720" rIns="91440" bIns="45720" rtlCol="0" anchor="b">
            <a:normAutofit fontScale="90000"/>
          </a:bodyPr>
          <a:lstStyle/>
          <a:p>
            <a:pPr>
              <a:lnSpc>
                <a:spcPct val="90000"/>
              </a:lnSpc>
            </a:pPr>
            <a:r>
              <a:rPr lang="en-US" sz="4000">
                <a:solidFill>
                  <a:schemeClr val="tx1"/>
                </a:solidFill>
              </a:rPr>
              <a:t>Sustainability efforts and data integration</a:t>
            </a:r>
          </a:p>
        </p:txBody>
      </p:sp>
      <p:sp>
        <p:nvSpPr>
          <p:cNvPr id="3" name="TextBox 2">
            <a:extLst>
              <a:ext uri="{FF2B5EF4-FFF2-40B4-BE49-F238E27FC236}">
                <a16:creationId xmlns:a16="http://schemas.microsoft.com/office/drawing/2014/main" id="{DC05A775-E6A3-9505-351C-6FAAB8F2CD75}"/>
              </a:ext>
            </a:extLst>
          </p:cNvPr>
          <p:cNvSpPr txBox="1"/>
          <p:nvPr/>
        </p:nvSpPr>
        <p:spPr>
          <a:xfrm>
            <a:off x="629454" y="2405894"/>
            <a:ext cx="6166834" cy="35350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lvl="1" indent="-228600" defTabSz="914400">
              <a:lnSpc>
                <a:spcPct val="90000"/>
              </a:lnSpc>
              <a:spcAft>
                <a:spcPts val="600"/>
              </a:spcAft>
              <a:buFont typeface="Arial" panose="020B0604020202020204" pitchFamily="34" charset="0"/>
              <a:buChar char="•"/>
            </a:pPr>
            <a:endParaRPr lang="en-US" sz="1700" b="1"/>
          </a:p>
          <a:p>
            <a:pPr indent="-228600" defTabSz="914400">
              <a:lnSpc>
                <a:spcPct val="90000"/>
              </a:lnSpc>
              <a:spcAft>
                <a:spcPts val="600"/>
              </a:spcAft>
              <a:buFont typeface="Arial" panose="020B0604020202020204" pitchFamily="34" charset="0"/>
              <a:buChar char="•"/>
            </a:pPr>
            <a:endParaRPr lang="en-US" sz="2400" b="1"/>
          </a:p>
          <a:p>
            <a:pPr indent="-228600" defTabSz="914400">
              <a:lnSpc>
                <a:spcPct val="90000"/>
              </a:lnSpc>
              <a:spcAft>
                <a:spcPts val="600"/>
              </a:spcAft>
              <a:buFont typeface="Arial" panose="020B0604020202020204" pitchFamily="34" charset="0"/>
              <a:buChar char="•"/>
            </a:pPr>
            <a:r>
              <a:rPr lang="en-US" sz="2400" b="1"/>
              <a:t>The Interactive Map – DEEP &amp; OPM</a:t>
            </a:r>
          </a:p>
          <a:p>
            <a:pPr defTabSz="914400">
              <a:lnSpc>
                <a:spcPct val="90000"/>
              </a:lnSpc>
              <a:spcAft>
                <a:spcPts val="600"/>
              </a:spcAft>
            </a:pPr>
            <a:endParaRPr lang="en-US" sz="2400" b="1"/>
          </a:p>
          <a:p>
            <a:pPr indent="-228600" defTabSz="914400">
              <a:lnSpc>
                <a:spcPct val="90000"/>
              </a:lnSpc>
              <a:spcAft>
                <a:spcPts val="600"/>
              </a:spcAft>
              <a:buFont typeface="Arial" panose="020B0604020202020204" pitchFamily="34" charset="0"/>
              <a:buChar char="•"/>
            </a:pPr>
            <a:r>
              <a:rPr lang="en-US" sz="2400" b="1" err="1"/>
              <a:t>EnergyCAP</a:t>
            </a:r>
            <a:r>
              <a:rPr lang="en-US" sz="2400" b="1"/>
              <a:t> - DEEP</a:t>
            </a:r>
          </a:p>
          <a:p>
            <a:pPr defTabSz="914400">
              <a:lnSpc>
                <a:spcPct val="90000"/>
              </a:lnSpc>
              <a:spcAft>
                <a:spcPts val="600"/>
              </a:spcAft>
            </a:pPr>
            <a:endParaRPr lang="en-US" sz="2400" b="1"/>
          </a:p>
          <a:p>
            <a:pPr indent="-228600" defTabSz="914400">
              <a:lnSpc>
                <a:spcPct val="90000"/>
              </a:lnSpc>
              <a:spcAft>
                <a:spcPts val="600"/>
              </a:spcAft>
              <a:buFont typeface="Arial" panose="020B0604020202020204" pitchFamily="34" charset="0"/>
              <a:buChar char="•"/>
            </a:pPr>
            <a:r>
              <a:rPr lang="en-US" sz="2400" b="1"/>
              <a:t>Better Climate Challenge - DAS </a:t>
            </a:r>
            <a:endParaRPr lang="en-US" sz="2400"/>
          </a:p>
          <a:p>
            <a:pPr marL="264795" lvl="1" indent="-228600" defTabSz="914400">
              <a:lnSpc>
                <a:spcPct val="90000"/>
              </a:lnSpc>
              <a:spcAft>
                <a:spcPts val="600"/>
              </a:spcAft>
              <a:buFont typeface="Arial" panose="020B0604020202020204" pitchFamily="34" charset="0"/>
              <a:buChar char="•"/>
            </a:pPr>
            <a:endParaRPr lang="en-US" sz="1700" b="1"/>
          </a:p>
          <a:p>
            <a:pPr marL="0" lvl="1" defTabSz="914400">
              <a:lnSpc>
                <a:spcPct val="90000"/>
              </a:lnSpc>
              <a:spcAft>
                <a:spcPts val="600"/>
              </a:spcAft>
            </a:pPr>
            <a:endParaRPr lang="en-US" sz="1700" b="1"/>
          </a:p>
          <a:p>
            <a:pPr marL="0" lvl="1" indent="-228600" defTabSz="914400">
              <a:lnSpc>
                <a:spcPct val="90000"/>
              </a:lnSpc>
              <a:spcAft>
                <a:spcPts val="600"/>
              </a:spcAft>
              <a:buFont typeface="Arial" panose="020B0604020202020204" pitchFamily="34" charset="0"/>
              <a:buChar char="•"/>
            </a:pPr>
            <a:endParaRPr lang="en-US" sz="1700"/>
          </a:p>
        </p:txBody>
      </p:sp>
      <p:sp>
        <p:nvSpPr>
          <p:cNvPr id="84" name="Rectangle 8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137ABB-2A69-090B-5417-D3E43F7FBFDB}"/>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EE4FDD9F-83AE-C4BC-A034-5C3E6A1C65A9}"/>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spTree>
    <p:extLst>
      <p:ext uri="{BB962C8B-B14F-4D97-AF65-F5344CB8AC3E}">
        <p14:creationId xmlns:p14="http://schemas.microsoft.com/office/powerpoint/2010/main" val="2771385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a:bodyPr>
          <a:lstStyle/>
          <a:p>
            <a:pPr>
              <a:lnSpc>
                <a:spcPct val="90000"/>
              </a:lnSpc>
            </a:pPr>
            <a:r>
              <a:rPr lang="en-US" sz="4000">
                <a:solidFill>
                  <a:srgbClr val="FFFFFF"/>
                </a:solidFill>
              </a:rPr>
              <a:t>The interactive Map</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3"/>
          <a:stretch>
            <a:fillRect/>
          </a:stretch>
        </p:blipFill>
        <p:spPr>
          <a:xfrm>
            <a:off x="10694918" y="1656"/>
            <a:ext cx="1496668" cy="1567070"/>
          </a:xfrm>
          <a:prstGeom prst="rect">
            <a:avLst/>
          </a:prstGeom>
        </p:spPr>
      </p:pic>
      <p:pic>
        <p:nvPicPr>
          <p:cNvPr id="8" name="Picture 7">
            <a:hlinkClick r:id="rId4"/>
            <a:extLst>
              <a:ext uri="{FF2B5EF4-FFF2-40B4-BE49-F238E27FC236}">
                <a16:creationId xmlns:a16="http://schemas.microsoft.com/office/drawing/2014/main" id="{823286C2-4CCC-B736-CE6A-8E67BDCC7224}"/>
              </a:ext>
            </a:extLst>
          </p:cNvPr>
          <p:cNvPicPr>
            <a:picLocks noChangeAspect="1"/>
          </p:cNvPicPr>
          <p:nvPr/>
        </p:nvPicPr>
        <p:blipFill>
          <a:blip r:embed="rId5"/>
          <a:stretch>
            <a:fillRect/>
          </a:stretch>
        </p:blipFill>
        <p:spPr>
          <a:xfrm>
            <a:off x="0" y="1580400"/>
            <a:ext cx="12192000" cy="5275627"/>
          </a:xfrm>
          <a:prstGeom prst="rect">
            <a:avLst/>
          </a:prstGeom>
        </p:spPr>
      </p:pic>
    </p:spTree>
    <p:extLst>
      <p:ext uri="{BB962C8B-B14F-4D97-AF65-F5344CB8AC3E}">
        <p14:creationId xmlns:p14="http://schemas.microsoft.com/office/powerpoint/2010/main" val="4078845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73E3-2200-40D4-905F-4222A25CB336}"/>
              </a:ext>
            </a:extLst>
          </p:cNvPr>
          <p:cNvSpPr>
            <a:spLocks noGrp="1"/>
          </p:cNvSpPr>
          <p:nvPr>
            <p:ph type="ctrTitle"/>
          </p:nvPr>
        </p:nvSpPr>
        <p:spPr/>
        <p:txBody>
          <a:bodyPr/>
          <a:lstStyle/>
          <a:p>
            <a:r>
              <a:rPr lang="en-US"/>
              <a:t>EnergyCAP Overview </a:t>
            </a:r>
          </a:p>
        </p:txBody>
      </p:sp>
      <p:sp>
        <p:nvSpPr>
          <p:cNvPr id="3" name="Subtitle 2">
            <a:extLst>
              <a:ext uri="{FF2B5EF4-FFF2-40B4-BE49-F238E27FC236}">
                <a16:creationId xmlns:a16="http://schemas.microsoft.com/office/drawing/2014/main" id="{B0993F8C-F73C-4446-8B3D-062CDCE20EEA}"/>
              </a:ext>
            </a:extLst>
          </p:cNvPr>
          <p:cNvSpPr>
            <a:spLocks noGrp="1"/>
          </p:cNvSpPr>
          <p:nvPr>
            <p:ph type="subTitle" idx="1"/>
          </p:nvPr>
        </p:nvSpPr>
        <p:spPr>
          <a:xfrm>
            <a:off x="614443" y="5505025"/>
            <a:ext cx="7196048" cy="557107"/>
          </a:xfrm>
        </p:spPr>
        <p:txBody>
          <a:bodyPr/>
          <a:lstStyle/>
          <a:p>
            <a:r>
              <a:rPr lang="en-US"/>
              <a:t>Presented by: Wvarrda Saulat </a:t>
            </a:r>
          </a:p>
          <a:p>
            <a:r>
              <a:rPr lang="en-US"/>
              <a:t>Bureau of Energy and Technology Policy </a:t>
            </a:r>
          </a:p>
        </p:txBody>
      </p:sp>
      <p:sp>
        <p:nvSpPr>
          <p:cNvPr id="4" name="Date Placeholder 3">
            <a:extLst>
              <a:ext uri="{FF2B5EF4-FFF2-40B4-BE49-F238E27FC236}">
                <a16:creationId xmlns:a16="http://schemas.microsoft.com/office/drawing/2014/main" id="{E024918F-4551-428F-BA67-899B1387AA4A}"/>
              </a:ext>
            </a:extLst>
          </p:cNvPr>
          <p:cNvSpPr>
            <a:spLocks noGrp="1"/>
          </p:cNvSpPr>
          <p:nvPr>
            <p:ph type="dt" sz="half" idx="10"/>
          </p:nvPr>
        </p:nvSpPr>
        <p:spPr/>
        <p:txBody>
          <a:bodyPr/>
          <a:lstStyle/>
          <a:p>
            <a:fld id="{AC646272-1268-40B3-A89B-FA15D0057AB0}" type="datetime1">
              <a:rPr lang="en-US" smtClean="0"/>
              <a:pPr/>
              <a:t>2/28/2025</a:t>
            </a:fld>
            <a:endParaRPr lang="en-US"/>
          </a:p>
        </p:txBody>
      </p:sp>
      <p:sp>
        <p:nvSpPr>
          <p:cNvPr id="5" name="Footer Placeholder 4">
            <a:extLst>
              <a:ext uri="{FF2B5EF4-FFF2-40B4-BE49-F238E27FC236}">
                <a16:creationId xmlns:a16="http://schemas.microsoft.com/office/drawing/2014/main" id="{C6E9ACE2-593F-43E9-877D-F17629CB9C56}"/>
              </a:ext>
            </a:extLst>
          </p:cNvPr>
          <p:cNvSpPr>
            <a:spLocks noGrp="1"/>
          </p:cNvSpPr>
          <p:nvPr>
            <p:ph type="ftr" sz="quarter" idx="11"/>
          </p:nvPr>
        </p:nvSpPr>
        <p:spPr/>
        <p:txBody>
          <a:bodyPr/>
          <a:lstStyle/>
          <a:p>
            <a:r>
              <a:rPr lang="en-US"/>
              <a:t>Connecticut Department of Energy &amp; Environmental Protection</a:t>
            </a:r>
          </a:p>
        </p:txBody>
      </p:sp>
    </p:spTree>
    <p:extLst>
      <p:ext uri="{BB962C8B-B14F-4D97-AF65-F5344CB8AC3E}">
        <p14:creationId xmlns:p14="http://schemas.microsoft.com/office/powerpoint/2010/main" val="3415094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16C7-C3EC-E564-ECAE-44001BE51465}"/>
              </a:ext>
            </a:extLst>
          </p:cNvPr>
          <p:cNvSpPr>
            <a:spLocks noGrp="1"/>
          </p:cNvSpPr>
          <p:nvPr>
            <p:ph type="title"/>
          </p:nvPr>
        </p:nvSpPr>
        <p:spPr/>
        <p:txBody>
          <a:bodyPr/>
          <a:lstStyle/>
          <a:p>
            <a:r>
              <a:rPr lang="en-US"/>
              <a:t>What is EnergYCAP</a:t>
            </a:r>
          </a:p>
        </p:txBody>
      </p:sp>
      <p:sp>
        <p:nvSpPr>
          <p:cNvPr id="3" name="Content Placeholder 2">
            <a:extLst>
              <a:ext uri="{FF2B5EF4-FFF2-40B4-BE49-F238E27FC236}">
                <a16:creationId xmlns:a16="http://schemas.microsoft.com/office/drawing/2014/main" id="{E1D28BF5-CA83-31E1-C60D-832B5055BAC8}"/>
              </a:ext>
            </a:extLst>
          </p:cNvPr>
          <p:cNvSpPr>
            <a:spLocks noGrp="1"/>
          </p:cNvSpPr>
          <p:nvPr>
            <p:ph idx="1"/>
          </p:nvPr>
        </p:nvSpPr>
        <p:spPr>
          <a:xfrm>
            <a:off x="614553" y="1670103"/>
            <a:ext cx="10586847" cy="4023360"/>
          </a:xfrm>
        </p:spPr>
        <p:txBody>
          <a:bodyPr vert="horz" lIns="0" tIns="0" rIns="0" bIns="0" rtlCol="0" anchor="t">
            <a:noAutofit/>
          </a:bodyPr>
          <a:lstStyle/>
          <a:p>
            <a:r>
              <a:rPr lang="en-US" sz="2400" err="1">
                <a:effectLst/>
                <a:ea typeface="Aptos" panose="020B0004020202020204" pitchFamily="34" charset="0"/>
                <a:cs typeface="Arial"/>
              </a:rPr>
              <a:t>EnergyCAP</a:t>
            </a:r>
            <a:r>
              <a:rPr lang="en-US" sz="2400">
                <a:effectLst/>
                <a:ea typeface="Aptos" panose="020B0004020202020204" pitchFamily="34" charset="0"/>
                <a:cs typeface="Arial"/>
              </a:rPr>
              <a:t> is an energy management software that is used for managing utility bill data for Connecticut’s Executive Branch agencies. </a:t>
            </a:r>
          </a:p>
          <a:p>
            <a:r>
              <a:rPr lang="en-US" sz="2400">
                <a:effectLst/>
                <a:ea typeface="Aptos" panose="020B0004020202020204" pitchFamily="34" charset="0"/>
                <a:cs typeface="Arial"/>
              </a:rPr>
              <a:t>Agencies upload their utility bills into </a:t>
            </a:r>
            <a:r>
              <a:rPr lang="en-US" sz="2400" err="1">
                <a:effectLst/>
                <a:ea typeface="Aptos" panose="020B0004020202020204" pitchFamily="34" charset="0"/>
                <a:cs typeface="Arial"/>
              </a:rPr>
              <a:t>EnergyCAP</a:t>
            </a:r>
            <a:r>
              <a:rPr lang="en-US" sz="2400">
                <a:effectLst/>
                <a:ea typeface="Aptos" panose="020B0004020202020204" pitchFamily="34" charset="0"/>
                <a:cs typeface="Arial"/>
              </a:rPr>
              <a:t> and the software analyzes the bills to</a:t>
            </a:r>
            <a:r>
              <a:rPr lang="en-US" sz="2400">
                <a:ea typeface="Aptos" panose="020B0004020202020204" pitchFamily="34" charset="0"/>
                <a:cs typeface="Arial"/>
              </a:rPr>
              <a:t> help</a:t>
            </a:r>
            <a:r>
              <a:rPr lang="en-US" sz="2400">
                <a:effectLst/>
                <a:ea typeface="Aptos" panose="020B0004020202020204" pitchFamily="34" charset="0"/>
                <a:cs typeface="Arial"/>
              </a:rPr>
              <a:t> us gain </a:t>
            </a:r>
            <a:r>
              <a:rPr lang="en-US" sz="2400">
                <a:ea typeface="Aptos" panose="020B0004020202020204" pitchFamily="34" charset="0"/>
                <a:cs typeface="Arial"/>
              </a:rPr>
              <a:t>understanding into</a:t>
            </a:r>
            <a:r>
              <a:rPr lang="en-US" sz="2400">
                <a:effectLst/>
                <a:ea typeface="Aptos" panose="020B0004020202020204" pitchFamily="34" charset="0"/>
                <a:cs typeface="Arial"/>
              </a:rPr>
              <a:t> the state</a:t>
            </a:r>
            <a:r>
              <a:rPr lang="en-US" sz="2400">
                <a:ea typeface="Aptos" panose="020B0004020202020204" pitchFamily="34" charset="0"/>
                <a:cs typeface="Arial"/>
              </a:rPr>
              <a:t>’s </a:t>
            </a:r>
            <a:r>
              <a:rPr lang="en-US" sz="2400">
                <a:effectLst/>
                <a:ea typeface="Aptos" panose="020B0004020202020204" pitchFamily="34" charset="0"/>
                <a:cs typeface="Arial"/>
              </a:rPr>
              <a:t>energy consumption patterns. </a:t>
            </a:r>
            <a:endParaRPr lang="en-US" sz="2400">
              <a:cs typeface="Arial"/>
            </a:endParaRPr>
          </a:p>
          <a:p>
            <a:endParaRPr lang="en-US" sz="2400"/>
          </a:p>
          <a:p>
            <a:pPr marL="0" indent="0">
              <a:buNone/>
            </a:pPr>
            <a:r>
              <a:rPr lang="en-US" sz="2400"/>
              <a:t>Used to: </a:t>
            </a:r>
          </a:p>
          <a:p>
            <a:pPr marL="264795" lvl="1"/>
            <a:r>
              <a:rPr lang="en-US" sz="2400">
                <a:latin typeface="+mj-lt"/>
              </a:rPr>
              <a:t>Track progress towards Executive Order 21-3 sustainability goals. </a:t>
            </a:r>
          </a:p>
          <a:p>
            <a:pPr marL="127635" lvl="1" indent="0">
              <a:buNone/>
            </a:pPr>
            <a:endParaRPr lang="en-US" sz="1600">
              <a:latin typeface="+mj-lt"/>
            </a:endParaRPr>
          </a:p>
          <a:p>
            <a:endParaRPr lang="en-US" sz="2400"/>
          </a:p>
          <a:p>
            <a:endParaRPr lang="en-US" sz="2400"/>
          </a:p>
        </p:txBody>
      </p:sp>
      <p:sp>
        <p:nvSpPr>
          <p:cNvPr id="4" name="Date Placeholder 3">
            <a:extLst>
              <a:ext uri="{FF2B5EF4-FFF2-40B4-BE49-F238E27FC236}">
                <a16:creationId xmlns:a16="http://schemas.microsoft.com/office/drawing/2014/main" id="{1AF42F27-DC11-48F2-4EA6-A8FFF349D505}"/>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5" name="Footer Placeholder 4">
            <a:extLst>
              <a:ext uri="{FF2B5EF4-FFF2-40B4-BE49-F238E27FC236}">
                <a16:creationId xmlns:a16="http://schemas.microsoft.com/office/drawing/2014/main" id="{2EE96FDB-774B-EAC9-3DD3-F31BBF3A8828}"/>
              </a:ext>
            </a:extLst>
          </p:cNvPr>
          <p:cNvSpPr>
            <a:spLocks noGrp="1"/>
          </p:cNvSpPr>
          <p:nvPr>
            <p:ph type="ftr" sz="quarter" idx="11"/>
          </p:nvPr>
        </p:nvSpPr>
        <p:spPr/>
        <p:txBody>
          <a:bodyPr/>
          <a:lstStyle/>
          <a:p>
            <a:r>
              <a:rPr lang="en-US"/>
              <a:t>Connecticut Department of Energy &amp; Environmental Protection</a:t>
            </a:r>
          </a:p>
        </p:txBody>
      </p:sp>
    </p:spTree>
    <p:extLst>
      <p:ext uri="{BB962C8B-B14F-4D97-AF65-F5344CB8AC3E}">
        <p14:creationId xmlns:p14="http://schemas.microsoft.com/office/powerpoint/2010/main" val="2752124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9FDE0D-2AD5-3730-E956-4FDF2F633608}"/>
              </a:ext>
            </a:extLst>
          </p:cNvPr>
          <p:cNvSpPr>
            <a:spLocks noGrp="1"/>
          </p:cNvSpPr>
          <p:nvPr>
            <p:ph type="body" idx="1"/>
          </p:nvPr>
        </p:nvSpPr>
        <p:spPr>
          <a:xfrm>
            <a:off x="6096000" y="1591982"/>
            <a:ext cx="5481445" cy="496224"/>
          </a:xfrm>
        </p:spPr>
        <p:txBody>
          <a:bodyPr/>
          <a:lstStyle/>
          <a:p>
            <a:r>
              <a:rPr lang="en-US"/>
              <a:t>Other Agency Tasks </a:t>
            </a:r>
          </a:p>
        </p:txBody>
      </p:sp>
      <p:sp>
        <p:nvSpPr>
          <p:cNvPr id="7" name="Text Placeholder 6">
            <a:extLst>
              <a:ext uri="{FF2B5EF4-FFF2-40B4-BE49-F238E27FC236}">
                <a16:creationId xmlns:a16="http://schemas.microsoft.com/office/drawing/2014/main" id="{8F4C2461-C4BF-89B7-E47D-9A7F8B670B17}"/>
              </a:ext>
            </a:extLst>
          </p:cNvPr>
          <p:cNvSpPr>
            <a:spLocks noGrp="1"/>
          </p:cNvSpPr>
          <p:nvPr>
            <p:ph type="body" sz="quarter" idx="3"/>
          </p:nvPr>
        </p:nvSpPr>
        <p:spPr>
          <a:xfrm>
            <a:off x="767266" y="1614789"/>
            <a:ext cx="5367146" cy="496224"/>
          </a:xfrm>
        </p:spPr>
        <p:txBody>
          <a:bodyPr/>
          <a:lstStyle/>
          <a:p>
            <a:r>
              <a:rPr lang="en-US"/>
              <a:t>Billing Data To Upload </a:t>
            </a:r>
            <a:endParaRPr lang="en-US" b="1"/>
          </a:p>
        </p:txBody>
      </p:sp>
      <p:sp>
        <p:nvSpPr>
          <p:cNvPr id="2" name="Title 1">
            <a:extLst>
              <a:ext uri="{FF2B5EF4-FFF2-40B4-BE49-F238E27FC236}">
                <a16:creationId xmlns:a16="http://schemas.microsoft.com/office/drawing/2014/main" id="{970759D2-E489-3494-9106-6CC2D5E6B491}"/>
              </a:ext>
            </a:extLst>
          </p:cNvPr>
          <p:cNvSpPr>
            <a:spLocks noGrp="1"/>
          </p:cNvSpPr>
          <p:nvPr>
            <p:ph type="title"/>
          </p:nvPr>
        </p:nvSpPr>
        <p:spPr/>
        <p:txBody>
          <a:bodyPr/>
          <a:lstStyle/>
          <a:p>
            <a:r>
              <a:rPr lang="en-US" err="1"/>
              <a:t>EnergyCAp</a:t>
            </a:r>
            <a:r>
              <a:rPr lang="en-US"/>
              <a:t> tasks and Requirements</a:t>
            </a:r>
          </a:p>
        </p:txBody>
      </p:sp>
      <p:sp>
        <p:nvSpPr>
          <p:cNvPr id="3" name="Content Placeholder 2">
            <a:extLst>
              <a:ext uri="{FF2B5EF4-FFF2-40B4-BE49-F238E27FC236}">
                <a16:creationId xmlns:a16="http://schemas.microsoft.com/office/drawing/2014/main" id="{67352DB1-2778-1B41-C86F-0C4E91D3B65D}"/>
              </a:ext>
            </a:extLst>
          </p:cNvPr>
          <p:cNvSpPr>
            <a:spLocks noGrp="1"/>
          </p:cNvSpPr>
          <p:nvPr>
            <p:ph sz="half" idx="13"/>
          </p:nvPr>
        </p:nvSpPr>
        <p:spPr>
          <a:xfrm>
            <a:off x="5972998" y="2590800"/>
            <a:ext cx="5481446" cy="2025600"/>
          </a:xfrm>
        </p:spPr>
        <p:txBody>
          <a:bodyPr/>
          <a:lstStyle/>
          <a:p>
            <a:r>
              <a:rPr lang="en-US" sz="3200"/>
              <a:t>Manage Building Inventory </a:t>
            </a:r>
          </a:p>
          <a:p>
            <a:r>
              <a:rPr lang="en-US" sz="3200"/>
              <a:t>Ensure no Data gaps </a:t>
            </a:r>
          </a:p>
          <a:p>
            <a:r>
              <a:rPr lang="en-US" sz="3200"/>
              <a:t>Resolve Bill Flags </a:t>
            </a:r>
          </a:p>
          <a:p>
            <a:endParaRPr lang="en-US" sz="3200"/>
          </a:p>
          <a:p>
            <a:endParaRPr lang="en-US"/>
          </a:p>
          <a:p>
            <a:endParaRPr lang="en-US"/>
          </a:p>
          <a:p>
            <a:endParaRPr lang="en-US"/>
          </a:p>
        </p:txBody>
      </p:sp>
      <p:sp>
        <p:nvSpPr>
          <p:cNvPr id="8" name="Content Placeholder 7">
            <a:extLst>
              <a:ext uri="{FF2B5EF4-FFF2-40B4-BE49-F238E27FC236}">
                <a16:creationId xmlns:a16="http://schemas.microsoft.com/office/drawing/2014/main" id="{06E484D0-1F2C-BED6-79AC-8B30656BC83A}"/>
              </a:ext>
            </a:extLst>
          </p:cNvPr>
          <p:cNvSpPr>
            <a:spLocks noGrp="1"/>
          </p:cNvSpPr>
          <p:nvPr>
            <p:ph sz="half" idx="14"/>
          </p:nvPr>
        </p:nvSpPr>
        <p:spPr>
          <a:xfrm>
            <a:off x="605852" y="2590800"/>
            <a:ext cx="5367146" cy="3697593"/>
          </a:xfrm>
        </p:spPr>
        <p:txBody>
          <a:bodyPr vert="horz" lIns="0" tIns="0" rIns="0" bIns="0" rtlCol="0" anchor="t">
            <a:noAutofit/>
          </a:bodyPr>
          <a:lstStyle/>
          <a:p>
            <a:pPr marL="285750" indent="-285750"/>
            <a:r>
              <a:rPr lang="en-US" sz="2400"/>
              <a:t>Electricity, Natural Gas</a:t>
            </a:r>
          </a:p>
          <a:p>
            <a:pPr marL="285750" indent="-285750"/>
            <a:r>
              <a:rPr lang="en-US" sz="2400"/>
              <a:t>Gasoline, Diesel Fuel</a:t>
            </a:r>
          </a:p>
          <a:p>
            <a:pPr marL="285750" indent="-285750"/>
            <a:r>
              <a:rPr lang="en-US" sz="2400"/>
              <a:t>Oil , Propane, </a:t>
            </a:r>
          </a:p>
          <a:p>
            <a:pPr marL="285750" indent="-285750"/>
            <a:r>
              <a:rPr lang="en-US" sz="2400"/>
              <a:t>Waste, Recycling</a:t>
            </a:r>
          </a:p>
          <a:p>
            <a:pPr marL="285750" indent="-285750"/>
            <a:r>
              <a:rPr lang="en-US" sz="2400"/>
              <a:t>Sewer, Steam, Water, Fire Protection</a:t>
            </a:r>
          </a:p>
          <a:p>
            <a:endParaRPr lang="en-US"/>
          </a:p>
        </p:txBody>
      </p:sp>
      <p:sp>
        <p:nvSpPr>
          <p:cNvPr id="4" name="Date Placeholder 3">
            <a:extLst>
              <a:ext uri="{FF2B5EF4-FFF2-40B4-BE49-F238E27FC236}">
                <a16:creationId xmlns:a16="http://schemas.microsoft.com/office/drawing/2014/main" id="{2B58F28F-FB73-E0B7-149D-53F48C02023B}"/>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5" name="Footer Placeholder 4">
            <a:extLst>
              <a:ext uri="{FF2B5EF4-FFF2-40B4-BE49-F238E27FC236}">
                <a16:creationId xmlns:a16="http://schemas.microsoft.com/office/drawing/2014/main" id="{77D5C365-74A8-7F9F-D086-C62C01E62CF6}"/>
              </a:ext>
            </a:extLst>
          </p:cNvPr>
          <p:cNvSpPr>
            <a:spLocks noGrp="1"/>
          </p:cNvSpPr>
          <p:nvPr>
            <p:ph type="ftr" sz="quarter" idx="11"/>
          </p:nvPr>
        </p:nvSpPr>
        <p:spPr/>
        <p:txBody>
          <a:bodyPr/>
          <a:lstStyle/>
          <a:p>
            <a:r>
              <a:rPr lang="en-US"/>
              <a:t>Connecticut Department of Energy &amp; Environmental Protection</a:t>
            </a:r>
          </a:p>
        </p:txBody>
      </p:sp>
    </p:spTree>
    <p:extLst>
      <p:ext uri="{BB962C8B-B14F-4D97-AF65-F5344CB8AC3E}">
        <p14:creationId xmlns:p14="http://schemas.microsoft.com/office/powerpoint/2010/main" val="357858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696A5-78BE-B762-05CB-BB2E6A56AA6A}"/>
              </a:ext>
            </a:extLst>
          </p:cNvPr>
          <p:cNvSpPr>
            <a:spLocks noGrp="1"/>
          </p:cNvSpPr>
          <p:nvPr>
            <p:ph type="title"/>
          </p:nvPr>
        </p:nvSpPr>
        <p:spPr/>
        <p:txBody>
          <a:bodyPr/>
          <a:lstStyle/>
          <a:p>
            <a:r>
              <a:rPr lang="en-US"/>
              <a:t>Managing Building Inventory Data</a:t>
            </a:r>
          </a:p>
        </p:txBody>
      </p:sp>
      <p:sp>
        <p:nvSpPr>
          <p:cNvPr id="4" name="Date Placeholder 3">
            <a:extLst>
              <a:ext uri="{FF2B5EF4-FFF2-40B4-BE49-F238E27FC236}">
                <a16:creationId xmlns:a16="http://schemas.microsoft.com/office/drawing/2014/main" id="{4E483DC4-9F11-6344-129F-5DBD142D0874}"/>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5" name="Footer Placeholder 4">
            <a:extLst>
              <a:ext uri="{FF2B5EF4-FFF2-40B4-BE49-F238E27FC236}">
                <a16:creationId xmlns:a16="http://schemas.microsoft.com/office/drawing/2014/main" id="{0CA183CC-11A8-9DC7-0AB9-BF120EB6CE4B}"/>
              </a:ext>
            </a:extLst>
          </p:cNvPr>
          <p:cNvSpPr>
            <a:spLocks noGrp="1"/>
          </p:cNvSpPr>
          <p:nvPr>
            <p:ph type="ftr" sz="quarter" idx="11"/>
          </p:nvPr>
        </p:nvSpPr>
        <p:spPr/>
        <p:txBody>
          <a:bodyPr/>
          <a:lstStyle/>
          <a:p>
            <a:r>
              <a:rPr lang="en-US"/>
              <a:t>Connecticut Department of Energy &amp; Environmental Protection</a:t>
            </a:r>
          </a:p>
        </p:txBody>
      </p:sp>
      <p:pic>
        <p:nvPicPr>
          <p:cNvPr id="7" name="Picture 6" descr="Graphical user interface, application&#10;&#10;AI-generated content may be incorrect.">
            <a:extLst>
              <a:ext uri="{FF2B5EF4-FFF2-40B4-BE49-F238E27FC236}">
                <a16:creationId xmlns:a16="http://schemas.microsoft.com/office/drawing/2014/main" id="{104A56DB-E606-D4C7-92A2-12002B4FFE5D}"/>
              </a:ext>
            </a:extLst>
          </p:cNvPr>
          <p:cNvPicPr>
            <a:picLocks noChangeAspect="1"/>
          </p:cNvPicPr>
          <p:nvPr/>
        </p:nvPicPr>
        <p:blipFill>
          <a:blip r:embed="rId3"/>
          <a:stretch>
            <a:fillRect/>
          </a:stretch>
        </p:blipFill>
        <p:spPr>
          <a:xfrm>
            <a:off x="580571" y="1152956"/>
            <a:ext cx="9677400" cy="5143421"/>
          </a:xfrm>
          <a:prstGeom prst="rect">
            <a:avLst/>
          </a:prstGeom>
        </p:spPr>
      </p:pic>
    </p:spTree>
    <p:extLst>
      <p:ext uri="{BB962C8B-B14F-4D97-AF65-F5344CB8AC3E}">
        <p14:creationId xmlns:p14="http://schemas.microsoft.com/office/powerpoint/2010/main" val="1555619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3B14-C6FF-DCCC-2E88-0731726B6CCF}"/>
              </a:ext>
            </a:extLst>
          </p:cNvPr>
          <p:cNvSpPr>
            <a:spLocks noGrp="1"/>
          </p:cNvSpPr>
          <p:nvPr>
            <p:ph type="title"/>
          </p:nvPr>
        </p:nvSpPr>
        <p:spPr/>
        <p:txBody>
          <a:bodyPr/>
          <a:lstStyle/>
          <a:p>
            <a:r>
              <a:rPr lang="en-US"/>
              <a:t>Ensuring No Data gaps </a:t>
            </a:r>
          </a:p>
        </p:txBody>
      </p:sp>
      <p:sp>
        <p:nvSpPr>
          <p:cNvPr id="4" name="Date Placeholder 3">
            <a:extLst>
              <a:ext uri="{FF2B5EF4-FFF2-40B4-BE49-F238E27FC236}">
                <a16:creationId xmlns:a16="http://schemas.microsoft.com/office/drawing/2014/main" id="{992EAE64-5CE9-7D36-2075-B70D6D224806}"/>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5" name="Footer Placeholder 4">
            <a:extLst>
              <a:ext uri="{FF2B5EF4-FFF2-40B4-BE49-F238E27FC236}">
                <a16:creationId xmlns:a16="http://schemas.microsoft.com/office/drawing/2014/main" id="{B61E61B8-21B5-64B9-3C00-5F634E3EF1C3}"/>
              </a:ext>
            </a:extLst>
          </p:cNvPr>
          <p:cNvSpPr>
            <a:spLocks noGrp="1"/>
          </p:cNvSpPr>
          <p:nvPr>
            <p:ph type="ftr" sz="quarter" idx="11"/>
          </p:nvPr>
        </p:nvSpPr>
        <p:spPr/>
        <p:txBody>
          <a:bodyPr/>
          <a:lstStyle/>
          <a:p>
            <a:r>
              <a:rPr lang="en-US"/>
              <a:t>Connecticut Department of Energy &amp; Environmental Protection</a:t>
            </a:r>
          </a:p>
        </p:txBody>
      </p:sp>
      <p:pic>
        <p:nvPicPr>
          <p:cNvPr id="6" name="Content Placeholder 10" descr="Graphical user interface, application&#10;&#10;Description automatically generated">
            <a:extLst>
              <a:ext uri="{FF2B5EF4-FFF2-40B4-BE49-F238E27FC236}">
                <a16:creationId xmlns:a16="http://schemas.microsoft.com/office/drawing/2014/main" id="{0F98F579-2FDF-5868-437C-D65FF0E4D8E3}"/>
              </a:ext>
            </a:extLst>
          </p:cNvPr>
          <p:cNvPicPr>
            <a:picLocks noGrp="1" noChangeAspect="1"/>
          </p:cNvPicPr>
          <p:nvPr>
            <p:ph idx="1"/>
          </p:nvPr>
        </p:nvPicPr>
        <p:blipFill>
          <a:blip r:embed="rId3"/>
          <a:stretch>
            <a:fillRect/>
          </a:stretch>
        </p:blipFill>
        <p:spPr>
          <a:xfrm>
            <a:off x="314480" y="1295790"/>
            <a:ext cx="11115519" cy="4856498"/>
          </a:xfrm>
        </p:spPr>
      </p:pic>
    </p:spTree>
    <p:extLst>
      <p:ext uri="{BB962C8B-B14F-4D97-AF65-F5344CB8AC3E}">
        <p14:creationId xmlns:p14="http://schemas.microsoft.com/office/powerpoint/2010/main" val="2590982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6DD24-B505-0E9E-C909-C7661272C46D}"/>
              </a:ext>
            </a:extLst>
          </p:cNvPr>
          <p:cNvSpPr>
            <a:spLocks noGrp="1"/>
          </p:cNvSpPr>
          <p:nvPr>
            <p:ph type="title"/>
          </p:nvPr>
        </p:nvSpPr>
        <p:spPr>
          <a:xfrm>
            <a:off x="614553" y="705712"/>
            <a:ext cx="10962894" cy="894488"/>
          </a:xfrm>
        </p:spPr>
        <p:txBody>
          <a:bodyPr anchor="t">
            <a:normAutofit/>
          </a:bodyPr>
          <a:lstStyle/>
          <a:p>
            <a:r>
              <a:rPr lang="en-US"/>
              <a:t>Monitoring Bill Flags </a:t>
            </a:r>
          </a:p>
        </p:txBody>
      </p:sp>
      <p:pic>
        <p:nvPicPr>
          <p:cNvPr id="16" name="Content Placeholder 15" descr="Graphical user interface, text, application&#10;&#10;AI-generated content may be incorrect.">
            <a:extLst>
              <a:ext uri="{FF2B5EF4-FFF2-40B4-BE49-F238E27FC236}">
                <a16:creationId xmlns:a16="http://schemas.microsoft.com/office/drawing/2014/main" id="{A6F8D20F-B0AB-6BC1-727C-A7103AF4B0EF}"/>
              </a:ext>
            </a:extLst>
          </p:cNvPr>
          <p:cNvPicPr>
            <a:picLocks noGrp="1" noChangeAspect="1"/>
          </p:cNvPicPr>
          <p:nvPr>
            <p:ph idx="1"/>
          </p:nvPr>
        </p:nvPicPr>
        <p:blipFill>
          <a:blip r:embed="rId3"/>
          <a:stretch>
            <a:fillRect/>
          </a:stretch>
        </p:blipFill>
        <p:spPr>
          <a:xfrm>
            <a:off x="1066800" y="1119887"/>
            <a:ext cx="9982200" cy="5165788"/>
          </a:xfrm>
          <a:noFill/>
        </p:spPr>
      </p:pic>
      <p:sp>
        <p:nvSpPr>
          <p:cNvPr id="4" name="Date Placeholder 3">
            <a:extLst>
              <a:ext uri="{FF2B5EF4-FFF2-40B4-BE49-F238E27FC236}">
                <a16:creationId xmlns:a16="http://schemas.microsoft.com/office/drawing/2014/main" id="{FF9ED224-E1A6-DF80-1A59-7BF1C82DDEEC}"/>
              </a:ext>
            </a:extLst>
          </p:cNvPr>
          <p:cNvSpPr>
            <a:spLocks noGrp="1"/>
          </p:cNvSpPr>
          <p:nvPr>
            <p:ph type="dt" sz="half" idx="10"/>
          </p:nvPr>
        </p:nvSpPr>
        <p:spPr>
          <a:xfrm>
            <a:off x="8449637" y="6470704"/>
            <a:ext cx="2154143" cy="274320"/>
          </a:xfrm>
        </p:spPr>
        <p:txBody>
          <a:bodyPr anchor="ctr">
            <a:normAutofit/>
          </a:bodyPr>
          <a:lstStyle/>
          <a:p>
            <a:pPr>
              <a:spcAft>
                <a:spcPts val="600"/>
              </a:spcAft>
            </a:pPr>
            <a:fld id="{FDEE75F8-48EB-4839-9E71-8CCEE647FA5C}" type="datetime1">
              <a:rPr lang="en-US" smtClean="0"/>
              <a:pPr>
                <a:spcAft>
                  <a:spcPts val="600"/>
                </a:spcAft>
              </a:pPr>
              <a:t>2/28/2025</a:t>
            </a:fld>
            <a:endParaRPr lang="en-US"/>
          </a:p>
        </p:txBody>
      </p:sp>
      <p:sp>
        <p:nvSpPr>
          <p:cNvPr id="5" name="Footer Placeholder 4">
            <a:extLst>
              <a:ext uri="{FF2B5EF4-FFF2-40B4-BE49-F238E27FC236}">
                <a16:creationId xmlns:a16="http://schemas.microsoft.com/office/drawing/2014/main" id="{5C50EC11-8BD9-84B5-3238-3A3E0528693E}"/>
              </a:ext>
            </a:extLst>
          </p:cNvPr>
          <p:cNvSpPr>
            <a:spLocks noGrp="1"/>
          </p:cNvSpPr>
          <p:nvPr>
            <p:ph type="ftr" sz="quarter" idx="11"/>
          </p:nvPr>
        </p:nvSpPr>
        <p:spPr>
          <a:xfrm>
            <a:off x="609600" y="6470704"/>
            <a:ext cx="5901459" cy="274320"/>
          </a:xfrm>
        </p:spPr>
        <p:txBody>
          <a:bodyPr anchor="ctr">
            <a:normAutofit/>
          </a:bodyPr>
          <a:lstStyle/>
          <a:p>
            <a:pPr>
              <a:spcAft>
                <a:spcPts val="600"/>
              </a:spcAft>
            </a:pPr>
            <a:r>
              <a:rPr lang="en-US"/>
              <a:t>Connecticut Department of Energy &amp; Environmental Protection</a:t>
            </a:r>
          </a:p>
        </p:txBody>
      </p:sp>
    </p:spTree>
    <p:extLst>
      <p:ext uri="{BB962C8B-B14F-4D97-AF65-F5344CB8AC3E}">
        <p14:creationId xmlns:p14="http://schemas.microsoft.com/office/powerpoint/2010/main" val="1705555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89CAFC-B2DF-A402-BF42-448D1B7938C3}"/>
              </a:ext>
            </a:extLst>
          </p:cNvPr>
          <p:cNvSpPr>
            <a:spLocks noGrp="1"/>
          </p:cNvSpPr>
          <p:nvPr>
            <p:ph sz="half" idx="1"/>
          </p:nvPr>
        </p:nvSpPr>
        <p:spPr>
          <a:xfrm>
            <a:off x="614553" y="1686600"/>
            <a:ext cx="3881248" cy="4023360"/>
          </a:xfrm>
        </p:spPr>
        <p:txBody>
          <a:bodyPr>
            <a:normAutofit/>
          </a:bodyPr>
          <a:lstStyle/>
          <a:p>
            <a:r>
              <a:rPr lang="en-US"/>
              <a:t>Provide visual insight into your utility bill data.  </a:t>
            </a:r>
          </a:p>
          <a:p>
            <a:r>
              <a:rPr lang="en-US"/>
              <a:t>Useful features: </a:t>
            </a:r>
          </a:p>
          <a:p>
            <a:r>
              <a:rPr lang="en-US"/>
              <a:t>Utility costs and energy usage </a:t>
            </a:r>
          </a:p>
          <a:p>
            <a:r>
              <a:rPr lang="en-US"/>
              <a:t>Building or location comparisons</a:t>
            </a:r>
          </a:p>
          <a:p>
            <a:r>
              <a:rPr lang="en-US"/>
              <a:t>Emissions </a:t>
            </a:r>
          </a:p>
          <a:p>
            <a:r>
              <a:rPr lang="en-US"/>
              <a:t>Missing Bills &amp; Bill Flags. </a:t>
            </a:r>
          </a:p>
        </p:txBody>
      </p:sp>
      <p:pic>
        <p:nvPicPr>
          <p:cNvPr id="7" name="Picture 6">
            <a:extLst>
              <a:ext uri="{FF2B5EF4-FFF2-40B4-BE49-F238E27FC236}">
                <a16:creationId xmlns:a16="http://schemas.microsoft.com/office/drawing/2014/main" id="{AE323474-BFBA-1BD9-F0DF-7BA27E92C78F}"/>
              </a:ext>
            </a:extLst>
          </p:cNvPr>
          <p:cNvPicPr>
            <a:picLocks noChangeAspect="1"/>
          </p:cNvPicPr>
          <p:nvPr/>
        </p:nvPicPr>
        <p:blipFill>
          <a:blip r:embed="rId3"/>
          <a:stretch>
            <a:fillRect/>
          </a:stretch>
        </p:blipFill>
        <p:spPr>
          <a:xfrm>
            <a:off x="4419600" y="1477426"/>
            <a:ext cx="7446258" cy="4207134"/>
          </a:xfrm>
          <a:prstGeom prst="rect">
            <a:avLst/>
          </a:prstGeom>
          <a:noFill/>
        </p:spPr>
      </p:pic>
      <p:sp>
        <p:nvSpPr>
          <p:cNvPr id="2" name="Title 1">
            <a:extLst>
              <a:ext uri="{FF2B5EF4-FFF2-40B4-BE49-F238E27FC236}">
                <a16:creationId xmlns:a16="http://schemas.microsoft.com/office/drawing/2014/main" id="{058E4A38-974F-506B-7926-C3083EDC4217}"/>
              </a:ext>
            </a:extLst>
          </p:cNvPr>
          <p:cNvSpPr>
            <a:spLocks noGrp="1"/>
          </p:cNvSpPr>
          <p:nvPr>
            <p:ph type="title"/>
          </p:nvPr>
        </p:nvSpPr>
        <p:spPr>
          <a:xfrm>
            <a:off x="614553" y="705712"/>
            <a:ext cx="10962894" cy="894488"/>
          </a:xfrm>
        </p:spPr>
        <p:txBody>
          <a:bodyPr anchor="t">
            <a:normAutofit/>
          </a:bodyPr>
          <a:lstStyle/>
          <a:p>
            <a:r>
              <a:rPr lang="en-US"/>
              <a:t>Dashboards</a:t>
            </a:r>
          </a:p>
        </p:txBody>
      </p:sp>
      <p:sp>
        <p:nvSpPr>
          <p:cNvPr id="4" name="Date Placeholder 3">
            <a:extLst>
              <a:ext uri="{FF2B5EF4-FFF2-40B4-BE49-F238E27FC236}">
                <a16:creationId xmlns:a16="http://schemas.microsoft.com/office/drawing/2014/main" id="{8EA3A173-129F-0192-0B5D-E7301E412509}"/>
              </a:ext>
            </a:extLst>
          </p:cNvPr>
          <p:cNvSpPr>
            <a:spLocks noGrp="1"/>
          </p:cNvSpPr>
          <p:nvPr>
            <p:ph type="dt" sz="half" idx="10"/>
          </p:nvPr>
        </p:nvSpPr>
        <p:spPr>
          <a:xfrm>
            <a:off x="8449637" y="6470704"/>
            <a:ext cx="2154143" cy="274320"/>
          </a:xfrm>
        </p:spPr>
        <p:txBody>
          <a:bodyPr anchor="ctr">
            <a:normAutofit/>
          </a:bodyPr>
          <a:lstStyle/>
          <a:p>
            <a:pPr>
              <a:spcAft>
                <a:spcPts val="600"/>
              </a:spcAft>
            </a:pPr>
            <a:fld id="{FDEE75F8-48EB-4839-9E71-8CCEE647FA5C}" type="datetime1">
              <a:rPr lang="en-US" smtClean="0"/>
              <a:pPr>
                <a:spcAft>
                  <a:spcPts val="600"/>
                </a:spcAft>
              </a:pPr>
              <a:t>2/28/2025</a:t>
            </a:fld>
            <a:endParaRPr lang="en-US"/>
          </a:p>
        </p:txBody>
      </p:sp>
      <p:sp>
        <p:nvSpPr>
          <p:cNvPr id="5" name="Footer Placeholder 4">
            <a:extLst>
              <a:ext uri="{FF2B5EF4-FFF2-40B4-BE49-F238E27FC236}">
                <a16:creationId xmlns:a16="http://schemas.microsoft.com/office/drawing/2014/main" id="{63A53484-C2DE-22F0-9EAA-8059DA054EC6}"/>
              </a:ext>
            </a:extLst>
          </p:cNvPr>
          <p:cNvSpPr>
            <a:spLocks noGrp="1"/>
          </p:cNvSpPr>
          <p:nvPr>
            <p:ph type="ftr" sz="quarter" idx="11"/>
          </p:nvPr>
        </p:nvSpPr>
        <p:spPr>
          <a:xfrm>
            <a:off x="609600" y="6470704"/>
            <a:ext cx="5901459" cy="274320"/>
          </a:xfrm>
        </p:spPr>
        <p:txBody>
          <a:bodyPr anchor="ctr">
            <a:normAutofit/>
          </a:bodyPr>
          <a:lstStyle/>
          <a:p>
            <a:pPr>
              <a:spcAft>
                <a:spcPts val="600"/>
              </a:spcAft>
            </a:pPr>
            <a:r>
              <a:rPr lang="en-US"/>
              <a:t>Connecticut Department of Energy &amp; Environmental Protection</a:t>
            </a:r>
          </a:p>
        </p:txBody>
      </p:sp>
    </p:spTree>
    <p:extLst>
      <p:ext uri="{BB962C8B-B14F-4D97-AF65-F5344CB8AC3E}">
        <p14:creationId xmlns:p14="http://schemas.microsoft.com/office/powerpoint/2010/main" val="3300346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72DB-79F1-BE88-CFD0-350535DE2F18}"/>
              </a:ext>
            </a:extLst>
          </p:cNvPr>
          <p:cNvSpPr>
            <a:spLocks noGrp="1"/>
          </p:cNvSpPr>
          <p:nvPr>
            <p:ph type="title"/>
          </p:nvPr>
        </p:nvSpPr>
        <p:spPr/>
        <p:txBody>
          <a:bodyPr/>
          <a:lstStyle/>
          <a:p>
            <a:r>
              <a:rPr lang="en-US"/>
              <a:t>Dashboards </a:t>
            </a:r>
          </a:p>
        </p:txBody>
      </p:sp>
      <p:pic>
        <p:nvPicPr>
          <p:cNvPr id="7" name="Content Placeholder 6">
            <a:extLst>
              <a:ext uri="{FF2B5EF4-FFF2-40B4-BE49-F238E27FC236}">
                <a16:creationId xmlns:a16="http://schemas.microsoft.com/office/drawing/2014/main" id="{328CCDE4-5938-1B96-9EB8-92BE62467801}"/>
              </a:ext>
            </a:extLst>
          </p:cNvPr>
          <p:cNvPicPr>
            <a:picLocks noGrp="1" noChangeAspect="1"/>
          </p:cNvPicPr>
          <p:nvPr>
            <p:ph idx="1"/>
          </p:nvPr>
        </p:nvPicPr>
        <p:blipFill>
          <a:blip r:embed="rId3"/>
          <a:stretch>
            <a:fillRect/>
          </a:stretch>
        </p:blipFill>
        <p:spPr>
          <a:xfrm>
            <a:off x="1654951" y="1152956"/>
            <a:ext cx="7871757" cy="4915272"/>
          </a:xfrm>
        </p:spPr>
      </p:pic>
      <p:sp>
        <p:nvSpPr>
          <p:cNvPr id="4" name="Date Placeholder 3">
            <a:extLst>
              <a:ext uri="{FF2B5EF4-FFF2-40B4-BE49-F238E27FC236}">
                <a16:creationId xmlns:a16="http://schemas.microsoft.com/office/drawing/2014/main" id="{33995EAF-B752-C5D6-BAE4-3CE5328D2C70}"/>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5" name="Footer Placeholder 4">
            <a:extLst>
              <a:ext uri="{FF2B5EF4-FFF2-40B4-BE49-F238E27FC236}">
                <a16:creationId xmlns:a16="http://schemas.microsoft.com/office/drawing/2014/main" id="{EDC24D41-0C83-97E3-034F-FAC97F081D74}"/>
              </a:ext>
            </a:extLst>
          </p:cNvPr>
          <p:cNvSpPr>
            <a:spLocks noGrp="1"/>
          </p:cNvSpPr>
          <p:nvPr>
            <p:ph type="ftr" sz="quarter" idx="11"/>
          </p:nvPr>
        </p:nvSpPr>
        <p:spPr/>
        <p:txBody>
          <a:bodyPr/>
          <a:lstStyle/>
          <a:p>
            <a:r>
              <a:rPr lang="en-US"/>
              <a:t>Connecticut Department of Energy &amp; Environmental Protection</a:t>
            </a:r>
          </a:p>
        </p:txBody>
      </p:sp>
    </p:spTree>
    <p:extLst>
      <p:ext uri="{BB962C8B-B14F-4D97-AF65-F5344CB8AC3E}">
        <p14:creationId xmlns:p14="http://schemas.microsoft.com/office/powerpoint/2010/main" val="254861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222635" y="95638"/>
            <a:ext cx="9356345" cy="1159200"/>
          </a:xfrm>
        </p:spPr>
        <p:txBody>
          <a:bodyPr vert="horz" lIns="91440" tIns="45720" rIns="91440" bIns="45720" rtlCol="0" anchor="ctr">
            <a:normAutofit/>
          </a:bodyPr>
          <a:lstStyle/>
          <a:p>
            <a:pPr>
              <a:lnSpc>
                <a:spcPct val="90000"/>
              </a:lnSpc>
            </a:pPr>
            <a:r>
              <a:rPr lang="en-US" sz="4000" kern="1200">
                <a:solidFill>
                  <a:srgbClr val="FFFFFF"/>
                </a:solidFill>
                <a:latin typeface="+mj-lt"/>
                <a:ea typeface="+mj-ea"/>
                <a:cs typeface="+mj-cs"/>
              </a:rPr>
              <a:t>2. </a:t>
            </a:r>
            <a:r>
              <a:rPr lang="en-US" sz="4000" err="1">
                <a:solidFill>
                  <a:srgbClr val="FFFFFF"/>
                </a:solidFill>
              </a:rPr>
              <a:t>Greenergov</a:t>
            </a:r>
            <a:r>
              <a:rPr lang="en-US" sz="4000">
                <a:solidFill>
                  <a:srgbClr val="FFFFFF"/>
                </a:solidFill>
              </a:rPr>
              <a:t> </a:t>
            </a:r>
            <a:r>
              <a:rPr lang="en-US" sz="4000" err="1">
                <a:solidFill>
                  <a:srgbClr val="FFFFFF"/>
                </a:solidFill>
              </a:rPr>
              <a:t>e.O.</a:t>
            </a:r>
            <a:r>
              <a:rPr lang="en-US" sz="4000">
                <a:solidFill>
                  <a:srgbClr val="FFFFFF"/>
                </a:solidFill>
              </a:rPr>
              <a:t> 21-3 Targets</a:t>
            </a:r>
            <a:endParaRPr lang="en-US" sz="4000" kern="1200">
              <a:solidFill>
                <a:srgbClr val="FFFFFF"/>
              </a:solidFill>
              <a:latin typeface="+mj-lt"/>
              <a:ea typeface="+mj-ea"/>
              <a:cs typeface="+mj-cs"/>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graphicFrame>
        <p:nvGraphicFramePr>
          <p:cNvPr id="6" name="Diagram 5">
            <a:extLst>
              <a:ext uri="{FF2B5EF4-FFF2-40B4-BE49-F238E27FC236}">
                <a16:creationId xmlns:a16="http://schemas.microsoft.com/office/drawing/2014/main" id="{9C7A4F7F-4783-044A-E251-CD5259F21DFC}"/>
              </a:ext>
            </a:extLst>
          </p:cNvPr>
          <p:cNvGraphicFramePr/>
          <p:nvPr>
            <p:extLst>
              <p:ext uri="{D42A27DB-BD31-4B8C-83A1-F6EECF244321}">
                <p14:modId xmlns:p14="http://schemas.microsoft.com/office/powerpoint/2010/main" val="4006502359"/>
              </p:ext>
            </p:extLst>
          </p:nvPr>
        </p:nvGraphicFramePr>
        <p:xfrm>
          <a:off x="4898960" y="1716497"/>
          <a:ext cx="7133490" cy="365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5" name="Diagram 364">
            <a:extLst>
              <a:ext uri="{FF2B5EF4-FFF2-40B4-BE49-F238E27FC236}">
                <a16:creationId xmlns:a16="http://schemas.microsoft.com/office/drawing/2014/main" id="{90CC9C4A-222E-ECA9-1ABA-A2A43E2A47F0}"/>
              </a:ext>
            </a:extLst>
          </p:cNvPr>
          <p:cNvGraphicFramePr/>
          <p:nvPr>
            <p:extLst>
              <p:ext uri="{D42A27DB-BD31-4B8C-83A1-F6EECF244321}">
                <p14:modId xmlns:p14="http://schemas.microsoft.com/office/powerpoint/2010/main" val="4167143570"/>
              </p:ext>
            </p:extLst>
          </p:nvPr>
        </p:nvGraphicFramePr>
        <p:xfrm>
          <a:off x="139148" y="1712844"/>
          <a:ext cx="45720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55" name="Graphic 854" descr="Recycle with solid fill">
            <a:extLst>
              <a:ext uri="{FF2B5EF4-FFF2-40B4-BE49-F238E27FC236}">
                <a16:creationId xmlns:a16="http://schemas.microsoft.com/office/drawing/2014/main" id="{CDC271DB-F32E-1E73-655E-EF07E2EE2C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2819" y="5462954"/>
            <a:ext cx="914400" cy="914400"/>
          </a:xfrm>
          <a:prstGeom prst="rect">
            <a:avLst/>
          </a:prstGeom>
        </p:spPr>
      </p:pic>
      <p:pic>
        <p:nvPicPr>
          <p:cNvPr id="861" name="Graphic 860" descr="High voltage with solid fill">
            <a:extLst>
              <a:ext uri="{FF2B5EF4-FFF2-40B4-BE49-F238E27FC236}">
                <a16:creationId xmlns:a16="http://schemas.microsoft.com/office/drawing/2014/main" id="{FEC8FE42-2E9A-D7DE-0C26-E99C433B461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79781" y="5550877"/>
            <a:ext cx="914400" cy="914400"/>
          </a:xfrm>
          <a:prstGeom prst="rect">
            <a:avLst/>
          </a:prstGeom>
        </p:spPr>
      </p:pic>
      <p:pic>
        <p:nvPicPr>
          <p:cNvPr id="862" name="Graphic 861" descr="Electric car with solid fill">
            <a:extLst>
              <a:ext uri="{FF2B5EF4-FFF2-40B4-BE49-F238E27FC236}">
                <a16:creationId xmlns:a16="http://schemas.microsoft.com/office/drawing/2014/main" id="{721829E8-D357-5E74-5AB6-9318F00D887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96857" y="5440973"/>
            <a:ext cx="1141534" cy="1141534"/>
          </a:xfrm>
          <a:prstGeom prst="rect">
            <a:avLst/>
          </a:prstGeom>
        </p:spPr>
      </p:pic>
      <p:pic>
        <p:nvPicPr>
          <p:cNvPr id="863" name="Graphic 862" descr="Renovation (House With Sparkles) with solid fill">
            <a:extLst>
              <a:ext uri="{FF2B5EF4-FFF2-40B4-BE49-F238E27FC236}">
                <a16:creationId xmlns:a16="http://schemas.microsoft.com/office/drawing/2014/main" id="{681492B9-0A95-FB6F-363E-18D4A7CDD0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50781" y="5462954"/>
            <a:ext cx="914400" cy="914400"/>
          </a:xfrm>
          <a:prstGeom prst="rect">
            <a:avLst/>
          </a:prstGeom>
        </p:spPr>
      </p:pic>
      <p:pic>
        <p:nvPicPr>
          <p:cNvPr id="865" name="Graphic 864" descr="Schoolhouse with solid fill">
            <a:extLst>
              <a:ext uri="{FF2B5EF4-FFF2-40B4-BE49-F238E27FC236}">
                <a16:creationId xmlns:a16="http://schemas.microsoft.com/office/drawing/2014/main" id="{0B294A68-C8FC-883F-CD6B-9972AB2CF47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77358" y="5448301"/>
            <a:ext cx="1046284" cy="1060937"/>
          </a:xfrm>
          <a:prstGeom prst="rect">
            <a:avLst/>
          </a:prstGeom>
        </p:spPr>
      </p:pic>
      <p:pic>
        <p:nvPicPr>
          <p:cNvPr id="866" name="Graphic 865" descr="High temperature with solid fill">
            <a:extLst>
              <a:ext uri="{FF2B5EF4-FFF2-40B4-BE49-F238E27FC236}">
                <a16:creationId xmlns:a16="http://schemas.microsoft.com/office/drawing/2014/main" id="{68E78619-9539-E29A-D391-85D7CDEE0B4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082454" y="5462954"/>
            <a:ext cx="914400" cy="914400"/>
          </a:xfrm>
          <a:prstGeom prst="rect">
            <a:avLst/>
          </a:prstGeom>
        </p:spPr>
      </p:pic>
      <p:pic>
        <p:nvPicPr>
          <p:cNvPr id="867" name="Graphic 866" descr="Solar Panels with solid fill">
            <a:extLst>
              <a:ext uri="{FF2B5EF4-FFF2-40B4-BE49-F238E27FC236}">
                <a16:creationId xmlns:a16="http://schemas.microsoft.com/office/drawing/2014/main" id="{3CCB2283-2D36-F0C4-C1EC-F1F3EF0B5E2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811608" y="5462954"/>
            <a:ext cx="914400" cy="914400"/>
          </a:xfrm>
          <a:prstGeom prst="rect">
            <a:avLst/>
          </a:prstGeom>
        </p:spPr>
      </p:pic>
      <p:pic>
        <p:nvPicPr>
          <p:cNvPr id="19" name="Picture 18">
            <a:extLst>
              <a:ext uri="{FF2B5EF4-FFF2-40B4-BE49-F238E27FC236}">
                <a16:creationId xmlns:a16="http://schemas.microsoft.com/office/drawing/2014/main" id="{E71FF415-DC8F-5F25-5A91-0AD6C7FFAEDC}"/>
              </a:ext>
            </a:extLst>
          </p:cNvPr>
          <p:cNvPicPr>
            <a:picLocks noChangeAspect="1"/>
          </p:cNvPicPr>
          <p:nvPr/>
        </p:nvPicPr>
        <p:blipFill>
          <a:blip r:embed="rId27"/>
          <a:stretch>
            <a:fillRect/>
          </a:stretch>
        </p:blipFill>
        <p:spPr>
          <a:xfrm>
            <a:off x="10655162" y="1657"/>
            <a:ext cx="1536425" cy="1567070"/>
          </a:xfrm>
          <a:prstGeom prst="rect">
            <a:avLst/>
          </a:prstGeom>
        </p:spPr>
      </p:pic>
    </p:spTree>
    <p:extLst>
      <p:ext uri="{BB962C8B-B14F-4D97-AF65-F5344CB8AC3E}">
        <p14:creationId xmlns:p14="http://schemas.microsoft.com/office/powerpoint/2010/main" val="4033325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0A90-7439-A629-B419-35DF8EE3A4A3}"/>
              </a:ext>
            </a:extLst>
          </p:cNvPr>
          <p:cNvSpPr>
            <a:spLocks noGrp="1"/>
          </p:cNvSpPr>
          <p:nvPr>
            <p:ph type="title"/>
          </p:nvPr>
        </p:nvSpPr>
        <p:spPr/>
        <p:txBody>
          <a:bodyPr/>
          <a:lstStyle/>
          <a:p>
            <a:r>
              <a:rPr lang="en-US"/>
              <a:t>Contacts </a:t>
            </a:r>
          </a:p>
        </p:txBody>
      </p:sp>
      <p:sp>
        <p:nvSpPr>
          <p:cNvPr id="3" name="Content Placeholder 2">
            <a:extLst>
              <a:ext uri="{FF2B5EF4-FFF2-40B4-BE49-F238E27FC236}">
                <a16:creationId xmlns:a16="http://schemas.microsoft.com/office/drawing/2014/main" id="{22B27319-C457-F0EA-7D22-D7A1EB5CFD5E}"/>
              </a:ext>
            </a:extLst>
          </p:cNvPr>
          <p:cNvSpPr>
            <a:spLocks noGrp="1"/>
          </p:cNvSpPr>
          <p:nvPr>
            <p:ph idx="1"/>
          </p:nvPr>
        </p:nvSpPr>
        <p:spPr/>
        <p:txBody>
          <a:bodyPr/>
          <a:lstStyle/>
          <a:p>
            <a:r>
              <a:rPr lang="en-US"/>
              <a:t>EnergyCAP Customer Success Manager</a:t>
            </a:r>
          </a:p>
          <a:p>
            <a:pPr lvl="1"/>
            <a:r>
              <a:rPr lang="en-US">
                <a:hlinkClick r:id="rId2"/>
              </a:rPr>
              <a:t>Josh Berkheimer </a:t>
            </a:r>
          </a:p>
          <a:p>
            <a:pPr lvl="2"/>
            <a:r>
              <a:rPr lang="en-US">
                <a:hlinkClick r:id="rId2"/>
              </a:rPr>
              <a:t>josh.berkheimer@energycap.com</a:t>
            </a:r>
            <a:r>
              <a:rPr lang="en-US"/>
              <a:t> </a:t>
            </a:r>
          </a:p>
          <a:p>
            <a:r>
              <a:rPr lang="en-US"/>
              <a:t>Managed Services Specialist</a:t>
            </a:r>
          </a:p>
          <a:p>
            <a:pPr lvl="1"/>
            <a:r>
              <a:rPr lang="en-US">
                <a:hlinkClick r:id="rId3"/>
              </a:rPr>
              <a:t>Kim Fullum </a:t>
            </a:r>
          </a:p>
          <a:p>
            <a:pPr lvl="2"/>
            <a:r>
              <a:rPr lang="en-US">
                <a:hlinkClick r:id="rId3"/>
              </a:rPr>
              <a:t>kim.fullam@energycap.com</a:t>
            </a:r>
            <a:r>
              <a:rPr lang="en-US"/>
              <a:t> </a:t>
            </a:r>
          </a:p>
          <a:p>
            <a:pPr marL="0" indent="0">
              <a:buNone/>
            </a:pPr>
            <a:endParaRPr lang="en-US"/>
          </a:p>
          <a:p>
            <a:pPr marL="0" indent="0">
              <a:buNone/>
            </a:pPr>
            <a:r>
              <a:rPr lang="en-US"/>
              <a:t> DEEP EnergyCAP Team </a:t>
            </a:r>
          </a:p>
          <a:p>
            <a:pPr lvl="1"/>
            <a:r>
              <a:rPr lang="en-US">
                <a:hlinkClick r:id="rId4"/>
              </a:rPr>
              <a:t>Wvarrda Saulat </a:t>
            </a:r>
          </a:p>
          <a:p>
            <a:pPr lvl="2"/>
            <a:r>
              <a:rPr lang="en-US">
                <a:hlinkClick r:id="rId4"/>
              </a:rPr>
              <a:t>wvarrda.saulat@ct.gov</a:t>
            </a:r>
            <a:r>
              <a:rPr lang="en-US"/>
              <a:t> </a:t>
            </a:r>
          </a:p>
          <a:p>
            <a:pPr lvl="1"/>
            <a:r>
              <a:rPr lang="en-US">
                <a:hlinkClick r:id="rId5"/>
              </a:rPr>
              <a:t>Jimena Fernandez </a:t>
            </a:r>
          </a:p>
          <a:p>
            <a:pPr lvl="2"/>
            <a:r>
              <a:rPr lang="en-US">
                <a:hlinkClick r:id="rId5"/>
              </a:rPr>
              <a:t>jimena.fernandez@ct.gov</a:t>
            </a:r>
            <a:r>
              <a:rPr lang="en-US"/>
              <a:t> </a:t>
            </a:r>
          </a:p>
          <a:p>
            <a:pPr marL="0" indent="0">
              <a:buNone/>
            </a:pPr>
            <a:endParaRPr lang="en-US"/>
          </a:p>
        </p:txBody>
      </p:sp>
      <p:sp>
        <p:nvSpPr>
          <p:cNvPr id="4" name="Date Placeholder 3">
            <a:extLst>
              <a:ext uri="{FF2B5EF4-FFF2-40B4-BE49-F238E27FC236}">
                <a16:creationId xmlns:a16="http://schemas.microsoft.com/office/drawing/2014/main" id="{8AFBB008-E7CD-1D9D-7349-C1175F8B7F5F}"/>
              </a:ext>
            </a:extLst>
          </p:cNvPr>
          <p:cNvSpPr>
            <a:spLocks noGrp="1"/>
          </p:cNvSpPr>
          <p:nvPr>
            <p:ph type="dt" sz="half" idx="10"/>
          </p:nvPr>
        </p:nvSpPr>
        <p:spPr/>
        <p:txBody>
          <a:bodyPr/>
          <a:lstStyle/>
          <a:p>
            <a:fld id="{FDEE75F8-48EB-4839-9E71-8CCEE647FA5C}" type="datetime1">
              <a:rPr lang="en-US" smtClean="0"/>
              <a:t>2/28/2025</a:t>
            </a:fld>
            <a:endParaRPr lang="en-US"/>
          </a:p>
        </p:txBody>
      </p:sp>
      <p:sp>
        <p:nvSpPr>
          <p:cNvPr id="5" name="Footer Placeholder 4">
            <a:extLst>
              <a:ext uri="{FF2B5EF4-FFF2-40B4-BE49-F238E27FC236}">
                <a16:creationId xmlns:a16="http://schemas.microsoft.com/office/drawing/2014/main" id="{DF821771-E736-0477-E1D5-E2F8B0382D68}"/>
              </a:ext>
            </a:extLst>
          </p:cNvPr>
          <p:cNvSpPr>
            <a:spLocks noGrp="1"/>
          </p:cNvSpPr>
          <p:nvPr>
            <p:ph type="ftr" sz="quarter" idx="11"/>
          </p:nvPr>
        </p:nvSpPr>
        <p:spPr/>
        <p:txBody>
          <a:bodyPr/>
          <a:lstStyle/>
          <a:p>
            <a:r>
              <a:rPr lang="en-US"/>
              <a:t>Connecticut Department of Energy &amp; Environmental Protection</a:t>
            </a:r>
          </a:p>
        </p:txBody>
      </p:sp>
    </p:spTree>
    <p:extLst>
      <p:ext uri="{BB962C8B-B14F-4D97-AF65-F5344CB8AC3E}">
        <p14:creationId xmlns:p14="http://schemas.microsoft.com/office/powerpoint/2010/main" val="2977261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Better climate challenge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53" name="TextBox 52">
            <a:extLst>
              <a:ext uri="{FF2B5EF4-FFF2-40B4-BE49-F238E27FC236}">
                <a16:creationId xmlns:a16="http://schemas.microsoft.com/office/drawing/2014/main" id="{7CC81469-1114-90E8-23F4-2371A31F2DA1}"/>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2"/>
          <a:stretch>
            <a:fillRect/>
          </a:stretch>
        </p:blipFill>
        <p:spPr>
          <a:xfrm>
            <a:off x="10694918" y="1656"/>
            <a:ext cx="1496668" cy="1567070"/>
          </a:xfrm>
          <a:prstGeom prst="rect">
            <a:avLst/>
          </a:prstGeom>
        </p:spPr>
      </p:pic>
      <p:graphicFrame>
        <p:nvGraphicFramePr>
          <p:cNvPr id="11" name="Table 10">
            <a:extLst>
              <a:ext uri="{FF2B5EF4-FFF2-40B4-BE49-F238E27FC236}">
                <a16:creationId xmlns:a16="http://schemas.microsoft.com/office/drawing/2014/main" id="{4AF65E29-93BC-BD68-5569-1D8419C13B94}"/>
              </a:ext>
            </a:extLst>
          </p:cNvPr>
          <p:cNvGraphicFramePr>
            <a:graphicFrameLocks noGrp="1"/>
          </p:cNvGraphicFramePr>
          <p:nvPr>
            <p:extLst>
              <p:ext uri="{D42A27DB-BD31-4B8C-83A1-F6EECF244321}">
                <p14:modId xmlns:p14="http://schemas.microsoft.com/office/powerpoint/2010/main" val="1458424024"/>
              </p:ext>
            </p:extLst>
          </p:nvPr>
        </p:nvGraphicFramePr>
        <p:xfrm>
          <a:off x="2536371" y="1578428"/>
          <a:ext cx="6912347" cy="5290472"/>
        </p:xfrm>
        <a:graphic>
          <a:graphicData uri="http://schemas.openxmlformats.org/drawingml/2006/table">
            <a:tbl>
              <a:tblPr firstRow="1" firstCol="1" bandRow="1">
                <a:tableStyleId>{5C22544A-7EE6-4342-B048-85BDC9FD1C3A}</a:tableStyleId>
              </a:tblPr>
              <a:tblGrid>
                <a:gridCol w="3378708">
                  <a:extLst>
                    <a:ext uri="{9D8B030D-6E8A-4147-A177-3AD203B41FA5}">
                      <a16:colId xmlns:a16="http://schemas.microsoft.com/office/drawing/2014/main" val="1351227623"/>
                    </a:ext>
                  </a:extLst>
                </a:gridCol>
                <a:gridCol w="3533639">
                  <a:extLst>
                    <a:ext uri="{9D8B030D-6E8A-4147-A177-3AD203B41FA5}">
                      <a16:colId xmlns:a16="http://schemas.microsoft.com/office/drawing/2014/main" val="1545450856"/>
                    </a:ext>
                  </a:extLst>
                </a:gridCol>
              </a:tblGrid>
              <a:tr h="288975">
                <a:tc>
                  <a:txBody>
                    <a:bodyPr/>
                    <a:lstStyle/>
                    <a:p>
                      <a:pPr marL="0" marR="0">
                        <a:lnSpc>
                          <a:spcPct val="107000"/>
                        </a:lnSpc>
                        <a:spcAft>
                          <a:spcPts val="800"/>
                        </a:spcAft>
                      </a:pPr>
                      <a:r>
                        <a:rPr lang="en-US" sz="1100" b="1" kern="0">
                          <a:solidFill>
                            <a:schemeClr val="tx1"/>
                          </a:solidFill>
                          <a:effectLst/>
                          <a:latin typeface="Calibri"/>
                          <a:ea typeface="Times New Roman" panose="02020603050405020304" pitchFamily="18" charset="0"/>
                          <a:cs typeface="Times New Roman"/>
                        </a:rPr>
                        <a:t>State Commitment</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nSpc>
                          <a:spcPct val="107000"/>
                        </a:lnSpc>
                        <a:spcAft>
                          <a:spcPts val="800"/>
                        </a:spcAft>
                      </a:pPr>
                      <a:r>
                        <a:rPr lang="en-US" sz="1100" b="1" kern="0">
                          <a:solidFill>
                            <a:schemeClr val="tx1"/>
                          </a:solidFill>
                          <a:effectLst/>
                          <a:latin typeface="Calibri"/>
                          <a:ea typeface="Times New Roman" panose="02020603050405020304" pitchFamily="18" charset="0"/>
                          <a:cs typeface="Times New Roman"/>
                        </a:rPr>
                        <a:t>DOE's Commitment</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730893185"/>
                  </a:ext>
                </a:extLst>
              </a:tr>
              <a:tr h="1633825">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Publicly pledge to reduce GHG emissions by 50% or more across portfolio, pursue energy efficiency target as part of decarbonization strategy, assign a senior executive/primary POC to work with DOE.</a:t>
                      </a: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r>
                        <a:rPr lang="en-US" sz="1100" b="1" kern="0">
                          <a:solidFill>
                            <a:schemeClr val="tx1"/>
                          </a:solidFill>
                          <a:effectLst/>
                          <a:latin typeface="Calibri"/>
                          <a:ea typeface="Times New Roman" panose="02020603050405020304" pitchFamily="18" charset="0"/>
                          <a:cs typeface="Times New Roman"/>
                        </a:rPr>
                        <a:t>(EO1/EO21-3 outlines our goals and targets to achieve)</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Provide technical assistance and implementation strategies.</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579821105"/>
                  </a:ext>
                </a:extLst>
              </a:tr>
              <a:tr h="1822769">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Develop an organization wide plan with GHG reduction milestones, share GHG reduction strategies, and participate in working groups.</a:t>
                      </a: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r>
                        <a:rPr lang="en-US" sz="1100" b="1" kern="0">
                          <a:solidFill>
                            <a:schemeClr val="tx1"/>
                          </a:solidFill>
                          <a:effectLst/>
                          <a:latin typeface="Calibri"/>
                          <a:ea typeface="Times New Roman" panose="02020603050405020304" pitchFamily="18" charset="0"/>
                          <a:cs typeface="Times New Roman"/>
                        </a:rPr>
                        <a:t>(Currently developing a decarbonization plan for state executive branch agencies. Participating in US Climate Alliance working group meetings on various topics and share input)</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Collaborate with partners on a regular basis.</a:t>
                      </a: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629984303"/>
                  </a:ext>
                </a:extLst>
              </a:tr>
              <a:tr h="1255928">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Provide energy performance and GHG emission data, and report annually for 10 years.</a:t>
                      </a: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endParaRPr lang="en-US" sz="1100" kern="100">
                        <a:solidFill>
                          <a:schemeClr val="tx1"/>
                        </a:solidFill>
                        <a:effectLst/>
                        <a:latin typeface="Calibri"/>
                        <a:ea typeface="Aptos" panose="020B0004020202020204" pitchFamily="34" charset="0"/>
                        <a:cs typeface="Times New Roman"/>
                      </a:endParaRPr>
                    </a:p>
                    <a:p>
                      <a:pPr marL="0" marR="0">
                        <a:lnSpc>
                          <a:spcPct val="107000"/>
                        </a:lnSpc>
                        <a:spcAft>
                          <a:spcPts val="800"/>
                        </a:spcAft>
                      </a:pPr>
                      <a:r>
                        <a:rPr lang="en-US" sz="1100" b="1" kern="0">
                          <a:solidFill>
                            <a:schemeClr val="tx1"/>
                          </a:solidFill>
                          <a:effectLst/>
                          <a:latin typeface="Calibri"/>
                          <a:ea typeface="Times New Roman" panose="02020603050405020304" pitchFamily="18" charset="0"/>
                          <a:cs typeface="Times New Roman"/>
                        </a:rPr>
                        <a:t>(</a:t>
                      </a:r>
                      <a:r>
                        <a:rPr lang="en-US" sz="1100" b="1" kern="0" err="1">
                          <a:solidFill>
                            <a:schemeClr val="tx1"/>
                          </a:solidFill>
                          <a:effectLst/>
                          <a:latin typeface="Calibri"/>
                          <a:ea typeface="Times New Roman" panose="02020603050405020304" pitchFamily="18" charset="0"/>
                          <a:cs typeface="Times New Roman"/>
                        </a:rPr>
                        <a:t>GreenerGov</a:t>
                      </a:r>
                      <a:r>
                        <a:rPr lang="en-US" sz="1100" b="1" kern="0">
                          <a:solidFill>
                            <a:schemeClr val="tx1"/>
                          </a:solidFill>
                          <a:effectLst/>
                          <a:latin typeface="Calibri"/>
                          <a:ea typeface="Times New Roman" panose="02020603050405020304" pitchFamily="18" charset="0"/>
                          <a:cs typeface="Times New Roman"/>
                        </a:rPr>
                        <a:t> Dashboard is public to show energy, water, and GHG data)</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Collect/share best practices and facilitate peer-to-peer working groups.</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091963555"/>
                  </a:ext>
                </a:extLst>
              </a:tr>
              <a:tr h="288975">
                <a:tc>
                  <a:txBody>
                    <a:bodyPr/>
                    <a:lstStyle/>
                    <a:p>
                      <a:pPr marL="0" marR="0">
                        <a:lnSpc>
                          <a:spcPct val="107000"/>
                        </a:lnSpc>
                        <a:spcAft>
                          <a:spcPts val="800"/>
                        </a:spcAft>
                      </a:pP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nSpc>
                          <a:spcPct val="107000"/>
                        </a:lnSpc>
                        <a:spcAft>
                          <a:spcPts val="800"/>
                        </a:spcAft>
                      </a:pPr>
                      <a:r>
                        <a:rPr lang="en-US" sz="1100" kern="0">
                          <a:solidFill>
                            <a:schemeClr val="tx1"/>
                          </a:solidFill>
                          <a:effectLst/>
                          <a:latin typeface="Calibri"/>
                          <a:ea typeface="Times New Roman" panose="02020603050405020304" pitchFamily="18" charset="0"/>
                          <a:cs typeface="Times New Roman"/>
                        </a:rPr>
                        <a:t>Provide national recognition to partners.</a:t>
                      </a:r>
                      <a:endParaRPr lang="en-US" sz="1100" kern="100">
                        <a:solidFill>
                          <a:schemeClr val="tx1"/>
                        </a:solidFill>
                        <a:effectLst/>
                        <a:latin typeface="Calibri"/>
                        <a:ea typeface="Aptos" panose="020B0004020202020204" pitchFamily="34" charset="0"/>
                        <a:cs typeface="Times New Roman"/>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39488298"/>
                  </a:ext>
                </a:extLst>
              </a:tr>
            </a:tbl>
          </a:graphicData>
        </a:graphic>
      </p:graphicFrame>
    </p:spTree>
    <p:extLst>
      <p:ext uri="{BB962C8B-B14F-4D97-AF65-F5344CB8AC3E}">
        <p14:creationId xmlns:p14="http://schemas.microsoft.com/office/powerpoint/2010/main" val="2175963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A13D0-5DBA-C4E8-25BB-C72D49649809}"/>
              </a:ext>
            </a:extLst>
          </p:cNvPr>
          <p:cNvSpPr>
            <a:spLocks noGrp="1"/>
          </p:cNvSpPr>
          <p:nvPr>
            <p:ph type="title"/>
          </p:nvPr>
        </p:nvSpPr>
        <p:spPr>
          <a:xfrm>
            <a:off x="632133" y="502020"/>
            <a:ext cx="6085714" cy="1687793"/>
          </a:xfrm>
        </p:spPr>
        <p:txBody>
          <a:bodyPr vert="horz" lIns="91440" tIns="45720" rIns="91440" bIns="45720" rtlCol="0" anchor="b">
            <a:normAutofit fontScale="90000"/>
          </a:bodyPr>
          <a:lstStyle/>
          <a:p>
            <a:pPr>
              <a:lnSpc>
                <a:spcPct val="90000"/>
              </a:lnSpc>
            </a:pPr>
            <a:r>
              <a:rPr lang="en-US" sz="4000">
                <a:solidFill>
                  <a:schemeClr val="tx1"/>
                </a:solidFill>
              </a:rPr>
              <a:t>Overview &amp; Discussion of Resources for SSO</a:t>
            </a:r>
            <a:r>
              <a:rPr lang="en-US" sz="2700">
                <a:solidFill>
                  <a:schemeClr val="tx1"/>
                </a:solidFill>
              </a:rPr>
              <a:t>s</a:t>
            </a:r>
            <a:endParaRPr lang="en-US" sz="4000">
              <a:solidFill>
                <a:schemeClr val="tx1"/>
              </a:solidFill>
            </a:endParaRPr>
          </a:p>
        </p:txBody>
      </p:sp>
      <p:sp>
        <p:nvSpPr>
          <p:cNvPr id="3" name="TextBox 2">
            <a:extLst>
              <a:ext uri="{FF2B5EF4-FFF2-40B4-BE49-F238E27FC236}">
                <a16:creationId xmlns:a16="http://schemas.microsoft.com/office/drawing/2014/main" id="{DC05A775-E6A3-9505-351C-6FAAB8F2CD75}"/>
              </a:ext>
            </a:extLst>
          </p:cNvPr>
          <p:cNvSpPr txBox="1"/>
          <p:nvPr/>
        </p:nvSpPr>
        <p:spPr>
          <a:xfrm>
            <a:off x="786335" y="2405894"/>
            <a:ext cx="5673777" cy="35350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lvl="1" indent="-228600" defTabSz="914400">
              <a:lnSpc>
                <a:spcPct val="90000"/>
              </a:lnSpc>
              <a:spcAft>
                <a:spcPts val="600"/>
              </a:spcAft>
              <a:buFont typeface="Arial" panose="020B0604020202020204" pitchFamily="34" charset="0"/>
              <a:buChar char="•"/>
            </a:pPr>
            <a:endParaRPr lang="en-US" sz="1700" b="1"/>
          </a:p>
          <a:p>
            <a:pPr indent="-228600" defTabSz="914400">
              <a:lnSpc>
                <a:spcPct val="90000"/>
              </a:lnSpc>
              <a:spcAft>
                <a:spcPts val="600"/>
              </a:spcAft>
              <a:buFont typeface="Arial" panose="020B0604020202020204" pitchFamily="34" charset="0"/>
              <a:buChar char="•"/>
            </a:pPr>
            <a:endParaRPr lang="en-US" sz="1700" b="1"/>
          </a:p>
          <a:p>
            <a:pPr indent="-228600" defTabSz="914400">
              <a:lnSpc>
                <a:spcPct val="90000"/>
              </a:lnSpc>
              <a:spcAft>
                <a:spcPts val="600"/>
              </a:spcAft>
              <a:buFont typeface="Arial" panose="020B0604020202020204" pitchFamily="34" charset="0"/>
              <a:buChar char="•"/>
            </a:pPr>
            <a:r>
              <a:rPr lang="en-US" sz="1700" b="1"/>
              <a:t>Funding Options for Projects - DEEP</a:t>
            </a:r>
          </a:p>
          <a:p>
            <a:pPr indent="-228600" defTabSz="914400">
              <a:lnSpc>
                <a:spcPct val="90000"/>
              </a:lnSpc>
              <a:spcAft>
                <a:spcPts val="600"/>
              </a:spcAft>
              <a:buFont typeface="Arial" panose="020B0604020202020204" pitchFamily="34" charset="0"/>
              <a:buChar char="•"/>
            </a:pPr>
            <a:endParaRPr lang="en-US" sz="1700" b="1"/>
          </a:p>
          <a:p>
            <a:pPr indent="-228600" defTabSz="914400">
              <a:lnSpc>
                <a:spcPct val="90000"/>
              </a:lnSpc>
              <a:spcAft>
                <a:spcPts val="600"/>
              </a:spcAft>
              <a:buFont typeface="Arial" panose="020B0604020202020204" pitchFamily="34" charset="0"/>
              <a:buChar char="•"/>
            </a:pPr>
            <a:r>
              <a:rPr lang="en-US" sz="1700" b="1"/>
              <a:t>Brainstorm on the creation of Interagency Working </a:t>
            </a:r>
          </a:p>
          <a:p>
            <a:pPr marL="0" lvl="1" indent="-228600" defTabSz="914400">
              <a:lnSpc>
                <a:spcPct val="90000"/>
              </a:lnSpc>
              <a:spcAft>
                <a:spcPts val="600"/>
              </a:spcAft>
              <a:buFont typeface="Arial" panose="020B0604020202020204" pitchFamily="34" charset="0"/>
              <a:buChar char="•"/>
            </a:pPr>
            <a:endParaRPr lang="en-US" sz="1700"/>
          </a:p>
        </p:txBody>
      </p:sp>
      <p:sp>
        <p:nvSpPr>
          <p:cNvPr id="84" name="Rectangle 8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137ABB-2A69-090B-5417-D3E43F7FBFDB}"/>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EE4FDD9F-83AE-C4BC-A034-5C3E6A1C65A9}"/>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spTree>
    <p:extLst>
      <p:ext uri="{BB962C8B-B14F-4D97-AF65-F5344CB8AC3E}">
        <p14:creationId xmlns:p14="http://schemas.microsoft.com/office/powerpoint/2010/main" val="1685942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25378" y="234552"/>
            <a:ext cx="8645829" cy="1172686"/>
          </a:xfrm>
        </p:spPr>
        <p:txBody>
          <a:bodyPr vert="horz" lIns="91440" tIns="45720" rIns="91440" bIns="45720" rtlCol="0" anchor="ctr">
            <a:normAutofit fontScale="90000"/>
          </a:bodyPr>
          <a:lstStyle/>
          <a:p>
            <a:pPr>
              <a:lnSpc>
                <a:spcPct val="90000"/>
              </a:lnSpc>
            </a:pPr>
            <a:r>
              <a:rPr lang="en-US" sz="4000">
                <a:solidFill>
                  <a:srgbClr val="FFFFFF"/>
                </a:solidFill>
              </a:rPr>
              <a:t>funding options for projects – LBE Project Evolution</a:t>
            </a:r>
            <a:endParaRPr lang="en-US" sz="4000" kern="1200">
              <a:solidFill>
                <a:srgbClr val="FFFFFF"/>
              </a:solidFill>
              <a:latin typeface="+mj-lt"/>
              <a:ea typeface="+mj-ea"/>
              <a:cs typeface="+mj-cs"/>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772601" y="2020956"/>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graphicFrame>
        <p:nvGraphicFramePr>
          <p:cNvPr id="1318" name="Diagram 1317">
            <a:extLst>
              <a:ext uri="{FF2B5EF4-FFF2-40B4-BE49-F238E27FC236}">
                <a16:creationId xmlns:a16="http://schemas.microsoft.com/office/drawing/2014/main" id="{9E5E0701-5BF0-7CDC-642A-B57D001A0DCD}"/>
              </a:ext>
            </a:extLst>
          </p:cNvPr>
          <p:cNvGraphicFramePr/>
          <p:nvPr>
            <p:extLst>
              <p:ext uri="{D42A27DB-BD31-4B8C-83A1-F6EECF244321}">
                <p14:modId xmlns:p14="http://schemas.microsoft.com/office/powerpoint/2010/main" val="232259459"/>
              </p:ext>
            </p:extLst>
          </p:nvPr>
        </p:nvGraphicFramePr>
        <p:xfrm>
          <a:off x="312639" y="1188489"/>
          <a:ext cx="11100733" cy="3469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20" name="Picture 1619" descr="A picture containing shape&#10;&#10;Description automatically generated">
            <a:extLst>
              <a:ext uri="{FF2B5EF4-FFF2-40B4-BE49-F238E27FC236}">
                <a16:creationId xmlns:a16="http://schemas.microsoft.com/office/drawing/2014/main" id="{8941929D-D0A9-3D8F-08BD-6D2056E2E9DD}"/>
              </a:ext>
            </a:extLst>
          </p:cNvPr>
          <p:cNvPicPr>
            <a:picLocks noChangeAspect="1"/>
          </p:cNvPicPr>
          <p:nvPr/>
        </p:nvPicPr>
        <p:blipFill>
          <a:blip r:embed="rId7"/>
          <a:stretch>
            <a:fillRect/>
          </a:stretch>
        </p:blipFill>
        <p:spPr>
          <a:xfrm>
            <a:off x="123577" y="4121123"/>
            <a:ext cx="3977945" cy="522427"/>
          </a:xfrm>
          <a:prstGeom prst="rect">
            <a:avLst/>
          </a:prstGeom>
        </p:spPr>
      </p:pic>
      <p:pic>
        <p:nvPicPr>
          <p:cNvPr id="1621" name="Picture 1620">
            <a:extLst>
              <a:ext uri="{FF2B5EF4-FFF2-40B4-BE49-F238E27FC236}">
                <a16:creationId xmlns:a16="http://schemas.microsoft.com/office/drawing/2014/main" id="{6ED6EC67-2A0A-7B49-BC99-94BB93DF1C95}"/>
              </a:ext>
            </a:extLst>
          </p:cNvPr>
          <p:cNvPicPr>
            <a:picLocks noChangeAspect="1"/>
          </p:cNvPicPr>
          <p:nvPr/>
        </p:nvPicPr>
        <p:blipFill>
          <a:blip r:embed="rId8"/>
          <a:stretch>
            <a:fillRect/>
          </a:stretch>
        </p:blipFill>
        <p:spPr>
          <a:xfrm>
            <a:off x="963205" y="4748495"/>
            <a:ext cx="2286001" cy="523901"/>
          </a:xfrm>
          <a:prstGeom prst="rect">
            <a:avLst/>
          </a:prstGeom>
        </p:spPr>
      </p:pic>
      <p:sp>
        <p:nvSpPr>
          <p:cNvPr id="1919" name="Oval 1918">
            <a:extLst>
              <a:ext uri="{FF2B5EF4-FFF2-40B4-BE49-F238E27FC236}">
                <a16:creationId xmlns:a16="http://schemas.microsoft.com/office/drawing/2014/main" id="{22096163-9F50-2CF3-B379-C0DC9AECF279}"/>
              </a:ext>
            </a:extLst>
          </p:cNvPr>
          <p:cNvSpPr/>
          <p:nvPr/>
        </p:nvSpPr>
        <p:spPr>
          <a:xfrm>
            <a:off x="4236324" y="4385461"/>
            <a:ext cx="1627762" cy="104029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Waste</a:t>
            </a:r>
          </a:p>
        </p:txBody>
      </p:sp>
      <p:sp>
        <p:nvSpPr>
          <p:cNvPr id="1543" name="Oval 1542">
            <a:extLst>
              <a:ext uri="{FF2B5EF4-FFF2-40B4-BE49-F238E27FC236}">
                <a16:creationId xmlns:a16="http://schemas.microsoft.com/office/drawing/2014/main" id="{5ED1F9CB-BF6D-F048-A802-684FFFCBF5D6}"/>
              </a:ext>
            </a:extLst>
          </p:cNvPr>
          <p:cNvSpPr/>
          <p:nvPr/>
        </p:nvSpPr>
        <p:spPr>
          <a:xfrm>
            <a:off x="5562832" y="4000137"/>
            <a:ext cx="1485456" cy="9807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Water </a:t>
            </a:r>
          </a:p>
        </p:txBody>
      </p:sp>
      <p:sp>
        <p:nvSpPr>
          <p:cNvPr id="1544" name="Oval 1543">
            <a:extLst>
              <a:ext uri="{FF2B5EF4-FFF2-40B4-BE49-F238E27FC236}">
                <a16:creationId xmlns:a16="http://schemas.microsoft.com/office/drawing/2014/main" id="{8243FE68-E14C-C37C-95E9-3036D8708BB7}"/>
              </a:ext>
            </a:extLst>
          </p:cNvPr>
          <p:cNvSpPr/>
          <p:nvPr/>
        </p:nvSpPr>
        <p:spPr>
          <a:xfrm>
            <a:off x="5337035" y="4908921"/>
            <a:ext cx="1981761" cy="13591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GHG emissions </a:t>
            </a:r>
          </a:p>
        </p:txBody>
      </p:sp>
      <p:pic>
        <p:nvPicPr>
          <p:cNvPr id="29" name="Picture 28">
            <a:extLst>
              <a:ext uri="{FF2B5EF4-FFF2-40B4-BE49-F238E27FC236}">
                <a16:creationId xmlns:a16="http://schemas.microsoft.com/office/drawing/2014/main" id="{9E0E2E75-61B7-576E-085C-8EA9A4AC5BF2}"/>
              </a:ext>
            </a:extLst>
          </p:cNvPr>
          <p:cNvPicPr>
            <a:picLocks noChangeAspect="1"/>
          </p:cNvPicPr>
          <p:nvPr/>
        </p:nvPicPr>
        <p:blipFill>
          <a:blip r:embed="rId9"/>
          <a:stretch>
            <a:fillRect/>
          </a:stretch>
        </p:blipFill>
        <p:spPr>
          <a:xfrm>
            <a:off x="7911828" y="3957143"/>
            <a:ext cx="3909390" cy="2632952"/>
          </a:xfrm>
          <a:prstGeom prst="rect">
            <a:avLst/>
          </a:prstGeom>
        </p:spPr>
      </p:pic>
      <p:pic>
        <p:nvPicPr>
          <p:cNvPr id="10" name="Picture 9">
            <a:extLst>
              <a:ext uri="{FF2B5EF4-FFF2-40B4-BE49-F238E27FC236}">
                <a16:creationId xmlns:a16="http://schemas.microsoft.com/office/drawing/2014/main" id="{BBE576FE-5C12-DE05-6524-BB8087EED2E2}"/>
              </a:ext>
            </a:extLst>
          </p:cNvPr>
          <p:cNvPicPr>
            <a:picLocks noChangeAspect="1"/>
          </p:cNvPicPr>
          <p:nvPr/>
        </p:nvPicPr>
        <p:blipFill>
          <a:blip r:embed="rId10"/>
          <a:stretch>
            <a:fillRect/>
          </a:stretch>
        </p:blipFill>
        <p:spPr>
          <a:xfrm>
            <a:off x="10694918" y="1656"/>
            <a:ext cx="1496668" cy="1567070"/>
          </a:xfrm>
          <a:prstGeom prst="rect">
            <a:avLst/>
          </a:prstGeom>
        </p:spPr>
      </p:pic>
    </p:spTree>
    <p:extLst>
      <p:ext uri="{BB962C8B-B14F-4D97-AF65-F5344CB8AC3E}">
        <p14:creationId xmlns:p14="http://schemas.microsoft.com/office/powerpoint/2010/main" val="894901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a:bodyPr>
          <a:lstStyle/>
          <a:p>
            <a:pPr>
              <a:lnSpc>
                <a:spcPct val="90000"/>
              </a:lnSpc>
            </a:pPr>
            <a:r>
              <a:rPr lang="en-US" sz="4000">
                <a:solidFill>
                  <a:srgbClr val="FFFFFF"/>
                </a:solidFill>
                <a:latin typeface="Public Sans ExtraBold"/>
              </a:rPr>
              <a:t>Funding options </a:t>
            </a:r>
            <a:endParaRPr lang="en-US" sz="4000" kern="1200">
              <a:solidFill>
                <a:srgbClr val="FFFFFF"/>
              </a:solidFill>
              <a:latin typeface="Public Sans ExtraBold"/>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sp>
        <p:nvSpPr>
          <p:cNvPr id="53" name="TextBox 52">
            <a:extLst>
              <a:ext uri="{FF2B5EF4-FFF2-40B4-BE49-F238E27FC236}">
                <a16:creationId xmlns:a16="http://schemas.microsoft.com/office/drawing/2014/main" id="{7CC81469-1114-90E8-23F4-2371A31F2DA1}"/>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2"/>
          <a:stretch>
            <a:fillRect/>
          </a:stretch>
        </p:blipFill>
        <p:spPr>
          <a:xfrm>
            <a:off x="10694918" y="1656"/>
            <a:ext cx="1496668" cy="1567070"/>
          </a:xfrm>
          <a:prstGeom prst="rect">
            <a:avLst/>
          </a:prstGeom>
        </p:spPr>
      </p:pic>
      <p:sp>
        <p:nvSpPr>
          <p:cNvPr id="5" name="TextBox 4">
            <a:extLst>
              <a:ext uri="{FF2B5EF4-FFF2-40B4-BE49-F238E27FC236}">
                <a16:creationId xmlns:a16="http://schemas.microsoft.com/office/drawing/2014/main" id="{71B795ED-B3AF-92FA-EF71-471C6FC112CD}"/>
              </a:ext>
            </a:extLst>
          </p:cNvPr>
          <p:cNvSpPr txBox="1"/>
          <p:nvPr/>
        </p:nvSpPr>
        <p:spPr>
          <a:xfrm>
            <a:off x="380325" y="1762716"/>
            <a:ext cx="11811672"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F5496"/>
                </a:solidFill>
                <a:latin typeface="Calibri"/>
                <a:ea typeface="Calibri"/>
                <a:cs typeface="Calibri"/>
              </a:rPr>
              <a:t>On-bill financing with utility incentives</a:t>
            </a:r>
            <a:endParaRPr lang="en-US" sz="2800"/>
          </a:p>
          <a:p>
            <a:endParaRPr lang="en-US" sz="2400" i="1">
              <a:solidFill>
                <a:srgbClr val="000000"/>
              </a:solidFill>
              <a:latin typeface="Calibri"/>
              <a:ea typeface="Calibri"/>
              <a:cs typeface="Calibri"/>
            </a:endParaRPr>
          </a:p>
          <a:p>
            <a:r>
              <a:rPr lang="en-US" sz="2600" i="1">
                <a:solidFill>
                  <a:srgbClr val="000000"/>
                </a:solidFill>
                <a:latin typeface="Calibri"/>
                <a:ea typeface="Calibri"/>
                <a:cs typeface="Calibri"/>
              </a:rPr>
              <a:t>What is on-bill financing?</a:t>
            </a:r>
            <a:r>
              <a:rPr lang="en-US" sz="2600">
                <a:solidFill>
                  <a:srgbClr val="3F3F3F"/>
                </a:solidFill>
                <a:latin typeface="Calibri"/>
                <a:ea typeface="Calibri"/>
                <a:cs typeface="Calibri"/>
              </a:rPr>
              <a:t> </a:t>
            </a:r>
            <a:endParaRPr lang="en-US" sz="2600">
              <a:latin typeface="Calibri"/>
              <a:ea typeface="Calibri"/>
              <a:cs typeface="Calibri"/>
            </a:endParaRPr>
          </a:p>
          <a:p>
            <a:endParaRPr lang="en-US" sz="2600">
              <a:solidFill>
                <a:srgbClr val="3F3F3F"/>
              </a:solidFill>
              <a:latin typeface="Calibri"/>
              <a:ea typeface="Calibri"/>
              <a:cs typeface="Calibri"/>
            </a:endParaRPr>
          </a:p>
          <a:p>
            <a:pPr marL="342900" indent="-342900">
              <a:buFont typeface="Arial"/>
              <a:buChar char="•"/>
            </a:pPr>
            <a:r>
              <a:rPr lang="en-US" sz="2600">
                <a:solidFill>
                  <a:srgbClr val="3F3F3F"/>
                </a:solidFill>
                <a:latin typeface="Calibri"/>
                <a:ea typeface="Calibri"/>
                <a:cs typeface="Calibri"/>
              </a:rPr>
              <a:t>The </a:t>
            </a:r>
            <a:r>
              <a:rPr lang="en-US" sz="2600" b="1">
                <a:solidFill>
                  <a:srgbClr val="3F3F3F"/>
                </a:solidFill>
                <a:latin typeface="Calibri"/>
                <a:ea typeface="Calibri"/>
                <a:cs typeface="Calibri"/>
              </a:rPr>
              <a:t>first option</a:t>
            </a:r>
            <a:r>
              <a:rPr lang="en-US" sz="2600">
                <a:solidFill>
                  <a:srgbClr val="3F3F3F"/>
                </a:solidFill>
                <a:latin typeface="Calibri"/>
                <a:ea typeface="Calibri"/>
                <a:cs typeface="Calibri"/>
              </a:rPr>
              <a:t> for </a:t>
            </a:r>
            <a:r>
              <a:rPr lang="en-US" sz="2600" b="1">
                <a:solidFill>
                  <a:srgbClr val="3F3F3F"/>
                </a:solidFill>
                <a:latin typeface="Calibri"/>
                <a:ea typeface="Calibri"/>
                <a:cs typeface="Calibri"/>
              </a:rPr>
              <a:t>energy efficiency projects.</a:t>
            </a:r>
          </a:p>
          <a:p>
            <a:endParaRPr lang="en-US" sz="2600">
              <a:solidFill>
                <a:srgbClr val="3F3F3F"/>
              </a:solidFill>
              <a:latin typeface="Calibri"/>
              <a:ea typeface="Calibri"/>
              <a:cs typeface="Calibri"/>
            </a:endParaRPr>
          </a:p>
          <a:p>
            <a:pPr marL="342900" indent="-342900">
              <a:buFont typeface="Arial"/>
              <a:buChar char="•"/>
            </a:pPr>
            <a:r>
              <a:rPr lang="en-US" sz="2600" b="1">
                <a:solidFill>
                  <a:srgbClr val="3F3F3F"/>
                </a:solidFill>
                <a:latin typeface="Calibri"/>
                <a:ea typeface="Calibri"/>
                <a:cs typeface="Calibri"/>
              </a:rPr>
              <a:t>Reduces the total project cost</a:t>
            </a:r>
            <a:r>
              <a:rPr lang="en-US" sz="2600">
                <a:solidFill>
                  <a:srgbClr val="3F3F3F"/>
                </a:solidFill>
                <a:latin typeface="Calibri"/>
                <a:ea typeface="Calibri"/>
                <a:cs typeface="Calibri"/>
              </a:rPr>
              <a:t> through utility </a:t>
            </a:r>
            <a:r>
              <a:rPr lang="en-US" sz="2600" b="1">
                <a:solidFill>
                  <a:srgbClr val="3F3F3F"/>
                </a:solidFill>
                <a:latin typeface="Calibri"/>
                <a:ea typeface="Calibri"/>
                <a:cs typeface="Calibri"/>
              </a:rPr>
              <a:t>rebates/incentives </a:t>
            </a:r>
            <a:endParaRPr lang="en-US" sz="2600" b="1">
              <a:solidFill>
                <a:srgbClr val="3F3F3F"/>
              </a:solidFill>
              <a:latin typeface="Public Sans"/>
              <a:ea typeface="Calibri"/>
              <a:cs typeface="Calibri"/>
            </a:endParaRPr>
          </a:p>
          <a:p>
            <a:endParaRPr lang="en-US" sz="2600">
              <a:solidFill>
                <a:srgbClr val="3F3F3F"/>
              </a:solidFill>
              <a:latin typeface="Calibri"/>
              <a:ea typeface="Calibri"/>
              <a:cs typeface="Calibri"/>
            </a:endParaRPr>
          </a:p>
          <a:p>
            <a:pPr marL="342900" indent="-342900">
              <a:buFont typeface="Arial"/>
              <a:buChar char="•"/>
            </a:pPr>
            <a:r>
              <a:rPr lang="en-US" sz="2600">
                <a:solidFill>
                  <a:srgbClr val="3F3F3F"/>
                </a:solidFill>
                <a:latin typeface="Calibri"/>
                <a:ea typeface="Calibri"/>
                <a:cs typeface="Calibri"/>
              </a:rPr>
              <a:t>Allows the remaining project costs to be</a:t>
            </a:r>
            <a:r>
              <a:rPr lang="en-US" sz="2600" b="1">
                <a:solidFill>
                  <a:srgbClr val="3F3F3F"/>
                </a:solidFill>
                <a:latin typeface="Calibri"/>
                <a:ea typeface="Calibri"/>
                <a:cs typeface="Calibri"/>
              </a:rPr>
              <a:t> paid on-bill over time </a:t>
            </a:r>
            <a:r>
              <a:rPr lang="en-US" sz="2600">
                <a:solidFill>
                  <a:srgbClr val="3F3F3F"/>
                </a:solidFill>
                <a:latin typeface="Calibri"/>
                <a:ea typeface="Calibri"/>
                <a:cs typeface="Calibri"/>
              </a:rPr>
              <a:t>(up to $1 million in Eversource territory &amp; up to $500K in United Illuminating territory)</a:t>
            </a:r>
            <a:endParaRPr lang="en-US" sz="2600"/>
          </a:p>
          <a:p>
            <a:endParaRPr lang="en-US" sz="2400">
              <a:solidFill>
                <a:srgbClr val="3F3F3F"/>
              </a:solidFill>
              <a:latin typeface="Calibri"/>
              <a:ea typeface="Calibri"/>
              <a:cs typeface="Calibri"/>
            </a:endParaRPr>
          </a:p>
          <a:p>
            <a:pPr algn="l"/>
            <a:endParaRPr lang="en-US"/>
          </a:p>
        </p:txBody>
      </p:sp>
    </p:spTree>
    <p:extLst>
      <p:ext uri="{BB962C8B-B14F-4D97-AF65-F5344CB8AC3E}">
        <p14:creationId xmlns:p14="http://schemas.microsoft.com/office/powerpoint/2010/main" val="886393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a:bodyPr>
          <a:lstStyle/>
          <a:p>
            <a:pPr>
              <a:lnSpc>
                <a:spcPct val="90000"/>
              </a:lnSpc>
            </a:pPr>
            <a:r>
              <a:rPr lang="en-US" sz="4000">
                <a:solidFill>
                  <a:srgbClr val="FFFFFF"/>
                </a:solidFill>
                <a:latin typeface="Public Sans ExtraBold"/>
              </a:rPr>
              <a:t>Funding options </a:t>
            </a:r>
            <a:endParaRPr lang="en-US" sz="4000" kern="1200">
              <a:solidFill>
                <a:srgbClr val="FFFFFF"/>
              </a:solidFill>
              <a:latin typeface="Public Sans ExtraBold"/>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sp>
        <p:nvSpPr>
          <p:cNvPr id="53" name="TextBox 52">
            <a:extLst>
              <a:ext uri="{FF2B5EF4-FFF2-40B4-BE49-F238E27FC236}">
                <a16:creationId xmlns:a16="http://schemas.microsoft.com/office/drawing/2014/main" id="{7CC81469-1114-90E8-23F4-2371A31F2DA1}"/>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2"/>
          <a:stretch>
            <a:fillRect/>
          </a:stretch>
        </p:blipFill>
        <p:spPr>
          <a:xfrm>
            <a:off x="10694918" y="1656"/>
            <a:ext cx="1496668" cy="1567070"/>
          </a:xfrm>
          <a:prstGeom prst="rect">
            <a:avLst/>
          </a:prstGeom>
        </p:spPr>
      </p:pic>
      <p:sp>
        <p:nvSpPr>
          <p:cNvPr id="5" name="TextBox 4">
            <a:extLst>
              <a:ext uri="{FF2B5EF4-FFF2-40B4-BE49-F238E27FC236}">
                <a16:creationId xmlns:a16="http://schemas.microsoft.com/office/drawing/2014/main" id="{71B795ED-B3AF-92FA-EF71-471C6FC112CD}"/>
              </a:ext>
            </a:extLst>
          </p:cNvPr>
          <p:cNvSpPr txBox="1"/>
          <p:nvPr/>
        </p:nvSpPr>
        <p:spPr>
          <a:xfrm>
            <a:off x="137564" y="1580646"/>
            <a:ext cx="12088149" cy="63863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2F5496"/>
                </a:solidFill>
                <a:latin typeface="Calibri"/>
                <a:ea typeface="Calibri"/>
                <a:cs typeface="Calibri"/>
              </a:rPr>
              <a:t>On-bill financing with utility incentives: </a:t>
            </a:r>
            <a:endParaRPr lang="en-US" sz="2400"/>
          </a:p>
          <a:p>
            <a:endParaRPr lang="en-US" sz="2400" i="1">
              <a:solidFill>
                <a:srgbClr val="000000"/>
              </a:solidFill>
              <a:latin typeface="Calibri"/>
              <a:ea typeface="Calibri"/>
              <a:cs typeface="Calibri"/>
            </a:endParaRPr>
          </a:p>
          <a:p>
            <a:r>
              <a:rPr lang="en-US" sz="2400">
                <a:solidFill>
                  <a:srgbClr val="000000"/>
                </a:solidFill>
                <a:latin typeface="Calibri"/>
                <a:ea typeface="Calibri"/>
                <a:cs typeface="Calibri"/>
              </a:rPr>
              <a:t>On-Bill Financing allows: </a:t>
            </a:r>
          </a:p>
          <a:p>
            <a:endParaRPr lang="en-US" sz="1100">
              <a:solidFill>
                <a:srgbClr val="3F3F3F"/>
              </a:solidFill>
              <a:latin typeface="Calibri"/>
              <a:ea typeface="Calibri"/>
              <a:cs typeface="Calibri"/>
            </a:endParaRPr>
          </a:p>
          <a:p>
            <a:pPr marL="285750" indent="-285750">
              <a:buFont typeface="Symbol"/>
              <a:buChar char="•"/>
            </a:pPr>
            <a:r>
              <a:rPr lang="en-US" sz="2400">
                <a:solidFill>
                  <a:srgbClr val="3F3F3F"/>
                </a:solidFill>
                <a:latin typeface="Calibri"/>
                <a:ea typeface="Calibri"/>
                <a:cs typeface="Calibri"/>
              </a:rPr>
              <a:t>Project costs to be billed through the </a:t>
            </a:r>
            <a:r>
              <a:rPr lang="en-US" sz="2400" b="1">
                <a:solidFill>
                  <a:srgbClr val="3F3F3F"/>
                </a:solidFill>
                <a:latin typeface="Calibri"/>
                <a:ea typeface="Calibri"/>
                <a:cs typeface="Calibri"/>
              </a:rPr>
              <a:t>agencies’ regular monthly bills.</a:t>
            </a:r>
          </a:p>
          <a:p>
            <a:endParaRPr lang="en-US" sz="2400" b="1">
              <a:solidFill>
                <a:srgbClr val="3F3F3F"/>
              </a:solidFill>
              <a:latin typeface="Calibri"/>
              <a:ea typeface="Calibri"/>
              <a:cs typeface="Calibri"/>
            </a:endParaRPr>
          </a:p>
          <a:p>
            <a:pPr marL="285750" indent="-285750">
              <a:buFont typeface="Symbol"/>
              <a:buChar char="•"/>
            </a:pPr>
            <a:r>
              <a:rPr lang="en-US" sz="2400">
                <a:solidFill>
                  <a:srgbClr val="3F3F3F"/>
                </a:solidFill>
                <a:ea typeface="+mn-lt"/>
                <a:cs typeface="+mn-lt"/>
              </a:rPr>
              <a:t>Payments made by agencies from their existing </a:t>
            </a:r>
            <a:r>
              <a:rPr lang="en-US" sz="2400" b="1">
                <a:solidFill>
                  <a:srgbClr val="3F3F3F"/>
                </a:solidFill>
                <a:ea typeface="+mn-lt"/>
                <a:cs typeface="+mn-lt"/>
              </a:rPr>
              <a:t>operating budget.</a:t>
            </a:r>
            <a:endParaRPr lang="en-US" sz="2400" b="1">
              <a:solidFill>
                <a:srgbClr val="3F3F3F"/>
              </a:solidFill>
              <a:latin typeface="Calibri"/>
              <a:ea typeface="Calibri"/>
              <a:cs typeface="Calibri"/>
            </a:endParaRPr>
          </a:p>
          <a:p>
            <a:endParaRPr lang="en-US" sz="2400" b="1">
              <a:solidFill>
                <a:srgbClr val="3F3F3F"/>
              </a:solidFill>
              <a:latin typeface="Public Sans"/>
              <a:ea typeface="Calibri"/>
              <a:cs typeface="Calibri"/>
            </a:endParaRPr>
          </a:p>
          <a:p>
            <a:pPr marL="285750" indent="-285750">
              <a:buFont typeface="Symbol"/>
              <a:buChar char="•"/>
            </a:pPr>
            <a:r>
              <a:rPr lang="en-US" sz="2400">
                <a:solidFill>
                  <a:srgbClr val="3F3F3F"/>
                </a:solidFill>
                <a:latin typeface="Calibri"/>
                <a:ea typeface="Calibri"/>
                <a:cs typeface="Calibri"/>
              </a:rPr>
              <a:t>On-bill financing is provided at </a:t>
            </a:r>
            <a:r>
              <a:rPr lang="en-US" sz="2400" b="1">
                <a:solidFill>
                  <a:srgbClr val="3F3F3F"/>
                </a:solidFill>
                <a:latin typeface="Calibri"/>
                <a:ea typeface="Calibri"/>
                <a:cs typeface="Calibri"/>
              </a:rPr>
              <a:t>0% interest</a:t>
            </a:r>
            <a:r>
              <a:rPr lang="en-US" sz="2400">
                <a:solidFill>
                  <a:srgbClr val="3F3F3F"/>
                </a:solidFill>
                <a:latin typeface="Calibri"/>
                <a:ea typeface="Calibri"/>
                <a:cs typeface="Calibri"/>
              </a:rPr>
              <a:t> and for up to four years (Eversource offers five-year loans as well). </a:t>
            </a:r>
            <a:endParaRPr lang="en-US"/>
          </a:p>
          <a:p>
            <a:endParaRPr lang="en-US" sz="2400">
              <a:solidFill>
                <a:srgbClr val="3F3F3F"/>
              </a:solidFill>
              <a:latin typeface="Calibri"/>
              <a:ea typeface="Calibri"/>
              <a:cs typeface="Calibri"/>
            </a:endParaRPr>
          </a:p>
          <a:p>
            <a:pPr marL="285750" indent="-285750">
              <a:buFont typeface="Symbol"/>
              <a:buChar char="•"/>
            </a:pPr>
            <a:r>
              <a:rPr lang="en-US" sz="2400" b="1">
                <a:solidFill>
                  <a:srgbClr val="3F3F3F"/>
                </a:solidFill>
                <a:latin typeface="Calibri"/>
                <a:ea typeface="Calibri"/>
                <a:cs typeface="Calibri"/>
              </a:rPr>
              <a:t>Upfront financing</a:t>
            </a:r>
            <a:r>
              <a:rPr lang="en-US" sz="2400">
                <a:solidFill>
                  <a:srgbClr val="3F3F3F"/>
                </a:solidFill>
                <a:latin typeface="Calibri"/>
                <a:ea typeface="Calibri"/>
                <a:cs typeface="Calibri"/>
              </a:rPr>
              <a:t> comes from the utility or third-party financer.</a:t>
            </a:r>
          </a:p>
          <a:p>
            <a:endParaRPr lang="en-US" sz="2400">
              <a:solidFill>
                <a:srgbClr val="3F3F3F"/>
              </a:solidFill>
              <a:latin typeface="Calibri"/>
              <a:ea typeface="Calibri"/>
              <a:cs typeface="Calibri"/>
            </a:endParaRPr>
          </a:p>
          <a:p>
            <a:pPr marL="285750" indent="-285750">
              <a:buFont typeface="Symbol"/>
              <a:buChar char="•"/>
            </a:pPr>
            <a:r>
              <a:rPr lang="en-US" sz="2400">
                <a:solidFill>
                  <a:srgbClr val="3F3F3F"/>
                </a:solidFill>
                <a:latin typeface="Calibri"/>
                <a:ea typeface="Calibri"/>
                <a:cs typeface="Calibri"/>
              </a:rPr>
              <a:t>The Utility Company will oversee the implementation of the project.</a:t>
            </a:r>
          </a:p>
          <a:p>
            <a:endParaRPr lang="en-US" sz="2400">
              <a:solidFill>
                <a:srgbClr val="3F3F3F"/>
              </a:solidFill>
              <a:latin typeface="Calibri"/>
              <a:ea typeface="Calibri"/>
              <a:cs typeface="Calibri"/>
            </a:endParaRPr>
          </a:p>
          <a:p>
            <a:endParaRPr lang="en-US" sz="2400">
              <a:solidFill>
                <a:srgbClr val="3F3F3F"/>
              </a:solidFill>
              <a:latin typeface="Calibri"/>
              <a:ea typeface="Calibri"/>
              <a:cs typeface="Calibri"/>
            </a:endParaRPr>
          </a:p>
          <a:p>
            <a:endParaRPr lang="en-US" sz="2000">
              <a:solidFill>
                <a:srgbClr val="3F3F3F"/>
              </a:solidFill>
              <a:latin typeface="Calibri"/>
              <a:ea typeface="Calibri"/>
              <a:cs typeface="Calibri"/>
            </a:endParaRPr>
          </a:p>
          <a:p>
            <a:pPr algn="l"/>
            <a:endParaRPr lang="en-US"/>
          </a:p>
        </p:txBody>
      </p:sp>
    </p:spTree>
    <p:extLst>
      <p:ext uri="{BB962C8B-B14F-4D97-AF65-F5344CB8AC3E}">
        <p14:creationId xmlns:p14="http://schemas.microsoft.com/office/powerpoint/2010/main" val="2841502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EC85-C063-4F48-DC84-80BD2DF08F44}"/>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E7E4BF2-7A5C-E32D-980C-13AF273F5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55CDEA-4783-1440-7940-4FD41F329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170F33-C240-1BC4-1730-8DAE9A47A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3C5DD30-2652-B8B8-E716-FC380E9B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7FFCA-9032-540A-625D-1766C023E95A}"/>
              </a:ext>
            </a:extLst>
          </p:cNvPr>
          <p:cNvSpPr>
            <a:spLocks noGrp="1"/>
          </p:cNvSpPr>
          <p:nvPr>
            <p:ph type="title"/>
          </p:nvPr>
        </p:nvSpPr>
        <p:spPr>
          <a:xfrm>
            <a:off x="25378" y="234552"/>
            <a:ext cx="8645829" cy="1172686"/>
          </a:xfrm>
        </p:spPr>
        <p:txBody>
          <a:bodyPr vert="horz" lIns="91440" tIns="45720" rIns="91440" bIns="45720" rtlCol="0" anchor="ctr">
            <a:normAutofit/>
          </a:bodyPr>
          <a:lstStyle/>
          <a:p>
            <a:pPr>
              <a:lnSpc>
                <a:spcPct val="90000"/>
              </a:lnSpc>
            </a:pPr>
            <a:r>
              <a:rPr lang="en-US" sz="4000">
                <a:solidFill>
                  <a:srgbClr val="FFFFFF"/>
                </a:solidFill>
              </a:rPr>
              <a:t>LBE Bond Funds </a:t>
            </a:r>
            <a:endParaRPr lang="en-US" sz="4000" kern="1200">
              <a:solidFill>
                <a:srgbClr val="FFFFFF"/>
              </a:solidFill>
              <a:latin typeface="+mj-lt"/>
              <a:ea typeface="+mj-ea"/>
              <a:cs typeface="+mj-cs"/>
            </a:endParaRPr>
          </a:p>
        </p:txBody>
      </p:sp>
      <p:sp>
        <p:nvSpPr>
          <p:cNvPr id="4" name="Date Placeholder 3">
            <a:extLst>
              <a:ext uri="{FF2B5EF4-FFF2-40B4-BE49-F238E27FC236}">
                <a16:creationId xmlns:a16="http://schemas.microsoft.com/office/drawing/2014/main" id="{A6420F32-B1D9-DD1D-63E7-561CF3D72834}"/>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pic>
        <p:nvPicPr>
          <p:cNvPr id="10" name="Picture 9">
            <a:extLst>
              <a:ext uri="{FF2B5EF4-FFF2-40B4-BE49-F238E27FC236}">
                <a16:creationId xmlns:a16="http://schemas.microsoft.com/office/drawing/2014/main" id="{30003DB9-B3E7-3D7D-4F25-B7A747A53A66}"/>
              </a:ext>
            </a:extLst>
          </p:cNvPr>
          <p:cNvPicPr>
            <a:picLocks noChangeAspect="1"/>
          </p:cNvPicPr>
          <p:nvPr/>
        </p:nvPicPr>
        <p:blipFill>
          <a:blip r:embed="rId2"/>
          <a:stretch>
            <a:fillRect/>
          </a:stretch>
        </p:blipFill>
        <p:spPr>
          <a:xfrm>
            <a:off x="10694918" y="1656"/>
            <a:ext cx="1496668" cy="1567070"/>
          </a:xfrm>
          <a:prstGeom prst="rect">
            <a:avLst/>
          </a:prstGeom>
        </p:spPr>
      </p:pic>
      <p:sp>
        <p:nvSpPr>
          <p:cNvPr id="14" name="TextBox 13">
            <a:extLst>
              <a:ext uri="{FF2B5EF4-FFF2-40B4-BE49-F238E27FC236}">
                <a16:creationId xmlns:a16="http://schemas.microsoft.com/office/drawing/2014/main" id="{9F1AF83A-29F7-58DC-1052-90CB5C999127}"/>
              </a:ext>
            </a:extLst>
          </p:cNvPr>
          <p:cNvSpPr txBox="1"/>
          <p:nvPr/>
        </p:nvSpPr>
        <p:spPr>
          <a:xfrm>
            <a:off x="644972" y="1813483"/>
            <a:ext cx="9696892" cy="769441"/>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cs typeface="Calibri" panose="020F0502020204030204" pitchFamily="34" charset="0"/>
              </a:rPr>
              <a:t>Bond funds are available for state agencies to help meet E.O. 1 and E.O 21-3 targets. </a:t>
            </a:r>
          </a:p>
        </p:txBody>
      </p:sp>
      <p:graphicFrame>
        <p:nvGraphicFramePr>
          <p:cNvPr id="3" name="Diagram 2">
            <a:extLst>
              <a:ext uri="{FF2B5EF4-FFF2-40B4-BE49-F238E27FC236}">
                <a16:creationId xmlns:a16="http://schemas.microsoft.com/office/drawing/2014/main" id="{D6B22A1A-54AF-8041-DE3F-7B52C1D7AC13}"/>
              </a:ext>
            </a:extLst>
          </p:cNvPr>
          <p:cNvGraphicFramePr/>
          <p:nvPr>
            <p:extLst>
              <p:ext uri="{D42A27DB-BD31-4B8C-83A1-F6EECF244321}">
                <p14:modId xmlns:p14="http://schemas.microsoft.com/office/powerpoint/2010/main" val="1750797359"/>
              </p:ext>
            </p:extLst>
          </p:nvPr>
        </p:nvGraphicFramePr>
        <p:xfrm>
          <a:off x="-3" y="2096322"/>
          <a:ext cx="12192003" cy="3242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DC5C9C0-957F-ED0A-BB1F-58188A1FBF30}"/>
              </a:ext>
            </a:extLst>
          </p:cNvPr>
          <p:cNvSpPr txBox="1"/>
          <p:nvPr/>
        </p:nvSpPr>
        <p:spPr>
          <a:xfrm>
            <a:off x="648867" y="5287321"/>
            <a:ext cx="9847084" cy="646331"/>
          </a:xfrm>
          <a:prstGeom prst="rect">
            <a:avLst/>
          </a:prstGeom>
          <a:noFill/>
        </p:spPr>
        <p:txBody>
          <a:bodyPr wrap="square">
            <a:spAutoFit/>
          </a:bodyPr>
          <a:lstStyle/>
          <a:p>
            <a:pPr marL="285750" indent="-285750">
              <a:buFont typeface="Arial" panose="020B0604020202020204" pitchFamily="34" charset="0"/>
              <a:buChar char="•"/>
            </a:pPr>
            <a:r>
              <a:rPr lang="en-US" sz="1800" i="1">
                <a:latin typeface="Calibri" panose="020F0502020204030204" pitchFamily="34" charset="0"/>
                <a:cs typeface="Calibri" panose="020F0502020204030204" pitchFamily="34" charset="0"/>
              </a:rPr>
              <a:t>Important Note: Projects less than $1 million should go through utility on-bill financing before perusing Bond funds. </a:t>
            </a:r>
          </a:p>
        </p:txBody>
      </p:sp>
    </p:spTree>
    <p:extLst>
      <p:ext uri="{BB962C8B-B14F-4D97-AF65-F5344CB8AC3E}">
        <p14:creationId xmlns:p14="http://schemas.microsoft.com/office/powerpoint/2010/main" val="3099480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a:bodyPr>
          <a:lstStyle/>
          <a:p>
            <a:pPr>
              <a:lnSpc>
                <a:spcPct val="90000"/>
              </a:lnSpc>
            </a:pPr>
            <a:r>
              <a:rPr lang="en-US" sz="4000">
                <a:solidFill>
                  <a:srgbClr val="FFFFFF"/>
                </a:solidFill>
                <a:latin typeface="Public Sans ExtraBold"/>
              </a:rPr>
              <a:t>LBE Bond Funding options </a:t>
            </a:r>
            <a:endParaRPr lang="en-US" sz="4000" kern="1200">
              <a:solidFill>
                <a:srgbClr val="FFFFFF"/>
              </a:solidFill>
              <a:latin typeface="Public Sans ExtraBold"/>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sp>
        <p:nvSpPr>
          <p:cNvPr id="53" name="TextBox 52">
            <a:extLst>
              <a:ext uri="{FF2B5EF4-FFF2-40B4-BE49-F238E27FC236}">
                <a16:creationId xmlns:a16="http://schemas.microsoft.com/office/drawing/2014/main" id="{7CC81469-1114-90E8-23F4-2371A31F2DA1}"/>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2"/>
          <a:stretch>
            <a:fillRect/>
          </a:stretch>
        </p:blipFill>
        <p:spPr>
          <a:xfrm>
            <a:off x="10694918" y="1656"/>
            <a:ext cx="1496668" cy="1567070"/>
          </a:xfrm>
          <a:prstGeom prst="rect">
            <a:avLst/>
          </a:prstGeom>
        </p:spPr>
      </p:pic>
      <p:sp>
        <p:nvSpPr>
          <p:cNvPr id="5" name="TextBox 4">
            <a:extLst>
              <a:ext uri="{FF2B5EF4-FFF2-40B4-BE49-F238E27FC236}">
                <a16:creationId xmlns:a16="http://schemas.microsoft.com/office/drawing/2014/main" id="{71B795ED-B3AF-92FA-EF71-471C6FC112CD}"/>
              </a:ext>
            </a:extLst>
          </p:cNvPr>
          <p:cNvSpPr txBox="1"/>
          <p:nvPr/>
        </p:nvSpPr>
        <p:spPr>
          <a:xfrm>
            <a:off x="380325" y="1769459"/>
            <a:ext cx="11784699"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Funding opportunities are available for projects that address any of the following topics:</a:t>
            </a:r>
          </a:p>
          <a:p>
            <a:endParaRPr lang="en-US" sz="2000">
              <a:latin typeface="Calibri"/>
              <a:ea typeface="Calibri"/>
              <a:cs typeface="Calibri"/>
            </a:endParaRPr>
          </a:p>
          <a:p>
            <a:pPr marL="285750" indent="-285750">
              <a:buFont typeface="Wingdings"/>
              <a:buChar char="•"/>
            </a:pPr>
            <a:r>
              <a:rPr lang="en-US" sz="2000" b="1" i="1">
                <a:solidFill>
                  <a:srgbClr val="000000"/>
                </a:solidFill>
                <a:latin typeface="Calibri"/>
                <a:ea typeface="Calibri"/>
                <a:cs typeface="Calibri"/>
              </a:rPr>
              <a:t>Building upgrades </a:t>
            </a:r>
            <a:r>
              <a:rPr lang="en-US" sz="2000" i="1">
                <a:solidFill>
                  <a:srgbClr val="000000"/>
                </a:solidFill>
                <a:latin typeface="Calibri"/>
                <a:ea typeface="Calibri"/>
                <a:cs typeface="Calibri"/>
              </a:rPr>
              <a:t>that result in decreased environmental impacts and reduced greenhouse gas (GHG) emissions, which include</a:t>
            </a:r>
            <a:r>
              <a:rPr lang="en-US" sz="2000" b="1" i="1">
                <a:solidFill>
                  <a:srgbClr val="000000"/>
                </a:solidFill>
                <a:latin typeface="Calibri"/>
                <a:ea typeface="Calibri"/>
                <a:cs typeface="Calibri"/>
              </a:rPr>
              <a:t> heating and cooling</a:t>
            </a:r>
            <a:r>
              <a:rPr lang="en-US" sz="2000" i="1">
                <a:solidFill>
                  <a:srgbClr val="000000"/>
                </a:solidFill>
                <a:latin typeface="Calibri"/>
                <a:ea typeface="Calibri"/>
                <a:cs typeface="Calibri"/>
              </a:rPr>
              <a:t> upgrades, such as the installation of renewable thermal heating systems. </a:t>
            </a:r>
            <a:endParaRPr lang="en-US" sz="2000">
              <a:solidFill>
                <a:srgbClr val="000000"/>
              </a:solidFill>
              <a:latin typeface="Calibri"/>
              <a:ea typeface="Calibri"/>
              <a:cs typeface="Calibri"/>
            </a:endParaRPr>
          </a:p>
          <a:p>
            <a:endParaRPr lang="en-US" sz="2000" i="1">
              <a:solidFill>
                <a:srgbClr val="000000"/>
              </a:solidFill>
              <a:latin typeface="Calibri"/>
              <a:ea typeface="Calibri"/>
              <a:cs typeface="Calibri"/>
            </a:endParaRPr>
          </a:p>
          <a:p>
            <a:pPr marL="285750" indent="-285750">
              <a:buFont typeface="Wingdings"/>
              <a:buChar char="•"/>
            </a:pPr>
            <a:r>
              <a:rPr lang="en-US" sz="2000" b="1" i="1">
                <a:solidFill>
                  <a:srgbClr val="000000"/>
                </a:solidFill>
                <a:latin typeface="Calibri"/>
                <a:ea typeface="Calibri"/>
                <a:cs typeface="Calibri"/>
              </a:rPr>
              <a:t>Electric vehicle </a:t>
            </a:r>
            <a:r>
              <a:rPr lang="en-US" sz="2000" i="1">
                <a:solidFill>
                  <a:srgbClr val="000000"/>
                </a:solidFill>
                <a:latin typeface="Calibri"/>
                <a:ea typeface="Calibri"/>
                <a:cs typeface="Calibri"/>
              </a:rPr>
              <a:t>charging infrastructure to support charging state-owned or leased electric vehicles.</a:t>
            </a:r>
            <a:endParaRPr lang="en-US" sz="2000">
              <a:solidFill>
                <a:srgbClr val="000000"/>
              </a:solidFill>
              <a:latin typeface="Calibri"/>
              <a:ea typeface="Calibri"/>
              <a:cs typeface="Calibri"/>
            </a:endParaRPr>
          </a:p>
          <a:p>
            <a:endParaRPr lang="en-US" sz="2000" i="1">
              <a:solidFill>
                <a:srgbClr val="000000"/>
              </a:solidFill>
              <a:latin typeface="Calibri"/>
              <a:ea typeface="Calibri"/>
              <a:cs typeface="Calibri"/>
            </a:endParaRPr>
          </a:p>
          <a:p>
            <a:pPr marL="285750" indent="-285750">
              <a:buFont typeface="Wingdings"/>
              <a:buChar char="•"/>
            </a:pPr>
            <a:r>
              <a:rPr lang="en-US" sz="2000" b="1" i="1">
                <a:solidFill>
                  <a:srgbClr val="000000"/>
                </a:solidFill>
                <a:latin typeface="Calibri"/>
                <a:ea typeface="Calibri"/>
                <a:cs typeface="Calibri"/>
              </a:rPr>
              <a:t>Water use</a:t>
            </a:r>
            <a:r>
              <a:rPr lang="en-US" sz="2000" i="1">
                <a:solidFill>
                  <a:srgbClr val="000000"/>
                </a:solidFill>
                <a:latin typeface="Calibri"/>
                <a:ea typeface="Calibri"/>
                <a:cs typeface="Calibri"/>
              </a:rPr>
              <a:t> reduction initiatives.</a:t>
            </a:r>
            <a:endParaRPr lang="en-US" sz="2000">
              <a:solidFill>
                <a:srgbClr val="000000"/>
              </a:solidFill>
              <a:latin typeface="Calibri"/>
              <a:ea typeface="Calibri"/>
              <a:cs typeface="Calibri"/>
            </a:endParaRPr>
          </a:p>
          <a:p>
            <a:endParaRPr lang="en-US" sz="2000" i="1">
              <a:solidFill>
                <a:srgbClr val="000000"/>
              </a:solidFill>
              <a:latin typeface="Calibri"/>
              <a:ea typeface="Calibri"/>
              <a:cs typeface="Calibri"/>
            </a:endParaRPr>
          </a:p>
          <a:p>
            <a:pPr marL="285750" indent="-285750">
              <a:buFont typeface="Wingdings"/>
              <a:buChar char="•"/>
            </a:pPr>
            <a:r>
              <a:rPr lang="en-US" sz="2000" b="1" i="1">
                <a:solidFill>
                  <a:srgbClr val="000000"/>
                </a:solidFill>
                <a:latin typeface="Calibri"/>
                <a:ea typeface="Calibri"/>
                <a:cs typeface="Calibri"/>
              </a:rPr>
              <a:t>Organic waste diversion (e.g., composting)</a:t>
            </a:r>
            <a:r>
              <a:rPr lang="en-US" sz="2000" i="1">
                <a:solidFill>
                  <a:srgbClr val="000000"/>
                </a:solidFill>
                <a:latin typeface="Calibri"/>
                <a:ea typeface="Calibri"/>
                <a:cs typeface="Calibri"/>
              </a:rPr>
              <a:t> and waste reduction projects.</a:t>
            </a:r>
            <a:endParaRPr lang="en-US" sz="2000">
              <a:solidFill>
                <a:srgbClr val="000000"/>
              </a:solidFill>
              <a:latin typeface="Calibri"/>
              <a:ea typeface="Calibri"/>
              <a:cs typeface="Calibri"/>
            </a:endParaRPr>
          </a:p>
          <a:p>
            <a:endParaRPr lang="en-US" sz="2000" i="1">
              <a:solidFill>
                <a:srgbClr val="000000"/>
              </a:solidFill>
              <a:latin typeface="Calibri"/>
              <a:ea typeface="Calibri"/>
              <a:cs typeface="Calibri"/>
            </a:endParaRPr>
          </a:p>
          <a:p>
            <a:pPr marL="285750" indent="-285750">
              <a:buFont typeface="Wingdings"/>
              <a:buChar char="•"/>
            </a:pPr>
            <a:r>
              <a:rPr lang="en-US" sz="2000" i="1">
                <a:solidFill>
                  <a:srgbClr val="000000"/>
                </a:solidFill>
                <a:latin typeface="Calibri"/>
                <a:ea typeface="Calibri"/>
                <a:cs typeface="Calibri"/>
              </a:rPr>
              <a:t>Any </a:t>
            </a:r>
            <a:r>
              <a:rPr lang="en-US" sz="2000" b="1" i="1">
                <a:solidFill>
                  <a:srgbClr val="000000"/>
                </a:solidFill>
                <a:latin typeface="Calibri"/>
                <a:ea typeface="Calibri"/>
                <a:cs typeface="Calibri"/>
              </a:rPr>
              <a:t>renewable energy</a:t>
            </a:r>
            <a:r>
              <a:rPr lang="en-US" sz="2000" i="1">
                <a:solidFill>
                  <a:srgbClr val="000000"/>
                </a:solidFill>
                <a:latin typeface="Calibri"/>
                <a:ea typeface="Calibri"/>
                <a:cs typeface="Calibri"/>
              </a:rPr>
              <a:t> projects.</a:t>
            </a:r>
            <a:endParaRPr lang="en-US" sz="2000">
              <a:solidFill>
                <a:srgbClr val="000000"/>
              </a:solidFill>
              <a:latin typeface="Calibri"/>
              <a:ea typeface="Calibri"/>
              <a:cs typeface="Calibri"/>
            </a:endParaRPr>
          </a:p>
          <a:p>
            <a:endParaRPr lang="en-US" sz="2000" i="1">
              <a:solidFill>
                <a:srgbClr val="000000"/>
              </a:solidFill>
              <a:latin typeface="Calibri"/>
              <a:ea typeface="Calibri"/>
              <a:cs typeface="Calibri"/>
            </a:endParaRPr>
          </a:p>
          <a:p>
            <a:pPr marL="285750" indent="-285750">
              <a:buFont typeface="Wingdings"/>
              <a:buChar char="•"/>
            </a:pPr>
            <a:r>
              <a:rPr lang="en-US" sz="2000" i="1">
                <a:solidFill>
                  <a:srgbClr val="000000"/>
                </a:solidFill>
                <a:latin typeface="Calibri"/>
                <a:ea typeface="Calibri"/>
                <a:cs typeface="Calibri"/>
              </a:rPr>
              <a:t>And other projects related to the Executive Order targets.</a:t>
            </a:r>
            <a:endParaRPr lang="en-US" sz="2000">
              <a:solidFill>
                <a:srgbClr val="000000"/>
              </a:solidFill>
              <a:latin typeface="Calibri"/>
              <a:ea typeface="Calibri"/>
              <a:cs typeface="Calibri"/>
            </a:endParaRPr>
          </a:p>
          <a:p>
            <a:pPr algn="l"/>
            <a:endParaRPr lang="en-US"/>
          </a:p>
        </p:txBody>
      </p:sp>
    </p:spTree>
    <p:extLst>
      <p:ext uri="{BB962C8B-B14F-4D97-AF65-F5344CB8AC3E}">
        <p14:creationId xmlns:p14="http://schemas.microsoft.com/office/powerpoint/2010/main" val="3844246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B2F1-FB8C-7649-0D0F-492ADA20A0FF}"/>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6A414D1-28D8-7CCA-D8B2-FDAA1C943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941879-57B2-4485-2258-AEFB8A1A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F5B2A0B-9EF7-7587-9E07-DD4043A57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23CFAC-7AB8-6DCF-C212-CDB7A32CC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80B4F-B657-8AFA-B183-E1CC0EEB51F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latin typeface="Public Sans ExtraBold"/>
              </a:rPr>
              <a:t>Other Funding options to Consider</a:t>
            </a:r>
            <a:endParaRPr lang="en-US" sz="4000" kern="1200">
              <a:solidFill>
                <a:srgbClr val="FFFFFF"/>
              </a:solidFill>
              <a:latin typeface="Public Sans ExtraBold"/>
            </a:endParaRPr>
          </a:p>
        </p:txBody>
      </p:sp>
      <p:sp>
        <p:nvSpPr>
          <p:cNvPr id="4" name="Date Placeholder 3">
            <a:extLst>
              <a:ext uri="{FF2B5EF4-FFF2-40B4-BE49-F238E27FC236}">
                <a16:creationId xmlns:a16="http://schemas.microsoft.com/office/drawing/2014/main" id="{5D8C4CB4-D8BB-7CFE-6046-ECE205D0CC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4F05BCCB-1FF4-F20C-511B-5E7D4D258BDB}"/>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sp>
        <p:nvSpPr>
          <p:cNvPr id="53" name="TextBox 52">
            <a:extLst>
              <a:ext uri="{FF2B5EF4-FFF2-40B4-BE49-F238E27FC236}">
                <a16:creationId xmlns:a16="http://schemas.microsoft.com/office/drawing/2014/main" id="{FED0CF45-454B-B7AF-4B35-D9C751EEDC07}"/>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a:p>
        </p:txBody>
      </p:sp>
      <p:pic>
        <p:nvPicPr>
          <p:cNvPr id="12" name="Picture 11">
            <a:extLst>
              <a:ext uri="{FF2B5EF4-FFF2-40B4-BE49-F238E27FC236}">
                <a16:creationId xmlns:a16="http://schemas.microsoft.com/office/drawing/2014/main" id="{11070E4E-F15E-3BE0-DD2A-5A92F2817E96}"/>
              </a:ext>
            </a:extLst>
          </p:cNvPr>
          <p:cNvPicPr>
            <a:picLocks noChangeAspect="1"/>
          </p:cNvPicPr>
          <p:nvPr/>
        </p:nvPicPr>
        <p:blipFill>
          <a:blip r:embed="rId2"/>
          <a:stretch>
            <a:fillRect/>
          </a:stretch>
        </p:blipFill>
        <p:spPr>
          <a:xfrm>
            <a:off x="10694918" y="1656"/>
            <a:ext cx="1496668" cy="1567070"/>
          </a:xfrm>
          <a:prstGeom prst="rect">
            <a:avLst/>
          </a:prstGeom>
        </p:spPr>
      </p:pic>
      <p:sp>
        <p:nvSpPr>
          <p:cNvPr id="5" name="TextBox 4">
            <a:extLst>
              <a:ext uri="{FF2B5EF4-FFF2-40B4-BE49-F238E27FC236}">
                <a16:creationId xmlns:a16="http://schemas.microsoft.com/office/drawing/2014/main" id="{25201E98-8C61-E023-AEAC-829C6D870B00}"/>
              </a:ext>
            </a:extLst>
          </p:cNvPr>
          <p:cNvSpPr txBox="1"/>
          <p:nvPr/>
        </p:nvSpPr>
        <p:spPr>
          <a:xfrm>
            <a:off x="409080" y="2344553"/>
            <a:ext cx="117846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600">
                <a:latin typeface="Calibri"/>
                <a:ea typeface="Calibri"/>
                <a:cs typeface="Calibri"/>
              </a:rPr>
              <a:t>Federal funding</a:t>
            </a:r>
            <a:endParaRPr lang="en-US" sz="3600"/>
          </a:p>
          <a:p>
            <a:pPr marL="342900" indent="-342900" algn="l">
              <a:buFont typeface="Arial"/>
              <a:buChar char="•"/>
            </a:pPr>
            <a:endParaRPr lang="en-US" sz="3600">
              <a:latin typeface="Calibri"/>
              <a:ea typeface="Calibri"/>
              <a:cs typeface="Calibri"/>
            </a:endParaRPr>
          </a:p>
          <a:p>
            <a:pPr marL="342900" indent="-342900">
              <a:buFont typeface="Arial"/>
              <a:buChar char="•"/>
            </a:pPr>
            <a:r>
              <a:rPr lang="en-US" sz="3600">
                <a:latin typeface="Calibri"/>
                <a:ea typeface="Calibri"/>
                <a:cs typeface="Calibri"/>
              </a:rPr>
              <a:t>Other agency funds</a:t>
            </a:r>
          </a:p>
          <a:p>
            <a:endParaRPr lang="en-US"/>
          </a:p>
        </p:txBody>
      </p:sp>
    </p:spTree>
    <p:extLst>
      <p:ext uri="{BB962C8B-B14F-4D97-AF65-F5344CB8AC3E}">
        <p14:creationId xmlns:p14="http://schemas.microsoft.com/office/powerpoint/2010/main" val="1952851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9021041" cy="1159200"/>
          </a:xfrm>
        </p:spPr>
        <p:txBody>
          <a:bodyPr vert="horz" lIns="91440" tIns="45720" rIns="91440" bIns="45720" rtlCol="0" anchor="ctr">
            <a:normAutofit fontScale="90000"/>
          </a:bodyPr>
          <a:lstStyle/>
          <a:p>
            <a:pPr>
              <a:lnSpc>
                <a:spcPct val="90000"/>
              </a:lnSpc>
            </a:pPr>
            <a:r>
              <a:rPr lang="en-US" sz="4000">
                <a:solidFill>
                  <a:srgbClr val="FFFFFF"/>
                </a:solidFill>
              </a:rPr>
              <a:t>Brainstorm </a:t>
            </a:r>
            <a:r>
              <a:rPr lang="en-US" sz="4000">
                <a:solidFill>
                  <a:srgbClr val="FFFFFF"/>
                </a:solidFill>
                <a:latin typeface="Public Sans ExtraBold"/>
              </a:rPr>
              <a:t>on interagency working Groups</a:t>
            </a:r>
            <a:endParaRPr lang="en-US" sz="1200" b="1" kern="1200">
              <a:solidFill>
                <a:srgbClr val="3F3F3F"/>
              </a:solidFill>
              <a:latin typeface="Public Sans"/>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sp>
        <p:nvSpPr>
          <p:cNvPr id="53" name="TextBox 52">
            <a:extLst>
              <a:ext uri="{FF2B5EF4-FFF2-40B4-BE49-F238E27FC236}">
                <a16:creationId xmlns:a16="http://schemas.microsoft.com/office/drawing/2014/main" id="{7CC81469-1114-90E8-23F4-2371A31F2DA1}"/>
              </a:ext>
            </a:extLst>
          </p:cNvPr>
          <p:cNvSpPr txBox="1"/>
          <p:nvPr/>
        </p:nvSpPr>
        <p:spPr>
          <a:xfrm>
            <a:off x="296632" y="3364280"/>
            <a:ext cx="23143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4"/>
          <a:stretch>
            <a:fillRect/>
          </a:stretch>
        </p:blipFill>
        <p:spPr>
          <a:xfrm>
            <a:off x="10694918" y="1656"/>
            <a:ext cx="1496668" cy="1567070"/>
          </a:xfrm>
          <a:prstGeom prst="rect">
            <a:avLst/>
          </a:prstGeom>
        </p:spPr>
      </p:pic>
      <p:pic>
        <p:nvPicPr>
          <p:cNvPr id="6" name="Picture 5">
            <a:extLst>
              <a:ext uri="{FF2B5EF4-FFF2-40B4-BE49-F238E27FC236}">
                <a16:creationId xmlns:a16="http://schemas.microsoft.com/office/drawing/2014/main" id="{49FD7668-4581-F486-CCD6-169AF3F8C4F1}"/>
              </a:ext>
            </a:extLst>
          </p:cNvPr>
          <p:cNvPicPr>
            <a:picLocks noChangeAspect="1"/>
          </p:cNvPicPr>
          <p:nvPr/>
        </p:nvPicPr>
        <p:blipFill>
          <a:blip r:embed="rId5"/>
          <a:stretch>
            <a:fillRect/>
          </a:stretch>
        </p:blipFill>
        <p:spPr>
          <a:xfrm>
            <a:off x="319" y="1713083"/>
            <a:ext cx="8394295" cy="4619112"/>
          </a:xfrm>
          <a:prstGeom prst="rect">
            <a:avLst/>
          </a:prstGeom>
        </p:spPr>
      </p:pic>
      <p:pic>
        <p:nvPicPr>
          <p:cNvPr id="11" name="Graphic 10" descr="Add with solid fill">
            <a:extLst>
              <a:ext uri="{FF2B5EF4-FFF2-40B4-BE49-F238E27FC236}">
                <a16:creationId xmlns:a16="http://schemas.microsoft.com/office/drawing/2014/main" id="{948D433B-B510-4829-C12E-C6137A15E6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5355" y="1767982"/>
            <a:ext cx="914400" cy="914400"/>
          </a:xfrm>
          <a:prstGeom prst="rect">
            <a:avLst/>
          </a:prstGeom>
        </p:spPr>
      </p:pic>
      <p:sp>
        <p:nvSpPr>
          <p:cNvPr id="15" name="TextBox 14">
            <a:extLst>
              <a:ext uri="{FF2B5EF4-FFF2-40B4-BE49-F238E27FC236}">
                <a16:creationId xmlns:a16="http://schemas.microsoft.com/office/drawing/2014/main" id="{3788FFD8-7FCA-2398-4BA3-6A712BE02FD0}"/>
              </a:ext>
            </a:extLst>
          </p:cNvPr>
          <p:cNvSpPr txBox="1"/>
          <p:nvPr/>
        </p:nvSpPr>
        <p:spPr>
          <a:xfrm>
            <a:off x="8400881" y="2685209"/>
            <a:ext cx="37884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Bi-weekly</a:t>
            </a:r>
            <a:r>
              <a:rPr lang="en-US" b="1"/>
              <a:t> planning meetings</a:t>
            </a:r>
            <a:r>
              <a:rPr lang="en-US"/>
              <a:t> between the co-chairs agencies (DAS, OPM &amp; DEEP)</a:t>
            </a:r>
          </a:p>
        </p:txBody>
      </p:sp>
      <p:pic>
        <p:nvPicPr>
          <p:cNvPr id="16" name="Graphic 15" descr="Add with solid fill">
            <a:extLst>
              <a:ext uri="{FF2B5EF4-FFF2-40B4-BE49-F238E27FC236}">
                <a16:creationId xmlns:a16="http://schemas.microsoft.com/office/drawing/2014/main" id="{096C1405-236F-962C-12E9-CFEDA38A8B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5354" y="3750530"/>
            <a:ext cx="914400" cy="914400"/>
          </a:xfrm>
          <a:prstGeom prst="rect">
            <a:avLst/>
          </a:prstGeom>
        </p:spPr>
      </p:pic>
      <p:sp>
        <p:nvSpPr>
          <p:cNvPr id="18" name="TextBox 17">
            <a:extLst>
              <a:ext uri="{FF2B5EF4-FFF2-40B4-BE49-F238E27FC236}">
                <a16:creationId xmlns:a16="http://schemas.microsoft.com/office/drawing/2014/main" id="{D1FC5025-E187-2F4E-1F4D-256BD949E99A}"/>
              </a:ext>
            </a:extLst>
          </p:cNvPr>
          <p:cNvSpPr txBox="1"/>
          <p:nvPr/>
        </p:nvSpPr>
        <p:spPr>
          <a:xfrm>
            <a:off x="8394138" y="4803972"/>
            <a:ext cx="35928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Monthly Technical Advisory (TAC) meetings</a:t>
            </a:r>
            <a:r>
              <a:rPr lang="en-US"/>
              <a:t> for agencies to submit project proposals for </a:t>
            </a:r>
            <a:r>
              <a:rPr lang="en-US" b="1"/>
              <a:t>LBE funding </a:t>
            </a:r>
          </a:p>
        </p:txBody>
      </p:sp>
    </p:spTree>
    <p:extLst>
      <p:ext uri="{BB962C8B-B14F-4D97-AF65-F5344CB8AC3E}">
        <p14:creationId xmlns:p14="http://schemas.microsoft.com/office/powerpoint/2010/main" val="211919928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8EA0-A9D9-2BBA-FD1B-B594B303857B}"/>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FY23 Annual report – key findings  </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60E204D7-BEDA-A5AC-5807-C11197D79B9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1E22DC1C-F174-5CD2-0361-4655C3ECFE83}"/>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BD1C298D-4AD9-445A-776C-C904B4F52219}"/>
              </a:ext>
            </a:extLst>
          </p:cNvPr>
          <p:cNvPicPr>
            <a:picLocks noChangeAspect="1"/>
          </p:cNvPicPr>
          <p:nvPr/>
        </p:nvPicPr>
        <p:blipFill>
          <a:blip r:embed="rId3"/>
          <a:stretch>
            <a:fillRect/>
          </a:stretch>
        </p:blipFill>
        <p:spPr>
          <a:xfrm>
            <a:off x="10694918" y="1656"/>
            <a:ext cx="1496668" cy="1567070"/>
          </a:xfrm>
          <a:prstGeom prst="rect">
            <a:avLst/>
          </a:prstGeom>
        </p:spPr>
      </p:pic>
      <p:sp>
        <p:nvSpPr>
          <p:cNvPr id="5" name="TextBox 4">
            <a:extLst>
              <a:ext uri="{FF2B5EF4-FFF2-40B4-BE49-F238E27FC236}">
                <a16:creationId xmlns:a16="http://schemas.microsoft.com/office/drawing/2014/main" id="{17BE5270-E8BA-CF09-0CBC-44ECB47A13B1}"/>
              </a:ext>
            </a:extLst>
          </p:cNvPr>
          <p:cNvSpPr txBox="1"/>
          <p:nvPr/>
        </p:nvSpPr>
        <p:spPr>
          <a:xfrm>
            <a:off x="4498276" y="1917990"/>
            <a:ext cx="6994011" cy="3816429"/>
          </a:xfrm>
          <a:prstGeom prst="rect">
            <a:avLst/>
          </a:prstGeom>
          <a:noFill/>
        </p:spPr>
        <p:txBody>
          <a:bodyPr wrap="square" rtlCol="0">
            <a:spAutoFit/>
          </a:bodyPr>
          <a:lstStyle/>
          <a:p>
            <a:pPr marL="285750" indent="-285750">
              <a:buFont typeface="Arial" panose="020B0604020202020204" pitchFamily="34" charset="0"/>
              <a:buChar char="•"/>
            </a:pPr>
            <a:r>
              <a:rPr lang="en-US" sz="2200"/>
              <a:t>Annual progress report includes updates on sustainability projects from agencies in 2024</a:t>
            </a:r>
          </a:p>
          <a:p>
            <a:pPr marL="285750" indent="-285750">
              <a:buFont typeface="Arial" panose="020B0604020202020204" pitchFamily="34" charset="0"/>
              <a:buChar char="•"/>
            </a:pPr>
            <a:r>
              <a:rPr lang="en-US" sz="2200"/>
              <a:t>Includes updated data on utility use and cost for FY19-FY23 and progress on sustainability goals </a:t>
            </a:r>
          </a:p>
          <a:p>
            <a:pPr marL="742950" lvl="1" indent="-285750">
              <a:buFont typeface="Arial" panose="020B0604020202020204" pitchFamily="34" charset="0"/>
              <a:buChar char="•"/>
            </a:pPr>
            <a:r>
              <a:rPr lang="en-US" sz="2200"/>
              <a:t>Data was pulled on February 10, 2025 </a:t>
            </a:r>
          </a:p>
          <a:p>
            <a:pPr marL="742950" lvl="1" indent="-285750">
              <a:buFont typeface="Arial" panose="020B0604020202020204" pitchFamily="34" charset="0"/>
              <a:buChar char="•"/>
            </a:pPr>
            <a:r>
              <a:rPr lang="en-US" sz="2200"/>
              <a:t>Data is preliminary and subject to change as updates are made to the </a:t>
            </a:r>
            <a:r>
              <a:rPr lang="en-US" sz="2200" err="1"/>
              <a:t>EnergyCAP</a:t>
            </a:r>
            <a:r>
              <a:rPr lang="en-US" sz="2200"/>
              <a:t> database</a:t>
            </a:r>
          </a:p>
          <a:p>
            <a:pPr marL="285750" indent="-285750">
              <a:buFont typeface="Arial" panose="020B0604020202020204" pitchFamily="34" charset="0"/>
              <a:buChar char="•"/>
            </a:pPr>
            <a:r>
              <a:rPr lang="en-US" sz="2200"/>
              <a:t>In addition to the 2024 Progress Report, the </a:t>
            </a:r>
            <a:r>
              <a:rPr lang="en-US" sz="2200" err="1">
                <a:hlinkClick r:id="rId4"/>
              </a:rPr>
              <a:t>GreenerGov</a:t>
            </a:r>
            <a:r>
              <a:rPr lang="en-US" sz="2200">
                <a:hlinkClick r:id="rId4"/>
              </a:rPr>
              <a:t> CT Reporting Dashboard</a:t>
            </a:r>
            <a:r>
              <a:rPr lang="en-US" sz="2200"/>
              <a:t> on the CT Open Data Portal has also been updated to reflect updated data from FY19-FY23.</a:t>
            </a:r>
          </a:p>
        </p:txBody>
      </p:sp>
      <p:pic>
        <p:nvPicPr>
          <p:cNvPr id="7" name="Picture 6" descr="Calendar&#10;&#10;AI-generated content may be incorrect.">
            <a:extLst>
              <a:ext uri="{FF2B5EF4-FFF2-40B4-BE49-F238E27FC236}">
                <a16:creationId xmlns:a16="http://schemas.microsoft.com/office/drawing/2014/main" id="{9F41FED2-15B2-71CF-C30D-B0D5EC728972}"/>
              </a:ext>
            </a:extLst>
          </p:cNvPr>
          <p:cNvPicPr>
            <a:picLocks noChangeAspect="1"/>
          </p:cNvPicPr>
          <p:nvPr/>
        </p:nvPicPr>
        <p:blipFill>
          <a:blip r:embed="rId5"/>
          <a:stretch>
            <a:fillRect/>
          </a:stretch>
        </p:blipFill>
        <p:spPr>
          <a:xfrm>
            <a:off x="821896" y="1917990"/>
            <a:ext cx="3242532" cy="41974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4563570"/>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8536-E353-E92F-3BB2-4ACE9CFEAC84}"/>
            </a:ext>
          </a:extLst>
        </p:cNvPr>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93BE514A-E9B7-DA27-1B03-9F13494AB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24A60-2924-037A-FF60-BD7B7B482BEB}"/>
              </a:ext>
            </a:extLst>
          </p:cNvPr>
          <p:cNvSpPr>
            <a:spLocks noGrp="1"/>
          </p:cNvSpPr>
          <p:nvPr>
            <p:ph type="title"/>
          </p:nvPr>
        </p:nvSpPr>
        <p:spPr>
          <a:xfrm>
            <a:off x="632133" y="502020"/>
            <a:ext cx="6085714" cy="2051934"/>
          </a:xfrm>
        </p:spPr>
        <p:txBody>
          <a:bodyPr vert="horz" lIns="91440" tIns="45720" rIns="91440" bIns="45720" rtlCol="0" anchor="b">
            <a:noAutofit/>
          </a:bodyPr>
          <a:lstStyle/>
          <a:p>
            <a:pPr algn="ctr">
              <a:lnSpc>
                <a:spcPct val="90000"/>
              </a:lnSpc>
            </a:pPr>
            <a:r>
              <a:rPr lang="en-US" sz="4800">
                <a:solidFill>
                  <a:schemeClr val="tx1"/>
                </a:solidFill>
              </a:rPr>
              <a:t>Brainstorming session Report Outs</a:t>
            </a:r>
            <a:endParaRPr lang="en-US">
              <a:solidFill>
                <a:schemeClr val="tx1"/>
              </a:solidFill>
            </a:endParaRPr>
          </a:p>
        </p:txBody>
      </p:sp>
      <p:sp>
        <p:nvSpPr>
          <p:cNvPr id="84" name="Rectangle 83">
            <a:extLst>
              <a:ext uri="{FF2B5EF4-FFF2-40B4-BE49-F238E27FC236}">
                <a16:creationId xmlns:a16="http://schemas.microsoft.com/office/drawing/2014/main" id="{4B164537-5989-344E-220E-35E9A4F5A3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E460172-2990-E61C-FA43-6DFAE29B3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839FFD0-0C53-8537-BD23-252D92019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5B5A57C-2C03-0487-7AA4-827BA3A44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BC6D82-221A-2485-C5BF-40D25DD0F4D1}"/>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E0B6311C-E462-1F8C-434F-78EA3D527A90}"/>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pic>
        <p:nvPicPr>
          <p:cNvPr id="6" name="Graphic 5" descr="Group brainstorm with solid fill">
            <a:extLst>
              <a:ext uri="{FF2B5EF4-FFF2-40B4-BE49-F238E27FC236}">
                <a16:creationId xmlns:a16="http://schemas.microsoft.com/office/drawing/2014/main" id="{BC0A6103-5880-CEE2-3B8E-891E8BDB7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2093" y="2668349"/>
            <a:ext cx="3841019" cy="3861249"/>
          </a:xfrm>
          <a:prstGeom prst="rect">
            <a:avLst/>
          </a:prstGeom>
        </p:spPr>
      </p:pic>
    </p:spTree>
    <p:extLst>
      <p:ext uri="{BB962C8B-B14F-4D97-AF65-F5344CB8AC3E}">
        <p14:creationId xmlns:p14="http://schemas.microsoft.com/office/powerpoint/2010/main" val="1283282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A13D0-5DBA-C4E8-25BB-C72D49649809}"/>
              </a:ext>
            </a:extLst>
          </p:cNvPr>
          <p:cNvSpPr>
            <a:spLocks noGrp="1"/>
          </p:cNvSpPr>
          <p:nvPr>
            <p:ph type="title"/>
          </p:nvPr>
        </p:nvSpPr>
        <p:spPr>
          <a:xfrm>
            <a:off x="688162" y="2126873"/>
            <a:ext cx="5962450" cy="1777018"/>
          </a:xfrm>
        </p:spPr>
        <p:txBody>
          <a:bodyPr vert="horz" lIns="91440" tIns="45720" rIns="91440" bIns="45720" rtlCol="0" anchor="b">
            <a:normAutofit/>
          </a:bodyPr>
          <a:lstStyle/>
          <a:p>
            <a:pPr>
              <a:lnSpc>
                <a:spcPct val="90000"/>
              </a:lnSpc>
            </a:pPr>
            <a:r>
              <a:rPr lang="en-US" sz="4000">
                <a:solidFill>
                  <a:schemeClr val="tx1"/>
                </a:solidFill>
              </a:rPr>
              <a:t>Public comment</a:t>
            </a:r>
          </a:p>
        </p:txBody>
      </p:sp>
      <p:sp>
        <p:nvSpPr>
          <p:cNvPr id="84" name="Rectangle 8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137ABB-2A69-090B-5417-D3E43F7FBFDB}"/>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EE4FDD9F-83AE-C4BC-A034-5C3E6A1C65A9}"/>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spTree>
    <p:extLst>
      <p:ext uri="{BB962C8B-B14F-4D97-AF65-F5344CB8AC3E}">
        <p14:creationId xmlns:p14="http://schemas.microsoft.com/office/powerpoint/2010/main" val="3564589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A13D0-5DBA-C4E8-25BB-C72D49649809}"/>
              </a:ext>
            </a:extLst>
          </p:cNvPr>
          <p:cNvSpPr>
            <a:spLocks noGrp="1"/>
          </p:cNvSpPr>
          <p:nvPr>
            <p:ph type="title"/>
          </p:nvPr>
        </p:nvSpPr>
        <p:spPr>
          <a:xfrm>
            <a:off x="386493" y="1950656"/>
            <a:ext cx="6292874" cy="2964867"/>
          </a:xfrm>
        </p:spPr>
        <p:txBody>
          <a:bodyPr vert="horz" lIns="91440" tIns="45720" rIns="91440" bIns="45720" rtlCol="0" anchor="b">
            <a:normAutofit/>
          </a:bodyPr>
          <a:lstStyle/>
          <a:p>
            <a:pPr algn="ctr">
              <a:lnSpc>
                <a:spcPct val="90000"/>
              </a:lnSpc>
            </a:pPr>
            <a:r>
              <a:rPr lang="en-US" sz="4000">
                <a:solidFill>
                  <a:schemeClr val="tx1"/>
                </a:solidFill>
              </a:rPr>
              <a:t>Thank you for participating in the Steering committee meeting! </a:t>
            </a:r>
            <a:endParaRPr lang="en-US"/>
          </a:p>
        </p:txBody>
      </p:sp>
      <p:sp>
        <p:nvSpPr>
          <p:cNvPr id="84" name="Rectangle 8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137ABB-2A69-090B-5417-D3E43F7FBFDB}"/>
              </a:ext>
            </a:extLst>
          </p:cNvPr>
          <p:cNvPicPr>
            <a:picLocks noChangeAspect="1"/>
          </p:cNvPicPr>
          <p:nvPr/>
        </p:nvPicPr>
        <p:blipFill>
          <a:blip r:embed="rId2"/>
          <a:stretch>
            <a:fillRect/>
          </a:stretch>
        </p:blipFill>
        <p:spPr>
          <a:xfrm>
            <a:off x="7075967" y="1307981"/>
            <a:ext cx="4170530" cy="4273931"/>
          </a:xfrm>
          <a:prstGeom prst="rect">
            <a:avLst/>
          </a:prstGeom>
        </p:spPr>
      </p:pic>
      <p:sp>
        <p:nvSpPr>
          <p:cNvPr id="4" name="Date Placeholder 3">
            <a:extLst>
              <a:ext uri="{FF2B5EF4-FFF2-40B4-BE49-F238E27FC236}">
                <a16:creationId xmlns:a16="http://schemas.microsoft.com/office/drawing/2014/main" id="{EE4FDD9F-83AE-C4BC-A034-5C3E6A1C65A9}"/>
              </a:ext>
            </a:extLst>
          </p:cNvPr>
          <p:cNvSpPr>
            <a:spLocks noGrp="1"/>
          </p:cNvSpPr>
          <p:nvPr>
            <p:ph type="dt" sz="half" idx="10"/>
          </p:nvPr>
        </p:nvSpPr>
        <p:spPr>
          <a:xfrm>
            <a:off x="8961120" y="6459378"/>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rgbClr val="FFFFFF"/>
                </a:solidFill>
                <a:latin typeface="+mn-lt"/>
              </a:rPr>
              <a:pPr defTabSz="914400">
                <a:spcAft>
                  <a:spcPts val="600"/>
                </a:spcAft>
              </a:pPr>
              <a:t>2/28/2025</a:t>
            </a:fld>
            <a:endParaRPr lang="en-US" sz="1100">
              <a:solidFill>
                <a:srgbClr val="FFFFFF"/>
              </a:solidFill>
              <a:latin typeface="+mn-lt"/>
            </a:endParaRPr>
          </a:p>
        </p:txBody>
      </p:sp>
    </p:spTree>
    <p:extLst>
      <p:ext uri="{BB962C8B-B14F-4D97-AF65-F5344CB8AC3E}">
        <p14:creationId xmlns:p14="http://schemas.microsoft.com/office/powerpoint/2010/main" val="382685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CCF7C-8065-8207-8FB9-B13F05ED2694}"/>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39B364D-0CF8-745C-7381-1CA30EB81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17085F2-E95A-F6F7-88E8-1D102769B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3A2FCFF-FD78-285A-8AF4-6E2146053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BA4FA5E-99C4-0939-395B-3E56FB32A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CCF6A-3D37-92B2-0477-8363105AC634}"/>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FY23 Annual report – key findings  – GHG Emissions</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50740F51-A601-A82F-E185-BCE24974C45D}"/>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3ACE2751-FB30-5245-4AD3-FFAD6ED1AF7C}"/>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9E718A88-B6F9-2C99-212C-688F8D5B52A2}"/>
              </a:ext>
            </a:extLst>
          </p:cNvPr>
          <p:cNvPicPr>
            <a:picLocks noChangeAspect="1"/>
          </p:cNvPicPr>
          <p:nvPr/>
        </p:nvPicPr>
        <p:blipFill>
          <a:blip r:embed="rId3"/>
          <a:stretch>
            <a:fillRect/>
          </a:stretch>
        </p:blipFill>
        <p:spPr>
          <a:xfrm>
            <a:off x="10694918" y="1656"/>
            <a:ext cx="1496668" cy="1567070"/>
          </a:xfrm>
          <a:prstGeom prst="rect">
            <a:avLst/>
          </a:prstGeom>
        </p:spPr>
      </p:pic>
      <p:sp>
        <p:nvSpPr>
          <p:cNvPr id="6" name="TextBox 5">
            <a:extLst>
              <a:ext uri="{FF2B5EF4-FFF2-40B4-BE49-F238E27FC236}">
                <a16:creationId xmlns:a16="http://schemas.microsoft.com/office/drawing/2014/main" id="{2C5CA107-BFC5-C0C2-4648-36932FAC493A}"/>
              </a:ext>
            </a:extLst>
          </p:cNvPr>
          <p:cNvSpPr txBox="1"/>
          <p:nvPr/>
        </p:nvSpPr>
        <p:spPr>
          <a:xfrm>
            <a:off x="699714" y="1940579"/>
            <a:ext cx="4222482" cy="48320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a:t>Executive Branch GHG emissions went down over 30% since FY 2019.</a:t>
            </a:r>
          </a:p>
          <a:p>
            <a:pPr marL="285750" indent="-285750">
              <a:buFont typeface="Arial" panose="020B0604020202020204" pitchFamily="34" charset="0"/>
              <a:buChar char="•"/>
            </a:pPr>
            <a:r>
              <a:rPr lang="en-US" sz="2200"/>
              <a:t>GHG emissions from building energy (electricity, natural gas, oil, propane, steam, chilled water, and hot water) decreased by 8% from FY22.</a:t>
            </a:r>
          </a:p>
          <a:p>
            <a:pPr marL="285750" indent="-285750">
              <a:buFont typeface="Arial" panose="020B0604020202020204" pitchFamily="34" charset="0"/>
              <a:buChar char="•"/>
            </a:pPr>
            <a:r>
              <a:rPr lang="en-US" sz="2200"/>
              <a:t>Much of this reduction can be attributed to a cleaner electricity mix and increased equipment efficiency. </a:t>
            </a:r>
          </a:p>
        </p:txBody>
      </p:sp>
      <p:graphicFrame>
        <p:nvGraphicFramePr>
          <p:cNvPr id="13" name="Chart 12">
            <a:extLst>
              <a:ext uri="{FF2B5EF4-FFF2-40B4-BE49-F238E27FC236}">
                <a16:creationId xmlns:a16="http://schemas.microsoft.com/office/drawing/2014/main" id="{56C495E0-B54D-2A15-9AFD-3602E854B75A}"/>
              </a:ext>
            </a:extLst>
          </p:cNvPr>
          <p:cNvGraphicFramePr>
            <a:graphicFrameLocks/>
          </p:cNvGraphicFramePr>
          <p:nvPr>
            <p:extLst>
              <p:ext uri="{D42A27DB-BD31-4B8C-83A1-F6EECF244321}">
                <p14:modId xmlns:p14="http://schemas.microsoft.com/office/powerpoint/2010/main" val="2161519632"/>
              </p:ext>
            </p:extLst>
          </p:nvPr>
        </p:nvGraphicFramePr>
        <p:xfrm>
          <a:off x="4766553" y="1575460"/>
          <a:ext cx="7273038" cy="5282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806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2220C-57F6-1B34-9265-3BC79FB108B6}"/>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46C88BA-33DC-C9BD-A67D-6D8F5C716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7EB4A10-4BC5-9520-06DA-C8F8DCA21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33A7EBA-C5A6-8EC7-E7EB-A0FFE2A40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DD7571-5F6A-0F45-E286-910CE74B7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48AA5-BA4F-25A1-7670-B7D96C53F7D3}"/>
              </a:ext>
            </a:extLst>
          </p:cNvPr>
          <p:cNvSpPr>
            <a:spLocks noGrp="1"/>
          </p:cNvSpPr>
          <p:nvPr>
            <p:ph type="title"/>
          </p:nvPr>
        </p:nvSpPr>
        <p:spPr>
          <a:xfrm>
            <a:off x="699713" y="248038"/>
            <a:ext cx="7971494" cy="1159200"/>
          </a:xfrm>
        </p:spPr>
        <p:txBody>
          <a:bodyPr vert="horz" lIns="91440" tIns="45720" rIns="91440" bIns="45720" rtlCol="0" anchor="ctr">
            <a:normAutofit fontScale="90000"/>
          </a:bodyPr>
          <a:lstStyle/>
          <a:p>
            <a:pPr>
              <a:lnSpc>
                <a:spcPct val="90000"/>
              </a:lnSpc>
            </a:pPr>
            <a:r>
              <a:rPr lang="en-US" sz="4000">
                <a:solidFill>
                  <a:srgbClr val="FFFFFF"/>
                </a:solidFill>
              </a:rPr>
              <a:t>FY23 Annual report – key findings  – Water</a:t>
            </a:r>
            <a:endParaRPr lang="en-US" sz="4000" kern="1200">
              <a:solidFill>
                <a:srgbClr val="FFFFFF"/>
              </a:solidFill>
              <a:latin typeface="+mj-lt"/>
            </a:endParaRPr>
          </a:p>
        </p:txBody>
      </p:sp>
      <p:sp>
        <p:nvSpPr>
          <p:cNvPr id="4" name="Date Placeholder 3">
            <a:extLst>
              <a:ext uri="{FF2B5EF4-FFF2-40B4-BE49-F238E27FC236}">
                <a16:creationId xmlns:a16="http://schemas.microsoft.com/office/drawing/2014/main" id="{38DB17CB-0A55-15BA-874A-E47AF939E83D}"/>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defTabSz="914400">
              <a:spcAft>
                <a:spcPts val="600"/>
              </a:spcAft>
            </a:pPr>
            <a:fld id="{FDEE75F8-48EB-4839-9E71-8CCEE647FA5C}" type="datetime1">
              <a:rPr lang="en-US" sz="1100">
                <a:solidFill>
                  <a:schemeClr val="tx1">
                    <a:lumMod val="50000"/>
                    <a:lumOff val="50000"/>
                  </a:schemeClr>
                </a:solidFill>
                <a:latin typeface="+mn-lt"/>
              </a:rPr>
              <a:pPr defTabSz="914400">
                <a:spcAft>
                  <a:spcPts val="600"/>
                </a:spcAft>
              </a:pPr>
              <a:t>2/28/2025</a:t>
            </a:fld>
            <a:endParaRPr lang="en-US" sz="1100">
              <a:solidFill>
                <a:schemeClr val="tx1">
                  <a:lumMod val="50000"/>
                  <a:lumOff val="50000"/>
                </a:schemeClr>
              </a:solidFill>
              <a:latin typeface="+mn-lt"/>
            </a:endParaRPr>
          </a:p>
        </p:txBody>
      </p:sp>
      <p:sp>
        <p:nvSpPr>
          <p:cNvPr id="3" name="TextBox 2">
            <a:extLst>
              <a:ext uri="{FF2B5EF4-FFF2-40B4-BE49-F238E27FC236}">
                <a16:creationId xmlns:a16="http://schemas.microsoft.com/office/drawing/2014/main" id="{ED104759-B510-1335-B722-A4AAFDF0606E}"/>
              </a:ext>
            </a:extLst>
          </p:cNvPr>
          <p:cNvSpPr txBox="1"/>
          <p:nvPr/>
        </p:nvSpPr>
        <p:spPr>
          <a:xfrm>
            <a:off x="381662" y="1755913"/>
            <a:ext cx="1134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p:txBody>
      </p:sp>
      <p:pic>
        <p:nvPicPr>
          <p:cNvPr id="12" name="Picture 11">
            <a:extLst>
              <a:ext uri="{FF2B5EF4-FFF2-40B4-BE49-F238E27FC236}">
                <a16:creationId xmlns:a16="http://schemas.microsoft.com/office/drawing/2014/main" id="{206767BE-42FE-20DF-C4DF-C8DB55473585}"/>
              </a:ext>
            </a:extLst>
          </p:cNvPr>
          <p:cNvPicPr>
            <a:picLocks noChangeAspect="1"/>
          </p:cNvPicPr>
          <p:nvPr/>
        </p:nvPicPr>
        <p:blipFill>
          <a:blip r:embed="rId2"/>
          <a:stretch>
            <a:fillRect/>
          </a:stretch>
        </p:blipFill>
        <p:spPr>
          <a:xfrm>
            <a:off x="10694918" y="1656"/>
            <a:ext cx="1496668" cy="1567070"/>
          </a:xfrm>
          <a:prstGeom prst="rect">
            <a:avLst/>
          </a:prstGeom>
        </p:spPr>
      </p:pic>
      <p:sp>
        <p:nvSpPr>
          <p:cNvPr id="6" name="TextBox 5">
            <a:extLst>
              <a:ext uri="{FF2B5EF4-FFF2-40B4-BE49-F238E27FC236}">
                <a16:creationId xmlns:a16="http://schemas.microsoft.com/office/drawing/2014/main" id="{F25564AA-4DDE-1469-9713-A0EA95A1AD85}"/>
              </a:ext>
            </a:extLst>
          </p:cNvPr>
          <p:cNvSpPr txBox="1"/>
          <p:nvPr/>
        </p:nvSpPr>
        <p:spPr>
          <a:xfrm>
            <a:off x="699714" y="1940579"/>
            <a:ext cx="4125205"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a:t>Available water and sewer data show a decreased of more than 15% since FY 2019. </a:t>
            </a:r>
          </a:p>
          <a:p>
            <a:pPr marL="285750" indent="-285750">
              <a:buFont typeface="Arial" panose="020B0604020202020204" pitchFamily="34" charset="0"/>
              <a:buChar char="•"/>
            </a:pPr>
            <a:r>
              <a:rPr lang="en-US" sz="2200"/>
              <a:t>Some of this decrease can be attributed to incomplete data. More work is needed to ensure water usage data is complete going forward.</a:t>
            </a:r>
          </a:p>
        </p:txBody>
      </p:sp>
      <p:graphicFrame>
        <p:nvGraphicFramePr>
          <p:cNvPr id="7" name="Chart 6">
            <a:extLst>
              <a:ext uri="{FF2B5EF4-FFF2-40B4-BE49-F238E27FC236}">
                <a16:creationId xmlns:a16="http://schemas.microsoft.com/office/drawing/2014/main" id="{5AA8D55E-45BD-466E-AA37-C2F8D5C74FE2}"/>
              </a:ext>
            </a:extLst>
          </p:cNvPr>
          <p:cNvGraphicFramePr>
            <a:graphicFrameLocks/>
          </p:cNvGraphicFramePr>
          <p:nvPr>
            <p:extLst>
              <p:ext uri="{D42A27DB-BD31-4B8C-83A1-F6EECF244321}">
                <p14:modId xmlns:p14="http://schemas.microsoft.com/office/powerpoint/2010/main" val="1564354241"/>
              </p:ext>
            </p:extLst>
          </p:nvPr>
        </p:nvGraphicFramePr>
        <p:xfrm>
          <a:off x="4824919" y="1575461"/>
          <a:ext cx="7217329" cy="52135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18550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ster Page">
  <a:themeElements>
    <a:clrScheme name="Custom 1">
      <a:dk1>
        <a:srgbClr val="3F3F3F"/>
      </a:dk1>
      <a:lt1>
        <a:sysClr val="window" lastClr="FFFFFF"/>
      </a:lt1>
      <a:dk2>
        <a:srgbClr val="0D2D6C"/>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Public Sans (custom)">
      <a:majorFont>
        <a:latin typeface="Public Sans ExtraBold"/>
        <a:ea typeface=""/>
        <a:cs typeface=""/>
      </a:majorFont>
      <a:minorFont>
        <a:latin typeface="Public Sans"/>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Presentation1" id="{9AA6EF64-7B20-174A-B406-3A6F9D2EA8EA}" vid="{55D00E4A-567C-3C46-B496-479ACA1926DA}"/>
    </a:ext>
  </a:extLst>
</a:theme>
</file>

<file path=ppt/theme/theme2.xml><?xml version="1.0" encoding="utf-8"?>
<a:theme xmlns:a="http://schemas.openxmlformats.org/drawingml/2006/main" name="CTDOT - ADA Compliant Template">
  <a:themeElements>
    <a:clrScheme name="Custom 4">
      <a:dk1>
        <a:srgbClr val="00204D"/>
      </a:dk1>
      <a:lt1>
        <a:srgbClr val="F5F5F5"/>
      </a:lt1>
      <a:dk2>
        <a:srgbClr val="575757"/>
      </a:dk2>
      <a:lt2>
        <a:srgbClr val="C6D3FB"/>
      </a:lt2>
      <a:accent1>
        <a:srgbClr val="5B9BD5"/>
      </a:accent1>
      <a:accent2>
        <a:srgbClr val="003C9C"/>
      </a:accent2>
      <a:accent3>
        <a:srgbClr val="F27124"/>
      </a:accent3>
      <a:accent4>
        <a:srgbClr val="FAAA19"/>
      </a:accent4>
      <a:accent5>
        <a:srgbClr val="006145"/>
      </a:accent5>
      <a:accent6>
        <a:srgbClr val="71D6B0"/>
      </a:accent6>
      <a:hlink>
        <a:srgbClr val="0000EE"/>
      </a:hlink>
      <a:folHlink>
        <a:srgbClr val="6F3B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92309ddc-3b1e-489e-97ba-af20c2443f26" xsi:nil="true"/>
    <lcf76f155ced4ddcb4097134ff3c332f xmlns="63fa969c-ac95-4033-87e0-78467e3756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F7BD22DB32E54A9D444E2614F545ED" ma:contentTypeVersion="18" ma:contentTypeDescription="Create a new document." ma:contentTypeScope="" ma:versionID="58a688ff3f11ad6d84a9e233fc6ffe81">
  <xsd:schema xmlns:xsd="http://www.w3.org/2001/XMLSchema" xmlns:xs="http://www.w3.org/2001/XMLSchema" xmlns:p="http://schemas.microsoft.com/office/2006/metadata/properties" xmlns:ns1="http://schemas.microsoft.com/sharepoint/v3" xmlns:ns2="92309ddc-3b1e-489e-97ba-af20c2443f26" xmlns:ns3="63fa969c-ac95-4033-87e0-78467e37564b" targetNamespace="http://schemas.microsoft.com/office/2006/metadata/properties" ma:root="true" ma:fieldsID="298aefd3c602fd658564e8ba1aaa5e67" ns1:_="" ns2:_="" ns3:_="">
    <xsd:import namespace="http://schemas.microsoft.com/sharepoint/v3"/>
    <xsd:import namespace="92309ddc-3b1e-489e-97ba-af20c2443f26"/>
    <xsd:import namespace="63fa969c-ac95-4033-87e0-78467e3756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309ddc-3b1e-489e-97ba-af20c2443f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8fafc10-690a-41e8-a9a2-4112e8089110}" ma:internalName="TaxCatchAll" ma:showField="CatchAllData" ma:web="92309ddc-3b1e-489e-97ba-af20c2443f2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3fa969c-ac95-4033-87e0-78467e3756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C5166F-EF6C-48F9-B7F0-9A8285204E3A}">
  <ds:schemaRefs>
    <ds:schemaRef ds:uri="http://schemas.microsoft.com/sharepoint/v3/contenttype/forms"/>
  </ds:schemaRefs>
</ds:datastoreItem>
</file>

<file path=customXml/itemProps2.xml><?xml version="1.0" encoding="utf-8"?>
<ds:datastoreItem xmlns:ds="http://schemas.openxmlformats.org/officeDocument/2006/customXml" ds:itemID="{669C7F73-FEE2-4E4B-ACC7-AA3296DDA5C6}">
  <ds:schemaRefs>
    <ds:schemaRef ds:uri="63fa969c-ac95-4033-87e0-78467e37564b"/>
    <ds:schemaRef ds:uri="92309ddc-3b1e-489e-97ba-af20c2443f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EF0E631-1083-4149-BFDA-1599B6358861}">
  <ds:schemaRefs>
    <ds:schemaRef ds:uri="63fa969c-ac95-4033-87e0-78467e37564b"/>
    <ds:schemaRef ds:uri="92309ddc-3b1e-489e-97ba-af20c2443f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DEEP_2022_PPT_Template-Energy-Widescreen</Template>
  <Application>Microsoft Office PowerPoint</Application>
  <PresentationFormat>Widescreen</PresentationFormat>
  <Slides>72</Slides>
  <Notes>14</Notes>
  <HiddenSlides>0</HiddenSlide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Master Page</vt:lpstr>
      <vt:lpstr>CTDOT - ADA Compliant Template</vt:lpstr>
      <vt:lpstr>PowerPoint Presentation</vt:lpstr>
      <vt:lpstr>GReenergov </vt:lpstr>
      <vt:lpstr>Agenda</vt:lpstr>
      <vt:lpstr>Annual Report Presentation  &amp; key INITIATIVES</vt:lpstr>
      <vt:lpstr>2. Greenergov E.O. 1 targets </vt:lpstr>
      <vt:lpstr>2. Greenergov e.O. 21-3 Targets</vt:lpstr>
      <vt:lpstr>FY23 Annual report – key findings  </vt:lpstr>
      <vt:lpstr>FY23 Annual report – key findings  – GHG Emissions</vt:lpstr>
      <vt:lpstr>FY23 Annual report – key findings  – Water</vt:lpstr>
      <vt:lpstr>FY23 Annual report – key findings  – waste</vt:lpstr>
      <vt:lpstr>FY23 Annual report – key findings – EO 21-3 GOALS </vt:lpstr>
      <vt:lpstr>FY23 Annual report – key findings</vt:lpstr>
      <vt:lpstr>Annual Report Presentation  &amp; key INITIATIVES</vt:lpstr>
      <vt:lpstr>DEEP Western District headquarters </vt:lpstr>
      <vt:lpstr>PowerPoint Presentation</vt:lpstr>
      <vt:lpstr>PowerPoint Presentation</vt:lpstr>
      <vt:lpstr>PowerPoint Presentation</vt:lpstr>
      <vt:lpstr>PowerPoint Presentation</vt:lpstr>
      <vt:lpstr>PowerPoint Presentation</vt:lpstr>
      <vt:lpstr>PowerPoint Presentation</vt:lpstr>
      <vt:lpstr>Reducing fossil fuel  Dependency - DOC </vt:lpstr>
      <vt:lpstr>Reducing fossil fuel  Dependency - DOC </vt:lpstr>
      <vt:lpstr>Reducing fossil fuel  Dependency - DOC </vt:lpstr>
      <vt:lpstr>Reducing fossil fuel  Dependency - DOC </vt:lpstr>
      <vt:lpstr>Transportation Electrification  - DAS </vt:lpstr>
      <vt:lpstr>Facility Electrification </vt:lpstr>
      <vt:lpstr>Legislative and Executive Language Related to Electrification</vt:lpstr>
      <vt:lpstr>CTtransit Stamford</vt:lpstr>
      <vt:lpstr>11 Bus Building </vt:lpstr>
      <vt:lpstr>Charging Locations </vt:lpstr>
      <vt:lpstr>LONO Grant </vt:lpstr>
      <vt:lpstr>Schedule/Funding</vt:lpstr>
      <vt:lpstr>Electrification Challenges</vt:lpstr>
      <vt:lpstr>Electrification Priority </vt:lpstr>
      <vt:lpstr>Statewide Totals Chargers </vt:lpstr>
      <vt:lpstr>Transportation Electrification  - the Military Department </vt:lpstr>
      <vt:lpstr>Decarbonization Study – DAS </vt:lpstr>
      <vt:lpstr>Decarbonization Study – DAS </vt:lpstr>
      <vt:lpstr>Decarbonization Study – DAS </vt:lpstr>
      <vt:lpstr>Decarbonization Study – DAS </vt:lpstr>
      <vt:lpstr>Decarbonization Study – DAS </vt:lpstr>
      <vt:lpstr>Decarbonization Study – DAS </vt:lpstr>
      <vt:lpstr>Decarbonization Study – DAS </vt:lpstr>
      <vt:lpstr>Uconn Waste Initiative </vt:lpstr>
      <vt:lpstr>PowerPoint Presentation</vt:lpstr>
      <vt:lpstr>PowerPoint Presentation</vt:lpstr>
      <vt:lpstr>PowerPoint Presentation</vt:lpstr>
      <vt:lpstr>PowerPoint Presentation</vt:lpstr>
      <vt:lpstr>PowerPoint Presentation</vt:lpstr>
      <vt:lpstr>Sustainability efforts and data integration</vt:lpstr>
      <vt:lpstr>The interactive Map</vt:lpstr>
      <vt:lpstr>EnergyCAP Overview </vt:lpstr>
      <vt:lpstr>What is EnergYCAP</vt:lpstr>
      <vt:lpstr>EnergyCAp tasks and Requirements</vt:lpstr>
      <vt:lpstr>Managing Building Inventory Data</vt:lpstr>
      <vt:lpstr>Ensuring No Data gaps </vt:lpstr>
      <vt:lpstr>Monitoring Bill Flags </vt:lpstr>
      <vt:lpstr>Dashboards</vt:lpstr>
      <vt:lpstr>Dashboards </vt:lpstr>
      <vt:lpstr>Contacts </vt:lpstr>
      <vt:lpstr>Better climate challenge </vt:lpstr>
      <vt:lpstr>Overview &amp; Discussion of Resources for SSOs</vt:lpstr>
      <vt:lpstr>funding options for projects – LBE Project Evolution</vt:lpstr>
      <vt:lpstr>Funding options </vt:lpstr>
      <vt:lpstr>Funding options </vt:lpstr>
      <vt:lpstr>LBE Bond Funds </vt:lpstr>
      <vt:lpstr>LBE Bond Funding options </vt:lpstr>
      <vt:lpstr>Other Funding options to Consider</vt:lpstr>
      <vt:lpstr>Brainstorm on interagency working Groups</vt:lpstr>
      <vt:lpstr>Brainstorming session Report Outs</vt:lpstr>
      <vt:lpstr>Public comment</vt:lpstr>
      <vt:lpstr>Thank you for participating in the Steering committee meeting! </vt:lpstr>
    </vt:vector>
  </TitlesOfParts>
  <Company>CT DEEP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Co-chairs  leadership meeting</dc:title>
  <dc:creator>Jimena Fernandez</dc:creator>
  <cp:revision>1</cp:revision>
  <dcterms:created xsi:type="dcterms:W3CDTF">2023-11-21T20:37:57Z</dcterms:created>
  <dcterms:modified xsi:type="dcterms:W3CDTF">2025-02-28T13:49:47Z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0x010100B2F7BD22DB32E54A9D444E2614F545ED</vt:lpwstr>
  </property>
  <property fmtid="{D5CDD505-2E9C-101B-9397-08002B2CF9AE}" pid="3" name="MediaServiceImageTags">
    <vt:lpwstr/>
  </property>
</Properties>
</file>