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21"/>
  </p:notesMasterIdLst>
  <p:sldIdLst>
    <p:sldId id="273" r:id="rId6"/>
    <p:sldId id="275" r:id="rId7"/>
    <p:sldId id="292" r:id="rId8"/>
    <p:sldId id="280" r:id="rId9"/>
    <p:sldId id="288" r:id="rId10"/>
    <p:sldId id="281" r:id="rId11"/>
    <p:sldId id="283" r:id="rId12"/>
    <p:sldId id="284" r:id="rId13"/>
    <p:sldId id="282" r:id="rId14"/>
    <p:sldId id="285" r:id="rId15"/>
    <p:sldId id="291" r:id="rId16"/>
    <p:sldId id="290" r:id="rId17"/>
    <p:sldId id="293" r:id="rId18"/>
    <p:sldId id="286" r:id="rId19"/>
    <p:sldId id="28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8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B625E2-AE87-45F9-36F2-F9276E11387E}" v="38" dt="2024-05-15T17:59:36.511"/>
    <p1510:client id="{457AA549-D7B5-D12A-1ABC-2EB7E5555E12}" v="1107" dt="2024-05-16T20:49:20.892"/>
    <p1510:client id="{56790596-C1FA-1FE0-A503-6C13D73C336C}" v="379" dt="2024-05-15T18:47:45.349"/>
    <p1510:client id="{AFCE5B0B-D55A-5D65-7714-96BF2F3B64FF}" v="30" dt="2024-05-15T17:43:09.1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132" y="16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60E6C8-2BEE-4183-BB45-A8FF835BDC41}" type="datetimeFigureOut">
              <a:rPr lang="en-US" smtClean="0"/>
              <a:t>4/20/2026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4E660-A95C-4AA0-B04A-AFFB405C0E89}" type="slidenum">
              <a:rPr lang="en-US" smtClean="0"/>
              <a:t>‹#›</a:t>
            </a:fld>
            <a:endParaRPr lang="en-US"/>
          </a:p>
        </p:txBody>
      </p:sp>
    </p:spTree>
    <p:extLst>
      <p:ext uri="{BB962C8B-B14F-4D97-AF65-F5344CB8AC3E}">
        <p14:creationId xmlns:p14="http://schemas.microsoft.com/office/powerpoint/2010/main" val="24496383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Ryan</a:t>
            </a:r>
          </a:p>
        </p:txBody>
      </p:sp>
      <p:sp>
        <p:nvSpPr>
          <p:cNvPr id="4" name="Slide Number Placeholder 3"/>
          <p:cNvSpPr>
            <a:spLocks noGrp="1"/>
          </p:cNvSpPr>
          <p:nvPr>
            <p:ph type="sldNum" sz="quarter" idx="5"/>
          </p:nvPr>
        </p:nvSpPr>
        <p:spPr/>
        <p:txBody>
          <a:bodyPr/>
          <a:lstStyle/>
          <a:p>
            <a:fld id="{9334E660-A95C-4AA0-B04A-AFFB405C0E89}" type="slidenum">
              <a:rPr lang="en-US" smtClean="0"/>
              <a:t>1</a:t>
            </a:fld>
            <a:endParaRPr lang="en-US"/>
          </a:p>
        </p:txBody>
      </p:sp>
    </p:spTree>
    <p:extLst>
      <p:ext uri="{BB962C8B-B14F-4D97-AF65-F5344CB8AC3E}">
        <p14:creationId xmlns:p14="http://schemas.microsoft.com/office/powerpoint/2010/main" val="1510534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Ryan</a:t>
            </a:r>
          </a:p>
        </p:txBody>
      </p:sp>
      <p:sp>
        <p:nvSpPr>
          <p:cNvPr id="4" name="Slide Number Placeholder 3"/>
          <p:cNvSpPr>
            <a:spLocks noGrp="1"/>
          </p:cNvSpPr>
          <p:nvPr>
            <p:ph type="sldNum" sz="quarter" idx="5"/>
          </p:nvPr>
        </p:nvSpPr>
        <p:spPr/>
        <p:txBody>
          <a:bodyPr/>
          <a:lstStyle/>
          <a:p>
            <a:fld id="{9334E660-A95C-4AA0-B04A-AFFB405C0E89}" type="slidenum">
              <a:rPr lang="en-US" smtClean="0"/>
              <a:t>2</a:t>
            </a:fld>
            <a:endParaRPr lang="en-US"/>
          </a:p>
        </p:txBody>
      </p:sp>
    </p:spTree>
    <p:extLst>
      <p:ext uri="{BB962C8B-B14F-4D97-AF65-F5344CB8AC3E}">
        <p14:creationId xmlns:p14="http://schemas.microsoft.com/office/powerpoint/2010/main" val="2722504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effectLst/>
                <a:latin typeface="Calibri" panose="020F0502020204030204" pitchFamily="34" charset="0"/>
                <a:ea typeface="Times New Roman" panose="02020603050405020304" pitchFamily="18" charset="0"/>
                <a:cs typeface="Times New Roman" panose="02020603050405020304" pitchFamily="18" charset="0"/>
              </a:rPr>
              <a:t>DAS is building out the EV charging station infrastructure road map, with the assistance of our consultant, across state properties for the electrification of DAS’s Fleet Vehicles. We are finalizing our first 5 locations and roadmap and reviewing the recommendations for EV charging infrastructure. We are using telematics to provide better data on our fleet vehicles such as idling times, fuel economy and trip profiles to help inform decision-making on operational efficiency. </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fld id="{9334E660-A95C-4AA0-B04A-AFFB405C0E89}" type="slidenum">
              <a:rPr lang="en-US" smtClean="0"/>
              <a:t>6</a:t>
            </a:fld>
            <a:endParaRPr lang="en-US"/>
          </a:p>
        </p:txBody>
      </p:sp>
    </p:spTree>
    <p:extLst>
      <p:ext uri="{BB962C8B-B14F-4D97-AF65-F5344CB8AC3E}">
        <p14:creationId xmlns:p14="http://schemas.microsoft.com/office/powerpoint/2010/main" val="4632586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cs typeface="Calibri"/>
              </a:rPr>
              <a:t>Fee is in statute and can be updated in the future. </a:t>
            </a:r>
          </a:p>
        </p:txBody>
      </p:sp>
      <p:sp>
        <p:nvSpPr>
          <p:cNvPr id="4" name="Slide Number Placeholder 3"/>
          <p:cNvSpPr>
            <a:spLocks noGrp="1"/>
          </p:cNvSpPr>
          <p:nvPr>
            <p:ph type="sldNum" sz="quarter" idx="5"/>
          </p:nvPr>
        </p:nvSpPr>
        <p:spPr/>
        <p:txBody>
          <a:bodyPr/>
          <a:lstStyle/>
          <a:p>
            <a:fld id="{9334E660-A95C-4AA0-B04A-AFFB405C0E89}" type="slidenum">
              <a:rPr lang="en-US" smtClean="0"/>
              <a:t>9</a:t>
            </a:fld>
            <a:endParaRPr lang="en-US"/>
          </a:p>
        </p:txBody>
      </p:sp>
    </p:spTree>
    <p:extLst>
      <p:ext uri="{BB962C8B-B14F-4D97-AF65-F5344CB8AC3E}">
        <p14:creationId xmlns:p14="http://schemas.microsoft.com/office/powerpoint/2010/main" val="41564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endParaRPr lang="en-US">
              <a:latin typeface="Calibri"/>
              <a:cs typeface="Calibri"/>
            </a:endParaRPr>
          </a:p>
        </p:txBody>
      </p:sp>
      <p:sp>
        <p:nvSpPr>
          <p:cNvPr id="4" name="Slide Number Placeholder 3"/>
          <p:cNvSpPr>
            <a:spLocks noGrp="1"/>
          </p:cNvSpPr>
          <p:nvPr>
            <p:ph type="sldNum" sz="quarter" idx="5"/>
          </p:nvPr>
        </p:nvSpPr>
        <p:spPr/>
        <p:txBody>
          <a:bodyPr/>
          <a:lstStyle/>
          <a:p>
            <a:fld id="{9334E660-A95C-4AA0-B04A-AFFB405C0E89}" type="slidenum">
              <a:rPr lang="en-US" smtClean="0"/>
              <a:t>10</a:t>
            </a:fld>
            <a:endParaRPr lang="en-US"/>
          </a:p>
        </p:txBody>
      </p:sp>
    </p:spTree>
    <p:extLst>
      <p:ext uri="{BB962C8B-B14F-4D97-AF65-F5344CB8AC3E}">
        <p14:creationId xmlns:p14="http://schemas.microsoft.com/office/powerpoint/2010/main" val="2787207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34E660-A95C-4AA0-B04A-AFFB405C0E89}" type="slidenum">
              <a:rPr lang="en-US" smtClean="0"/>
              <a:t>11</a:t>
            </a:fld>
            <a:endParaRPr lang="en-US"/>
          </a:p>
        </p:txBody>
      </p:sp>
    </p:spTree>
    <p:extLst>
      <p:ext uri="{BB962C8B-B14F-4D97-AF65-F5344CB8AC3E}">
        <p14:creationId xmlns:p14="http://schemas.microsoft.com/office/powerpoint/2010/main" val="31752697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a:endParaRPr lang="en-US">
              <a:cs typeface="Calibri"/>
            </a:endParaRPr>
          </a:p>
          <a:p>
            <a:pPr marL="342900" lvl="1" indent="-342900">
              <a:buChar char="•"/>
            </a:pPr>
            <a:endParaRPr lang="en-US">
              <a:latin typeface="Aptos"/>
              <a:cs typeface="Calibri"/>
            </a:endParaRPr>
          </a:p>
          <a:p>
            <a:pPr marL="0" lvl="1"/>
            <a:endParaRPr lang="en-US">
              <a:latin typeface="Aptos"/>
              <a:cs typeface="Calibri"/>
            </a:endParaRPr>
          </a:p>
          <a:p>
            <a:pPr marL="342900" lvl="1" indent="-342900">
              <a:buChar char="•"/>
            </a:pPr>
            <a:endParaRPr lang="en-US">
              <a:latin typeface="Aptos"/>
              <a:cs typeface="Calibri"/>
            </a:endParaRPr>
          </a:p>
          <a:p>
            <a:endParaRPr lang="en-US">
              <a:latin typeface="Calibri"/>
              <a:cs typeface="Calibri"/>
            </a:endParaRPr>
          </a:p>
        </p:txBody>
      </p:sp>
      <p:sp>
        <p:nvSpPr>
          <p:cNvPr id="4" name="Slide Number Placeholder 3"/>
          <p:cNvSpPr>
            <a:spLocks noGrp="1"/>
          </p:cNvSpPr>
          <p:nvPr>
            <p:ph type="sldNum" sz="quarter" idx="5"/>
          </p:nvPr>
        </p:nvSpPr>
        <p:spPr/>
        <p:txBody>
          <a:bodyPr/>
          <a:lstStyle/>
          <a:p>
            <a:fld id="{9334E660-A95C-4AA0-B04A-AFFB405C0E89}" type="slidenum">
              <a:rPr lang="en-US" smtClean="0"/>
              <a:t>12</a:t>
            </a:fld>
            <a:endParaRPr lang="en-US"/>
          </a:p>
        </p:txBody>
      </p:sp>
    </p:spTree>
    <p:extLst>
      <p:ext uri="{BB962C8B-B14F-4D97-AF65-F5344CB8AC3E}">
        <p14:creationId xmlns:p14="http://schemas.microsoft.com/office/powerpoint/2010/main" val="28589129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2E2F1-35D8-7067-43E5-1C0668D7DFCD}"/>
              </a:ext>
            </a:extLst>
          </p:cNvPr>
          <p:cNvSpPr>
            <a:spLocks noGrp="1"/>
          </p:cNvSpPr>
          <p:nvPr>
            <p:ph type="ctrTitle" hasCustomPrompt="1"/>
          </p:nvPr>
        </p:nvSpPr>
        <p:spPr>
          <a:xfrm>
            <a:off x="1443318" y="2187389"/>
            <a:ext cx="9144000" cy="967033"/>
          </a:xfrm>
          <a:prstGeom prst="rect">
            <a:avLst/>
          </a:prstGeom>
        </p:spPr>
        <p:txBody>
          <a:bodyPr anchor="b">
            <a:noAutofit/>
          </a:bodyPr>
          <a:lstStyle>
            <a:lvl1pPr algn="ctr">
              <a:defRPr sz="5400">
                <a:solidFill>
                  <a:schemeClr val="accent1"/>
                </a:solidFill>
                <a:latin typeface="Poppins Black" panose="020B0502040204020203" pitchFamily="2" charset="0"/>
                <a:cs typeface="Poppins Black" panose="020B0502040204020203" pitchFamily="2" charset="0"/>
              </a:defRPr>
            </a:lvl1pPr>
          </a:lstStyle>
          <a:p>
            <a:r>
              <a:rPr lang="en-US"/>
              <a:t>Title</a:t>
            </a:r>
          </a:p>
        </p:txBody>
      </p:sp>
      <p:sp>
        <p:nvSpPr>
          <p:cNvPr id="3" name="Subtitle 2">
            <a:extLst>
              <a:ext uri="{FF2B5EF4-FFF2-40B4-BE49-F238E27FC236}">
                <a16:creationId xmlns:a16="http://schemas.microsoft.com/office/drawing/2014/main" id="{F51BFE24-D0CE-22F3-23EC-E747CA2E6692}"/>
              </a:ext>
            </a:extLst>
          </p:cNvPr>
          <p:cNvSpPr>
            <a:spLocks noGrp="1"/>
          </p:cNvSpPr>
          <p:nvPr>
            <p:ph type="subTitle" idx="1"/>
          </p:nvPr>
        </p:nvSpPr>
        <p:spPr>
          <a:xfrm>
            <a:off x="1443318" y="3305896"/>
            <a:ext cx="9144000" cy="467042"/>
          </a:xfrm>
        </p:spPr>
        <p:txBody>
          <a:bodyPr/>
          <a:lstStyle>
            <a:lvl1pPr marL="0" indent="0" algn="ctr">
              <a:buNone/>
              <a:defRPr sz="2400">
                <a:solidFill>
                  <a:schemeClr val="tx1"/>
                </a:solidFill>
                <a:latin typeface="Poppins SemiBold" panose="00000700000000000000" pitchFamily="2" charset="0"/>
                <a:cs typeface="Poppins SemiBold" panose="00000700000000000000"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6" name="Picture 5" descr="Icon&#10;&#10;Description automatically generated">
            <a:extLst>
              <a:ext uri="{FF2B5EF4-FFF2-40B4-BE49-F238E27FC236}">
                <a16:creationId xmlns:a16="http://schemas.microsoft.com/office/drawing/2014/main" id="{DD6558D1-72E2-580F-A74A-06771206974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7553" y="150873"/>
            <a:ext cx="7055224" cy="1418000"/>
          </a:xfrm>
          <a:prstGeom prst="rect">
            <a:avLst/>
          </a:prstGeom>
        </p:spPr>
      </p:pic>
    </p:spTree>
    <p:extLst>
      <p:ext uri="{BB962C8B-B14F-4D97-AF65-F5344CB8AC3E}">
        <p14:creationId xmlns:p14="http://schemas.microsoft.com/office/powerpoint/2010/main" val="309901384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2E2F1-35D8-7067-43E5-1C0668D7DFCD}"/>
              </a:ext>
            </a:extLst>
          </p:cNvPr>
          <p:cNvSpPr>
            <a:spLocks noGrp="1"/>
          </p:cNvSpPr>
          <p:nvPr>
            <p:ph type="ctrTitle" hasCustomPrompt="1"/>
          </p:nvPr>
        </p:nvSpPr>
        <p:spPr>
          <a:xfrm>
            <a:off x="1524000" y="2178424"/>
            <a:ext cx="9144000" cy="967033"/>
          </a:xfrm>
          <a:prstGeom prst="rect">
            <a:avLst/>
          </a:prstGeom>
        </p:spPr>
        <p:txBody>
          <a:bodyPr anchor="b">
            <a:noAutofit/>
          </a:bodyPr>
          <a:lstStyle>
            <a:lvl1pPr algn="ctr">
              <a:defRPr sz="5400">
                <a:solidFill>
                  <a:schemeClr val="accent1"/>
                </a:solidFill>
                <a:latin typeface="Poppins Black" panose="020B0502040204020203" pitchFamily="2" charset="0"/>
                <a:cs typeface="Poppins Black" panose="020B0502040204020203" pitchFamily="2" charset="0"/>
              </a:defRPr>
            </a:lvl1pPr>
          </a:lstStyle>
          <a:p>
            <a:r>
              <a:rPr lang="en-US"/>
              <a:t>Title</a:t>
            </a:r>
          </a:p>
        </p:txBody>
      </p:sp>
      <p:sp>
        <p:nvSpPr>
          <p:cNvPr id="3" name="Subtitle 2">
            <a:extLst>
              <a:ext uri="{FF2B5EF4-FFF2-40B4-BE49-F238E27FC236}">
                <a16:creationId xmlns:a16="http://schemas.microsoft.com/office/drawing/2014/main" id="{F51BFE24-D0CE-22F3-23EC-E747CA2E6692}"/>
              </a:ext>
            </a:extLst>
          </p:cNvPr>
          <p:cNvSpPr>
            <a:spLocks noGrp="1"/>
          </p:cNvSpPr>
          <p:nvPr>
            <p:ph type="subTitle" idx="1"/>
          </p:nvPr>
        </p:nvSpPr>
        <p:spPr>
          <a:xfrm>
            <a:off x="1524000" y="3245502"/>
            <a:ext cx="9144000" cy="467042"/>
          </a:xfrm>
        </p:spPr>
        <p:txBody>
          <a:bodyPr/>
          <a:lstStyle>
            <a:lvl1pPr marL="0" indent="0" algn="ctr">
              <a:buNone/>
              <a:defRPr sz="2400">
                <a:solidFill>
                  <a:schemeClr val="tx1"/>
                </a:solidFill>
                <a:latin typeface="Poppins SemiBold" panose="00000700000000000000" pitchFamily="2" charset="0"/>
                <a:cs typeface="Poppins SemiBold" panose="00000700000000000000"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Rectangle 9">
            <a:extLst>
              <a:ext uri="{FF2B5EF4-FFF2-40B4-BE49-F238E27FC236}">
                <a16:creationId xmlns:a16="http://schemas.microsoft.com/office/drawing/2014/main" id="{239DF434-260B-1088-1B92-74AEA6D26635}"/>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descr="A black and white sign&#10;&#10;Description automatically generated with low confidence">
            <a:extLst>
              <a:ext uri="{FF2B5EF4-FFF2-40B4-BE49-F238E27FC236}">
                <a16:creationId xmlns:a16="http://schemas.microsoft.com/office/drawing/2014/main" id="{4B9B59F8-94A1-217C-F373-AA2FFCC2A15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3484205932"/>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0BE3EB-24FC-FC79-3500-373B74E1C789}"/>
              </a:ext>
            </a:extLst>
          </p:cNvPr>
          <p:cNvSpPr>
            <a:spLocks noGrp="1"/>
          </p:cNvSpPr>
          <p:nvPr>
            <p:ph idx="1"/>
          </p:nvPr>
        </p:nvSpPr>
        <p:spPr>
          <a:xfrm>
            <a:off x="838200" y="1825625"/>
            <a:ext cx="10515600" cy="374683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latin typeface="Poppins Light" panose="00000400000000000000" pitchFamily="2" charset="0"/>
                <a:cs typeface="Poppins Light" panose="00000400000000000000" pitchFamily="2" charset="0"/>
              </a:defRPr>
            </a:lvl4pPr>
            <a:lvl5pPr>
              <a:defRPr>
                <a:solidFill>
                  <a:schemeClr val="tx1"/>
                </a:solidFill>
                <a:latin typeface="Poppins ExtraLight" panose="00000300000000000000" pitchFamily="2" charset="0"/>
                <a:cs typeface="Poppins ExtraLight" panose="0000030000000000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1BC640C1-4792-081C-3A10-EF92788489FC}"/>
              </a:ext>
            </a:extLst>
          </p:cNvPr>
          <p:cNvSpPr>
            <a:spLocks noGrp="1"/>
          </p:cNvSpPr>
          <p:nvPr>
            <p:ph type="title"/>
          </p:nvPr>
        </p:nvSpPr>
        <p:spPr>
          <a:xfrm>
            <a:off x="838200" y="365125"/>
            <a:ext cx="10515600" cy="1325563"/>
          </a:xfrm>
          <a:prstGeom prst="rect">
            <a:avLst/>
          </a:prstGeom>
        </p:spPr>
        <p:txBody>
          <a:bodyPr/>
          <a:lstStyle>
            <a:lvl1pPr>
              <a:defRPr>
                <a:solidFill>
                  <a:schemeClr val="accent1"/>
                </a:solidFill>
                <a:latin typeface="Poppins Black" panose="00000A00000000000000" pitchFamily="2" charset="0"/>
                <a:cs typeface="Poppins Black" panose="00000A00000000000000" pitchFamily="2" charset="0"/>
              </a:defRPr>
            </a:lvl1pPr>
          </a:lstStyle>
          <a:p>
            <a:r>
              <a:rPr lang="en-US"/>
              <a:t>Click to edit Master title style</a:t>
            </a:r>
          </a:p>
        </p:txBody>
      </p:sp>
      <p:sp>
        <p:nvSpPr>
          <p:cNvPr id="11" name="Rectangle 10">
            <a:extLst>
              <a:ext uri="{FF2B5EF4-FFF2-40B4-BE49-F238E27FC236}">
                <a16:creationId xmlns:a16="http://schemas.microsoft.com/office/drawing/2014/main" id="{B242A745-4F86-D4AD-B0F2-FFC8FC40C747}"/>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2" name="Picture 1" descr="A black and white sign&#10;&#10;Description automatically generated with low confidence">
            <a:extLst>
              <a:ext uri="{FF2B5EF4-FFF2-40B4-BE49-F238E27FC236}">
                <a16:creationId xmlns:a16="http://schemas.microsoft.com/office/drawing/2014/main" id="{ECA50C34-3B7A-CAF3-82FF-8D4932AD1F9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221004101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ECDE4-65D8-9F11-2CBE-BFD9BE2306A5}"/>
              </a:ext>
            </a:extLst>
          </p:cNvPr>
          <p:cNvSpPr>
            <a:spLocks noGrp="1"/>
          </p:cNvSpPr>
          <p:nvPr>
            <p:ph type="title"/>
          </p:nvPr>
        </p:nvSpPr>
        <p:spPr>
          <a:xfrm>
            <a:off x="831850" y="282021"/>
            <a:ext cx="10515600" cy="998140"/>
          </a:xfrm>
          <a:prstGeom prst="rect">
            <a:avLst/>
          </a:prstGeom>
        </p:spPr>
        <p:txBody>
          <a:bodyPr anchor="b"/>
          <a:lstStyle>
            <a:lvl1pPr>
              <a:defRPr sz="4400" b="1">
                <a:solidFill>
                  <a:schemeClr val="accent1"/>
                </a:solidFill>
                <a:latin typeface="Poppins Black" panose="00000A00000000000000" pitchFamily="2" charset="0"/>
                <a:cs typeface="Poppins Black" panose="00000A00000000000000" pitchFamily="2" charset="0"/>
              </a:defRPr>
            </a:lvl1pPr>
          </a:lstStyle>
          <a:p>
            <a:r>
              <a:rPr lang="en-US"/>
              <a:t>Click to edit Master title style</a:t>
            </a:r>
          </a:p>
        </p:txBody>
      </p:sp>
      <p:sp>
        <p:nvSpPr>
          <p:cNvPr id="3" name="Text Placeholder 2">
            <a:extLst>
              <a:ext uri="{FF2B5EF4-FFF2-40B4-BE49-F238E27FC236}">
                <a16:creationId xmlns:a16="http://schemas.microsoft.com/office/drawing/2014/main" id="{BD86BDCC-DFF1-C4F1-419D-FDCE9E4397A4}"/>
              </a:ext>
            </a:extLst>
          </p:cNvPr>
          <p:cNvSpPr>
            <a:spLocks noGrp="1"/>
          </p:cNvSpPr>
          <p:nvPr>
            <p:ph type="body" idx="1"/>
          </p:nvPr>
        </p:nvSpPr>
        <p:spPr>
          <a:xfrm>
            <a:off x="831850" y="1417688"/>
            <a:ext cx="10515600" cy="1207008"/>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Rectangle 6">
            <a:extLst>
              <a:ext uri="{FF2B5EF4-FFF2-40B4-BE49-F238E27FC236}">
                <a16:creationId xmlns:a16="http://schemas.microsoft.com/office/drawing/2014/main" id="{98E61981-CB6E-D3C2-DBC9-6121C9855504}"/>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descr="A black and white sign&#10;&#10;Description automatically generated with low confidence">
            <a:extLst>
              <a:ext uri="{FF2B5EF4-FFF2-40B4-BE49-F238E27FC236}">
                <a16:creationId xmlns:a16="http://schemas.microsoft.com/office/drawing/2014/main" id="{9EB8F660-087B-478D-D112-EE8BC88A7A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3905510537"/>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02F5D-0102-C838-C414-B7B1F4037AAB}"/>
              </a:ext>
            </a:extLst>
          </p:cNvPr>
          <p:cNvSpPr>
            <a:spLocks noGrp="1"/>
          </p:cNvSpPr>
          <p:nvPr>
            <p:ph type="title"/>
          </p:nvPr>
        </p:nvSpPr>
        <p:spPr>
          <a:xfrm>
            <a:off x="838200" y="365125"/>
            <a:ext cx="10515600" cy="1325563"/>
          </a:xfrm>
          <a:prstGeom prst="rect">
            <a:avLst/>
          </a:prstGeom>
        </p:spPr>
        <p:txBody>
          <a:bodyPr/>
          <a:lstStyle>
            <a:lvl1pPr>
              <a:defRPr b="1">
                <a:solidFill>
                  <a:schemeClr val="accent1"/>
                </a:solidFill>
                <a:latin typeface="Poppins" panose="00000500000000000000" pitchFamily="2" charset="0"/>
                <a:cs typeface="Poppins" panose="00000500000000000000" pitchFamily="2" charset="0"/>
              </a:defRPr>
            </a:lvl1pPr>
          </a:lstStyle>
          <a:p>
            <a:r>
              <a:rPr lang="en-US"/>
              <a:t>Click to edit Master title style</a:t>
            </a:r>
          </a:p>
        </p:txBody>
      </p:sp>
      <p:sp>
        <p:nvSpPr>
          <p:cNvPr id="3" name="Content Placeholder 2">
            <a:extLst>
              <a:ext uri="{FF2B5EF4-FFF2-40B4-BE49-F238E27FC236}">
                <a16:creationId xmlns:a16="http://schemas.microsoft.com/office/drawing/2014/main" id="{1A23C561-05B0-32AB-743E-DF48973EF1A3}"/>
              </a:ext>
            </a:extLst>
          </p:cNvPr>
          <p:cNvSpPr>
            <a:spLocks noGrp="1"/>
          </p:cNvSpPr>
          <p:nvPr>
            <p:ph sz="half" idx="1"/>
          </p:nvPr>
        </p:nvSpPr>
        <p:spPr>
          <a:xfrm>
            <a:off x="838200" y="1825625"/>
            <a:ext cx="5181600" cy="355319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8EFCE6-DFB5-354E-28B2-4CAF3AAA7B82}"/>
              </a:ext>
            </a:extLst>
          </p:cNvPr>
          <p:cNvSpPr>
            <a:spLocks noGrp="1"/>
          </p:cNvSpPr>
          <p:nvPr>
            <p:ph sz="half" idx="2"/>
          </p:nvPr>
        </p:nvSpPr>
        <p:spPr>
          <a:xfrm>
            <a:off x="6172200" y="1825625"/>
            <a:ext cx="5181600" cy="355319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6F360178-F3A0-312E-9845-6C610D169531}"/>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descr="A black and white sign&#10;&#10;Description automatically generated with low confidence">
            <a:extLst>
              <a:ext uri="{FF2B5EF4-FFF2-40B4-BE49-F238E27FC236}">
                <a16:creationId xmlns:a16="http://schemas.microsoft.com/office/drawing/2014/main" id="{8A273505-EE64-A4D9-2281-80766575B2B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3567824499"/>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619C7-1708-88FE-AE75-F0B8CA48C1F7}"/>
              </a:ext>
            </a:extLst>
          </p:cNvPr>
          <p:cNvSpPr>
            <a:spLocks noGrp="1"/>
          </p:cNvSpPr>
          <p:nvPr>
            <p:ph type="title"/>
          </p:nvPr>
        </p:nvSpPr>
        <p:spPr>
          <a:xfrm>
            <a:off x="839788" y="365125"/>
            <a:ext cx="10515600" cy="1325563"/>
          </a:xfrm>
          <a:prstGeom prst="rect">
            <a:avLst/>
          </a:prstGeom>
        </p:spPr>
        <p:txBody>
          <a:bodyPr/>
          <a:lstStyle>
            <a:lvl1pPr>
              <a:defRPr>
                <a:solidFill>
                  <a:schemeClr val="accent1"/>
                </a:solidFill>
                <a:latin typeface="Poppins Black" panose="00000A00000000000000" pitchFamily="2" charset="0"/>
                <a:cs typeface="Poppins Black" panose="00000A00000000000000" pitchFamily="2" charset="0"/>
              </a:defRPr>
            </a:lvl1pPr>
          </a:lstStyle>
          <a:p>
            <a:r>
              <a:rPr lang="en-US"/>
              <a:t>Click to edit Master title style</a:t>
            </a:r>
          </a:p>
        </p:txBody>
      </p:sp>
      <p:sp>
        <p:nvSpPr>
          <p:cNvPr id="3" name="Text Placeholder 2">
            <a:extLst>
              <a:ext uri="{FF2B5EF4-FFF2-40B4-BE49-F238E27FC236}">
                <a16:creationId xmlns:a16="http://schemas.microsoft.com/office/drawing/2014/main" id="{D1F29F77-F2EE-96D3-B5FA-E60342AF7AC0}"/>
              </a:ext>
            </a:extLst>
          </p:cNvPr>
          <p:cNvSpPr>
            <a:spLocks noGrp="1"/>
          </p:cNvSpPr>
          <p:nvPr>
            <p:ph type="body" idx="1"/>
          </p:nvPr>
        </p:nvSpPr>
        <p:spPr>
          <a:xfrm>
            <a:off x="839788" y="1681163"/>
            <a:ext cx="5157787" cy="823912"/>
          </a:xfrm>
        </p:spPr>
        <p:txBody>
          <a:bodyPr anchor="b"/>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6D1E70D-9176-7D83-2E9A-E7EFFF512B0A}"/>
              </a:ext>
            </a:extLst>
          </p:cNvPr>
          <p:cNvSpPr>
            <a:spLocks noGrp="1"/>
          </p:cNvSpPr>
          <p:nvPr>
            <p:ph sz="half" idx="2"/>
          </p:nvPr>
        </p:nvSpPr>
        <p:spPr>
          <a:xfrm>
            <a:off x="839788" y="2505075"/>
            <a:ext cx="5157787" cy="286299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214BC8F-74C6-5D29-42B0-1350D92590FA}"/>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42C9780-59F4-8DA3-375A-B0BF7F25A2D2}"/>
              </a:ext>
            </a:extLst>
          </p:cNvPr>
          <p:cNvSpPr>
            <a:spLocks noGrp="1"/>
          </p:cNvSpPr>
          <p:nvPr>
            <p:ph sz="quarter" idx="4"/>
          </p:nvPr>
        </p:nvSpPr>
        <p:spPr>
          <a:xfrm>
            <a:off x="6172200" y="2505075"/>
            <a:ext cx="5183188" cy="286299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Rectangle 9">
            <a:extLst>
              <a:ext uri="{FF2B5EF4-FFF2-40B4-BE49-F238E27FC236}">
                <a16:creationId xmlns:a16="http://schemas.microsoft.com/office/drawing/2014/main" id="{5F894917-FBC7-2B69-6DA7-40D48F994F37}"/>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7" name="Picture 6" descr="A black and white sign&#10;&#10;Description automatically generated with low confidence">
            <a:extLst>
              <a:ext uri="{FF2B5EF4-FFF2-40B4-BE49-F238E27FC236}">
                <a16:creationId xmlns:a16="http://schemas.microsoft.com/office/drawing/2014/main" id="{D1FD99AA-D735-CD1A-CCC7-4F014EBFED9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806354020"/>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Title Only">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0079B-30BD-96E3-73BE-ED450776A45A}"/>
              </a:ext>
            </a:extLst>
          </p:cNvPr>
          <p:cNvSpPr>
            <a:spLocks noGrp="1"/>
          </p:cNvSpPr>
          <p:nvPr>
            <p:ph type="title"/>
          </p:nvPr>
        </p:nvSpPr>
        <p:spPr>
          <a:xfrm>
            <a:off x="838200" y="365125"/>
            <a:ext cx="10515600" cy="1325563"/>
          </a:xfrm>
          <a:prstGeom prst="rect">
            <a:avLst/>
          </a:prstGeom>
        </p:spPr>
        <p:txBody>
          <a:bodyPr/>
          <a:lstStyle>
            <a:lvl1pPr>
              <a:defRPr>
                <a:solidFill>
                  <a:schemeClr val="accent1"/>
                </a:solidFill>
                <a:latin typeface="Poppins Black" panose="00000A00000000000000" pitchFamily="2" charset="0"/>
                <a:cs typeface="Poppins Black" panose="00000A00000000000000" pitchFamily="2" charset="0"/>
              </a:defRPr>
            </a:lvl1pPr>
          </a:lstStyle>
          <a:p>
            <a:r>
              <a:rPr lang="en-US"/>
              <a:t>Click to edit Master title style</a:t>
            </a:r>
          </a:p>
        </p:txBody>
      </p:sp>
      <p:sp>
        <p:nvSpPr>
          <p:cNvPr id="6" name="Rectangle 5">
            <a:extLst>
              <a:ext uri="{FF2B5EF4-FFF2-40B4-BE49-F238E27FC236}">
                <a16:creationId xmlns:a16="http://schemas.microsoft.com/office/drawing/2014/main" id="{BE5FC8B7-197E-9C9C-964A-0049F1983DF4}"/>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3" name="Picture 2" descr="A black and white sign&#10;&#10;Description automatically generated with low confidence">
            <a:extLst>
              <a:ext uri="{FF2B5EF4-FFF2-40B4-BE49-F238E27FC236}">
                <a16:creationId xmlns:a16="http://schemas.microsoft.com/office/drawing/2014/main" id="{89CEE619-94B8-CAB0-1839-2AD25ABBBC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2662990176"/>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bg>
      <p:bgRef idx="1001">
        <a:schemeClr val="bg1"/>
      </p:bgRef>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CFBAC20-FFD7-8D86-E617-724B1EF2B76D}"/>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2" name="Picture 1" descr="A black and white sign&#10;&#10;Description automatically generated with low confidence">
            <a:extLst>
              <a:ext uri="{FF2B5EF4-FFF2-40B4-BE49-F238E27FC236}">
                <a16:creationId xmlns:a16="http://schemas.microsoft.com/office/drawing/2014/main" id="{449D3F6D-DB9D-6D4D-5FE2-3849ABFE583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1771918569"/>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E7455-E5E5-2EA9-291C-4931F5C6D364}"/>
              </a:ext>
            </a:extLst>
          </p:cNvPr>
          <p:cNvSpPr>
            <a:spLocks noGrp="1"/>
          </p:cNvSpPr>
          <p:nvPr>
            <p:ph type="title"/>
          </p:nvPr>
        </p:nvSpPr>
        <p:spPr>
          <a:xfrm>
            <a:off x="839788" y="457200"/>
            <a:ext cx="3932237" cy="1600200"/>
          </a:xfrm>
          <a:prstGeom prst="rect">
            <a:avLst/>
          </a:prstGeom>
        </p:spPr>
        <p:txBody>
          <a:bodyPr anchor="b"/>
          <a:lstStyle>
            <a:lvl1pPr>
              <a:defRPr sz="3200">
                <a:solidFill>
                  <a:schemeClr val="tx2"/>
                </a:solidFill>
                <a:latin typeface="Poppins Bold" panose="00000800000000000000" pitchFamily="2" charset="0"/>
                <a:cs typeface="Poppins Bold" panose="00000800000000000000" pitchFamily="2" charset="0"/>
              </a:defRPr>
            </a:lvl1pPr>
          </a:lstStyle>
          <a:p>
            <a:r>
              <a:rPr lang="en-US"/>
              <a:t>Click to edit Master title style</a:t>
            </a:r>
          </a:p>
        </p:txBody>
      </p:sp>
      <p:sp>
        <p:nvSpPr>
          <p:cNvPr id="3" name="Content Placeholder 2">
            <a:extLst>
              <a:ext uri="{FF2B5EF4-FFF2-40B4-BE49-F238E27FC236}">
                <a16:creationId xmlns:a16="http://schemas.microsoft.com/office/drawing/2014/main" id="{9907868E-31C5-DA87-A844-C6CBCBC9885D}"/>
              </a:ext>
            </a:extLst>
          </p:cNvPr>
          <p:cNvSpPr>
            <a:spLocks noGrp="1"/>
          </p:cNvSpPr>
          <p:nvPr>
            <p:ph idx="1"/>
          </p:nvPr>
        </p:nvSpPr>
        <p:spPr>
          <a:xfrm>
            <a:off x="5183188" y="987425"/>
            <a:ext cx="6172200" cy="4663567"/>
          </a:xfrm>
        </p:spPr>
        <p:txBody>
          <a:bodyPr/>
          <a:lstStyle>
            <a:lvl1pPr>
              <a:defRPr sz="3200">
                <a:solidFill>
                  <a:schemeClr val="tx1"/>
                </a:solidFill>
              </a:defRPr>
            </a:lvl1pPr>
            <a:lvl2pPr>
              <a:defRPr sz="2800">
                <a:solidFill>
                  <a:schemeClr val="tx1"/>
                </a:solidFill>
              </a:defRPr>
            </a:lvl2pPr>
            <a:lvl3pPr>
              <a:defRPr sz="2400">
                <a:solidFill>
                  <a:schemeClr val="tx1"/>
                </a:solidFill>
              </a:defRPr>
            </a:lvl3pPr>
            <a:lvl4pPr>
              <a:defRPr sz="2000">
                <a:solidFill>
                  <a:schemeClr val="tx1"/>
                </a:solidFill>
                <a:latin typeface="Poppins Light" panose="00000400000000000000" pitchFamily="2" charset="0"/>
                <a:cs typeface="Poppins Light" panose="00000400000000000000" pitchFamily="2" charset="0"/>
              </a:defRPr>
            </a:lvl4pPr>
            <a:lvl5pPr>
              <a:defRPr sz="2000">
                <a:solidFill>
                  <a:schemeClr val="tx1"/>
                </a:solidFill>
                <a:latin typeface="Poppins ExtraLight" panose="020B0502040204020203" pitchFamily="2" charset="0"/>
                <a:cs typeface="Poppins ExtraLight" panose="020B0502040204020203" pitchFamily="2" charset="0"/>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7D83B18-188B-9CAE-0F11-7F02EE4FFABA}"/>
              </a:ext>
            </a:extLst>
          </p:cNvPr>
          <p:cNvSpPr>
            <a:spLocks noGrp="1"/>
          </p:cNvSpPr>
          <p:nvPr>
            <p:ph type="body" sz="half" idx="2"/>
          </p:nvPr>
        </p:nvSpPr>
        <p:spPr>
          <a:xfrm>
            <a:off x="839788" y="2057400"/>
            <a:ext cx="3932237" cy="3593592"/>
          </a:xfrm>
        </p:spPr>
        <p:txBody>
          <a:bodyPr/>
          <a:lstStyle>
            <a:lvl1pPr marL="0" indent="0">
              <a:buNone/>
              <a:defRPr sz="1600">
                <a:solidFill>
                  <a:schemeClr val="tx1"/>
                </a:solidFill>
                <a:latin typeface="Poppins" panose="00000500000000000000" pitchFamily="2" charset="0"/>
                <a:cs typeface="Poppins" panose="000005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Rectangle 7">
            <a:extLst>
              <a:ext uri="{FF2B5EF4-FFF2-40B4-BE49-F238E27FC236}">
                <a16:creationId xmlns:a16="http://schemas.microsoft.com/office/drawing/2014/main" id="{9596F36B-DB01-9D79-4966-5BC2E2C3D63D}"/>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descr="A black and white sign&#10;&#10;Description automatically generated with low confidence">
            <a:extLst>
              <a:ext uri="{FF2B5EF4-FFF2-40B4-BE49-F238E27FC236}">
                <a16:creationId xmlns:a16="http://schemas.microsoft.com/office/drawing/2014/main" id="{3DC3F8FF-AA4E-14B4-A2B0-73C43C56476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4131068651"/>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72798-AF27-18A8-DB01-9D4073D29EC0}"/>
              </a:ext>
            </a:extLst>
          </p:cNvPr>
          <p:cNvSpPr>
            <a:spLocks noGrp="1"/>
          </p:cNvSpPr>
          <p:nvPr>
            <p:ph type="title"/>
          </p:nvPr>
        </p:nvSpPr>
        <p:spPr>
          <a:xfrm>
            <a:off x="839788" y="457200"/>
            <a:ext cx="3932237" cy="1600200"/>
          </a:xfrm>
          <a:prstGeom prst="rect">
            <a:avLst/>
          </a:prstGeom>
        </p:spPr>
        <p:txBody>
          <a:bodyPr anchor="b"/>
          <a:lstStyle>
            <a:lvl1pPr>
              <a:defRPr sz="3200">
                <a:solidFill>
                  <a:schemeClr val="accent1"/>
                </a:solidFill>
                <a:latin typeface="Poppins ExtraBold" panose="020B0502040204020203" pitchFamily="2" charset="0"/>
                <a:cs typeface="Poppins ExtraBold" panose="020B0502040204020203" pitchFamily="2" charset="0"/>
              </a:defRPr>
            </a:lvl1pPr>
          </a:lstStyle>
          <a:p>
            <a:r>
              <a:rPr lang="en-US"/>
              <a:t>Click to edit Master title style</a:t>
            </a:r>
          </a:p>
        </p:txBody>
      </p:sp>
      <p:sp>
        <p:nvSpPr>
          <p:cNvPr id="3" name="Picture Placeholder 2">
            <a:extLst>
              <a:ext uri="{FF2B5EF4-FFF2-40B4-BE49-F238E27FC236}">
                <a16:creationId xmlns:a16="http://schemas.microsoft.com/office/drawing/2014/main" id="{9401406F-4846-991E-B753-E29C2C6E895F}"/>
              </a:ext>
            </a:extLst>
          </p:cNvPr>
          <p:cNvSpPr>
            <a:spLocks noGrp="1"/>
          </p:cNvSpPr>
          <p:nvPr>
            <p:ph type="pic" idx="1"/>
          </p:nvPr>
        </p:nvSpPr>
        <p:spPr>
          <a:xfrm>
            <a:off x="5183188" y="987425"/>
            <a:ext cx="6172200" cy="466356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5639960A-F298-6AD6-8F12-C164F29EBE30}"/>
              </a:ext>
            </a:extLst>
          </p:cNvPr>
          <p:cNvSpPr>
            <a:spLocks noGrp="1"/>
          </p:cNvSpPr>
          <p:nvPr>
            <p:ph type="body" sz="half" idx="2"/>
          </p:nvPr>
        </p:nvSpPr>
        <p:spPr>
          <a:xfrm>
            <a:off x="839788" y="2057400"/>
            <a:ext cx="3932237" cy="3593592"/>
          </a:xfrm>
        </p:spPr>
        <p:txBody>
          <a:bodyPr/>
          <a:lstStyle>
            <a:lvl1pPr marL="0" indent="0">
              <a:buNone/>
              <a:defRPr sz="1600">
                <a:solidFill>
                  <a:schemeClr val="tx1"/>
                </a:solidFill>
                <a:latin typeface="Poppins" panose="00000500000000000000" pitchFamily="2" charset="0"/>
                <a:cs typeface="Poppins" panose="000005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Rectangle 7">
            <a:extLst>
              <a:ext uri="{FF2B5EF4-FFF2-40B4-BE49-F238E27FC236}">
                <a16:creationId xmlns:a16="http://schemas.microsoft.com/office/drawing/2014/main" id="{622B96C5-5800-0CA7-C04E-6FE49AB570BE}"/>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descr="A black and white sign&#10;&#10;Description automatically generated with low confidence">
            <a:extLst>
              <a:ext uri="{FF2B5EF4-FFF2-40B4-BE49-F238E27FC236}">
                <a16:creationId xmlns:a16="http://schemas.microsoft.com/office/drawing/2014/main" id="{B262982E-573D-F42E-1E90-5EAC058E52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2883828411"/>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E306B-E68A-7693-2BDA-2E8D456408AB}"/>
              </a:ext>
            </a:extLst>
          </p:cNvPr>
          <p:cNvSpPr>
            <a:spLocks noGrp="1"/>
          </p:cNvSpPr>
          <p:nvPr>
            <p:ph type="title"/>
          </p:nvPr>
        </p:nvSpPr>
        <p:spPr>
          <a:xfrm>
            <a:off x="838200" y="365125"/>
            <a:ext cx="10515600" cy="1325563"/>
          </a:xfrm>
          <a:prstGeom prst="rect">
            <a:avLst/>
          </a:prstGeom>
        </p:spPr>
        <p:txBody>
          <a:bodyPr/>
          <a:lstStyle>
            <a:lvl1pPr>
              <a:defRPr b="0">
                <a:solidFill>
                  <a:schemeClr val="accent1"/>
                </a:solidFill>
                <a:latin typeface="Poppins ExtraBold" panose="00000900000000000000" pitchFamily="2" charset="0"/>
                <a:cs typeface="Poppins ExtraBold" panose="00000900000000000000" pitchFamily="2" charset="0"/>
              </a:defRPr>
            </a:lvl1pPr>
          </a:lstStyle>
          <a:p>
            <a:r>
              <a:rPr lang="en-US"/>
              <a:t>Click to edit Master title style</a:t>
            </a:r>
          </a:p>
        </p:txBody>
      </p:sp>
      <p:sp>
        <p:nvSpPr>
          <p:cNvPr id="3" name="Vertical Text Placeholder 2">
            <a:extLst>
              <a:ext uri="{FF2B5EF4-FFF2-40B4-BE49-F238E27FC236}">
                <a16:creationId xmlns:a16="http://schemas.microsoft.com/office/drawing/2014/main" id="{E7797893-B3D3-3257-8CEA-05836C1169FC}"/>
              </a:ext>
            </a:extLst>
          </p:cNvPr>
          <p:cNvSpPr>
            <a:spLocks noGrp="1"/>
          </p:cNvSpPr>
          <p:nvPr>
            <p:ph type="body" orient="vert" idx="1"/>
          </p:nvPr>
        </p:nvSpPr>
        <p:spPr>
          <a:xfrm>
            <a:off x="838200" y="1825625"/>
            <a:ext cx="10515600" cy="3574714"/>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56394451-510D-C49A-3D59-F3EE79CCC4CF}"/>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descr="A black and white sign&#10;&#10;Description automatically generated with low confidence">
            <a:extLst>
              <a:ext uri="{FF2B5EF4-FFF2-40B4-BE49-F238E27FC236}">
                <a16:creationId xmlns:a16="http://schemas.microsoft.com/office/drawing/2014/main" id="{16D1C6AC-5374-D4CF-0F65-9D05404790B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3395968087"/>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6C7B7B8-8035-9FEC-D669-73FA37E989A2}"/>
              </a:ext>
            </a:extLst>
          </p:cNvPr>
          <p:cNvSpPr>
            <a:spLocks noGrp="1"/>
          </p:cNvSpPr>
          <p:nvPr>
            <p:ph type="title" orient="vert"/>
          </p:nvPr>
        </p:nvSpPr>
        <p:spPr>
          <a:xfrm>
            <a:off x="8724900" y="365125"/>
            <a:ext cx="2628900" cy="5285867"/>
          </a:xfrm>
          <a:prstGeom prst="rect">
            <a:avLst/>
          </a:prstGeom>
        </p:spPr>
        <p:txBody>
          <a:bodyPr vert="eaVert"/>
          <a:lstStyle>
            <a:lvl1pPr>
              <a:defRPr>
                <a:solidFill>
                  <a:schemeClr val="accent1"/>
                </a:solidFill>
                <a:latin typeface="Poppins ExtraBold" panose="00000900000000000000" pitchFamily="2" charset="0"/>
                <a:cs typeface="Poppins ExtraBold" panose="00000900000000000000" pitchFamily="2" charset="0"/>
              </a:defRPr>
            </a:lvl1pPr>
          </a:lstStyle>
          <a:p>
            <a:r>
              <a:rPr lang="en-US"/>
              <a:t>Click to edit Master title style</a:t>
            </a:r>
          </a:p>
        </p:txBody>
      </p:sp>
      <p:sp>
        <p:nvSpPr>
          <p:cNvPr id="3" name="Vertical Text Placeholder 2">
            <a:extLst>
              <a:ext uri="{FF2B5EF4-FFF2-40B4-BE49-F238E27FC236}">
                <a16:creationId xmlns:a16="http://schemas.microsoft.com/office/drawing/2014/main" id="{9976DEFE-ED01-4BB2-334D-BF17F425D868}"/>
              </a:ext>
            </a:extLst>
          </p:cNvPr>
          <p:cNvSpPr>
            <a:spLocks noGrp="1"/>
          </p:cNvSpPr>
          <p:nvPr>
            <p:ph type="body" orient="vert" idx="1"/>
          </p:nvPr>
        </p:nvSpPr>
        <p:spPr>
          <a:xfrm>
            <a:off x="838200" y="365125"/>
            <a:ext cx="7734300" cy="5285867"/>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919FAC12-B841-0AFB-E92E-52BD784EA13A}"/>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descr="A black and white sign&#10;&#10;Description automatically generated with low confidence">
            <a:extLst>
              <a:ext uri="{FF2B5EF4-FFF2-40B4-BE49-F238E27FC236}">
                <a16:creationId xmlns:a16="http://schemas.microsoft.com/office/drawing/2014/main" id="{F4B1CB79-7F69-10F7-06AF-C74543C4889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152699558"/>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ustom Layout">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8E96584-833C-DEF3-D1D1-726A4F3A18EB}"/>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1A246E0-E97B-EE4D-69B7-68F6A4319C8D}"/>
              </a:ext>
            </a:extLst>
          </p:cNvPr>
          <p:cNvSpPr txBox="1"/>
          <p:nvPr userDrawn="1"/>
        </p:nvSpPr>
        <p:spPr>
          <a:xfrm>
            <a:off x="2831054" y="1982450"/>
            <a:ext cx="6529892" cy="1446550"/>
          </a:xfrm>
          <a:prstGeom prst="rect">
            <a:avLst/>
          </a:prstGeom>
          <a:noFill/>
        </p:spPr>
        <p:txBody>
          <a:bodyPr wrap="square" rtlCol="0">
            <a:spAutoFit/>
          </a:bodyPr>
          <a:lstStyle/>
          <a:p>
            <a:pPr algn="ctr"/>
            <a:r>
              <a:rPr lang="en-US" sz="8800">
                <a:latin typeface="Poppins ExtraBold" panose="00000900000000000000" pitchFamily="2" charset="0"/>
                <a:cs typeface="Poppins ExtraBold" panose="00000900000000000000" pitchFamily="2" charset="0"/>
              </a:rPr>
              <a:t>End Slide</a:t>
            </a:r>
          </a:p>
        </p:txBody>
      </p:sp>
      <p:pic>
        <p:nvPicPr>
          <p:cNvPr id="2" name="Picture 1" descr="A black and white sign&#10;&#10;Description automatically generated with low confidence">
            <a:extLst>
              <a:ext uri="{FF2B5EF4-FFF2-40B4-BE49-F238E27FC236}">
                <a16:creationId xmlns:a16="http://schemas.microsoft.com/office/drawing/2014/main" id="{1E0B2305-37E1-D344-3C2C-D5ECF1642F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spTree>
    <p:extLst>
      <p:ext uri="{BB962C8B-B14F-4D97-AF65-F5344CB8AC3E}">
        <p14:creationId xmlns:p14="http://schemas.microsoft.com/office/powerpoint/2010/main" val="1472741600"/>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2E2F1-35D8-7067-43E5-1C0668D7DFCD}"/>
              </a:ext>
            </a:extLst>
          </p:cNvPr>
          <p:cNvSpPr>
            <a:spLocks noGrp="1"/>
          </p:cNvSpPr>
          <p:nvPr>
            <p:ph type="ctrTitle" hasCustomPrompt="1"/>
          </p:nvPr>
        </p:nvSpPr>
        <p:spPr>
          <a:xfrm>
            <a:off x="1524000" y="2375648"/>
            <a:ext cx="9144000" cy="967033"/>
          </a:xfrm>
          <a:prstGeom prst="rect">
            <a:avLst/>
          </a:prstGeom>
        </p:spPr>
        <p:txBody>
          <a:bodyPr anchor="b">
            <a:noAutofit/>
          </a:bodyPr>
          <a:lstStyle>
            <a:lvl1pPr algn="ctr">
              <a:defRPr sz="5400">
                <a:solidFill>
                  <a:schemeClr val="tx1"/>
                </a:solidFill>
                <a:latin typeface="Poppins Black" panose="020B0502040204020203" pitchFamily="2" charset="0"/>
                <a:cs typeface="Poppins Black" panose="020B0502040204020203" pitchFamily="2" charset="0"/>
              </a:defRPr>
            </a:lvl1pPr>
          </a:lstStyle>
          <a:p>
            <a:r>
              <a:rPr lang="en-US"/>
              <a:t>Title</a:t>
            </a:r>
          </a:p>
        </p:txBody>
      </p:sp>
      <p:sp>
        <p:nvSpPr>
          <p:cNvPr id="3" name="Subtitle 2">
            <a:extLst>
              <a:ext uri="{FF2B5EF4-FFF2-40B4-BE49-F238E27FC236}">
                <a16:creationId xmlns:a16="http://schemas.microsoft.com/office/drawing/2014/main" id="{F51BFE24-D0CE-22F3-23EC-E747CA2E6692}"/>
              </a:ext>
            </a:extLst>
          </p:cNvPr>
          <p:cNvSpPr>
            <a:spLocks noGrp="1"/>
          </p:cNvSpPr>
          <p:nvPr>
            <p:ph type="subTitle" idx="1"/>
          </p:nvPr>
        </p:nvSpPr>
        <p:spPr>
          <a:xfrm>
            <a:off x="1524000" y="3472670"/>
            <a:ext cx="9144000" cy="467042"/>
          </a:xfrm>
        </p:spPr>
        <p:txBody>
          <a:bodyPr/>
          <a:lstStyle>
            <a:lvl1pPr marL="0" indent="0" algn="ctr">
              <a:buNone/>
              <a:defRPr sz="2400">
                <a:solidFill>
                  <a:schemeClr val="tx1"/>
                </a:solidFill>
                <a:latin typeface="Poppins SemiBold" panose="00000700000000000000" pitchFamily="2" charset="0"/>
                <a:cs typeface="Poppins SemiBold" panose="00000700000000000000"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5" name="Picture 4" descr="Text&#10;&#10;Description automatically generated with medium confidence">
            <a:extLst>
              <a:ext uri="{FF2B5EF4-FFF2-40B4-BE49-F238E27FC236}">
                <a16:creationId xmlns:a16="http://schemas.microsoft.com/office/drawing/2014/main" id="{1812DD6D-782D-073B-5F24-A4A474BB01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6848" y="328620"/>
            <a:ext cx="6122893" cy="1230658"/>
          </a:xfrm>
          <a:prstGeom prst="rect">
            <a:avLst/>
          </a:prstGeom>
        </p:spPr>
      </p:pic>
    </p:spTree>
    <p:extLst>
      <p:ext uri="{BB962C8B-B14F-4D97-AF65-F5344CB8AC3E}">
        <p14:creationId xmlns:p14="http://schemas.microsoft.com/office/powerpoint/2010/main" val="2582280724"/>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2E2F1-35D8-7067-43E5-1C0668D7DFCD}"/>
              </a:ext>
            </a:extLst>
          </p:cNvPr>
          <p:cNvSpPr>
            <a:spLocks noGrp="1"/>
          </p:cNvSpPr>
          <p:nvPr>
            <p:ph type="ctrTitle" hasCustomPrompt="1"/>
          </p:nvPr>
        </p:nvSpPr>
        <p:spPr>
          <a:xfrm>
            <a:off x="1524000" y="2178424"/>
            <a:ext cx="9144000" cy="967033"/>
          </a:xfrm>
          <a:prstGeom prst="rect">
            <a:avLst/>
          </a:prstGeom>
        </p:spPr>
        <p:txBody>
          <a:bodyPr anchor="b">
            <a:noAutofit/>
          </a:bodyPr>
          <a:lstStyle>
            <a:lvl1pPr algn="ctr">
              <a:defRPr sz="5400">
                <a:solidFill>
                  <a:schemeClr val="tx1"/>
                </a:solidFill>
                <a:latin typeface="Poppins Black" panose="020B0502040204020203" pitchFamily="2" charset="0"/>
                <a:cs typeface="Poppins Black" panose="020B0502040204020203" pitchFamily="2" charset="0"/>
              </a:defRPr>
            </a:lvl1pPr>
          </a:lstStyle>
          <a:p>
            <a:r>
              <a:rPr lang="en-US"/>
              <a:t>Title</a:t>
            </a:r>
          </a:p>
        </p:txBody>
      </p:sp>
      <p:sp>
        <p:nvSpPr>
          <p:cNvPr id="3" name="Subtitle 2">
            <a:extLst>
              <a:ext uri="{FF2B5EF4-FFF2-40B4-BE49-F238E27FC236}">
                <a16:creationId xmlns:a16="http://schemas.microsoft.com/office/drawing/2014/main" id="{F51BFE24-D0CE-22F3-23EC-E747CA2E6692}"/>
              </a:ext>
            </a:extLst>
          </p:cNvPr>
          <p:cNvSpPr>
            <a:spLocks noGrp="1"/>
          </p:cNvSpPr>
          <p:nvPr>
            <p:ph type="subTitle" idx="1"/>
          </p:nvPr>
        </p:nvSpPr>
        <p:spPr>
          <a:xfrm>
            <a:off x="1524000" y="3245502"/>
            <a:ext cx="9144000" cy="467042"/>
          </a:xfrm>
        </p:spPr>
        <p:txBody>
          <a:bodyPr/>
          <a:lstStyle>
            <a:lvl1pPr marL="0" indent="0" algn="ctr">
              <a:buNone/>
              <a:defRPr sz="2400">
                <a:solidFill>
                  <a:schemeClr val="tx1"/>
                </a:solidFill>
                <a:latin typeface="Poppins SemiBold" panose="00000700000000000000" pitchFamily="2" charset="0"/>
                <a:cs typeface="Poppins SemiBold" panose="00000700000000000000"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Rectangle 9">
            <a:extLst>
              <a:ext uri="{FF2B5EF4-FFF2-40B4-BE49-F238E27FC236}">
                <a16:creationId xmlns:a16="http://schemas.microsoft.com/office/drawing/2014/main" id="{239DF434-260B-1088-1B92-74AEA6D26635}"/>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6" name="Picture 5" descr="Icon&#10;&#10;Description automatically generated with medium confidence">
            <a:extLst>
              <a:ext uri="{FF2B5EF4-FFF2-40B4-BE49-F238E27FC236}">
                <a16:creationId xmlns:a16="http://schemas.microsoft.com/office/drawing/2014/main" id="{64BEF99E-1633-3AC0-73BF-8E1CFC56478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2882242436"/>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0BE3EB-24FC-FC79-3500-373B74E1C789}"/>
              </a:ext>
            </a:extLst>
          </p:cNvPr>
          <p:cNvSpPr>
            <a:spLocks noGrp="1"/>
          </p:cNvSpPr>
          <p:nvPr>
            <p:ph idx="1"/>
          </p:nvPr>
        </p:nvSpPr>
        <p:spPr>
          <a:xfrm>
            <a:off x="838200" y="1825625"/>
            <a:ext cx="10515600" cy="374683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latin typeface="Poppins Light" panose="00000400000000000000" pitchFamily="2" charset="0"/>
                <a:cs typeface="Poppins Light" panose="00000400000000000000" pitchFamily="2" charset="0"/>
              </a:defRPr>
            </a:lvl4pPr>
            <a:lvl5pPr>
              <a:defRPr>
                <a:solidFill>
                  <a:schemeClr val="tx1"/>
                </a:solidFill>
                <a:latin typeface="Poppins ExtraLight" panose="00000300000000000000" pitchFamily="2" charset="0"/>
                <a:cs typeface="Poppins ExtraLight" panose="0000030000000000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1BC640C1-4792-081C-3A10-EF92788489FC}"/>
              </a:ext>
            </a:extLst>
          </p:cNvPr>
          <p:cNvSpPr>
            <a:spLocks noGrp="1"/>
          </p:cNvSpPr>
          <p:nvPr>
            <p:ph type="title"/>
          </p:nvPr>
        </p:nvSpPr>
        <p:spPr>
          <a:xfrm>
            <a:off x="838200" y="365125"/>
            <a:ext cx="10515600" cy="1325563"/>
          </a:xfrm>
          <a:prstGeom prst="rect">
            <a:avLst/>
          </a:prstGeom>
        </p:spPr>
        <p:txBody>
          <a:bodyPr/>
          <a:lstStyle>
            <a:lvl1pPr>
              <a:defRPr>
                <a:solidFill>
                  <a:schemeClr val="tx1"/>
                </a:solidFill>
                <a:latin typeface="Poppins Black" panose="00000A00000000000000" pitchFamily="2" charset="0"/>
                <a:cs typeface="Poppins Black" panose="00000A00000000000000" pitchFamily="2" charset="0"/>
              </a:defRPr>
            </a:lvl1pPr>
          </a:lstStyle>
          <a:p>
            <a:r>
              <a:rPr lang="en-US"/>
              <a:t>Click to edit Master title style</a:t>
            </a:r>
          </a:p>
        </p:txBody>
      </p:sp>
      <p:sp>
        <p:nvSpPr>
          <p:cNvPr id="11" name="Rectangle 10">
            <a:extLst>
              <a:ext uri="{FF2B5EF4-FFF2-40B4-BE49-F238E27FC236}">
                <a16:creationId xmlns:a16="http://schemas.microsoft.com/office/drawing/2014/main" id="{B242A745-4F86-D4AD-B0F2-FFC8FC40C747}"/>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descr="Icon&#10;&#10;Description automatically generated with medium confidence">
            <a:extLst>
              <a:ext uri="{FF2B5EF4-FFF2-40B4-BE49-F238E27FC236}">
                <a16:creationId xmlns:a16="http://schemas.microsoft.com/office/drawing/2014/main" id="{48BB9D93-B79E-EA9D-5CE3-51941069911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1407648755"/>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ECDE4-65D8-9F11-2CBE-BFD9BE2306A5}"/>
              </a:ext>
            </a:extLst>
          </p:cNvPr>
          <p:cNvSpPr>
            <a:spLocks noGrp="1"/>
          </p:cNvSpPr>
          <p:nvPr>
            <p:ph type="title"/>
          </p:nvPr>
        </p:nvSpPr>
        <p:spPr>
          <a:xfrm>
            <a:off x="831850" y="282021"/>
            <a:ext cx="10515600" cy="998140"/>
          </a:xfrm>
          <a:prstGeom prst="rect">
            <a:avLst/>
          </a:prstGeom>
        </p:spPr>
        <p:txBody>
          <a:bodyPr anchor="b"/>
          <a:lstStyle>
            <a:lvl1pPr>
              <a:defRPr sz="4400" b="1">
                <a:solidFill>
                  <a:schemeClr val="tx1"/>
                </a:solidFill>
                <a:latin typeface="Poppins Black" panose="00000A00000000000000" pitchFamily="2" charset="0"/>
                <a:cs typeface="Poppins Black" panose="00000A00000000000000" pitchFamily="2" charset="0"/>
              </a:defRPr>
            </a:lvl1pPr>
          </a:lstStyle>
          <a:p>
            <a:r>
              <a:rPr lang="en-US"/>
              <a:t>Click to edit Master title style</a:t>
            </a:r>
          </a:p>
        </p:txBody>
      </p:sp>
      <p:sp>
        <p:nvSpPr>
          <p:cNvPr id="3" name="Text Placeholder 2">
            <a:extLst>
              <a:ext uri="{FF2B5EF4-FFF2-40B4-BE49-F238E27FC236}">
                <a16:creationId xmlns:a16="http://schemas.microsoft.com/office/drawing/2014/main" id="{BD86BDCC-DFF1-C4F1-419D-FDCE9E4397A4}"/>
              </a:ext>
            </a:extLst>
          </p:cNvPr>
          <p:cNvSpPr>
            <a:spLocks noGrp="1"/>
          </p:cNvSpPr>
          <p:nvPr>
            <p:ph type="body" idx="1"/>
          </p:nvPr>
        </p:nvSpPr>
        <p:spPr>
          <a:xfrm>
            <a:off x="831850" y="1417688"/>
            <a:ext cx="10515600" cy="1207008"/>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Rectangle 6">
            <a:extLst>
              <a:ext uri="{FF2B5EF4-FFF2-40B4-BE49-F238E27FC236}">
                <a16:creationId xmlns:a16="http://schemas.microsoft.com/office/drawing/2014/main" id="{98E61981-CB6E-D3C2-DBC9-6121C9855504}"/>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descr="Icon&#10;&#10;Description automatically generated with medium confidence">
            <a:extLst>
              <a:ext uri="{FF2B5EF4-FFF2-40B4-BE49-F238E27FC236}">
                <a16:creationId xmlns:a16="http://schemas.microsoft.com/office/drawing/2014/main" id="{E8226014-8FDE-0201-A7C8-F202BDDD66D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4277429310"/>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woObj" preserve="1">
  <p:cSld name="Two Cont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02F5D-0102-C838-C414-B7B1F4037AAB}"/>
              </a:ext>
            </a:extLst>
          </p:cNvPr>
          <p:cNvSpPr>
            <a:spLocks noGrp="1"/>
          </p:cNvSpPr>
          <p:nvPr>
            <p:ph type="title"/>
          </p:nvPr>
        </p:nvSpPr>
        <p:spPr>
          <a:xfrm>
            <a:off x="838200" y="365125"/>
            <a:ext cx="10515600" cy="1325563"/>
          </a:xfrm>
          <a:prstGeom prst="rect">
            <a:avLst/>
          </a:prstGeom>
        </p:spPr>
        <p:txBody>
          <a:bodyPr/>
          <a:lstStyle>
            <a:lvl1pPr>
              <a:defRPr b="1">
                <a:solidFill>
                  <a:schemeClr val="tx1"/>
                </a:solidFill>
                <a:latin typeface="Poppins" panose="00000500000000000000" pitchFamily="2" charset="0"/>
                <a:cs typeface="Poppins" panose="00000500000000000000" pitchFamily="2" charset="0"/>
              </a:defRPr>
            </a:lvl1pPr>
          </a:lstStyle>
          <a:p>
            <a:r>
              <a:rPr lang="en-US"/>
              <a:t>Click to edit Master title style</a:t>
            </a:r>
          </a:p>
        </p:txBody>
      </p:sp>
      <p:sp>
        <p:nvSpPr>
          <p:cNvPr id="3" name="Content Placeholder 2">
            <a:extLst>
              <a:ext uri="{FF2B5EF4-FFF2-40B4-BE49-F238E27FC236}">
                <a16:creationId xmlns:a16="http://schemas.microsoft.com/office/drawing/2014/main" id="{1A23C561-05B0-32AB-743E-DF48973EF1A3}"/>
              </a:ext>
            </a:extLst>
          </p:cNvPr>
          <p:cNvSpPr>
            <a:spLocks noGrp="1"/>
          </p:cNvSpPr>
          <p:nvPr>
            <p:ph sz="half" idx="1"/>
          </p:nvPr>
        </p:nvSpPr>
        <p:spPr>
          <a:xfrm>
            <a:off x="838200" y="1825625"/>
            <a:ext cx="5181600" cy="355319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8EFCE6-DFB5-354E-28B2-4CAF3AAA7B82}"/>
              </a:ext>
            </a:extLst>
          </p:cNvPr>
          <p:cNvSpPr>
            <a:spLocks noGrp="1"/>
          </p:cNvSpPr>
          <p:nvPr>
            <p:ph sz="half" idx="2"/>
          </p:nvPr>
        </p:nvSpPr>
        <p:spPr>
          <a:xfrm>
            <a:off x="6172200" y="1825625"/>
            <a:ext cx="5181600" cy="355319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6F360178-F3A0-312E-9845-6C610D169531}"/>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6" name="Picture 5" descr="Icon&#10;&#10;Description automatically generated with medium confidence">
            <a:extLst>
              <a:ext uri="{FF2B5EF4-FFF2-40B4-BE49-F238E27FC236}">
                <a16:creationId xmlns:a16="http://schemas.microsoft.com/office/drawing/2014/main" id="{2D61E089-4AE4-2CE2-5923-09D94E9B3C6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1814669049"/>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619C7-1708-88FE-AE75-F0B8CA48C1F7}"/>
              </a:ext>
            </a:extLst>
          </p:cNvPr>
          <p:cNvSpPr>
            <a:spLocks noGrp="1"/>
          </p:cNvSpPr>
          <p:nvPr>
            <p:ph type="title"/>
          </p:nvPr>
        </p:nvSpPr>
        <p:spPr>
          <a:xfrm>
            <a:off x="839788" y="365125"/>
            <a:ext cx="10515600" cy="1325563"/>
          </a:xfrm>
          <a:prstGeom prst="rect">
            <a:avLst/>
          </a:prstGeom>
        </p:spPr>
        <p:txBody>
          <a:bodyPr/>
          <a:lstStyle>
            <a:lvl1pPr>
              <a:defRPr>
                <a:solidFill>
                  <a:schemeClr val="tx1"/>
                </a:solidFill>
                <a:latin typeface="Poppins Black" panose="00000A00000000000000" pitchFamily="2" charset="0"/>
                <a:cs typeface="Poppins Black" panose="00000A00000000000000" pitchFamily="2" charset="0"/>
              </a:defRPr>
            </a:lvl1pPr>
          </a:lstStyle>
          <a:p>
            <a:r>
              <a:rPr lang="en-US"/>
              <a:t>Click to edit Master title style</a:t>
            </a:r>
          </a:p>
        </p:txBody>
      </p:sp>
      <p:sp>
        <p:nvSpPr>
          <p:cNvPr id="3" name="Text Placeholder 2">
            <a:extLst>
              <a:ext uri="{FF2B5EF4-FFF2-40B4-BE49-F238E27FC236}">
                <a16:creationId xmlns:a16="http://schemas.microsoft.com/office/drawing/2014/main" id="{D1F29F77-F2EE-96D3-B5FA-E60342AF7AC0}"/>
              </a:ext>
            </a:extLst>
          </p:cNvPr>
          <p:cNvSpPr>
            <a:spLocks noGrp="1"/>
          </p:cNvSpPr>
          <p:nvPr>
            <p:ph type="body" idx="1"/>
          </p:nvPr>
        </p:nvSpPr>
        <p:spPr>
          <a:xfrm>
            <a:off x="839788" y="1681163"/>
            <a:ext cx="5157787" cy="823912"/>
          </a:xfrm>
        </p:spPr>
        <p:txBody>
          <a:bodyPr anchor="b"/>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6D1E70D-9176-7D83-2E9A-E7EFFF512B0A}"/>
              </a:ext>
            </a:extLst>
          </p:cNvPr>
          <p:cNvSpPr>
            <a:spLocks noGrp="1"/>
          </p:cNvSpPr>
          <p:nvPr>
            <p:ph sz="half" idx="2"/>
          </p:nvPr>
        </p:nvSpPr>
        <p:spPr>
          <a:xfrm>
            <a:off x="839788" y="2505075"/>
            <a:ext cx="5157787" cy="286299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214BC8F-74C6-5D29-42B0-1350D92590FA}"/>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42C9780-59F4-8DA3-375A-B0BF7F25A2D2}"/>
              </a:ext>
            </a:extLst>
          </p:cNvPr>
          <p:cNvSpPr>
            <a:spLocks noGrp="1"/>
          </p:cNvSpPr>
          <p:nvPr>
            <p:ph sz="quarter" idx="4"/>
          </p:nvPr>
        </p:nvSpPr>
        <p:spPr>
          <a:xfrm>
            <a:off x="6172200" y="2505075"/>
            <a:ext cx="5183188" cy="286299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Rectangle 9">
            <a:extLst>
              <a:ext uri="{FF2B5EF4-FFF2-40B4-BE49-F238E27FC236}">
                <a16:creationId xmlns:a16="http://schemas.microsoft.com/office/drawing/2014/main" id="{5F894917-FBC7-2B69-6DA7-40D48F994F37}"/>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8" name="Picture 7" descr="Icon&#10;&#10;Description automatically generated with medium confidence">
            <a:extLst>
              <a:ext uri="{FF2B5EF4-FFF2-40B4-BE49-F238E27FC236}">
                <a16:creationId xmlns:a16="http://schemas.microsoft.com/office/drawing/2014/main" id="{5C7DC37A-FABD-01F1-BCA3-5E8D98DD5F7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3042962257"/>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Only" preserve="1">
  <p:cSld name="Title Only">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0079B-30BD-96E3-73BE-ED450776A45A}"/>
              </a:ext>
            </a:extLst>
          </p:cNvPr>
          <p:cNvSpPr>
            <a:spLocks noGrp="1"/>
          </p:cNvSpPr>
          <p:nvPr>
            <p:ph type="title"/>
          </p:nvPr>
        </p:nvSpPr>
        <p:spPr>
          <a:xfrm>
            <a:off x="838200" y="365125"/>
            <a:ext cx="10515600" cy="1325563"/>
          </a:xfrm>
          <a:prstGeom prst="rect">
            <a:avLst/>
          </a:prstGeom>
        </p:spPr>
        <p:txBody>
          <a:bodyPr/>
          <a:lstStyle>
            <a:lvl1pPr>
              <a:defRPr>
                <a:solidFill>
                  <a:schemeClr val="tx1"/>
                </a:solidFill>
                <a:latin typeface="Poppins Black" panose="00000A00000000000000" pitchFamily="2" charset="0"/>
                <a:cs typeface="Poppins Black" panose="00000A00000000000000" pitchFamily="2" charset="0"/>
              </a:defRPr>
            </a:lvl1pPr>
          </a:lstStyle>
          <a:p>
            <a:r>
              <a:rPr lang="en-US"/>
              <a:t>Click to edit Master title style</a:t>
            </a:r>
          </a:p>
        </p:txBody>
      </p:sp>
      <p:sp>
        <p:nvSpPr>
          <p:cNvPr id="6" name="Rectangle 5">
            <a:extLst>
              <a:ext uri="{FF2B5EF4-FFF2-40B4-BE49-F238E27FC236}">
                <a16:creationId xmlns:a16="http://schemas.microsoft.com/office/drawing/2014/main" id="{BE5FC8B7-197E-9C9C-964A-0049F1983DF4}"/>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descr="Icon&#10;&#10;Description automatically generated with medium confidence">
            <a:extLst>
              <a:ext uri="{FF2B5EF4-FFF2-40B4-BE49-F238E27FC236}">
                <a16:creationId xmlns:a16="http://schemas.microsoft.com/office/drawing/2014/main" id="{D501C9D1-BFCF-EAA9-ACED-64BC39FC587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2043261785"/>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blank" preserve="1">
  <p:cSld name="Blank">
    <p:bg>
      <p:bgRef idx="1001">
        <a:schemeClr val="bg1"/>
      </p:bgRef>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CFBAC20-FFD7-8D86-E617-724B1EF2B76D}"/>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2" name="Picture 1" descr="A black and white sign&#10;&#10;Description automatically generated with low confidence">
            <a:extLst>
              <a:ext uri="{FF2B5EF4-FFF2-40B4-BE49-F238E27FC236}">
                <a16:creationId xmlns:a16="http://schemas.microsoft.com/office/drawing/2014/main" id="{449D3F6D-DB9D-6D4D-5FE2-3849ABFE583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pic>
        <p:nvPicPr>
          <p:cNvPr id="3" name="Picture 2" descr="Icon&#10;&#10;Description automatically generated with medium confidence">
            <a:extLst>
              <a:ext uri="{FF2B5EF4-FFF2-40B4-BE49-F238E27FC236}">
                <a16:creationId xmlns:a16="http://schemas.microsoft.com/office/drawing/2014/main" id="{54DC01A6-0247-4E72-4634-1E1410332D2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2382433808"/>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E7455-E5E5-2EA9-291C-4931F5C6D364}"/>
              </a:ext>
            </a:extLst>
          </p:cNvPr>
          <p:cNvSpPr>
            <a:spLocks noGrp="1"/>
          </p:cNvSpPr>
          <p:nvPr>
            <p:ph type="title"/>
          </p:nvPr>
        </p:nvSpPr>
        <p:spPr>
          <a:xfrm>
            <a:off x="839788" y="457200"/>
            <a:ext cx="3932237" cy="1600200"/>
          </a:xfrm>
          <a:prstGeom prst="rect">
            <a:avLst/>
          </a:prstGeom>
        </p:spPr>
        <p:txBody>
          <a:bodyPr anchor="b"/>
          <a:lstStyle>
            <a:lvl1pPr>
              <a:defRPr sz="3200">
                <a:solidFill>
                  <a:schemeClr val="tx2"/>
                </a:solidFill>
                <a:latin typeface="Poppins Bold" panose="00000800000000000000" pitchFamily="2" charset="0"/>
                <a:cs typeface="Poppins Bold" panose="00000800000000000000" pitchFamily="2" charset="0"/>
              </a:defRPr>
            </a:lvl1pPr>
          </a:lstStyle>
          <a:p>
            <a:r>
              <a:rPr lang="en-US"/>
              <a:t>Click to edit Master title style</a:t>
            </a:r>
          </a:p>
        </p:txBody>
      </p:sp>
      <p:sp>
        <p:nvSpPr>
          <p:cNvPr id="3" name="Content Placeholder 2">
            <a:extLst>
              <a:ext uri="{FF2B5EF4-FFF2-40B4-BE49-F238E27FC236}">
                <a16:creationId xmlns:a16="http://schemas.microsoft.com/office/drawing/2014/main" id="{9907868E-31C5-DA87-A844-C6CBCBC9885D}"/>
              </a:ext>
            </a:extLst>
          </p:cNvPr>
          <p:cNvSpPr>
            <a:spLocks noGrp="1"/>
          </p:cNvSpPr>
          <p:nvPr>
            <p:ph idx="1"/>
          </p:nvPr>
        </p:nvSpPr>
        <p:spPr>
          <a:xfrm>
            <a:off x="5183188" y="987425"/>
            <a:ext cx="6172200" cy="4663567"/>
          </a:xfrm>
        </p:spPr>
        <p:txBody>
          <a:bodyPr/>
          <a:lstStyle>
            <a:lvl1pPr>
              <a:defRPr sz="3200">
                <a:solidFill>
                  <a:schemeClr val="tx1"/>
                </a:solidFill>
              </a:defRPr>
            </a:lvl1pPr>
            <a:lvl2pPr>
              <a:defRPr sz="2800">
                <a:solidFill>
                  <a:schemeClr val="tx1"/>
                </a:solidFill>
              </a:defRPr>
            </a:lvl2pPr>
            <a:lvl3pPr>
              <a:defRPr sz="2400">
                <a:solidFill>
                  <a:schemeClr val="tx1"/>
                </a:solidFill>
              </a:defRPr>
            </a:lvl3pPr>
            <a:lvl4pPr>
              <a:defRPr sz="2000">
                <a:solidFill>
                  <a:schemeClr val="tx1"/>
                </a:solidFill>
                <a:latin typeface="Poppins Light" panose="00000400000000000000" pitchFamily="2" charset="0"/>
                <a:cs typeface="Poppins Light" panose="00000400000000000000" pitchFamily="2" charset="0"/>
              </a:defRPr>
            </a:lvl4pPr>
            <a:lvl5pPr>
              <a:defRPr sz="2000">
                <a:solidFill>
                  <a:schemeClr val="tx1"/>
                </a:solidFill>
                <a:latin typeface="Poppins ExtraLight" panose="020B0502040204020203" pitchFamily="2" charset="0"/>
                <a:cs typeface="Poppins ExtraLight" panose="020B0502040204020203" pitchFamily="2" charset="0"/>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7D83B18-188B-9CAE-0F11-7F02EE4FFABA}"/>
              </a:ext>
            </a:extLst>
          </p:cNvPr>
          <p:cNvSpPr>
            <a:spLocks noGrp="1"/>
          </p:cNvSpPr>
          <p:nvPr>
            <p:ph type="body" sz="half" idx="2"/>
          </p:nvPr>
        </p:nvSpPr>
        <p:spPr>
          <a:xfrm>
            <a:off x="839788" y="2057400"/>
            <a:ext cx="3932237" cy="3593592"/>
          </a:xfrm>
        </p:spPr>
        <p:txBody>
          <a:bodyPr/>
          <a:lstStyle>
            <a:lvl1pPr marL="0" indent="0">
              <a:buNone/>
              <a:defRPr sz="1600">
                <a:solidFill>
                  <a:schemeClr val="tx1"/>
                </a:solidFill>
                <a:latin typeface="Poppins" panose="00000500000000000000" pitchFamily="2" charset="0"/>
                <a:cs typeface="Poppins" panose="000005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Rectangle 7">
            <a:extLst>
              <a:ext uri="{FF2B5EF4-FFF2-40B4-BE49-F238E27FC236}">
                <a16:creationId xmlns:a16="http://schemas.microsoft.com/office/drawing/2014/main" id="{9596F36B-DB01-9D79-4966-5BC2E2C3D63D}"/>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descr="A black and white sign&#10;&#10;Description automatically generated with low confidence">
            <a:extLst>
              <a:ext uri="{FF2B5EF4-FFF2-40B4-BE49-F238E27FC236}">
                <a16:creationId xmlns:a16="http://schemas.microsoft.com/office/drawing/2014/main" id="{3DC3F8FF-AA4E-14B4-A2B0-73C43C56476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0" y="5754025"/>
            <a:ext cx="6981825" cy="1000941"/>
          </a:xfrm>
          <a:prstGeom prst="rect">
            <a:avLst/>
          </a:prstGeom>
        </p:spPr>
      </p:pic>
      <p:pic>
        <p:nvPicPr>
          <p:cNvPr id="6" name="Picture 5" descr="Icon&#10;&#10;Description automatically generated with medium confidence">
            <a:extLst>
              <a:ext uri="{FF2B5EF4-FFF2-40B4-BE49-F238E27FC236}">
                <a16:creationId xmlns:a16="http://schemas.microsoft.com/office/drawing/2014/main" id="{A5725E0E-9BA0-E11E-3E10-8B1FCC475DC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3625835816"/>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72798-AF27-18A8-DB01-9D4073D29EC0}"/>
              </a:ext>
            </a:extLst>
          </p:cNvPr>
          <p:cNvSpPr>
            <a:spLocks noGrp="1"/>
          </p:cNvSpPr>
          <p:nvPr>
            <p:ph type="title"/>
          </p:nvPr>
        </p:nvSpPr>
        <p:spPr>
          <a:xfrm>
            <a:off x="839788" y="457200"/>
            <a:ext cx="3932237" cy="1600200"/>
          </a:xfrm>
          <a:prstGeom prst="rect">
            <a:avLst/>
          </a:prstGeom>
        </p:spPr>
        <p:txBody>
          <a:bodyPr anchor="b"/>
          <a:lstStyle>
            <a:lvl1pPr>
              <a:defRPr sz="3200">
                <a:solidFill>
                  <a:schemeClr val="tx1"/>
                </a:solidFill>
                <a:latin typeface="Poppins ExtraBold" panose="020B0502040204020203" pitchFamily="2" charset="0"/>
                <a:cs typeface="Poppins ExtraBold" panose="020B0502040204020203" pitchFamily="2" charset="0"/>
              </a:defRPr>
            </a:lvl1pPr>
          </a:lstStyle>
          <a:p>
            <a:r>
              <a:rPr lang="en-US"/>
              <a:t>Click to edit Master title style</a:t>
            </a:r>
          </a:p>
        </p:txBody>
      </p:sp>
      <p:sp>
        <p:nvSpPr>
          <p:cNvPr id="3" name="Picture Placeholder 2">
            <a:extLst>
              <a:ext uri="{FF2B5EF4-FFF2-40B4-BE49-F238E27FC236}">
                <a16:creationId xmlns:a16="http://schemas.microsoft.com/office/drawing/2014/main" id="{9401406F-4846-991E-B753-E29C2C6E895F}"/>
              </a:ext>
            </a:extLst>
          </p:cNvPr>
          <p:cNvSpPr>
            <a:spLocks noGrp="1"/>
          </p:cNvSpPr>
          <p:nvPr>
            <p:ph type="pic" idx="1"/>
          </p:nvPr>
        </p:nvSpPr>
        <p:spPr>
          <a:xfrm>
            <a:off x="5183188" y="987425"/>
            <a:ext cx="6172200" cy="466356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5639960A-F298-6AD6-8F12-C164F29EBE30}"/>
              </a:ext>
            </a:extLst>
          </p:cNvPr>
          <p:cNvSpPr>
            <a:spLocks noGrp="1"/>
          </p:cNvSpPr>
          <p:nvPr>
            <p:ph type="body" sz="half" idx="2"/>
          </p:nvPr>
        </p:nvSpPr>
        <p:spPr>
          <a:xfrm>
            <a:off x="839788" y="2057400"/>
            <a:ext cx="3932237" cy="3593592"/>
          </a:xfrm>
        </p:spPr>
        <p:txBody>
          <a:bodyPr/>
          <a:lstStyle>
            <a:lvl1pPr marL="0" indent="0">
              <a:buNone/>
              <a:defRPr sz="1600">
                <a:solidFill>
                  <a:schemeClr val="tx1"/>
                </a:solidFill>
                <a:latin typeface="Poppins" panose="00000500000000000000" pitchFamily="2" charset="0"/>
                <a:cs typeface="Poppins" panose="000005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Rectangle 7">
            <a:extLst>
              <a:ext uri="{FF2B5EF4-FFF2-40B4-BE49-F238E27FC236}">
                <a16:creationId xmlns:a16="http://schemas.microsoft.com/office/drawing/2014/main" id="{622B96C5-5800-0CA7-C04E-6FE49AB570BE}"/>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6" name="Picture 5" descr="Icon&#10;&#10;Description automatically generated with medium confidence">
            <a:extLst>
              <a:ext uri="{FF2B5EF4-FFF2-40B4-BE49-F238E27FC236}">
                <a16:creationId xmlns:a16="http://schemas.microsoft.com/office/drawing/2014/main" id="{74FBB393-C382-E527-011A-2CCA1C4D6A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1289788194"/>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E306B-E68A-7693-2BDA-2E8D456408AB}"/>
              </a:ext>
            </a:extLst>
          </p:cNvPr>
          <p:cNvSpPr>
            <a:spLocks noGrp="1"/>
          </p:cNvSpPr>
          <p:nvPr>
            <p:ph type="title"/>
          </p:nvPr>
        </p:nvSpPr>
        <p:spPr>
          <a:xfrm>
            <a:off x="838200" y="365125"/>
            <a:ext cx="10515600" cy="1325563"/>
          </a:xfrm>
          <a:prstGeom prst="rect">
            <a:avLst/>
          </a:prstGeom>
        </p:spPr>
        <p:txBody>
          <a:bodyPr/>
          <a:lstStyle>
            <a:lvl1pPr>
              <a:defRPr b="0">
                <a:solidFill>
                  <a:schemeClr val="tx1"/>
                </a:solidFill>
                <a:latin typeface="Poppins ExtraBold" panose="00000900000000000000" pitchFamily="2" charset="0"/>
                <a:cs typeface="Poppins ExtraBold" panose="00000900000000000000" pitchFamily="2" charset="0"/>
              </a:defRPr>
            </a:lvl1pPr>
          </a:lstStyle>
          <a:p>
            <a:r>
              <a:rPr lang="en-US"/>
              <a:t>Click to edit Master title style</a:t>
            </a:r>
          </a:p>
        </p:txBody>
      </p:sp>
      <p:sp>
        <p:nvSpPr>
          <p:cNvPr id="3" name="Vertical Text Placeholder 2">
            <a:extLst>
              <a:ext uri="{FF2B5EF4-FFF2-40B4-BE49-F238E27FC236}">
                <a16:creationId xmlns:a16="http://schemas.microsoft.com/office/drawing/2014/main" id="{E7797893-B3D3-3257-8CEA-05836C1169FC}"/>
              </a:ext>
            </a:extLst>
          </p:cNvPr>
          <p:cNvSpPr>
            <a:spLocks noGrp="1"/>
          </p:cNvSpPr>
          <p:nvPr>
            <p:ph type="body" orient="vert" idx="1"/>
          </p:nvPr>
        </p:nvSpPr>
        <p:spPr>
          <a:xfrm>
            <a:off x="838200" y="1825625"/>
            <a:ext cx="10515600" cy="3574714"/>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56394451-510D-C49A-3D59-F3EE79CCC4CF}"/>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descr="Icon&#10;&#10;Description automatically generated with medium confidence">
            <a:extLst>
              <a:ext uri="{FF2B5EF4-FFF2-40B4-BE49-F238E27FC236}">
                <a16:creationId xmlns:a16="http://schemas.microsoft.com/office/drawing/2014/main" id="{58CB5594-90E6-2CF7-42BF-197B6DC922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3804778353"/>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6C7B7B8-8035-9FEC-D669-73FA37E989A2}"/>
              </a:ext>
            </a:extLst>
          </p:cNvPr>
          <p:cNvSpPr>
            <a:spLocks noGrp="1"/>
          </p:cNvSpPr>
          <p:nvPr>
            <p:ph type="title" orient="vert"/>
          </p:nvPr>
        </p:nvSpPr>
        <p:spPr>
          <a:xfrm>
            <a:off x="8724900" y="365125"/>
            <a:ext cx="2628900" cy="5285867"/>
          </a:xfrm>
          <a:prstGeom prst="rect">
            <a:avLst/>
          </a:prstGeom>
        </p:spPr>
        <p:txBody>
          <a:bodyPr vert="eaVert"/>
          <a:lstStyle>
            <a:lvl1pPr>
              <a:defRPr>
                <a:solidFill>
                  <a:schemeClr val="tx1"/>
                </a:solidFill>
                <a:latin typeface="Poppins ExtraBold" panose="00000900000000000000" pitchFamily="2" charset="0"/>
                <a:cs typeface="Poppins ExtraBold" panose="00000900000000000000" pitchFamily="2" charset="0"/>
              </a:defRPr>
            </a:lvl1pPr>
          </a:lstStyle>
          <a:p>
            <a:r>
              <a:rPr lang="en-US"/>
              <a:t>Click to edit Master title style</a:t>
            </a:r>
          </a:p>
        </p:txBody>
      </p:sp>
      <p:sp>
        <p:nvSpPr>
          <p:cNvPr id="3" name="Vertical Text Placeholder 2">
            <a:extLst>
              <a:ext uri="{FF2B5EF4-FFF2-40B4-BE49-F238E27FC236}">
                <a16:creationId xmlns:a16="http://schemas.microsoft.com/office/drawing/2014/main" id="{9976DEFE-ED01-4BB2-334D-BF17F425D868}"/>
              </a:ext>
            </a:extLst>
          </p:cNvPr>
          <p:cNvSpPr>
            <a:spLocks noGrp="1"/>
          </p:cNvSpPr>
          <p:nvPr>
            <p:ph type="body" orient="vert" idx="1"/>
          </p:nvPr>
        </p:nvSpPr>
        <p:spPr>
          <a:xfrm>
            <a:off x="838200" y="365125"/>
            <a:ext cx="7734300" cy="5285867"/>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919FAC12-B841-0AFB-E92E-52BD784EA13A}"/>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descr="Icon&#10;&#10;Description automatically generated with medium confidence">
            <a:extLst>
              <a:ext uri="{FF2B5EF4-FFF2-40B4-BE49-F238E27FC236}">
                <a16:creationId xmlns:a16="http://schemas.microsoft.com/office/drawing/2014/main" id="{7712AFA6-BFDA-7E60-1E3A-FA154A3050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692842122"/>
      </p:ext>
    </p:extLst>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ustom Layout">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8E96584-833C-DEF3-D1D1-726A4F3A18EB}"/>
              </a:ext>
            </a:extLst>
          </p:cNvPr>
          <p:cNvSpPr>
            <a:spLocks noGrp="1" noRot="1" noMove="1" noResize="1" noEditPoints="1" noAdjustHandles="1" noChangeArrowheads="1" noChangeShapeType="1"/>
          </p:cNvSpPr>
          <p:nvPr userDrawn="1"/>
        </p:nvSpPr>
        <p:spPr>
          <a:xfrm>
            <a:off x="0" y="5650992"/>
            <a:ext cx="12192000" cy="1207008"/>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1A246E0-E97B-EE4D-69B7-68F6A4319C8D}"/>
              </a:ext>
            </a:extLst>
          </p:cNvPr>
          <p:cNvSpPr txBox="1"/>
          <p:nvPr userDrawn="1"/>
        </p:nvSpPr>
        <p:spPr>
          <a:xfrm>
            <a:off x="2831054" y="1982450"/>
            <a:ext cx="6529892" cy="1446550"/>
          </a:xfrm>
          <a:prstGeom prst="rect">
            <a:avLst/>
          </a:prstGeom>
          <a:noFill/>
        </p:spPr>
        <p:txBody>
          <a:bodyPr wrap="square" rtlCol="0">
            <a:spAutoFit/>
          </a:bodyPr>
          <a:lstStyle/>
          <a:p>
            <a:pPr algn="ctr"/>
            <a:r>
              <a:rPr lang="en-US" sz="8800">
                <a:latin typeface="Poppins ExtraBold" panose="00000900000000000000" pitchFamily="2" charset="0"/>
                <a:cs typeface="Poppins ExtraBold" panose="00000900000000000000" pitchFamily="2" charset="0"/>
              </a:rPr>
              <a:t>End Slide</a:t>
            </a:r>
          </a:p>
        </p:txBody>
      </p:sp>
      <p:pic>
        <p:nvPicPr>
          <p:cNvPr id="4" name="Picture 3" descr="Icon&#10;&#10;Description automatically generated with medium confidence">
            <a:extLst>
              <a:ext uri="{FF2B5EF4-FFF2-40B4-BE49-F238E27FC236}">
                <a16:creationId xmlns:a16="http://schemas.microsoft.com/office/drawing/2014/main" id="{23ACB47D-6A57-1BD6-7AE7-F5D712A1161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6784" y="5754943"/>
            <a:ext cx="7130178" cy="1022375"/>
          </a:xfrm>
          <a:prstGeom prst="rect">
            <a:avLst/>
          </a:prstGeom>
        </p:spPr>
      </p:pic>
    </p:spTree>
    <p:extLst>
      <p:ext uri="{BB962C8B-B14F-4D97-AF65-F5344CB8AC3E}">
        <p14:creationId xmlns:p14="http://schemas.microsoft.com/office/powerpoint/2010/main" val="1218123679"/>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0495CDC-C3A4-6196-F25F-9DD7BF81A5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pic>
        <p:nvPicPr>
          <p:cNvPr id="4" name="Picture 3" descr="Text&#10;&#10;Description automatically generated with medium confidence">
            <a:extLst>
              <a:ext uri="{FF2B5EF4-FFF2-40B4-BE49-F238E27FC236}">
                <a16:creationId xmlns:a16="http://schemas.microsoft.com/office/drawing/2014/main" id="{354238E7-6EB6-BE4E-7D7E-8C38893CECF9}"/>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838200" y="259539"/>
            <a:ext cx="6255058" cy="1257222"/>
          </a:xfrm>
          <a:prstGeom prst="rect">
            <a:avLst/>
          </a:prstGeom>
        </p:spPr>
      </p:pic>
    </p:spTree>
    <p:extLst>
      <p:ext uri="{BB962C8B-B14F-4D97-AF65-F5344CB8AC3E}">
        <p14:creationId xmlns:p14="http://schemas.microsoft.com/office/powerpoint/2010/main" val="474227906"/>
      </p:ext>
    </p:extLst>
  </p:cSld>
  <p:clrMap bg1="dk1" tx1="lt1" bg2="dk2" tx2="lt2" accent1="accent1" accent2="accent2" accent3="accent3" accent4="accent4" accent5="accent5" accent6="accent6" hlink="hlink" folHlink="folHlink"/>
  <p:sldLayoutIdLst>
    <p:sldLayoutId id="2147483674"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Poppins SemiBold" panose="020B0502040204020203" pitchFamily="2" charset="0"/>
          <a:ea typeface="+mn-ea"/>
          <a:cs typeface="Poppins SemiBold" panose="020B0502040204020203"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1" kern="1200">
          <a:solidFill>
            <a:schemeClr val="tx1"/>
          </a:solidFill>
          <a:latin typeface="Poppins Medium" panose="020B0502040204020203" pitchFamily="2" charset="0"/>
          <a:ea typeface="+mn-ea"/>
          <a:cs typeface="Poppins Medium" panose="020B0502040204020203"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Poppins" panose="00000500000000000000" pitchFamily="2" charset="0"/>
          <a:ea typeface="+mn-ea"/>
          <a:cs typeface="Poppins" panose="000005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Poppins" panose="00000500000000000000" pitchFamily="2" charset="0"/>
          <a:ea typeface="+mn-ea"/>
          <a:cs typeface="Poppins" panose="000005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Poppins" panose="00000500000000000000" pitchFamily="2" charset="0"/>
          <a:ea typeface="+mn-ea"/>
          <a:cs typeface="Poppins"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0495CDC-C3A4-6196-F25F-9DD7BF81A5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pic>
        <p:nvPicPr>
          <p:cNvPr id="4" name="Picture 3" descr="Text&#10;&#10;Description automatically generated with medium confidence">
            <a:extLst>
              <a:ext uri="{FF2B5EF4-FFF2-40B4-BE49-F238E27FC236}">
                <a16:creationId xmlns:a16="http://schemas.microsoft.com/office/drawing/2014/main" id="{354238E7-6EB6-BE4E-7D7E-8C38893CECF9}"/>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838200" y="259539"/>
            <a:ext cx="6255058" cy="1257222"/>
          </a:xfrm>
          <a:prstGeom prst="rect">
            <a:avLst/>
          </a:prstGeom>
        </p:spPr>
      </p:pic>
    </p:spTree>
    <p:extLst>
      <p:ext uri="{BB962C8B-B14F-4D97-AF65-F5344CB8AC3E}">
        <p14:creationId xmlns:p14="http://schemas.microsoft.com/office/powerpoint/2010/main" val="3465768498"/>
      </p:ext>
    </p:extLst>
  </p:cSld>
  <p:clrMap bg1="dk1" tx1="lt1" bg2="dk2" tx2="lt2" accent1="accent1" accent2="accent2" accent3="accent3" accent4="accent4" accent5="accent5" accent6="accent6" hlink="hlink" folHlink="folHlink"/>
  <p:sldLayoutIdLst>
    <p:sldLayoutId id="2147483675"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Poppins SemiBold" panose="020B0502040204020203" pitchFamily="2" charset="0"/>
          <a:ea typeface="+mn-ea"/>
          <a:cs typeface="Poppins SemiBold" panose="020B0502040204020203"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1" kern="1200">
          <a:solidFill>
            <a:schemeClr val="tx1"/>
          </a:solidFill>
          <a:latin typeface="Poppins Medium" panose="020B0502040204020203" pitchFamily="2" charset="0"/>
          <a:ea typeface="+mn-ea"/>
          <a:cs typeface="Poppins Medium" panose="020B0502040204020203"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Poppins" panose="00000500000000000000" pitchFamily="2" charset="0"/>
          <a:ea typeface="+mn-ea"/>
          <a:cs typeface="Poppins" panose="000005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Poppins" panose="00000500000000000000" pitchFamily="2" charset="0"/>
          <a:ea typeface="+mn-ea"/>
          <a:cs typeface="Poppins" panose="000005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Poppins" panose="00000500000000000000" pitchFamily="2" charset="0"/>
          <a:ea typeface="+mn-ea"/>
          <a:cs typeface="Poppins"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s://portal.ct.gov/das/ctsource/contractboard"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portal.ct.gov/-/media/das/fleet-operations/state-owned-electric-vehicle-supply-equipment-evse-fee.pdf" TargetMode="External"/><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hyperlink" Target="https://www.cga.ct.gov/current/pub/chap_059.htm#sec_4b-13a"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irs.gov/credits-deductions/alternative-fuel-vehicle-refueling-property-credit" TargetMode="External"/><Relationship Id="rId2" Type="http://schemas.openxmlformats.org/officeDocument/2006/relationships/hyperlink" Target="https://www.irs.gov/credits-deductions/commercial-clean-vehicle-credit"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mailto:Stephen.McGirr@ct.gov" TargetMode="External"/><Relationship Id="rId2" Type="http://schemas.openxmlformats.org/officeDocument/2006/relationships/hyperlink" Target="mailto:Ryan.Ensling@ct.gov" TargetMode="External"/><Relationship Id="rId1" Type="http://schemas.openxmlformats.org/officeDocument/2006/relationships/slideLayout" Target="../slideLayouts/slideLayout7.xml"/><Relationship Id="rId4" Type="http://schemas.openxmlformats.org/officeDocument/2006/relationships/hyperlink" Target="mailto:Joanna.Wozniak-Brown@ct.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B6FA96D-4D30-0188-960B-EA3D901245CA}"/>
              </a:ext>
            </a:extLst>
          </p:cNvPr>
          <p:cNvSpPr>
            <a:spLocks noGrp="1"/>
          </p:cNvSpPr>
          <p:nvPr>
            <p:ph idx="1"/>
          </p:nvPr>
        </p:nvSpPr>
        <p:spPr>
          <a:xfrm>
            <a:off x="838200" y="858130"/>
            <a:ext cx="10515600" cy="4714331"/>
          </a:xfrm>
        </p:spPr>
        <p:txBody>
          <a:bodyPr vert="horz" lIns="91440" tIns="45720" rIns="91440" bIns="45720" rtlCol="0" anchor="t">
            <a:normAutofit/>
          </a:bodyPr>
          <a:lstStyle/>
          <a:p>
            <a:endParaRPr lang="en-US" sz="2000" dirty="0">
              <a:solidFill>
                <a:schemeClr val="tx2"/>
              </a:solidFill>
              <a:latin typeface="+mn-lt"/>
            </a:endParaRPr>
          </a:p>
          <a:p>
            <a:endParaRPr lang="en-US" sz="2000" dirty="0">
              <a:solidFill>
                <a:schemeClr val="tx2"/>
              </a:solidFill>
              <a:latin typeface="+mn-lt"/>
            </a:endParaRPr>
          </a:p>
        </p:txBody>
      </p:sp>
      <p:sp>
        <p:nvSpPr>
          <p:cNvPr id="3" name="Title 2">
            <a:extLst>
              <a:ext uri="{FF2B5EF4-FFF2-40B4-BE49-F238E27FC236}">
                <a16:creationId xmlns:a16="http://schemas.microsoft.com/office/drawing/2014/main" id="{0437243B-D841-3501-FF83-FF7847904255}"/>
              </a:ext>
            </a:extLst>
          </p:cNvPr>
          <p:cNvSpPr>
            <a:spLocks noGrp="1"/>
          </p:cNvSpPr>
          <p:nvPr>
            <p:ph type="title"/>
          </p:nvPr>
        </p:nvSpPr>
        <p:spPr>
          <a:xfrm>
            <a:off x="838200" y="2084129"/>
            <a:ext cx="10515600" cy="1131166"/>
          </a:xfrm>
        </p:spPr>
        <p:txBody>
          <a:bodyPr lIns="91440" tIns="45720" rIns="91440" bIns="45720" anchor="t"/>
          <a:lstStyle/>
          <a:p>
            <a:pPr algn="ctr"/>
            <a:r>
              <a:rPr lang="en-US" sz="6600" dirty="0">
                <a:latin typeface="Poppins Black"/>
                <a:cs typeface="Poppins Black"/>
              </a:rPr>
              <a:t>GreenerGov Challenge: Transportation &amp; </a:t>
            </a:r>
            <a:br>
              <a:rPr lang="en-US" sz="6600" dirty="0">
                <a:latin typeface="Poppins Black"/>
                <a:cs typeface="Poppins Black"/>
              </a:rPr>
            </a:br>
            <a:r>
              <a:rPr lang="en-US" sz="6600" dirty="0">
                <a:latin typeface="Poppins Black"/>
                <a:cs typeface="Poppins Black"/>
              </a:rPr>
              <a:t>State Fleet </a:t>
            </a:r>
          </a:p>
        </p:txBody>
      </p:sp>
    </p:spTree>
    <p:extLst>
      <p:ext uri="{BB962C8B-B14F-4D97-AF65-F5344CB8AC3E}">
        <p14:creationId xmlns:p14="http://schemas.microsoft.com/office/powerpoint/2010/main" val="42702316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090738-BD20-F8D3-CFA2-5A813A77FCC9}"/>
              </a:ext>
            </a:extLst>
          </p:cNvPr>
          <p:cNvSpPr>
            <a:spLocks noGrp="1"/>
          </p:cNvSpPr>
          <p:nvPr>
            <p:ph idx="1"/>
          </p:nvPr>
        </p:nvSpPr>
        <p:spPr>
          <a:xfrm>
            <a:off x="838200" y="1555582"/>
            <a:ext cx="10515600" cy="3746836"/>
          </a:xfrm>
        </p:spPr>
        <p:txBody>
          <a:bodyPr vert="horz" lIns="91440" tIns="45720" rIns="91440" bIns="45720" rtlCol="0" anchor="t">
            <a:normAutofit/>
          </a:bodyPr>
          <a:lstStyle/>
          <a:p>
            <a:pPr marL="0" marR="0" lvl="0" indent="0" fontAlgn="base">
              <a:spcBef>
                <a:spcPts val="0"/>
              </a:spcBef>
              <a:spcAft>
                <a:spcPts val="0"/>
              </a:spcAft>
              <a:buSzPts val="1000"/>
              <a:buNone/>
              <a:tabLst>
                <a:tab pos="457200" algn="l"/>
              </a:tabLst>
            </a:pPr>
            <a:r>
              <a:rPr lang="en-US">
                <a:effectLst/>
                <a:latin typeface="Aptos" panose="020B0004020202020204" pitchFamily="34" charset="0"/>
                <a:ea typeface="Aptos" panose="020B0004020202020204" pitchFamily="34" charset="0"/>
                <a:cs typeface="Aptos" panose="020B0004020202020204" pitchFamily="34" charset="0"/>
              </a:rPr>
              <a:t>DAS: </a:t>
            </a:r>
            <a:r>
              <a:rPr lang="en-US">
                <a:latin typeface="Aptos" panose="020B0004020202020204" pitchFamily="34" charset="0"/>
                <a:ea typeface="Aptos" panose="020B0004020202020204" pitchFamily="34" charset="0"/>
                <a:cs typeface="Aptos" panose="020B0004020202020204" pitchFamily="34" charset="0"/>
              </a:rPr>
              <a:t>Ryan Ensling, Sustainability Manager</a:t>
            </a:r>
          </a:p>
          <a:p>
            <a:pPr fontAlgn="base">
              <a:spcBef>
                <a:spcPts val="0"/>
              </a:spcBef>
              <a:buSzPts val="1000"/>
              <a:buFont typeface="Wingdings" panose="05000000000000000000" pitchFamily="2" charset="2"/>
              <a:buChar char="§"/>
              <a:tabLst>
                <a:tab pos="457200" algn="l"/>
              </a:tabLst>
            </a:pPr>
            <a:endParaRPr lang="en-US">
              <a:latin typeface="Aptos" panose="020B0004020202020204" pitchFamily="34" charset="0"/>
              <a:ea typeface="Aptos" panose="020B0004020202020204" pitchFamily="34" charset="0"/>
              <a:cs typeface="Aptos" panose="020B0004020202020204" pitchFamily="34" charset="0"/>
            </a:endParaRPr>
          </a:p>
          <a:p>
            <a:pPr marL="0" marR="0" lvl="0" indent="0" fontAlgn="base">
              <a:spcBef>
                <a:spcPts val="0"/>
              </a:spcBef>
              <a:spcAft>
                <a:spcPts val="0"/>
              </a:spcAft>
              <a:buSzPts val="1000"/>
              <a:buNone/>
              <a:tabLst>
                <a:tab pos="457200" algn="l"/>
              </a:tabLst>
            </a:pPr>
            <a:r>
              <a:rPr lang="en-US">
                <a:effectLst/>
                <a:latin typeface="Aptos" panose="020B0004020202020204" pitchFamily="34" charset="0"/>
                <a:ea typeface="Aptos" panose="020B0004020202020204" pitchFamily="34" charset="0"/>
                <a:cs typeface="Aptos" panose="020B0004020202020204" pitchFamily="34" charset="0"/>
              </a:rPr>
              <a:t>DAS: St</a:t>
            </a:r>
            <a:r>
              <a:rPr lang="en-US">
                <a:latin typeface="Aptos" panose="020B0004020202020204" pitchFamily="34" charset="0"/>
                <a:ea typeface="Aptos" panose="020B0004020202020204" pitchFamily="34" charset="0"/>
                <a:cs typeface="Aptos" panose="020B0004020202020204" pitchFamily="34" charset="0"/>
              </a:rPr>
              <a:t>eve McGirr, Director of Fleet Operations</a:t>
            </a:r>
          </a:p>
          <a:p>
            <a:pPr marL="0" marR="0" lvl="0" indent="0" fontAlgn="base">
              <a:spcBef>
                <a:spcPts val="0"/>
              </a:spcBef>
              <a:spcAft>
                <a:spcPts val="0"/>
              </a:spcAft>
              <a:buSzPts val="1000"/>
              <a:buNone/>
              <a:tabLst>
                <a:tab pos="457200" algn="l"/>
              </a:tabLst>
            </a:pPr>
            <a:endParaRPr lang="en-US">
              <a:latin typeface="Aptos" panose="020B0004020202020204" pitchFamily="34" charset="0"/>
              <a:ea typeface="Aptos" panose="020B0004020202020204" pitchFamily="34" charset="0"/>
              <a:cs typeface="Aptos" panose="020B0004020202020204" pitchFamily="34" charset="0"/>
            </a:endParaRPr>
          </a:p>
          <a:p>
            <a:pPr marL="0" marR="0" lvl="0" indent="0" fontAlgn="base">
              <a:spcBef>
                <a:spcPts val="0"/>
              </a:spcBef>
              <a:spcAft>
                <a:spcPts val="0"/>
              </a:spcAft>
              <a:buSzPts val="1000"/>
              <a:buNone/>
              <a:tabLst>
                <a:tab pos="457200" algn="l"/>
              </a:tabLst>
            </a:pPr>
            <a:r>
              <a:rPr lang="en-US">
                <a:effectLst/>
                <a:latin typeface="Aptos" panose="020B0004020202020204" pitchFamily="34" charset="0"/>
                <a:ea typeface="Aptos" panose="020B0004020202020204" pitchFamily="34" charset="0"/>
                <a:cs typeface="Aptos" panose="020B0004020202020204" pitchFamily="34" charset="0"/>
              </a:rPr>
              <a:t>OPM: Joanna Wozniak-Brown, Climate &amp; Infrastructure Policy Development Coordinator</a:t>
            </a:r>
          </a:p>
          <a:p>
            <a:pPr marL="0" indent="0">
              <a:buNone/>
            </a:pPr>
            <a:endParaRPr lang="en-US"/>
          </a:p>
        </p:txBody>
      </p:sp>
      <p:sp>
        <p:nvSpPr>
          <p:cNvPr id="3" name="Title 2">
            <a:extLst>
              <a:ext uri="{FF2B5EF4-FFF2-40B4-BE49-F238E27FC236}">
                <a16:creationId xmlns:a16="http://schemas.microsoft.com/office/drawing/2014/main" id="{EEB2F6B2-9C0B-5F1E-1803-58BB674EF446}"/>
              </a:ext>
            </a:extLst>
          </p:cNvPr>
          <p:cNvSpPr>
            <a:spLocks noGrp="1"/>
          </p:cNvSpPr>
          <p:nvPr>
            <p:ph type="title"/>
          </p:nvPr>
        </p:nvSpPr>
        <p:spPr>
          <a:xfrm>
            <a:off x="838200" y="365125"/>
            <a:ext cx="10515600" cy="850875"/>
          </a:xfrm>
        </p:spPr>
        <p:txBody>
          <a:bodyPr lIns="91440" tIns="45720" rIns="91440" bIns="45720" anchor="t"/>
          <a:lstStyle/>
          <a:p>
            <a:pPr algn="ctr"/>
            <a:r>
              <a:rPr lang="en-US">
                <a:latin typeface="Poppins Black"/>
                <a:cs typeface="Poppins Black"/>
              </a:rPr>
              <a:t>Speakers</a:t>
            </a:r>
            <a:endParaRPr lang="en-US"/>
          </a:p>
        </p:txBody>
      </p:sp>
    </p:spTree>
    <p:extLst>
      <p:ext uri="{BB962C8B-B14F-4D97-AF65-F5344CB8AC3E}">
        <p14:creationId xmlns:p14="http://schemas.microsoft.com/office/powerpoint/2010/main" val="1244453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388347C-CF3F-5D37-397F-0E433F4BE8D3}"/>
              </a:ext>
            </a:extLst>
          </p:cNvPr>
          <p:cNvSpPr>
            <a:spLocks noGrp="1"/>
          </p:cNvSpPr>
          <p:nvPr>
            <p:ph idx="1"/>
          </p:nvPr>
        </p:nvSpPr>
        <p:spPr>
          <a:xfrm>
            <a:off x="595745" y="3430441"/>
            <a:ext cx="10965873" cy="364018"/>
          </a:xfrm>
        </p:spPr>
        <p:txBody>
          <a:bodyPr vert="horz" lIns="91440" tIns="45720" rIns="91440" bIns="45720" rtlCol="0" anchor="t">
            <a:noAutofit/>
          </a:bodyPr>
          <a:lstStyle/>
          <a:p>
            <a:pPr marL="0" indent="0">
              <a:buNone/>
            </a:pPr>
            <a:r>
              <a:rPr lang="en-US" sz="1900" dirty="0">
                <a:latin typeface="Poppins SemiBold"/>
                <a:cs typeface="Poppins SemiBold"/>
              </a:rPr>
              <a:t>CGS 4a-67d – Interim targets for cars or light duty trucks purchased by the state shall be battery electric vehicle </a:t>
            </a:r>
            <a:endParaRPr lang="en-US" sz="1900" dirty="0"/>
          </a:p>
        </p:txBody>
      </p:sp>
      <p:sp>
        <p:nvSpPr>
          <p:cNvPr id="3" name="Title 2">
            <a:extLst>
              <a:ext uri="{FF2B5EF4-FFF2-40B4-BE49-F238E27FC236}">
                <a16:creationId xmlns:a16="http://schemas.microsoft.com/office/drawing/2014/main" id="{3231401D-CBB6-1FF6-A6DF-C9F3D636C2F8}"/>
              </a:ext>
            </a:extLst>
          </p:cNvPr>
          <p:cNvSpPr>
            <a:spLocks noGrp="1"/>
          </p:cNvSpPr>
          <p:nvPr>
            <p:ph type="title"/>
          </p:nvPr>
        </p:nvSpPr>
        <p:spPr>
          <a:xfrm>
            <a:off x="598278" y="396100"/>
            <a:ext cx="7568131" cy="759836"/>
          </a:xfrm>
        </p:spPr>
        <p:txBody>
          <a:bodyPr lIns="91440" tIns="45720" rIns="91440" bIns="45720" anchor="t"/>
          <a:lstStyle/>
          <a:p>
            <a:pPr algn="ctr"/>
            <a:r>
              <a:rPr lang="en-US" dirty="0">
                <a:latin typeface="Poppins Black"/>
                <a:cs typeface="Poppins Black"/>
              </a:rPr>
              <a:t>Vehicle Policy Guidelines</a:t>
            </a:r>
            <a:endParaRPr lang="en-US" dirty="0"/>
          </a:p>
        </p:txBody>
      </p:sp>
      <p:grpSp>
        <p:nvGrpSpPr>
          <p:cNvPr id="14" name="Group 13">
            <a:extLst>
              <a:ext uri="{FF2B5EF4-FFF2-40B4-BE49-F238E27FC236}">
                <a16:creationId xmlns:a16="http://schemas.microsoft.com/office/drawing/2014/main" id="{AE50C3C8-FF82-D993-9C58-2FB4C334B674}"/>
              </a:ext>
            </a:extLst>
          </p:cNvPr>
          <p:cNvGrpSpPr/>
          <p:nvPr/>
        </p:nvGrpSpPr>
        <p:grpSpPr>
          <a:xfrm>
            <a:off x="593815" y="2762636"/>
            <a:ext cx="10634226" cy="542637"/>
            <a:chOff x="836269" y="2497091"/>
            <a:chExt cx="10634226" cy="542637"/>
          </a:xfrm>
        </p:grpSpPr>
        <p:sp>
          <p:nvSpPr>
            <p:cNvPr id="5" name="Rectangle: Rounded Corners 4">
              <a:extLst>
                <a:ext uri="{FF2B5EF4-FFF2-40B4-BE49-F238E27FC236}">
                  <a16:creationId xmlns:a16="http://schemas.microsoft.com/office/drawing/2014/main" id="{8C30B6C7-4E45-DA5B-9011-BFD86D2E8A20}"/>
                </a:ext>
              </a:extLst>
            </p:cNvPr>
            <p:cNvSpPr/>
            <p:nvPr/>
          </p:nvSpPr>
          <p:spPr>
            <a:xfrm>
              <a:off x="836270" y="2497092"/>
              <a:ext cx="10517908" cy="542636"/>
            </a:xfrm>
            <a:prstGeom prst="roundRect">
              <a:avLst/>
            </a:prstGeom>
            <a:solidFill>
              <a:schemeClr val="accent1">
                <a:lumMod val="75000"/>
              </a:schemeClr>
            </a:solidFill>
            <a:ln>
              <a:solidFill>
                <a:schemeClr val="tx2">
                  <a:lumMod val="90000"/>
                  <a:lumOff val="1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D7C46F7B-01B6-23B2-9B4E-CFE2EE15078C}"/>
                </a:ext>
              </a:extLst>
            </p:cNvPr>
            <p:cNvSpPr/>
            <p:nvPr/>
          </p:nvSpPr>
          <p:spPr>
            <a:xfrm>
              <a:off x="836269" y="2497092"/>
              <a:ext cx="7539182" cy="542636"/>
            </a:xfrm>
            <a:prstGeom prst="roundRect">
              <a:avLst/>
            </a:prstGeom>
            <a:solidFill>
              <a:schemeClr val="tx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A7431993-D610-E727-D74B-D5C01FB702D7}"/>
                </a:ext>
              </a:extLst>
            </p:cNvPr>
            <p:cNvSpPr/>
            <p:nvPr/>
          </p:nvSpPr>
          <p:spPr>
            <a:xfrm>
              <a:off x="836269" y="2497091"/>
              <a:ext cx="3775363" cy="542636"/>
            </a:xfrm>
            <a:prstGeom prst="roundRect">
              <a:avLst/>
            </a:prstGeom>
            <a:solidFill>
              <a:schemeClr val="tx1">
                <a:lumMod val="60000"/>
                <a:lumOff val="40000"/>
              </a:schemeClr>
            </a:solidFill>
            <a:ln>
              <a:solidFill>
                <a:schemeClr val="tx2">
                  <a:lumMod val="90000"/>
                  <a:lumOff val="1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lowchart: Connector 7">
              <a:extLst>
                <a:ext uri="{FF2B5EF4-FFF2-40B4-BE49-F238E27FC236}">
                  <a16:creationId xmlns:a16="http://schemas.microsoft.com/office/drawing/2014/main" id="{10250F6B-25F9-56FE-3C77-E5E99B27FBA4}"/>
                </a:ext>
              </a:extLst>
            </p:cNvPr>
            <p:cNvSpPr/>
            <p:nvPr/>
          </p:nvSpPr>
          <p:spPr>
            <a:xfrm>
              <a:off x="4485495" y="2643391"/>
              <a:ext cx="254001" cy="242455"/>
            </a:xfrm>
            <a:prstGeom prst="flowChartConnecto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Connector 8">
              <a:extLst>
                <a:ext uri="{FF2B5EF4-FFF2-40B4-BE49-F238E27FC236}">
                  <a16:creationId xmlns:a16="http://schemas.microsoft.com/office/drawing/2014/main" id="{D014E248-5225-1EA5-1447-68FC4ECE7799}"/>
                </a:ext>
              </a:extLst>
            </p:cNvPr>
            <p:cNvSpPr/>
            <p:nvPr/>
          </p:nvSpPr>
          <p:spPr>
            <a:xfrm>
              <a:off x="8249312" y="2643391"/>
              <a:ext cx="254001" cy="242455"/>
            </a:xfrm>
            <a:prstGeom prst="flowChartConnecto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Connector 9">
              <a:extLst>
                <a:ext uri="{FF2B5EF4-FFF2-40B4-BE49-F238E27FC236}">
                  <a16:creationId xmlns:a16="http://schemas.microsoft.com/office/drawing/2014/main" id="{DBF7F6F8-95DB-12C5-9530-9922F36FA2CA}"/>
                </a:ext>
              </a:extLst>
            </p:cNvPr>
            <p:cNvSpPr/>
            <p:nvPr/>
          </p:nvSpPr>
          <p:spPr>
            <a:xfrm>
              <a:off x="11216494" y="2643390"/>
              <a:ext cx="254001" cy="242455"/>
            </a:xfrm>
            <a:prstGeom prst="flowChartConnecto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CCEE907-70B8-5644-63D7-EDEA5F761C8D}"/>
                </a:ext>
              </a:extLst>
            </p:cNvPr>
            <p:cNvSpPr txBox="1"/>
            <p:nvPr/>
          </p:nvSpPr>
          <p:spPr>
            <a:xfrm>
              <a:off x="1843998" y="2585491"/>
              <a:ext cx="192347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1"/>
                  </a:solidFill>
                  <a:cs typeface="Calibri"/>
                </a:rPr>
                <a:t>50%   - Jan 1, 2026</a:t>
              </a:r>
            </a:p>
          </p:txBody>
        </p:sp>
        <p:sp>
          <p:nvSpPr>
            <p:cNvPr id="11" name="TextBox 10">
              <a:extLst>
                <a:ext uri="{FF2B5EF4-FFF2-40B4-BE49-F238E27FC236}">
                  <a16:creationId xmlns:a16="http://schemas.microsoft.com/office/drawing/2014/main" id="{8FE3E1DE-22D4-FC29-D3BF-4A2B0BA0572C}"/>
                </a:ext>
              </a:extLst>
            </p:cNvPr>
            <p:cNvSpPr txBox="1"/>
            <p:nvPr/>
          </p:nvSpPr>
          <p:spPr>
            <a:xfrm>
              <a:off x="5653998" y="2585491"/>
              <a:ext cx="192347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1"/>
                  </a:solidFill>
                  <a:cs typeface="Calibri"/>
                </a:rPr>
                <a:t>75%   - Jan 1, 2028</a:t>
              </a:r>
            </a:p>
          </p:txBody>
        </p:sp>
        <p:sp>
          <p:nvSpPr>
            <p:cNvPr id="12" name="TextBox 11">
              <a:extLst>
                <a:ext uri="{FF2B5EF4-FFF2-40B4-BE49-F238E27FC236}">
                  <a16:creationId xmlns:a16="http://schemas.microsoft.com/office/drawing/2014/main" id="{C238D1D3-BDFA-3DE8-9D80-7180041B3723}"/>
                </a:ext>
              </a:extLst>
            </p:cNvPr>
            <p:cNvSpPr txBox="1"/>
            <p:nvPr/>
          </p:nvSpPr>
          <p:spPr>
            <a:xfrm>
              <a:off x="8886725" y="2585489"/>
              <a:ext cx="203892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1"/>
                  </a:solidFill>
                  <a:cs typeface="Calibri"/>
                </a:rPr>
                <a:t>100%   - Jan 1, 2030</a:t>
              </a:r>
            </a:p>
          </p:txBody>
        </p:sp>
      </p:grpSp>
      <p:sp>
        <p:nvSpPr>
          <p:cNvPr id="13" name="TextBox 12">
            <a:extLst>
              <a:ext uri="{FF2B5EF4-FFF2-40B4-BE49-F238E27FC236}">
                <a16:creationId xmlns:a16="http://schemas.microsoft.com/office/drawing/2014/main" id="{2CE6C1C5-7AC4-DF77-D144-765667AFA568}"/>
              </a:ext>
            </a:extLst>
          </p:cNvPr>
          <p:cNvSpPr txBox="1"/>
          <p:nvPr/>
        </p:nvSpPr>
        <p:spPr>
          <a:xfrm>
            <a:off x="594354" y="4223594"/>
            <a:ext cx="10871198"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900" b="1" dirty="0">
                <a:latin typeface="Poppins SemiBold"/>
                <a:ea typeface="+mn-lt"/>
                <a:cs typeface="+mn-lt"/>
              </a:rPr>
              <a:t>EO 21-3 - By 2030, all newly leased light duty state vehicles shall be zero emission vehicles.</a:t>
            </a:r>
            <a:endParaRPr lang="en-US" sz="1900" b="1" dirty="0">
              <a:latin typeface="Poppins SemiBold"/>
              <a:cs typeface="Poppins SemiBold"/>
            </a:endParaRPr>
          </a:p>
        </p:txBody>
      </p:sp>
      <p:sp>
        <p:nvSpPr>
          <p:cNvPr id="15" name="TextBox 14">
            <a:extLst>
              <a:ext uri="{FF2B5EF4-FFF2-40B4-BE49-F238E27FC236}">
                <a16:creationId xmlns:a16="http://schemas.microsoft.com/office/drawing/2014/main" id="{F0EE553A-AA82-FF5C-6A9C-96724F49CA7F}"/>
              </a:ext>
            </a:extLst>
          </p:cNvPr>
          <p:cNvSpPr txBox="1"/>
          <p:nvPr/>
        </p:nvSpPr>
        <p:spPr>
          <a:xfrm>
            <a:off x="590949" y="1364604"/>
            <a:ext cx="9785925"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dirty="0">
                <a:cs typeface="Calibri"/>
              </a:rPr>
              <a:t>Targets set via Governor Lamont Executive Orders &amp; Legislation </a:t>
            </a:r>
            <a:endParaRPr lang="en-US" dirty="0">
              <a:cs typeface="Calibri"/>
            </a:endParaRPr>
          </a:p>
          <a:p>
            <a:pPr marL="285750" indent="-285750">
              <a:buFont typeface="Arial"/>
              <a:buChar char="•"/>
            </a:pPr>
            <a:r>
              <a:rPr lang="en-US" sz="2400" dirty="0">
                <a:cs typeface="Calibri"/>
              </a:rPr>
              <a:t>Different targets for cars and light duty trucks and for buses </a:t>
            </a:r>
            <a:endParaRPr lang="en-US" dirty="0">
              <a:cs typeface="Calibri"/>
            </a:endParaRPr>
          </a:p>
          <a:p>
            <a:pPr marL="285750" indent="-285750">
              <a:buFont typeface="Arial"/>
              <a:buChar char="•"/>
            </a:pPr>
            <a:endParaRPr lang="en-US" sz="2400" dirty="0">
              <a:cs typeface="Calibri"/>
            </a:endParaRPr>
          </a:p>
          <a:p>
            <a:pPr marL="285750" indent="-285750">
              <a:buFont typeface="Arial"/>
              <a:buChar char="•"/>
            </a:pPr>
            <a:endParaRPr lang="en-US">
              <a:cs typeface="Calibri" panose="020F0502020204030204"/>
            </a:endParaRPr>
          </a:p>
          <a:p>
            <a:pPr marL="285750" indent="-285750">
              <a:buFont typeface="Arial"/>
              <a:buChar char="•"/>
            </a:pPr>
            <a:endParaRPr lang="en-US" dirty="0">
              <a:cs typeface="Calibri" panose="020F0502020204030204"/>
            </a:endParaRPr>
          </a:p>
        </p:txBody>
      </p:sp>
    </p:spTree>
    <p:extLst>
      <p:ext uri="{BB962C8B-B14F-4D97-AF65-F5344CB8AC3E}">
        <p14:creationId xmlns:p14="http://schemas.microsoft.com/office/powerpoint/2010/main" val="3015230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388347C-CF3F-5D37-397F-0E433F4BE8D3}"/>
              </a:ext>
            </a:extLst>
          </p:cNvPr>
          <p:cNvSpPr>
            <a:spLocks noGrp="1"/>
          </p:cNvSpPr>
          <p:nvPr>
            <p:ph idx="1"/>
          </p:nvPr>
        </p:nvSpPr>
        <p:spPr>
          <a:xfrm>
            <a:off x="457200" y="1075171"/>
            <a:ext cx="10896600" cy="4047017"/>
          </a:xfrm>
        </p:spPr>
        <p:txBody>
          <a:bodyPr vert="horz" lIns="91440" tIns="45720" rIns="91440" bIns="45720" rtlCol="0" anchor="t">
            <a:noAutofit/>
          </a:bodyPr>
          <a:lstStyle/>
          <a:p>
            <a:pPr marL="228600" lvl="1"/>
            <a:r>
              <a:rPr lang="en-US" sz="2000" b="0" dirty="0">
                <a:latin typeface="Poppins"/>
                <a:cs typeface="Poppins SemiBold"/>
              </a:rPr>
              <a:t>Executive Order did not specify a charger goal</a:t>
            </a:r>
          </a:p>
          <a:p>
            <a:pPr marL="228600" lvl="1"/>
            <a:r>
              <a:rPr lang="en-US" sz="2000" b="0" dirty="0">
                <a:latin typeface="Poppins"/>
                <a:cs typeface="Poppins SemiBold"/>
              </a:rPr>
              <a:t>Legislation has goals re: state construction, agency regulations &amp; plans, and local requirements </a:t>
            </a:r>
          </a:p>
          <a:p>
            <a:pPr marL="228600" lvl="1"/>
            <a:r>
              <a:rPr lang="en-US" sz="2000" b="0" dirty="0">
                <a:latin typeface="Poppins"/>
                <a:cs typeface="Poppins SemiBold"/>
              </a:rPr>
              <a:t>CGS 4b-77 – With new construction of state facilities (&gt;$100,000) </a:t>
            </a:r>
            <a:r>
              <a:rPr lang="en-US" sz="2000" b="0" dirty="0">
                <a:latin typeface="Poppins"/>
                <a:cs typeface="Poppins Medium"/>
              </a:rPr>
              <a:t>install Level 2 EV chargers in at least 20% of parking spaces</a:t>
            </a:r>
          </a:p>
          <a:p>
            <a:pPr marL="228600" lvl="1"/>
            <a:r>
              <a:rPr lang="en-US" sz="2000" b="0" dirty="0">
                <a:latin typeface="Poppins"/>
                <a:cs typeface="Poppins Medium"/>
              </a:rPr>
              <a:t>CGS Sec.</a:t>
            </a:r>
            <a:r>
              <a:rPr lang="en-US" sz="2000" dirty="0">
                <a:latin typeface="Poppins"/>
                <a:cs typeface="Poppins Medium"/>
              </a:rPr>
              <a:t> </a:t>
            </a:r>
            <a:r>
              <a:rPr lang="en-US" sz="2000" b="0" dirty="0">
                <a:latin typeface="Poppins"/>
                <a:cs typeface="Poppins Medium"/>
              </a:rPr>
              <a:t>4b-13a – State agencies may: </a:t>
            </a:r>
          </a:p>
          <a:p>
            <a:pPr marL="685800" lvl="2"/>
            <a:r>
              <a:rPr lang="en-US" dirty="0">
                <a:latin typeface="Poppins"/>
                <a:cs typeface="Poppins Medium"/>
              </a:rPr>
              <a:t>Set time limits on chargers</a:t>
            </a:r>
          </a:p>
          <a:p>
            <a:pPr marL="685800" lvl="2"/>
            <a:r>
              <a:rPr lang="en-US" dirty="0">
                <a:latin typeface="Poppins"/>
                <a:cs typeface="Poppins Medium"/>
              </a:rPr>
              <a:t>Designate chargers for public or employee use</a:t>
            </a:r>
            <a:endParaRPr lang="en-US" b="0" dirty="0">
              <a:latin typeface="Poppins"/>
              <a:cs typeface="Poppins Medium"/>
            </a:endParaRPr>
          </a:p>
          <a:p>
            <a:pPr marL="685800" lvl="2"/>
            <a:r>
              <a:rPr lang="en-US" dirty="0">
                <a:latin typeface="Poppins"/>
                <a:cs typeface="Poppins Medium"/>
              </a:rPr>
              <a:t>Set a 'reasonable' fee per statute requirements</a:t>
            </a:r>
          </a:p>
          <a:p>
            <a:pPr marL="228600" lvl="1"/>
            <a:r>
              <a:rPr lang="en-US" sz="2000" b="0" dirty="0">
                <a:latin typeface="Poppins"/>
                <a:cs typeface="Poppins Medium"/>
              </a:rPr>
              <a:t>Statutory requirements for charging infrastructure planning:</a:t>
            </a:r>
          </a:p>
          <a:p>
            <a:pPr marL="685800" lvl="2"/>
            <a:r>
              <a:rPr lang="en-US" dirty="0">
                <a:latin typeface="Poppins"/>
                <a:cs typeface="Poppins Medium"/>
              </a:rPr>
              <a:t>DEEP Integrated Resources Plan (</a:t>
            </a:r>
            <a:r>
              <a:rPr lang="en-US" dirty="0">
                <a:latin typeface="Poppins"/>
                <a:cs typeface="Poppins"/>
              </a:rPr>
              <a:t>Sec.</a:t>
            </a:r>
            <a:r>
              <a:rPr lang="en-US" b="1" dirty="0">
                <a:latin typeface="Poppins"/>
                <a:cs typeface="Poppins"/>
              </a:rPr>
              <a:t> </a:t>
            </a:r>
            <a:r>
              <a:rPr lang="en-US" dirty="0">
                <a:latin typeface="Poppins"/>
                <a:cs typeface="Poppins"/>
              </a:rPr>
              <a:t>16a-3e)</a:t>
            </a:r>
            <a:endParaRPr lang="en-US" b="0" dirty="0">
              <a:latin typeface="Poppins"/>
              <a:cs typeface="Poppins"/>
            </a:endParaRPr>
          </a:p>
          <a:p>
            <a:pPr marL="685800" lvl="2"/>
            <a:r>
              <a:rPr lang="en-US" dirty="0">
                <a:latin typeface="Poppins"/>
                <a:cs typeface="Poppins Medium"/>
              </a:rPr>
              <a:t>DOT develop strategic plan for carbon reduction (</a:t>
            </a:r>
            <a:r>
              <a:rPr lang="en-US" dirty="0">
                <a:latin typeface="Poppins"/>
                <a:cs typeface="Poppins"/>
              </a:rPr>
              <a:t>Sec. 13b-23f)</a:t>
            </a:r>
            <a:endParaRPr lang="en-US" b="0" dirty="0">
              <a:latin typeface="Poppins"/>
              <a:cs typeface="Poppins Medium"/>
            </a:endParaRPr>
          </a:p>
          <a:p>
            <a:pPr marL="685800" lvl="2"/>
            <a:r>
              <a:rPr lang="en-US" dirty="0">
                <a:latin typeface="Poppins"/>
                <a:cs typeface="Poppins Medium"/>
              </a:rPr>
              <a:t>Electric Distribution Companies – load projections for distribution network (</a:t>
            </a:r>
            <a:r>
              <a:rPr lang="en-US" dirty="0">
                <a:latin typeface="Poppins"/>
                <a:cs typeface="Poppins"/>
              </a:rPr>
              <a:t>Sec.</a:t>
            </a:r>
            <a:r>
              <a:rPr lang="en-US" b="1" dirty="0">
                <a:latin typeface="Poppins"/>
                <a:cs typeface="Poppins"/>
              </a:rPr>
              <a:t> </a:t>
            </a:r>
            <a:r>
              <a:rPr lang="en-US" dirty="0">
                <a:latin typeface="Poppins"/>
                <a:cs typeface="Poppins"/>
              </a:rPr>
              <a:t>16-19fff)</a:t>
            </a:r>
            <a:endParaRPr lang="en-US" dirty="0">
              <a:latin typeface="Courier New"/>
              <a:cs typeface="Courier New"/>
            </a:endParaRPr>
          </a:p>
          <a:p>
            <a:pPr marL="685800" lvl="2"/>
            <a:endParaRPr lang="en-US" sz="2500" b="0" dirty="0">
              <a:latin typeface="Poppins"/>
              <a:cs typeface="Poppins"/>
            </a:endParaRPr>
          </a:p>
          <a:p>
            <a:pPr lvl="2"/>
            <a:endParaRPr lang="en-US" sz="2400" b="0" dirty="0">
              <a:latin typeface="Poppins Medium"/>
              <a:cs typeface="Poppins Medium"/>
            </a:endParaRPr>
          </a:p>
          <a:p>
            <a:pPr lvl="1"/>
            <a:endParaRPr lang="en-US" sz="1200" b="0" dirty="0">
              <a:latin typeface="Courier New"/>
              <a:cs typeface="Courier New"/>
            </a:endParaRPr>
          </a:p>
          <a:p>
            <a:endParaRPr lang="en-US"/>
          </a:p>
        </p:txBody>
      </p:sp>
      <p:sp>
        <p:nvSpPr>
          <p:cNvPr id="3" name="Title 2">
            <a:extLst>
              <a:ext uri="{FF2B5EF4-FFF2-40B4-BE49-F238E27FC236}">
                <a16:creationId xmlns:a16="http://schemas.microsoft.com/office/drawing/2014/main" id="{3231401D-CBB6-1FF6-A6DF-C9F3D636C2F8}"/>
              </a:ext>
            </a:extLst>
          </p:cNvPr>
          <p:cNvSpPr>
            <a:spLocks noGrp="1"/>
          </p:cNvSpPr>
          <p:nvPr>
            <p:ph type="title"/>
          </p:nvPr>
        </p:nvSpPr>
        <p:spPr>
          <a:xfrm>
            <a:off x="838200" y="365125"/>
            <a:ext cx="10515600" cy="883950"/>
          </a:xfrm>
        </p:spPr>
        <p:txBody>
          <a:bodyPr lIns="91440" tIns="45720" rIns="91440" bIns="45720" anchor="t"/>
          <a:lstStyle/>
          <a:p>
            <a:r>
              <a:rPr lang="en-US" dirty="0">
                <a:latin typeface="Poppins Black"/>
                <a:cs typeface="Poppins Black"/>
              </a:rPr>
              <a:t>Charging Policy Guidelines </a:t>
            </a:r>
            <a:endParaRPr lang="en-US" dirty="0"/>
          </a:p>
        </p:txBody>
      </p:sp>
    </p:spTree>
    <p:extLst>
      <p:ext uri="{BB962C8B-B14F-4D97-AF65-F5344CB8AC3E}">
        <p14:creationId xmlns:p14="http://schemas.microsoft.com/office/powerpoint/2010/main" val="2525333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231401D-CBB6-1FF6-A6DF-C9F3D636C2F8}"/>
              </a:ext>
            </a:extLst>
          </p:cNvPr>
          <p:cNvSpPr>
            <a:spLocks noGrp="1"/>
          </p:cNvSpPr>
          <p:nvPr>
            <p:ph type="title"/>
          </p:nvPr>
        </p:nvSpPr>
        <p:spPr>
          <a:xfrm>
            <a:off x="572655" y="157307"/>
            <a:ext cx="10515600" cy="1325563"/>
          </a:xfrm>
        </p:spPr>
        <p:txBody>
          <a:bodyPr lIns="91440" tIns="45720" rIns="91440" bIns="45720" anchor="t"/>
          <a:lstStyle/>
          <a:p>
            <a:r>
              <a:rPr lang="en-US">
                <a:latin typeface="Poppins Black"/>
                <a:cs typeface="Poppins Black"/>
              </a:rPr>
              <a:t>Interagency Coordination </a:t>
            </a:r>
            <a:endParaRPr lang="en-US"/>
          </a:p>
        </p:txBody>
      </p:sp>
      <p:sp>
        <p:nvSpPr>
          <p:cNvPr id="7" name="Content Placeholder 6">
            <a:extLst>
              <a:ext uri="{FF2B5EF4-FFF2-40B4-BE49-F238E27FC236}">
                <a16:creationId xmlns:a16="http://schemas.microsoft.com/office/drawing/2014/main" id="{5BA31938-49B8-DED3-1654-A9DD478002C1}"/>
              </a:ext>
            </a:extLst>
          </p:cNvPr>
          <p:cNvSpPr>
            <a:spLocks noGrp="1"/>
          </p:cNvSpPr>
          <p:nvPr>
            <p:ph idx="1"/>
          </p:nvPr>
        </p:nvSpPr>
        <p:spPr>
          <a:xfrm>
            <a:off x="422564" y="1040534"/>
            <a:ext cx="10515600" cy="3746836"/>
          </a:xfrm>
        </p:spPr>
        <p:txBody>
          <a:bodyPr vert="horz" lIns="91440" tIns="45720" rIns="91440" bIns="45720" rtlCol="0" anchor="t">
            <a:normAutofit fontScale="92500" lnSpcReduction="20000"/>
          </a:bodyPr>
          <a:lstStyle/>
          <a:p>
            <a:r>
              <a:rPr lang="en-US" dirty="0">
                <a:latin typeface="Poppins SemiBold"/>
                <a:cs typeface="Poppins SemiBold"/>
              </a:rPr>
              <a:t>Agencies work together formally &amp; informally</a:t>
            </a:r>
          </a:p>
          <a:p>
            <a:pPr lvl="1" indent="-457200"/>
            <a:r>
              <a:rPr lang="en-US" b="0" dirty="0">
                <a:latin typeface="Poppins Medium"/>
                <a:cs typeface="Poppins Medium"/>
              </a:rPr>
              <a:t>Grant Applications </a:t>
            </a:r>
          </a:p>
          <a:p>
            <a:pPr lvl="1" indent="-457200"/>
            <a:r>
              <a:rPr lang="en-US" b="0" dirty="0">
                <a:latin typeface="Poppins Medium"/>
                <a:cs typeface="Poppins Medium"/>
              </a:rPr>
              <a:t>Working groups</a:t>
            </a:r>
          </a:p>
          <a:p>
            <a:pPr lvl="1" indent="-457200"/>
            <a:r>
              <a:rPr lang="en-US" b="0" dirty="0">
                <a:latin typeface="Poppins Medium"/>
                <a:cs typeface="Poppins Medium"/>
              </a:rPr>
              <a:t>Specific umbrellas – </a:t>
            </a:r>
            <a:r>
              <a:rPr lang="en-US" b="0" dirty="0" err="1">
                <a:latin typeface="Poppins Medium"/>
                <a:cs typeface="Poppins Medium"/>
              </a:rPr>
              <a:t>GreenerGov</a:t>
            </a:r>
            <a:r>
              <a:rPr lang="en-US" b="0" dirty="0">
                <a:latin typeface="Poppins Medium"/>
                <a:cs typeface="Poppins Medium"/>
              </a:rPr>
              <a:t> (formerly </a:t>
            </a:r>
            <a:r>
              <a:rPr lang="en-US" b="0" dirty="0" err="1">
                <a:latin typeface="Poppins Medium"/>
                <a:cs typeface="Poppins Medium"/>
              </a:rPr>
              <a:t>LeadbyExample</a:t>
            </a:r>
            <a:r>
              <a:rPr lang="en-US" b="0" dirty="0">
                <a:latin typeface="Poppins Medium"/>
                <a:cs typeface="Poppins Medium"/>
              </a:rPr>
              <a:t>)</a:t>
            </a:r>
          </a:p>
          <a:p>
            <a:pPr lvl="1" indent="-457200"/>
            <a:r>
              <a:rPr lang="en-US" b="0" dirty="0">
                <a:latin typeface="Poppins Medium"/>
                <a:cs typeface="Poppins Medium"/>
              </a:rPr>
              <a:t>Regular check ins on complex challenges</a:t>
            </a:r>
          </a:p>
          <a:p>
            <a:r>
              <a:rPr lang="en-US" dirty="0">
                <a:latin typeface="Poppins SemiBold"/>
                <a:cs typeface="Poppins SemiBold"/>
              </a:rPr>
              <a:t>Agencies have different missions &amp; responsibilities</a:t>
            </a:r>
          </a:p>
          <a:p>
            <a:pPr lvl="1" indent="-457200"/>
            <a:r>
              <a:rPr lang="en-US" b="0" dirty="0">
                <a:latin typeface="Poppins Medium"/>
                <a:cs typeface="Poppins Medium"/>
              </a:rPr>
              <a:t>Energy transmission &amp; generation </a:t>
            </a:r>
          </a:p>
          <a:p>
            <a:pPr lvl="1" indent="-457200"/>
            <a:r>
              <a:rPr lang="en-US" b="0" dirty="0">
                <a:latin typeface="Poppins Medium"/>
                <a:cs typeface="Poppins Medium"/>
              </a:rPr>
              <a:t>Construction management &amp; oversight; Capital planning</a:t>
            </a:r>
          </a:p>
          <a:p>
            <a:pPr lvl="1" indent="-457200"/>
            <a:r>
              <a:rPr lang="en-US" b="0" dirty="0">
                <a:latin typeface="Poppins Medium"/>
                <a:cs typeface="Poppins Medium"/>
              </a:rPr>
              <a:t>Executive orders and legislation</a:t>
            </a:r>
          </a:p>
          <a:p>
            <a:pPr lvl="1" indent="-457200"/>
            <a:r>
              <a:rPr lang="en-US" dirty="0">
                <a:latin typeface="Poppins Medium"/>
                <a:cs typeface="Poppins Medium"/>
              </a:rPr>
              <a:t>Interagency policy &amp; budgeting coordination </a:t>
            </a:r>
            <a:endParaRPr lang="en-US" dirty="0"/>
          </a:p>
          <a:p>
            <a:pPr lvl="1" indent="-457200"/>
            <a:r>
              <a:rPr lang="en-US" b="0" dirty="0">
                <a:latin typeface="Poppins Medium"/>
                <a:cs typeface="Poppins Medium"/>
              </a:rPr>
              <a:t>Provisioning for workforce and public </a:t>
            </a:r>
            <a:endParaRPr lang="en-US" b="0" dirty="0"/>
          </a:p>
        </p:txBody>
      </p:sp>
    </p:spTree>
    <p:extLst>
      <p:ext uri="{BB962C8B-B14F-4D97-AF65-F5344CB8AC3E}">
        <p14:creationId xmlns:p14="http://schemas.microsoft.com/office/powerpoint/2010/main" val="3821534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384FD34-447A-C3E6-DFF1-AF58781B2B46}"/>
              </a:ext>
            </a:extLst>
          </p:cNvPr>
          <p:cNvSpPr>
            <a:spLocks noGrp="1"/>
          </p:cNvSpPr>
          <p:nvPr>
            <p:ph type="title"/>
          </p:nvPr>
        </p:nvSpPr>
        <p:spPr/>
        <p:txBody>
          <a:bodyPr/>
          <a:lstStyle/>
          <a:p>
            <a:r>
              <a:rPr lang="en-US"/>
              <a:t>DAS Fleet Infrastructure</a:t>
            </a:r>
          </a:p>
        </p:txBody>
      </p:sp>
      <p:sp>
        <p:nvSpPr>
          <p:cNvPr id="5" name="Content Placeholder 4">
            <a:extLst>
              <a:ext uri="{FF2B5EF4-FFF2-40B4-BE49-F238E27FC236}">
                <a16:creationId xmlns:a16="http://schemas.microsoft.com/office/drawing/2014/main" id="{F31DF3C9-BEED-3FB0-7133-EDDD82E311F4}"/>
              </a:ext>
            </a:extLst>
          </p:cNvPr>
          <p:cNvSpPr>
            <a:spLocks noGrp="1"/>
          </p:cNvSpPr>
          <p:nvPr>
            <p:ph sz="half" idx="1"/>
          </p:nvPr>
        </p:nvSpPr>
        <p:spPr/>
        <p:txBody>
          <a:bodyPr vert="horz" lIns="91440" tIns="45720" rIns="91440" bIns="45720" rtlCol="0" anchor="t">
            <a:normAutofit/>
          </a:bodyPr>
          <a:lstStyle/>
          <a:p>
            <a:r>
              <a:rPr lang="en-US" sz="2800">
                <a:latin typeface="Poppins SemiBold"/>
                <a:cs typeface="Poppins SemiBold"/>
              </a:rPr>
              <a:t>DAS, in consultation with Urban Engineers, is building out </a:t>
            </a:r>
            <a:r>
              <a:rPr lang="en-US">
                <a:latin typeface="Poppins SemiBold"/>
                <a:cs typeface="Poppins SemiBold"/>
              </a:rPr>
              <a:t>the roll out for</a:t>
            </a:r>
            <a:r>
              <a:rPr lang="en-US" sz="2800">
                <a:latin typeface="Poppins SemiBold"/>
                <a:cs typeface="Poppins SemiBold"/>
              </a:rPr>
              <a:t> EV charging infrastructure at our state properties that lease out fleet vehicles from DAS.</a:t>
            </a:r>
          </a:p>
          <a:p>
            <a:pPr marL="0" indent="0">
              <a:buNone/>
            </a:pPr>
            <a:endParaRPr lang="en-US"/>
          </a:p>
        </p:txBody>
      </p:sp>
      <p:pic>
        <p:nvPicPr>
          <p:cNvPr id="12" name="Content Placeholder 11" descr="A car with a fuel tank&#10;&#10;Description automatically generated with medium confidence">
            <a:extLst>
              <a:ext uri="{FF2B5EF4-FFF2-40B4-BE49-F238E27FC236}">
                <a16:creationId xmlns:a16="http://schemas.microsoft.com/office/drawing/2014/main" id="{F96E00E9-3C4B-01A5-FA9B-3E3435CDD179}"/>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430557" y="1265471"/>
            <a:ext cx="3240907" cy="4320778"/>
          </a:xfrm>
        </p:spPr>
      </p:pic>
    </p:spTree>
    <p:extLst>
      <p:ext uri="{BB962C8B-B14F-4D97-AF65-F5344CB8AC3E}">
        <p14:creationId xmlns:p14="http://schemas.microsoft.com/office/powerpoint/2010/main" val="20042617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FF01E29-E057-9DBD-7E41-786FE84A7564}"/>
              </a:ext>
            </a:extLst>
          </p:cNvPr>
          <p:cNvGrpSpPr>
            <a:grpSpLocks noChangeAspect="1"/>
          </p:cNvGrpSpPr>
          <p:nvPr/>
        </p:nvGrpSpPr>
        <p:grpSpPr>
          <a:xfrm>
            <a:off x="-2" y="1057927"/>
            <a:ext cx="6096000" cy="4145973"/>
            <a:chOff x="0" y="0"/>
            <a:chExt cx="7345631" cy="4937842"/>
          </a:xfrm>
        </p:grpSpPr>
        <p:pic>
          <p:nvPicPr>
            <p:cNvPr id="6" name="Picture 5">
              <a:extLst>
                <a:ext uri="{FF2B5EF4-FFF2-40B4-BE49-F238E27FC236}">
                  <a16:creationId xmlns:a16="http://schemas.microsoft.com/office/drawing/2014/main" id="{ED2035B6-FC80-54E3-5B0C-829A938DAC54}"/>
                </a:ext>
              </a:extLst>
            </p:cNvPr>
            <p:cNvPicPr>
              <a:picLocks noChangeAspect="1"/>
            </p:cNvPicPr>
            <p:nvPr/>
          </p:nvPicPr>
          <p:blipFill rotWithShape="1">
            <a:blip r:embed="rId2"/>
            <a:srcRect l="12656" t="26481" r="62240" b="13518"/>
            <a:stretch/>
          </p:blipFill>
          <p:spPr>
            <a:xfrm>
              <a:off x="0" y="0"/>
              <a:ext cx="7345631" cy="4937842"/>
            </a:xfrm>
            <a:prstGeom prst="rect">
              <a:avLst/>
            </a:prstGeom>
          </p:spPr>
        </p:pic>
        <p:sp>
          <p:nvSpPr>
            <p:cNvPr id="7" name="Freeform: Shape 6">
              <a:extLst>
                <a:ext uri="{FF2B5EF4-FFF2-40B4-BE49-F238E27FC236}">
                  <a16:creationId xmlns:a16="http://schemas.microsoft.com/office/drawing/2014/main" id="{AD5AED9B-A323-4E2A-B8A5-30F436D13684}"/>
                </a:ext>
              </a:extLst>
            </p:cNvPr>
            <p:cNvSpPr/>
            <p:nvPr/>
          </p:nvSpPr>
          <p:spPr>
            <a:xfrm>
              <a:off x="1199841" y="471500"/>
              <a:ext cx="5376577" cy="3296669"/>
            </a:xfrm>
            <a:custGeom>
              <a:avLst/>
              <a:gdLst>
                <a:gd name="connsiteX0" fmla="*/ 1451961 w 5376577"/>
                <a:gd name="connsiteY0" fmla="*/ 0 h 3296669"/>
                <a:gd name="connsiteX1" fmla="*/ 2132484 w 5376577"/>
                <a:gd name="connsiteY1" fmla="*/ 244301 h 3296669"/>
                <a:gd name="connsiteX2" fmla="*/ 2195277 w 5376577"/>
                <a:gd name="connsiteY2" fmla="*/ 301371 h 3296669"/>
                <a:gd name="connsiteX3" fmla="*/ 2267711 w 5376577"/>
                <a:gd name="connsiteY3" fmla="*/ 266478 h 3296669"/>
                <a:gd name="connsiteX4" fmla="*/ 2684144 w 5376577"/>
                <a:gd name="connsiteY4" fmla="*/ 182404 h 3296669"/>
                <a:gd name="connsiteX5" fmla="*/ 3753992 w 5376577"/>
                <a:gd name="connsiteY5" fmla="*/ 1252252 h 3296669"/>
                <a:gd name="connsiteX6" fmla="*/ 3753553 w 5376577"/>
                <a:gd name="connsiteY6" fmla="*/ 1260949 h 3296669"/>
                <a:gd name="connsiteX7" fmla="*/ 3796776 w 5376577"/>
                <a:gd name="connsiteY7" fmla="*/ 1234690 h 3296669"/>
                <a:gd name="connsiteX8" fmla="*/ 4306729 w 5376577"/>
                <a:gd name="connsiteY8" fmla="*/ 1105565 h 3296669"/>
                <a:gd name="connsiteX9" fmla="*/ 5376577 w 5376577"/>
                <a:gd name="connsiteY9" fmla="*/ 2175413 h 3296669"/>
                <a:gd name="connsiteX10" fmla="*/ 4306729 w 5376577"/>
                <a:gd name="connsiteY10" fmla="*/ 3245261 h 3296669"/>
                <a:gd name="connsiteX11" fmla="*/ 3550232 w 5376577"/>
                <a:gd name="connsiteY11" fmla="*/ 2931910 h 3296669"/>
                <a:gd name="connsiteX12" fmla="*/ 3469789 w 5376577"/>
                <a:gd name="connsiteY12" fmla="*/ 2834412 h 3296669"/>
                <a:gd name="connsiteX13" fmla="*/ 3412286 w 5376577"/>
                <a:gd name="connsiteY13" fmla="*/ 2877413 h 3296669"/>
                <a:gd name="connsiteX14" fmla="*/ 2814123 w 5376577"/>
                <a:gd name="connsiteY14" fmla="*/ 3060126 h 3296669"/>
                <a:gd name="connsiteX15" fmla="*/ 2057626 w 5376577"/>
                <a:gd name="connsiteY15" fmla="*/ 2746775 h 3296669"/>
                <a:gd name="connsiteX16" fmla="*/ 2022525 w 5376577"/>
                <a:gd name="connsiteY16" fmla="*/ 2704232 h 3296669"/>
                <a:gd name="connsiteX17" fmla="*/ 1956983 w 5376577"/>
                <a:gd name="connsiteY17" fmla="*/ 2824984 h 3296669"/>
                <a:gd name="connsiteX18" fmla="*/ 1069848 w 5376577"/>
                <a:gd name="connsiteY18" fmla="*/ 3296669 h 3296669"/>
                <a:gd name="connsiteX19" fmla="*/ 0 w 5376577"/>
                <a:gd name="connsiteY19" fmla="*/ 2226821 h 3296669"/>
                <a:gd name="connsiteX20" fmla="*/ 389325 w 5376577"/>
                <a:gd name="connsiteY20" fmla="*/ 1401274 h 3296669"/>
                <a:gd name="connsiteX21" fmla="*/ 430290 w 5376577"/>
                <a:gd name="connsiteY21" fmla="*/ 1370641 h 3296669"/>
                <a:gd name="connsiteX22" fmla="*/ 403848 w 5376577"/>
                <a:gd name="connsiteY22" fmla="*/ 1285460 h 3296669"/>
                <a:gd name="connsiteX23" fmla="*/ 382113 w 5376577"/>
                <a:gd name="connsiteY23" fmla="*/ 1069848 h 3296669"/>
                <a:gd name="connsiteX24" fmla="*/ 1451961 w 5376577"/>
                <a:gd name="connsiteY24" fmla="*/ 0 h 32966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376577" h="3296669">
                  <a:moveTo>
                    <a:pt x="1451961" y="0"/>
                  </a:moveTo>
                  <a:cubicBezTo>
                    <a:pt x="1710463" y="0"/>
                    <a:pt x="1947551" y="91681"/>
                    <a:pt x="2132484" y="244301"/>
                  </a:cubicBezTo>
                  <a:lnTo>
                    <a:pt x="2195277" y="301371"/>
                  </a:lnTo>
                  <a:lnTo>
                    <a:pt x="2267711" y="266478"/>
                  </a:lnTo>
                  <a:cubicBezTo>
                    <a:pt x="2395706" y="212341"/>
                    <a:pt x="2536429" y="182404"/>
                    <a:pt x="2684144" y="182404"/>
                  </a:cubicBezTo>
                  <a:cubicBezTo>
                    <a:pt x="3275005" y="182404"/>
                    <a:pt x="3753992" y="661391"/>
                    <a:pt x="3753992" y="1252252"/>
                  </a:cubicBezTo>
                  <a:lnTo>
                    <a:pt x="3753553" y="1260949"/>
                  </a:lnTo>
                  <a:lnTo>
                    <a:pt x="3796776" y="1234690"/>
                  </a:lnTo>
                  <a:cubicBezTo>
                    <a:pt x="3948366" y="1152341"/>
                    <a:pt x="4122085" y="1105565"/>
                    <a:pt x="4306729" y="1105565"/>
                  </a:cubicBezTo>
                  <a:cubicBezTo>
                    <a:pt x="4897590" y="1105565"/>
                    <a:pt x="5376577" y="1584552"/>
                    <a:pt x="5376577" y="2175413"/>
                  </a:cubicBezTo>
                  <a:cubicBezTo>
                    <a:pt x="5376577" y="2766274"/>
                    <a:pt x="4897590" y="3245261"/>
                    <a:pt x="4306729" y="3245261"/>
                  </a:cubicBezTo>
                  <a:cubicBezTo>
                    <a:pt x="4011299" y="3245261"/>
                    <a:pt x="3743837" y="3125514"/>
                    <a:pt x="3550232" y="2931910"/>
                  </a:cubicBezTo>
                  <a:lnTo>
                    <a:pt x="3469789" y="2834412"/>
                  </a:lnTo>
                  <a:lnTo>
                    <a:pt x="3412286" y="2877413"/>
                  </a:lnTo>
                  <a:cubicBezTo>
                    <a:pt x="3241537" y="2992769"/>
                    <a:pt x="3035696" y="3060126"/>
                    <a:pt x="2814123" y="3060126"/>
                  </a:cubicBezTo>
                  <a:cubicBezTo>
                    <a:pt x="2518693" y="3060126"/>
                    <a:pt x="2251231" y="2940379"/>
                    <a:pt x="2057626" y="2746775"/>
                  </a:cubicBezTo>
                  <a:lnTo>
                    <a:pt x="2022525" y="2704232"/>
                  </a:lnTo>
                  <a:lnTo>
                    <a:pt x="1956983" y="2824984"/>
                  </a:lnTo>
                  <a:cubicBezTo>
                    <a:pt x="1764724" y="3109565"/>
                    <a:pt x="1439136" y="3296669"/>
                    <a:pt x="1069848" y="3296669"/>
                  </a:cubicBezTo>
                  <a:cubicBezTo>
                    <a:pt x="478987" y="3296669"/>
                    <a:pt x="0" y="2817682"/>
                    <a:pt x="0" y="2226821"/>
                  </a:cubicBezTo>
                  <a:cubicBezTo>
                    <a:pt x="0" y="1894462"/>
                    <a:pt x="151554" y="1597500"/>
                    <a:pt x="389325" y="1401274"/>
                  </a:cubicBezTo>
                  <a:lnTo>
                    <a:pt x="430290" y="1370641"/>
                  </a:lnTo>
                  <a:lnTo>
                    <a:pt x="403848" y="1285460"/>
                  </a:lnTo>
                  <a:cubicBezTo>
                    <a:pt x="389597" y="1215815"/>
                    <a:pt x="382113" y="1143706"/>
                    <a:pt x="382113" y="1069848"/>
                  </a:cubicBezTo>
                  <a:cubicBezTo>
                    <a:pt x="382113" y="478987"/>
                    <a:pt x="861100" y="0"/>
                    <a:pt x="1451961" y="0"/>
                  </a:cubicBezTo>
                  <a:close/>
                </a:path>
              </a:pathLst>
            </a:custGeom>
            <a:noFill/>
            <a:ln w="6350"/>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endParaRPr lang="en-US"/>
            </a:p>
          </p:txBody>
        </p:sp>
      </p:grpSp>
      <p:grpSp>
        <p:nvGrpSpPr>
          <p:cNvPr id="8" name="Group 7">
            <a:extLst>
              <a:ext uri="{FF2B5EF4-FFF2-40B4-BE49-F238E27FC236}">
                <a16:creationId xmlns:a16="http://schemas.microsoft.com/office/drawing/2014/main" id="{C3BCB58C-9214-1794-8254-853E885C4141}"/>
              </a:ext>
            </a:extLst>
          </p:cNvPr>
          <p:cNvGrpSpPr>
            <a:grpSpLocks noChangeAspect="1"/>
          </p:cNvGrpSpPr>
          <p:nvPr/>
        </p:nvGrpSpPr>
        <p:grpSpPr>
          <a:xfrm>
            <a:off x="6095998" y="1057927"/>
            <a:ext cx="6096002" cy="4145973"/>
            <a:chOff x="0" y="0"/>
            <a:chExt cx="7345631" cy="4937842"/>
          </a:xfrm>
        </p:grpSpPr>
        <p:pic>
          <p:nvPicPr>
            <p:cNvPr id="9" name="Picture 8">
              <a:extLst>
                <a:ext uri="{FF2B5EF4-FFF2-40B4-BE49-F238E27FC236}">
                  <a16:creationId xmlns:a16="http://schemas.microsoft.com/office/drawing/2014/main" id="{627E105E-1CE5-6E59-0521-8651EF063C0B}"/>
                </a:ext>
              </a:extLst>
            </p:cNvPr>
            <p:cNvPicPr>
              <a:picLocks noChangeAspect="1"/>
            </p:cNvPicPr>
            <p:nvPr/>
          </p:nvPicPr>
          <p:blipFill rotWithShape="1">
            <a:blip r:embed="rId3"/>
            <a:srcRect l="12656" t="26481" r="62240" b="13518"/>
            <a:stretch/>
          </p:blipFill>
          <p:spPr>
            <a:xfrm>
              <a:off x="0" y="0"/>
              <a:ext cx="7345631" cy="4937842"/>
            </a:xfrm>
            <a:prstGeom prst="rect">
              <a:avLst/>
            </a:prstGeom>
          </p:spPr>
        </p:pic>
        <p:sp>
          <p:nvSpPr>
            <p:cNvPr id="10" name="Freeform: Shape 9">
              <a:extLst>
                <a:ext uri="{FF2B5EF4-FFF2-40B4-BE49-F238E27FC236}">
                  <a16:creationId xmlns:a16="http://schemas.microsoft.com/office/drawing/2014/main" id="{07E756CA-6197-5409-695F-133E7CBC7125}"/>
                </a:ext>
              </a:extLst>
            </p:cNvPr>
            <p:cNvSpPr/>
            <p:nvPr/>
          </p:nvSpPr>
          <p:spPr>
            <a:xfrm>
              <a:off x="757086" y="0"/>
              <a:ext cx="6208701" cy="4937842"/>
            </a:xfrm>
            <a:custGeom>
              <a:avLst/>
              <a:gdLst>
                <a:gd name="connsiteX0" fmla="*/ 2835933 w 6208701"/>
                <a:gd name="connsiteY0" fmla="*/ 0 h 4937842"/>
                <a:gd name="connsiteX1" fmla="*/ 4334248 w 6208701"/>
                <a:gd name="connsiteY1" fmla="*/ 0 h 4937842"/>
                <a:gd name="connsiteX2" fmla="*/ 4434636 w 6208701"/>
                <a:gd name="connsiteY2" fmla="*/ 109147 h 4937842"/>
                <a:gd name="connsiteX3" fmla="*/ 4649415 w 6208701"/>
                <a:gd name="connsiteY3" fmla="*/ 650118 h 4937842"/>
                <a:gd name="connsiteX4" fmla="*/ 4650252 w 6208701"/>
                <a:gd name="connsiteY4" fmla="*/ 666705 h 4937842"/>
                <a:gd name="connsiteX5" fmla="*/ 4722420 w 6208701"/>
                <a:gd name="connsiteY5" fmla="*/ 631940 h 4937842"/>
                <a:gd name="connsiteX6" fmla="*/ 5138853 w 6208701"/>
                <a:gd name="connsiteY6" fmla="*/ 547866 h 4937842"/>
                <a:gd name="connsiteX7" fmla="*/ 6208701 w 6208701"/>
                <a:gd name="connsiteY7" fmla="*/ 1617714 h 4937842"/>
                <a:gd name="connsiteX8" fmla="*/ 5819376 w 6208701"/>
                <a:gd name="connsiteY8" fmla="*/ 2443261 h 4937842"/>
                <a:gd name="connsiteX9" fmla="*/ 5800817 w 6208701"/>
                <a:gd name="connsiteY9" fmla="*/ 2457139 h 4937842"/>
                <a:gd name="connsiteX10" fmla="*/ 5807005 w 6208701"/>
                <a:gd name="connsiteY10" fmla="*/ 2483986 h 4937842"/>
                <a:gd name="connsiteX11" fmla="*/ 5819332 w 6208701"/>
                <a:gd name="connsiteY11" fmla="*/ 2646913 h 4937842"/>
                <a:gd name="connsiteX12" fmla="*/ 5636619 w 6208701"/>
                <a:gd name="connsiteY12" fmla="*/ 3245076 h 4937842"/>
                <a:gd name="connsiteX13" fmla="*/ 5551846 w 6208701"/>
                <a:gd name="connsiteY13" fmla="*/ 3347821 h 4937842"/>
                <a:gd name="connsiteX14" fmla="*/ 5547456 w 6208701"/>
                <a:gd name="connsiteY14" fmla="*/ 3434764 h 4937842"/>
                <a:gd name="connsiteX15" fmla="*/ 4483131 w 6208701"/>
                <a:gd name="connsiteY15" fmla="*/ 4395226 h 4937842"/>
                <a:gd name="connsiteX16" fmla="*/ 3435019 w 6208701"/>
                <a:gd name="connsiteY16" fmla="*/ 3540990 h 4937842"/>
                <a:gd name="connsiteX17" fmla="*/ 3431304 w 6208701"/>
                <a:gd name="connsiteY17" fmla="*/ 3516649 h 4937842"/>
                <a:gd name="connsiteX18" fmla="*/ 3419806 w 6208701"/>
                <a:gd name="connsiteY18" fmla="*/ 3519299 h 4937842"/>
                <a:gd name="connsiteX19" fmla="*/ 3256878 w 6208701"/>
                <a:gd name="connsiteY19" fmla="*/ 3531626 h 4937842"/>
                <a:gd name="connsiteX20" fmla="*/ 3147493 w 6208701"/>
                <a:gd name="connsiteY20" fmla="*/ 3526103 h 4937842"/>
                <a:gd name="connsiteX21" fmla="*/ 3097432 w 6208701"/>
                <a:gd name="connsiteY21" fmla="*/ 3518462 h 4937842"/>
                <a:gd name="connsiteX22" fmla="*/ 3100835 w 6208701"/>
                <a:gd name="connsiteY22" fmla="*/ 3585868 h 4937842"/>
                <a:gd name="connsiteX23" fmla="*/ 2030987 w 6208701"/>
                <a:gd name="connsiteY23" fmla="*/ 4655716 h 4937842"/>
                <a:gd name="connsiteX24" fmla="*/ 1928351 w 6208701"/>
                <a:gd name="connsiteY24" fmla="*/ 4650857 h 4937842"/>
                <a:gd name="connsiteX25" fmla="*/ 1867790 w 6208701"/>
                <a:gd name="connsiteY25" fmla="*/ 4642197 h 4937842"/>
                <a:gd name="connsiteX26" fmla="*/ 1826345 w 6208701"/>
                <a:gd name="connsiteY26" fmla="*/ 4692429 h 4937842"/>
                <a:gd name="connsiteX27" fmla="*/ 1486282 w 6208701"/>
                <a:gd name="connsiteY27" fmla="*/ 4921707 h 4937842"/>
                <a:gd name="connsiteX28" fmla="*/ 1442196 w 6208701"/>
                <a:gd name="connsiteY28" fmla="*/ 4937842 h 4937842"/>
                <a:gd name="connsiteX29" fmla="*/ 697502 w 6208701"/>
                <a:gd name="connsiteY29" fmla="*/ 4937842 h 4937842"/>
                <a:gd name="connsiteX30" fmla="*/ 653415 w 6208701"/>
                <a:gd name="connsiteY30" fmla="*/ 4921706 h 4937842"/>
                <a:gd name="connsiteX31" fmla="*/ 0 w 6208701"/>
                <a:gd name="connsiteY31" fmla="*/ 3935932 h 4937842"/>
                <a:gd name="connsiteX32" fmla="*/ 471686 w 6208701"/>
                <a:gd name="connsiteY32" fmla="*/ 3048797 h 4937842"/>
                <a:gd name="connsiteX33" fmla="*/ 498177 w 6208701"/>
                <a:gd name="connsiteY33" fmla="*/ 3032703 h 4937842"/>
                <a:gd name="connsiteX34" fmla="*/ 476437 w 6208701"/>
                <a:gd name="connsiteY34" fmla="*/ 2965693 h 4937842"/>
                <a:gd name="connsiteX35" fmla="*/ 442755 w 6208701"/>
                <a:gd name="connsiteY35" fmla="*/ 2698321 h 4937842"/>
                <a:gd name="connsiteX36" fmla="*/ 832080 w 6208701"/>
                <a:gd name="connsiteY36" fmla="*/ 1872774 h 4937842"/>
                <a:gd name="connsiteX37" fmla="*/ 873045 w 6208701"/>
                <a:gd name="connsiteY37" fmla="*/ 1842141 h 4937842"/>
                <a:gd name="connsiteX38" fmla="*/ 846603 w 6208701"/>
                <a:gd name="connsiteY38" fmla="*/ 1756960 h 4937842"/>
                <a:gd name="connsiteX39" fmla="*/ 824868 w 6208701"/>
                <a:gd name="connsiteY39" fmla="*/ 1541348 h 4937842"/>
                <a:gd name="connsiteX40" fmla="*/ 1894716 w 6208701"/>
                <a:gd name="connsiteY40" fmla="*/ 471500 h 4937842"/>
                <a:gd name="connsiteX41" fmla="*/ 2427241 w 6208701"/>
                <a:gd name="connsiteY41" fmla="*/ 613243 h 4937842"/>
                <a:gd name="connsiteX42" fmla="*/ 2519403 w 6208701"/>
                <a:gd name="connsiteY42" fmla="*/ 677108 h 4937842"/>
                <a:gd name="connsiteX43" fmla="*/ 2520766 w 6208701"/>
                <a:gd name="connsiteY43" fmla="*/ 650118 h 4937842"/>
                <a:gd name="connsiteX44" fmla="*/ 2735545 w 6208701"/>
                <a:gd name="connsiteY44" fmla="*/ 109147 h 4937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208701" h="4937842">
                  <a:moveTo>
                    <a:pt x="2835933" y="0"/>
                  </a:moveTo>
                  <a:lnTo>
                    <a:pt x="4334248" y="0"/>
                  </a:lnTo>
                  <a:lnTo>
                    <a:pt x="4434636" y="109147"/>
                  </a:lnTo>
                  <a:cubicBezTo>
                    <a:pt x="4551960" y="262173"/>
                    <a:pt x="4628870" y="447814"/>
                    <a:pt x="4649415" y="650118"/>
                  </a:cubicBezTo>
                  <a:lnTo>
                    <a:pt x="4650252" y="666705"/>
                  </a:lnTo>
                  <a:lnTo>
                    <a:pt x="4722420" y="631940"/>
                  </a:lnTo>
                  <a:cubicBezTo>
                    <a:pt x="4850415" y="577803"/>
                    <a:pt x="4991138" y="547866"/>
                    <a:pt x="5138853" y="547866"/>
                  </a:cubicBezTo>
                  <a:cubicBezTo>
                    <a:pt x="5729714" y="547866"/>
                    <a:pt x="6208701" y="1026853"/>
                    <a:pt x="6208701" y="1617714"/>
                  </a:cubicBezTo>
                  <a:cubicBezTo>
                    <a:pt x="6208701" y="1950074"/>
                    <a:pt x="6057147" y="2247035"/>
                    <a:pt x="5819376" y="2443261"/>
                  </a:cubicBezTo>
                  <a:lnTo>
                    <a:pt x="5800817" y="2457139"/>
                  </a:lnTo>
                  <a:lnTo>
                    <a:pt x="5807005" y="2483986"/>
                  </a:lnTo>
                  <a:cubicBezTo>
                    <a:pt x="5815122" y="2537110"/>
                    <a:pt x="5819332" y="2591520"/>
                    <a:pt x="5819332" y="2646913"/>
                  </a:cubicBezTo>
                  <a:cubicBezTo>
                    <a:pt x="5819332" y="2868486"/>
                    <a:pt x="5751974" y="3074327"/>
                    <a:pt x="5636619" y="3245076"/>
                  </a:cubicBezTo>
                  <a:lnTo>
                    <a:pt x="5551846" y="3347821"/>
                  </a:lnTo>
                  <a:lnTo>
                    <a:pt x="5547456" y="3434764"/>
                  </a:lnTo>
                  <a:cubicBezTo>
                    <a:pt x="5492669" y="3974242"/>
                    <a:pt x="5037063" y="4395226"/>
                    <a:pt x="4483131" y="4395226"/>
                  </a:cubicBezTo>
                  <a:cubicBezTo>
                    <a:pt x="3966128" y="4395226"/>
                    <a:pt x="3534778" y="4028502"/>
                    <a:pt x="3435019" y="3540990"/>
                  </a:cubicBezTo>
                  <a:lnTo>
                    <a:pt x="3431304" y="3516649"/>
                  </a:lnTo>
                  <a:lnTo>
                    <a:pt x="3419806" y="3519299"/>
                  </a:lnTo>
                  <a:cubicBezTo>
                    <a:pt x="3366682" y="3527416"/>
                    <a:pt x="3312272" y="3531626"/>
                    <a:pt x="3256878" y="3531626"/>
                  </a:cubicBezTo>
                  <a:cubicBezTo>
                    <a:pt x="3219950" y="3531626"/>
                    <a:pt x="3183458" y="3529755"/>
                    <a:pt x="3147493" y="3526103"/>
                  </a:cubicBezTo>
                  <a:lnTo>
                    <a:pt x="3097432" y="3518462"/>
                  </a:lnTo>
                  <a:lnTo>
                    <a:pt x="3100835" y="3585868"/>
                  </a:lnTo>
                  <a:cubicBezTo>
                    <a:pt x="3100835" y="4176729"/>
                    <a:pt x="2621848" y="4655716"/>
                    <a:pt x="2030987" y="4655716"/>
                  </a:cubicBezTo>
                  <a:cubicBezTo>
                    <a:pt x="1996367" y="4655716"/>
                    <a:pt x="1962130" y="4654072"/>
                    <a:pt x="1928351" y="4650857"/>
                  </a:cubicBezTo>
                  <a:lnTo>
                    <a:pt x="1867790" y="4642197"/>
                  </a:lnTo>
                  <a:lnTo>
                    <a:pt x="1826345" y="4692429"/>
                  </a:lnTo>
                  <a:cubicBezTo>
                    <a:pt x="1729543" y="4789232"/>
                    <a:pt x="1614277" y="4867569"/>
                    <a:pt x="1486282" y="4921707"/>
                  </a:cubicBezTo>
                  <a:lnTo>
                    <a:pt x="1442196" y="4937842"/>
                  </a:lnTo>
                  <a:lnTo>
                    <a:pt x="697502" y="4937842"/>
                  </a:lnTo>
                  <a:lnTo>
                    <a:pt x="653415" y="4921706"/>
                  </a:lnTo>
                  <a:cubicBezTo>
                    <a:pt x="269430" y="4759295"/>
                    <a:pt x="0" y="4379078"/>
                    <a:pt x="0" y="3935932"/>
                  </a:cubicBezTo>
                  <a:cubicBezTo>
                    <a:pt x="0" y="3566644"/>
                    <a:pt x="187105" y="3241057"/>
                    <a:pt x="471686" y="3048797"/>
                  </a:cubicBezTo>
                  <a:lnTo>
                    <a:pt x="498177" y="3032703"/>
                  </a:lnTo>
                  <a:lnTo>
                    <a:pt x="476437" y="2965693"/>
                  </a:lnTo>
                  <a:cubicBezTo>
                    <a:pt x="454449" y="2880234"/>
                    <a:pt x="442755" y="2790643"/>
                    <a:pt x="442755" y="2698321"/>
                  </a:cubicBezTo>
                  <a:cubicBezTo>
                    <a:pt x="442755" y="2365962"/>
                    <a:pt x="594309" y="2069000"/>
                    <a:pt x="832080" y="1872774"/>
                  </a:cubicBezTo>
                  <a:lnTo>
                    <a:pt x="873045" y="1842141"/>
                  </a:lnTo>
                  <a:lnTo>
                    <a:pt x="846603" y="1756960"/>
                  </a:lnTo>
                  <a:cubicBezTo>
                    <a:pt x="832352" y="1687315"/>
                    <a:pt x="824868" y="1615206"/>
                    <a:pt x="824868" y="1541348"/>
                  </a:cubicBezTo>
                  <a:cubicBezTo>
                    <a:pt x="824868" y="950487"/>
                    <a:pt x="1303855" y="471500"/>
                    <a:pt x="1894716" y="471500"/>
                  </a:cubicBezTo>
                  <a:cubicBezTo>
                    <a:pt x="2088593" y="471500"/>
                    <a:pt x="2270424" y="523071"/>
                    <a:pt x="2427241" y="613243"/>
                  </a:cubicBezTo>
                  <a:lnTo>
                    <a:pt x="2519403" y="677108"/>
                  </a:lnTo>
                  <a:lnTo>
                    <a:pt x="2520766" y="650118"/>
                  </a:lnTo>
                  <a:cubicBezTo>
                    <a:pt x="2541312" y="447814"/>
                    <a:pt x="2618222" y="262173"/>
                    <a:pt x="2735545" y="109147"/>
                  </a:cubicBezTo>
                  <a:close/>
                </a:path>
              </a:pathLst>
            </a:custGeom>
            <a:noFill/>
            <a:ln w="6350"/>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endParaRPr lang="en-US"/>
            </a:p>
          </p:txBody>
        </p:sp>
      </p:grpSp>
      <p:sp>
        <p:nvSpPr>
          <p:cNvPr id="11" name="Title 10">
            <a:extLst>
              <a:ext uri="{FF2B5EF4-FFF2-40B4-BE49-F238E27FC236}">
                <a16:creationId xmlns:a16="http://schemas.microsoft.com/office/drawing/2014/main" id="{44E2AD48-61CA-FD93-055E-1E47B48938FC}"/>
              </a:ext>
            </a:extLst>
          </p:cNvPr>
          <p:cNvSpPr>
            <a:spLocks noGrp="1"/>
          </p:cNvSpPr>
          <p:nvPr>
            <p:ph type="title"/>
          </p:nvPr>
        </p:nvSpPr>
        <p:spPr>
          <a:xfrm>
            <a:off x="838198" y="160337"/>
            <a:ext cx="10515600" cy="1325563"/>
          </a:xfrm>
        </p:spPr>
        <p:txBody>
          <a:bodyPr lIns="91440" tIns="45720" rIns="91440" bIns="45720" anchor="t"/>
          <a:lstStyle/>
          <a:p>
            <a:r>
              <a:rPr lang="en-US">
                <a:latin typeface="Poppins Black"/>
                <a:cs typeface="Poppins Black"/>
              </a:rPr>
              <a:t>Site Groups 1-4</a:t>
            </a:r>
            <a:endParaRPr lang="en-US"/>
          </a:p>
        </p:txBody>
      </p:sp>
      <p:sp>
        <p:nvSpPr>
          <p:cNvPr id="12" name="TextBox 11">
            <a:extLst>
              <a:ext uri="{FF2B5EF4-FFF2-40B4-BE49-F238E27FC236}">
                <a16:creationId xmlns:a16="http://schemas.microsoft.com/office/drawing/2014/main" id="{50669CCD-20FC-5EE4-3BEF-D77CF8A59E73}"/>
              </a:ext>
            </a:extLst>
          </p:cNvPr>
          <p:cNvSpPr txBox="1"/>
          <p:nvPr/>
        </p:nvSpPr>
        <p:spPr>
          <a:xfrm>
            <a:off x="103909" y="5257800"/>
            <a:ext cx="1224566" cy="307777"/>
          </a:xfrm>
          <a:prstGeom prst="rect">
            <a:avLst/>
          </a:prstGeom>
          <a:noFill/>
        </p:spPr>
        <p:txBody>
          <a:bodyPr wrap="none" lIns="91440" tIns="45720" rIns="91440" bIns="45720" rtlCol="0" anchor="t">
            <a:spAutoFit/>
          </a:bodyPr>
          <a:lstStyle/>
          <a:p>
            <a:r>
              <a:rPr lang="en-US" sz="1400"/>
              <a:t>20-mile radius</a:t>
            </a:r>
          </a:p>
        </p:txBody>
      </p:sp>
    </p:spTree>
    <p:extLst>
      <p:ext uri="{BB962C8B-B14F-4D97-AF65-F5344CB8AC3E}">
        <p14:creationId xmlns:p14="http://schemas.microsoft.com/office/powerpoint/2010/main" val="3867326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640E60-08B0-67B8-21E6-88C29FBC7648}"/>
              </a:ext>
            </a:extLst>
          </p:cNvPr>
          <p:cNvSpPr>
            <a:spLocks noGrp="1"/>
          </p:cNvSpPr>
          <p:nvPr>
            <p:ph idx="1"/>
          </p:nvPr>
        </p:nvSpPr>
        <p:spPr>
          <a:xfrm>
            <a:off x="838200" y="1555582"/>
            <a:ext cx="10515600" cy="3746836"/>
          </a:xfrm>
        </p:spPr>
        <p:txBody>
          <a:bodyPr>
            <a:normAutofit fontScale="92500" lnSpcReduction="10000"/>
          </a:bodyPr>
          <a:lstStyle/>
          <a:p>
            <a:r>
              <a:rPr lang="en-US" dirty="0"/>
              <a:t>Contract </a:t>
            </a:r>
            <a:r>
              <a:rPr lang="en-US" dirty="0">
                <a:hlinkClick r:id="rId2"/>
              </a:rPr>
              <a:t>21PSX0027</a:t>
            </a:r>
            <a:r>
              <a:rPr lang="en-US" dirty="0"/>
              <a:t>; expires April 30,2028</a:t>
            </a:r>
          </a:p>
          <a:p>
            <a:endParaRPr lang="en-US" dirty="0"/>
          </a:p>
          <a:p>
            <a:r>
              <a:rPr lang="en-US" dirty="0"/>
              <a:t>9 firms to select on contract</a:t>
            </a:r>
          </a:p>
          <a:p>
            <a:endParaRPr lang="en-US" dirty="0"/>
          </a:p>
          <a:p>
            <a:r>
              <a:rPr lang="en-US" dirty="0"/>
              <a:t>Available for agencies to spearhead their own installation of EV charging infrastructure for public/employee use, outside of DAS scope.</a:t>
            </a:r>
          </a:p>
          <a:p>
            <a:endParaRPr lang="en-US" dirty="0"/>
          </a:p>
          <a:p>
            <a:r>
              <a:rPr lang="en-US" dirty="0"/>
              <a:t>Plans for new RFP are in discussions.</a:t>
            </a:r>
          </a:p>
          <a:p>
            <a:endParaRPr lang="en-US" dirty="0"/>
          </a:p>
        </p:txBody>
      </p:sp>
      <p:sp>
        <p:nvSpPr>
          <p:cNvPr id="3" name="Title 2">
            <a:extLst>
              <a:ext uri="{FF2B5EF4-FFF2-40B4-BE49-F238E27FC236}">
                <a16:creationId xmlns:a16="http://schemas.microsoft.com/office/drawing/2014/main" id="{428A1D9B-5E92-60DF-C9E2-A7C458606BF5}"/>
              </a:ext>
            </a:extLst>
          </p:cNvPr>
          <p:cNvSpPr>
            <a:spLocks noGrp="1"/>
          </p:cNvSpPr>
          <p:nvPr>
            <p:ph type="title"/>
          </p:nvPr>
        </p:nvSpPr>
        <p:spPr/>
        <p:txBody>
          <a:bodyPr lIns="91440" tIns="45720" rIns="91440" bIns="45720" anchor="t"/>
          <a:lstStyle/>
          <a:p>
            <a:r>
              <a:rPr lang="en-US">
                <a:latin typeface="Poppins Black"/>
                <a:cs typeface="Poppins Black"/>
              </a:rPr>
              <a:t>EVSE Infrastructure Contract</a:t>
            </a:r>
            <a:endParaRPr lang="en-US"/>
          </a:p>
        </p:txBody>
      </p:sp>
    </p:spTree>
    <p:extLst>
      <p:ext uri="{BB962C8B-B14F-4D97-AF65-F5344CB8AC3E}">
        <p14:creationId xmlns:p14="http://schemas.microsoft.com/office/powerpoint/2010/main" val="2762262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5EB1D-DFF1-8054-F454-95B0924C1B6A}"/>
              </a:ext>
            </a:extLst>
          </p:cNvPr>
          <p:cNvSpPr>
            <a:spLocks noGrp="1"/>
          </p:cNvSpPr>
          <p:nvPr>
            <p:ph type="title"/>
          </p:nvPr>
        </p:nvSpPr>
        <p:spPr/>
        <p:txBody>
          <a:bodyPr lIns="91440" tIns="45720" rIns="91440" bIns="45720" anchor="t"/>
          <a:lstStyle/>
          <a:p>
            <a:r>
              <a:rPr lang="en-US">
                <a:latin typeface="Poppins"/>
                <a:cs typeface="Poppins"/>
              </a:rPr>
              <a:t>Fee Structure for public/employee use</a:t>
            </a:r>
            <a:endParaRPr lang="en-US"/>
          </a:p>
        </p:txBody>
      </p:sp>
      <p:sp>
        <p:nvSpPr>
          <p:cNvPr id="3" name="Content Placeholder 2">
            <a:extLst>
              <a:ext uri="{FF2B5EF4-FFF2-40B4-BE49-F238E27FC236}">
                <a16:creationId xmlns:a16="http://schemas.microsoft.com/office/drawing/2014/main" id="{E9247BDE-DF17-8C28-3F45-12678405ADA9}"/>
              </a:ext>
            </a:extLst>
          </p:cNvPr>
          <p:cNvSpPr>
            <a:spLocks noGrp="1"/>
          </p:cNvSpPr>
          <p:nvPr>
            <p:ph sz="half" idx="1"/>
          </p:nvPr>
        </p:nvSpPr>
        <p:spPr/>
        <p:txBody>
          <a:bodyPr vert="horz" lIns="91440" tIns="45720" rIns="91440" bIns="45720" rtlCol="0" anchor="t">
            <a:normAutofit lnSpcReduction="10000"/>
          </a:bodyPr>
          <a:lstStyle/>
          <a:p>
            <a:r>
              <a:rPr lang="en-US" sz="2800">
                <a:latin typeface="Poppins SemiBold"/>
                <a:cs typeface="Poppins SemiBold"/>
                <a:hlinkClick r:id="rId3"/>
              </a:rPr>
              <a:t>Rate schedule</a:t>
            </a:r>
            <a:r>
              <a:rPr lang="en-US" sz="2800">
                <a:latin typeface="Poppins SemiBold"/>
                <a:cs typeface="Poppins SemiBold"/>
              </a:rPr>
              <a:t> established, $0.31/kWh, beginning October 1, 2022</a:t>
            </a:r>
          </a:p>
          <a:p>
            <a:r>
              <a:rPr lang="en-US">
                <a:latin typeface="Poppins SemiBold"/>
                <a:cs typeface="Poppins SemiBold"/>
                <a:hlinkClick r:id="rId4"/>
              </a:rPr>
              <a:t>CGA 4b-13a</a:t>
            </a:r>
            <a:r>
              <a:rPr lang="en-US">
                <a:latin typeface="Poppins SemiBold"/>
                <a:cs typeface="Poppins SemiBold"/>
              </a:rPr>
              <a:t> section (e)</a:t>
            </a:r>
          </a:p>
          <a:p>
            <a:r>
              <a:rPr lang="en-US">
                <a:latin typeface="Poppins SemiBold"/>
                <a:cs typeface="Poppins SemiBold"/>
              </a:rPr>
              <a:t>A Memorandum of Understanding between OPM and Agency needed for credit/debit card transaction</a:t>
            </a:r>
            <a:endParaRPr lang="en-US" sz="2800">
              <a:latin typeface="Poppins SemiBold"/>
              <a:cs typeface="Poppins SemiBold"/>
            </a:endParaRPr>
          </a:p>
          <a:p>
            <a:endParaRPr lang="en-US"/>
          </a:p>
        </p:txBody>
      </p:sp>
      <p:pic>
        <p:nvPicPr>
          <p:cNvPr id="5" name="Picture 2" descr="Parking Reserved Sign - Ev Electric Vehicle Charging Station Symbol">
            <a:extLst>
              <a:ext uri="{FF2B5EF4-FFF2-40B4-BE49-F238E27FC236}">
                <a16:creationId xmlns:a16="http://schemas.microsoft.com/office/drawing/2014/main" id="{C7BAA53A-1629-5B6C-CCF4-34BCAD4056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23754" y="1825625"/>
            <a:ext cx="3764455" cy="3764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079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48089FA-6870-87E9-447C-21DC783E3D9D}"/>
              </a:ext>
            </a:extLst>
          </p:cNvPr>
          <p:cNvSpPr>
            <a:spLocks noGrp="1"/>
          </p:cNvSpPr>
          <p:nvPr>
            <p:ph idx="1"/>
          </p:nvPr>
        </p:nvSpPr>
        <p:spPr>
          <a:xfrm>
            <a:off x="838200" y="1558257"/>
            <a:ext cx="10515600" cy="3746836"/>
          </a:xfrm>
        </p:spPr>
        <p:txBody>
          <a:bodyPr vert="horz" lIns="91440" tIns="45720" rIns="91440" bIns="45720" rtlCol="0" anchor="t">
            <a:normAutofit/>
          </a:bodyPr>
          <a:lstStyle/>
          <a:p>
            <a:r>
              <a:rPr lang="en-US" dirty="0">
                <a:latin typeface="Poppins SemiBold"/>
                <a:cs typeface="Poppins SemiBold"/>
              </a:rPr>
              <a:t>Vehicle Contract (19PSX0161 | Purchase of Cars and Light Duty Trucks) - in development</a:t>
            </a:r>
          </a:p>
          <a:p>
            <a:endParaRPr lang="en-US" dirty="0">
              <a:latin typeface="Poppins SemiBold"/>
              <a:cs typeface="Poppins SemiBold"/>
            </a:endParaRPr>
          </a:p>
          <a:p>
            <a:r>
              <a:rPr lang="en-US" dirty="0">
                <a:latin typeface="Poppins SemiBold"/>
                <a:cs typeface="Poppins SemiBold"/>
              </a:rPr>
              <a:t>Available EV comparisons from those on contract</a:t>
            </a:r>
          </a:p>
          <a:p>
            <a:endParaRPr lang="en-US" dirty="0"/>
          </a:p>
          <a:p>
            <a:r>
              <a:rPr lang="en-US" dirty="0">
                <a:latin typeface="Poppins SemiBold"/>
                <a:cs typeface="Poppins SemiBold"/>
              </a:rPr>
              <a:t>FY 2025 Replacement discussions</a:t>
            </a:r>
            <a:endParaRPr lang="en-US" dirty="0"/>
          </a:p>
        </p:txBody>
      </p:sp>
      <p:sp>
        <p:nvSpPr>
          <p:cNvPr id="5" name="Title 4">
            <a:extLst>
              <a:ext uri="{FF2B5EF4-FFF2-40B4-BE49-F238E27FC236}">
                <a16:creationId xmlns:a16="http://schemas.microsoft.com/office/drawing/2014/main" id="{82797086-E707-789D-6473-4C8C64ECAF6E}"/>
              </a:ext>
            </a:extLst>
          </p:cNvPr>
          <p:cNvSpPr>
            <a:spLocks noGrp="1"/>
          </p:cNvSpPr>
          <p:nvPr>
            <p:ph type="title"/>
          </p:nvPr>
        </p:nvSpPr>
        <p:spPr/>
        <p:txBody>
          <a:bodyPr lIns="91440" tIns="45720" rIns="91440" bIns="45720" anchor="t"/>
          <a:lstStyle/>
          <a:p>
            <a:r>
              <a:rPr lang="en-US" dirty="0">
                <a:latin typeface="Poppins Black"/>
                <a:cs typeface="Poppins Black"/>
              </a:rPr>
              <a:t>Fleet Operations Endeavors</a:t>
            </a:r>
            <a:endParaRPr lang="en-US" dirty="0"/>
          </a:p>
        </p:txBody>
      </p:sp>
    </p:spTree>
    <p:extLst>
      <p:ext uri="{BB962C8B-B14F-4D97-AF65-F5344CB8AC3E}">
        <p14:creationId xmlns:p14="http://schemas.microsoft.com/office/powerpoint/2010/main" val="2215549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48089FA-6870-87E9-447C-21DC783E3D9D}"/>
              </a:ext>
            </a:extLst>
          </p:cNvPr>
          <p:cNvSpPr>
            <a:spLocks noGrp="1"/>
          </p:cNvSpPr>
          <p:nvPr>
            <p:ph idx="1"/>
          </p:nvPr>
        </p:nvSpPr>
        <p:spPr>
          <a:xfrm>
            <a:off x="838200" y="1033936"/>
            <a:ext cx="10515600" cy="1203538"/>
          </a:xfrm>
        </p:spPr>
        <p:txBody>
          <a:bodyPr vert="horz" lIns="91440" tIns="45720" rIns="91440" bIns="45720" rtlCol="0" anchor="t">
            <a:normAutofit/>
          </a:bodyPr>
          <a:lstStyle/>
          <a:p>
            <a:r>
              <a:rPr lang="en-US">
                <a:latin typeface="Poppins SemiBold"/>
                <a:cs typeface="Poppins SemiBold"/>
              </a:rPr>
              <a:t>Vehicle Options are expanding</a:t>
            </a:r>
          </a:p>
          <a:p>
            <a:r>
              <a:rPr lang="en-US">
                <a:latin typeface="Poppins SemiBold"/>
                <a:cs typeface="Poppins SemiBold"/>
              </a:rPr>
              <a:t>Range Assurance 230+</a:t>
            </a:r>
            <a:endParaRPr lang="en-US"/>
          </a:p>
        </p:txBody>
      </p:sp>
      <p:sp>
        <p:nvSpPr>
          <p:cNvPr id="5" name="Title 4">
            <a:extLst>
              <a:ext uri="{FF2B5EF4-FFF2-40B4-BE49-F238E27FC236}">
                <a16:creationId xmlns:a16="http://schemas.microsoft.com/office/drawing/2014/main" id="{82797086-E707-789D-6473-4C8C64ECAF6E}"/>
              </a:ext>
            </a:extLst>
          </p:cNvPr>
          <p:cNvSpPr>
            <a:spLocks noGrp="1"/>
          </p:cNvSpPr>
          <p:nvPr>
            <p:ph type="title"/>
          </p:nvPr>
        </p:nvSpPr>
        <p:spPr>
          <a:xfrm>
            <a:off x="838200" y="365125"/>
            <a:ext cx="10515600" cy="830758"/>
          </a:xfrm>
        </p:spPr>
        <p:txBody>
          <a:bodyPr lIns="91440" tIns="45720" rIns="91440" bIns="45720" anchor="t"/>
          <a:lstStyle/>
          <a:p>
            <a:r>
              <a:rPr lang="en-US">
                <a:latin typeface="Poppins Black"/>
                <a:cs typeface="Poppins Black"/>
              </a:rPr>
              <a:t>Vehicle Options</a:t>
            </a:r>
            <a:endParaRPr lang="en-US"/>
          </a:p>
        </p:txBody>
      </p:sp>
      <p:pic>
        <p:nvPicPr>
          <p:cNvPr id="2" name="Picture 1">
            <a:extLst>
              <a:ext uri="{FF2B5EF4-FFF2-40B4-BE49-F238E27FC236}">
                <a16:creationId xmlns:a16="http://schemas.microsoft.com/office/drawing/2014/main" id="{5F72F60E-0651-6D28-F6B1-19172EA5ACF0}"/>
              </a:ext>
            </a:extLst>
          </p:cNvPr>
          <p:cNvPicPr>
            <a:picLocks noChangeAspect="1"/>
          </p:cNvPicPr>
          <p:nvPr/>
        </p:nvPicPr>
        <p:blipFill>
          <a:blip r:embed="rId3"/>
          <a:stretch>
            <a:fillRect/>
          </a:stretch>
        </p:blipFill>
        <p:spPr>
          <a:xfrm>
            <a:off x="7264734" y="337051"/>
            <a:ext cx="3892215" cy="1892634"/>
          </a:xfrm>
          <a:prstGeom prst="rect">
            <a:avLst/>
          </a:prstGeom>
        </p:spPr>
      </p:pic>
      <p:pic>
        <p:nvPicPr>
          <p:cNvPr id="3" name="Picture 2">
            <a:extLst>
              <a:ext uri="{FF2B5EF4-FFF2-40B4-BE49-F238E27FC236}">
                <a16:creationId xmlns:a16="http://schemas.microsoft.com/office/drawing/2014/main" id="{7BC585C4-DE2F-BE7F-4E46-247B9589412F}"/>
              </a:ext>
            </a:extLst>
          </p:cNvPr>
          <p:cNvPicPr>
            <a:picLocks noChangeAspect="1"/>
          </p:cNvPicPr>
          <p:nvPr/>
        </p:nvPicPr>
        <p:blipFill>
          <a:blip r:embed="rId4"/>
          <a:stretch>
            <a:fillRect/>
          </a:stretch>
        </p:blipFill>
        <p:spPr>
          <a:xfrm>
            <a:off x="5348" y="2671022"/>
            <a:ext cx="3826041" cy="1957111"/>
          </a:xfrm>
          <a:prstGeom prst="rect">
            <a:avLst/>
          </a:prstGeom>
        </p:spPr>
      </p:pic>
      <p:pic>
        <p:nvPicPr>
          <p:cNvPr id="4" name="Picture 3">
            <a:extLst>
              <a:ext uri="{FF2B5EF4-FFF2-40B4-BE49-F238E27FC236}">
                <a16:creationId xmlns:a16="http://schemas.microsoft.com/office/drawing/2014/main" id="{4B8251E7-374E-95B7-1484-FF3829A07C4C}"/>
              </a:ext>
            </a:extLst>
          </p:cNvPr>
          <p:cNvPicPr>
            <a:picLocks noChangeAspect="1"/>
          </p:cNvPicPr>
          <p:nvPr/>
        </p:nvPicPr>
        <p:blipFill rotWithShape="1">
          <a:blip r:embed="rId5"/>
          <a:srcRect r="3039" b="511"/>
          <a:stretch/>
        </p:blipFill>
        <p:spPr>
          <a:xfrm>
            <a:off x="7959558" y="2802812"/>
            <a:ext cx="4267119" cy="1977481"/>
          </a:xfrm>
          <a:prstGeom prst="rect">
            <a:avLst/>
          </a:prstGeom>
        </p:spPr>
      </p:pic>
      <p:pic>
        <p:nvPicPr>
          <p:cNvPr id="7" name="Picture 6">
            <a:extLst>
              <a:ext uri="{FF2B5EF4-FFF2-40B4-BE49-F238E27FC236}">
                <a16:creationId xmlns:a16="http://schemas.microsoft.com/office/drawing/2014/main" id="{8F12A5D1-D278-3DF2-5B73-AC32CFEC6686}"/>
              </a:ext>
            </a:extLst>
          </p:cNvPr>
          <p:cNvPicPr>
            <a:picLocks noChangeAspect="1"/>
          </p:cNvPicPr>
          <p:nvPr/>
        </p:nvPicPr>
        <p:blipFill>
          <a:blip r:embed="rId6"/>
          <a:stretch>
            <a:fillRect/>
          </a:stretch>
        </p:blipFill>
        <p:spPr>
          <a:xfrm>
            <a:off x="3695032" y="2511893"/>
            <a:ext cx="4253831" cy="2275373"/>
          </a:xfrm>
          <a:prstGeom prst="rect">
            <a:avLst/>
          </a:prstGeom>
        </p:spPr>
      </p:pic>
      <p:sp>
        <p:nvSpPr>
          <p:cNvPr id="9" name="TextBox 8">
            <a:extLst>
              <a:ext uri="{FF2B5EF4-FFF2-40B4-BE49-F238E27FC236}">
                <a16:creationId xmlns:a16="http://schemas.microsoft.com/office/drawing/2014/main" id="{AE085E91-95FB-4040-69A0-0D25E02AC7F9}"/>
              </a:ext>
            </a:extLst>
          </p:cNvPr>
          <p:cNvSpPr txBox="1"/>
          <p:nvPr/>
        </p:nvSpPr>
        <p:spPr>
          <a:xfrm>
            <a:off x="8261683" y="4625473"/>
            <a:ext cx="393299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cs typeface="Calibri"/>
              </a:rPr>
              <a:t>Equinox</a:t>
            </a:r>
          </a:p>
        </p:txBody>
      </p:sp>
      <p:sp>
        <p:nvSpPr>
          <p:cNvPr id="10" name="TextBox 9">
            <a:extLst>
              <a:ext uri="{FF2B5EF4-FFF2-40B4-BE49-F238E27FC236}">
                <a16:creationId xmlns:a16="http://schemas.microsoft.com/office/drawing/2014/main" id="{DFB31A6F-11EE-7D74-D6D0-A6BC9BAD9C8A}"/>
              </a:ext>
            </a:extLst>
          </p:cNvPr>
          <p:cNvSpPr txBox="1"/>
          <p:nvPr/>
        </p:nvSpPr>
        <p:spPr>
          <a:xfrm>
            <a:off x="7259052" y="2232524"/>
            <a:ext cx="390625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cs typeface="Calibri"/>
              </a:rPr>
              <a:t>Bolt</a:t>
            </a:r>
          </a:p>
        </p:txBody>
      </p:sp>
      <p:sp>
        <p:nvSpPr>
          <p:cNvPr id="11" name="TextBox 10">
            <a:extLst>
              <a:ext uri="{FF2B5EF4-FFF2-40B4-BE49-F238E27FC236}">
                <a16:creationId xmlns:a16="http://schemas.microsoft.com/office/drawing/2014/main" id="{ECBCCCC0-187A-0433-3B07-EA7638AC7B07}"/>
              </a:ext>
            </a:extLst>
          </p:cNvPr>
          <p:cNvSpPr txBox="1"/>
          <p:nvPr/>
        </p:nvSpPr>
        <p:spPr>
          <a:xfrm>
            <a:off x="334210" y="4625474"/>
            <a:ext cx="317098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cs typeface="Calibri"/>
              </a:rPr>
              <a:t>Blazer</a:t>
            </a:r>
          </a:p>
        </p:txBody>
      </p:sp>
      <p:sp>
        <p:nvSpPr>
          <p:cNvPr id="15" name="TextBox 14">
            <a:extLst>
              <a:ext uri="{FF2B5EF4-FFF2-40B4-BE49-F238E27FC236}">
                <a16:creationId xmlns:a16="http://schemas.microsoft.com/office/drawing/2014/main" id="{66A394AE-C2D0-EC6F-DCE8-C239F94FEB41}"/>
              </a:ext>
            </a:extLst>
          </p:cNvPr>
          <p:cNvSpPr txBox="1"/>
          <p:nvPr/>
        </p:nvSpPr>
        <p:spPr>
          <a:xfrm>
            <a:off x="3903577" y="4625472"/>
            <a:ext cx="383941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cs typeface="Calibri"/>
              </a:rPr>
              <a:t>Silverado</a:t>
            </a:r>
          </a:p>
        </p:txBody>
      </p:sp>
    </p:spTree>
    <p:extLst>
      <p:ext uri="{BB962C8B-B14F-4D97-AF65-F5344CB8AC3E}">
        <p14:creationId xmlns:p14="http://schemas.microsoft.com/office/powerpoint/2010/main" val="1132401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48089FA-6870-87E9-447C-21DC783E3D9D}"/>
              </a:ext>
            </a:extLst>
          </p:cNvPr>
          <p:cNvSpPr>
            <a:spLocks noGrp="1"/>
          </p:cNvSpPr>
          <p:nvPr>
            <p:ph idx="1"/>
          </p:nvPr>
        </p:nvSpPr>
        <p:spPr>
          <a:xfrm>
            <a:off x="838200" y="1307465"/>
            <a:ext cx="10515600" cy="4143076"/>
          </a:xfrm>
        </p:spPr>
        <p:txBody>
          <a:bodyPr vert="horz" lIns="91440" tIns="45720" rIns="91440" bIns="45720" rtlCol="0" anchor="t">
            <a:normAutofit/>
          </a:bodyPr>
          <a:lstStyle/>
          <a:p>
            <a:r>
              <a:rPr lang="en-US">
                <a:latin typeface="Poppins SemiBold"/>
                <a:cs typeface="Poppins SemiBold"/>
              </a:rPr>
              <a:t>How many of the agencies DAS Fleet leased vehicles domicile overnight at state facilities?</a:t>
            </a:r>
          </a:p>
          <a:p>
            <a:r>
              <a:rPr lang="en-US">
                <a:latin typeface="Poppins SemiBold"/>
                <a:cs typeface="Poppins SemiBold"/>
              </a:rPr>
              <a:t>Of the leased vehicles that domicile overnight at state facilities, how many have no special equipment?</a:t>
            </a:r>
          </a:p>
          <a:p>
            <a:r>
              <a:rPr lang="en-US">
                <a:latin typeface="Poppins SemiBold"/>
                <a:cs typeface="Poppins SemiBold"/>
              </a:rPr>
              <a:t>The remaining vehicles will be counted towards the 50% 2026, 75% 2028, and 100% 2030 goals.</a:t>
            </a:r>
          </a:p>
          <a:p>
            <a:r>
              <a:rPr lang="en-US">
                <a:latin typeface="Poppins SemiBold"/>
                <a:cs typeface="Poppins SemiBold"/>
              </a:rPr>
              <a:t>What charging infrastructure installations is the agency working on that are outside of the scope of DAS on going projects?</a:t>
            </a:r>
          </a:p>
          <a:p>
            <a:endParaRPr lang="en-US">
              <a:latin typeface="Poppins SemiBold"/>
              <a:cs typeface="Poppins SemiBold"/>
            </a:endParaRPr>
          </a:p>
        </p:txBody>
      </p:sp>
      <p:sp>
        <p:nvSpPr>
          <p:cNvPr id="5" name="Title 4">
            <a:extLst>
              <a:ext uri="{FF2B5EF4-FFF2-40B4-BE49-F238E27FC236}">
                <a16:creationId xmlns:a16="http://schemas.microsoft.com/office/drawing/2014/main" id="{82797086-E707-789D-6473-4C8C64ECAF6E}"/>
              </a:ext>
            </a:extLst>
          </p:cNvPr>
          <p:cNvSpPr>
            <a:spLocks noGrp="1"/>
          </p:cNvSpPr>
          <p:nvPr>
            <p:ph type="title"/>
          </p:nvPr>
        </p:nvSpPr>
        <p:spPr/>
        <p:txBody>
          <a:bodyPr lIns="91440" tIns="45720" rIns="91440" bIns="45720" anchor="t"/>
          <a:lstStyle/>
          <a:p>
            <a:r>
              <a:rPr lang="en-US">
                <a:latin typeface="Poppins Black"/>
                <a:cs typeface="Poppins Black"/>
              </a:rPr>
              <a:t>Agency Considerations </a:t>
            </a:r>
            <a:endParaRPr lang="en-US"/>
          </a:p>
        </p:txBody>
      </p:sp>
    </p:spTree>
    <p:extLst>
      <p:ext uri="{BB962C8B-B14F-4D97-AF65-F5344CB8AC3E}">
        <p14:creationId xmlns:p14="http://schemas.microsoft.com/office/powerpoint/2010/main" val="12171111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CA50484-E40A-47DD-EB94-F7FBE8627A30}"/>
              </a:ext>
            </a:extLst>
          </p:cNvPr>
          <p:cNvSpPr>
            <a:spLocks noGrp="1"/>
          </p:cNvSpPr>
          <p:nvPr>
            <p:ph idx="1"/>
          </p:nvPr>
        </p:nvSpPr>
        <p:spPr>
          <a:xfrm>
            <a:off x="595745" y="1317625"/>
            <a:ext cx="10515600" cy="3746836"/>
          </a:xfrm>
        </p:spPr>
        <p:txBody>
          <a:bodyPr vert="horz" lIns="91440" tIns="45720" rIns="91440" bIns="45720" rtlCol="0" anchor="t">
            <a:normAutofit/>
          </a:bodyPr>
          <a:lstStyle/>
          <a:p>
            <a:r>
              <a:rPr lang="en-US" b="1" dirty="0">
                <a:latin typeface="Poppins SemiBold"/>
                <a:cs typeface="Poppins SemiBold"/>
                <a:hlinkClick r:id="rId2"/>
              </a:rPr>
              <a:t>45W Commercial Clean Vehicles Credit</a:t>
            </a:r>
            <a:r>
              <a:rPr lang="en-US" b="1" dirty="0">
                <a:latin typeface="Poppins SemiBold"/>
                <a:cs typeface="Poppins SemiBold"/>
              </a:rPr>
              <a:t>:</a:t>
            </a:r>
            <a:r>
              <a:rPr lang="en-US" dirty="0">
                <a:latin typeface="Poppins SemiBold"/>
                <a:cs typeface="Poppins SemiBold"/>
              </a:rPr>
              <a:t> for commercial clean vehicle purchases and government fleet purchases</a:t>
            </a:r>
            <a:endParaRPr lang="en-US" b="1" dirty="0">
              <a:latin typeface="Poppins Medium"/>
              <a:cs typeface="Poppins Medium"/>
            </a:endParaRPr>
          </a:p>
          <a:p>
            <a:pPr lvl="1" indent="-457200"/>
            <a:r>
              <a:rPr lang="en-US" b="0" dirty="0">
                <a:latin typeface="Poppins Medium"/>
                <a:cs typeface="Poppins Medium"/>
              </a:rPr>
              <a:t>≤</a:t>
            </a:r>
            <a:r>
              <a:rPr lang="en-US" b="1" dirty="0">
                <a:latin typeface="Poppins SemiBold"/>
                <a:cs typeface="Poppins SemiBold"/>
              </a:rPr>
              <a:t>$7,500 back for </a:t>
            </a:r>
            <a:r>
              <a:rPr lang="en-US" dirty="0">
                <a:latin typeface="Poppins SemiBold"/>
                <a:cs typeface="Poppins SemiBold"/>
              </a:rPr>
              <a:t>light-duty </a:t>
            </a:r>
            <a:endParaRPr lang="en-US" b="0" dirty="0">
              <a:latin typeface="Poppins Medium"/>
              <a:cs typeface="Poppins Medium"/>
            </a:endParaRPr>
          </a:p>
          <a:p>
            <a:pPr lvl="1" indent="-457200"/>
            <a:r>
              <a:rPr lang="en-US" b="0" dirty="0">
                <a:latin typeface="Poppins Medium"/>
                <a:cs typeface="Poppins Medium"/>
              </a:rPr>
              <a:t>≤</a:t>
            </a:r>
            <a:r>
              <a:rPr lang="en-US" b="1" dirty="0">
                <a:latin typeface="Poppins SemiBold"/>
                <a:cs typeface="Poppins SemiBold"/>
              </a:rPr>
              <a:t>$40,000 back for medium-heavy-duty vehicle. </a:t>
            </a:r>
            <a:endParaRPr lang="en-US" b="0" dirty="0">
              <a:latin typeface="Poppins SemiBold"/>
              <a:cs typeface="Poppins SemiBold"/>
            </a:endParaRPr>
          </a:p>
          <a:p>
            <a:r>
              <a:rPr lang="en-US" b="1" dirty="0">
                <a:latin typeface="Poppins SemiBold"/>
                <a:cs typeface="Poppins SemiBold"/>
                <a:hlinkClick r:id="rId3">
                  <a:extLst>
                    <a:ext uri="{A12FA001-AC4F-418D-AE19-62706E023703}">
                      <ahyp:hlinkClr xmlns:ahyp="http://schemas.microsoft.com/office/drawing/2018/hyperlinkcolor" val="tx"/>
                    </a:ext>
                  </a:extLst>
                </a:hlinkClick>
              </a:rPr>
              <a:t>30C Alternative Fuel Vehicle Refueling Property Credit</a:t>
            </a:r>
            <a:r>
              <a:rPr lang="en-US" b="1" dirty="0">
                <a:latin typeface="Poppins SemiBold"/>
                <a:cs typeface="Poppins SemiBold"/>
              </a:rPr>
              <a:t>: </a:t>
            </a:r>
            <a:endParaRPr lang="en-US">
              <a:latin typeface="Poppins SemiBold"/>
              <a:cs typeface="Poppins SemiBold"/>
            </a:endParaRPr>
          </a:p>
          <a:p>
            <a:pPr lvl="1" indent="-457200"/>
            <a:r>
              <a:rPr lang="en-US" b="1" dirty="0">
                <a:latin typeface="Poppins SemiBold"/>
                <a:cs typeface="Poppins SemiBold"/>
              </a:rPr>
              <a:t>6%</a:t>
            </a:r>
            <a:r>
              <a:rPr lang="en-US" dirty="0">
                <a:latin typeface="Poppins SemiBold"/>
                <a:cs typeface="Poppins SemiBold"/>
              </a:rPr>
              <a:t> of the price of charging infrastructure installed in certain locations. Increase to </a:t>
            </a:r>
            <a:r>
              <a:rPr lang="en-US" b="1" dirty="0">
                <a:latin typeface="Poppins SemiBold"/>
                <a:cs typeface="Poppins SemiBold"/>
              </a:rPr>
              <a:t>30%</a:t>
            </a:r>
            <a:r>
              <a:rPr lang="en-US" dirty="0">
                <a:latin typeface="Poppins SemiBold"/>
                <a:cs typeface="Poppins SemiBold"/>
              </a:rPr>
              <a:t> w/prevailing wage &amp; apprenticeship requirements are met, </a:t>
            </a:r>
            <a:r>
              <a:rPr lang="en-US" b="0" dirty="0">
                <a:latin typeface="Poppins Medium"/>
                <a:cs typeface="Poppins Medium"/>
              </a:rPr>
              <a:t>≤</a:t>
            </a:r>
            <a:r>
              <a:rPr lang="en-US" dirty="0">
                <a:latin typeface="Poppins SemiBold"/>
                <a:cs typeface="Poppins SemiBold"/>
              </a:rPr>
              <a:t> </a:t>
            </a:r>
            <a:r>
              <a:rPr lang="en-US" b="1" dirty="0">
                <a:latin typeface="Poppins SemiBold"/>
                <a:cs typeface="Poppins SemiBold"/>
              </a:rPr>
              <a:t>$100,000</a:t>
            </a:r>
            <a:r>
              <a:rPr lang="en-US" dirty="0">
                <a:latin typeface="Poppins SemiBold"/>
                <a:cs typeface="Poppins SemiBold"/>
              </a:rPr>
              <a:t>.</a:t>
            </a:r>
            <a:endParaRPr lang="en-US" b="0" dirty="0">
              <a:latin typeface="Poppins SemiBold"/>
              <a:cs typeface="Poppins SemiBold"/>
            </a:endParaRPr>
          </a:p>
          <a:p>
            <a:endParaRPr lang="en-US" dirty="0"/>
          </a:p>
        </p:txBody>
      </p:sp>
      <p:sp>
        <p:nvSpPr>
          <p:cNvPr id="3" name="Title 2">
            <a:extLst>
              <a:ext uri="{FF2B5EF4-FFF2-40B4-BE49-F238E27FC236}">
                <a16:creationId xmlns:a16="http://schemas.microsoft.com/office/drawing/2014/main" id="{65F60B00-B541-F42C-E456-891D630D30B3}"/>
              </a:ext>
            </a:extLst>
          </p:cNvPr>
          <p:cNvSpPr>
            <a:spLocks noGrp="1"/>
          </p:cNvSpPr>
          <p:nvPr>
            <p:ph type="title"/>
          </p:nvPr>
        </p:nvSpPr>
        <p:spPr/>
        <p:txBody>
          <a:bodyPr lIns="91440" tIns="45720" rIns="91440" bIns="45720" anchor="t"/>
          <a:lstStyle/>
          <a:p>
            <a:r>
              <a:rPr lang="en-US" dirty="0">
                <a:latin typeface="Poppins Black"/>
                <a:cs typeface="Poppins Black"/>
              </a:rPr>
              <a:t>Inflation Reduction Act </a:t>
            </a:r>
            <a:endParaRPr lang="en-US" dirty="0"/>
          </a:p>
        </p:txBody>
      </p:sp>
    </p:spTree>
    <p:extLst>
      <p:ext uri="{BB962C8B-B14F-4D97-AF65-F5344CB8AC3E}">
        <p14:creationId xmlns:p14="http://schemas.microsoft.com/office/powerpoint/2010/main" val="34453686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CA50484-E40A-47DD-EB94-F7FBE8627A30}"/>
              </a:ext>
            </a:extLst>
          </p:cNvPr>
          <p:cNvSpPr>
            <a:spLocks noGrp="1"/>
          </p:cNvSpPr>
          <p:nvPr>
            <p:ph idx="1"/>
          </p:nvPr>
        </p:nvSpPr>
        <p:spPr>
          <a:xfrm>
            <a:off x="665018" y="1202170"/>
            <a:ext cx="10515600" cy="3746836"/>
          </a:xfrm>
        </p:spPr>
        <p:txBody>
          <a:bodyPr vert="horz" lIns="91440" tIns="45720" rIns="91440" bIns="45720" rtlCol="0" anchor="t">
            <a:normAutofit/>
          </a:bodyPr>
          <a:lstStyle/>
          <a:p>
            <a:r>
              <a:rPr lang="en-US" dirty="0">
                <a:latin typeface="Poppins SemiBold"/>
                <a:cs typeface="Poppins SemiBold"/>
              </a:rPr>
              <a:t>Focus on public-facing chargers, that state fleet could still access</a:t>
            </a:r>
          </a:p>
          <a:p>
            <a:r>
              <a:rPr lang="en-US" dirty="0">
                <a:latin typeface="Poppins SemiBold"/>
                <a:cs typeface="Poppins SemiBold"/>
              </a:rPr>
              <a:t>Charging and Fueling Infrastructure Grant Program – CT awarded  $14.6M for public chargers</a:t>
            </a:r>
            <a:endParaRPr lang="en-US" b="1" dirty="0">
              <a:latin typeface="Poppins SemiBold"/>
              <a:cs typeface="Poppins SemiBold"/>
            </a:endParaRPr>
          </a:p>
          <a:p>
            <a:r>
              <a:rPr lang="en-US" b="1" dirty="0">
                <a:solidFill>
                  <a:srgbClr val="3371E7"/>
                </a:solidFill>
                <a:latin typeface="Poppins SemiBold"/>
                <a:cs typeface="Poppins SemiBold"/>
              </a:rPr>
              <a:t>CT DOT </a:t>
            </a:r>
            <a:r>
              <a:rPr lang="en-US" dirty="0">
                <a:solidFill>
                  <a:srgbClr val="3371E7"/>
                </a:solidFill>
                <a:latin typeface="Poppins SemiBold"/>
                <a:cs typeface="Poppins SemiBold"/>
              </a:rPr>
              <a:t>National Electric Vehicle Infrastructure Formula Program (NEVI)</a:t>
            </a:r>
            <a:r>
              <a:rPr lang="en-US" b="1" dirty="0">
                <a:solidFill>
                  <a:srgbClr val="3371E7"/>
                </a:solidFill>
                <a:latin typeface="Poppins SemiBold"/>
                <a:cs typeface="Poppins SemiBold"/>
              </a:rPr>
              <a:t> </a:t>
            </a:r>
          </a:p>
          <a:p>
            <a:pPr lvl="1" indent="-457200"/>
            <a:endParaRPr lang="en-US" b="1" dirty="0">
              <a:solidFill>
                <a:srgbClr val="3371E7"/>
              </a:solidFill>
              <a:latin typeface="Poppins SemiBold"/>
              <a:cs typeface="Poppins SemiBold"/>
            </a:endParaRPr>
          </a:p>
          <a:p>
            <a:endParaRPr lang="en-US" b="1" dirty="0"/>
          </a:p>
          <a:p>
            <a:endParaRPr lang="en-US" b="1" dirty="0"/>
          </a:p>
          <a:p>
            <a:pPr marL="0" indent="0">
              <a:buNone/>
            </a:pPr>
            <a:endParaRPr lang="en-US" b="1" dirty="0"/>
          </a:p>
          <a:p>
            <a:endParaRPr lang="en-US" dirty="0"/>
          </a:p>
          <a:p>
            <a:endParaRPr lang="en-US" dirty="0"/>
          </a:p>
          <a:p>
            <a:endParaRPr lang="en-US" dirty="0"/>
          </a:p>
          <a:p>
            <a:endParaRPr lang="en-US" dirty="0"/>
          </a:p>
        </p:txBody>
      </p:sp>
      <p:sp>
        <p:nvSpPr>
          <p:cNvPr id="3" name="Title 2">
            <a:extLst>
              <a:ext uri="{FF2B5EF4-FFF2-40B4-BE49-F238E27FC236}">
                <a16:creationId xmlns:a16="http://schemas.microsoft.com/office/drawing/2014/main" id="{65F60B00-B541-F42C-E456-891D630D30B3}"/>
              </a:ext>
            </a:extLst>
          </p:cNvPr>
          <p:cNvSpPr>
            <a:spLocks noGrp="1"/>
          </p:cNvSpPr>
          <p:nvPr>
            <p:ph type="title"/>
          </p:nvPr>
        </p:nvSpPr>
        <p:spPr/>
        <p:txBody>
          <a:bodyPr lIns="91440" tIns="45720" rIns="91440" bIns="45720" anchor="t"/>
          <a:lstStyle/>
          <a:p>
            <a:r>
              <a:rPr lang="en-US" dirty="0">
                <a:latin typeface="Poppins Black"/>
                <a:cs typeface="Poppins Black"/>
              </a:rPr>
              <a:t> Bipartisan Infrastructure Law</a:t>
            </a:r>
            <a:endParaRPr lang="en-US" dirty="0"/>
          </a:p>
        </p:txBody>
      </p:sp>
    </p:spTree>
    <p:extLst>
      <p:ext uri="{BB962C8B-B14F-4D97-AF65-F5344CB8AC3E}">
        <p14:creationId xmlns:p14="http://schemas.microsoft.com/office/powerpoint/2010/main" val="37986740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52A5B38-82ED-EEAB-75D0-0759C4684B58}"/>
              </a:ext>
            </a:extLst>
          </p:cNvPr>
          <p:cNvSpPr>
            <a:spLocks noGrp="1"/>
          </p:cNvSpPr>
          <p:nvPr>
            <p:ph type="title"/>
          </p:nvPr>
        </p:nvSpPr>
        <p:spPr>
          <a:xfrm>
            <a:off x="838200" y="631629"/>
            <a:ext cx="10515600" cy="4592768"/>
          </a:xfrm>
        </p:spPr>
        <p:txBody>
          <a:bodyPr lIns="91440" tIns="45720" rIns="91440" bIns="45720" anchor="t"/>
          <a:lstStyle/>
          <a:p>
            <a:r>
              <a:rPr lang="en-US">
                <a:latin typeface="Poppins Black"/>
                <a:cs typeface="Poppins Black"/>
              </a:rPr>
              <a:t>Questions?</a:t>
            </a:r>
            <a:br>
              <a:rPr lang="en-US">
                <a:latin typeface="Poppins Black"/>
                <a:cs typeface="Poppins Black"/>
              </a:rPr>
            </a:br>
            <a:br>
              <a:rPr lang="en-US"/>
            </a:br>
            <a:r>
              <a:rPr lang="en-US" sz="2800">
                <a:latin typeface="Poppins Black"/>
                <a:cs typeface="Poppins Black"/>
              </a:rPr>
              <a:t>Contacts: </a:t>
            </a:r>
            <a:br>
              <a:rPr lang="en-US" sz="2800">
                <a:latin typeface="Poppins Black"/>
                <a:cs typeface="Poppins Black"/>
              </a:rPr>
            </a:br>
            <a:r>
              <a:rPr lang="en-US" sz="2800">
                <a:latin typeface="Poppins Black"/>
                <a:cs typeface="Poppins Black"/>
              </a:rPr>
              <a:t>DAS – </a:t>
            </a:r>
            <a:r>
              <a:rPr lang="en-US" sz="2800">
                <a:latin typeface="Poppins Black"/>
                <a:cs typeface="Poppins Black"/>
                <a:hlinkClick r:id="rId2"/>
              </a:rPr>
              <a:t>Ryan.Ensling@ct.gov</a:t>
            </a:r>
            <a:br>
              <a:rPr lang="en-US" sz="2800">
                <a:latin typeface="Poppins Black"/>
                <a:cs typeface="Poppins Black"/>
              </a:rPr>
            </a:br>
            <a:br>
              <a:rPr lang="en-US" sz="2800">
                <a:latin typeface="Poppins Black"/>
                <a:cs typeface="Poppins Black"/>
              </a:rPr>
            </a:br>
            <a:r>
              <a:rPr lang="en-US" sz="2800">
                <a:latin typeface="Poppins Black"/>
                <a:cs typeface="Poppins Black"/>
              </a:rPr>
              <a:t>DAS – </a:t>
            </a:r>
            <a:r>
              <a:rPr lang="en-US" sz="2800">
                <a:latin typeface="Poppins Black"/>
                <a:cs typeface="Poppins Black"/>
                <a:hlinkClick r:id="rId3"/>
              </a:rPr>
              <a:t>Stephen.McGirr@ct.gov</a:t>
            </a:r>
            <a:br>
              <a:rPr lang="en-US" sz="2800"/>
            </a:br>
            <a:br>
              <a:rPr lang="en-US" sz="2800">
                <a:latin typeface="Poppins Black"/>
                <a:cs typeface="Poppins Black"/>
              </a:rPr>
            </a:br>
            <a:r>
              <a:rPr lang="en-US" sz="2800">
                <a:latin typeface="Poppins Black"/>
                <a:cs typeface="Poppins Black"/>
              </a:rPr>
              <a:t>OPM – </a:t>
            </a:r>
            <a:r>
              <a:rPr lang="en-US" sz="2800">
                <a:latin typeface="Poppins Black"/>
                <a:cs typeface="Poppins Black"/>
                <a:hlinkClick r:id="rId4"/>
              </a:rPr>
              <a:t>Joanna.Wozniak-Brown@ct.gov</a:t>
            </a:r>
            <a:r>
              <a:rPr lang="en-US" sz="2800">
                <a:latin typeface="Poppins Black"/>
                <a:cs typeface="Poppins Black"/>
              </a:rPr>
              <a:t> </a:t>
            </a:r>
            <a:br>
              <a:rPr lang="en-US"/>
            </a:br>
            <a:br>
              <a:rPr lang="en-US"/>
            </a:br>
            <a:endParaRPr lang="en-US"/>
          </a:p>
        </p:txBody>
      </p:sp>
    </p:spTree>
    <p:extLst>
      <p:ext uri="{BB962C8B-B14F-4D97-AF65-F5344CB8AC3E}">
        <p14:creationId xmlns:p14="http://schemas.microsoft.com/office/powerpoint/2010/main" val="1628093491"/>
      </p:ext>
    </p:extLst>
  </p:cSld>
  <p:clrMapOvr>
    <a:masterClrMapping/>
  </p:clrMapOvr>
</p:sld>
</file>

<file path=ppt/theme/theme1.xml><?xml version="1.0" encoding="utf-8"?>
<a:theme xmlns:a="http://schemas.openxmlformats.org/drawingml/2006/main" name="Office Theme">
  <a:themeElements>
    <a:clrScheme name="Custom 4">
      <a:dk1>
        <a:srgbClr val="3371E7"/>
      </a:dk1>
      <a:lt1>
        <a:srgbClr val="FFFFFF"/>
      </a:lt1>
      <a:dk2>
        <a:srgbClr val="00214D"/>
      </a:dk2>
      <a:lt2>
        <a:srgbClr val="C6D4FB"/>
      </a:lt2>
      <a:accent1>
        <a:srgbClr val="003D9C"/>
      </a:accent1>
      <a:accent2>
        <a:srgbClr val="7094F5"/>
      </a:accent2>
      <a:accent3>
        <a:srgbClr val="F27124"/>
      </a:accent3>
      <a:accent4>
        <a:srgbClr val="FAAA19"/>
      </a:accent4>
      <a:accent5>
        <a:srgbClr val="000000"/>
      </a:accent5>
      <a:accent6>
        <a:srgbClr val="FFFFFF"/>
      </a:accent6>
      <a:hlink>
        <a:srgbClr val="00214D"/>
      </a:hlink>
      <a:folHlink>
        <a:srgbClr val="00214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State of CT Branding w Poppins" id="{E36E0D61-9853-48EF-989E-FA44A9FAED55}" vid="{8378B166-D336-4967-AB3A-69298DD94D68}"/>
    </a:ext>
  </a:extLst>
</a:theme>
</file>

<file path=ppt/theme/theme2.xml><?xml version="1.0" encoding="utf-8"?>
<a:theme xmlns:a="http://schemas.openxmlformats.org/drawingml/2006/main" name="1_Office Theme">
  <a:themeElements>
    <a:clrScheme name="Custom 4">
      <a:dk1>
        <a:srgbClr val="3371E7"/>
      </a:dk1>
      <a:lt1>
        <a:srgbClr val="FFFFFF"/>
      </a:lt1>
      <a:dk2>
        <a:srgbClr val="00214D"/>
      </a:dk2>
      <a:lt2>
        <a:srgbClr val="C6D4FB"/>
      </a:lt2>
      <a:accent1>
        <a:srgbClr val="003D9C"/>
      </a:accent1>
      <a:accent2>
        <a:srgbClr val="7094F5"/>
      </a:accent2>
      <a:accent3>
        <a:srgbClr val="F27124"/>
      </a:accent3>
      <a:accent4>
        <a:srgbClr val="FAAA19"/>
      </a:accent4>
      <a:accent5>
        <a:srgbClr val="000000"/>
      </a:accent5>
      <a:accent6>
        <a:srgbClr val="FFFFFF"/>
      </a:accent6>
      <a:hlink>
        <a:srgbClr val="00214D"/>
      </a:hlink>
      <a:folHlink>
        <a:srgbClr val="00214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State of CT Branding w Poppins" id="{E36E0D61-9853-48EF-989E-FA44A9FAED55}" vid="{909358C2-ED89-4749-835B-19034364B8F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F7BD22DB32E54A9D444E2614F545ED" ma:contentTypeVersion="18" ma:contentTypeDescription="Create a new document." ma:contentTypeScope="" ma:versionID="58a688ff3f11ad6d84a9e233fc6ffe81">
  <xsd:schema xmlns:xsd="http://www.w3.org/2001/XMLSchema" xmlns:xs="http://www.w3.org/2001/XMLSchema" xmlns:p="http://schemas.microsoft.com/office/2006/metadata/properties" xmlns:ns1="http://schemas.microsoft.com/sharepoint/v3" xmlns:ns2="92309ddc-3b1e-489e-97ba-af20c2443f26" xmlns:ns3="63fa969c-ac95-4033-87e0-78467e37564b" targetNamespace="http://schemas.microsoft.com/office/2006/metadata/properties" ma:root="true" ma:fieldsID="298aefd3c602fd658564e8ba1aaa5e67" ns1:_="" ns2:_="" ns3:_="">
    <xsd:import namespace="http://schemas.microsoft.com/sharepoint/v3"/>
    <xsd:import namespace="92309ddc-3b1e-489e-97ba-af20c2443f26"/>
    <xsd:import namespace="63fa969c-ac95-4033-87e0-78467e37564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1:_ip_UnifiedCompliancePolicyProperties" minOccurs="0"/>
                <xsd:element ref="ns1:_ip_UnifiedCompliancePolicyUIAction" minOccurs="0"/>
                <xsd:element ref="ns3:MediaServiceAutoTags" minOccurs="0"/>
                <xsd:element ref="ns3:MediaServiceOCR" minOccurs="0"/>
                <xsd:element ref="ns3:MediaServiceGenerationTime" minOccurs="0"/>
                <xsd:element ref="ns3:MediaServiceEventHashCode" minOccurs="0"/>
                <xsd:element ref="ns3:lcf76f155ced4ddcb4097134ff3c332f" minOccurs="0"/>
                <xsd:element ref="ns2:TaxCatchAll" minOccurs="0"/>
                <xsd:element ref="ns3:MediaServiceDateTaken" minOccurs="0"/>
                <xsd:element ref="ns3:MediaServiceLocation" minOccurs="0"/>
                <xsd:element ref="ns3:MediaLengthInSeconds"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2" nillable="true" ma:displayName="Unified Compliance Policy Properties" ma:hidden="true" ma:internalName="_ip_UnifiedCompliancePolicyProperties">
      <xsd:simpleType>
        <xsd:restriction base="dms:Note"/>
      </xsd:simpleType>
    </xsd:element>
    <xsd:element name="_ip_UnifiedCompliancePolicyUIAction" ma:index="1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2309ddc-3b1e-489e-97ba-af20c2443f2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68fafc10-690a-41e8-a9a2-4112e8089110}" ma:internalName="TaxCatchAll" ma:showField="CatchAllData" ma:web="92309ddc-3b1e-489e-97ba-af20c2443f2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3fa969c-ac95-4033-87e0-78467e37564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9be3ee5-5d72-4a78-bfe6-04ec158992b3" ma:termSetId="09814cd3-568e-fe90-9814-8d621ff8fb84" ma:anchorId="fba54fb3-c3e1-fe81-a776-ca4b69148c4d" ma:open="true" ma:isKeyword="false">
      <xsd:complexType>
        <xsd:sequence>
          <xsd:element ref="pc:Terms" minOccurs="0" maxOccurs="1"/>
        </xsd:sequence>
      </xsd:complexType>
    </xsd:element>
    <xsd:element name="MediaServiceDateTaken" ma:index="21" nillable="true" ma:displayName="MediaServiceDateTaken" ma:hidden="true" ma:internalName="MediaServiceDateTaken" ma:readOnly="true">
      <xsd:simpleType>
        <xsd:restriction base="dms:Text"/>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lcf76f155ced4ddcb4097134ff3c332f xmlns="63fa969c-ac95-4033-87e0-78467e37564b">
      <Terms xmlns="http://schemas.microsoft.com/office/infopath/2007/PartnerControls"/>
    </lcf76f155ced4ddcb4097134ff3c332f>
    <TaxCatchAll xmlns="92309ddc-3b1e-489e-97ba-af20c2443f26" xsi:nil="true"/>
  </documentManagement>
</p:properties>
</file>

<file path=customXml/itemProps1.xml><?xml version="1.0" encoding="utf-8"?>
<ds:datastoreItem xmlns:ds="http://schemas.openxmlformats.org/officeDocument/2006/customXml" ds:itemID="{73624423-E45F-4923-B46A-128F89CDE3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92309ddc-3b1e-489e-97ba-af20c2443f26"/>
    <ds:schemaRef ds:uri="63fa969c-ac95-4033-87e0-78467e3756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CF06E16-505D-4F03-9DF4-83930F312BCA}">
  <ds:schemaRefs>
    <ds:schemaRef ds:uri="http://schemas.microsoft.com/sharepoint/v3/contenttype/forms"/>
  </ds:schemaRefs>
</ds:datastoreItem>
</file>

<file path=customXml/itemProps3.xml><?xml version="1.0" encoding="utf-8"?>
<ds:datastoreItem xmlns:ds="http://schemas.openxmlformats.org/officeDocument/2006/customXml" ds:itemID="{052BF96F-ABE9-4E88-865C-A1733CE45BE6}">
  <ds:schemaRefs>
    <ds:schemaRef ds:uri="4c340543-414b-4f49-89a8-e1015eb93249"/>
    <ds:schemaRef ds:uri="866cbee8-e7d3-4ffd-b83f-66d3a501cf7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 ds:uri="63fa969c-ac95-4033-87e0-78467e37564b"/>
    <ds:schemaRef ds:uri="92309ddc-3b1e-489e-97ba-af20c2443f26"/>
  </ds:schemaRefs>
</ds:datastoreItem>
</file>

<file path=docProps/app.xml><?xml version="1.0" encoding="utf-8"?>
<Properties xmlns="http://schemas.openxmlformats.org/officeDocument/2006/extended-properties" xmlns:vt="http://schemas.openxmlformats.org/officeDocument/2006/docPropsVTypes">
  <Template>New State of CT Branding w Poppins</Template>
  <TotalTime>0</TotalTime>
  <Words>797</Words>
  <Application>Microsoft Office PowerPoint</Application>
  <PresentationFormat>Widescreen</PresentationFormat>
  <Paragraphs>107</Paragraphs>
  <Slides>15</Slides>
  <Notes>7</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15</vt:i4>
      </vt:variant>
    </vt:vector>
  </HeadingPairs>
  <TitlesOfParts>
    <vt:vector size="31" baseType="lpstr">
      <vt:lpstr>Aptos</vt:lpstr>
      <vt:lpstr>Arial</vt:lpstr>
      <vt:lpstr>Calibri</vt:lpstr>
      <vt:lpstr>Courier New</vt:lpstr>
      <vt:lpstr>Poppins</vt:lpstr>
      <vt:lpstr>Poppins Black</vt:lpstr>
      <vt:lpstr>Poppins Bold</vt:lpstr>
      <vt:lpstr>Poppins ExtraBold</vt:lpstr>
      <vt:lpstr>Poppins ExtraLight</vt:lpstr>
      <vt:lpstr>Poppins Light</vt:lpstr>
      <vt:lpstr>Poppins Medium</vt:lpstr>
      <vt:lpstr>Poppins SemiBold</vt:lpstr>
      <vt:lpstr>Times New Roman</vt:lpstr>
      <vt:lpstr>Wingdings</vt:lpstr>
      <vt:lpstr>Office Theme</vt:lpstr>
      <vt:lpstr>1_Office Theme</vt:lpstr>
      <vt:lpstr>GreenerGov Challenge: Transportation &amp;  State Fleet </vt:lpstr>
      <vt:lpstr>Speakers</vt:lpstr>
      <vt:lpstr>Vehicle Policy Guidelines</vt:lpstr>
      <vt:lpstr>Charging Policy Guidelines </vt:lpstr>
      <vt:lpstr>Interagency Coordination </vt:lpstr>
      <vt:lpstr>DAS Fleet Infrastructure</vt:lpstr>
      <vt:lpstr>Site Groups 1-4</vt:lpstr>
      <vt:lpstr>EVSE Infrastructure Contract</vt:lpstr>
      <vt:lpstr>Fee Structure for public/employee use</vt:lpstr>
      <vt:lpstr>Fleet Operations Endeavors</vt:lpstr>
      <vt:lpstr>Vehicle Options</vt:lpstr>
      <vt:lpstr>Agency Considerations </vt:lpstr>
      <vt:lpstr>Inflation Reduction Act </vt:lpstr>
      <vt:lpstr> Bipartisan Infrastructure Law</vt:lpstr>
      <vt:lpstr>Questions?  Contacts:  DAS – Ryan.Ensling@ct.gov  DAS – Stephen.McGirr@ct.gov  OPM – Joanna.Wozniak-Brown@ct.gov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Appleby, Leigh</dc:creator>
  <cp:lastModifiedBy>Saulat, Wvarrda</cp:lastModifiedBy>
  <cp:revision>295</cp:revision>
  <dcterms:created xsi:type="dcterms:W3CDTF">2024-02-26T19:57:17Z</dcterms:created>
  <dcterms:modified xsi:type="dcterms:W3CDTF">2026-04-20T18:19:45Z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0x010100B2F7BD22DB32E54A9D444E2614F545ED</vt:lpwstr>
  </property>
</Properties>
</file>