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2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5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7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0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3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3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5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0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5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7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0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tmfp.com/" TargetMode="External"/><Relationship Id="rId7" Type="http://schemas.openxmlformats.org/officeDocument/2006/relationships/hyperlink" Target="mailto:Christine.Weston@ct.gov" TargetMode="External"/><Relationship Id="rId2" Type="http://schemas.openxmlformats.org/officeDocument/2006/relationships/hyperlink" Target="https://portal.ct.gov/dds/knowledge-base/articles/eligibility-for-an-individual-with-autism-and-no-intellectual-disability?language=en_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ct.gov/dmhas/programs-and-services/mental-health-waiver/mental-health-waiver" TargetMode="External"/><Relationship Id="rId5" Type="http://schemas.openxmlformats.org/officeDocument/2006/relationships/hyperlink" Target="https://portal.ct.gov/dds/knowledge-base/articles/how-to-apply-for-services?language=en_US" TargetMode="External"/><Relationship Id="rId4" Type="http://schemas.openxmlformats.org/officeDocument/2006/relationships/hyperlink" Target="https://www.ctchessds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30805C-D933-7BC6-303B-00A9C1C30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4240462" cy="3173984"/>
          </a:xfrm>
        </p:spPr>
        <p:txBody>
          <a:bodyPr anchor="b">
            <a:normAutofit/>
          </a:bodyPr>
          <a:lstStyle/>
          <a:p>
            <a:pPr algn="l"/>
            <a:r>
              <a:rPr lang="en-US" sz="4000" dirty="0"/>
              <a:t>Department of Social Services – Community Options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4A0B6-4E83-2547-5474-E168D8C7F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7" y="4657344"/>
            <a:ext cx="4958013" cy="167030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Overview of DSS home and community based  services (HCBS)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ized light photo effects">
            <a:extLst>
              <a:ext uri="{FF2B5EF4-FFF2-40B4-BE49-F238E27FC236}">
                <a16:creationId xmlns:a16="http://schemas.microsoft.com/office/drawing/2014/main" id="{9A59E3BB-1D78-0978-E65F-5C93BF1319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11" r="27136" b="-1"/>
          <a:stretch/>
        </p:blipFill>
        <p:spPr>
          <a:xfrm>
            <a:off x="5848350" y="10"/>
            <a:ext cx="6342127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6355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E25B-6CC7-4B52-7885-74B6DD66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283" y="342899"/>
            <a:ext cx="10449784" cy="74927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MEDICAID LONG TERM SERVICES AND SUPPORTS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6C512-B96D-885C-0E06-6ED0729B6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362076"/>
            <a:ext cx="10442448" cy="46997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000" dirty="0"/>
              <a:t>Medicaid offers long term services and supports through a variety of mechanisms</a:t>
            </a:r>
          </a:p>
          <a:p>
            <a:pPr lvl="1"/>
            <a:r>
              <a:rPr lang="en-US" sz="2000" dirty="0"/>
              <a:t>Long Term Care – which are institutional settings</a:t>
            </a:r>
          </a:p>
          <a:p>
            <a:pPr lvl="1"/>
            <a:r>
              <a:rPr lang="en-US" sz="2000" dirty="0"/>
              <a:t>Home and Community Based Services – both state plan and waivers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HCBS can be further broken down to by their funding mechanisms and their availability to Medicaid members</a:t>
            </a:r>
          </a:p>
          <a:p>
            <a:pPr lvl="1"/>
            <a:r>
              <a:rPr lang="en-US" sz="2000" dirty="0"/>
              <a:t>State Plan Services – must be offered to all eligible members, cannot have a waitlist, and cannot be geographically limited</a:t>
            </a:r>
          </a:p>
          <a:p>
            <a:pPr lvl="1"/>
            <a:r>
              <a:rPr lang="en-US" sz="2000" dirty="0"/>
              <a:t>Waiver Services – “waive” certain Medicaid requirements.  Theses services could be limited to available slots and  creates a waitlist, allows for higher income limits than standard Medicaid, and creates unique services and supports not available to all Medicaid members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A280-868E-ECD3-8D11-C0A2E6A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7AE0-7900-3283-DA11-F5EB08B0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Dss</a:t>
            </a:r>
            <a:r>
              <a:rPr lang="en-US" dirty="0"/>
              <a:t> may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AE3D-A25B-5B23-8E50-CEC7AC7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9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E25B-6CC7-4B52-7885-74B6DD66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283" y="342899"/>
            <a:ext cx="10449784" cy="74927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HCBS – STATE PLAN SERVICES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DF91B9E-61C3-7A6B-25E0-F7B45D736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440649"/>
              </p:ext>
            </p:extLst>
          </p:nvPr>
        </p:nvGraphicFramePr>
        <p:xfrm>
          <a:off x="754493" y="1355790"/>
          <a:ext cx="1044257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287">
                  <a:extLst>
                    <a:ext uri="{9D8B030D-6E8A-4147-A177-3AD203B41FA5}">
                      <a16:colId xmlns:a16="http://schemas.microsoft.com/office/drawing/2014/main" val="2460127752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475263536"/>
                    </a:ext>
                  </a:extLst>
                </a:gridCol>
                <a:gridCol w="3405187">
                  <a:extLst>
                    <a:ext uri="{9D8B030D-6E8A-4147-A177-3AD203B41FA5}">
                      <a16:colId xmlns:a16="http://schemas.microsoft.com/office/drawing/2014/main" val="2212935886"/>
                    </a:ext>
                  </a:extLst>
                </a:gridCol>
              </a:tblGrid>
              <a:tr h="500062">
                <a:tc>
                  <a:txBody>
                    <a:bodyPr/>
                    <a:lstStyle/>
                    <a:p>
                      <a:r>
                        <a:rPr lang="en-US" dirty="0"/>
                        <a:t>State Plan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Eligibility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Services Offered</a:t>
                      </a:r>
                    </a:p>
                    <a:p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(examples not inclusive of all services)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99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Home Health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Standard Medicaid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Skilled Nursing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Home Health Aides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PT, OT, SLP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358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Community First Choice (CFC)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Must already be active on Medicaid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Meets Level of Care*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Live in an approved ‘community setting’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Personal Care Attendant (PCA)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Home Delivered Meals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Assistive Technology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Home Modifications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32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CT Housing Engagement and Support Services (CHESS)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Supportive housing for homeless or at risk of homelessness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Behavioral Health Dx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2 critical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Non-</a:t>
                      </a:r>
                      <a:r>
                        <a:rPr lang="en-US" dirty="0" err="1"/>
                        <a:t>medicaid</a:t>
                      </a:r>
                      <a:r>
                        <a:rPr lang="en-US" dirty="0"/>
                        <a:t> funded housing subsidies subject to availability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Pre-tenancy and Tenancy Sustaining Supports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Life skills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0637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A280-868E-ECD3-8D11-C0A2E6A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7AE0-7900-3283-DA11-F5EB08B0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Dss</a:t>
            </a:r>
            <a:r>
              <a:rPr lang="en-US" dirty="0"/>
              <a:t> may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AE3D-A25B-5B23-8E50-CEC7AC7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57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E25B-6CC7-4B52-7885-74B6DD66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283" y="342899"/>
            <a:ext cx="10449784" cy="74927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Levels of Care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A280-868E-ECD3-8D11-C0A2E6A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7AE0-7900-3283-DA11-F5EB08B0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Dss</a:t>
            </a:r>
            <a:r>
              <a:rPr lang="en-US" dirty="0"/>
              <a:t> may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AE3D-A25B-5B23-8E50-CEC7AC7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4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DB3BDC5-7975-B8E4-1CA4-11A4E4F5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19" y="1179749"/>
            <a:ext cx="10442448" cy="449850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* Skilled Nursing Facility Level of Care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Supervision or cueing ≥ 3 Activities of Daily Living (ADLs) + need factor; OR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Hands-on ≥ 3 ADLs; OR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Hands-on ≥ 2 ADLs + need factor; OR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A cognitive impairment which requires daily supervision to prevent harm </a:t>
            </a:r>
          </a:p>
          <a:p>
            <a:pPr marL="0" indent="0">
              <a:buNone/>
            </a:pPr>
            <a:r>
              <a:rPr lang="en-US" b="1" dirty="0"/>
              <a:t>* Intermediate Care Facility for Individuals with Intellectual Disabilities (ICF/IID)</a:t>
            </a:r>
          </a:p>
          <a:p>
            <a:pPr marL="0" indent="0">
              <a:buNone/>
            </a:pPr>
            <a:r>
              <a:rPr lang="en-US" b="1" dirty="0"/>
              <a:t>* Sub-acute  </a:t>
            </a:r>
          </a:p>
          <a:p>
            <a:pPr marL="0" indent="0">
              <a:buNone/>
            </a:pPr>
            <a:r>
              <a:rPr lang="en-US" b="1" dirty="0"/>
              <a:t>1. Comprehensive medical monitoring or</a:t>
            </a:r>
          </a:p>
          <a:p>
            <a:pPr marL="0" indent="0">
              <a:buNone/>
            </a:pPr>
            <a:r>
              <a:rPr lang="en-US" b="1" dirty="0"/>
              <a:t>2. Intensive medical supervision such as intermittent nursing services throughout the day or</a:t>
            </a:r>
          </a:p>
          <a:p>
            <a:pPr marL="0" indent="0">
              <a:buNone/>
            </a:pPr>
            <a:r>
              <a:rPr lang="en-US" b="1" dirty="0"/>
              <a:t>3. Have high intensity rehabilitative needs, are ventilator dependent, have complex wound care needs, or a need for specialized infusion therapy. </a:t>
            </a:r>
          </a:p>
          <a:p>
            <a:pPr marL="0" indent="0">
              <a:buNone/>
            </a:pPr>
            <a:r>
              <a:rPr lang="en-US" b="1" dirty="0"/>
              <a:t>* Chronic Disease Hospital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437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E25B-6CC7-4B52-7885-74B6DD66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90" y="159412"/>
            <a:ext cx="10449784" cy="74927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HCBS – WAIVER  SERVICES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DF91B9E-61C3-7A6B-25E0-F7B45D736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139192"/>
              </p:ext>
            </p:extLst>
          </p:nvPr>
        </p:nvGraphicFramePr>
        <p:xfrm>
          <a:off x="762000" y="908685"/>
          <a:ext cx="10442574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357">
                  <a:extLst>
                    <a:ext uri="{9D8B030D-6E8A-4147-A177-3AD203B41FA5}">
                      <a16:colId xmlns:a16="http://schemas.microsoft.com/office/drawing/2014/main" val="2460127752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475263536"/>
                    </a:ext>
                  </a:extLst>
                </a:gridCol>
                <a:gridCol w="3514725">
                  <a:extLst>
                    <a:ext uri="{9D8B030D-6E8A-4147-A177-3AD203B41FA5}">
                      <a16:colId xmlns:a16="http://schemas.microsoft.com/office/drawing/2014/main" val="2212935886"/>
                    </a:ext>
                  </a:extLst>
                </a:gridCol>
                <a:gridCol w="1110092">
                  <a:extLst>
                    <a:ext uri="{9D8B030D-6E8A-4147-A177-3AD203B41FA5}">
                      <a16:colId xmlns:a16="http://schemas.microsoft.com/office/drawing/2014/main" val="3725110443"/>
                    </a:ext>
                  </a:extLst>
                </a:gridCol>
              </a:tblGrid>
              <a:tr h="500062">
                <a:tc>
                  <a:txBody>
                    <a:bodyPr/>
                    <a:lstStyle/>
                    <a:p>
                      <a:r>
                        <a:rPr lang="en-US" dirty="0"/>
                        <a:t>Waiver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Eligibility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Services Offered </a:t>
                      </a:r>
                      <a:br>
                        <a:rPr lang="en-US" dirty="0"/>
                      </a:br>
                      <a:r>
                        <a:rPr lang="en-US" sz="1200" dirty="0"/>
                        <a:t>(examples not inclusive of all services)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99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Katie Beckett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Children, in the community, under the age of 22 with significant needs that would otherwise req Institutional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Case Management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Access to Medicaid State Plan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Yes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+4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32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Personal Care Attendant (PCA)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Age 18-64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Significant needs that would otherwise req Institutional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Agency-based PCA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Adult Day Centers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Adult Family Living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Personal Emergency Response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Mental Health Counseling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Yes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+3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0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Acquired Brain Injury (ABI) I &amp;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Age 18-64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Must have a qualifying brain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Group Day supports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Independent Life Skills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Recovery Assistant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Cognitive Behavioral 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ABI I – closed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ABI II – waitlist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0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CHCPE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Age 65+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At risk of instructional care or at institutional level of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Homemaker/companion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Adult Day Centers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8601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A280-868E-ECD3-8D11-C0A2E6A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7AE0-7900-3283-DA11-F5EB08B0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Dss</a:t>
            </a:r>
            <a:r>
              <a:rPr lang="en-US" dirty="0"/>
              <a:t> may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AE3D-A25B-5B23-8E50-CEC7AC7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8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DF91B9E-61C3-7A6B-25E0-F7B45D736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334346"/>
              </p:ext>
            </p:extLst>
          </p:nvPr>
        </p:nvGraphicFramePr>
        <p:xfrm>
          <a:off x="762000" y="187008"/>
          <a:ext cx="10552176" cy="644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245">
                  <a:extLst>
                    <a:ext uri="{9D8B030D-6E8A-4147-A177-3AD203B41FA5}">
                      <a16:colId xmlns:a16="http://schemas.microsoft.com/office/drawing/2014/main" val="2460127752"/>
                    </a:ext>
                  </a:extLst>
                </a:gridCol>
                <a:gridCol w="3936613">
                  <a:extLst>
                    <a:ext uri="{9D8B030D-6E8A-4147-A177-3AD203B41FA5}">
                      <a16:colId xmlns:a16="http://schemas.microsoft.com/office/drawing/2014/main" val="475263536"/>
                    </a:ext>
                  </a:extLst>
                </a:gridCol>
                <a:gridCol w="3521416">
                  <a:extLst>
                    <a:ext uri="{9D8B030D-6E8A-4147-A177-3AD203B41FA5}">
                      <a16:colId xmlns:a16="http://schemas.microsoft.com/office/drawing/2014/main" val="2212935886"/>
                    </a:ext>
                  </a:extLst>
                </a:gridCol>
                <a:gridCol w="1303902">
                  <a:extLst>
                    <a:ext uri="{9D8B030D-6E8A-4147-A177-3AD203B41FA5}">
                      <a16:colId xmlns:a16="http://schemas.microsoft.com/office/drawing/2014/main" val="3725110443"/>
                    </a:ext>
                  </a:extLst>
                </a:gridCol>
              </a:tblGrid>
              <a:tr h="500062">
                <a:tc>
                  <a:txBody>
                    <a:bodyPr/>
                    <a:lstStyle/>
                    <a:p>
                      <a:r>
                        <a:rPr lang="en-US" dirty="0"/>
                        <a:t>Waiver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Eligibility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99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Autism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Primary Dx of Autism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Cannot have a developmental disability Dx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Clinical behavioral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Job coaching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Life skills coaching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Social skills groups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Respite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Yes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+5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32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Comprehensive Waiver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Intellectual and/or developmental disability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significant physical, behavioral or medical support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Community living arrangements and comprehensive residential supports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 and employment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0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Individual and Family Supports (IFS)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Intellectual and/or developmental disability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in home residential supports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Supported employment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Individualized home supports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 and day programs </a:t>
                      </a: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0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Employment and Day Supports (EDS)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Intellectual and/or developmental disability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Young adults transitioning from HS to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Community based supports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 and day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8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Mental Health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Age 22+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Serious mental illness and Nursing facility level of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Community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Recovery assistance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Supported  employment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Yes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1-2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41147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A280-868E-ECD3-8D11-C0A2E6A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7AE0-7900-3283-DA11-F5EB08B0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Dss</a:t>
            </a:r>
            <a:r>
              <a:rPr lang="en-US" dirty="0"/>
              <a:t> may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AE3D-A25B-5B23-8E50-CEC7AC7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6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E25B-6CC7-4B52-7885-74B6DD66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283" y="342899"/>
            <a:ext cx="10449784" cy="74927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MONEY FOLLOWS THE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6C512-B96D-885C-0E06-6ED0729B6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362076"/>
            <a:ext cx="10442448" cy="4994274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n-US" sz="2400" dirty="0"/>
              <a:t>Individuals can apply for Medicaid programs while at a qualified institution. </a:t>
            </a:r>
          </a:p>
          <a:p>
            <a:pPr>
              <a:lnSpc>
                <a:spcPct val="170000"/>
              </a:lnSpc>
            </a:pPr>
            <a:r>
              <a:rPr lang="en-US" sz="2400" dirty="0"/>
              <a:t>A qualified institution means they are in a skilled nursing facility, chronic disease hospital, or an ICF/IID facility where Medicaid is the payor </a:t>
            </a:r>
          </a:p>
          <a:p>
            <a:pPr>
              <a:lnSpc>
                <a:spcPct val="170000"/>
              </a:lnSpc>
            </a:pPr>
            <a:r>
              <a:rPr lang="en-US" sz="2400" dirty="0"/>
              <a:t>If institutionalized, they can access a DSS program called Money Follows the Person.</a:t>
            </a:r>
          </a:p>
          <a:p>
            <a:pPr>
              <a:lnSpc>
                <a:spcPct val="170000"/>
              </a:lnSpc>
            </a:pPr>
            <a:r>
              <a:rPr lang="en-US" sz="2400" dirty="0"/>
              <a:t>Through MFP , members can receive supports to determine eligibility for HCBS programs, receive transitional supports, housing assistance, and enhanced care planning supports 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400" b="1" i="1" dirty="0"/>
              <a:t>Medicaid must provide a comparable level of services and supports in the community as it is willing to cover in an institutional setting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A280-868E-ECD3-8D11-C0A2E6A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7AE0-7900-3283-DA11-F5EB08B0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Dss</a:t>
            </a:r>
            <a:r>
              <a:rPr lang="en-US" dirty="0"/>
              <a:t> may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AE3D-A25B-5B23-8E50-CEC7AC7B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9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F6E16-FF6E-1D4D-D718-542FD54D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772" y="600074"/>
            <a:ext cx="10449784" cy="73022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Where to Apply and to Get More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7100E-16D3-5B1D-0A86-C28F2D3C4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418041"/>
            <a:ext cx="10442448" cy="3903819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sz="2000" dirty="0"/>
              <a:t>Katie Beckett Waiver 800-445-5394  Option 3</a:t>
            </a:r>
          </a:p>
          <a:p>
            <a:r>
              <a:rPr lang="en-US" sz="2000" dirty="0"/>
              <a:t>CHCPE 800-445-5394 Option 4</a:t>
            </a:r>
          </a:p>
          <a:p>
            <a:r>
              <a:rPr lang="en-US" sz="2000" dirty="0"/>
              <a:t>Autism Services - </a:t>
            </a:r>
            <a:r>
              <a:rPr lang="en-US" sz="2000" dirty="0">
                <a:hlinkClick r:id="rId2"/>
              </a:rPr>
              <a:t>Autism Resources - DDS - http://portal.ct.gov</a:t>
            </a:r>
            <a:endParaRPr lang="en-US" sz="2000" dirty="0"/>
          </a:p>
          <a:p>
            <a:r>
              <a:rPr lang="en-US" sz="2000" dirty="0"/>
              <a:t>To apply for MFP or CFC:  </a:t>
            </a:r>
            <a:r>
              <a:rPr lang="en-US" sz="2000" dirty="0">
                <a:hlinkClick r:id="rId3"/>
              </a:rPr>
              <a:t>https://ctmfp.com/</a:t>
            </a:r>
            <a:r>
              <a:rPr lang="en-US" sz="2000" dirty="0"/>
              <a:t>  (211 for CFC)</a:t>
            </a:r>
          </a:p>
          <a:p>
            <a:r>
              <a:rPr lang="en-US" sz="2000" dirty="0"/>
              <a:t>To apply for CHESS: </a:t>
            </a:r>
            <a:r>
              <a:rPr lang="en-US" sz="2000" dirty="0">
                <a:hlinkClick r:id="rId4"/>
              </a:rPr>
              <a:t>Apply CT CHESS - Home (ctchessdss.com)</a:t>
            </a:r>
            <a:endParaRPr lang="en-US" sz="2000" dirty="0"/>
          </a:p>
          <a:p>
            <a:r>
              <a:rPr lang="en-US" sz="2000" dirty="0"/>
              <a:t>DDS Services - </a:t>
            </a:r>
            <a:r>
              <a:rPr lang="en-US" sz="2000" dirty="0">
                <a:hlinkClick r:id="rId5"/>
              </a:rPr>
              <a:t>How to Apply for DDS Services (ct.gov)</a:t>
            </a:r>
            <a:endParaRPr lang="en-US" sz="2000" dirty="0"/>
          </a:p>
          <a:p>
            <a:r>
              <a:rPr lang="en-US" sz="2000" dirty="0"/>
              <a:t>Mental Health Waiver - </a:t>
            </a:r>
            <a:r>
              <a:rPr lang="en-US" sz="2000" dirty="0">
                <a:hlinkClick r:id="rId6"/>
              </a:rPr>
              <a:t>Mental Health Waiver (ct.gov)</a:t>
            </a:r>
            <a:endParaRPr lang="en-US" sz="2000" dirty="0"/>
          </a:p>
          <a:p>
            <a:r>
              <a:rPr lang="en-US" sz="2000" dirty="0"/>
              <a:t>For more information on MFP programs call- 1-888-992-8637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979CF-F4C4-F239-E485-782D754B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37751-98FF-11DB-C577-B77F183D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9ADA1-FCA7-F7E4-BEDC-70090236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4E4323-3210-D0E7-380E-26E5EA927414}"/>
              </a:ext>
            </a:extLst>
          </p:cNvPr>
          <p:cNvSpPr txBox="1"/>
          <p:nvPr/>
        </p:nvSpPr>
        <p:spPr>
          <a:xfrm>
            <a:off x="877825" y="5502442"/>
            <a:ext cx="104424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Christine Weston, Director of </a:t>
            </a:r>
            <a:r>
              <a:rPr lang="en-US"/>
              <a:t>Community Options, Department </a:t>
            </a:r>
            <a:r>
              <a:rPr lang="en-US" dirty="0"/>
              <a:t>of Social Services</a:t>
            </a:r>
          </a:p>
          <a:p>
            <a:r>
              <a:rPr lang="en-US" dirty="0">
                <a:hlinkClick r:id="rId7"/>
              </a:rPr>
              <a:t>Christine.Weston@ct.gov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135645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AnalogousFromLightSeedLeftStep">
      <a:dk1>
        <a:srgbClr val="000000"/>
      </a:dk1>
      <a:lt1>
        <a:srgbClr val="FFFFFF"/>
      </a:lt1>
      <a:dk2>
        <a:srgbClr val="213B33"/>
      </a:dk2>
      <a:lt2>
        <a:srgbClr val="E8E3E2"/>
      </a:lt2>
      <a:accent1>
        <a:srgbClr val="4EAFBA"/>
      </a:accent1>
      <a:accent2>
        <a:srgbClr val="4DB392"/>
      </a:accent2>
      <a:accent3>
        <a:srgbClr val="4FB369"/>
      </a:accent3>
      <a:accent4>
        <a:srgbClr val="5DB54E"/>
      </a:accent4>
      <a:accent5>
        <a:srgbClr val="89AA5D"/>
      </a:accent5>
      <a:accent6>
        <a:srgbClr val="A3A546"/>
      </a:accent6>
      <a:hlink>
        <a:srgbClr val="AE7069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921</Words>
  <Application>Microsoft Office PowerPoint</Application>
  <PresentationFormat>Widescreen</PresentationFormat>
  <Paragraphs>166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 Light</vt:lpstr>
      <vt:lpstr>Arial</vt:lpstr>
      <vt:lpstr>Walbaum Display</vt:lpstr>
      <vt:lpstr>Wingdings</vt:lpstr>
      <vt:lpstr>BohoVogueVTI</vt:lpstr>
      <vt:lpstr>Department of Social Services – Community Options </vt:lpstr>
      <vt:lpstr>MEDICAID LONG TERM SERVICES AND SUPPORTS</vt:lpstr>
      <vt:lpstr>HCBS – STATE PLAN SERVICES</vt:lpstr>
      <vt:lpstr>Levels of Care</vt:lpstr>
      <vt:lpstr>HCBS – WAIVER  SERVICES</vt:lpstr>
      <vt:lpstr>PowerPoint Presentation</vt:lpstr>
      <vt:lpstr>MONEY FOLLOWS THE PERSON</vt:lpstr>
      <vt:lpstr>Where to Apply and to Get More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Social Services – Community Options </dc:title>
  <dc:creator>Weston, Christine M.</dc:creator>
  <cp:lastModifiedBy>Weston, Christine M.</cp:lastModifiedBy>
  <cp:revision>5</cp:revision>
  <dcterms:created xsi:type="dcterms:W3CDTF">2024-05-26T09:49:13Z</dcterms:created>
  <dcterms:modified xsi:type="dcterms:W3CDTF">2024-05-28T16:42:44Z</dcterms:modified>
</cp:coreProperties>
</file>