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4"/>
  </p:notesMasterIdLst>
  <p:handoutMasterIdLst>
    <p:handoutMasterId r:id="rId35"/>
  </p:handoutMasterIdLst>
  <p:sldIdLst>
    <p:sldId id="815" r:id="rId5"/>
    <p:sldId id="267" r:id="rId6"/>
    <p:sldId id="271" r:id="rId7"/>
    <p:sldId id="258" r:id="rId8"/>
    <p:sldId id="800" r:id="rId9"/>
    <p:sldId id="803" r:id="rId10"/>
    <p:sldId id="796" r:id="rId11"/>
    <p:sldId id="801" r:id="rId12"/>
    <p:sldId id="798" r:id="rId13"/>
    <p:sldId id="799" r:id="rId14"/>
    <p:sldId id="808" r:id="rId15"/>
    <p:sldId id="809" r:id="rId16"/>
    <p:sldId id="810" r:id="rId17"/>
    <p:sldId id="811" r:id="rId18"/>
    <p:sldId id="816" r:id="rId19"/>
    <p:sldId id="813" r:id="rId20"/>
    <p:sldId id="814" r:id="rId21"/>
    <p:sldId id="818" r:id="rId22"/>
    <p:sldId id="817" r:id="rId23"/>
    <p:sldId id="804" r:id="rId24"/>
    <p:sldId id="805" r:id="rId25"/>
    <p:sldId id="806" r:id="rId26"/>
    <p:sldId id="807" r:id="rId27"/>
    <p:sldId id="797" r:id="rId28"/>
    <p:sldId id="263" r:id="rId29"/>
    <p:sldId id="276" r:id="rId30"/>
    <p:sldId id="277" r:id="rId31"/>
    <p:sldId id="278" r:id="rId32"/>
    <p:sldId id="279" r:id="rId33"/>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Instructions" id="{664270FF-D86E-4408-A17E-468B1297E9E4}">
          <p14:sldIdLst>
            <p14:sldId id="815"/>
            <p14:sldId id="267"/>
            <p14:sldId id="271"/>
            <p14:sldId id="258"/>
            <p14:sldId id="800"/>
            <p14:sldId id="803"/>
          </p14:sldIdLst>
        </p14:section>
        <p14:section name="Blank Template" id="{1A70E8FD-0DB9-43D4-8063-AF5FD848E4FC}">
          <p14:sldIdLst>
            <p14:sldId id="796"/>
            <p14:sldId id="801"/>
            <p14:sldId id="798"/>
            <p14:sldId id="799"/>
            <p14:sldId id="808"/>
            <p14:sldId id="809"/>
            <p14:sldId id="810"/>
            <p14:sldId id="811"/>
            <p14:sldId id="816"/>
            <p14:sldId id="813"/>
            <p14:sldId id="814"/>
            <p14:sldId id="818"/>
            <p14:sldId id="817"/>
          </p14:sldIdLst>
        </p14:section>
        <p14:section name="Example Presentation (VPIM)" id="{09DC485B-D7C4-454C-924B-1E9A222CA3FC}">
          <p14:sldIdLst>
            <p14:sldId id="804"/>
            <p14:sldId id="805"/>
            <p14:sldId id="806"/>
            <p14:sldId id="807"/>
            <p14:sldId id="797"/>
            <p14:sldId id="263"/>
            <p14:sldId id="276"/>
            <p14:sldId id="277"/>
            <p14:sldId id="278"/>
            <p14:sldId id="27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C0C72C-6C65-9CBD-E830-ACF268E6FA94}" name="Restivo, Matt" initials="RM" userId="S::matt.restivo_jacobs.com#ext#@ct.gov::6d2601c6-2625-4df7-a7fd-227110ae74ff" providerId="AD"/>
  <p188:author id="{32E4E2AD-64BC-858A-47B0-E530F7CCC832}" name="Villano, Michael" initials="VM" userId="S::mvillano_chacompanies.com#ext#@ct.gov::0b9c8123-8e2c-4113-8829-45d4b345d838" providerId="AD"/>
  <p188:author id="{D47393ED-C1D2-A1CC-6A14-E734324052F0}" name="King, Shannon" initials="KS" userId="S::shannon.king1@ct.gov::ffe6538e-f351-4e22-86e1-594bf9dcc42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71E7"/>
    <a:srgbClr val="00214D"/>
    <a:srgbClr val="003D9C"/>
    <a:srgbClr val="6E8FC4"/>
    <a:srgbClr val="006145"/>
    <a:srgbClr val="003D2B"/>
    <a:srgbClr val="943D0A"/>
    <a:srgbClr val="94334E"/>
    <a:srgbClr val="D8343E"/>
    <a:srgbClr val="003C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DFDAE0-2BD1-25A6-4581-76FA5280D0A6}" v="2" dt="2024-08-22T20:23:21.2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ggiano, Carolyn V." userId="S::carolyn.caggiano@ct.gov::675215b6-905f-46c3-9bb2-89c57443c743" providerId="AD" clId="Web-{3D6F6CA0-C728-C1BE-6C3C-BE7BFF5B2DE7}"/>
    <pc:docChg chg="sldOrd">
      <pc:chgData name="Caggiano, Carolyn V." userId="S::carolyn.caggiano@ct.gov::675215b6-905f-46c3-9bb2-89c57443c743" providerId="AD" clId="Web-{3D6F6CA0-C728-C1BE-6C3C-BE7BFF5B2DE7}" dt="2024-07-17T17:01:43.065" v="0"/>
      <pc:docMkLst>
        <pc:docMk/>
      </pc:docMkLst>
      <pc:sldChg chg="ord">
        <pc:chgData name="Caggiano, Carolyn V." userId="S::carolyn.caggiano@ct.gov::675215b6-905f-46c3-9bb2-89c57443c743" providerId="AD" clId="Web-{3D6F6CA0-C728-C1BE-6C3C-BE7BFF5B2DE7}" dt="2024-07-17T17:01:43.065" v="0"/>
        <pc:sldMkLst>
          <pc:docMk/>
          <pc:sldMk cId="661891058" sldId="815"/>
        </pc:sldMkLst>
      </pc:sldChg>
    </pc:docChg>
  </pc:docChgLst>
  <pc:docChgLst>
    <pc:chgData name="Morgan, Josh D." userId="f1482c0c-2f90-442d-8975-25c8a3ab486c" providerId="ADAL" clId="{FE3184E1-FAAF-49EB-84DE-4863FCD07DC4}"/>
    <pc:docChg chg="undo custSel addSld delSld modSld sldOrd addMainMaster delMainMaster modMainMaster modSection">
      <pc:chgData name="Morgan, Josh D." userId="f1482c0c-2f90-442d-8975-25c8a3ab486c" providerId="ADAL" clId="{FE3184E1-FAAF-49EB-84DE-4863FCD07DC4}" dt="2024-07-26T14:05:37.986" v="388"/>
      <pc:docMkLst>
        <pc:docMk/>
      </pc:docMkLst>
      <pc:sldChg chg="modTransition">
        <pc:chgData name="Morgan, Josh D." userId="f1482c0c-2f90-442d-8975-25c8a3ab486c" providerId="ADAL" clId="{FE3184E1-FAAF-49EB-84DE-4863FCD07DC4}" dt="2024-07-26T13:40:14.772" v="105"/>
        <pc:sldMkLst>
          <pc:docMk/>
          <pc:sldMk cId="3971678218" sldId="258"/>
        </pc:sldMkLst>
      </pc:sldChg>
      <pc:sldChg chg="modTransition">
        <pc:chgData name="Morgan, Josh D." userId="f1482c0c-2f90-442d-8975-25c8a3ab486c" providerId="ADAL" clId="{FE3184E1-FAAF-49EB-84DE-4863FCD07DC4}" dt="2024-07-26T13:40:14.772" v="105"/>
        <pc:sldMkLst>
          <pc:docMk/>
          <pc:sldMk cId="3092313847" sldId="263"/>
        </pc:sldMkLst>
      </pc:sldChg>
      <pc:sldChg chg="modTransition">
        <pc:chgData name="Morgan, Josh D." userId="f1482c0c-2f90-442d-8975-25c8a3ab486c" providerId="ADAL" clId="{FE3184E1-FAAF-49EB-84DE-4863FCD07DC4}" dt="2024-07-26T13:40:14.772" v="105"/>
        <pc:sldMkLst>
          <pc:docMk/>
          <pc:sldMk cId="2414131476" sldId="267"/>
        </pc:sldMkLst>
      </pc:sldChg>
      <pc:sldChg chg="modTransition">
        <pc:chgData name="Morgan, Josh D." userId="f1482c0c-2f90-442d-8975-25c8a3ab486c" providerId="ADAL" clId="{FE3184E1-FAAF-49EB-84DE-4863FCD07DC4}" dt="2024-07-26T13:40:14.772" v="105"/>
        <pc:sldMkLst>
          <pc:docMk/>
          <pc:sldMk cId="918229146" sldId="271"/>
        </pc:sldMkLst>
      </pc:sldChg>
      <pc:sldChg chg="modTransition">
        <pc:chgData name="Morgan, Josh D." userId="f1482c0c-2f90-442d-8975-25c8a3ab486c" providerId="ADAL" clId="{FE3184E1-FAAF-49EB-84DE-4863FCD07DC4}" dt="2024-07-26T13:40:14.772" v="105"/>
        <pc:sldMkLst>
          <pc:docMk/>
          <pc:sldMk cId="3833523157" sldId="276"/>
        </pc:sldMkLst>
      </pc:sldChg>
      <pc:sldChg chg="modTransition">
        <pc:chgData name="Morgan, Josh D." userId="f1482c0c-2f90-442d-8975-25c8a3ab486c" providerId="ADAL" clId="{FE3184E1-FAAF-49EB-84DE-4863FCD07DC4}" dt="2024-07-26T13:40:14.772" v="105"/>
        <pc:sldMkLst>
          <pc:docMk/>
          <pc:sldMk cId="3324850618" sldId="277"/>
        </pc:sldMkLst>
      </pc:sldChg>
      <pc:sldChg chg="modTransition">
        <pc:chgData name="Morgan, Josh D." userId="f1482c0c-2f90-442d-8975-25c8a3ab486c" providerId="ADAL" clId="{FE3184E1-FAAF-49EB-84DE-4863FCD07DC4}" dt="2024-07-26T13:40:14.772" v="105"/>
        <pc:sldMkLst>
          <pc:docMk/>
          <pc:sldMk cId="2554180920" sldId="278"/>
        </pc:sldMkLst>
      </pc:sldChg>
      <pc:sldChg chg="modTransition">
        <pc:chgData name="Morgan, Josh D." userId="f1482c0c-2f90-442d-8975-25c8a3ab486c" providerId="ADAL" clId="{FE3184E1-FAAF-49EB-84DE-4863FCD07DC4}" dt="2024-07-26T13:40:14.772" v="105"/>
        <pc:sldMkLst>
          <pc:docMk/>
          <pc:sldMk cId="294913878" sldId="279"/>
        </pc:sldMkLst>
      </pc:sldChg>
      <pc:sldChg chg="modTransition">
        <pc:chgData name="Morgan, Josh D." userId="f1482c0c-2f90-442d-8975-25c8a3ab486c" providerId="ADAL" clId="{FE3184E1-FAAF-49EB-84DE-4863FCD07DC4}" dt="2024-07-26T13:40:14.772" v="105"/>
        <pc:sldMkLst>
          <pc:docMk/>
          <pc:sldMk cId="2964780666" sldId="796"/>
        </pc:sldMkLst>
      </pc:sldChg>
      <pc:sldChg chg="modTransition">
        <pc:chgData name="Morgan, Josh D." userId="f1482c0c-2f90-442d-8975-25c8a3ab486c" providerId="ADAL" clId="{FE3184E1-FAAF-49EB-84DE-4863FCD07DC4}" dt="2024-07-26T13:40:14.772" v="105"/>
        <pc:sldMkLst>
          <pc:docMk/>
          <pc:sldMk cId="3403470859" sldId="797"/>
        </pc:sldMkLst>
      </pc:sldChg>
      <pc:sldChg chg="modTransition">
        <pc:chgData name="Morgan, Josh D." userId="f1482c0c-2f90-442d-8975-25c8a3ab486c" providerId="ADAL" clId="{FE3184E1-FAAF-49EB-84DE-4863FCD07DC4}" dt="2024-07-26T13:40:14.772" v="105"/>
        <pc:sldMkLst>
          <pc:docMk/>
          <pc:sldMk cId="3885102793" sldId="798"/>
        </pc:sldMkLst>
      </pc:sldChg>
      <pc:sldChg chg="modTransition">
        <pc:chgData name="Morgan, Josh D." userId="f1482c0c-2f90-442d-8975-25c8a3ab486c" providerId="ADAL" clId="{FE3184E1-FAAF-49EB-84DE-4863FCD07DC4}" dt="2024-07-26T13:40:14.772" v="105"/>
        <pc:sldMkLst>
          <pc:docMk/>
          <pc:sldMk cId="1044784955" sldId="799"/>
        </pc:sldMkLst>
      </pc:sldChg>
      <pc:sldChg chg="modSp mod modTransition">
        <pc:chgData name="Morgan, Josh D." userId="f1482c0c-2f90-442d-8975-25c8a3ab486c" providerId="ADAL" clId="{FE3184E1-FAAF-49EB-84DE-4863FCD07DC4}" dt="2024-07-26T13:40:14.772" v="105"/>
        <pc:sldMkLst>
          <pc:docMk/>
          <pc:sldMk cId="852488573" sldId="800"/>
        </pc:sldMkLst>
        <pc:picChg chg="mod">
          <ac:chgData name="Morgan, Josh D." userId="f1482c0c-2f90-442d-8975-25c8a3ab486c" providerId="ADAL" clId="{FE3184E1-FAAF-49EB-84DE-4863FCD07DC4}" dt="2024-07-26T13:35:53.137" v="79" actId="1076"/>
          <ac:picMkLst>
            <pc:docMk/>
            <pc:sldMk cId="852488573" sldId="800"/>
            <ac:picMk id="7" creationId="{41C85C9D-97C1-A1A7-B520-32E59E17DCB2}"/>
          </ac:picMkLst>
        </pc:picChg>
        <pc:picChg chg="mod">
          <ac:chgData name="Morgan, Josh D." userId="f1482c0c-2f90-442d-8975-25c8a3ab486c" providerId="ADAL" clId="{FE3184E1-FAAF-49EB-84DE-4863FCD07DC4}" dt="2024-07-26T13:35:54.927" v="80" actId="1076"/>
          <ac:picMkLst>
            <pc:docMk/>
            <pc:sldMk cId="852488573" sldId="800"/>
            <ac:picMk id="9" creationId="{783D3356-726F-D905-9DE6-11676A89734B}"/>
          </ac:picMkLst>
        </pc:picChg>
      </pc:sldChg>
      <pc:sldChg chg="modTransition">
        <pc:chgData name="Morgan, Josh D." userId="f1482c0c-2f90-442d-8975-25c8a3ab486c" providerId="ADAL" clId="{FE3184E1-FAAF-49EB-84DE-4863FCD07DC4}" dt="2024-07-26T13:40:14.772" v="105"/>
        <pc:sldMkLst>
          <pc:docMk/>
          <pc:sldMk cId="3629317851" sldId="801"/>
        </pc:sldMkLst>
      </pc:sldChg>
      <pc:sldChg chg="del">
        <pc:chgData name="Morgan, Josh D." userId="f1482c0c-2f90-442d-8975-25c8a3ab486c" providerId="ADAL" clId="{FE3184E1-FAAF-49EB-84DE-4863FCD07DC4}" dt="2024-07-26T13:39:08.985" v="95" actId="47"/>
        <pc:sldMkLst>
          <pc:docMk/>
          <pc:sldMk cId="2404853077" sldId="802"/>
        </pc:sldMkLst>
      </pc:sldChg>
      <pc:sldChg chg="modTransition">
        <pc:chgData name="Morgan, Josh D." userId="f1482c0c-2f90-442d-8975-25c8a3ab486c" providerId="ADAL" clId="{FE3184E1-FAAF-49EB-84DE-4863FCD07DC4}" dt="2024-07-26T13:40:14.772" v="105"/>
        <pc:sldMkLst>
          <pc:docMk/>
          <pc:sldMk cId="4107558643" sldId="803"/>
        </pc:sldMkLst>
      </pc:sldChg>
      <pc:sldChg chg="modTransition">
        <pc:chgData name="Morgan, Josh D." userId="f1482c0c-2f90-442d-8975-25c8a3ab486c" providerId="ADAL" clId="{FE3184E1-FAAF-49EB-84DE-4863FCD07DC4}" dt="2024-07-26T13:40:14.772" v="105"/>
        <pc:sldMkLst>
          <pc:docMk/>
          <pc:sldMk cId="3508011229" sldId="804"/>
        </pc:sldMkLst>
      </pc:sldChg>
      <pc:sldChg chg="modTransition">
        <pc:chgData name="Morgan, Josh D." userId="f1482c0c-2f90-442d-8975-25c8a3ab486c" providerId="ADAL" clId="{FE3184E1-FAAF-49EB-84DE-4863FCD07DC4}" dt="2024-07-26T13:40:14.772" v="105"/>
        <pc:sldMkLst>
          <pc:docMk/>
          <pc:sldMk cId="700707951" sldId="805"/>
        </pc:sldMkLst>
      </pc:sldChg>
      <pc:sldChg chg="modTransition">
        <pc:chgData name="Morgan, Josh D." userId="f1482c0c-2f90-442d-8975-25c8a3ab486c" providerId="ADAL" clId="{FE3184E1-FAAF-49EB-84DE-4863FCD07DC4}" dt="2024-07-26T13:40:14.772" v="105"/>
        <pc:sldMkLst>
          <pc:docMk/>
          <pc:sldMk cId="1201166107" sldId="806"/>
        </pc:sldMkLst>
      </pc:sldChg>
      <pc:sldChg chg="modTransition">
        <pc:chgData name="Morgan, Josh D." userId="f1482c0c-2f90-442d-8975-25c8a3ab486c" providerId="ADAL" clId="{FE3184E1-FAAF-49EB-84DE-4863FCD07DC4}" dt="2024-07-26T13:40:14.772" v="105"/>
        <pc:sldMkLst>
          <pc:docMk/>
          <pc:sldMk cId="3775194532" sldId="807"/>
        </pc:sldMkLst>
      </pc:sldChg>
      <pc:sldChg chg="modTransition">
        <pc:chgData name="Morgan, Josh D." userId="f1482c0c-2f90-442d-8975-25c8a3ab486c" providerId="ADAL" clId="{FE3184E1-FAAF-49EB-84DE-4863FCD07DC4}" dt="2024-07-26T13:40:14.772" v="105"/>
        <pc:sldMkLst>
          <pc:docMk/>
          <pc:sldMk cId="3839548352" sldId="808"/>
        </pc:sldMkLst>
      </pc:sldChg>
      <pc:sldChg chg="modTransition">
        <pc:chgData name="Morgan, Josh D." userId="f1482c0c-2f90-442d-8975-25c8a3ab486c" providerId="ADAL" clId="{FE3184E1-FAAF-49EB-84DE-4863FCD07DC4}" dt="2024-07-26T13:40:14.772" v="105"/>
        <pc:sldMkLst>
          <pc:docMk/>
          <pc:sldMk cId="2164403493" sldId="809"/>
        </pc:sldMkLst>
      </pc:sldChg>
      <pc:sldChg chg="modTransition">
        <pc:chgData name="Morgan, Josh D." userId="f1482c0c-2f90-442d-8975-25c8a3ab486c" providerId="ADAL" clId="{FE3184E1-FAAF-49EB-84DE-4863FCD07DC4}" dt="2024-07-26T13:40:14.772" v="105"/>
        <pc:sldMkLst>
          <pc:docMk/>
          <pc:sldMk cId="4186892024" sldId="810"/>
        </pc:sldMkLst>
      </pc:sldChg>
      <pc:sldChg chg="modTransition">
        <pc:chgData name="Morgan, Josh D." userId="f1482c0c-2f90-442d-8975-25c8a3ab486c" providerId="ADAL" clId="{FE3184E1-FAAF-49EB-84DE-4863FCD07DC4}" dt="2024-07-26T13:40:14.772" v="105"/>
        <pc:sldMkLst>
          <pc:docMk/>
          <pc:sldMk cId="4227108422" sldId="811"/>
        </pc:sldMkLst>
      </pc:sldChg>
      <pc:sldChg chg="del">
        <pc:chgData name="Morgan, Josh D." userId="f1482c0c-2f90-442d-8975-25c8a3ab486c" providerId="ADAL" clId="{FE3184E1-FAAF-49EB-84DE-4863FCD07DC4}" dt="2024-07-26T13:39:06.129" v="94" actId="47"/>
        <pc:sldMkLst>
          <pc:docMk/>
          <pc:sldMk cId="3394530865" sldId="812"/>
        </pc:sldMkLst>
      </pc:sldChg>
      <pc:sldChg chg="modTransition">
        <pc:chgData name="Morgan, Josh D." userId="f1482c0c-2f90-442d-8975-25c8a3ab486c" providerId="ADAL" clId="{FE3184E1-FAAF-49EB-84DE-4863FCD07DC4}" dt="2024-07-26T13:40:14.772" v="105"/>
        <pc:sldMkLst>
          <pc:docMk/>
          <pc:sldMk cId="2611201889" sldId="813"/>
        </pc:sldMkLst>
      </pc:sldChg>
      <pc:sldChg chg="addSp modSp mod modTransition modClrScheme chgLayout">
        <pc:chgData name="Morgan, Josh D." userId="f1482c0c-2f90-442d-8975-25c8a3ab486c" providerId="ADAL" clId="{FE3184E1-FAAF-49EB-84DE-4863FCD07DC4}" dt="2024-07-26T13:41:55.351" v="136" actId="700"/>
        <pc:sldMkLst>
          <pc:docMk/>
          <pc:sldMk cId="2150144672" sldId="814"/>
        </pc:sldMkLst>
        <pc:spChg chg="add mod">
          <ac:chgData name="Morgan, Josh D." userId="f1482c0c-2f90-442d-8975-25c8a3ab486c" providerId="ADAL" clId="{FE3184E1-FAAF-49EB-84DE-4863FCD07DC4}" dt="2024-07-26T13:41:55.351" v="136" actId="700"/>
          <ac:spMkLst>
            <pc:docMk/>
            <pc:sldMk cId="2150144672" sldId="814"/>
            <ac:spMk id="2" creationId="{E8F7C250-BCB5-AD97-7E8B-47625D930774}"/>
          </ac:spMkLst>
        </pc:spChg>
        <pc:spChg chg="add mod">
          <ac:chgData name="Morgan, Josh D." userId="f1482c0c-2f90-442d-8975-25c8a3ab486c" providerId="ADAL" clId="{FE3184E1-FAAF-49EB-84DE-4863FCD07DC4}" dt="2024-07-26T13:41:55.351" v="136" actId="700"/>
          <ac:spMkLst>
            <pc:docMk/>
            <pc:sldMk cId="2150144672" sldId="814"/>
            <ac:spMk id="3" creationId="{6DD740C4-D61E-7C87-3AE6-63DAEC1BF7D9}"/>
          </ac:spMkLst>
        </pc:spChg>
        <pc:spChg chg="add mod">
          <ac:chgData name="Morgan, Josh D." userId="f1482c0c-2f90-442d-8975-25c8a3ab486c" providerId="ADAL" clId="{FE3184E1-FAAF-49EB-84DE-4863FCD07DC4}" dt="2024-07-26T13:41:55.351" v="136" actId="700"/>
          <ac:spMkLst>
            <pc:docMk/>
            <pc:sldMk cId="2150144672" sldId="814"/>
            <ac:spMk id="4" creationId="{8967D8D2-7631-4F96-6098-AD0B66DF239A}"/>
          </ac:spMkLst>
        </pc:spChg>
        <pc:spChg chg="add mod">
          <ac:chgData name="Morgan, Josh D." userId="f1482c0c-2f90-442d-8975-25c8a3ab486c" providerId="ADAL" clId="{FE3184E1-FAAF-49EB-84DE-4863FCD07DC4}" dt="2024-07-26T13:41:55.351" v="136" actId="700"/>
          <ac:spMkLst>
            <pc:docMk/>
            <pc:sldMk cId="2150144672" sldId="814"/>
            <ac:spMk id="5" creationId="{EDF3EB23-3A52-4F24-1D1C-5ECCEF4262AB}"/>
          </ac:spMkLst>
        </pc:spChg>
        <pc:spChg chg="add mod">
          <ac:chgData name="Morgan, Josh D." userId="f1482c0c-2f90-442d-8975-25c8a3ab486c" providerId="ADAL" clId="{FE3184E1-FAAF-49EB-84DE-4863FCD07DC4}" dt="2024-07-26T13:41:55.351" v="136" actId="700"/>
          <ac:spMkLst>
            <pc:docMk/>
            <pc:sldMk cId="2150144672" sldId="814"/>
            <ac:spMk id="6" creationId="{AE031FE6-9F6B-B4DE-43CD-718B696B5C45}"/>
          </ac:spMkLst>
        </pc:spChg>
        <pc:spChg chg="add mod">
          <ac:chgData name="Morgan, Josh D." userId="f1482c0c-2f90-442d-8975-25c8a3ab486c" providerId="ADAL" clId="{FE3184E1-FAAF-49EB-84DE-4863FCD07DC4}" dt="2024-07-26T13:41:55.351" v="136" actId="700"/>
          <ac:spMkLst>
            <pc:docMk/>
            <pc:sldMk cId="2150144672" sldId="814"/>
            <ac:spMk id="7" creationId="{3DEB5279-4D92-187B-B8A0-8E1A07CCC404}"/>
          </ac:spMkLst>
        </pc:spChg>
        <pc:spChg chg="add mod">
          <ac:chgData name="Morgan, Josh D." userId="f1482c0c-2f90-442d-8975-25c8a3ab486c" providerId="ADAL" clId="{FE3184E1-FAAF-49EB-84DE-4863FCD07DC4}" dt="2024-07-26T13:41:55.351" v="136" actId="700"/>
          <ac:spMkLst>
            <pc:docMk/>
            <pc:sldMk cId="2150144672" sldId="814"/>
            <ac:spMk id="8" creationId="{F7B5F857-1689-3C99-B585-B952369A2D70}"/>
          </ac:spMkLst>
        </pc:spChg>
        <pc:spChg chg="add mod">
          <ac:chgData name="Morgan, Josh D." userId="f1482c0c-2f90-442d-8975-25c8a3ab486c" providerId="ADAL" clId="{FE3184E1-FAAF-49EB-84DE-4863FCD07DC4}" dt="2024-07-26T13:41:55.351" v="136" actId="700"/>
          <ac:spMkLst>
            <pc:docMk/>
            <pc:sldMk cId="2150144672" sldId="814"/>
            <ac:spMk id="9" creationId="{672A408F-C4E1-E09A-2BCE-CCD74E3B2AFA}"/>
          </ac:spMkLst>
        </pc:spChg>
        <pc:spChg chg="add mod">
          <ac:chgData name="Morgan, Josh D." userId="f1482c0c-2f90-442d-8975-25c8a3ab486c" providerId="ADAL" clId="{FE3184E1-FAAF-49EB-84DE-4863FCD07DC4}" dt="2024-07-26T13:41:55.351" v="136" actId="700"/>
          <ac:spMkLst>
            <pc:docMk/>
            <pc:sldMk cId="2150144672" sldId="814"/>
            <ac:spMk id="10" creationId="{EF4B3F2E-9E22-2AB6-B321-0AA4BA1FF73A}"/>
          </ac:spMkLst>
        </pc:spChg>
        <pc:spChg chg="add mod">
          <ac:chgData name="Morgan, Josh D." userId="f1482c0c-2f90-442d-8975-25c8a3ab486c" providerId="ADAL" clId="{FE3184E1-FAAF-49EB-84DE-4863FCD07DC4}" dt="2024-07-26T13:41:55.351" v="136" actId="700"/>
          <ac:spMkLst>
            <pc:docMk/>
            <pc:sldMk cId="2150144672" sldId="814"/>
            <ac:spMk id="11" creationId="{6AFF8A80-6A5D-77EF-F216-3BC80E8F02E7}"/>
          </ac:spMkLst>
        </pc:spChg>
        <pc:spChg chg="add mod">
          <ac:chgData name="Morgan, Josh D." userId="f1482c0c-2f90-442d-8975-25c8a3ab486c" providerId="ADAL" clId="{FE3184E1-FAAF-49EB-84DE-4863FCD07DC4}" dt="2024-07-26T13:41:55.351" v="136" actId="700"/>
          <ac:spMkLst>
            <pc:docMk/>
            <pc:sldMk cId="2150144672" sldId="814"/>
            <ac:spMk id="12" creationId="{D92250FB-5D0D-9318-273B-0D08F4F01B9D}"/>
          </ac:spMkLst>
        </pc:spChg>
        <pc:spChg chg="add mod">
          <ac:chgData name="Morgan, Josh D." userId="f1482c0c-2f90-442d-8975-25c8a3ab486c" providerId="ADAL" clId="{FE3184E1-FAAF-49EB-84DE-4863FCD07DC4}" dt="2024-07-26T13:41:55.351" v="136" actId="700"/>
          <ac:spMkLst>
            <pc:docMk/>
            <pc:sldMk cId="2150144672" sldId="814"/>
            <ac:spMk id="13" creationId="{2E488EAF-AB33-D455-F8E7-5AAD8379126B}"/>
          </ac:spMkLst>
        </pc:spChg>
        <pc:spChg chg="add mod">
          <ac:chgData name="Morgan, Josh D." userId="f1482c0c-2f90-442d-8975-25c8a3ab486c" providerId="ADAL" clId="{FE3184E1-FAAF-49EB-84DE-4863FCD07DC4}" dt="2024-07-26T13:41:55.351" v="136" actId="700"/>
          <ac:spMkLst>
            <pc:docMk/>
            <pc:sldMk cId="2150144672" sldId="814"/>
            <ac:spMk id="14" creationId="{DD64F0C6-DA8A-DD6F-637F-921129286265}"/>
          </ac:spMkLst>
        </pc:spChg>
      </pc:sldChg>
      <pc:sldChg chg="modSp mod modTransition">
        <pc:chgData name="Morgan, Josh D." userId="f1482c0c-2f90-442d-8975-25c8a3ab486c" providerId="ADAL" clId="{FE3184E1-FAAF-49EB-84DE-4863FCD07DC4}" dt="2024-07-26T13:40:14.772" v="105"/>
        <pc:sldMkLst>
          <pc:docMk/>
          <pc:sldMk cId="661891058" sldId="815"/>
        </pc:sldMkLst>
        <pc:spChg chg="mod">
          <ac:chgData name="Morgan, Josh D." userId="f1482c0c-2f90-442d-8975-25c8a3ab486c" providerId="ADAL" clId="{FE3184E1-FAAF-49EB-84DE-4863FCD07DC4}" dt="2024-07-26T13:34:41.750" v="76" actId="20577"/>
          <ac:spMkLst>
            <pc:docMk/>
            <pc:sldMk cId="661891058" sldId="815"/>
            <ac:spMk id="19" creationId="{83A69102-98A6-9D30-EBDD-76EF71F82345}"/>
          </ac:spMkLst>
        </pc:spChg>
      </pc:sldChg>
      <pc:sldChg chg="delSp new del mod">
        <pc:chgData name="Morgan, Josh D." userId="f1482c0c-2f90-442d-8975-25c8a3ab486c" providerId="ADAL" clId="{FE3184E1-FAAF-49EB-84DE-4863FCD07DC4}" dt="2024-07-26T13:36:50.161" v="87" actId="47"/>
        <pc:sldMkLst>
          <pc:docMk/>
          <pc:sldMk cId="870341978" sldId="816"/>
        </pc:sldMkLst>
        <pc:spChg chg="del">
          <ac:chgData name="Morgan, Josh D." userId="f1482c0c-2f90-442d-8975-25c8a3ab486c" providerId="ADAL" clId="{FE3184E1-FAAF-49EB-84DE-4863FCD07DC4}" dt="2024-07-26T13:36:46.286" v="86" actId="478"/>
          <ac:spMkLst>
            <pc:docMk/>
            <pc:sldMk cId="870341978" sldId="816"/>
            <ac:spMk id="3" creationId="{C5DCC4BC-1E85-DD9F-A26C-F3583A255261}"/>
          </ac:spMkLst>
        </pc:spChg>
      </pc:sldChg>
      <pc:sldChg chg="delSp new mod ord modClrScheme chgLayout">
        <pc:chgData name="Morgan, Josh D." userId="f1482c0c-2f90-442d-8975-25c8a3ab486c" providerId="ADAL" clId="{FE3184E1-FAAF-49EB-84DE-4863FCD07DC4}" dt="2024-07-26T13:42:15.242" v="142"/>
        <pc:sldMkLst>
          <pc:docMk/>
          <pc:sldMk cId="1304954348" sldId="816"/>
        </pc:sldMkLst>
        <pc:spChg chg="del">
          <ac:chgData name="Morgan, Josh D." userId="f1482c0c-2f90-442d-8975-25c8a3ab486c" providerId="ADAL" clId="{FE3184E1-FAAF-49EB-84DE-4863FCD07DC4}" dt="2024-07-26T13:42:08.224" v="138" actId="700"/>
          <ac:spMkLst>
            <pc:docMk/>
            <pc:sldMk cId="1304954348" sldId="816"/>
            <ac:spMk id="2" creationId="{E29AA2DC-F96A-7CB9-434B-10F469C8EA68}"/>
          </ac:spMkLst>
        </pc:spChg>
        <pc:spChg chg="del">
          <ac:chgData name="Morgan, Josh D." userId="f1482c0c-2f90-442d-8975-25c8a3ab486c" providerId="ADAL" clId="{FE3184E1-FAAF-49EB-84DE-4863FCD07DC4}" dt="2024-07-26T13:42:08.224" v="138" actId="700"/>
          <ac:spMkLst>
            <pc:docMk/>
            <pc:sldMk cId="1304954348" sldId="816"/>
            <ac:spMk id="3" creationId="{28AAEFEF-6319-F1AD-A80C-7EB09B625BF0}"/>
          </ac:spMkLst>
        </pc:spChg>
        <pc:spChg chg="del">
          <ac:chgData name="Morgan, Josh D." userId="f1482c0c-2f90-442d-8975-25c8a3ab486c" providerId="ADAL" clId="{FE3184E1-FAAF-49EB-84DE-4863FCD07DC4}" dt="2024-07-26T13:42:08.224" v="138" actId="700"/>
          <ac:spMkLst>
            <pc:docMk/>
            <pc:sldMk cId="1304954348" sldId="816"/>
            <ac:spMk id="4" creationId="{8D7F551D-5E47-7FF7-4E1B-D47EE8B183F9}"/>
          </ac:spMkLst>
        </pc:spChg>
        <pc:spChg chg="del">
          <ac:chgData name="Morgan, Josh D." userId="f1482c0c-2f90-442d-8975-25c8a3ab486c" providerId="ADAL" clId="{FE3184E1-FAAF-49EB-84DE-4863FCD07DC4}" dt="2024-07-26T13:42:08.224" v="138" actId="700"/>
          <ac:spMkLst>
            <pc:docMk/>
            <pc:sldMk cId="1304954348" sldId="816"/>
            <ac:spMk id="5" creationId="{048DC71D-BA47-0380-8F30-3F6630F83EC4}"/>
          </ac:spMkLst>
        </pc:spChg>
        <pc:spChg chg="del">
          <ac:chgData name="Morgan, Josh D." userId="f1482c0c-2f90-442d-8975-25c8a3ab486c" providerId="ADAL" clId="{FE3184E1-FAAF-49EB-84DE-4863FCD07DC4}" dt="2024-07-26T13:42:08.224" v="138" actId="700"/>
          <ac:spMkLst>
            <pc:docMk/>
            <pc:sldMk cId="1304954348" sldId="816"/>
            <ac:spMk id="6" creationId="{43E2FA53-0EF3-0B98-4A0A-E860240A8419}"/>
          </ac:spMkLst>
        </pc:spChg>
        <pc:spChg chg="del">
          <ac:chgData name="Morgan, Josh D." userId="f1482c0c-2f90-442d-8975-25c8a3ab486c" providerId="ADAL" clId="{FE3184E1-FAAF-49EB-84DE-4863FCD07DC4}" dt="2024-07-26T13:42:08.224" v="138" actId="700"/>
          <ac:spMkLst>
            <pc:docMk/>
            <pc:sldMk cId="1304954348" sldId="816"/>
            <ac:spMk id="7" creationId="{E358B956-4D95-DDBC-7115-A4597B3270CC}"/>
          </ac:spMkLst>
        </pc:spChg>
        <pc:spChg chg="del">
          <ac:chgData name="Morgan, Josh D." userId="f1482c0c-2f90-442d-8975-25c8a3ab486c" providerId="ADAL" clId="{FE3184E1-FAAF-49EB-84DE-4863FCD07DC4}" dt="2024-07-26T13:42:08.224" v="138" actId="700"/>
          <ac:spMkLst>
            <pc:docMk/>
            <pc:sldMk cId="1304954348" sldId="816"/>
            <ac:spMk id="8" creationId="{F7503C43-19F1-0A4A-50B5-CE34AC4C6559}"/>
          </ac:spMkLst>
        </pc:spChg>
        <pc:spChg chg="del">
          <ac:chgData name="Morgan, Josh D." userId="f1482c0c-2f90-442d-8975-25c8a3ab486c" providerId="ADAL" clId="{FE3184E1-FAAF-49EB-84DE-4863FCD07DC4}" dt="2024-07-26T13:42:08.224" v="138" actId="700"/>
          <ac:spMkLst>
            <pc:docMk/>
            <pc:sldMk cId="1304954348" sldId="816"/>
            <ac:spMk id="9" creationId="{550B2850-8F02-E23C-D58B-C95F993EE8DD}"/>
          </ac:spMkLst>
        </pc:spChg>
        <pc:spChg chg="del">
          <ac:chgData name="Morgan, Josh D." userId="f1482c0c-2f90-442d-8975-25c8a3ab486c" providerId="ADAL" clId="{FE3184E1-FAAF-49EB-84DE-4863FCD07DC4}" dt="2024-07-26T13:42:08.224" v="138" actId="700"/>
          <ac:spMkLst>
            <pc:docMk/>
            <pc:sldMk cId="1304954348" sldId="816"/>
            <ac:spMk id="10" creationId="{DE133056-3D4C-D7B6-FDE8-AD07E1514174}"/>
          </ac:spMkLst>
        </pc:spChg>
        <pc:spChg chg="del">
          <ac:chgData name="Morgan, Josh D." userId="f1482c0c-2f90-442d-8975-25c8a3ab486c" providerId="ADAL" clId="{FE3184E1-FAAF-49EB-84DE-4863FCD07DC4}" dt="2024-07-26T13:42:08.224" v="138" actId="700"/>
          <ac:spMkLst>
            <pc:docMk/>
            <pc:sldMk cId="1304954348" sldId="816"/>
            <ac:spMk id="11" creationId="{D03D9AD7-A90A-61FA-76DD-3446C44D25A9}"/>
          </ac:spMkLst>
        </pc:spChg>
        <pc:spChg chg="del">
          <ac:chgData name="Morgan, Josh D." userId="f1482c0c-2f90-442d-8975-25c8a3ab486c" providerId="ADAL" clId="{FE3184E1-FAAF-49EB-84DE-4863FCD07DC4}" dt="2024-07-26T13:42:08.224" v="138" actId="700"/>
          <ac:spMkLst>
            <pc:docMk/>
            <pc:sldMk cId="1304954348" sldId="816"/>
            <ac:spMk id="12" creationId="{3BA160A4-6993-53F6-7551-3D2AD06A2E3F}"/>
          </ac:spMkLst>
        </pc:spChg>
        <pc:spChg chg="del">
          <ac:chgData name="Morgan, Josh D." userId="f1482c0c-2f90-442d-8975-25c8a3ab486c" providerId="ADAL" clId="{FE3184E1-FAAF-49EB-84DE-4863FCD07DC4}" dt="2024-07-26T13:42:08.224" v="138" actId="700"/>
          <ac:spMkLst>
            <pc:docMk/>
            <pc:sldMk cId="1304954348" sldId="816"/>
            <ac:spMk id="13" creationId="{846AED20-3A77-035A-1C9F-45E089A003D3}"/>
          </ac:spMkLst>
        </pc:spChg>
        <pc:spChg chg="del">
          <ac:chgData name="Morgan, Josh D." userId="f1482c0c-2f90-442d-8975-25c8a3ab486c" providerId="ADAL" clId="{FE3184E1-FAAF-49EB-84DE-4863FCD07DC4}" dt="2024-07-26T13:42:08.224" v="138" actId="700"/>
          <ac:spMkLst>
            <pc:docMk/>
            <pc:sldMk cId="1304954348" sldId="816"/>
            <ac:spMk id="14" creationId="{3242FF39-0BE2-2624-C2E9-9A1C15FA6159}"/>
          </ac:spMkLst>
        </pc:spChg>
      </pc:sldChg>
      <pc:sldChg chg="add del">
        <pc:chgData name="Morgan, Josh D." userId="f1482c0c-2f90-442d-8975-25c8a3ab486c" providerId="ADAL" clId="{FE3184E1-FAAF-49EB-84DE-4863FCD07DC4}" dt="2024-07-26T13:36:31.499" v="83" actId="47"/>
        <pc:sldMkLst>
          <pc:docMk/>
          <pc:sldMk cId="1401379246" sldId="816"/>
        </pc:sldMkLst>
      </pc:sldChg>
      <pc:sldChg chg="new del">
        <pc:chgData name="Morgan, Josh D." userId="f1482c0c-2f90-442d-8975-25c8a3ab486c" providerId="ADAL" clId="{FE3184E1-FAAF-49EB-84DE-4863FCD07DC4}" dt="2024-07-26T13:39:56.301" v="100" actId="47"/>
        <pc:sldMkLst>
          <pc:docMk/>
          <pc:sldMk cId="2427667427" sldId="816"/>
        </pc:sldMkLst>
      </pc:sldChg>
      <pc:sldChg chg="addSp delSp modSp new del mod modClrScheme chgLayout">
        <pc:chgData name="Morgan, Josh D." userId="f1482c0c-2f90-442d-8975-25c8a3ab486c" providerId="ADAL" clId="{FE3184E1-FAAF-49EB-84DE-4863FCD07DC4}" dt="2024-07-26T13:52:13.536" v="216" actId="2696"/>
        <pc:sldMkLst>
          <pc:docMk/>
          <pc:sldMk cId="357916331" sldId="817"/>
        </pc:sldMkLst>
        <pc:spChg chg="del mod ord">
          <ac:chgData name="Morgan, Josh D." userId="f1482c0c-2f90-442d-8975-25c8a3ab486c" providerId="ADAL" clId="{FE3184E1-FAAF-49EB-84DE-4863FCD07DC4}" dt="2024-07-26T13:43:34.393" v="163" actId="700"/>
          <ac:spMkLst>
            <pc:docMk/>
            <pc:sldMk cId="357916331" sldId="817"/>
            <ac:spMk id="2" creationId="{1C4BA723-D0E0-E2B3-CDED-7A21DE35471E}"/>
          </ac:spMkLst>
        </pc:spChg>
        <pc:spChg chg="del mod ord">
          <ac:chgData name="Morgan, Josh D." userId="f1482c0c-2f90-442d-8975-25c8a3ab486c" providerId="ADAL" clId="{FE3184E1-FAAF-49EB-84DE-4863FCD07DC4}" dt="2024-07-26T13:43:34.393" v="163" actId="700"/>
          <ac:spMkLst>
            <pc:docMk/>
            <pc:sldMk cId="357916331" sldId="817"/>
            <ac:spMk id="3" creationId="{6C59CC2A-236A-A427-B358-C412EB63B2F5}"/>
          </ac:spMkLst>
        </pc:spChg>
        <pc:spChg chg="del">
          <ac:chgData name="Morgan, Josh D." userId="f1482c0c-2f90-442d-8975-25c8a3ab486c" providerId="ADAL" clId="{FE3184E1-FAAF-49EB-84DE-4863FCD07DC4}" dt="2024-07-26T13:43:34.393" v="163" actId="700"/>
          <ac:spMkLst>
            <pc:docMk/>
            <pc:sldMk cId="357916331" sldId="817"/>
            <ac:spMk id="4" creationId="{1CB9B481-7D2A-3195-3ACE-8E4CB9C2AA06}"/>
          </ac:spMkLst>
        </pc:spChg>
        <pc:spChg chg="del">
          <ac:chgData name="Morgan, Josh D." userId="f1482c0c-2f90-442d-8975-25c8a3ab486c" providerId="ADAL" clId="{FE3184E1-FAAF-49EB-84DE-4863FCD07DC4}" dt="2024-07-26T13:43:34.393" v="163" actId="700"/>
          <ac:spMkLst>
            <pc:docMk/>
            <pc:sldMk cId="357916331" sldId="817"/>
            <ac:spMk id="5" creationId="{F11F6B80-E837-A91C-7B59-FEAFFC83710B}"/>
          </ac:spMkLst>
        </pc:spChg>
        <pc:spChg chg="del">
          <ac:chgData name="Morgan, Josh D." userId="f1482c0c-2f90-442d-8975-25c8a3ab486c" providerId="ADAL" clId="{FE3184E1-FAAF-49EB-84DE-4863FCD07DC4}" dt="2024-07-26T13:43:34.393" v="163" actId="700"/>
          <ac:spMkLst>
            <pc:docMk/>
            <pc:sldMk cId="357916331" sldId="817"/>
            <ac:spMk id="6" creationId="{CF144108-CC40-8EBE-47FF-33D16BAE05FB}"/>
          </ac:spMkLst>
        </pc:spChg>
        <pc:spChg chg="del">
          <ac:chgData name="Morgan, Josh D." userId="f1482c0c-2f90-442d-8975-25c8a3ab486c" providerId="ADAL" clId="{FE3184E1-FAAF-49EB-84DE-4863FCD07DC4}" dt="2024-07-26T13:43:34.393" v="163" actId="700"/>
          <ac:spMkLst>
            <pc:docMk/>
            <pc:sldMk cId="357916331" sldId="817"/>
            <ac:spMk id="7" creationId="{E4342EB1-8F3B-E9C0-DFF4-43EDD91DB5E1}"/>
          </ac:spMkLst>
        </pc:spChg>
        <pc:spChg chg="del">
          <ac:chgData name="Morgan, Josh D." userId="f1482c0c-2f90-442d-8975-25c8a3ab486c" providerId="ADAL" clId="{FE3184E1-FAAF-49EB-84DE-4863FCD07DC4}" dt="2024-07-26T13:43:34.393" v="163" actId="700"/>
          <ac:spMkLst>
            <pc:docMk/>
            <pc:sldMk cId="357916331" sldId="817"/>
            <ac:spMk id="8" creationId="{A24CF136-0533-2EF3-1402-B850C26B8F35}"/>
          </ac:spMkLst>
        </pc:spChg>
        <pc:spChg chg="del">
          <ac:chgData name="Morgan, Josh D." userId="f1482c0c-2f90-442d-8975-25c8a3ab486c" providerId="ADAL" clId="{FE3184E1-FAAF-49EB-84DE-4863FCD07DC4}" dt="2024-07-26T13:43:34.393" v="163" actId="700"/>
          <ac:spMkLst>
            <pc:docMk/>
            <pc:sldMk cId="357916331" sldId="817"/>
            <ac:spMk id="9" creationId="{D62712BB-E737-BE80-54CB-C4E2FC21F608}"/>
          </ac:spMkLst>
        </pc:spChg>
        <pc:spChg chg="del">
          <ac:chgData name="Morgan, Josh D." userId="f1482c0c-2f90-442d-8975-25c8a3ab486c" providerId="ADAL" clId="{FE3184E1-FAAF-49EB-84DE-4863FCD07DC4}" dt="2024-07-26T13:43:34.393" v="163" actId="700"/>
          <ac:spMkLst>
            <pc:docMk/>
            <pc:sldMk cId="357916331" sldId="817"/>
            <ac:spMk id="10" creationId="{166989E5-7688-6611-69BD-5C2F6CE3857D}"/>
          </ac:spMkLst>
        </pc:spChg>
        <pc:spChg chg="del">
          <ac:chgData name="Morgan, Josh D." userId="f1482c0c-2f90-442d-8975-25c8a3ab486c" providerId="ADAL" clId="{FE3184E1-FAAF-49EB-84DE-4863FCD07DC4}" dt="2024-07-26T13:43:34.393" v="163" actId="700"/>
          <ac:spMkLst>
            <pc:docMk/>
            <pc:sldMk cId="357916331" sldId="817"/>
            <ac:spMk id="11" creationId="{972C9DA2-7D9F-F7EA-1707-63201F572465}"/>
          </ac:spMkLst>
        </pc:spChg>
        <pc:spChg chg="del">
          <ac:chgData name="Morgan, Josh D." userId="f1482c0c-2f90-442d-8975-25c8a3ab486c" providerId="ADAL" clId="{FE3184E1-FAAF-49EB-84DE-4863FCD07DC4}" dt="2024-07-26T13:43:34.393" v="163" actId="700"/>
          <ac:spMkLst>
            <pc:docMk/>
            <pc:sldMk cId="357916331" sldId="817"/>
            <ac:spMk id="12" creationId="{92D028BA-61B3-5D11-AD22-A5B0DF49E279}"/>
          </ac:spMkLst>
        </pc:spChg>
        <pc:spChg chg="del">
          <ac:chgData name="Morgan, Josh D." userId="f1482c0c-2f90-442d-8975-25c8a3ab486c" providerId="ADAL" clId="{FE3184E1-FAAF-49EB-84DE-4863FCD07DC4}" dt="2024-07-26T13:43:34.393" v="163" actId="700"/>
          <ac:spMkLst>
            <pc:docMk/>
            <pc:sldMk cId="357916331" sldId="817"/>
            <ac:spMk id="13" creationId="{E7BD5C23-74F1-2BE2-0E60-F59973112DB8}"/>
          </ac:spMkLst>
        </pc:spChg>
        <pc:spChg chg="del mod ord">
          <ac:chgData name="Morgan, Josh D." userId="f1482c0c-2f90-442d-8975-25c8a3ab486c" providerId="ADAL" clId="{FE3184E1-FAAF-49EB-84DE-4863FCD07DC4}" dt="2024-07-26T13:43:34.393" v="163" actId="700"/>
          <ac:spMkLst>
            <pc:docMk/>
            <pc:sldMk cId="357916331" sldId="817"/>
            <ac:spMk id="14" creationId="{18456EBE-ACDF-9746-85E2-5AF9128C924F}"/>
          </ac:spMkLst>
        </pc:spChg>
        <pc:spChg chg="add del mod ord">
          <ac:chgData name="Morgan, Josh D." userId="f1482c0c-2f90-442d-8975-25c8a3ab486c" providerId="ADAL" clId="{FE3184E1-FAAF-49EB-84DE-4863FCD07DC4}" dt="2024-07-26T13:43:38.313" v="164" actId="478"/>
          <ac:spMkLst>
            <pc:docMk/>
            <pc:sldMk cId="357916331" sldId="817"/>
            <ac:spMk id="15" creationId="{4AFCFF67-9033-C526-1707-FD218A8B0578}"/>
          </ac:spMkLst>
        </pc:spChg>
        <pc:spChg chg="add del mod ord">
          <ac:chgData name="Morgan, Josh D." userId="f1482c0c-2f90-442d-8975-25c8a3ab486c" providerId="ADAL" clId="{FE3184E1-FAAF-49EB-84DE-4863FCD07DC4}" dt="2024-07-26T13:44:26.802" v="172" actId="931"/>
          <ac:spMkLst>
            <pc:docMk/>
            <pc:sldMk cId="357916331" sldId="817"/>
            <ac:spMk id="16" creationId="{0F172F26-A63A-A249-CE51-D61033026C9B}"/>
          </ac:spMkLst>
        </pc:spChg>
        <pc:spChg chg="add del mod ord">
          <ac:chgData name="Morgan, Josh D." userId="f1482c0c-2f90-442d-8975-25c8a3ab486c" providerId="ADAL" clId="{FE3184E1-FAAF-49EB-84DE-4863FCD07DC4}" dt="2024-07-26T13:43:39.488" v="165" actId="478"/>
          <ac:spMkLst>
            <pc:docMk/>
            <pc:sldMk cId="357916331" sldId="817"/>
            <ac:spMk id="17" creationId="{C1984E3D-6146-A566-981C-FA75933C524A}"/>
          </ac:spMkLst>
        </pc:spChg>
        <pc:spChg chg="add mod">
          <ac:chgData name="Morgan, Josh D." userId="f1482c0c-2f90-442d-8975-25c8a3ab486c" providerId="ADAL" clId="{FE3184E1-FAAF-49EB-84DE-4863FCD07DC4}" dt="2024-07-26T13:48:04.593" v="195" actId="14100"/>
          <ac:spMkLst>
            <pc:docMk/>
            <pc:sldMk cId="357916331" sldId="817"/>
            <ac:spMk id="23" creationId="{9B7D5847-386F-40B6-A477-4005BA322D5B}"/>
          </ac:spMkLst>
        </pc:spChg>
        <pc:picChg chg="add del mod">
          <ac:chgData name="Morgan, Josh D." userId="f1482c0c-2f90-442d-8975-25c8a3ab486c" providerId="ADAL" clId="{FE3184E1-FAAF-49EB-84DE-4863FCD07DC4}" dt="2024-07-26T13:47:53.059" v="192" actId="478"/>
          <ac:picMkLst>
            <pc:docMk/>
            <pc:sldMk cId="357916331" sldId="817"/>
            <ac:picMk id="19" creationId="{D7C34C2C-FFA0-BA51-3B61-A0B94D39BBE5}"/>
          </ac:picMkLst>
        </pc:picChg>
        <pc:picChg chg="add del mod">
          <ac:chgData name="Morgan, Josh D." userId="f1482c0c-2f90-442d-8975-25c8a3ab486c" providerId="ADAL" clId="{FE3184E1-FAAF-49EB-84DE-4863FCD07DC4}" dt="2024-07-26T13:45:11.158" v="186" actId="478"/>
          <ac:picMkLst>
            <pc:docMk/>
            <pc:sldMk cId="357916331" sldId="817"/>
            <ac:picMk id="21" creationId="{46D3A7A9-0B42-26D5-2BA0-46D6EE4F850A}"/>
          </ac:picMkLst>
        </pc:picChg>
      </pc:sldChg>
      <pc:sldChg chg="addSp delSp modSp new del mod modClrScheme chgLayout">
        <pc:chgData name="Morgan, Josh D." userId="f1482c0c-2f90-442d-8975-25c8a3ab486c" providerId="ADAL" clId="{FE3184E1-FAAF-49EB-84DE-4863FCD07DC4}" dt="2024-07-26T13:56:11.787" v="235" actId="2696"/>
        <pc:sldMkLst>
          <pc:docMk/>
          <pc:sldMk cId="1828370500" sldId="817"/>
        </pc:sldMkLst>
        <pc:spChg chg="del mod ord">
          <ac:chgData name="Morgan, Josh D." userId="f1482c0c-2f90-442d-8975-25c8a3ab486c" providerId="ADAL" clId="{FE3184E1-FAAF-49EB-84DE-4863FCD07DC4}" dt="2024-07-26T13:55:33.545" v="231" actId="700"/>
          <ac:spMkLst>
            <pc:docMk/>
            <pc:sldMk cId="1828370500" sldId="817"/>
            <ac:spMk id="2" creationId="{54457050-ADBC-19B2-6668-1FD3717AF643}"/>
          </ac:spMkLst>
        </pc:spChg>
        <pc:spChg chg="del">
          <ac:chgData name="Morgan, Josh D." userId="f1482c0c-2f90-442d-8975-25c8a3ab486c" providerId="ADAL" clId="{FE3184E1-FAAF-49EB-84DE-4863FCD07DC4}" dt="2024-07-26T13:55:33.545" v="231" actId="700"/>
          <ac:spMkLst>
            <pc:docMk/>
            <pc:sldMk cId="1828370500" sldId="817"/>
            <ac:spMk id="3" creationId="{00825565-1C4A-3C25-7D9A-395ED6104DB3}"/>
          </ac:spMkLst>
        </pc:spChg>
        <pc:spChg chg="del">
          <ac:chgData name="Morgan, Josh D." userId="f1482c0c-2f90-442d-8975-25c8a3ab486c" providerId="ADAL" clId="{FE3184E1-FAAF-49EB-84DE-4863FCD07DC4}" dt="2024-07-26T13:55:33.545" v="231" actId="700"/>
          <ac:spMkLst>
            <pc:docMk/>
            <pc:sldMk cId="1828370500" sldId="817"/>
            <ac:spMk id="4" creationId="{55C97D66-105F-ECCE-2BEA-F82D528F3A8B}"/>
          </ac:spMkLst>
        </pc:spChg>
        <pc:spChg chg="del">
          <ac:chgData name="Morgan, Josh D." userId="f1482c0c-2f90-442d-8975-25c8a3ab486c" providerId="ADAL" clId="{FE3184E1-FAAF-49EB-84DE-4863FCD07DC4}" dt="2024-07-26T13:55:33.545" v="231" actId="700"/>
          <ac:spMkLst>
            <pc:docMk/>
            <pc:sldMk cId="1828370500" sldId="817"/>
            <ac:spMk id="5" creationId="{D66A6507-C28F-0DDE-CE15-408D5F328F2D}"/>
          </ac:spMkLst>
        </pc:spChg>
        <pc:spChg chg="del">
          <ac:chgData name="Morgan, Josh D." userId="f1482c0c-2f90-442d-8975-25c8a3ab486c" providerId="ADAL" clId="{FE3184E1-FAAF-49EB-84DE-4863FCD07DC4}" dt="2024-07-26T13:55:33.545" v="231" actId="700"/>
          <ac:spMkLst>
            <pc:docMk/>
            <pc:sldMk cId="1828370500" sldId="817"/>
            <ac:spMk id="6" creationId="{5D6D43CA-0874-F2B4-8E24-32EB241D9736}"/>
          </ac:spMkLst>
        </pc:spChg>
        <pc:spChg chg="del">
          <ac:chgData name="Morgan, Josh D." userId="f1482c0c-2f90-442d-8975-25c8a3ab486c" providerId="ADAL" clId="{FE3184E1-FAAF-49EB-84DE-4863FCD07DC4}" dt="2024-07-26T13:55:33.545" v="231" actId="700"/>
          <ac:spMkLst>
            <pc:docMk/>
            <pc:sldMk cId="1828370500" sldId="817"/>
            <ac:spMk id="7" creationId="{3FE66F08-D789-DB28-063E-A46E947FDEC4}"/>
          </ac:spMkLst>
        </pc:spChg>
        <pc:spChg chg="del">
          <ac:chgData name="Morgan, Josh D." userId="f1482c0c-2f90-442d-8975-25c8a3ab486c" providerId="ADAL" clId="{FE3184E1-FAAF-49EB-84DE-4863FCD07DC4}" dt="2024-07-26T13:55:33.545" v="231" actId="700"/>
          <ac:spMkLst>
            <pc:docMk/>
            <pc:sldMk cId="1828370500" sldId="817"/>
            <ac:spMk id="8" creationId="{D9DC1776-FE0A-908E-7952-440EC34CB46E}"/>
          </ac:spMkLst>
        </pc:spChg>
        <pc:spChg chg="del">
          <ac:chgData name="Morgan, Josh D." userId="f1482c0c-2f90-442d-8975-25c8a3ab486c" providerId="ADAL" clId="{FE3184E1-FAAF-49EB-84DE-4863FCD07DC4}" dt="2024-07-26T13:55:33.545" v="231" actId="700"/>
          <ac:spMkLst>
            <pc:docMk/>
            <pc:sldMk cId="1828370500" sldId="817"/>
            <ac:spMk id="9" creationId="{B2E36E5F-D290-F055-E908-B94C57094081}"/>
          </ac:spMkLst>
        </pc:spChg>
        <pc:spChg chg="del">
          <ac:chgData name="Morgan, Josh D." userId="f1482c0c-2f90-442d-8975-25c8a3ab486c" providerId="ADAL" clId="{FE3184E1-FAAF-49EB-84DE-4863FCD07DC4}" dt="2024-07-26T13:55:33.545" v="231" actId="700"/>
          <ac:spMkLst>
            <pc:docMk/>
            <pc:sldMk cId="1828370500" sldId="817"/>
            <ac:spMk id="10" creationId="{8DB86243-BF3F-40E3-CE81-C79C6A156D67}"/>
          </ac:spMkLst>
        </pc:spChg>
        <pc:spChg chg="del">
          <ac:chgData name="Morgan, Josh D." userId="f1482c0c-2f90-442d-8975-25c8a3ab486c" providerId="ADAL" clId="{FE3184E1-FAAF-49EB-84DE-4863FCD07DC4}" dt="2024-07-26T13:55:33.545" v="231" actId="700"/>
          <ac:spMkLst>
            <pc:docMk/>
            <pc:sldMk cId="1828370500" sldId="817"/>
            <ac:spMk id="11" creationId="{B338F291-26A0-FC14-6212-2C1EDCACCE30}"/>
          </ac:spMkLst>
        </pc:spChg>
        <pc:spChg chg="del">
          <ac:chgData name="Morgan, Josh D." userId="f1482c0c-2f90-442d-8975-25c8a3ab486c" providerId="ADAL" clId="{FE3184E1-FAAF-49EB-84DE-4863FCD07DC4}" dt="2024-07-26T13:55:33.545" v="231" actId="700"/>
          <ac:spMkLst>
            <pc:docMk/>
            <pc:sldMk cId="1828370500" sldId="817"/>
            <ac:spMk id="12" creationId="{F21E69EC-FD1B-C0F5-4B89-3B8661C7C7F4}"/>
          </ac:spMkLst>
        </pc:spChg>
        <pc:spChg chg="del">
          <ac:chgData name="Morgan, Josh D." userId="f1482c0c-2f90-442d-8975-25c8a3ab486c" providerId="ADAL" clId="{FE3184E1-FAAF-49EB-84DE-4863FCD07DC4}" dt="2024-07-26T13:55:33.545" v="231" actId="700"/>
          <ac:spMkLst>
            <pc:docMk/>
            <pc:sldMk cId="1828370500" sldId="817"/>
            <ac:spMk id="13" creationId="{128A6068-539F-1933-6F3E-34AD047E3DF9}"/>
          </ac:spMkLst>
        </pc:spChg>
        <pc:spChg chg="del">
          <ac:chgData name="Morgan, Josh D." userId="f1482c0c-2f90-442d-8975-25c8a3ab486c" providerId="ADAL" clId="{FE3184E1-FAAF-49EB-84DE-4863FCD07DC4}" dt="2024-07-26T13:55:33.545" v="231" actId="700"/>
          <ac:spMkLst>
            <pc:docMk/>
            <pc:sldMk cId="1828370500" sldId="817"/>
            <ac:spMk id="14" creationId="{621C0C81-252C-16CA-2D30-C991DE376D20}"/>
          </ac:spMkLst>
        </pc:spChg>
        <pc:spChg chg="add del mod ord">
          <ac:chgData name="Morgan, Josh D." userId="f1482c0c-2f90-442d-8975-25c8a3ab486c" providerId="ADAL" clId="{FE3184E1-FAAF-49EB-84DE-4863FCD07DC4}" dt="2024-07-26T13:55:39.002" v="232" actId="931"/>
          <ac:spMkLst>
            <pc:docMk/>
            <pc:sldMk cId="1828370500" sldId="817"/>
            <ac:spMk id="15" creationId="{88813D44-CD18-3D1D-4425-B7595C4AC25A}"/>
          </ac:spMkLst>
        </pc:spChg>
        <pc:picChg chg="add mod">
          <ac:chgData name="Morgan, Josh D." userId="f1482c0c-2f90-442d-8975-25c8a3ab486c" providerId="ADAL" clId="{FE3184E1-FAAF-49EB-84DE-4863FCD07DC4}" dt="2024-07-26T13:55:40.001" v="234" actId="962"/>
          <ac:picMkLst>
            <pc:docMk/>
            <pc:sldMk cId="1828370500" sldId="817"/>
            <ac:picMk id="17" creationId="{40C18CF8-E69B-C258-61D0-AF4205C5AAF9}"/>
          </ac:picMkLst>
        </pc:picChg>
      </pc:sldChg>
      <pc:sldChg chg="addSp delSp modSp new mod modClrScheme chgLayout">
        <pc:chgData name="Morgan, Josh D." userId="f1482c0c-2f90-442d-8975-25c8a3ab486c" providerId="ADAL" clId="{FE3184E1-FAAF-49EB-84DE-4863FCD07DC4}" dt="2024-07-26T14:01:50.333" v="337" actId="478"/>
        <pc:sldMkLst>
          <pc:docMk/>
          <pc:sldMk cId="2001650501" sldId="817"/>
        </pc:sldMkLst>
        <pc:spChg chg="del mod ord">
          <ac:chgData name="Morgan, Josh D." userId="f1482c0c-2f90-442d-8975-25c8a3ab486c" providerId="ADAL" clId="{FE3184E1-FAAF-49EB-84DE-4863FCD07DC4}" dt="2024-07-26T14:01:39.758" v="333" actId="700"/>
          <ac:spMkLst>
            <pc:docMk/>
            <pc:sldMk cId="2001650501" sldId="817"/>
            <ac:spMk id="2" creationId="{85A4E5FB-63D9-3C38-588E-37CFDF96F9AD}"/>
          </ac:spMkLst>
        </pc:spChg>
        <pc:spChg chg="del">
          <ac:chgData name="Morgan, Josh D." userId="f1482c0c-2f90-442d-8975-25c8a3ab486c" providerId="ADAL" clId="{FE3184E1-FAAF-49EB-84DE-4863FCD07DC4}" dt="2024-07-26T14:01:39.758" v="333" actId="700"/>
          <ac:spMkLst>
            <pc:docMk/>
            <pc:sldMk cId="2001650501" sldId="817"/>
            <ac:spMk id="3" creationId="{125E6E50-2541-EC22-772A-7E56176F67E1}"/>
          </ac:spMkLst>
        </pc:spChg>
        <pc:spChg chg="del">
          <ac:chgData name="Morgan, Josh D." userId="f1482c0c-2f90-442d-8975-25c8a3ab486c" providerId="ADAL" clId="{FE3184E1-FAAF-49EB-84DE-4863FCD07DC4}" dt="2024-07-26T14:01:39.758" v="333" actId="700"/>
          <ac:spMkLst>
            <pc:docMk/>
            <pc:sldMk cId="2001650501" sldId="817"/>
            <ac:spMk id="4" creationId="{A6D92647-20FC-3769-A5E5-7A1CDE797618}"/>
          </ac:spMkLst>
        </pc:spChg>
        <pc:spChg chg="del">
          <ac:chgData name="Morgan, Josh D." userId="f1482c0c-2f90-442d-8975-25c8a3ab486c" providerId="ADAL" clId="{FE3184E1-FAAF-49EB-84DE-4863FCD07DC4}" dt="2024-07-26T14:01:39.758" v="333" actId="700"/>
          <ac:spMkLst>
            <pc:docMk/>
            <pc:sldMk cId="2001650501" sldId="817"/>
            <ac:spMk id="5" creationId="{D1825723-12A4-9418-F382-35A5DC2D2641}"/>
          </ac:spMkLst>
        </pc:spChg>
        <pc:spChg chg="del">
          <ac:chgData name="Morgan, Josh D." userId="f1482c0c-2f90-442d-8975-25c8a3ab486c" providerId="ADAL" clId="{FE3184E1-FAAF-49EB-84DE-4863FCD07DC4}" dt="2024-07-26T14:01:39.758" v="333" actId="700"/>
          <ac:spMkLst>
            <pc:docMk/>
            <pc:sldMk cId="2001650501" sldId="817"/>
            <ac:spMk id="6" creationId="{81527FE1-DD2A-9CDF-2B57-B9D29ABC7A6D}"/>
          </ac:spMkLst>
        </pc:spChg>
        <pc:spChg chg="del">
          <ac:chgData name="Morgan, Josh D." userId="f1482c0c-2f90-442d-8975-25c8a3ab486c" providerId="ADAL" clId="{FE3184E1-FAAF-49EB-84DE-4863FCD07DC4}" dt="2024-07-26T14:01:39.758" v="333" actId="700"/>
          <ac:spMkLst>
            <pc:docMk/>
            <pc:sldMk cId="2001650501" sldId="817"/>
            <ac:spMk id="7" creationId="{32485CFF-927A-EE15-B1D7-6AFEB3E9C25B}"/>
          </ac:spMkLst>
        </pc:spChg>
        <pc:spChg chg="del">
          <ac:chgData name="Morgan, Josh D." userId="f1482c0c-2f90-442d-8975-25c8a3ab486c" providerId="ADAL" clId="{FE3184E1-FAAF-49EB-84DE-4863FCD07DC4}" dt="2024-07-26T14:01:39.758" v="333" actId="700"/>
          <ac:spMkLst>
            <pc:docMk/>
            <pc:sldMk cId="2001650501" sldId="817"/>
            <ac:spMk id="8" creationId="{FF44CB7C-EE85-312F-BEBC-10556557602D}"/>
          </ac:spMkLst>
        </pc:spChg>
        <pc:spChg chg="del">
          <ac:chgData name="Morgan, Josh D." userId="f1482c0c-2f90-442d-8975-25c8a3ab486c" providerId="ADAL" clId="{FE3184E1-FAAF-49EB-84DE-4863FCD07DC4}" dt="2024-07-26T14:01:39.758" v="333" actId="700"/>
          <ac:spMkLst>
            <pc:docMk/>
            <pc:sldMk cId="2001650501" sldId="817"/>
            <ac:spMk id="9" creationId="{1F8CD604-21D6-5646-AB7A-4CC2E40A327E}"/>
          </ac:spMkLst>
        </pc:spChg>
        <pc:spChg chg="del">
          <ac:chgData name="Morgan, Josh D." userId="f1482c0c-2f90-442d-8975-25c8a3ab486c" providerId="ADAL" clId="{FE3184E1-FAAF-49EB-84DE-4863FCD07DC4}" dt="2024-07-26T14:01:39.758" v="333" actId="700"/>
          <ac:spMkLst>
            <pc:docMk/>
            <pc:sldMk cId="2001650501" sldId="817"/>
            <ac:spMk id="10" creationId="{0ECBD409-23F3-0E0A-A2E0-937C32FB56BB}"/>
          </ac:spMkLst>
        </pc:spChg>
        <pc:spChg chg="del">
          <ac:chgData name="Morgan, Josh D." userId="f1482c0c-2f90-442d-8975-25c8a3ab486c" providerId="ADAL" clId="{FE3184E1-FAAF-49EB-84DE-4863FCD07DC4}" dt="2024-07-26T14:01:39.758" v="333" actId="700"/>
          <ac:spMkLst>
            <pc:docMk/>
            <pc:sldMk cId="2001650501" sldId="817"/>
            <ac:spMk id="11" creationId="{1E732713-4E29-4AF5-60E6-CA2FF3A4C1FE}"/>
          </ac:spMkLst>
        </pc:spChg>
        <pc:spChg chg="del">
          <ac:chgData name="Morgan, Josh D." userId="f1482c0c-2f90-442d-8975-25c8a3ab486c" providerId="ADAL" clId="{FE3184E1-FAAF-49EB-84DE-4863FCD07DC4}" dt="2024-07-26T14:01:39.758" v="333" actId="700"/>
          <ac:spMkLst>
            <pc:docMk/>
            <pc:sldMk cId="2001650501" sldId="817"/>
            <ac:spMk id="12" creationId="{2EC83F5F-26BA-50F7-6E5C-592C92A0A95C}"/>
          </ac:spMkLst>
        </pc:spChg>
        <pc:spChg chg="del">
          <ac:chgData name="Morgan, Josh D." userId="f1482c0c-2f90-442d-8975-25c8a3ab486c" providerId="ADAL" clId="{FE3184E1-FAAF-49EB-84DE-4863FCD07DC4}" dt="2024-07-26T14:01:39.758" v="333" actId="700"/>
          <ac:spMkLst>
            <pc:docMk/>
            <pc:sldMk cId="2001650501" sldId="817"/>
            <ac:spMk id="13" creationId="{FD184715-D6DF-0190-4FD2-C942053E0C80}"/>
          </ac:spMkLst>
        </pc:spChg>
        <pc:spChg chg="del">
          <ac:chgData name="Morgan, Josh D." userId="f1482c0c-2f90-442d-8975-25c8a3ab486c" providerId="ADAL" clId="{FE3184E1-FAAF-49EB-84DE-4863FCD07DC4}" dt="2024-07-26T14:01:39.758" v="333" actId="700"/>
          <ac:spMkLst>
            <pc:docMk/>
            <pc:sldMk cId="2001650501" sldId="817"/>
            <ac:spMk id="14" creationId="{87E3BDFD-C979-0937-147A-DAB7EAD352AA}"/>
          </ac:spMkLst>
        </pc:spChg>
        <pc:spChg chg="add del mod ord">
          <ac:chgData name="Morgan, Josh D." userId="f1482c0c-2f90-442d-8975-25c8a3ab486c" providerId="ADAL" clId="{FE3184E1-FAAF-49EB-84DE-4863FCD07DC4}" dt="2024-07-26T14:01:42.553" v="334" actId="931"/>
          <ac:spMkLst>
            <pc:docMk/>
            <pc:sldMk cId="2001650501" sldId="817"/>
            <ac:spMk id="15" creationId="{2FCBDAC1-6290-2666-F9BD-C6B01C32903D}"/>
          </ac:spMkLst>
        </pc:spChg>
        <pc:spChg chg="add mod">
          <ac:chgData name="Morgan, Josh D." userId="f1482c0c-2f90-442d-8975-25c8a3ab486c" providerId="ADAL" clId="{FE3184E1-FAAF-49EB-84DE-4863FCD07DC4}" dt="2024-07-26T14:01:50.333" v="337" actId="478"/>
          <ac:spMkLst>
            <pc:docMk/>
            <pc:sldMk cId="2001650501" sldId="817"/>
            <ac:spMk id="19" creationId="{914AE1C4-0B91-8B1C-49AF-788FEC35D847}"/>
          </ac:spMkLst>
        </pc:spChg>
        <pc:picChg chg="add del mod">
          <ac:chgData name="Morgan, Josh D." userId="f1482c0c-2f90-442d-8975-25c8a3ab486c" providerId="ADAL" clId="{FE3184E1-FAAF-49EB-84DE-4863FCD07DC4}" dt="2024-07-26T14:01:50.333" v="337" actId="478"/>
          <ac:picMkLst>
            <pc:docMk/>
            <pc:sldMk cId="2001650501" sldId="817"/>
            <ac:picMk id="17" creationId="{A30F367A-A4CF-B885-B5CF-9505E8B988E6}"/>
          </ac:picMkLst>
        </pc:picChg>
      </pc:sldChg>
      <pc:sldChg chg="addSp delSp modSp new del mod modClrScheme chgLayout">
        <pc:chgData name="Morgan, Josh D." userId="f1482c0c-2f90-442d-8975-25c8a3ab486c" providerId="ADAL" clId="{FE3184E1-FAAF-49EB-84DE-4863FCD07DC4}" dt="2024-07-26T13:59:29.618" v="301" actId="47"/>
        <pc:sldMkLst>
          <pc:docMk/>
          <pc:sldMk cId="2040293244" sldId="817"/>
        </pc:sldMkLst>
        <pc:spChg chg="del mod ord">
          <ac:chgData name="Morgan, Josh D." userId="f1482c0c-2f90-442d-8975-25c8a3ab486c" providerId="ADAL" clId="{FE3184E1-FAAF-49EB-84DE-4863FCD07DC4}" dt="2024-07-26T13:59:12.144" v="295" actId="700"/>
          <ac:spMkLst>
            <pc:docMk/>
            <pc:sldMk cId="2040293244" sldId="817"/>
            <ac:spMk id="2" creationId="{09F6349E-F782-A801-4267-A7462FA0BCC3}"/>
          </ac:spMkLst>
        </pc:spChg>
        <pc:spChg chg="del">
          <ac:chgData name="Morgan, Josh D." userId="f1482c0c-2f90-442d-8975-25c8a3ab486c" providerId="ADAL" clId="{FE3184E1-FAAF-49EB-84DE-4863FCD07DC4}" dt="2024-07-26T13:59:12.144" v="295" actId="700"/>
          <ac:spMkLst>
            <pc:docMk/>
            <pc:sldMk cId="2040293244" sldId="817"/>
            <ac:spMk id="3" creationId="{6912DAE7-EEAB-EA21-07A1-9AEFB7F0009D}"/>
          </ac:spMkLst>
        </pc:spChg>
        <pc:spChg chg="del">
          <ac:chgData name="Morgan, Josh D." userId="f1482c0c-2f90-442d-8975-25c8a3ab486c" providerId="ADAL" clId="{FE3184E1-FAAF-49EB-84DE-4863FCD07DC4}" dt="2024-07-26T13:59:12.144" v="295" actId="700"/>
          <ac:spMkLst>
            <pc:docMk/>
            <pc:sldMk cId="2040293244" sldId="817"/>
            <ac:spMk id="4" creationId="{43DE3B9D-8520-6C38-E368-4B9DA71936AA}"/>
          </ac:spMkLst>
        </pc:spChg>
        <pc:spChg chg="del">
          <ac:chgData name="Morgan, Josh D." userId="f1482c0c-2f90-442d-8975-25c8a3ab486c" providerId="ADAL" clId="{FE3184E1-FAAF-49EB-84DE-4863FCD07DC4}" dt="2024-07-26T13:59:12.144" v="295" actId="700"/>
          <ac:spMkLst>
            <pc:docMk/>
            <pc:sldMk cId="2040293244" sldId="817"/>
            <ac:spMk id="5" creationId="{0DCD65FE-B1C6-8FB0-C0FB-01B9DAB6E6E1}"/>
          </ac:spMkLst>
        </pc:spChg>
        <pc:spChg chg="del">
          <ac:chgData name="Morgan, Josh D." userId="f1482c0c-2f90-442d-8975-25c8a3ab486c" providerId="ADAL" clId="{FE3184E1-FAAF-49EB-84DE-4863FCD07DC4}" dt="2024-07-26T13:59:12.144" v="295" actId="700"/>
          <ac:spMkLst>
            <pc:docMk/>
            <pc:sldMk cId="2040293244" sldId="817"/>
            <ac:spMk id="6" creationId="{DC964D55-2063-CA20-6049-054EC4FF92AE}"/>
          </ac:spMkLst>
        </pc:spChg>
        <pc:spChg chg="del">
          <ac:chgData name="Morgan, Josh D." userId="f1482c0c-2f90-442d-8975-25c8a3ab486c" providerId="ADAL" clId="{FE3184E1-FAAF-49EB-84DE-4863FCD07DC4}" dt="2024-07-26T13:59:12.144" v="295" actId="700"/>
          <ac:spMkLst>
            <pc:docMk/>
            <pc:sldMk cId="2040293244" sldId="817"/>
            <ac:spMk id="7" creationId="{3402D12C-7A0D-C59F-5600-6C1AA9CA523D}"/>
          </ac:spMkLst>
        </pc:spChg>
        <pc:spChg chg="del">
          <ac:chgData name="Morgan, Josh D." userId="f1482c0c-2f90-442d-8975-25c8a3ab486c" providerId="ADAL" clId="{FE3184E1-FAAF-49EB-84DE-4863FCD07DC4}" dt="2024-07-26T13:59:12.144" v="295" actId="700"/>
          <ac:spMkLst>
            <pc:docMk/>
            <pc:sldMk cId="2040293244" sldId="817"/>
            <ac:spMk id="8" creationId="{452FD9CD-EDB9-D861-23B9-B1FFEC7227E8}"/>
          </ac:spMkLst>
        </pc:spChg>
        <pc:spChg chg="del">
          <ac:chgData name="Morgan, Josh D." userId="f1482c0c-2f90-442d-8975-25c8a3ab486c" providerId="ADAL" clId="{FE3184E1-FAAF-49EB-84DE-4863FCD07DC4}" dt="2024-07-26T13:59:12.144" v="295" actId="700"/>
          <ac:spMkLst>
            <pc:docMk/>
            <pc:sldMk cId="2040293244" sldId="817"/>
            <ac:spMk id="9" creationId="{0E886027-752E-CAA7-102F-25AFB4BDACAE}"/>
          </ac:spMkLst>
        </pc:spChg>
        <pc:spChg chg="del">
          <ac:chgData name="Morgan, Josh D." userId="f1482c0c-2f90-442d-8975-25c8a3ab486c" providerId="ADAL" clId="{FE3184E1-FAAF-49EB-84DE-4863FCD07DC4}" dt="2024-07-26T13:59:12.144" v="295" actId="700"/>
          <ac:spMkLst>
            <pc:docMk/>
            <pc:sldMk cId="2040293244" sldId="817"/>
            <ac:spMk id="10" creationId="{42BE73BA-E769-1E4A-31EA-B48EE5C43CA3}"/>
          </ac:spMkLst>
        </pc:spChg>
        <pc:spChg chg="del">
          <ac:chgData name="Morgan, Josh D." userId="f1482c0c-2f90-442d-8975-25c8a3ab486c" providerId="ADAL" clId="{FE3184E1-FAAF-49EB-84DE-4863FCD07DC4}" dt="2024-07-26T13:59:12.144" v="295" actId="700"/>
          <ac:spMkLst>
            <pc:docMk/>
            <pc:sldMk cId="2040293244" sldId="817"/>
            <ac:spMk id="11" creationId="{2FF7232E-7520-4D17-64E1-9A4F79FB8733}"/>
          </ac:spMkLst>
        </pc:spChg>
        <pc:spChg chg="del">
          <ac:chgData name="Morgan, Josh D." userId="f1482c0c-2f90-442d-8975-25c8a3ab486c" providerId="ADAL" clId="{FE3184E1-FAAF-49EB-84DE-4863FCD07DC4}" dt="2024-07-26T13:59:12.144" v="295" actId="700"/>
          <ac:spMkLst>
            <pc:docMk/>
            <pc:sldMk cId="2040293244" sldId="817"/>
            <ac:spMk id="12" creationId="{07193A80-989F-FAA3-EDA6-0F648A0AAADB}"/>
          </ac:spMkLst>
        </pc:spChg>
        <pc:spChg chg="del">
          <ac:chgData name="Morgan, Josh D." userId="f1482c0c-2f90-442d-8975-25c8a3ab486c" providerId="ADAL" clId="{FE3184E1-FAAF-49EB-84DE-4863FCD07DC4}" dt="2024-07-26T13:59:12.144" v="295" actId="700"/>
          <ac:spMkLst>
            <pc:docMk/>
            <pc:sldMk cId="2040293244" sldId="817"/>
            <ac:spMk id="13" creationId="{2C8790B7-C8EA-ADB5-62D6-87C8ABE9F05F}"/>
          </ac:spMkLst>
        </pc:spChg>
        <pc:spChg chg="del">
          <ac:chgData name="Morgan, Josh D." userId="f1482c0c-2f90-442d-8975-25c8a3ab486c" providerId="ADAL" clId="{FE3184E1-FAAF-49EB-84DE-4863FCD07DC4}" dt="2024-07-26T13:59:12.144" v="295" actId="700"/>
          <ac:spMkLst>
            <pc:docMk/>
            <pc:sldMk cId="2040293244" sldId="817"/>
            <ac:spMk id="14" creationId="{EE50CBEB-9C15-3390-C128-E70F0C99C1A6}"/>
          </ac:spMkLst>
        </pc:spChg>
        <pc:spChg chg="add del mod ord">
          <ac:chgData name="Morgan, Josh D." userId="f1482c0c-2f90-442d-8975-25c8a3ab486c" providerId="ADAL" clId="{FE3184E1-FAAF-49EB-84DE-4863FCD07DC4}" dt="2024-07-26T13:59:27.152" v="300" actId="931"/>
          <ac:spMkLst>
            <pc:docMk/>
            <pc:sldMk cId="2040293244" sldId="817"/>
            <ac:spMk id="15" creationId="{EE3C6123-5F98-F1F8-DA47-DD6951E711DE}"/>
          </ac:spMkLst>
        </pc:spChg>
        <pc:picChg chg="add mod">
          <ac:chgData name="Morgan, Josh D." userId="f1482c0c-2f90-442d-8975-25c8a3ab486c" providerId="ADAL" clId="{FE3184E1-FAAF-49EB-84DE-4863FCD07DC4}" dt="2024-07-26T13:59:27.152" v="300" actId="931"/>
          <ac:picMkLst>
            <pc:docMk/>
            <pc:sldMk cId="2040293244" sldId="817"/>
            <ac:picMk id="17" creationId="{D053CE19-57C9-68EE-8C2D-DFCC4D7FE4D4}"/>
          </ac:picMkLst>
        </pc:picChg>
      </pc:sldChg>
      <pc:sldChg chg="addSp delSp modSp new del mod modClrScheme chgLayout">
        <pc:chgData name="Morgan, Josh D." userId="f1482c0c-2f90-442d-8975-25c8a3ab486c" providerId="ADAL" clId="{FE3184E1-FAAF-49EB-84DE-4863FCD07DC4}" dt="2024-07-26T14:00:30.156" v="315" actId="2696"/>
        <pc:sldMkLst>
          <pc:docMk/>
          <pc:sldMk cId="2485638396" sldId="817"/>
        </pc:sldMkLst>
        <pc:spChg chg="del mod ord">
          <ac:chgData name="Morgan, Josh D." userId="f1482c0c-2f90-442d-8975-25c8a3ab486c" providerId="ADAL" clId="{FE3184E1-FAAF-49EB-84DE-4863FCD07DC4}" dt="2024-07-26T14:00:18.681" v="311" actId="700"/>
          <ac:spMkLst>
            <pc:docMk/>
            <pc:sldMk cId="2485638396" sldId="817"/>
            <ac:spMk id="2" creationId="{0A3E54C1-46BC-A9AC-5B77-0DC22FD0CAF9}"/>
          </ac:spMkLst>
        </pc:spChg>
        <pc:spChg chg="del">
          <ac:chgData name="Morgan, Josh D." userId="f1482c0c-2f90-442d-8975-25c8a3ab486c" providerId="ADAL" clId="{FE3184E1-FAAF-49EB-84DE-4863FCD07DC4}" dt="2024-07-26T14:00:18.681" v="311" actId="700"/>
          <ac:spMkLst>
            <pc:docMk/>
            <pc:sldMk cId="2485638396" sldId="817"/>
            <ac:spMk id="3" creationId="{14A85477-30C4-2801-AA70-6D928A0120E7}"/>
          </ac:spMkLst>
        </pc:spChg>
        <pc:spChg chg="del">
          <ac:chgData name="Morgan, Josh D." userId="f1482c0c-2f90-442d-8975-25c8a3ab486c" providerId="ADAL" clId="{FE3184E1-FAAF-49EB-84DE-4863FCD07DC4}" dt="2024-07-26T14:00:18.681" v="311" actId="700"/>
          <ac:spMkLst>
            <pc:docMk/>
            <pc:sldMk cId="2485638396" sldId="817"/>
            <ac:spMk id="4" creationId="{F40F4CF4-3474-3813-B802-B7EE1D59FFDF}"/>
          </ac:spMkLst>
        </pc:spChg>
        <pc:spChg chg="del">
          <ac:chgData name="Morgan, Josh D." userId="f1482c0c-2f90-442d-8975-25c8a3ab486c" providerId="ADAL" clId="{FE3184E1-FAAF-49EB-84DE-4863FCD07DC4}" dt="2024-07-26T14:00:18.681" v="311" actId="700"/>
          <ac:spMkLst>
            <pc:docMk/>
            <pc:sldMk cId="2485638396" sldId="817"/>
            <ac:spMk id="5" creationId="{5EAF8D63-37E5-B46B-BC07-84F02C41F1F3}"/>
          </ac:spMkLst>
        </pc:spChg>
        <pc:spChg chg="del">
          <ac:chgData name="Morgan, Josh D." userId="f1482c0c-2f90-442d-8975-25c8a3ab486c" providerId="ADAL" clId="{FE3184E1-FAAF-49EB-84DE-4863FCD07DC4}" dt="2024-07-26T14:00:18.681" v="311" actId="700"/>
          <ac:spMkLst>
            <pc:docMk/>
            <pc:sldMk cId="2485638396" sldId="817"/>
            <ac:spMk id="6" creationId="{6B0A0D50-1CC6-F076-1EFF-3A551B76EA72}"/>
          </ac:spMkLst>
        </pc:spChg>
        <pc:spChg chg="del">
          <ac:chgData name="Morgan, Josh D." userId="f1482c0c-2f90-442d-8975-25c8a3ab486c" providerId="ADAL" clId="{FE3184E1-FAAF-49EB-84DE-4863FCD07DC4}" dt="2024-07-26T14:00:18.681" v="311" actId="700"/>
          <ac:spMkLst>
            <pc:docMk/>
            <pc:sldMk cId="2485638396" sldId="817"/>
            <ac:spMk id="7" creationId="{D7D7128F-8F64-CE93-6406-EC9B55CFF262}"/>
          </ac:spMkLst>
        </pc:spChg>
        <pc:spChg chg="del">
          <ac:chgData name="Morgan, Josh D." userId="f1482c0c-2f90-442d-8975-25c8a3ab486c" providerId="ADAL" clId="{FE3184E1-FAAF-49EB-84DE-4863FCD07DC4}" dt="2024-07-26T14:00:18.681" v="311" actId="700"/>
          <ac:spMkLst>
            <pc:docMk/>
            <pc:sldMk cId="2485638396" sldId="817"/>
            <ac:spMk id="8" creationId="{3C27D716-97C5-DF45-65E3-46FD96B64E40}"/>
          </ac:spMkLst>
        </pc:spChg>
        <pc:spChg chg="del">
          <ac:chgData name="Morgan, Josh D." userId="f1482c0c-2f90-442d-8975-25c8a3ab486c" providerId="ADAL" clId="{FE3184E1-FAAF-49EB-84DE-4863FCD07DC4}" dt="2024-07-26T14:00:18.681" v="311" actId="700"/>
          <ac:spMkLst>
            <pc:docMk/>
            <pc:sldMk cId="2485638396" sldId="817"/>
            <ac:spMk id="9" creationId="{978B1B18-8B05-663F-8E31-645DDC62779D}"/>
          </ac:spMkLst>
        </pc:spChg>
        <pc:spChg chg="del">
          <ac:chgData name="Morgan, Josh D." userId="f1482c0c-2f90-442d-8975-25c8a3ab486c" providerId="ADAL" clId="{FE3184E1-FAAF-49EB-84DE-4863FCD07DC4}" dt="2024-07-26T14:00:18.681" v="311" actId="700"/>
          <ac:spMkLst>
            <pc:docMk/>
            <pc:sldMk cId="2485638396" sldId="817"/>
            <ac:spMk id="10" creationId="{042BFBDB-20C1-CE4D-AE0A-6081E1476AD3}"/>
          </ac:spMkLst>
        </pc:spChg>
        <pc:spChg chg="del">
          <ac:chgData name="Morgan, Josh D." userId="f1482c0c-2f90-442d-8975-25c8a3ab486c" providerId="ADAL" clId="{FE3184E1-FAAF-49EB-84DE-4863FCD07DC4}" dt="2024-07-26T14:00:18.681" v="311" actId="700"/>
          <ac:spMkLst>
            <pc:docMk/>
            <pc:sldMk cId="2485638396" sldId="817"/>
            <ac:spMk id="11" creationId="{182BFA2D-FD62-63D2-2186-5E7EDC514973}"/>
          </ac:spMkLst>
        </pc:spChg>
        <pc:spChg chg="del">
          <ac:chgData name="Morgan, Josh D." userId="f1482c0c-2f90-442d-8975-25c8a3ab486c" providerId="ADAL" clId="{FE3184E1-FAAF-49EB-84DE-4863FCD07DC4}" dt="2024-07-26T14:00:18.681" v="311" actId="700"/>
          <ac:spMkLst>
            <pc:docMk/>
            <pc:sldMk cId="2485638396" sldId="817"/>
            <ac:spMk id="12" creationId="{9241D4CA-CE10-0416-E07B-17FD0A074E53}"/>
          </ac:spMkLst>
        </pc:spChg>
        <pc:spChg chg="del">
          <ac:chgData name="Morgan, Josh D." userId="f1482c0c-2f90-442d-8975-25c8a3ab486c" providerId="ADAL" clId="{FE3184E1-FAAF-49EB-84DE-4863FCD07DC4}" dt="2024-07-26T14:00:18.681" v="311" actId="700"/>
          <ac:spMkLst>
            <pc:docMk/>
            <pc:sldMk cId="2485638396" sldId="817"/>
            <ac:spMk id="13" creationId="{D51C7856-A544-47F5-CFA0-3E242200AEDF}"/>
          </ac:spMkLst>
        </pc:spChg>
        <pc:spChg chg="del">
          <ac:chgData name="Morgan, Josh D." userId="f1482c0c-2f90-442d-8975-25c8a3ab486c" providerId="ADAL" clId="{FE3184E1-FAAF-49EB-84DE-4863FCD07DC4}" dt="2024-07-26T14:00:18.681" v="311" actId="700"/>
          <ac:spMkLst>
            <pc:docMk/>
            <pc:sldMk cId="2485638396" sldId="817"/>
            <ac:spMk id="14" creationId="{6D32604C-AE8C-1285-511D-69746EC33550}"/>
          </ac:spMkLst>
        </pc:spChg>
        <pc:spChg chg="add del mod ord">
          <ac:chgData name="Morgan, Josh D." userId="f1482c0c-2f90-442d-8975-25c8a3ab486c" providerId="ADAL" clId="{FE3184E1-FAAF-49EB-84DE-4863FCD07DC4}" dt="2024-07-26T14:00:22.106" v="312" actId="931"/>
          <ac:spMkLst>
            <pc:docMk/>
            <pc:sldMk cId="2485638396" sldId="817"/>
            <ac:spMk id="15" creationId="{667CFEC4-D118-CDF1-0514-035A6BB5CBE9}"/>
          </ac:spMkLst>
        </pc:spChg>
        <pc:picChg chg="add mod">
          <ac:chgData name="Morgan, Josh D." userId="f1482c0c-2f90-442d-8975-25c8a3ab486c" providerId="ADAL" clId="{FE3184E1-FAAF-49EB-84DE-4863FCD07DC4}" dt="2024-07-26T14:00:23.309" v="314" actId="962"/>
          <ac:picMkLst>
            <pc:docMk/>
            <pc:sldMk cId="2485638396" sldId="817"/>
            <ac:picMk id="17" creationId="{2B6188B3-B2FE-797C-DF54-769928EE7A85}"/>
          </ac:picMkLst>
        </pc:picChg>
      </pc:sldChg>
      <pc:sldChg chg="new del">
        <pc:chgData name="Morgan, Josh D." userId="f1482c0c-2f90-442d-8975-25c8a3ab486c" providerId="ADAL" clId="{FE3184E1-FAAF-49EB-84DE-4863FCD07DC4}" dt="2024-07-26T13:36:33.680" v="84" actId="47"/>
        <pc:sldMkLst>
          <pc:docMk/>
          <pc:sldMk cId="2580251084" sldId="817"/>
        </pc:sldMkLst>
      </pc:sldChg>
      <pc:sldChg chg="addSp delSp modSp new del mod modClrScheme chgLayout">
        <pc:chgData name="Morgan, Josh D." userId="f1482c0c-2f90-442d-8975-25c8a3ab486c" providerId="ADAL" clId="{FE3184E1-FAAF-49EB-84DE-4863FCD07DC4}" dt="2024-07-26T13:59:06.634" v="293" actId="2696"/>
        <pc:sldMkLst>
          <pc:docMk/>
          <pc:sldMk cId="4124999090" sldId="817"/>
        </pc:sldMkLst>
        <pc:spChg chg="del mod ord">
          <ac:chgData name="Morgan, Josh D." userId="f1482c0c-2f90-442d-8975-25c8a3ab486c" providerId="ADAL" clId="{FE3184E1-FAAF-49EB-84DE-4863FCD07DC4}" dt="2024-07-26T13:58:04.955" v="283" actId="700"/>
          <ac:spMkLst>
            <pc:docMk/>
            <pc:sldMk cId="4124999090" sldId="817"/>
            <ac:spMk id="2" creationId="{D9F1A845-50F7-65FA-8F49-6EFB4B96240B}"/>
          </ac:spMkLst>
        </pc:spChg>
        <pc:spChg chg="del">
          <ac:chgData name="Morgan, Josh D." userId="f1482c0c-2f90-442d-8975-25c8a3ab486c" providerId="ADAL" clId="{FE3184E1-FAAF-49EB-84DE-4863FCD07DC4}" dt="2024-07-26T13:58:04.955" v="283" actId="700"/>
          <ac:spMkLst>
            <pc:docMk/>
            <pc:sldMk cId="4124999090" sldId="817"/>
            <ac:spMk id="3" creationId="{812050C1-669F-1659-D2AE-541E128E1B2A}"/>
          </ac:spMkLst>
        </pc:spChg>
        <pc:spChg chg="del">
          <ac:chgData name="Morgan, Josh D." userId="f1482c0c-2f90-442d-8975-25c8a3ab486c" providerId="ADAL" clId="{FE3184E1-FAAF-49EB-84DE-4863FCD07DC4}" dt="2024-07-26T13:58:04.955" v="283" actId="700"/>
          <ac:spMkLst>
            <pc:docMk/>
            <pc:sldMk cId="4124999090" sldId="817"/>
            <ac:spMk id="4" creationId="{9075B46F-0C8E-6664-58F2-5B42B56EF24E}"/>
          </ac:spMkLst>
        </pc:spChg>
        <pc:spChg chg="del">
          <ac:chgData name="Morgan, Josh D." userId="f1482c0c-2f90-442d-8975-25c8a3ab486c" providerId="ADAL" clId="{FE3184E1-FAAF-49EB-84DE-4863FCD07DC4}" dt="2024-07-26T13:58:04.955" v="283" actId="700"/>
          <ac:spMkLst>
            <pc:docMk/>
            <pc:sldMk cId="4124999090" sldId="817"/>
            <ac:spMk id="5" creationId="{579AFE8B-F2E7-9258-50B9-6C6BB8F19279}"/>
          </ac:spMkLst>
        </pc:spChg>
        <pc:spChg chg="del">
          <ac:chgData name="Morgan, Josh D." userId="f1482c0c-2f90-442d-8975-25c8a3ab486c" providerId="ADAL" clId="{FE3184E1-FAAF-49EB-84DE-4863FCD07DC4}" dt="2024-07-26T13:58:04.955" v="283" actId="700"/>
          <ac:spMkLst>
            <pc:docMk/>
            <pc:sldMk cId="4124999090" sldId="817"/>
            <ac:spMk id="6" creationId="{309DE0C8-5D3C-AEA6-54B5-4BCA190C72C5}"/>
          </ac:spMkLst>
        </pc:spChg>
        <pc:spChg chg="del">
          <ac:chgData name="Morgan, Josh D." userId="f1482c0c-2f90-442d-8975-25c8a3ab486c" providerId="ADAL" clId="{FE3184E1-FAAF-49EB-84DE-4863FCD07DC4}" dt="2024-07-26T13:58:04.955" v="283" actId="700"/>
          <ac:spMkLst>
            <pc:docMk/>
            <pc:sldMk cId="4124999090" sldId="817"/>
            <ac:spMk id="7" creationId="{CD0F62CC-7060-AD58-6CD8-14F6BC4B6D8C}"/>
          </ac:spMkLst>
        </pc:spChg>
        <pc:spChg chg="del">
          <ac:chgData name="Morgan, Josh D." userId="f1482c0c-2f90-442d-8975-25c8a3ab486c" providerId="ADAL" clId="{FE3184E1-FAAF-49EB-84DE-4863FCD07DC4}" dt="2024-07-26T13:58:04.955" v="283" actId="700"/>
          <ac:spMkLst>
            <pc:docMk/>
            <pc:sldMk cId="4124999090" sldId="817"/>
            <ac:spMk id="8" creationId="{9C963E21-1AE7-CE46-F3EB-7450CFCC7F6D}"/>
          </ac:spMkLst>
        </pc:spChg>
        <pc:spChg chg="del">
          <ac:chgData name="Morgan, Josh D." userId="f1482c0c-2f90-442d-8975-25c8a3ab486c" providerId="ADAL" clId="{FE3184E1-FAAF-49EB-84DE-4863FCD07DC4}" dt="2024-07-26T13:58:04.955" v="283" actId="700"/>
          <ac:spMkLst>
            <pc:docMk/>
            <pc:sldMk cId="4124999090" sldId="817"/>
            <ac:spMk id="9" creationId="{051F46FB-CF2F-5911-07F4-923383A8149E}"/>
          </ac:spMkLst>
        </pc:spChg>
        <pc:spChg chg="del">
          <ac:chgData name="Morgan, Josh D." userId="f1482c0c-2f90-442d-8975-25c8a3ab486c" providerId="ADAL" clId="{FE3184E1-FAAF-49EB-84DE-4863FCD07DC4}" dt="2024-07-26T13:58:04.955" v="283" actId="700"/>
          <ac:spMkLst>
            <pc:docMk/>
            <pc:sldMk cId="4124999090" sldId="817"/>
            <ac:spMk id="10" creationId="{80E0FF05-79D5-19A7-22F6-C3D51086BA91}"/>
          </ac:spMkLst>
        </pc:spChg>
        <pc:spChg chg="del">
          <ac:chgData name="Morgan, Josh D." userId="f1482c0c-2f90-442d-8975-25c8a3ab486c" providerId="ADAL" clId="{FE3184E1-FAAF-49EB-84DE-4863FCD07DC4}" dt="2024-07-26T13:58:04.955" v="283" actId="700"/>
          <ac:spMkLst>
            <pc:docMk/>
            <pc:sldMk cId="4124999090" sldId="817"/>
            <ac:spMk id="11" creationId="{93D93D2C-485C-53CB-36C1-204978E656EE}"/>
          </ac:spMkLst>
        </pc:spChg>
        <pc:spChg chg="del">
          <ac:chgData name="Morgan, Josh D." userId="f1482c0c-2f90-442d-8975-25c8a3ab486c" providerId="ADAL" clId="{FE3184E1-FAAF-49EB-84DE-4863FCD07DC4}" dt="2024-07-26T13:58:04.955" v="283" actId="700"/>
          <ac:spMkLst>
            <pc:docMk/>
            <pc:sldMk cId="4124999090" sldId="817"/>
            <ac:spMk id="12" creationId="{CAE9E55A-9224-30B6-97A6-1CF12A8F7FB4}"/>
          </ac:spMkLst>
        </pc:spChg>
        <pc:spChg chg="del">
          <ac:chgData name="Morgan, Josh D." userId="f1482c0c-2f90-442d-8975-25c8a3ab486c" providerId="ADAL" clId="{FE3184E1-FAAF-49EB-84DE-4863FCD07DC4}" dt="2024-07-26T13:58:04.955" v="283" actId="700"/>
          <ac:spMkLst>
            <pc:docMk/>
            <pc:sldMk cId="4124999090" sldId="817"/>
            <ac:spMk id="13" creationId="{B00122F6-1CC1-B561-3D78-5F143C26DAFA}"/>
          </ac:spMkLst>
        </pc:spChg>
        <pc:spChg chg="del">
          <ac:chgData name="Morgan, Josh D." userId="f1482c0c-2f90-442d-8975-25c8a3ab486c" providerId="ADAL" clId="{FE3184E1-FAAF-49EB-84DE-4863FCD07DC4}" dt="2024-07-26T13:58:04.955" v="283" actId="700"/>
          <ac:spMkLst>
            <pc:docMk/>
            <pc:sldMk cId="4124999090" sldId="817"/>
            <ac:spMk id="14" creationId="{9161DA79-9CE1-FE7B-87F5-5E1A13BD4931}"/>
          </ac:spMkLst>
        </pc:spChg>
        <pc:spChg chg="add del mod ord">
          <ac:chgData name="Morgan, Josh D." userId="f1482c0c-2f90-442d-8975-25c8a3ab486c" providerId="ADAL" clId="{FE3184E1-FAAF-49EB-84DE-4863FCD07DC4}" dt="2024-07-26T13:58:10.323" v="284" actId="931"/>
          <ac:spMkLst>
            <pc:docMk/>
            <pc:sldMk cId="4124999090" sldId="817"/>
            <ac:spMk id="15" creationId="{0BB05414-F98E-062A-E528-AC48639670D7}"/>
          </ac:spMkLst>
        </pc:spChg>
        <pc:picChg chg="add mod ord">
          <ac:chgData name="Morgan, Josh D." userId="f1482c0c-2f90-442d-8975-25c8a3ab486c" providerId="ADAL" clId="{FE3184E1-FAAF-49EB-84DE-4863FCD07DC4}" dt="2024-07-26T13:59:03.398" v="292" actId="700"/>
          <ac:picMkLst>
            <pc:docMk/>
            <pc:sldMk cId="4124999090" sldId="817"/>
            <ac:picMk id="17" creationId="{8899ECC7-0D51-2CE0-21F7-82D3EE7FEA86}"/>
          </ac:picMkLst>
        </pc:picChg>
        <pc:picChg chg="add mod">
          <ac:chgData name="Morgan, Josh D." userId="f1482c0c-2f90-442d-8975-25c8a3ab486c" providerId="ADAL" clId="{FE3184E1-FAAF-49EB-84DE-4863FCD07DC4}" dt="2024-07-26T13:58:58.563" v="291" actId="1076"/>
          <ac:picMkLst>
            <pc:docMk/>
            <pc:sldMk cId="4124999090" sldId="817"/>
            <ac:picMk id="18" creationId="{766FDE04-2D77-7F82-31CF-FEDAC51195EC}"/>
          </ac:picMkLst>
        </pc:picChg>
      </pc:sldChg>
      <pc:sldChg chg="addSp delSp modSp new mod ord modClrScheme chgLayout">
        <pc:chgData name="Morgan, Josh D." userId="f1482c0c-2f90-442d-8975-25c8a3ab486c" providerId="ADAL" clId="{FE3184E1-FAAF-49EB-84DE-4863FCD07DC4}" dt="2024-07-26T14:05:37.986" v="388"/>
        <pc:sldMkLst>
          <pc:docMk/>
          <pc:sldMk cId="288116019" sldId="818"/>
        </pc:sldMkLst>
        <pc:spChg chg="del mod ord">
          <ac:chgData name="Morgan, Josh D." userId="f1482c0c-2f90-442d-8975-25c8a3ab486c" providerId="ADAL" clId="{FE3184E1-FAAF-49EB-84DE-4863FCD07DC4}" dt="2024-07-26T14:05:36.043" v="386" actId="700"/>
          <ac:spMkLst>
            <pc:docMk/>
            <pc:sldMk cId="288116019" sldId="818"/>
            <ac:spMk id="2" creationId="{CDAD97E3-6819-82F5-3425-88FD8CD26034}"/>
          </ac:spMkLst>
        </pc:spChg>
        <pc:spChg chg="add mod ord">
          <ac:chgData name="Morgan, Josh D." userId="f1482c0c-2f90-442d-8975-25c8a3ab486c" providerId="ADAL" clId="{FE3184E1-FAAF-49EB-84DE-4863FCD07DC4}" dt="2024-07-26T14:05:36.043" v="386" actId="700"/>
          <ac:spMkLst>
            <pc:docMk/>
            <pc:sldMk cId="288116019" sldId="818"/>
            <ac:spMk id="3" creationId="{13D09C57-E4F1-216B-7FB5-06B80B01B333}"/>
          </ac:spMkLst>
        </pc:spChg>
        <pc:spChg chg="add mod ord">
          <ac:chgData name="Morgan, Josh D." userId="f1482c0c-2f90-442d-8975-25c8a3ab486c" providerId="ADAL" clId="{FE3184E1-FAAF-49EB-84DE-4863FCD07DC4}" dt="2024-07-26T14:05:36.043" v="386" actId="700"/>
          <ac:spMkLst>
            <pc:docMk/>
            <pc:sldMk cId="288116019" sldId="818"/>
            <ac:spMk id="4" creationId="{E35D4D47-66BB-4133-0D37-FD0CC0256034}"/>
          </ac:spMkLst>
        </pc:spChg>
      </pc:sldChg>
      <pc:sldChg chg="delSp new del mod chgLayout">
        <pc:chgData name="Morgan, Josh D." userId="f1482c0c-2f90-442d-8975-25c8a3ab486c" providerId="ADAL" clId="{FE3184E1-FAAF-49EB-84DE-4863FCD07DC4}" dt="2024-07-26T13:52:28.372" v="218" actId="2696"/>
        <pc:sldMkLst>
          <pc:docMk/>
          <pc:sldMk cId="1052867901" sldId="818"/>
        </pc:sldMkLst>
        <pc:spChg chg="del">
          <ac:chgData name="Morgan, Josh D." userId="f1482c0c-2f90-442d-8975-25c8a3ab486c" providerId="ADAL" clId="{FE3184E1-FAAF-49EB-84DE-4863FCD07DC4}" dt="2024-07-26T13:52:19.242" v="217" actId="700"/>
          <ac:spMkLst>
            <pc:docMk/>
            <pc:sldMk cId="1052867901" sldId="818"/>
            <ac:spMk id="2" creationId="{B8C8B0D5-0AB7-0E7F-52A9-E720ABEA7DEA}"/>
          </ac:spMkLst>
        </pc:spChg>
        <pc:spChg chg="del">
          <ac:chgData name="Morgan, Josh D." userId="f1482c0c-2f90-442d-8975-25c8a3ab486c" providerId="ADAL" clId="{FE3184E1-FAAF-49EB-84DE-4863FCD07DC4}" dt="2024-07-26T13:52:19.242" v="217" actId="700"/>
          <ac:spMkLst>
            <pc:docMk/>
            <pc:sldMk cId="1052867901" sldId="818"/>
            <ac:spMk id="3" creationId="{05A50702-2D12-3C11-DFD4-3EC13F3DD74A}"/>
          </ac:spMkLst>
        </pc:spChg>
        <pc:spChg chg="del">
          <ac:chgData name="Morgan, Josh D." userId="f1482c0c-2f90-442d-8975-25c8a3ab486c" providerId="ADAL" clId="{FE3184E1-FAAF-49EB-84DE-4863FCD07DC4}" dt="2024-07-26T13:52:19.242" v="217" actId="700"/>
          <ac:spMkLst>
            <pc:docMk/>
            <pc:sldMk cId="1052867901" sldId="818"/>
            <ac:spMk id="4" creationId="{09842B91-64FE-158E-9699-7A66B8FE9981}"/>
          </ac:spMkLst>
        </pc:spChg>
      </pc:sldChg>
      <pc:sldMasterChg chg="modTransition addSldLayout delSldLayout modSldLayout sldLayoutOrd">
        <pc:chgData name="Morgan, Josh D." userId="f1482c0c-2f90-442d-8975-25c8a3ab486c" providerId="ADAL" clId="{FE3184E1-FAAF-49EB-84DE-4863FCD07DC4}" dt="2024-07-26T14:05:29.061" v="384" actId="20578"/>
        <pc:sldMasterMkLst>
          <pc:docMk/>
          <pc:sldMasterMk cId="2338753512" sldId="2147483660"/>
        </pc:sldMasterMkLst>
        <pc:sldLayoutChg chg="ord modTransition">
          <pc:chgData name="Morgan, Josh D." userId="f1482c0c-2f90-442d-8975-25c8a3ab486c" providerId="ADAL" clId="{FE3184E1-FAAF-49EB-84DE-4863FCD07DC4}" dt="2024-07-26T13:41:13.801" v="135" actId="20578"/>
          <pc:sldLayoutMkLst>
            <pc:docMk/>
            <pc:sldMasterMk cId="2338753512" sldId="2147483660"/>
            <pc:sldLayoutMk cId="61880507" sldId="2147483661"/>
          </pc:sldLayoutMkLst>
        </pc:sldLayoutChg>
        <pc:sldLayoutChg chg="modTransition">
          <pc:chgData name="Morgan, Josh D." userId="f1482c0c-2f90-442d-8975-25c8a3ab486c" providerId="ADAL" clId="{FE3184E1-FAAF-49EB-84DE-4863FCD07DC4}" dt="2024-07-26T13:40:14.772" v="105"/>
          <pc:sldLayoutMkLst>
            <pc:docMk/>
            <pc:sldMasterMk cId="2338753512" sldId="2147483660"/>
            <pc:sldLayoutMk cId="3491707324" sldId="2147483662"/>
          </pc:sldLayoutMkLst>
        </pc:sldLayoutChg>
        <pc:sldLayoutChg chg="modTransition">
          <pc:chgData name="Morgan, Josh D." userId="f1482c0c-2f90-442d-8975-25c8a3ab486c" providerId="ADAL" clId="{FE3184E1-FAAF-49EB-84DE-4863FCD07DC4}" dt="2024-07-26T13:40:14.772" v="105"/>
          <pc:sldLayoutMkLst>
            <pc:docMk/>
            <pc:sldMasterMk cId="2338753512" sldId="2147483660"/>
            <pc:sldLayoutMk cId="174547769" sldId="2147483663"/>
          </pc:sldLayoutMkLst>
        </pc:sldLayoutChg>
        <pc:sldLayoutChg chg="modTransition">
          <pc:chgData name="Morgan, Josh D." userId="f1482c0c-2f90-442d-8975-25c8a3ab486c" providerId="ADAL" clId="{FE3184E1-FAAF-49EB-84DE-4863FCD07DC4}" dt="2024-07-26T13:40:14.772" v="105"/>
          <pc:sldLayoutMkLst>
            <pc:docMk/>
            <pc:sldMasterMk cId="2338753512" sldId="2147483660"/>
            <pc:sldLayoutMk cId="3093796367" sldId="2147483664"/>
          </pc:sldLayoutMkLst>
        </pc:sldLayoutChg>
        <pc:sldLayoutChg chg="modTransition">
          <pc:chgData name="Morgan, Josh D." userId="f1482c0c-2f90-442d-8975-25c8a3ab486c" providerId="ADAL" clId="{FE3184E1-FAAF-49EB-84DE-4863FCD07DC4}" dt="2024-07-26T13:40:14.772" v="105"/>
          <pc:sldLayoutMkLst>
            <pc:docMk/>
            <pc:sldMasterMk cId="2338753512" sldId="2147483660"/>
            <pc:sldLayoutMk cId="3814279590" sldId="2147483665"/>
          </pc:sldLayoutMkLst>
        </pc:sldLayoutChg>
        <pc:sldLayoutChg chg="modTransition">
          <pc:chgData name="Morgan, Josh D." userId="f1482c0c-2f90-442d-8975-25c8a3ab486c" providerId="ADAL" clId="{FE3184E1-FAAF-49EB-84DE-4863FCD07DC4}" dt="2024-07-26T13:40:14.772" v="105"/>
          <pc:sldLayoutMkLst>
            <pc:docMk/>
            <pc:sldMasterMk cId="2338753512" sldId="2147483660"/>
            <pc:sldLayoutMk cId="1758718574" sldId="2147483666"/>
          </pc:sldLayoutMkLst>
        </pc:sldLayoutChg>
        <pc:sldLayoutChg chg="modTransition">
          <pc:chgData name="Morgan, Josh D." userId="f1482c0c-2f90-442d-8975-25c8a3ab486c" providerId="ADAL" clId="{FE3184E1-FAAF-49EB-84DE-4863FCD07DC4}" dt="2024-07-26T13:40:14.772" v="105"/>
          <pc:sldLayoutMkLst>
            <pc:docMk/>
            <pc:sldMasterMk cId="2338753512" sldId="2147483660"/>
            <pc:sldLayoutMk cId="1886301149" sldId="2147483667"/>
          </pc:sldLayoutMkLst>
        </pc:sldLayoutChg>
        <pc:sldLayoutChg chg="modTransition">
          <pc:chgData name="Morgan, Josh D." userId="f1482c0c-2f90-442d-8975-25c8a3ab486c" providerId="ADAL" clId="{FE3184E1-FAAF-49EB-84DE-4863FCD07DC4}" dt="2024-07-26T13:40:14.772" v="105"/>
          <pc:sldLayoutMkLst>
            <pc:docMk/>
            <pc:sldMasterMk cId="2338753512" sldId="2147483660"/>
            <pc:sldLayoutMk cId="2510939872" sldId="2147483668"/>
          </pc:sldLayoutMkLst>
        </pc:sldLayoutChg>
        <pc:sldLayoutChg chg="modTransition">
          <pc:chgData name="Morgan, Josh D." userId="f1482c0c-2f90-442d-8975-25c8a3ab486c" providerId="ADAL" clId="{FE3184E1-FAAF-49EB-84DE-4863FCD07DC4}" dt="2024-07-26T13:40:14.772" v="105"/>
          <pc:sldLayoutMkLst>
            <pc:docMk/>
            <pc:sldMasterMk cId="2338753512" sldId="2147483660"/>
            <pc:sldLayoutMk cId="2490285674" sldId="2147483669"/>
          </pc:sldLayoutMkLst>
        </pc:sldLayoutChg>
        <pc:sldLayoutChg chg="modTransition">
          <pc:chgData name="Morgan, Josh D." userId="f1482c0c-2f90-442d-8975-25c8a3ab486c" providerId="ADAL" clId="{FE3184E1-FAAF-49EB-84DE-4863FCD07DC4}" dt="2024-07-26T13:40:14.772" v="105"/>
          <pc:sldLayoutMkLst>
            <pc:docMk/>
            <pc:sldMasterMk cId="2338753512" sldId="2147483660"/>
            <pc:sldLayoutMk cId="56766844" sldId="2147483670"/>
          </pc:sldLayoutMkLst>
        </pc:sldLayoutChg>
        <pc:sldLayoutChg chg="modTransition">
          <pc:chgData name="Morgan, Josh D." userId="f1482c0c-2f90-442d-8975-25c8a3ab486c" providerId="ADAL" clId="{FE3184E1-FAAF-49EB-84DE-4863FCD07DC4}" dt="2024-07-26T13:40:14.772" v="105"/>
          <pc:sldLayoutMkLst>
            <pc:docMk/>
            <pc:sldMasterMk cId="2338753512" sldId="2147483660"/>
            <pc:sldLayoutMk cId="2181217488" sldId="2147483671"/>
          </pc:sldLayoutMkLst>
        </pc:sldLayoutChg>
        <pc:sldLayoutChg chg="modTransition">
          <pc:chgData name="Morgan, Josh D." userId="f1482c0c-2f90-442d-8975-25c8a3ab486c" providerId="ADAL" clId="{FE3184E1-FAAF-49EB-84DE-4863FCD07DC4}" dt="2024-07-26T13:40:14.772" v="105"/>
          <pc:sldLayoutMkLst>
            <pc:docMk/>
            <pc:sldMasterMk cId="2338753512" sldId="2147483660"/>
            <pc:sldLayoutMk cId="1646043380" sldId="2147483672"/>
          </pc:sldLayoutMkLst>
        </pc:sldLayoutChg>
        <pc:sldLayoutChg chg="addSp delSp modSp mod modTransition setBg">
          <pc:chgData name="Morgan, Josh D." userId="f1482c0c-2f90-442d-8975-25c8a3ab486c" providerId="ADAL" clId="{FE3184E1-FAAF-49EB-84DE-4863FCD07DC4}" dt="2024-07-26T14:01:32.597" v="331"/>
          <pc:sldLayoutMkLst>
            <pc:docMk/>
            <pc:sldMasterMk cId="2338753512" sldId="2147483660"/>
            <pc:sldLayoutMk cId="3974286418" sldId="2147483673"/>
          </pc:sldLayoutMkLst>
          <pc:spChg chg="add del mod">
            <ac:chgData name="Morgan, Josh D." userId="f1482c0c-2f90-442d-8975-25c8a3ab486c" providerId="ADAL" clId="{FE3184E1-FAAF-49EB-84DE-4863FCD07DC4}" dt="2024-07-26T13:51:53.602" v="215"/>
            <ac:spMkLst>
              <pc:docMk/>
              <pc:sldMasterMk cId="2338753512" sldId="2147483660"/>
              <pc:sldLayoutMk cId="3974286418" sldId="2147483673"/>
              <ac:spMk id="4" creationId="{1E64F028-9A09-31E9-FF66-C75205BB6306}"/>
            </ac:spMkLst>
          </pc:spChg>
          <pc:spChg chg="del">
            <ac:chgData name="Morgan, Josh D." userId="f1482c0c-2f90-442d-8975-25c8a3ab486c" providerId="ADAL" clId="{FE3184E1-FAAF-49EB-84DE-4863FCD07DC4}" dt="2024-07-26T13:48:45.816" v="198" actId="478"/>
            <ac:spMkLst>
              <pc:docMk/>
              <pc:sldMasterMk cId="2338753512" sldId="2147483660"/>
              <pc:sldLayoutMk cId="3974286418" sldId="2147483673"/>
              <ac:spMk id="6" creationId="{B6C59E6A-4EB9-4094-BD3D-94E1BA36C3FC}"/>
            </ac:spMkLst>
          </pc:spChg>
          <pc:spChg chg="add del mod ord">
            <ac:chgData name="Morgan, Josh D." userId="f1482c0c-2f90-442d-8975-25c8a3ab486c" providerId="ADAL" clId="{FE3184E1-FAAF-49EB-84DE-4863FCD07DC4}" dt="2024-07-26T13:55:14.330" v="228"/>
            <ac:spMkLst>
              <pc:docMk/>
              <pc:sldMasterMk cId="2338753512" sldId="2147483660"/>
              <pc:sldLayoutMk cId="3974286418" sldId="2147483673"/>
              <ac:spMk id="9" creationId="{5ADDC318-F90F-316F-6A52-31E78BAF4C26}"/>
            </ac:spMkLst>
          </pc:spChg>
          <pc:spChg chg="del mod">
            <ac:chgData name="Morgan, Josh D." userId="f1482c0c-2f90-442d-8975-25c8a3ab486c" providerId="ADAL" clId="{FE3184E1-FAAF-49EB-84DE-4863FCD07DC4}" dt="2024-07-26T13:56:21.080" v="236" actId="478"/>
            <ac:spMkLst>
              <pc:docMk/>
              <pc:sldMasterMk cId="2338753512" sldId="2147483660"/>
              <pc:sldLayoutMk cId="3974286418" sldId="2147483673"/>
              <ac:spMk id="10" creationId="{3219AFBB-D1CA-ADB5-7C21-C39DE582BD4A}"/>
            </ac:spMkLst>
          </pc:spChg>
          <pc:spChg chg="del">
            <ac:chgData name="Morgan, Josh D." userId="f1482c0c-2f90-442d-8975-25c8a3ab486c" providerId="ADAL" clId="{FE3184E1-FAAF-49EB-84DE-4863FCD07DC4}" dt="2024-07-26T13:48:38.016" v="196" actId="478"/>
            <ac:spMkLst>
              <pc:docMk/>
              <pc:sldMasterMk cId="2338753512" sldId="2147483660"/>
              <pc:sldLayoutMk cId="3974286418" sldId="2147483673"/>
              <ac:spMk id="11" creationId="{8FCB3698-CAF2-4B36-89C3-0C704FEC19E1}"/>
            </ac:spMkLst>
          </pc:spChg>
          <pc:spChg chg="del mod">
            <ac:chgData name="Morgan, Josh D." userId="f1482c0c-2f90-442d-8975-25c8a3ab486c" providerId="ADAL" clId="{FE3184E1-FAAF-49EB-84DE-4863FCD07DC4}" dt="2024-07-26T13:50:14" v="203" actId="478"/>
            <ac:spMkLst>
              <pc:docMk/>
              <pc:sldMasterMk cId="2338753512" sldId="2147483660"/>
              <pc:sldLayoutMk cId="3974286418" sldId="2147483673"/>
              <ac:spMk id="12" creationId="{F9534A38-E043-4DBD-A729-9FA13545ECC0}"/>
            </ac:spMkLst>
          </pc:spChg>
          <pc:spChg chg="del">
            <ac:chgData name="Morgan, Josh D." userId="f1482c0c-2f90-442d-8975-25c8a3ab486c" providerId="ADAL" clId="{FE3184E1-FAAF-49EB-84DE-4863FCD07DC4}" dt="2024-07-26T13:48:39.808" v="197" actId="478"/>
            <ac:spMkLst>
              <pc:docMk/>
              <pc:sldMasterMk cId="2338753512" sldId="2147483660"/>
              <pc:sldLayoutMk cId="3974286418" sldId="2147483673"/>
              <ac:spMk id="13" creationId="{19581AB8-7C9E-49A2-B667-C36C15E4B42C}"/>
            </ac:spMkLst>
          </pc:spChg>
          <pc:spChg chg="add del mod">
            <ac:chgData name="Morgan, Josh D." userId="f1482c0c-2f90-442d-8975-25c8a3ab486c" providerId="ADAL" clId="{FE3184E1-FAAF-49EB-84DE-4863FCD07DC4}" dt="2024-07-26T13:57:53.575" v="280"/>
            <ac:spMkLst>
              <pc:docMk/>
              <pc:sldMasterMk cId="2338753512" sldId="2147483660"/>
              <pc:sldLayoutMk cId="3974286418" sldId="2147483673"/>
              <ac:spMk id="15" creationId="{B8F4155E-B5FD-6AAA-9F65-C1152D711CE2}"/>
            </ac:spMkLst>
          </pc:spChg>
          <pc:spChg chg="del mod">
            <ac:chgData name="Morgan, Josh D." userId="f1482c0c-2f90-442d-8975-25c8a3ab486c" providerId="ADAL" clId="{FE3184E1-FAAF-49EB-84DE-4863FCD07DC4}" dt="2024-07-26T14:00:49.795" v="316" actId="478"/>
            <ac:spMkLst>
              <pc:docMk/>
              <pc:sldMasterMk cId="2338753512" sldId="2147483660"/>
              <pc:sldLayoutMk cId="3974286418" sldId="2147483673"/>
              <ac:spMk id="20" creationId="{1972D6A7-8E52-128E-46E7-5D3CE05B4F81}"/>
            </ac:spMkLst>
          </pc:spChg>
          <pc:spChg chg="add del mod ord">
            <ac:chgData name="Morgan, Josh D." userId="f1482c0c-2f90-442d-8975-25c8a3ab486c" providerId="ADAL" clId="{FE3184E1-FAAF-49EB-84DE-4863FCD07DC4}" dt="2024-07-26T14:01:31.391" v="330"/>
            <ac:spMkLst>
              <pc:docMk/>
              <pc:sldMasterMk cId="2338753512" sldId="2147483660"/>
              <pc:sldLayoutMk cId="3974286418" sldId="2147483673"/>
              <ac:spMk id="23" creationId="{C25950EC-ACC2-3D13-6267-1AA95809C169}"/>
            </ac:spMkLst>
          </pc:spChg>
          <pc:spChg chg="mod">
            <ac:chgData name="Morgan, Josh D." userId="f1482c0c-2f90-442d-8975-25c8a3ab486c" providerId="ADAL" clId="{FE3184E1-FAAF-49EB-84DE-4863FCD07DC4}" dt="2024-07-26T14:01:31.391" v="330"/>
            <ac:spMkLst>
              <pc:docMk/>
              <pc:sldMasterMk cId="2338753512" sldId="2147483660"/>
              <pc:sldLayoutMk cId="3974286418" sldId="2147483673"/>
              <ac:spMk id="24" creationId="{E6ED8F92-42DC-D7EB-A891-DE7230EE356E}"/>
            </ac:spMkLst>
          </pc:spChg>
          <pc:picChg chg="del">
            <ac:chgData name="Morgan, Josh D." userId="f1482c0c-2f90-442d-8975-25c8a3ab486c" providerId="ADAL" clId="{FE3184E1-FAAF-49EB-84DE-4863FCD07DC4}" dt="2024-07-26T13:45:30.226" v="187" actId="478"/>
            <ac:picMkLst>
              <pc:docMk/>
              <pc:sldMasterMk cId="2338753512" sldId="2147483660"/>
              <pc:sldLayoutMk cId="3974286418" sldId="2147483673"/>
              <ac:picMk id="2" creationId="{7C7CD82F-4F23-3AE1-094E-8422C8FED9DA}"/>
            </ac:picMkLst>
          </pc:picChg>
          <pc:picChg chg="add del mod ord">
            <ac:chgData name="Morgan, Josh D." userId="f1482c0c-2f90-442d-8975-25c8a3ab486c" providerId="ADAL" clId="{FE3184E1-FAAF-49EB-84DE-4863FCD07DC4}" dt="2024-07-26T13:55:14.330" v="228"/>
            <ac:picMkLst>
              <pc:docMk/>
              <pc:sldMasterMk cId="2338753512" sldId="2147483660"/>
              <pc:sldLayoutMk cId="3974286418" sldId="2147483673"/>
              <ac:picMk id="3" creationId="{FFA54F90-C54B-4D96-8FB5-5DA5E2994A64}"/>
            </ac:picMkLst>
          </pc:picChg>
          <pc:picChg chg="add del mod">
            <ac:chgData name="Morgan, Josh D." userId="f1482c0c-2f90-442d-8975-25c8a3ab486c" providerId="ADAL" clId="{FE3184E1-FAAF-49EB-84DE-4863FCD07DC4}" dt="2024-07-26T13:51:53.602" v="215"/>
            <ac:picMkLst>
              <pc:docMk/>
              <pc:sldMasterMk cId="2338753512" sldId="2147483660"/>
              <pc:sldLayoutMk cId="3974286418" sldId="2147483673"/>
              <ac:picMk id="5" creationId="{6B16F4D3-D901-5492-A145-559A2F8261E6}"/>
            </ac:picMkLst>
          </pc:picChg>
          <pc:picChg chg="add del">
            <ac:chgData name="Morgan, Josh D." userId="f1482c0c-2f90-442d-8975-25c8a3ab486c" providerId="ADAL" clId="{FE3184E1-FAAF-49EB-84DE-4863FCD07DC4}" dt="2024-07-26T13:51:46.434" v="214"/>
            <ac:picMkLst>
              <pc:docMk/>
              <pc:sldMasterMk cId="2338753512" sldId="2147483660"/>
              <pc:sldLayoutMk cId="3974286418" sldId="2147483673"/>
              <ac:picMk id="7" creationId="{4C5971AF-49FC-7DE5-86CC-230C39DD6536}"/>
            </ac:picMkLst>
          </pc:picChg>
          <pc:picChg chg="del">
            <ac:chgData name="Morgan, Josh D." userId="f1482c0c-2f90-442d-8975-25c8a3ab486c" providerId="ADAL" clId="{FE3184E1-FAAF-49EB-84DE-4863FCD07DC4}" dt="2024-07-26T13:51:53.602" v="215"/>
            <ac:picMkLst>
              <pc:docMk/>
              <pc:sldMasterMk cId="2338753512" sldId="2147483660"/>
              <pc:sldLayoutMk cId="3974286418" sldId="2147483673"/>
              <ac:picMk id="8" creationId="{5D402423-62B4-7DB2-5F55-37BEB0B6EE4D}"/>
            </ac:picMkLst>
          </pc:picChg>
          <pc:picChg chg="add del mod">
            <ac:chgData name="Morgan, Josh D." userId="f1482c0c-2f90-442d-8975-25c8a3ab486c" providerId="ADAL" clId="{FE3184E1-FAAF-49EB-84DE-4863FCD07DC4}" dt="2024-07-26T13:56:23.473" v="237" actId="478"/>
            <ac:picMkLst>
              <pc:docMk/>
              <pc:sldMasterMk cId="2338753512" sldId="2147483660"/>
              <pc:sldLayoutMk cId="3974286418" sldId="2147483673"/>
              <ac:picMk id="14" creationId="{6A984EA7-9F9B-482B-E362-D37881B96854}"/>
            </ac:picMkLst>
          </pc:picChg>
          <pc:picChg chg="add del mod">
            <ac:chgData name="Morgan, Josh D." userId="f1482c0c-2f90-442d-8975-25c8a3ab486c" providerId="ADAL" clId="{FE3184E1-FAAF-49EB-84DE-4863FCD07DC4}" dt="2024-07-26T13:57:23.089" v="264" actId="478"/>
            <ac:picMkLst>
              <pc:docMk/>
              <pc:sldMasterMk cId="2338753512" sldId="2147483660"/>
              <pc:sldLayoutMk cId="3974286418" sldId="2147483673"/>
              <ac:picMk id="17" creationId="{FFC91F64-5F7E-7313-5297-B17C9EBCF2F5}"/>
            </ac:picMkLst>
          </pc:picChg>
          <pc:picChg chg="add del mod">
            <ac:chgData name="Morgan, Josh D." userId="f1482c0c-2f90-442d-8975-25c8a3ab486c" providerId="ADAL" clId="{FE3184E1-FAAF-49EB-84DE-4863FCD07DC4}" dt="2024-07-26T13:57:53.575" v="280"/>
            <ac:picMkLst>
              <pc:docMk/>
              <pc:sldMasterMk cId="2338753512" sldId="2147483660"/>
              <pc:sldLayoutMk cId="3974286418" sldId="2147483673"/>
              <ac:picMk id="19" creationId="{54C507AB-504F-C0D3-C80B-08A023EDAB3A}"/>
            </ac:picMkLst>
          </pc:picChg>
          <pc:picChg chg="add del mod">
            <ac:chgData name="Morgan, Josh D." userId="f1482c0c-2f90-442d-8975-25c8a3ab486c" providerId="ADAL" clId="{FE3184E1-FAAF-49EB-84DE-4863FCD07DC4}" dt="2024-07-26T13:58:53.598" v="290" actId="478"/>
            <ac:picMkLst>
              <pc:docMk/>
              <pc:sldMasterMk cId="2338753512" sldId="2147483660"/>
              <pc:sldLayoutMk cId="3974286418" sldId="2147483673"/>
              <ac:picMk id="21" creationId="{784C9F1A-7E1B-6B61-578D-209328BF5700}"/>
            </ac:picMkLst>
          </pc:picChg>
          <pc:picChg chg="add del mod">
            <ac:chgData name="Morgan, Josh D." userId="f1482c0c-2f90-442d-8975-25c8a3ab486c" providerId="ADAL" clId="{FE3184E1-FAAF-49EB-84DE-4863FCD07DC4}" dt="2024-07-26T14:01:31.391" v="330"/>
            <ac:picMkLst>
              <pc:docMk/>
              <pc:sldMasterMk cId="2338753512" sldId="2147483660"/>
              <pc:sldLayoutMk cId="3974286418" sldId="2147483673"/>
              <ac:picMk id="22" creationId="{A8C68FDE-E8B3-958E-120F-A39DCF5D07D4}"/>
            </ac:picMkLst>
          </pc:picChg>
          <pc:picChg chg="add mod">
            <ac:chgData name="Morgan, Josh D." userId="f1482c0c-2f90-442d-8975-25c8a3ab486c" providerId="ADAL" clId="{FE3184E1-FAAF-49EB-84DE-4863FCD07DC4}" dt="2024-07-26T14:01:32.597" v="331"/>
            <ac:picMkLst>
              <pc:docMk/>
              <pc:sldMasterMk cId="2338753512" sldId="2147483660"/>
              <pc:sldLayoutMk cId="3974286418" sldId="2147483673"/>
              <ac:picMk id="25" creationId="{D8DB8CF4-608A-FB49-70A7-C683D1EF4F53}"/>
            </ac:picMkLst>
          </pc:picChg>
        </pc:sldLayoutChg>
        <pc:sldLayoutChg chg="ord modTransition">
          <pc:chgData name="Morgan, Josh D." userId="f1482c0c-2f90-442d-8975-25c8a3ab486c" providerId="ADAL" clId="{FE3184E1-FAAF-49EB-84DE-4863FCD07DC4}" dt="2024-07-26T13:56:30.615" v="238" actId="20578"/>
          <pc:sldLayoutMkLst>
            <pc:docMk/>
            <pc:sldMasterMk cId="2338753512" sldId="2147483660"/>
            <pc:sldLayoutMk cId="2381005337" sldId="2147483674"/>
          </pc:sldLayoutMkLst>
        </pc:sldLayoutChg>
        <pc:sldLayoutChg chg="modTransition">
          <pc:chgData name="Morgan, Josh D." userId="f1482c0c-2f90-442d-8975-25c8a3ab486c" providerId="ADAL" clId="{FE3184E1-FAAF-49EB-84DE-4863FCD07DC4}" dt="2024-07-26T13:40:14.772" v="105"/>
          <pc:sldLayoutMkLst>
            <pc:docMk/>
            <pc:sldMasterMk cId="2338753512" sldId="2147483660"/>
            <pc:sldLayoutMk cId="1886301149" sldId="2147483709"/>
          </pc:sldLayoutMkLst>
        </pc:sldLayoutChg>
        <pc:sldLayoutChg chg="modTransition">
          <pc:chgData name="Morgan, Josh D." userId="f1482c0c-2f90-442d-8975-25c8a3ab486c" providerId="ADAL" clId="{FE3184E1-FAAF-49EB-84DE-4863FCD07DC4}" dt="2024-07-26T13:40:14.772" v="105"/>
          <pc:sldLayoutMkLst>
            <pc:docMk/>
            <pc:sldMasterMk cId="2338753512" sldId="2147483660"/>
            <pc:sldLayoutMk cId="2163429260" sldId="2147484085"/>
          </pc:sldLayoutMkLst>
        </pc:sldLayoutChg>
        <pc:sldLayoutChg chg="modTransition">
          <pc:chgData name="Morgan, Josh D." userId="f1482c0c-2f90-442d-8975-25c8a3ab486c" providerId="ADAL" clId="{FE3184E1-FAAF-49EB-84DE-4863FCD07DC4}" dt="2024-07-26T13:40:14.772" v="105"/>
          <pc:sldLayoutMkLst>
            <pc:docMk/>
            <pc:sldMasterMk cId="2338753512" sldId="2147483660"/>
            <pc:sldLayoutMk cId="3880238220" sldId="2147484086"/>
          </pc:sldLayoutMkLst>
        </pc:sldLayoutChg>
        <pc:sldLayoutChg chg="modTransition">
          <pc:chgData name="Morgan, Josh D." userId="f1482c0c-2f90-442d-8975-25c8a3ab486c" providerId="ADAL" clId="{FE3184E1-FAAF-49EB-84DE-4863FCD07DC4}" dt="2024-07-26T13:40:14.772" v="105"/>
          <pc:sldLayoutMkLst>
            <pc:docMk/>
            <pc:sldMasterMk cId="2338753512" sldId="2147483660"/>
            <pc:sldLayoutMk cId="4245109237" sldId="2147484087"/>
          </pc:sldLayoutMkLst>
        </pc:sldLayoutChg>
        <pc:sldLayoutChg chg="new mod replId modTransition">
          <pc:chgData name="Morgan, Josh D." userId="f1482c0c-2f90-442d-8975-25c8a3ab486c" providerId="ADAL" clId="{FE3184E1-FAAF-49EB-84DE-4863FCD07DC4}" dt="2024-07-26T13:40:14.772" v="105"/>
          <pc:sldLayoutMkLst>
            <pc:docMk/>
            <pc:sldMasterMk cId="2338753512" sldId="2147483660"/>
            <pc:sldLayoutMk cId="2780349997" sldId="2147484100"/>
          </pc:sldLayoutMkLst>
        </pc:sldLayoutChg>
        <pc:sldLayoutChg chg="new mod modTransition">
          <pc:chgData name="Morgan, Josh D." userId="f1482c0c-2f90-442d-8975-25c8a3ab486c" providerId="ADAL" clId="{FE3184E1-FAAF-49EB-84DE-4863FCD07DC4}" dt="2024-07-26T13:40:14.772" v="105"/>
          <pc:sldLayoutMkLst>
            <pc:docMk/>
            <pc:sldMasterMk cId="2338753512" sldId="2147483660"/>
            <pc:sldLayoutMk cId="1116164933" sldId="2147484101"/>
          </pc:sldLayoutMkLst>
        </pc:sldLayoutChg>
        <pc:sldLayoutChg chg="new mod modTransition">
          <pc:chgData name="Morgan, Josh D." userId="f1482c0c-2f90-442d-8975-25c8a3ab486c" providerId="ADAL" clId="{FE3184E1-FAAF-49EB-84DE-4863FCD07DC4}" dt="2024-07-26T13:40:14.772" v="105"/>
          <pc:sldLayoutMkLst>
            <pc:docMk/>
            <pc:sldMasterMk cId="2338753512" sldId="2147483660"/>
            <pc:sldLayoutMk cId="2101595803" sldId="2147484102"/>
          </pc:sldLayoutMkLst>
        </pc:sldLayoutChg>
        <pc:sldLayoutChg chg="new mod modTransition">
          <pc:chgData name="Morgan, Josh D." userId="f1482c0c-2f90-442d-8975-25c8a3ab486c" providerId="ADAL" clId="{FE3184E1-FAAF-49EB-84DE-4863FCD07DC4}" dt="2024-07-26T13:40:14.772" v="105"/>
          <pc:sldLayoutMkLst>
            <pc:docMk/>
            <pc:sldMasterMk cId="2338753512" sldId="2147483660"/>
            <pc:sldLayoutMk cId="1098007643" sldId="2147484103"/>
          </pc:sldLayoutMkLst>
        </pc:sldLayoutChg>
        <pc:sldLayoutChg chg="new mod modTransition">
          <pc:chgData name="Morgan, Josh D." userId="f1482c0c-2f90-442d-8975-25c8a3ab486c" providerId="ADAL" clId="{FE3184E1-FAAF-49EB-84DE-4863FCD07DC4}" dt="2024-07-26T13:40:14.772" v="105"/>
          <pc:sldLayoutMkLst>
            <pc:docMk/>
            <pc:sldMasterMk cId="2338753512" sldId="2147483660"/>
            <pc:sldLayoutMk cId="1413957626" sldId="2147484104"/>
          </pc:sldLayoutMkLst>
        </pc:sldLayoutChg>
        <pc:sldLayoutChg chg="new mod modTransition">
          <pc:chgData name="Morgan, Josh D." userId="f1482c0c-2f90-442d-8975-25c8a3ab486c" providerId="ADAL" clId="{FE3184E1-FAAF-49EB-84DE-4863FCD07DC4}" dt="2024-07-26T13:40:14.772" v="105"/>
          <pc:sldLayoutMkLst>
            <pc:docMk/>
            <pc:sldMasterMk cId="2338753512" sldId="2147483660"/>
            <pc:sldLayoutMk cId="43221361" sldId="2147484105"/>
          </pc:sldLayoutMkLst>
        </pc:sldLayoutChg>
        <pc:sldLayoutChg chg="new del mod">
          <pc:chgData name="Morgan, Josh D." userId="f1482c0c-2f90-442d-8975-25c8a3ab486c" providerId="ADAL" clId="{FE3184E1-FAAF-49EB-84DE-4863FCD07DC4}" dt="2024-07-26T13:42:57.372" v="147" actId="2696"/>
          <pc:sldLayoutMkLst>
            <pc:docMk/>
            <pc:sldMasterMk cId="2338753512" sldId="2147483660"/>
            <pc:sldLayoutMk cId="337869773" sldId="2147484106"/>
          </pc:sldLayoutMkLst>
        </pc:sldLayoutChg>
        <pc:sldLayoutChg chg="new del mod">
          <pc:chgData name="Morgan, Josh D." userId="f1482c0c-2f90-442d-8975-25c8a3ab486c" providerId="ADAL" clId="{FE3184E1-FAAF-49EB-84DE-4863FCD07DC4}" dt="2024-07-26T13:43:15.949" v="162" actId="2696"/>
          <pc:sldLayoutMkLst>
            <pc:docMk/>
            <pc:sldMasterMk cId="2338753512" sldId="2147483660"/>
            <pc:sldLayoutMk cId="757252068" sldId="2147484106"/>
          </pc:sldLayoutMkLst>
        </pc:sldLayoutChg>
        <pc:sldLayoutChg chg="addSp delSp modSp add mod ord modTransition">
          <pc:chgData name="Morgan, Josh D." userId="f1482c0c-2f90-442d-8975-25c8a3ab486c" providerId="ADAL" clId="{FE3184E1-FAAF-49EB-84DE-4863FCD07DC4}" dt="2024-07-26T14:05:29.061" v="384" actId="20578"/>
          <pc:sldLayoutMkLst>
            <pc:docMk/>
            <pc:sldMasterMk cId="2338753512" sldId="2147483660"/>
            <pc:sldLayoutMk cId="1846898103" sldId="2147484106"/>
          </pc:sldLayoutMkLst>
          <pc:spChg chg="add mod ord">
            <ac:chgData name="Morgan, Josh D." userId="f1482c0c-2f90-442d-8975-25c8a3ab486c" providerId="ADAL" clId="{FE3184E1-FAAF-49EB-84DE-4863FCD07DC4}" dt="2024-07-26T14:04:58.760" v="375" actId="171"/>
            <ac:spMkLst>
              <pc:docMk/>
              <pc:sldMasterMk cId="2338753512" sldId="2147483660"/>
              <pc:sldLayoutMk cId="1846898103" sldId="2147484106"/>
              <ac:spMk id="2" creationId="{35AE714F-1E25-A12A-BCE8-43B9BED524F9}"/>
            </ac:spMkLst>
          </pc:spChg>
          <pc:spChg chg="add mod">
            <ac:chgData name="Morgan, Josh D." userId="f1482c0c-2f90-442d-8975-25c8a3ab486c" providerId="ADAL" clId="{FE3184E1-FAAF-49EB-84DE-4863FCD07DC4}" dt="2024-07-26T14:05:00.817" v="376" actId="14100"/>
            <ac:spMkLst>
              <pc:docMk/>
              <pc:sldMasterMk cId="2338753512" sldId="2147483660"/>
              <pc:sldLayoutMk cId="1846898103" sldId="2147484106"/>
              <ac:spMk id="4" creationId="{AD7EAF58-42C0-0DFF-B9D7-9ECE3795ADF3}"/>
            </ac:spMkLst>
          </pc:spChg>
          <pc:spChg chg="add mod">
            <ac:chgData name="Morgan, Josh D." userId="f1482c0c-2f90-442d-8975-25c8a3ab486c" providerId="ADAL" clId="{FE3184E1-FAAF-49EB-84DE-4863FCD07DC4}" dt="2024-07-26T14:05:16.816" v="382" actId="14100"/>
            <ac:spMkLst>
              <pc:docMk/>
              <pc:sldMasterMk cId="2338753512" sldId="2147483660"/>
              <pc:sldLayoutMk cId="1846898103" sldId="2147484106"/>
              <ac:spMk id="6" creationId="{06773438-2D18-0242-DCE4-C0C9C5501A14}"/>
            </ac:spMkLst>
          </pc:spChg>
          <pc:spChg chg="del">
            <ac:chgData name="Morgan, Josh D." userId="f1482c0c-2f90-442d-8975-25c8a3ab486c" providerId="ADAL" clId="{FE3184E1-FAAF-49EB-84DE-4863FCD07DC4}" dt="2024-07-26T14:03:49.316" v="355" actId="478"/>
            <ac:spMkLst>
              <pc:docMk/>
              <pc:sldMasterMk cId="2338753512" sldId="2147483660"/>
              <pc:sldLayoutMk cId="1846898103" sldId="2147484106"/>
              <ac:spMk id="24" creationId="{E6ED8F92-42DC-D7EB-A891-DE7230EE356E}"/>
            </ac:spMkLst>
          </pc:spChg>
          <pc:picChg chg="add del mod">
            <ac:chgData name="Morgan, Josh D." userId="f1482c0c-2f90-442d-8975-25c8a3ab486c" providerId="ADAL" clId="{FE3184E1-FAAF-49EB-84DE-4863FCD07DC4}" dt="2024-07-26T14:04:25.506" v="362" actId="478"/>
            <ac:picMkLst>
              <pc:docMk/>
              <pc:sldMasterMk cId="2338753512" sldId="2147483660"/>
              <pc:sldLayoutMk cId="1846898103" sldId="2147484106"/>
              <ac:picMk id="3" creationId="{2429624E-43ED-43D0-23FE-9554C3B6F611}"/>
            </ac:picMkLst>
          </pc:picChg>
          <pc:picChg chg="add mod">
            <ac:chgData name="Morgan, Josh D." userId="f1482c0c-2f90-442d-8975-25c8a3ab486c" providerId="ADAL" clId="{FE3184E1-FAAF-49EB-84DE-4863FCD07DC4}" dt="2024-07-26T14:04:51.968" v="371" actId="1076"/>
            <ac:picMkLst>
              <pc:docMk/>
              <pc:sldMasterMk cId="2338753512" sldId="2147483660"/>
              <pc:sldLayoutMk cId="1846898103" sldId="2147484106"/>
              <ac:picMk id="5" creationId="{39ED6570-FFC7-68CF-E34D-223AC3BEF6E3}"/>
            </ac:picMkLst>
          </pc:picChg>
          <pc:picChg chg="del">
            <ac:chgData name="Morgan, Josh D." userId="f1482c0c-2f90-442d-8975-25c8a3ab486c" providerId="ADAL" clId="{FE3184E1-FAAF-49EB-84DE-4863FCD07DC4}" dt="2024-07-26T14:03:48.283" v="354" actId="478"/>
            <ac:picMkLst>
              <pc:docMk/>
              <pc:sldMasterMk cId="2338753512" sldId="2147483660"/>
              <pc:sldLayoutMk cId="1846898103" sldId="2147484106"/>
              <ac:picMk id="25" creationId="{D8DB8CF4-608A-FB49-70A7-C683D1EF4F53}"/>
            </ac:picMkLst>
          </pc:picChg>
        </pc:sldLayoutChg>
        <pc:sldLayoutChg chg="new del mod">
          <pc:chgData name="Morgan, Josh D." userId="f1482c0c-2f90-442d-8975-25c8a3ab486c" providerId="ADAL" clId="{FE3184E1-FAAF-49EB-84DE-4863FCD07DC4}" dt="2024-07-26T13:40:54.765" v="134" actId="2696"/>
          <pc:sldLayoutMkLst>
            <pc:docMk/>
            <pc:sldMasterMk cId="2338753512" sldId="2147483660"/>
            <pc:sldLayoutMk cId="2160533243" sldId="2147484106"/>
          </pc:sldLayoutMkLst>
        </pc:sldLayoutChg>
        <pc:sldLayoutChg chg="new del mod">
          <pc:chgData name="Morgan, Josh D." userId="f1482c0c-2f90-442d-8975-25c8a3ab486c" providerId="ADAL" clId="{FE3184E1-FAAF-49EB-84DE-4863FCD07DC4}" dt="2024-07-26T13:42:41.556" v="145" actId="2696"/>
          <pc:sldLayoutMkLst>
            <pc:docMk/>
            <pc:sldMasterMk cId="2338753512" sldId="2147483660"/>
            <pc:sldLayoutMk cId="3556360109" sldId="2147484106"/>
          </pc:sldLayoutMkLst>
        </pc:sldLayoutChg>
        <pc:sldLayoutChg chg="new del mod">
          <pc:chgData name="Morgan, Josh D." userId="f1482c0c-2f90-442d-8975-25c8a3ab486c" providerId="ADAL" clId="{FE3184E1-FAAF-49EB-84DE-4863FCD07DC4}" dt="2024-07-26T14:03:19.365" v="352" actId="2696"/>
          <pc:sldLayoutMkLst>
            <pc:docMk/>
            <pc:sldMasterMk cId="2338753512" sldId="2147483660"/>
            <pc:sldLayoutMk cId="3892598133" sldId="2147484106"/>
          </pc:sldLayoutMkLst>
        </pc:sldLayoutChg>
      </pc:sldMasterChg>
      <pc:sldMasterChg chg="new del mod addSldLayout delSldLayout">
        <pc:chgData name="Morgan, Josh D." userId="f1482c0c-2f90-442d-8975-25c8a3ab486c" providerId="ADAL" clId="{FE3184E1-FAAF-49EB-84DE-4863FCD07DC4}" dt="2024-07-26T13:40:40.750" v="120" actId="2696"/>
        <pc:sldMasterMkLst>
          <pc:docMk/>
          <pc:sldMasterMk cId="2120726463" sldId="2147484088"/>
        </pc:sldMasterMkLst>
        <pc:sldLayoutChg chg="new del replId">
          <pc:chgData name="Morgan, Josh D." userId="f1482c0c-2f90-442d-8975-25c8a3ab486c" providerId="ADAL" clId="{FE3184E1-FAAF-49EB-84DE-4863FCD07DC4}" dt="2024-07-26T13:40:40.735" v="109" actId="2696"/>
          <pc:sldLayoutMkLst>
            <pc:docMk/>
            <pc:sldMasterMk cId="2120726463" sldId="2147484088"/>
            <pc:sldLayoutMk cId="3713950" sldId="2147484089"/>
          </pc:sldLayoutMkLst>
        </pc:sldLayoutChg>
        <pc:sldLayoutChg chg="new del replId">
          <pc:chgData name="Morgan, Josh D." userId="f1482c0c-2f90-442d-8975-25c8a3ab486c" providerId="ADAL" clId="{FE3184E1-FAAF-49EB-84DE-4863FCD07DC4}" dt="2024-07-26T13:40:40.735" v="110" actId="2696"/>
          <pc:sldLayoutMkLst>
            <pc:docMk/>
            <pc:sldMasterMk cId="2120726463" sldId="2147484088"/>
            <pc:sldLayoutMk cId="2743086021" sldId="2147484090"/>
          </pc:sldLayoutMkLst>
        </pc:sldLayoutChg>
        <pc:sldLayoutChg chg="new del replId">
          <pc:chgData name="Morgan, Josh D." userId="f1482c0c-2f90-442d-8975-25c8a3ab486c" providerId="ADAL" clId="{FE3184E1-FAAF-49EB-84DE-4863FCD07DC4}" dt="2024-07-26T13:40:40.735" v="111" actId="2696"/>
          <pc:sldLayoutMkLst>
            <pc:docMk/>
            <pc:sldMasterMk cId="2120726463" sldId="2147484088"/>
            <pc:sldLayoutMk cId="3161178617" sldId="2147484091"/>
          </pc:sldLayoutMkLst>
        </pc:sldLayoutChg>
        <pc:sldLayoutChg chg="new del replId">
          <pc:chgData name="Morgan, Josh D." userId="f1482c0c-2f90-442d-8975-25c8a3ab486c" providerId="ADAL" clId="{FE3184E1-FAAF-49EB-84DE-4863FCD07DC4}" dt="2024-07-26T13:40:40.735" v="112" actId="2696"/>
          <pc:sldLayoutMkLst>
            <pc:docMk/>
            <pc:sldMasterMk cId="2120726463" sldId="2147484088"/>
            <pc:sldLayoutMk cId="2541680211" sldId="2147484092"/>
          </pc:sldLayoutMkLst>
        </pc:sldLayoutChg>
        <pc:sldLayoutChg chg="new del replId">
          <pc:chgData name="Morgan, Josh D." userId="f1482c0c-2f90-442d-8975-25c8a3ab486c" providerId="ADAL" clId="{FE3184E1-FAAF-49EB-84DE-4863FCD07DC4}" dt="2024-07-26T13:40:40.735" v="113" actId="2696"/>
          <pc:sldLayoutMkLst>
            <pc:docMk/>
            <pc:sldMasterMk cId="2120726463" sldId="2147484088"/>
            <pc:sldLayoutMk cId="2940750277" sldId="2147484093"/>
          </pc:sldLayoutMkLst>
        </pc:sldLayoutChg>
        <pc:sldLayoutChg chg="new del replId">
          <pc:chgData name="Morgan, Josh D." userId="f1482c0c-2f90-442d-8975-25c8a3ab486c" providerId="ADAL" clId="{FE3184E1-FAAF-49EB-84DE-4863FCD07DC4}" dt="2024-07-26T13:40:40.735" v="114" actId="2696"/>
          <pc:sldLayoutMkLst>
            <pc:docMk/>
            <pc:sldMasterMk cId="2120726463" sldId="2147484088"/>
            <pc:sldLayoutMk cId="3916954509" sldId="2147484094"/>
          </pc:sldLayoutMkLst>
        </pc:sldLayoutChg>
        <pc:sldLayoutChg chg="new del replId">
          <pc:chgData name="Morgan, Josh D." userId="f1482c0c-2f90-442d-8975-25c8a3ab486c" providerId="ADAL" clId="{FE3184E1-FAAF-49EB-84DE-4863FCD07DC4}" dt="2024-07-26T13:40:40.735" v="115" actId="2696"/>
          <pc:sldLayoutMkLst>
            <pc:docMk/>
            <pc:sldMasterMk cId="2120726463" sldId="2147484088"/>
            <pc:sldLayoutMk cId="3760286622" sldId="2147484095"/>
          </pc:sldLayoutMkLst>
        </pc:sldLayoutChg>
        <pc:sldLayoutChg chg="new del replId">
          <pc:chgData name="Morgan, Josh D." userId="f1482c0c-2f90-442d-8975-25c8a3ab486c" providerId="ADAL" clId="{FE3184E1-FAAF-49EB-84DE-4863FCD07DC4}" dt="2024-07-26T13:40:40.735" v="116" actId="2696"/>
          <pc:sldLayoutMkLst>
            <pc:docMk/>
            <pc:sldMasterMk cId="2120726463" sldId="2147484088"/>
            <pc:sldLayoutMk cId="4122589337" sldId="2147484096"/>
          </pc:sldLayoutMkLst>
        </pc:sldLayoutChg>
        <pc:sldLayoutChg chg="new del replId">
          <pc:chgData name="Morgan, Josh D." userId="f1482c0c-2f90-442d-8975-25c8a3ab486c" providerId="ADAL" clId="{FE3184E1-FAAF-49EB-84DE-4863FCD07DC4}" dt="2024-07-26T13:40:40.735" v="117" actId="2696"/>
          <pc:sldLayoutMkLst>
            <pc:docMk/>
            <pc:sldMasterMk cId="2120726463" sldId="2147484088"/>
            <pc:sldLayoutMk cId="908176289" sldId="2147484097"/>
          </pc:sldLayoutMkLst>
        </pc:sldLayoutChg>
        <pc:sldLayoutChg chg="new del replId">
          <pc:chgData name="Morgan, Josh D." userId="f1482c0c-2f90-442d-8975-25c8a3ab486c" providerId="ADAL" clId="{FE3184E1-FAAF-49EB-84DE-4863FCD07DC4}" dt="2024-07-26T13:40:40.735" v="118" actId="2696"/>
          <pc:sldLayoutMkLst>
            <pc:docMk/>
            <pc:sldMasterMk cId="2120726463" sldId="2147484088"/>
            <pc:sldLayoutMk cId="3376799968" sldId="2147484098"/>
          </pc:sldLayoutMkLst>
        </pc:sldLayoutChg>
        <pc:sldLayoutChg chg="new del replId">
          <pc:chgData name="Morgan, Josh D." userId="f1482c0c-2f90-442d-8975-25c8a3ab486c" providerId="ADAL" clId="{FE3184E1-FAAF-49EB-84DE-4863FCD07DC4}" dt="2024-07-26T13:40:40.750" v="119" actId="2696"/>
          <pc:sldLayoutMkLst>
            <pc:docMk/>
            <pc:sldMasterMk cId="2120726463" sldId="2147484088"/>
            <pc:sldLayoutMk cId="1882276901" sldId="2147484099"/>
          </pc:sldLayoutMkLst>
        </pc:sldLayoutChg>
      </pc:sldMasterChg>
      <pc:sldMasterChg chg="new del mod addSldLayout delSldLayout">
        <pc:chgData name="Morgan, Josh D." userId="f1482c0c-2f90-442d-8975-25c8a3ab486c" providerId="ADAL" clId="{FE3184E1-FAAF-49EB-84DE-4863FCD07DC4}" dt="2024-07-26T14:03:06.367" v="350" actId="2696"/>
        <pc:sldMasterMkLst>
          <pc:docMk/>
          <pc:sldMasterMk cId="1915888977" sldId="2147484106"/>
        </pc:sldMasterMkLst>
        <pc:sldLayoutChg chg="new del replId">
          <pc:chgData name="Morgan, Josh D." userId="f1482c0c-2f90-442d-8975-25c8a3ab486c" providerId="ADAL" clId="{FE3184E1-FAAF-49EB-84DE-4863FCD07DC4}" dt="2024-07-26T14:03:06.329" v="339" actId="2696"/>
          <pc:sldLayoutMkLst>
            <pc:docMk/>
            <pc:sldMasterMk cId="1915888977" sldId="2147484106"/>
            <pc:sldLayoutMk cId="1298652899" sldId="2147484107"/>
          </pc:sldLayoutMkLst>
        </pc:sldLayoutChg>
        <pc:sldLayoutChg chg="new del replId">
          <pc:chgData name="Morgan, Josh D." userId="f1482c0c-2f90-442d-8975-25c8a3ab486c" providerId="ADAL" clId="{FE3184E1-FAAF-49EB-84DE-4863FCD07DC4}" dt="2024-07-26T14:03:06.345" v="340" actId="2696"/>
          <pc:sldLayoutMkLst>
            <pc:docMk/>
            <pc:sldMasterMk cId="1915888977" sldId="2147484106"/>
            <pc:sldLayoutMk cId="400193013" sldId="2147484108"/>
          </pc:sldLayoutMkLst>
        </pc:sldLayoutChg>
        <pc:sldLayoutChg chg="new del replId">
          <pc:chgData name="Morgan, Josh D." userId="f1482c0c-2f90-442d-8975-25c8a3ab486c" providerId="ADAL" clId="{FE3184E1-FAAF-49EB-84DE-4863FCD07DC4}" dt="2024-07-26T14:03:06.345" v="341" actId="2696"/>
          <pc:sldLayoutMkLst>
            <pc:docMk/>
            <pc:sldMasterMk cId="1915888977" sldId="2147484106"/>
            <pc:sldLayoutMk cId="2784187681" sldId="2147484109"/>
          </pc:sldLayoutMkLst>
        </pc:sldLayoutChg>
        <pc:sldLayoutChg chg="new del replId">
          <pc:chgData name="Morgan, Josh D." userId="f1482c0c-2f90-442d-8975-25c8a3ab486c" providerId="ADAL" clId="{FE3184E1-FAAF-49EB-84DE-4863FCD07DC4}" dt="2024-07-26T14:03:06.351" v="342" actId="2696"/>
          <pc:sldLayoutMkLst>
            <pc:docMk/>
            <pc:sldMasterMk cId="1915888977" sldId="2147484106"/>
            <pc:sldLayoutMk cId="1836550071" sldId="2147484110"/>
          </pc:sldLayoutMkLst>
        </pc:sldLayoutChg>
        <pc:sldLayoutChg chg="new del replId">
          <pc:chgData name="Morgan, Josh D." userId="f1482c0c-2f90-442d-8975-25c8a3ab486c" providerId="ADAL" clId="{FE3184E1-FAAF-49EB-84DE-4863FCD07DC4}" dt="2024-07-26T14:03:06.351" v="343" actId="2696"/>
          <pc:sldLayoutMkLst>
            <pc:docMk/>
            <pc:sldMasterMk cId="1915888977" sldId="2147484106"/>
            <pc:sldLayoutMk cId="1763687906" sldId="2147484111"/>
          </pc:sldLayoutMkLst>
        </pc:sldLayoutChg>
        <pc:sldLayoutChg chg="new del replId">
          <pc:chgData name="Morgan, Josh D." userId="f1482c0c-2f90-442d-8975-25c8a3ab486c" providerId="ADAL" clId="{FE3184E1-FAAF-49EB-84DE-4863FCD07DC4}" dt="2024-07-26T14:03:06.351" v="344" actId="2696"/>
          <pc:sldLayoutMkLst>
            <pc:docMk/>
            <pc:sldMasterMk cId="1915888977" sldId="2147484106"/>
            <pc:sldLayoutMk cId="3618382390" sldId="2147484112"/>
          </pc:sldLayoutMkLst>
        </pc:sldLayoutChg>
        <pc:sldLayoutChg chg="new del replId">
          <pc:chgData name="Morgan, Josh D." userId="f1482c0c-2f90-442d-8975-25c8a3ab486c" providerId="ADAL" clId="{FE3184E1-FAAF-49EB-84DE-4863FCD07DC4}" dt="2024-07-26T14:03:06.351" v="345" actId="2696"/>
          <pc:sldLayoutMkLst>
            <pc:docMk/>
            <pc:sldMasterMk cId="1915888977" sldId="2147484106"/>
            <pc:sldLayoutMk cId="4196071767" sldId="2147484113"/>
          </pc:sldLayoutMkLst>
        </pc:sldLayoutChg>
        <pc:sldLayoutChg chg="new del replId">
          <pc:chgData name="Morgan, Josh D." userId="f1482c0c-2f90-442d-8975-25c8a3ab486c" providerId="ADAL" clId="{FE3184E1-FAAF-49EB-84DE-4863FCD07DC4}" dt="2024-07-26T14:03:06.351" v="346" actId="2696"/>
          <pc:sldLayoutMkLst>
            <pc:docMk/>
            <pc:sldMasterMk cId="1915888977" sldId="2147484106"/>
            <pc:sldLayoutMk cId="1402280216" sldId="2147484114"/>
          </pc:sldLayoutMkLst>
        </pc:sldLayoutChg>
        <pc:sldLayoutChg chg="new del replId">
          <pc:chgData name="Morgan, Josh D." userId="f1482c0c-2f90-442d-8975-25c8a3ab486c" providerId="ADAL" clId="{FE3184E1-FAAF-49EB-84DE-4863FCD07DC4}" dt="2024-07-26T14:03:06.351" v="347" actId="2696"/>
          <pc:sldLayoutMkLst>
            <pc:docMk/>
            <pc:sldMasterMk cId="1915888977" sldId="2147484106"/>
            <pc:sldLayoutMk cId="4288183667" sldId="2147484115"/>
          </pc:sldLayoutMkLst>
        </pc:sldLayoutChg>
        <pc:sldLayoutChg chg="new del replId">
          <pc:chgData name="Morgan, Josh D." userId="f1482c0c-2f90-442d-8975-25c8a3ab486c" providerId="ADAL" clId="{FE3184E1-FAAF-49EB-84DE-4863FCD07DC4}" dt="2024-07-26T14:03:06.351" v="348" actId="2696"/>
          <pc:sldLayoutMkLst>
            <pc:docMk/>
            <pc:sldMasterMk cId="1915888977" sldId="2147484106"/>
            <pc:sldLayoutMk cId="1492589577" sldId="2147484116"/>
          </pc:sldLayoutMkLst>
        </pc:sldLayoutChg>
        <pc:sldLayoutChg chg="new del replId">
          <pc:chgData name="Morgan, Josh D." userId="f1482c0c-2f90-442d-8975-25c8a3ab486c" providerId="ADAL" clId="{FE3184E1-FAAF-49EB-84DE-4863FCD07DC4}" dt="2024-07-26T14:03:06.367" v="349" actId="2696"/>
          <pc:sldLayoutMkLst>
            <pc:docMk/>
            <pc:sldMasterMk cId="1915888977" sldId="2147484106"/>
            <pc:sldLayoutMk cId="3262224234" sldId="2147484117"/>
          </pc:sldLayoutMkLst>
        </pc:sldLayoutChg>
      </pc:sldMasterChg>
      <pc:sldMasterChg chg="new del mod addSldLayout delSldLayout">
        <pc:chgData name="Morgan, Josh D." userId="f1482c0c-2f90-442d-8975-25c8a3ab486c" providerId="ADAL" clId="{FE3184E1-FAAF-49EB-84DE-4863FCD07DC4}" dt="2024-07-26T13:43:04.060" v="160" actId="2696"/>
        <pc:sldMasterMkLst>
          <pc:docMk/>
          <pc:sldMasterMk cId="3318589849" sldId="2147484106"/>
        </pc:sldMasterMkLst>
        <pc:sldLayoutChg chg="new del replId">
          <pc:chgData name="Morgan, Josh D." userId="f1482c0c-2f90-442d-8975-25c8a3ab486c" providerId="ADAL" clId="{FE3184E1-FAAF-49EB-84DE-4863FCD07DC4}" dt="2024-07-26T13:43:04.027" v="149" actId="2696"/>
          <pc:sldLayoutMkLst>
            <pc:docMk/>
            <pc:sldMasterMk cId="3318589849" sldId="2147484106"/>
            <pc:sldLayoutMk cId="1173183170" sldId="2147484107"/>
          </pc:sldLayoutMkLst>
        </pc:sldLayoutChg>
        <pc:sldLayoutChg chg="new del replId">
          <pc:chgData name="Morgan, Josh D." userId="f1482c0c-2f90-442d-8975-25c8a3ab486c" providerId="ADAL" clId="{FE3184E1-FAAF-49EB-84DE-4863FCD07DC4}" dt="2024-07-26T13:43:04.030" v="150" actId="2696"/>
          <pc:sldLayoutMkLst>
            <pc:docMk/>
            <pc:sldMasterMk cId="3318589849" sldId="2147484106"/>
            <pc:sldLayoutMk cId="3731871777" sldId="2147484108"/>
          </pc:sldLayoutMkLst>
        </pc:sldLayoutChg>
        <pc:sldLayoutChg chg="new del replId">
          <pc:chgData name="Morgan, Josh D." userId="f1482c0c-2f90-442d-8975-25c8a3ab486c" providerId="ADAL" clId="{FE3184E1-FAAF-49EB-84DE-4863FCD07DC4}" dt="2024-07-26T13:43:04.032" v="151" actId="2696"/>
          <pc:sldLayoutMkLst>
            <pc:docMk/>
            <pc:sldMasterMk cId="3318589849" sldId="2147484106"/>
            <pc:sldLayoutMk cId="3666424798" sldId="2147484109"/>
          </pc:sldLayoutMkLst>
        </pc:sldLayoutChg>
        <pc:sldLayoutChg chg="new del replId">
          <pc:chgData name="Morgan, Josh D." userId="f1482c0c-2f90-442d-8975-25c8a3ab486c" providerId="ADAL" clId="{FE3184E1-FAAF-49EB-84DE-4863FCD07DC4}" dt="2024-07-26T13:43:04.036" v="152" actId="2696"/>
          <pc:sldLayoutMkLst>
            <pc:docMk/>
            <pc:sldMasterMk cId="3318589849" sldId="2147484106"/>
            <pc:sldLayoutMk cId="2481621109" sldId="2147484110"/>
          </pc:sldLayoutMkLst>
        </pc:sldLayoutChg>
        <pc:sldLayoutChg chg="new del replId">
          <pc:chgData name="Morgan, Josh D." userId="f1482c0c-2f90-442d-8975-25c8a3ab486c" providerId="ADAL" clId="{FE3184E1-FAAF-49EB-84DE-4863FCD07DC4}" dt="2024-07-26T13:43:04.040" v="153" actId="2696"/>
          <pc:sldLayoutMkLst>
            <pc:docMk/>
            <pc:sldMasterMk cId="3318589849" sldId="2147484106"/>
            <pc:sldLayoutMk cId="496439546" sldId="2147484111"/>
          </pc:sldLayoutMkLst>
        </pc:sldLayoutChg>
        <pc:sldLayoutChg chg="new del replId">
          <pc:chgData name="Morgan, Josh D." userId="f1482c0c-2f90-442d-8975-25c8a3ab486c" providerId="ADAL" clId="{FE3184E1-FAAF-49EB-84DE-4863FCD07DC4}" dt="2024-07-26T13:43:04.043" v="154" actId="2696"/>
          <pc:sldLayoutMkLst>
            <pc:docMk/>
            <pc:sldMasterMk cId="3318589849" sldId="2147484106"/>
            <pc:sldLayoutMk cId="3435076635" sldId="2147484112"/>
          </pc:sldLayoutMkLst>
        </pc:sldLayoutChg>
        <pc:sldLayoutChg chg="new del replId">
          <pc:chgData name="Morgan, Josh D." userId="f1482c0c-2f90-442d-8975-25c8a3ab486c" providerId="ADAL" clId="{FE3184E1-FAAF-49EB-84DE-4863FCD07DC4}" dt="2024-07-26T13:43:04.045" v="155" actId="2696"/>
          <pc:sldLayoutMkLst>
            <pc:docMk/>
            <pc:sldMasterMk cId="3318589849" sldId="2147484106"/>
            <pc:sldLayoutMk cId="873440300" sldId="2147484113"/>
          </pc:sldLayoutMkLst>
        </pc:sldLayoutChg>
        <pc:sldLayoutChg chg="new del replId">
          <pc:chgData name="Morgan, Josh D." userId="f1482c0c-2f90-442d-8975-25c8a3ab486c" providerId="ADAL" clId="{FE3184E1-FAAF-49EB-84DE-4863FCD07DC4}" dt="2024-07-26T13:43:04.048" v="156" actId="2696"/>
          <pc:sldLayoutMkLst>
            <pc:docMk/>
            <pc:sldMasterMk cId="3318589849" sldId="2147484106"/>
            <pc:sldLayoutMk cId="2854359069" sldId="2147484114"/>
          </pc:sldLayoutMkLst>
        </pc:sldLayoutChg>
        <pc:sldLayoutChg chg="new del replId">
          <pc:chgData name="Morgan, Josh D." userId="f1482c0c-2f90-442d-8975-25c8a3ab486c" providerId="ADAL" clId="{FE3184E1-FAAF-49EB-84DE-4863FCD07DC4}" dt="2024-07-26T13:43:04.052" v="157" actId="2696"/>
          <pc:sldLayoutMkLst>
            <pc:docMk/>
            <pc:sldMasterMk cId="3318589849" sldId="2147484106"/>
            <pc:sldLayoutMk cId="1784580009" sldId="2147484115"/>
          </pc:sldLayoutMkLst>
        </pc:sldLayoutChg>
        <pc:sldLayoutChg chg="new del replId">
          <pc:chgData name="Morgan, Josh D." userId="f1482c0c-2f90-442d-8975-25c8a3ab486c" providerId="ADAL" clId="{FE3184E1-FAAF-49EB-84DE-4863FCD07DC4}" dt="2024-07-26T13:43:04.054" v="158" actId="2696"/>
          <pc:sldLayoutMkLst>
            <pc:docMk/>
            <pc:sldMasterMk cId="3318589849" sldId="2147484106"/>
            <pc:sldLayoutMk cId="3688966620" sldId="2147484116"/>
          </pc:sldLayoutMkLst>
        </pc:sldLayoutChg>
        <pc:sldLayoutChg chg="new del replId">
          <pc:chgData name="Morgan, Josh D." userId="f1482c0c-2f90-442d-8975-25c8a3ab486c" providerId="ADAL" clId="{FE3184E1-FAAF-49EB-84DE-4863FCD07DC4}" dt="2024-07-26T13:43:04.055" v="159" actId="2696"/>
          <pc:sldLayoutMkLst>
            <pc:docMk/>
            <pc:sldMasterMk cId="3318589849" sldId="2147484106"/>
            <pc:sldLayoutMk cId="1156566361" sldId="2147484117"/>
          </pc:sldLayoutMkLst>
        </pc:sldLayoutChg>
      </pc:sldMasterChg>
      <pc:sldMasterChg chg="new del mod addSldLayout delSldLayout">
        <pc:chgData name="Morgan, Josh D." userId="f1482c0c-2f90-442d-8975-25c8a3ab486c" providerId="ADAL" clId="{FE3184E1-FAAF-49EB-84DE-4863FCD07DC4}" dt="2024-07-26T13:40:42.754" v="132" actId="2696"/>
        <pc:sldMasterMkLst>
          <pc:docMk/>
          <pc:sldMasterMk cId="3814454541" sldId="2147484106"/>
        </pc:sldMasterMkLst>
        <pc:sldLayoutChg chg="new del replId">
          <pc:chgData name="Morgan, Josh D." userId="f1482c0c-2f90-442d-8975-25c8a3ab486c" providerId="ADAL" clId="{FE3184E1-FAAF-49EB-84DE-4863FCD07DC4}" dt="2024-07-26T13:40:42.725" v="121" actId="2696"/>
          <pc:sldLayoutMkLst>
            <pc:docMk/>
            <pc:sldMasterMk cId="3814454541" sldId="2147484106"/>
            <pc:sldLayoutMk cId="2251604438" sldId="2147484107"/>
          </pc:sldLayoutMkLst>
        </pc:sldLayoutChg>
        <pc:sldLayoutChg chg="new del replId">
          <pc:chgData name="Morgan, Josh D." userId="f1482c0c-2f90-442d-8975-25c8a3ab486c" providerId="ADAL" clId="{FE3184E1-FAAF-49EB-84DE-4863FCD07DC4}" dt="2024-07-26T13:40:42.740" v="122" actId="2696"/>
          <pc:sldLayoutMkLst>
            <pc:docMk/>
            <pc:sldMasterMk cId="3814454541" sldId="2147484106"/>
            <pc:sldLayoutMk cId="1122639740" sldId="2147484108"/>
          </pc:sldLayoutMkLst>
        </pc:sldLayoutChg>
        <pc:sldLayoutChg chg="new del replId">
          <pc:chgData name="Morgan, Josh D." userId="f1482c0c-2f90-442d-8975-25c8a3ab486c" providerId="ADAL" clId="{FE3184E1-FAAF-49EB-84DE-4863FCD07DC4}" dt="2024-07-26T13:40:42.740" v="123" actId="2696"/>
          <pc:sldLayoutMkLst>
            <pc:docMk/>
            <pc:sldMasterMk cId="3814454541" sldId="2147484106"/>
            <pc:sldLayoutMk cId="598813854" sldId="2147484109"/>
          </pc:sldLayoutMkLst>
        </pc:sldLayoutChg>
        <pc:sldLayoutChg chg="new del replId">
          <pc:chgData name="Morgan, Josh D." userId="f1482c0c-2f90-442d-8975-25c8a3ab486c" providerId="ADAL" clId="{FE3184E1-FAAF-49EB-84DE-4863FCD07DC4}" dt="2024-07-26T13:40:42.740" v="124" actId="2696"/>
          <pc:sldLayoutMkLst>
            <pc:docMk/>
            <pc:sldMasterMk cId="3814454541" sldId="2147484106"/>
            <pc:sldLayoutMk cId="1982838909" sldId="2147484110"/>
          </pc:sldLayoutMkLst>
        </pc:sldLayoutChg>
        <pc:sldLayoutChg chg="new del replId">
          <pc:chgData name="Morgan, Josh D." userId="f1482c0c-2f90-442d-8975-25c8a3ab486c" providerId="ADAL" clId="{FE3184E1-FAAF-49EB-84DE-4863FCD07DC4}" dt="2024-07-26T13:40:42.740" v="125" actId="2696"/>
          <pc:sldLayoutMkLst>
            <pc:docMk/>
            <pc:sldMasterMk cId="3814454541" sldId="2147484106"/>
            <pc:sldLayoutMk cId="2407217279" sldId="2147484111"/>
          </pc:sldLayoutMkLst>
        </pc:sldLayoutChg>
        <pc:sldLayoutChg chg="new del replId">
          <pc:chgData name="Morgan, Josh D." userId="f1482c0c-2f90-442d-8975-25c8a3ab486c" providerId="ADAL" clId="{FE3184E1-FAAF-49EB-84DE-4863FCD07DC4}" dt="2024-07-26T13:40:42.740" v="126" actId="2696"/>
          <pc:sldLayoutMkLst>
            <pc:docMk/>
            <pc:sldMasterMk cId="3814454541" sldId="2147484106"/>
            <pc:sldLayoutMk cId="1631923547" sldId="2147484112"/>
          </pc:sldLayoutMkLst>
        </pc:sldLayoutChg>
        <pc:sldLayoutChg chg="new del replId">
          <pc:chgData name="Morgan, Josh D." userId="f1482c0c-2f90-442d-8975-25c8a3ab486c" providerId="ADAL" clId="{FE3184E1-FAAF-49EB-84DE-4863FCD07DC4}" dt="2024-07-26T13:40:42.740" v="127" actId="2696"/>
          <pc:sldLayoutMkLst>
            <pc:docMk/>
            <pc:sldMasterMk cId="3814454541" sldId="2147484106"/>
            <pc:sldLayoutMk cId="3256078281" sldId="2147484113"/>
          </pc:sldLayoutMkLst>
        </pc:sldLayoutChg>
        <pc:sldLayoutChg chg="new del replId">
          <pc:chgData name="Morgan, Josh D." userId="f1482c0c-2f90-442d-8975-25c8a3ab486c" providerId="ADAL" clId="{FE3184E1-FAAF-49EB-84DE-4863FCD07DC4}" dt="2024-07-26T13:40:42.750" v="128" actId="2696"/>
          <pc:sldLayoutMkLst>
            <pc:docMk/>
            <pc:sldMasterMk cId="3814454541" sldId="2147484106"/>
            <pc:sldLayoutMk cId="459804702" sldId="2147484114"/>
          </pc:sldLayoutMkLst>
        </pc:sldLayoutChg>
        <pc:sldLayoutChg chg="new del replId">
          <pc:chgData name="Morgan, Josh D." userId="f1482c0c-2f90-442d-8975-25c8a3ab486c" providerId="ADAL" clId="{FE3184E1-FAAF-49EB-84DE-4863FCD07DC4}" dt="2024-07-26T13:40:42.751" v="129" actId="2696"/>
          <pc:sldLayoutMkLst>
            <pc:docMk/>
            <pc:sldMasterMk cId="3814454541" sldId="2147484106"/>
            <pc:sldLayoutMk cId="4119677606" sldId="2147484115"/>
          </pc:sldLayoutMkLst>
        </pc:sldLayoutChg>
        <pc:sldLayoutChg chg="new del replId">
          <pc:chgData name="Morgan, Josh D." userId="f1482c0c-2f90-442d-8975-25c8a3ab486c" providerId="ADAL" clId="{FE3184E1-FAAF-49EB-84DE-4863FCD07DC4}" dt="2024-07-26T13:40:42.753" v="130" actId="2696"/>
          <pc:sldLayoutMkLst>
            <pc:docMk/>
            <pc:sldMasterMk cId="3814454541" sldId="2147484106"/>
            <pc:sldLayoutMk cId="3888347593" sldId="2147484116"/>
          </pc:sldLayoutMkLst>
        </pc:sldLayoutChg>
        <pc:sldLayoutChg chg="new del replId">
          <pc:chgData name="Morgan, Josh D." userId="f1482c0c-2f90-442d-8975-25c8a3ab486c" providerId="ADAL" clId="{FE3184E1-FAAF-49EB-84DE-4863FCD07DC4}" dt="2024-07-26T13:40:42.754" v="131" actId="2696"/>
          <pc:sldLayoutMkLst>
            <pc:docMk/>
            <pc:sldMasterMk cId="3814454541" sldId="2147484106"/>
            <pc:sldLayoutMk cId="1928855391" sldId="2147484117"/>
          </pc:sldLayoutMkLst>
        </pc:sldLayoutChg>
      </pc:sldMasterChg>
    </pc:docChg>
  </pc:docChgLst>
  <pc:docChgLst>
    <pc:chgData name="Mancini, Matthew R." userId="e9d7ae64-26ab-4feb-9e84-5546f180369d" providerId="ADAL" clId="{CD5E2A0C-2AEB-4039-A4DE-37E24500850B}"/>
    <pc:docChg chg="modSld modShowInfo">
      <pc:chgData name="Mancini, Matthew R." userId="e9d7ae64-26ab-4feb-9e84-5546f180369d" providerId="ADAL" clId="{CD5E2A0C-2AEB-4039-A4DE-37E24500850B}" dt="2024-08-20T15:14:40.068" v="3" actId="2744"/>
      <pc:docMkLst>
        <pc:docMk/>
      </pc:docMkLst>
      <pc:sldChg chg="mod modTransition modShow">
        <pc:chgData name="Mancini, Matthew R." userId="e9d7ae64-26ab-4feb-9e84-5546f180369d" providerId="ADAL" clId="{CD5E2A0C-2AEB-4039-A4DE-37E24500850B}" dt="2024-08-20T15:13:42.120" v="2" actId="729"/>
        <pc:sldMkLst>
          <pc:docMk/>
          <pc:sldMk cId="661891058" sldId="815"/>
        </pc:sldMkLst>
      </pc:sldChg>
    </pc:docChg>
  </pc:docChgLst>
  <pc:docChgLst>
    <pc:chgData name="Mancini, Matthew R." userId="e9d7ae64-26ab-4feb-9e84-5546f180369d" providerId="ADAL" clId="{2F5A249D-F654-4CAF-B62E-7D00D57FF48C}"/>
    <pc:docChg chg="undo redo custSel addSld delSld modSld delSection modSection">
      <pc:chgData name="Mancini, Matthew R." userId="e9d7ae64-26ab-4feb-9e84-5546f180369d" providerId="ADAL" clId="{2F5A249D-F654-4CAF-B62E-7D00D57FF48C}" dt="2024-06-13T15:25:17.763" v="2311" actId="1076"/>
      <pc:docMkLst>
        <pc:docMk/>
      </pc:docMkLst>
      <pc:sldChg chg="addSp delSp modSp mod modTransition">
        <pc:chgData name="Mancini, Matthew R." userId="e9d7ae64-26ab-4feb-9e84-5546f180369d" providerId="ADAL" clId="{2F5A249D-F654-4CAF-B62E-7D00D57FF48C}" dt="2024-06-13T15:25:17.763" v="2311" actId="1076"/>
        <pc:sldMkLst>
          <pc:docMk/>
          <pc:sldMk cId="3971678218" sldId="258"/>
        </pc:sldMkLst>
        <pc:spChg chg="del mod">
          <ac:chgData name="Mancini, Matthew R." userId="e9d7ae64-26ab-4feb-9e84-5546f180369d" providerId="ADAL" clId="{2F5A249D-F654-4CAF-B62E-7D00D57FF48C}" dt="2024-06-13T15:13:33.680" v="2107" actId="478"/>
          <ac:spMkLst>
            <pc:docMk/>
            <pc:sldMk cId="3971678218" sldId="258"/>
            <ac:spMk id="3" creationId="{A8C4623E-03A3-EC64-2D51-AF6E85D93253}"/>
          </ac:spMkLst>
        </pc:spChg>
        <pc:spChg chg="del mod">
          <ac:chgData name="Mancini, Matthew R." userId="e9d7ae64-26ab-4feb-9e84-5546f180369d" providerId="ADAL" clId="{2F5A249D-F654-4CAF-B62E-7D00D57FF48C}" dt="2024-06-13T14:46:27.539" v="1103" actId="478"/>
          <ac:spMkLst>
            <pc:docMk/>
            <pc:sldMk cId="3971678218" sldId="258"/>
            <ac:spMk id="4" creationId="{FD170B92-D19E-49E8-962A-D3396F106710}"/>
          </ac:spMkLst>
        </pc:spChg>
        <pc:spChg chg="add del">
          <ac:chgData name="Mancini, Matthew R." userId="e9d7ae64-26ab-4feb-9e84-5546f180369d" providerId="ADAL" clId="{2F5A249D-F654-4CAF-B62E-7D00D57FF48C}" dt="2024-06-13T14:47:01.847" v="1111" actId="22"/>
          <ac:spMkLst>
            <pc:docMk/>
            <pc:sldMk cId="3971678218" sldId="258"/>
            <ac:spMk id="6" creationId="{ED56C0A6-56E0-BBBF-A9DF-E6CD5B7BC3BC}"/>
          </ac:spMkLst>
        </pc:spChg>
        <pc:spChg chg="add mod">
          <ac:chgData name="Mancini, Matthew R." userId="e9d7ae64-26ab-4feb-9e84-5546f180369d" providerId="ADAL" clId="{2F5A249D-F654-4CAF-B62E-7D00D57FF48C}" dt="2024-06-13T14:48:02.344" v="1133" actId="27636"/>
          <ac:spMkLst>
            <pc:docMk/>
            <pc:sldMk cId="3971678218" sldId="258"/>
            <ac:spMk id="7" creationId="{0AD01549-6B9F-DA4E-735C-42C795293B33}"/>
          </ac:spMkLst>
        </pc:spChg>
        <pc:spChg chg="del">
          <ac:chgData name="Mancini, Matthew R." userId="e9d7ae64-26ab-4feb-9e84-5546f180369d" providerId="ADAL" clId="{2F5A249D-F654-4CAF-B62E-7D00D57FF48C}" dt="2024-06-13T14:46:28.332" v="1104" actId="478"/>
          <ac:spMkLst>
            <pc:docMk/>
            <pc:sldMk cId="3971678218" sldId="258"/>
            <ac:spMk id="8" creationId="{C418B488-7997-60BF-75CA-5542781D19AF}"/>
          </ac:spMkLst>
        </pc:spChg>
        <pc:spChg chg="add mod">
          <ac:chgData name="Mancini, Matthew R." userId="e9d7ae64-26ab-4feb-9e84-5546f180369d" providerId="ADAL" clId="{2F5A249D-F654-4CAF-B62E-7D00D57FF48C}" dt="2024-06-13T15:25:00.115" v="2301" actId="1076"/>
          <ac:spMkLst>
            <pc:docMk/>
            <pc:sldMk cId="3971678218" sldId="258"/>
            <ac:spMk id="9" creationId="{AFE0015C-EE2C-3A69-C4C7-D72F8D9CA528}"/>
          </ac:spMkLst>
        </pc:spChg>
        <pc:spChg chg="add mod">
          <ac:chgData name="Mancini, Matthew R." userId="e9d7ae64-26ab-4feb-9e84-5546f180369d" providerId="ADAL" clId="{2F5A249D-F654-4CAF-B62E-7D00D57FF48C}" dt="2024-06-13T15:25:00.115" v="2301" actId="1076"/>
          <ac:spMkLst>
            <pc:docMk/>
            <pc:sldMk cId="3971678218" sldId="258"/>
            <ac:spMk id="10" creationId="{3D75F285-A097-F266-5608-8BB2746A7D48}"/>
          </ac:spMkLst>
        </pc:spChg>
        <pc:spChg chg="del">
          <ac:chgData name="Mancini, Matthew R." userId="e9d7ae64-26ab-4feb-9e84-5546f180369d" providerId="ADAL" clId="{2F5A249D-F654-4CAF-B62E-7D00D57FF48C}" dt="2024-06-13T14:46:20.488" v="1094" actId="478"/>
          <ac:spMkLst>
            <pc:docMk/>
            <pc:sldMk cId="3971678218" sldId="258"/>
            <ac:spMk id="12" creationId="{9F7087AE-ED38-494F-836E-5037FC981C1B}"/>
          </ac:spMkLst>
        </pc:spChg>
        <pc:spChg chg="del">
          <ac:chgData name="Mancini, Matthew R." userId="e9d7ae64-26ab-4feb-9e84-5546f180369d" providerId="ADAL" clId="{2F5A249D-F654-4CAF-B62E-7D00D57FF48C}" dt="2024-06-13T14:46:21.652" v="1095" actId="478"/>
          <ac:spMkLst>
            <pc:docMk/>
            <pc:sldMk cId="3971678218" sldId="258"/>
            <ac:spMk id="13" creationId="{E3486305-EDBD-4777-AE31-A01C0E799F04}"/>
          </ac:spMkLst>
        </pc:spChg>
        <pc:spChg chg="del mod">
          <ac:chgData name="Mancini, Matthew R." userId="e9d7ae64-26ab-4feb-9e84-5546f180369d" providerId="ADAL" clId="{2F5A249D-F654-4CAF-B62E-7D00D57FF48C}" dt="2024-06-13T14:46:23.036" v="1097" actId="478"/>
          <ac:spMkLst>
            <pc:docMk/>
            <pc:sldMk cId="3971678218" sldId="258"/>
            <ac:spMk id="14" creationId="{B5987B37-836D-4523-9B56-A4CCC961789E}"/>
          </ac:spMkLst>
        </pc:spChg>
        <pc:spChg chg="del">
          <ac:chgData name="Mancini, Matthew R." userId="e9d7ae64-26ab-4feb-9e84-5546f180369d" providerId="ADAL" clId="{2F5A249D-F654-4CAF-B62E-7D00D57FF48C}" dt="2024-06-13T14:46:24.998" v="1099" actId="478"/>
          <ac:spMkLst>
            <pc:docMk/>
            <pc:sldMk cId="3971678218" sldId="258"/>
            <ac:spMk id="15" creationId="{B13B3F9F-F29E-471F-AF70-558610EEF689}"/>
          </ac:spMkLst>
        </pc:spChg>
        <pc:spChg chg="del">
          <ac:chgData name="Mancini, Matthew R." userId="e9d7ae64-26ab-4feb-9e84-5546f180369d" providerId="ADAL" clId="{2F5A249D-F654-4CAF-B62E-7D00D57FF48C}" dt="2024-06-13T14:46:26.614" v="1101" actId="478"/>
          <ac:spMkLst>
            <pc:docMk/>
            <pc:sldMk cId="3971678218" sldId="258"/>
            <ac:spMk id="16" creationId="{67394C21-DA2E-B2F3-828E-51AC73C1AB8C}"/>
          </ac:spMkLst>
        </pc:spChg>
        <pc:spChg chg="del">
          <ac:chgData name="Mancini, Matthew R." userId="e9d7ae64-26ab-4feb-9e84-5546f180369d" providerId="ADAL" clId="{2F5A249D-F654-4CAF-B62E-7D00D57FF48C}" dt="2024-06-13T14:46:24.208" v="1098" actId="478"/>
          <ac:spMkLst>
            <pc:docMk/>
            <pc:sldMk cId="3971678218" sldId="258"/>
            <ac:spMk id="20" creationId="{49219D15-080A-4330-9D5A-130865853813}"/>
          </ac:spMkLst>
        </pc:spChg>
        <pc:spChg chg="add mod">
          <ac:chgData name="Mancini, Matthew R." userId="e9d7ae64-26ab-4feb-9e84-5546f180369d" providerId="ADAL" clId="{2F5A249D-F654-4CAF-B62E-7D00D57FF48C}" dt="2024-06-13T15:13:42.253" v="2117" actId="20577"/>
          <ac:spMkLst>
            <pc:docMk/>
            <pc:sldMk cId="3971678218" sldId="258"/>
            <ac:spMk id="43" creationId="{62BD3CA4-D8FB-76F8-C4D2-7F4D1C506F36}"/>
          </ac:spMkLst>
        </pc:spChg>
        <pc:spChg chg="add del mod">
          <ac:chgData name="Mancini, Matthew R." userId="e9d7ae64-26ab-4feb-9e84-5546f180369d" providerId="ADAL" clId="{2F5A249D-F654-4CAF-B62E-7D00D57FF48C}" dt="2024-06-13T15:13:36.033" v="2108" actId="478"/>
          <ac:spMkLst>
            <pc:docMk/>
            <pc:sldMk cId="3971678218" sldId="258"/>
            <ac:spMk id="45" creationId="{48C2A702-49DE-043F-5F18-17CD8F28ED12}"/>
          </ac:spMkLst>
        </pc:spChg>
        <pc:picChg chg="del">
          <ac:chgData name="Mancini, Matthew R." userId="e9d7ae64-26ab-4feb-9e84-5546f180369d" providerId="ADAL" clId="{2F5A249D-F654-4CAF-B62E-7D00D57FF48C}" dt="2024-06-13T14:46:25.682" v="1100" actId="478"/>
          <ac:picMkLst>
            <pc:docMk/>
            <pc:sldMk cId="3971678218" sldId="258"/>
            <ac:picMk id="5" creationId="{FEBE3AC8-7F0E-C29B-A3C1-CB1D173C245C}"/>
          </ac:picMkLst>
        </pc:picChg>
        <pc:picChg chg="add del mod">
          <ac:chgData name="Mancini, Matthew R." userId="e9d7ae64-26ab-4feb-9e84-5546f180369d" providerId="ADAL" clId="{2F5A249D-F654-4CAF-B62E-7D00D57FF48C}" dt="2024-06-13T14:53:21.033" v="1392" actId="478"/>
          <ac:picMkLst>
            <pc:docMk/>
            <pc:sldMk cId="3971678218" sldId="258"/>
            <ac:picMk id="17" creationId="{57400C5D-E767-6BE9-8081-729DF7E47E16}"/>
          </ac:picMkLst>
        </pc:picChg>
        <pc:picChg chg="add mod">
          <ac:chgData name="Mancini, Matthew R." userId="e9d7ae64-26ab-4feb-9e84-5546f180369d" providerId="ADAL" clId="{2F5A249D-F654-4CAF-B62E-7D00D57FF48C}" dt="2024-06-13T15:25:13.478" v="2308" actId="1076"/>
          <ac:picMkLst>
            <pc:docMk/>
            <pc:sldMk cId="3971678218" sldId="258"/>
            <ac:picMk id="19" creationId="{582488E6-1CF4-7F79-2A2B-083F810DA747}"/>
          </ac:picMkLst>
        </pc:picChg>
        <pc:picChg chg="del mod">
          <ac:chgData name="Mancini, Matthew R." userId="e9d7ae64-26ab-4feb-9e84-5546f180369d" providerId="ADAL" clId="{2F5A249D-F654-4CAF-B62E-7D00D57FF48C}" dt="2024-06-13T14:49:12.668" v="1245" actId="478"/>
          <ac:picMkLst>
            <pc:docMk/>
            <pc:sldMk cId="3971678218" sldId="258"/>
            <ac:picMk id="21" creationId="{442237F0-300E-CAEF-CD95-B4D2B04DA4AC}"/>
          </ac:picMkLst>
        </pc:picChg>
        <pc:picChg chg="add del mod">
          <ac:chgData name="Mancini, Matthew R." userId="e9d7ae64-26ab-4feb-9e84-5546f180369d" providerId="ADAL" clId="{2F5A249D-F654-4CAF-B62E-7D00D57FF48C}" dt="2024-06-13T14:53:22.072" v="1395" actId="478"/>
          <ac:picMkLst>
            <pc:docMk/>
            <pc:sldMk cId="3971678218" sldId="258"/>
            <ac:picMk id="23" creationId="{A5687362-2D6D-8CBF-6491-292DD1E95CD5}"/>
          </ac:picMkLst>
        </pc:picChg>
        <pc:picChg chg="del mod">
          <ac:chgData name="Mancini, Matthew R." userId="e9d7ae64-26ab-4feb-9e84-5546f180369d" providerId="ADAL" clId="{2F5A249D-F654-4CAF-B62E-7D00D57FF48C}" dt="2024-06-13T14:49:13.073" v="1246" actId="478"/>
          <ac:picMkLst>
            <pc:docMk/>
            <pc:sldMk cId="3971678218" sldId="258"/>
            <ac:picMk id="24" creationId="{8FE84ADB-9C3A-12F0-EA87-755214247F0A}"/>
          </ac:picMkLst>
        </pc:picChg>
        <pc:picChg chg="del mod">
          <ac:chgData name="Mancini, Matthew R." userId="e9d7ae64-26ab-4feb-9e84-5546f180369d" providerId="ADAL" clId="{2F5A249D-F654-4CAF-B62E-7D00D57FF48C}" dt="2024-06-13T14:49:13.615" v="1247" actId="478"/>
          <ac:picMkLst>
            <pc:docMk/>
            <pc:sldMk cId="3971678218" sldId="258"/>
            <ac:picMk id="26" creationId="{23261DCD-AC75-7DE5-A61D-118ABD908900}"/>
          </ac:picMkLst>
        </pc:picChg>
        <pc:picChg chg="del mod">
          <ac:chgData name="Mancini, Matthew R." userId="e9d7ae64-26ab-4feb-9e84-5546f180369d" providerId="ADAL" clId="{2F5A249D-F654-4CAF-B62E-7D00D57FF48C}" dt="2024-06-13T14:49:13.969" v="1248" actId="478"/>
          <ac:picMkLst>
            <pc:docMk/>
            <pc:sldMk cId="3971678218" sldId="258"/>
            <ac:picMk id="27" creationId="{1A0DD3E4-4C7A-3785-7194-72649D6C0C61}"/>
          </ac:picMkLst>
        </pc:picChg>
        <pc:picChg chg="add del mod">
          <ac:chgData name="Mancini, Matthew R." userId="e9d7ae64-26ab-4feb-9e84-5546f180369d" providerId="ADAL" clId="{2F5A249D-F654-4CAF-B62E-7D00D57FF48C}" dt="2024-06-13T14:53:21.556" v="1394" actId="478"/>
          <ac:picMkLst>
            <pc:docMk/>
            <pc:sldMk cId="3971678218" sldId="258"/>
            <ac:picMk id="28" creationId="{611C939E-B9DD-CF44-15EB-35FDDD8FB776}"/>
          </ac:picMkLst>
        </pc:picChg>
        <pc:picChg chg="add del mod">
          <ac:chgData name="Mancini, Matthew R." userId="e9d7ae64-26ab-4feb-9e84-5546f180369d" providerId="ADAL" clId="{2F5A249D-F654-4CAF-B62E-7D00D57FF48C}" dt="2024-06-13T14:54:03.798" v="1409" actId="478"/>
          <ac:picMkLst>
            <pc:docMk/>
            <pc:sldMk cId="3971678218" sldId="258"/>
            <ac:picMk id="30" creationId="{2DCBC25A-8669-E37A-49FD-557A825BE088}"/>
          </ac:picMkLst>
        </pc:picChg>
        <pc:picChg chg="add del mod">
          <ac:chgData name="Mancini, Matthew R." userId="e9d7ae64-26ab-4feb-9e84-5546f180369d" providerId="ADAL" clId="{2F5A249D-F654-4CAF-B62E-7D00D57FF48C}" dt="2024-06-13T14:53:27.156" v="1397" actId="478"/>
          <ac:picMkLst>
            <pc:docMk/>
            <pc:sldMk cId="3971678218" sldId="258"/>
            <ac:picMk id="32" creationId="{C9144DB1-3417-411E-F09F-2306AC957EAB}"/>
          </ac:picMkLst>
        </pc:picChg>
        <pc:picChg chg="add mod">
          <ac:chgData name="Mancini, Matthew R." userId="e9d7ae64-26ab-4feb-9e84-5546f180369d" providerId="ADAL" clId="{2F5A249D-F654-4CAF-B62E-7D00D57FF48C}" dt="2024-06-13T15:25:16.623" v="2310" actId="1076"/>
          <ac:picMkLst>
            <pc:docMk/>
            <pc:sldMk cId="3971678218" sldId="258"/>
            <ac:picMk id="34" creationId="{0363C629-BC0D-CDCF-F11B-024B21975BFA}"/>
          </ac:picMkLst>
        </pc:picChg>
        <pc:picChg chg="add del mod">
          <ac:chgData name="Mancini, Matthew R." userId="e9d7ae64-26ab-4feb-9e84-5546f180369d" providerId="ADAL" clId="{2F5A249D-F654-4CAF-B62E-7D00D57FF48C}" dt="2024-06-13T14:54:10.133" v="1411" actId="478"/>
          <ac:picMkLst>
            <pc:docMk/>
            <pc:sldMk cId="3971678218" sldId="258"/>
            <ac:picMk id="36" creationId="{568B9103-D215-5FCC-BCB1-AD94C3C0CE57}"/>
          </ac:picMkLst>
        </pc:picChg>
        <pc:picChg chg="add mod">
          <ac:chgData name="Mancini, Matthew R." userId="e9d7ae64-26ab-4feb-9e84-5546f180369d" providerId="ADAL" clId="{2F5A249D-F654-4CAF-B62E-7D00D57FF48C}" dt="2024-06-13T15:25:17.763" v="2311" actId="1076"/>
          <ac:picMkLst>
            <pc:docMk/>
            <pc:sldMk cId="3971678218" sldId="258"/>
            <ac:picMk id="38" creationId="{59E955E4-03AD-2A36-017F-84316A7D4188}"/>
          </ac:picMkLst>
        </pc:picChg>
        <pc:picChg chg="add del mod">
          <ac:chgData name="Mancini, Matthew R." userId="e9d7ae64-26ab-4feb-9e84-5546f180369d" providerId="ADAL" clId="{2F5A249D-F654-4CAF-B62E-7D00D57FF48C}" dt="2024-06-13T14:54:11.882" v="1412" actId="478"/>
          <ac:picMkLst>
            <pc:docMk/>
            <pc:sldMk cId="3971678218" sldId="258"/>
            <ac:picMk id="40" creationId="{D26A2238-3F5A-63DF-338A-126D7A23F19B}"/>
          </ac:picMkLst>
        </pc:picChg>
        <pc:picChg chg="add mod">
          <ac:chgData name="Mancini, Matthew R." userId="e9d7ae64-26ab-4feb-9e84-5546f180369d" providerId="ADAL" clId="{2F5A249D-F654-4CAF-B62E-7D00D57FF48C}" dt="2024-06-13T15:25:15.226" v="2309" actId="1076"/>
          <ac:picMkLst>
            <pc:docMk/>
            <pc:sldMk cId="3971678218" sldId="258"/>
            <ac:picMk id="42" creationId="{3C69EC04-B0CC-B3E5-EFAC-2C37D5A15ACC}"/>
          </ac:picMkLst>
        </pc:picChg>
      </pc:sldChg>
      <pc:sldChg chg="del modTransition">
        <pc:chgData name="Mancini, Matthew R." userId="e9d7ae64-26ab-4feb-9e84-5546f180369d" providerId="ADAL" clId="{2F5A249D-F654-4CAF-B62E-7D00D57FF48C}" dt="2024-06-13T14:54:47.222" v="1419" actId="47"/>
        <pc:sldMkLst>
          <pc:docMk/>
          <pc:sldMk cId="3092313847" sldId="263"/>
        </pc:sldMkLst>
      </pc:sldChg>
      <pc:sldChg chg="addSp delSp modSp mod modTransition">
        <pc:chgData name="Mancini, Matthew R." userId="e9d7ae64-26ab-4feb-9e84-5546f180369d" providerId="ADAL" clId="{2F5A249D-F654-4CAF-B62E-7D00D57FF48C}" dt="2024-06-13T15:13:08.546" v="2077" actId="1035"/>
        <pc:sldMkLst>
          <pc:docMk/>
          <pc:sldMk cId="2414131476" sldId="267"/>
        </pc:sldMkLst>
        <pc:spChg chg="del mod">
          <ac:chgData name="Mancini, Matthew R." userId="e9d7ae64-26ab-4feb-9e84-5546f180369d" providerId="ADAL" clId="{2F5A249D-F654-4CAF-B62E-7D00D57FF48C}" dt="2024-06-13T14:48:13.324" v="1136" actId="21"/>
          <ac:spMkLst>
            <pc:docMk/>
            <pc:sldMk cId="2414131476" sldId="267"/>
            <ac:spMk id="2" creationId="{00000000-0000-0000-0000-000000000000}"/>
          </ac:spMkLst>
        </pc:spChg>
        <pc:spChg chg="add del mod">
          <ac:chgData name="Mancini, Matthew R." userId="e9d7ae64-26ab-4feb-9e84-5546f180369d" providerId="ADAL" clId="{2F5A249D-F654-4CAF-B62E-7D00D57FF48C}" dt="2024-06-13T15:13:08.546" v="2077" actId="1035"/>
          <ac:spMkLst>
            <pc:docMk/>
            <pc:sldMk cId="2414131476" sldId="267"/>
            <ac:spMk id="3" creationId="{00000000-0000-0000-0000-000000000000}"/>
          </ac:spMkLst>
        </pc:spChg>
        <pc:spChg chg="del mod">
          <ac:chgData name="Mancini, Matthew R." userId="e9d7ae64-26ab-4feb-9e84-5546f180369d" providerId="ADAL" clId="{2F5A249D-F654-4CAF-B62E-7D00D57FF48C}" dt="2024-06-13T14:18:29.188" v="137" actId="478"/>
          <ac:spMkLst>
            <pc:docMk/>
            <pc:sldMk cId="2414131476" sldId="267"/>
            <ac:spMk id="4" creationId="{99850077-EAF5-8226-2B80-249285CD75FC}"/>
          </ac:spMkLst>
        </pc:spChg>
        <pc:spChg chg="mod">
          <ac:chgData name="Mancini, Matthew R." userId="e9d7ae64-26ab-4feb-9e84-5546f180369d" providerId="ADAL" clId="{2F5A249D-F654-4CAF-B62E-7D00D57FF48C}" dt="2024-06-13T14:46:03.652" v="1085" actId="20577"/>
          <ac:spMkLst>
            <pc:docMk/>
            <pc:sldMk cId="2414131476" sldId="267"/>
            <ac:spMk id="5" creationId="{27B36D7C-A33F-78E3-79FB-D43A1850F6D6}"/>
          </ac:spMkLst>
        </pc:spChg>
        <pc:spChg chg="del">
          <ac:chgData name="Mancini, Matthew R." userId="e9d7ae64-26ab-4feb-9e84-5546f180369d" providerId="ADAL" clId="{2F5A249D-F654-4CAF-B62E-7D00D57FF48C}" dt="2024-06-13T14:19:48.112" v="218" actId="478"/>
          <ac:spMkLst>
            <pc:docMk/>
            <pc:sldMk cId="2414131476" sldId="267"/>
            <ac:spMk id="8" creationId="{93D9D1D1-BE84-4D0C-8D7A-3B97ECDDC56C}"/>
          </ac:spMkLst>
        </pc:spChg>
        <pc:spChg chg="add del mod">
          <ac:chgData name="Mancini, Matthew R." userId="e9d7ae64-26ab-4feb-9e84-5546f180369d" providerId="ADAL" clId="{2F5A249D-F654-4CAF-B62E-7D00D57FF48C}" dt="2024-06-13T14:35:36.965" v="640" actId="478"/>
          <ac:spMkLst>
            <pc:docMk/>
            <pc:sldMk cId="2414131476" sldId="267"/>
            <ac:spMk id="10" creationId="{BA0F4507-7B5C-B9D0-05FD-AF332F3010F6}"/>
          </ac:spMkLst>
        </pc:spChg>
        <pc:spChg chg="add mod">
          <ac:chgData name="Mancini, Matthew R." userId="e9d7ae64-26ab-4feb-9e84-5546f180369d" providerId="ADAL" clId="{2F5A249D-F654-4CAF-B62E-7D00D57FF48C}" dt="2024-06-13T14:44:00.380" v="1030" actId="207"/>
          <ac:spMkLst>
            <pc:docMk/>
            <pc:sldMk cId="2414131476" sldId="267"/>
            <ac:spMk id="11" creationId="{3CBBBD45-4379-30EA-797A-1B77A2BE47BD}"/>
          </ac:spMkLst>
        </pc:spChg>
        <pc:spChg chg="add mod">
          <ac:chgData name="Mancini, Matthew R." userId="e9d7ae64-26ab-4feb-9e84-5546f180369d" providerId="ADAL" clId="{2F5A249D-F654-4CAF-B62E-7D00D57FF48C}" dt="2024-06-13T14:55:28.766" v="1431" actId="1076"/>
          <ac:spMkLst>
            <pc:docMk/>
            <pc:sldMk cId="2414131476" sldId="267"/>
            <ac:spMk id="12" creationId="{136372C8-14FA-62C6-9958-7071F14BCFC2}"/>
          </ac:spMkLst>
        </pc:spChg>
        <pc:spChg chg="add mod">
          <ac:chgData name="Mancini, Matthew R." userId="e9d7ae64-26ab-4feb-9e84-5546f180369d" providerId="ADAL" clId="{2F5A249D-F654-4CAF-B62E-7D00D57FF48C}" dt="2024-06-13T14:45:58.618" v="1078" actId="20577"/>
          <ac:spMkLst>
            <pc:docMk/>
            <pc:sldMk cId="2414131476" sldId="267"/>
            <ac:spMk id="13" creationId="{647C9CAE-CAAC-A40F-3CD6-B042EE7698B8}"/>
          </ac:spMkLst>
        </pc:spChg>
        <pc:spChg chg="add mod">
          <ac:chgData name="Mancini, Matthew R." userId="e9d7ae64-26ab-4feb-9e84-5546f180369d" providerId="ADAL" clId="{2F5A249D-F654-4CAF-B62E-7D00D57FF48C}" dt="2024-06-13T14:48:12.570" v="1135" actId="571"/>
          <ac:spMkLst>
            <pc:docMk/>
            <pc:sldMk cId="2414131476" sldId="267"/>
            <ac:spMk id="14" creationId="{8AB0E8CA-4EE5-4C19-374A-908667CCCB79}"/>
          </ac:spMkLst>
        </pc:spChg>
        <pc:spChg chg="add del mod">
          <ac:chgData name="Mancini, Matthew R." userId="e9d7ae64-26ab-4feb-9e84-5546f180369d" providerId="ADAL" clId="{2F5A249D-F654-4CAF-B62E-7D00D57FF48C}" dt="2024-06-13T14:55:25.388" v="1429" actId="478"/>
          <ac:spMkLst>
            <pc:docMk/>
            <pc:sldMk cId="2414131476" sldId="267"/>
            <ac:spMk id="16" creationId="{E166AD15-8401-E006-3231-7A7CBA46F788}"/>
          </ac:spMkLst>
        </pc:spChg>
        <pc:spChg chg="add del mod">
          <ac:chgData name="Mancini, Matthew R." userId="e9d7ae64-26ab-4feb-9e84-5546f180369d" providerId="ADAL" clId="{2F5A249D-F654-4CAF-B62E-7D00D57FF48C}" dt="2024-06-13T14:55:18.792" v="1427" actId="478"/>
          <ac:spMkLst>
            <pc:docMk/>
            <pc:sldMk cId="2414131476" sldId="267"/>
            <ac:spMk id="18" creationId="{46646A95-8A32-649E-BDFC-E10D944D53D0}"/>
          </ac:spMkLst>
        </pc:spChg>
        <pc:spChg chg="add mod">
          <ac:chgData name="Mancini, Matthew R." userId="e9d7ae64-26ab-4feb-9e84-5546f180369d" providerId="ADAL" clId="{2F5A249D-F654-4CAF-B62E-7D00D57FF48C}" dt="2024-06-13T14:56:03.360" v="1494" actId="20577"/>
          <ac:spMkLst>
            <pc:docMk/>
            <pc:sldMk cId="2414131476" sldId="267"/>
            <ac:spMk id="19" creationId="{83A69102-98A6-9D30-EBDD-76EF71F82345}"/>
          </ac:spMkLst>
        </pc:spChg>
        <pc:picChg chg="del">
          <ac:chgData name="Mancini, Matthew R." userId="e9d7ae64-26ab-4feb-9e84-5546f180369d" providerId="ADAL" clId="{2F5A249D-F654-4CAF-B62E-7D00D57FF48C}" dt="2024-06-13T14:19:46.860" v="217" actId="478"/>
          <ac:picMkLst>
            <pc:docMk/>
            <pc:sldMk cId="2414131476" sldId="267"/>
            <ac:picMk id="7" creationId="{B0A4C32D-6349-5737-B32E-760E72FE06A0}"/>
          </ac:picMkLst>
        </pc:picChg>
      </pc:sldChg>
      <pc:sldChg chg="addSp delSp modSp mod modTransition">
        <pc:chgData name="Mancini, Matthew R." userId="e9d7ae64-26ab-4feb-9e84-5546f180369d" providerId="ADAL" clId="{2F5A249D-F654-4CAF-B62E-7D00D57FF48C}" dt="2024-06-13T15:24:32.746" v="2296" actId="167"/>
        <pc:sldMkLst>
          <pc:docMk/>
          <pc:sldMk cId="918229146" sldId="271"/>
        </pc:sldMkLst>
        <pc:spChg chg="add del mod">
          <ac:chgData name="Mancini, Matthew R." userId="e9d7ae64-26ab-4feb-9e84-5546f180369d" providerId="ADAL" clId="{2F5A249D-F654-4CAF-B62E-7D00D57FF48C}" dt="2024-06-13T14:42:53.340" v="1008" actId="478"/>
          <ac:spMkLst>
            <pc:docMk/>
            <pc:sldMk cId="918229146" sldId="271"/>
            <ac:spMk id="2" creationId="{CAA123DE-0358-79CD-7FAB-194FCC02974F}"/>
          </ac:spMkLst>
        </pc:spChg>
        <pc:spChg chg="add del mod">
          <ac:chgData name="Mancini, Matthew R." userId="e9d7ae64-26ab-4feb-9e84-5546f180369d" providerId="ADAL" clId="{2F5A249D-F654-4CAF-B62E-7D00D57FF48C}" dt="2024-06-13T15:23:34.183" v="2280" actId="478"/>
          <ac:spMkLst>
            <pc:docMk/>
            <pc:sldMk cId="918229146" sldId="271"/>
            <ac:spMk id="2" creationId="{E7DD3295-1C37-7D76-4AEF-611BE8FD5294}"/>
          </ac:spMkLst>
        </pc:spChg>
        <pc:spChg chg="add mod">
          <ac:chgData name="Mancini, Matthew R." userId="e9d7ae64-26ab-4feb-9e84-5546f180369d" providerId="ADAL" clId="{2F5A249D-F654-4CAF-B62E-7D00D57FF48C}" dt="2024-06-13T15:24:25.496" v="2294" actId="1076"/>
          <ac:spMkLst>
            <pc:docMk/>
            <pc:sldMk cId="918229146" sldId="271"/>
            <ac:spMk id="3" creationId="{3492FD67-7940-DC25-30F4-7C63EA12314D}"/>
          </ac:spMkLst>
        </pc:spChg>
        <pc:spChg chg="del mod">
          <ac:chgData name="Mancini, Matthew R." userId="e9d7ae64-26ab-4feb-9e84-5546f180369d" providerId="ADAL" clId="{2F5A249D-F654-4CAF-B62E-7D00D57FF48C}" dt="2024-06-13T15:13:12.270" v="2078" actId="478"/>
          <ac:spMkLst>
            <pc:docMk/>
            <pc:sldMk cId="918229146" sldId="271"/>
            <ac:spMk id="4" creationId="{C223DDE0-E2C6-42EC-BE4A-486EF4D1EC68}"/>
          </ac:spMkLst>
        </pc:spChg>
        <pc:spChg chg="add del mod">
          <ac:chgData name="Mancini, Matthew R." userId="e9d7ae64-26ab-4feb-9e84-5546f180369d" providerId="ADAL" clId="{2F5A249D-F654-4CAF-B62E-7D00D57FF48C}" dt="2024-06-13T15:13:14.141" v="2081" actId="478"/>
          <ac:spMkLst>
            <pc:docMk/>
            <pc:sldMk cId="918229146" sldId="271"/>
            <ac:spMk id="5" creationId="{84D815A3-012B-15D3-36FF-E1178A9DC44A}"/>
          </ac:spMkLst>
        </pc:spChg>
        <pc:spChg chg="del">
          <ac:chgData name="Mancini, Matthew R." userId="e9d7ae64-26ab-4feb-9e84-5546f180369d" providerId="ADAL" clId="{2F5A249D-F654-4CAF-B62E-7D00D57FF48C}" dt="2024-06-13T14:45:36.111" v="1070" actId="478"/>
          <ac:spMkLst>
            <pc:docMk/>
            <pc:sldMk cId="918229146" sldId="271"/>
            <ac:spMk id="6" creationId="{B3C7F7AA-3A2C-0EFE-4F46-11C2AE552BF8}"/>
          </ac:spMkLst>
        </pc:spChg>
        <pc:spChg chg="add mod">
          <ac:chgData name="Mancini, Matthew R." userId="e9d7ae64-26ab-4feb-9e84-5546f180369d" providerId="ADAL" clId="{2F5A249D-F654-4CAF-B62E-7D00D57FF48C}" dt="2024-06-13T15:23:50.623" v="2282" actId="1076"/>
          <ac:spMkLst>
            <pc:docMk/>
            <pc:sldMk cId="918229146" sldId="271"/>
            <ac:spMk id="7" creationId="{26847012-FA28-3CED-CC3E-C99EDD330C2A}"/>
          </ac:spMkLst>
        </pc:spChg>
        <pc:spChg chg="mod">
          <ac:chgData name="Mancini, Matthew R." userId="e9d7ae64-26ab-4feb-9e84-5546f180369d" providerId="ADAL" clId="{2F5A249D-F654-4CAF-B62E-7D00D57FF48C}" dt="2024-06-13T15:24:20.381" v="2292" actId="14100"/>
          <ac:spMkLst>
            <pc:docMk/>
            <pc:sldMk cId="918229146" sldId="271"/>
            <ac:spMk id="9" creationId="{FC17D899-C103-483D-AAD3-0B47F1521037}"/>
          </ac:spMkLst>
        </pc:spChg>
        <pc:spChg chg="mod">
          <ac:chgData name="Mancini, Matthew R." userId="e9d7ae64-26ab-4feb-9e84-5546f180369d" providerId="ADAL" clId="{2F5A249D-F654-4CAF-B62E-7D00D57FF48C}" dt="2024-06-13T14:40:47.291" v="896" actId="20577"/>
          <ac:spMkLst>
            <pc:docMk/>
            <pc:sldMk cId="918229146" sldId="271"/>
            <ac:spMk id="14" creationId="{7ACA9324-0B9B-D830-C65D-E77BE116ADAC}"/>
          </ac:spMkLst>
        </pc:spChg>
        <pc:picChg chg="mod ord">
          <ac:chgData name="Mancini, Matthew R." userId="e9d7ae64-26ab-4feb-9e84-5546f180369d" providerId="ADAL" clId="{2F5A249D-F654-4CAF-B62E-7D00D57FF48C}" dt="2024-06-13T15:24:32.746" v="2296" actId="167"/>
          <ac:picMkLst>
            <pc:docMk/>
            <pc:sldMk cId="918229146" sldId="271"/>
            <ac:picMk id="10" creationId="{0592CADF-354D-442B-9694-5381F177EA31}"/>
          </ac:picMkLst>
        </pc:picChg>
      </pc:sldChg>
      <pc:sldChg chg="delSp modSp del mod modTransition">
        <pc:chgData name="Mancini, Matthew R." userId="e9d7ae64-26ab-4feb-9e84-5546f180369d" providerId="ADAL" clId="{2F5A249D-F654-4CAF-B62E-7D00D57FF48C}" dt="2024-06-13T14:58:41.310" v="1683" actId="47"/>
        <pc:sldMkLst>
          <pc:docMk/>
          <pc:sldMk cId="3833523157" sldId="276"/>
        </pc:sldMkLst>
        <pc:spChg chg="mod">
          <ac:chgData name="Mancini, Matthew R." userId="e9d7ae64-26ab-4feb-9e84-5546f180369d" providerId="ADAL" clId="{2F5A249D-F654-4CAF-B62E-7D00D57FF48C}" dt="2024-06-13T14:56:23.770" v="1505" actId="20577"/>
          <ac:spMkLst>
            <pc:docMk/>
            <pc:sldMk cId="3833523157" sldId="276"/>
            <ac:spMk id="2" creationId="{7C7F329A-A0D8-4F72-900C-EC333C11F4FA}"/>
          </ac:spMkLst>
        </pc:spChg>
        <pc:spChg chg="mod">
          <ac:chgData name="Mancini, Matthew R." userId="e9d7ae64-26ab-4feb-9e84-5546f180369d" providerId="ADAL" clId="{2F5A249D-F654-4CAF-B62E-7D00D57FF48C}" dt="2024-06-13T14:57:48.901" v="1670" actId="14100"/>
          <ac:spMkLst>
            <pc:docMk/>
            <pc:sldMk cId="3833523157" sldId="276"/>
            <ac:spMk id="3" creationId="{AC035296-0CE6-4BEB-BD3C-BA788A5A3F87}"/>
          </ac:spMkLst>
        </pc:spChg>
        <pc:spChg chg="del">
          <ac:chgData name="Mancini, Matthew R." userId="e9d7ae64-26ab-4feb-9e84-5546f180369d" providerId="ADAL" clId="{2F5A249D-F654-4CAF-B62E-7D00D57FF48C}" dt="2024-06-13T14:56:55.713" v="1643" actId="478"/>
          <ac:spMkLst>
            <pc:docMk/>
            <pc:sldMk cId="3833523157" sldId="276"/>
            <ac:spMk id="4" creationId="{B4CBAF33-D088-B38C-82CD-4099477D94BE}"/>
          </ac:spMkLst>
        </pc:spChg>
        <pc:picChg chg="mod">
          <ac:chgData name="Mancini, Matthew R." userId="e9d7ae64-26ab-4feb-9e84-5546f180369d" providerId="ADAL" clId="{2F5A249D-F654-4CAF-B62E-7D00D57FF48C}" dt="2024-06-13T14:58:06.711" v="1676" actId="1076"/>
          <ac:picMkLst>
            <pc:docMk/>
            <pc:sldMk cId="3833523157" sldId="276"/>
            <ac:picMk id="5" creationId="{AA9075EE-74B2-4D53-A98C-898661E69338}"/>
          </ac:picMkLst>
        </pc:picChg>
        <pc:picChg chg="mod">
          <ac:chgData name="Mancini, Matthew R." userId="e9d7ae64-26ab-4feb-9e84-5546f180369d" providerId="ADAL" clId="{2F5A249D-F654-4CAF-B62E-7D00D57FF48C}" dt="2024-06-13T14:58:06.711" v="1676" actId="1076"/>
          <ac:picMkLst>
            <pc:docMk/>
            <pc:sldMk cId="3833523157" sldId="276"/>
            <ac:picMk id="6" creationId="{302F2EDB-EAB8-46A2-8849-7028111E41B7}"/>
          </ac:picMkLst>
        </pc:picChg>
        <pc:picChg chg="mod">
          <ac:chgData name="Mancini, Matthew R." userId="e9d7ae64-26ab-4feb-9e84-5546f180369d" providerId="ADAL" clId="{2F5A249D-F654-4CAF-B62E-7D00D57FF48C}" dt="2024-06-13T14:58:06.711" v="1676" actId="1076"/>
          <ac:picMkLst>
            <pc:docMk/>
            <pc:sldMk cId="3833523157" sldId="276"/>
            <ac:picMk id="7" creationId="{52746EF4-7A2C-4DB9-8F51-65969D59E792}"/>
          </ac:picMkLst>
        </pc:picChg>
        <pc:picChg chg="del">
          <ac:chgData name="Mancini, Matthew R." userId="e9d7ae64-26ab-4feb-9e84-5546f180369d" providerId="ADAL" clId="{2F5A249D-F654-4CAF-B62E-7D00D57FF48C}" dt="2024-06-13T14:57:15.655" v="1652" actId="478"/>
          <ac:picMkLst>
            <pc:docMk/>
            <pc:sldMk cId="3833523157" sldId="276"/>
            <ac:picMk id="12" creationId="{D7CD4A49-203A-4E79-9A57-299062B3A5CB}"/>
          </ac:picMkLst>
        </pc:picChg>
      </pc:sldChg>
      <pc:sldChg chg="delSp del mod modTransition">
        <pc:chgData name="Mancini, Matthew R." userId="e9d7ae64-26ab-4feb-9e84-5546f180369d" providerId="ADAL" clId="{2F5A249D-F654-4CAF-B62E-7D00D57FF48C}" dt="2024-06-13T14:58:39.837" v="1682" actId="47"/>
        <pc:sldMkLst>
          <pc:docMk/>
          <pc:sldMk cId="3324850618" sldId="277"/>
        </pc:sldMkLst>
        <pc:picChg chg="del">
          <ac:chgData name="Mancini, Matthew R." userId="e9d7ae64-26ab-4feb-9e84-5546f180369d" providerId="ADAL" clId="{2F5A249D-F654-4CAF-B62E-7D00D57FF48C}" dt="2024-06-13T14:58:16.017" v="1677" actId="478"/>
          <ac:picMkLst>
            <pc:docMk/>
            <pc:sldMk cId="3324850618" sldId="277"/>
            <ac:picMk id="4" creationId="{1DC85483-2C7D-4217-9CFB-16B351215FC9}"/>
          </ac:picMkLst>
        </pc:picChg>
      </pc:sldChg>
      <pc:sldChg chg="delSp del mod modTransition">
        <pc:chgData name="Mancini, Matthew R." userId="e9d7ae64-26ab-4feb-9e84-5546f180369d" providerId="ADAL" clId="{2F5A249D-F654-4CAF-B62E-7D00D57FF48C}" dt="2024-06-13T14:58:38.480" v="1681" actId="47"/>
        <pc:sldMkLst>
          <pc:docMk/>
          <pc:sldMk cId="2554180920" sldId="278"/>
        </pc:sldMkLst>
        <pc:picChg chg="del">
          <ac:chgData name="Mancini, Matthew R." userId="e9d7ae64-26ab-4feb-9e84-5546f180369d" providerId="ADAL" clId="{2F5A249D-F654-4CAF-B62E-7D00D57FF48C}" dt="2024-06-13T14:58:17.668" v="1678" actId="478"/>
          <ac:picMkLst>
            <pc:docMk/>
            <pc:sldMk cId="2554180920" sldId="278"/>
            <ac:picMk id="7" creationId="{5C93CD31-5E53-1691-4B32-F76B395E649B}"/>
          </ac:picMkLst>
        </pc:picChg>
      </pc:sldChg>
      <pc:sldChg chg="delSp del mod modTransition">
        <pc:chgData name="Mancini, Matthew R." userId="e9d7ae64-26ab-4feb-9e84-5546f180369d" providerId="ADAL" clId="{2F5A249D-F654-4CAF-B62E-7D00D57FF48C}" dt="2024-06-13T14:58:37.097" v="1680" actId="47"/>
        <pc:sldMkLst>
          <pc:docMk/>
          <pc:sldMk cId="294913878" sldId="279"/>
        </pc:sldMkLst>
        <pc:picChg chg="del">
          <ac:chgData name="Mancini, Matthew R." userId="e9d7ae64-26ab-4feb-9e84-5546f180369d" providerId="ADAL" clId="{2F5A249D-F654-4CAF-B62E-7D00D57FF48C}" dt="2024-06-13T14:58:19.617" v="1679" actId="478"/>
          <ac:picMkLst>
            <pc:docMk/>
            <pc:sldMk cId="294913878" sldId="279"/>
            <ac:picMk id="4" creationId="{E3418CFF-8E46-A890-DF5A-9B3ECD86CED2}"/>
          </ac:picMkLst>
        </pc:picChg>
      </pc:sldChg>
      <pc:sldChg chg="addSp modSp mod modTransition">
        <pc:chgData name="Mancini, Matthew R." userId="e9d7ae64-26ab-4feb-9e84-5546f180369d" providerId="ADAL" clId="{2F5A249D-F654-4CAF-B62E-7D00D57FF48C}" dt="2024-06-13T15:09:02.187" v="1998" actId="20577"/>
        <pc:sldMkLst>
          <pc:docMk/>
          <pc:sldMk cId="2964780666" sldId="796"/>
        </pc:sldMkLst>
        <pc:spChg chg="add mod">
          <ac:chgData name="Mancini, Matthew R." userId="e9d7ae64-26ab-4feb-9e84-5546f180369d" providerId="ADAL" clId="{2F5A249D-F654-4CAF-B62E-7D00D57FF48C}" dt="2024-06-13T15:02:57.676" v="1781" actId="1076"/>
          <ac:spMkLst>
            <pc:docMk/>
            <pc:sldMk cId="2964780666" sldId="796"/>
            <ac:spMk id="2" creationId="{4FA78999-F716-DD96-12BF-B3A4954A96E1}"/>
          </ac:spMkLst>
        </pc:spChg>
        <pc:spChg chg="mod">
          <ac:chgData name="Mancini, Matthew R." userId="e9d7ae64-26ab-4feb-9e84-5546f180369d" providerId="ADAL" clId="{2F5A249D-F654-4CAF-B62E-7D00D57FF48C}" dt="2024-06-13T15:09:02.187" v="1998" actId="20577"/>
          <ac:spMkLst>
            <pc:docMk/>
            <pc:sldMk cId="2964780666" sldId="796"/>
            <ac:spMk id="4" creationId="{55D93CF3-E257-480F-09B3-8EACEB199A31}"/>
          </ac:spMkLst>
        </pc:spChg>
      </pc:sldChg>
      <pc:sldChg chg="del modTransition">
        <pc:chgData name="Mancini, Matthew R." userId="e9d7ae64-26ab-4feb-9e84-5546f180369d" providerId="ADAL" clId="{2F5A249D-F654-4CAF-B62E-7D00D57FF48C}" dt="2024-06-13T14:54:39.550" v="1418" actId="47"/>
        <pc:sldMkLst>
          <pc:docMk/>
          <pc:sldMk cId="3403470859" sldId="797"/>
        </pc:sldMkLst>
      </pc:sldChg>
      <pc:sldChg chg="modSp del mod modTransition">
        <pc:chgData name="Mancini, Matthew R." userId="e9d7ae64-26ab-4feb-9e84-5546f180369d" providerId="ADAL" clId="{2F5A249D-F654-4CAF-B62E-7D00D57FF48C}" dt="2024-06-13T14:58:43.760" v="1684" actId="47"/>
        <pc:sldMkLst>
          <pc:docMk/>
          <pc:sldMk cId="3885102793" sldId="798"/>
        </pc:sldMkLst>
        <pc:spChg chg="mod">
          <ac:chgData name="Mancini, Matthew R." userId="e9d7ae64-26ab-4feb-9e84-5546f180369d" providerId="ADAL" clId="{2F5A249D-F654-4CAF-B62E-7D00D57FF48C}" dt="2024-06-13T14:15:58.452" v="1" actId="27636"/>
          <ac:spMkLst>
            <pc:docMk/>
            <pc:sldMk cId="3885102793" sldId="798"/>
            <ac:spMk id="2" creationId="{2F2B3D48-93AC-B9B9-E04B-CE5B7688E203}"/>
          </ac:spMkLst>
        </pc:spChg>
      </pc:sldChg>
      <pc:sldChg chg="del modTransition">
        <pc:chgData name="Mancini, Matthew R." userId="e9d7ae64-26ab-4feb-9e84-5546f180369d" providerId="ADAL" clId="{2F5A249D-F654-4CAF-B62E-7D00D57FF48C}" dt="2024-06-13T14:58:50.710" v="1685" actId="47"/>
        <pc:sldMkLst>
          <pc:docMk/>
          <pc:sldMk cId="1044784955" sldId="799"/>
        </pc:sldMkLst>
      </pc:sldChg>
      <pc:sldChg chg="addSp delSp modSp mod modTransition">
        <pc:chgData name="Mancini, Matthew R." userId="e9d7ae64-26ab-4feb-9e84-5546f180369d" providerId="ADAL" clId="{2F5A249D-F654-4CAF-B62E-7D00D57FF48C}" dt="2024-06-13T15:13:55.087" v="2133" actId="20577"/>
        <pc:sldMkLst>
          <pc:docMk/>
          <pc:sldMk cId="852488573" sldId="800"/>
        </pc:sldMkLst>
        <pc:spChg chg="del mod">
          <ac:chgData name="Mancini, Matthew R." userId="e9d7ae64-26ab-4feb-9e84-5546f180369d" providerId="ADAL" clId="{2F5A249D-F654-4CAF-B62E-7D00D57FF48C}" dt="2024-06-13T15:13:49.165" v="2118" actId="478"/>
          <ac:spMkLst>
            <pc:docMk/>
            <pc:sldMk cId="852488573" sldId="800"/>
            <ac:spMk id="2" creationId="{40DEE297-5DC0-DD8E-7AE7-96373932FA65}"/>
          </ac:spMkLst>
        </pc:spChg>
        <pc:spChg chg="mod">
          <ac:chgData name="Mancini, Matthew R." userId="e9d7ae64-26ab-4feb-9e84-5546f180369d" providerId="ADAL" clId="{2F5A249D-F654-4CAF-B62E-7D00D57FF48C}" dt="2024-06-13T15:08:05.639" v="1943" actId="1076"/>
          <ac:spMkLst>
            <pc:docMk/>
            <pc:sldMk cId="852488573" sldId="800"/>
            <ac:spMk id="3" creationId="{20C40093-9CC9-3B56-4EE5-309D56CAC0B5}"/>
          </ac:spMkLst>
        </pc:spChg>
        <pc:spChg chg="add del mod">
          <ac:chgData name="Mancini, Matthew R." userId="e9d7ae64-26ab-4feb-9e84-5546f180369d" providerId="ADAL" clId="{2F5A249D-F654-4CAF-B62E-7D00D57FF48C}" dt="2024-06-13T15:13:51.085" v="2119" actId="478"/>
          <ac:spMkLst>
            <pc:docMk/>
            <pc:sldMk cId="852488573" sldId="800"/>
            <ac:spMk id="11" creationId="{7DF1D8E8-BF46-F2B9-A689-76F69C48D29B}"/>
          </ac:spMkLst>
        </pc:spChg>
        <pc:spChg chg="add mod">
          <ac:chgData name="Mancini, Matthew R." userId="e9d7ae64-26ab-4feb-9e84-5546f180369d" providerId="ADAL" clId="{2F5A249D-F654-4CAF-B62E-7D00D57FF48C}" dt="2024-06-13T15:13:55.087" v="2133" actId="20577"/>
          <ac:spMkLst>
            <pc:docMk/>
            <pc:sldMk cId="852488573" sldId="800"/>
            <ac:spMk id="12" creationId="{7B6E7B78-8293-5646-D217-D956986766A7}"/>
          </ac:spMkLst>
        </pc:spChg>
        <pc:picChg chg="add mod">
          <ac:chgData name="Mancini, Matthew R." userId="e9d7ae64-26ab-4feb-9e84-5546f180369d" providerId="ADAL" clId="{2F5A249D-F654-4CAF-B62E-7D00D57FF48C}" dt="2024-06-13T15:08:10.781" v="1944" actId="1076"/>
          <ac:picMkLst>
            <pc:docMk/>
            <pc:sldMk cId="852488573" sldId="800"/>
            <ac:picMk id="5" creationId="{49B7CC0C-F72D-4452-D774-7D45F362262A}"/>
          </ac:picMkLst>
        </pc:picChg>
        <pc:picChg chg="add mod">
          <ac:chgData name="Mancini, Matthew R." userId="e9d7ae64-26ab-4feb-9e84-5546f180369d" providerId="ADAL" clId="{2F5A249D-F654-4CAF-B62E-7D00D57FF48C}" dt="2024-06-13T15:08:10.781" v="1944" actId="1076"/>
          <ac:picMkLst>
            <pc:docMk/>
            <pc:sldMk cId="852488573" sldId="800"/>
            <ac:picMk id="7" creationId="{41C85C9D-97C1-A1A7-B520-32E59E17DCB2}"/>
          </ac:picMkLst>
        </pc:picChg>
        <pc:picChg chg="add mod">
          <ac:chgData name="Mancini, Matthew R." userId="e9d7ae64-26ab-4feb-9e84-5546f180369d" providerId="ADAL" clId="{2F5A249D-F654-4CAF-B62E-7D00D57FF48C}" dt="2024-06-13T15:08:10.781" v="1944" actId="1076"/>
          <ac:picMkLst>
            <pc:docMk/>
            <pc:sldMk cId="852488573" sldId="800"/>
            <ac:picMk id="9" creationId="{783D3356-726F-D905-9DE6-11676A89734B}"/>
          </ac:picMkLst>
        </pc:picChg>
      </pc:sldChg>
      <pc:sldChg chg="add del modTransition">
        <pc:chgData name="Mancini, Matthew R." userId="e9d7ae64-26ab-4feb-9e84-5546f180369d" providerId="ADAL" clId="{2F5A249D-F654-4CAF-B62E-7D00D57FF48C}" dt="2024-06-13T15:01:06.407" v="1692" actId="2696"/>
        <pc:sldMkLst>
          <pc:docMk/>
          <pc:sldMk cId="2164403493" sldId="801"/>
        </pc:sldMkLst>
      </pc:sldChg>
      <pc:sldChg chg="addSp delSp modSp add mod">
        <pc:chgData name="Mancini, Matthew R." userId="e9d7ae64-26ab-4feb-9e84-5546f180369d" providerId="ADAL" clId="{2F5A249D-F654-4CAF-B62E-7D00D57FF48C}" dt="2024-06-13T15:08:56.859" v="1986" actId="20577"/>
        <pc:sldMkLst>
          <pc:docMk/>
          <pc:sldMk cId="3629317851" sldId="801"/>
        </pc:sldMkLst>
        <pc:spChg chg="mod">
          <ac:chgData name="Mancini, Matthew R." userId="e9d7ae64-26ab-4feb-9e84-5546f180369d" providerId="ADAL" clId="{2F5A249D-F654-4CAF-B62E-7D00D57FF48C}" dt="2024-06-13T15:08:56.859" v="1986" actId="20577"/>
          <ac:spMkLst>
            <pc:docMk/>
            <pc:sldMk cId="3629317851" sldId="801"/>
            <ac:spMk id="2" creationId="{731E9083-7336-26AA-41B1-D855F2111A68}"/>
          </ac:spMkLst>
        </pc:spChg>
        <pc:spChg chg="add del">
          <ac:chgData name="Mancini, Matthew R." userId="e9d7ae64-26ab-4feb-9e84-5546f180369d" providerId="ADAL" clId="{2F5A249D-F654-4CAF-B62E-7D00D57FF48C}" dt="2024-06-13T15:01:57.169" v="1764"/>
          <ac:spMkLst>
            <pc:docMk/>
            <pc:sldMk cId="3629317851" sldId="801"/>
            <ac:spMk id="3" creationId="{EC510539-3A55-8A7A-418A-89F783384C4D}"/>
          </ac:spMkLst>
        </pc:spChg>
        <pc:spChg chg="add del mod">
          <ac:chgData name="Mancini, Matthew R." userId="e9d7ae64-26ab-4feb-9e84-5546f180369d" providerId="ADAL" clId="{2F5A249D-F654-4CAF-B62E-7D00D57FF48C}" dt="2024-06-13T15:01:38.461" v="1731"/>
          <ac:spMkLst>
            <pc:docMk/>
            <pc:sldMk cId="3629317851" sldId="801"/>
            <ac:spMk id="4" creationId="{E8141ACA-9EFD-247B-1B5A-C04C4B4B47F9}"/>
          </ac:spMkLst>
        </pc:spChg>
        <pc:spChg chg="add del mod">
          <ac:chgData name="Mancini, Matthew R." userId="e9d7ae64-26ab-4feb-9e84-5546f180369d" providerId="ADAL" clId="{2F5A249D-F654-4CAF-B62E-7D00D57FF48C}" dt="2024-06-13T15:01:42.328" v="1734"/>
          <ac:spMkLst>
            <pc:docMk/>
            <pc:sldMk cId="3629317851" sldId="801"/>
            <ac:spMk id="5" creationId="{7E4CC3B6-0A8D-1B58-EBAE-BDEB9930AA30}"/>
          </ac:spMkLst>
        </pc:spChg>
        <pc:spChg chg="add mod">
          <ac:chgData name="Mancini, Matthew R." userId="e9d7ae64-26ab-4feb-9e84-5546f180369d" providerId="ADAL" clId="{2F5A249D-F654-4CAF-B62E-7D00D57FF48C}" dt="2024-06-13T15:03:31.006" v="1785" actId="1076"/>
          <ac:spMkLst>
            <pc:docMk/>
            <pc:sldMk cId="3629317851" sldId="801"/>
            <ac:spMk id="6" creationId="{D2C67A1A-738F-5432-F83C-1A23BFDC5355}"/>
          </ac:spMkLst>
        </pc:spChg>
        <pc:cxnChg chg="add mod">
          <ac:chgData name="Mancini, Matthew R." userId="e9d7ae64-26ab-4feb-9e84-5546f180369d" providerId="ADAL" clId="{2F5A249D-F654-4CAF-B62E-7D00D57FF48C}" dt="2024-06-13T15:03:26.604" v="1784" actId="1582"/>
          <ac:cxnSpMkLst>
            <pc:docMk/>
            <pc:sldMk cId="3629317851" sldId="801"/>
            <ac:cxnSpMk id="8" creationId="{B70D65F0-41C6-D891-C682-461116CCDD32}"/>
          </ac:cxnSpMkLst>
        </pc:cxnChg>
      </pc:sldChg>
      <pc:sldChg chg="modSp del modTransition">
        <pc:chgData name="Mancini, Matthew R." userId="e9d7ae64-26ab-4feb-9e84-5546f180369d" providerId="ADAL" clId="{2F5A249D-F654-4CAF-B62E-7D00D57FF48C}" dt="2024-06-13T15:09:36.829" v="2000" actId="2696"/>
        <pc:sldMkLst>
          <pc:docMk/>
          <pc:sldMk cId="2404853077" sldId="802"/>
        </pc:sldMkLst>
        <pc:spChg chg="mod">
          <ac:chgData name="Mancini, Matthew R." userId="e9d7ae64-26ab-4feb-9e84-5546f180369d" providerId="ADAL" clId="{2F5A249D-F654-4CAF-B62E-7D00D57FF48C}" dt="2024-06-13T15:05:49.801" v="1923"/>
          <ac:spMkLst>
            <pc:docMk/>
            <pc:sldMk cId="2404853077" sldId="802"/>
            <ac:spMk id="2" creationId="{086F6FB3-6030-48AC-D422-1EC11D275BA0}"/>
          </ac:spMkLst>
        </pc:spChg>
        <pc:spChg chg="mod">
          <ac:chgData name="Mancini, Matthew R." userId="e9d7ae64-26ab-4feb-9e84-5546f180369d" providerId="ADAL" clId="{2F5A249D-F654-4CAF-B62E-7D00D57FF48C}" dt="2024-06-13T15:05:49.801" v="1923"/>
          <ac:spMkLst>
            <pc:docMk/>
            <pc:sldMk cId="2404853077" sldId="802"/>
            <ac:spMk id="3" creationId="{C6A0364D-DEF9-DBDE-AFCF-530E3EA34927}"/>
          </ac:spMkLst>
        </pc:spChg>
        <pc:spChg chg="mod">
          <ac:chgData name="Mancini, Matthew R." userId="e9d7ae64-26ab-4feb-9e84-5546f180369d" providerId="ADAL" clId="{2F5A249D-F654-4CAF-B62E-7D00D57FF48C}" dt="2024-06-13T15:05:49.801" v="1923"/>
          <ac:spMkLst>
            <pc:docMk/>
            <pc:sldMk cId="2404853077" sldId="802"/>
            <ac:spMk id="4" creationId="{29A1C2D6-EE63-2223-B511-BFAA884CFB1F}"/>
          </ac:spMkLst>
        </pc:spChg>
      </pc:sldChg>
      <pc:sldChg chg="addSp delSp modSp mod modTransition">
        <pc:chgData name="Mancini, Matthew R." userId="e9d7ae64-26ab-4feb-9e84-5546f180369d" providerId="ADAL" clId="{2F5A249D-F654-4CAF-B62E-7D00D57FF48C}" dt="2024-06-13T15:17:33.643" v="2277" actId="1076"/>
        <pc:sldMkLst>
          <pc:docMk/>
          <pc:sldMk cId="4107558643" sldId="803"/>
        </pc:sldMkLst>
        <pc:spChg chg="del mod">
          <ac:chgData name="Mancini, Matthew R." userId="e9d7ae64-26ab-4feb-9e84-5546f180369d" providerId="ADAL" clId="{2F5A249D-F654-4CAF-B62E-7D00D57FF48C}" dt="2024-06-13T15:10:54.068" v="2039" actId="478"/>
          <ac:spMkLst>
            <pc:docMk/>
            <pc:sldMk cId="4107558643" sldId="803"/>
            <ac:spMk id="2" creationId="{0AE1F1F1-4D7A-4DFC-A735-25A227EB2F4C}"/>
          </ac:spMkLst>
        </pc:spChg>
        <pc:spChg chg="del mod">
          <ac:chgData name="Mancini, Matthew R." userId="e9d7ae64-26ab-4feb-9e84-5546f180369d" providerId="ADAL" clId="{2F5A249D-F654-4CAF-B62E-7D00D57FF48C}" dt="2024-06-13T15:10:54.068" v="2039" actId="478"/>
          <ac:spMkLst>
            <pc:docMk/>
            <pc:sldMk cId="4107558643" sldId="803"/>
            <ac:spMk id="3" creationId="{9997EB09-47FF-83D8-0AB7-49BD5F0965BE}"/>
          </ac:spMkLst>
        </pc:spChg>
        <pc:spChg chg="del mod">
          <ac:chgData name="Mancini, Matthew R." userId="e9d7ae64-26ab-4feb-9e84-5546f180369d" providerId="ADAL" clId="{2F5A249D-F654-4CAF-B62E-7D00D57FF48C}" dt="2024-06-13T15:10:54.068" v="2039" actId="478"/>
          <ac:spMkLst>
            <pc:docMk/>
            <pc:sldMk cId="4107558643" sldId="803"/>
            <ac:spMk id="4" creationId="{E0FA5915-0F47-ED56-7EC9-8166B3823B52}"/>
          </ac:spMkLst>
        </pc:spChg>
        <pc:spChg chg="del mod">
          <ac:chgData name="Mancini, Matthew R." userId="e9d7ae64-26ab-4feb-9e84-5546f180369d" providerId="ADAL" clId="{2F5A249D-F654-4CAF-B62E-7D00D57FF48C}" dt="2024-06-13T15:10:54.068" v="2039" actId="478"/>
          <ac:spMkLst>
            <pc:docMk/>
            <pc:sldMk cId="4107558643" sldId="803"/>
            <ac:spMk id="5" creationId="{CA71538A-624B-5B79-6647-00F091B49B88}"/>
          </ac:spMkLst>
        </pc:spChg>
        <pc:spChg chg="del mod">
          <ac:chgData name="Mancini, Matthew R." userId="e9d7ae64-26ab-4feb-9e84-5546f180369d" providerId="ADAL" clId="{2F5A249D-F654-4CAF-B62E-7D00D57FF48C}" dt="2024-06-13T15:13:58.361" v="2134" actId="478"/>
          <ac:spMkLst>
            <pc:docMk/>
            <pc:sldMk cId="4107558643" sldId="803"/>
            <ac:spMk id="6" creationId="{64654887-CD74-123F-D8ED-E76222E52389}"/>
          </ac:spMkLst>
        </pc:spChg>
        <pc:spChg chg="add del mod">
          <ac:chgData name="Mancini, Matthew R." userId="e9d7ae64-26ab-4feb-9e84-5546f180369d" providerId="ADAL" clId="{2F5A249D-F654-4CAF-B62E-7D00D57FF48C}" dt="2024-06-13T15:13:59.981" v="2137" actId="478"/>
          <ac:spMkLst>
            <pc:docMk/>
            <pc:sldMk cId="4107558643" sldId="803"/>
            <ac:spMk id="8" creationId="{ED85A3CA-5AC1-BA16-5AB3-56855AB84028}"/>
          </ac:spMkLst>
        </pc:spChg>
        <pc:spChg chg="add mod">
          <ac:chgData name="Mancini, Matthew R." userId="e9d7ae64-26ab-4feb-9e84-5546f180369d" providerId="ADAL" clId="{2F5A249D-F654-4CAF-B62E-7D00D57FF48C}" dt="2024-06-13T15:14:12.683" v="2162" actId="14100"/>
          <ac:spMkLst>
            <pc:docMk/>
            <pc:sldMk cId="4107558643" sldId="803"/>
            <ac:spMk id="9" creationId="{6A790262-CFAB-1110-3BE7-19F5EDF1EC1D}"/>
          </ac:spMkLst>
        </pc:spChg>
        <pc:spChg chg="add mod">
          <ac:chgData name="Mancini, Matthew R." userId="e9d7ae64-26ab-4feb-9e84-5546f180369d" providerId="ADAL" clId="{2F5A249D-F654-4CAF-B62E-7D00D57FF48C}" dt="2024-06-13T15:14:54.524" v="2269" actId="14100"/>
          <ac:spMkLst>
            <pc:docMk/>
            <pc:sldMk cId="4107558643" sldId="803"/>
            <ac:spMk id="10" creationId="{EC9C43C7-4908-1ACB-D779-7F49160F02EB}"/>
          </ac:spMkLst>
        </pc:spChg>
        <pc:picChg chg="add mod modCrop">
          <ac:chgData name="Mancini, Matthew R." userId="e9d7ae64-26ab-4feb-9e84-5546f180369d" providerId="ADAL" clId="{2F5A249D-F654-4CAF-B62E-7D00D57FF48C}" dt="2024-06-13T15:17:33.643" v="2277" actId="1076"/>
          <ac:picMkLst>
            <pc:docMk/>
            <pc:sldMk cId="4107558643" sldId="803"/>
            <ac:picMk id="12" creationId="{BD7386EF-DD85-0DDA-D148-763593208828}"/>
          </ac:picMkLst>
        </pc:picChg>
      </pc:sldChg>
      <pc:sldChg chg="modSp del modTransition">
        <pc:chgData name="Mancini, Matthew R." userId="e9d7ae64-26ab-4feb-9e84-5546f180369d" providerId="ADAL" clId="{2F5A249D-F654-4CAF-B62E-7D00D57FF48C}" dt="2024-06-13T15:09:26.726" v="1999" actId="2696"/>
        <pc:sldMkLst>
          <pc:docMk/>
          <pc:sldMk cId="4227108422" sldId="804"/>
        </pc:sldMkLst>
        <pc:spChg chg="mod">
          <ac:chgData name="Mancini, Matthew R." userId="e9d7ae64-26ab-4feb-9e84-5546f180369d" providerId="ADAL" clId="{2F5A249D-F654-4CAF-B62E-7D00D57FF48C}" dt="2024-06-13T15:05:49.801" v="1923"/>
          <ac:spMkLst>
            <pc:docMk/>
            <pc:sldMk cId="4227108422" sldId="804"/>
            <ac:spMk id="2" creationId="{5543A89E-D764-8962-AA67-D05B1436781C}"/>
          </ac:spMkLst>
        </pc:spChg>
      </pc:sldChg>
      <pc:sldChg chg="addSp delSp modSp del mod modTransition">
        <pc:chgData name="Mancini, Matthew R." userId="e9d7ae64-26ab-4feb-9e84-5546f180369d" providerId="ADAL" clId="{2F5A249D-F654-4CAF-B62E-7D00D57FF48C}" dt="2024-06-13T15:04:09.530" v="1788" actId="47"/>
        <pc:sldMkLst>
          <pc:docMk/>
          <pc:sldMk cId="3394530865" sldId="805"/>
        </pc:sldMkLst>
        <pc:spChg chg="add del mod">
          <ac:chgData name="Mancini, Matthew R." userId="e9d7ae64-26ab-4feb-9e84-5546f180369d" providerId="ADAL" clId="{2F5A249D-F654-4CAF-B62E-7D00D57FF48C}" dt="2024-06-13T15:04:04.978" v="1787" actId="478"/>
          <ac:spMkLst>
            <pc:docMk/>
            <pc:sldMk cId="3394530865" sldId="805"/>
            <ac:spMk id="2" creationId="{FCD4CEB7-B04C-3D97-4110-7CD9131BC2DC}"/>
          </ac:spMkLst>
        </pc:spChg>
      </pc:sldChg>
      <pc:sldChg chg="modSp del modTransition">
        <pc:chgData name="Mancini, Matthew R." userId="e9d7ae64-26ab-4feb-9e84-5546f180369d" providerId="ADAL" clId="{2F5A249D-F654-4CAF-B62E-7D00D57FF48C}" dt="2024-06-13T15:09:44.562" v="2001" actId="2696"/>
        <pc:sldMkLst>
          <pc:docMk/>
          <pc:sldMk cId="2611201889" sldId="806"/>
        </pc:sldMkLst>
        <pc:spChg chg="mod">
          <ac:chgData name="Mancini, Matthew R." userId="e9d7ae64-26ab-4feb-9e84-5546f180369d" providerId="ADAL" clId="{2F5A249D-F654-4CAF-B62E-7D00D57FF48C}" dt="2024-06-13T15:05:49.801" v="1923"/>
          <ac:spMkLst>
            <pc:docMk/>
            <pc:sldMk cId="2611201889" sldId="806"/>
            <ac:spMk id="2" creationId="{59195A80-4188-DAB5-7D43-AC4B6DC616D1}"/>
          </ac:spMkLst>
        </pc:spChg>
        <pc:spChg chg="mod">
          <ac:chgData name="Mancini, Matthew R." userId="e9d7ae64-26ab-4feb-9e84-5546f180369d" providerId="ADAL" clId="{2F5A249D-F654-4CAF-B62E-7D00D57FF48C}" dt="2024-06-13T15:05:49.801" v="1923"/>
          <ac:spMkLst>
            <pc:docMk/>
            <pc:sldMk cId="2611201889" sldId="806"/>
            <ac:spMk id="3" creationId="{585830C9-8BBB-96BB-ED37-96FC5EDAC652}"/>
          </ac:spMkLst>
        </pc:spChg>
        <pc:spChg chg="mod">
          <ac:chgData name="Mancini, Matthew R." userId="e9d7ae64-26ab-4feb-9e84-5546f180369d" providerId="ADAL" clId="{2F5A249D-F654-4CAF-B62E-7D00D57FF48C}" dt="2024-06-13T15:05:49.801" v="1923"/>
          <ac:spMkLst>
            <pc:docMk/>
            <pc:sldMk cId="2611201889" sldId="806"/>
            <ac:spMk id="4" creationId="{A9DC4F5F-613E-2AEB-6A20-D9CDD8ABDFD4}"/>
          </ac:spMkLst>
        </pc:spChg>
        <pc:spChg chg="mod">
          <ac:chgData name="Mancini, Matthew R." userId="e9d7ae64-26ab-4feb-9e84-5546f180369d" providerId="ADAL" clId="{2F5A249D-F654-4CAF-B62E-7D00D57FF48C}" dt="2024-06-13T15:05:49.801" v="1923"/>
          <ac:spMkLst>
            <pc:docMk/>
            <pc:sldMk cId="2611201889" sldId="806"/>
            <ac:spMk id="5" creationId="{0CFD1821-ED25-6B4A-5CCC-AA3E95BF0D26}"/>
          </ac:spMkLst>
        </pc:spChg>
        <pc:spChg chg="mod">
          <ac:chgData name="Mancini, Matthew R." userId="e9d7ae64-26ab-4feb-9e84-5546f180369d" providerId="ADAL" clId="{2F5A249D-F654-4CAF-B62E-7D00D57FF48C}" dt="2024-06-13T15:05:49.801" v="1923"/>
          <ac:spMkLst>
            <pc:docMk/>
            <pc:sldMk cId="2611201889" sldId="806"/>
            <ac:spMk id="6" creationId="{67CE0610-7668-3B68-A5D0-C22128E02602}"/>
          </ac:spMkLst>
        </pc:spChg>
        <pc:spChg chg="mod">
          <ac:chgData name="Mancini, Matthew R." userId="e9d7ae64-26ab-4feb-9e84-5546f180369d" providerId="ADAL" clId="{2F5A249D-F654-4CAF-B62E-7D00D57FF48C}" dt="2024-06-13T15:05:49.801" v="1923"/>
          <ac:spMkLst>
            <pc:docMk/>
            <pc:sldMk cId="2611201889" sldId="806"/>
            <ac:spMk id="7" creationId="{7C5C497B-AD61-51BA-9DA0-07C975011253}"/>
          </ac:spMkLst>
        </pc:spChg>
        <pc:spChg chg="mod">
          <ac:chgData name="Mancini, Matthew R." userId="e9d7ae64-26ab-4feb-9e84-5546f180369d" providerId="ADAL" clId="{2F5A249D-F654-4CAF-B62E-7D00D57FF48C}" dt="2024-06-13T15:05:49.801" v="1923"/>
          <ac:spMkLst>
            <pc:docMk/>
            <pc:sldMk cId="2611201889" sldId="806"/>
            <ac:spMk id="8" creationId="{9F21E5D6-29B0-E3CD-755D-D77EA877C260}"/>
          </ac:spMkLst>
        </pc:spChg>
        <pc:spChg chg="mod">
          <ac:chgData name="Mancini, Matthew R." userId="e9d7ae64-26ab-4feb-9e84-5546f180369d" providerId="ADAL" clId="{2F5A249D-F654-4CAF-B62E-7D00D57FF48C}" dt="2024-06-13T15:05:49.801" v="1923"/>
          <ac:spMkLst>
            <pc:docMk/>
            <pc:sldMk cId="2611201889" sldId="806"/>
            <ac:spMk id="9" creationId="{97D03FB6-8000-03D4-838B-DBE8DF14549A}"/>
          </ac:spMkLst>
        </pc:spChg>
        <pc:spChg chg="mod">
          <ac:chgData name="Mancini, Matthew R." userId="e9d7ae64-26ab-4feb-9e84-5546f180369d" providerId="ADAL" clId="{2F5A249D-F654-4CAF-B62E-7D00D57FF48C}" dt="2024-06-13T15:05:49.801" v="1923"/>
          <ac:spMkLst>
            <pc:docMk/>
            <pc:sldMk cId="2611201889" sldId="806"/>
            <ac:spMk id="10" creationId="{FB018397-C397-1042-C56A-23483344A9CF}"/>
          </ac:spMkLst>
        </pc:spChg>
      </pc:sldChg>
      <pc:sldChg chg="add del modTransition">
        <pc:chgData name="Mancini, Matthew R." userId="e9d7ae64-26ab-4feb-9e84-5546f180369d" providerId="ADAL" clId="{2F5A249D-F654-4CAF-B62E-7D00D57FF48C}" dt="2024-06-13T15:10:05.234" v="2004" actId="2696"/>
        <pc:sldMkLst>
          <pc:docMk/>
          <pc:sldMk cId="2150144672" sldId="807"/>
        </pc:sldMkLst>
      </pc:sldChg>
    </pc:docChg>
  </pc:docChgLst>
  <pc:docChgLst>
    <pc:chgData name="Mancini, Matthew R." userId="e9d7ae64-26ab-4feb-9e84-5546f180369d" providerId="ADAL" clId="{8894692B-F731-442E-8C17-B722CC11742A}"/>
    <pc:docChg chg="modSld">
      <pc:chgData name="Mancini, Matthew R." userId="e9d7ae64-26ab-4feb-9e84-5546f180369d" providerId="ADAL" clId="{8894692B-F731-442E-8C17-B722CC11742A}" dt="2024-07-31T13:24:14.933" v="0"/>
      <pc:docMkLst>
        <pc:docMk/>
      </pc:docMkLst>
      <pc:sldChg chg="modTransition">
        <pc:chgData name="Mancini, Matthew R." userId="e9d7ae64-26ab-4feb-9e84-5546f180369d" providerId="ADAL" clId="{8894692B-F731-442E-8C17-B722CC11742A}" dt="2024-07-31T13:24:14.933" v="0"/>
        <pc:sldMkLst>
          <pc:docMk/>
          <pc:sldMk cId="4107558643" sldId="803"/>
        </pc:sldMkLst>
      </pc:sldChg>
    </pc:docChg>
  </pc:docChgLst>
  <pc:docChgLst>
    <pc:chgData name="Morgan, Josh D." userId="S::josh.morgan@ct.gov::f1482c0c-2f90-442d-8975-25c8a3ab486c" providerId="AD" clId="Web-{FA82CF82-ED8E-3E8F-FEB3-6B37F9B3D2EA}"/>
    <pc:docChg chg="modSld">
      <pc:chgData name="Morgan, Josh D." userId="S::josh.morgan@ct.gov::f1482c0c-2f90-442d-8975-25c8a3ab486c" providerId="AD" clId="Web-{FA82CF82-ED8E-3E8F-FEB3-6B37F9B3D2EA}" dt="2024-07-26T13:34:00.421" v="3" actId="20577"/>
      <pc:docMkLst>
        <pc:docMk/>
      </pc:docMkLst>
      <pc:sldChg chg="modSp">
        <pc:chgData name="Morgan, Josh D." userId="S::josh.morgan@ct.gov::f1482c0c-2f90-442d-8975-25c8a3ab486c" providerId="AD" clId="Web-{FA82CF82-ED8E-3E8F-FEB3-6B37F9B3D2EA}" dt="2024-07-26T13:34:00.421" v="3" actId="20577"/>
        <pc:sldMkLst>
          <pc:docMk/>
          <pc:sldMk cId="661891058" sldId="815"/>
        </pc:sldMkLst>
        <pc:spChg chg="mod">
          <ac:chgData name="Morgan, Josh D." userId="S::josh.morgan@ct.gov::f1482c0c-2f90-442d-8975-25c8a3ab486c" providerId="AD" clId="Web-{FA82CF82-ED8E-3E8F-FEB3-6B37F9B3D2EA}" dt="2024-07-26T13:34:00.421" v="3" actId="20577"/>
          <ac:spMkLst>
            <pc:docMk/>
            <pc:sldMk cId="661891058" sldId="815"/>
            <ac:spMk id="19" creationId="{83A69102-98A6-9D30-EBDD-76EF71F82345}"/>
          </ac:spMkLst>
        </pc:spChg>
      </pc:sldChg>
    </pc:docChg>
  </pc:docChgLst>
  <pc:docChgLst>
    <pc:chgData name="Darling, Jessica E" userId="S::jessica.darling@ct.gov::0c41c4ae-92ed-416f-84fa-b26bf860337a" providerId="AD" clId="Web-{4CA18C98-5E1D-D261-8BDF-BD5D941485D6}"/>
    <pc:docChg chg="sldOrd">
      <pc:chgData name="Darling, Jessica E" userId="S::jessica.darling@ct.gov::0c41c4ae-92ed-416f-84fa-b26bf860337a" providerId="AD" clId="Web-{4CA18C98-5E1D-D261-8BDF-BD5D941485D6}" dt="2024-07-29T21:27:18.026" v="1"/>
      <pc:docMkLst>
        <pc:docMk/>
      </pc:docMkLst>
      <pc:sldChg chg="ord">
        <pc:chgData name="Darling, Jessica E" userId="S::jessica.darling@ct.gov::0c41c4ae-92ed-416f-84fa-b26bf860337a" providerId="AD" clId="Web-{4CA18C98-5E1D-D261-8BDF-BD5D941485D6}" dt="2024-07-29T21:27:18.026" v="1"/>
        <pc:sldMkLst>
          <pc:docMk/>
          <pc:sldMk cId="2001650501" sldId="817"/>
        </pc:sldMkLst>
      </pc:sldChg>
    </pc:docChg>
  </pc:docChgLst>
  <pc:docChgLst>
    <pc:chgData name="Willey, Nicholas S." userId="S::nicholas.willey@ct.gov::25d01a44-dcbd-4df9-93c8-0cc0d075c661" providerId="AD" clId="Web-{5BDFDAE0-2BD1-25A6-4581-76FA5280D0A6}"/>
    <pc:docChg chg="modSld">
      <pc:chgData name="Willey, Nicholas S." userId="S::nicholas.willey@ct.gov::25d01a44-dcbd-4df9-93c8-0cc0d075c661" providerId="AD" clId="Web-{5BDFDAE0-2BD1-25A6-4581-76FA5280D0A6}" dt="2024-08-22T20:23:21.291" v="1" actId="1076"/>
      <pc:docMkLst>
        <pc:docMk/>
      </pc:docMkLst>
      <pc:sldChg chg="modSp">
        <pc:chgData name="Willey, Nicholas S." userId="S::nicholas.willey@ct.gov::25d01a44-dcbd-4df9-93c8-0cc0d075c661" providerId="AD" clId="Web-{5BDFDAE0-2BD1-25A6-4581-76FA5280D0A6}" dt="2024-08-22T20:23:21.291" v="1" actId="1076"/>
        <pc:sldMkLst>
          <pc:docMk/>
          <pc:sldMk cId="661891058" sldId="815"/>
        </pc:sldMkLst>
        <pc:spChg chg="mod">
          <ac:chgData name="Willey, Nicholas S." userId="S::nicholas.willey@ct.gov::25d01a44-dcbd-4df9-93c8-0cc0d075c661" providerId="AD" clId="Web-{5BDFDAE0-2BD1-25A6-4581-76FA5280D0A6}" dt="2024-08-22T20:23:21.291" v="1" actId="1076"/>
          <ac:spMkLst>
            <pc:docMk/>
            <pc:sldMk cId="661891058" sldId="815"/>
            <ac:spMk id="3" creationId="{00000000-0000-0000-0000-000000000000}"/>
          </ac:spMkLst>
        </pc:spChg>
      </pc:sldChg>
    </pc:docChg>
  </pc:docChgLst>
  <pc:docChgLst>
    <pc:chgData name="Morgan, Josh D." userId="f1482c0c-2f90-442d-8975-25c8a3ab486c" providerId="ADAL" clId="{D86406AD-8C68-46F4-A03C-7935FBC7709F}"/>
    <pc:docChg chg="modSld">
      <pc:chgData name="Morgan, Josh D." userId="f1482c0c-2f90-442d-8975-25c8a3ab486c" providerId="ADAL" clId="{D86406AD-8C68-46F4-A03C-7935FBC7709F}" dt="2024-06-27T15:41:03.610" v="20"/>
      <pc:docMkLst>
        <pc:docMk/>
      </pc:docMkLst>
      <pc:sldChg chg="modTransition">
        <pc:chgData name="Morgan, Josh D." userId="f1482c0c-2f90-442d-8975-25c8a3ab486c" providerId="ADAL" clId="{D86406AD-8C68-46F4-A03C-7935FBC7709F}" dt="2024-06-27T15:40:44.581" v="4"/>
        <pc:sldMkLst>
          <pc:docMk/>
          <pc:sldMk cId="3092313847" sldId="263"/>
        </pc:sldMkLst>
      </pc:sldChg>
      <pc:sldChg chg="modTransition">
        <pc:chgData name="Morgan, Josh D." userId="f1482c0c-2f90-442d-8975-25c8a3ab486c" providerId="ADAL" clId="{D86406AD-8C68-46F4-A03C-7935FBC7709F}" dt="2024-06-27T15:40:43.633" v="3"/>
        <pc:sldMkLst>
          <pc:docMk/>
          <pc:sldMk cId="3833523157" sldId="276"/>
        </pc:sldMkLst>
      </pc:sldChg>
      <pc:sldChg chg="modTransition">
        <pc:chgData name="Morgan, Josh D." userId="f1482c0c-2f90-442d-8975-25c8a3ab486c" providerId="ADAL" clId="{D86406AD-8C68-46F4-A03C-7935FBC7709F}" dt="2024-06-27T15:40:42.592" v="2"/>
        <pc:sldMkLst>
          <pc:docMk/>
          <pc:sldMk cId="3324850618" sldId="277"/>
        </pc:sldMkLst>
      </pc:sldChg>
      <pc:sldChg chg="modTransition">
        <pc:chgData name="Morgan, Josh D." userId="f1482c0c-2f90-442d-8975-25c8a3ab486c" providerId="ADAL" clId="{D86406AD-8C68-46F4-A03C-7935FBC7709F}" dt="2024-06-27T15:40:41.282" v="1"/>
        <pc:sldMkLst>
          <pc:docMk/>
          <pc:sldMk cId="2554180920" sldId="278"/>
        </pc:sldMkLst>
      </pc:sldChg>
      <pc:sldChg chg="modTransition">
        <pc:chgData name="Morgan, Josh D." userId="f1482c0c-2f90-442d-8975-25c8a3ab486c" providerId="ADAL" clId="{D86406AD-8C68-46F4-A03C-7935FBC7709F}" dt="2024-06-27T15:40:40.105" v="0"/>
        <pc:sldMkLst>
          <pc:docMk/>
          <pc:sldMk cId="294913878" sldId="279"/>
        </pc:sldMkLst>
      </pc:sldChg>
      <pc:sldChg chg="modTransition">
        <pc:chgData name="Morgan, Josh D." userId="f1482c0c-2f90-442d-8975-25c8a3ab486c" providerId="ADAL" clId="{D86406AD-8C68-46F4-A03C-7935FBC7709F}" dt="2024-06-27T15:41:03.610" v="20"/>
        <pc:sldMkLst>
          <pc:docMk/>
          <pc:sldMk cId="2964780666" sldId="796"/>
        </pc:sldMkLst>
      </pc:sldChg>
      <pc:sldChg chg="modTransition">
        <pc:chgData name="Morgan, Josh D." userId="f1482c0c-2f90-442d-8975-25c8a3ab486c" providerId="ADAL" clId="{D86406AD-8C68-46F4-A03C-7935FBC7709F}" dt="2024-06-27T15:40:45.481" v="5"/>
        <pc:sldMkLst>
          <pc:docMk/>
          <pc:sldMk cId="3403470859" sldId="797"/>
        </pc:sldMkLst>
      </pc:sldChg>
      <pc:sldChg chg="modTransition">
        <pc:chgData name="Morgan, Josh D." userId="f1482c0c-2f90-442d-8975-25c8a3ab486c" providerId="ADAL" clId="{D86406AD-8C68-46F4-A03C-7935FBC7709F}" dt="2024-06-27T15:41:01.310" v="18"/>
        <pc:sldMkLst>
          <pc:docMk/>
          <pc:sldMk cId="3885102793" sldId="798"/>
        </pc:sldMkLst>
      </pc:sldChg>
      <pc:sldChg chg="modTransition">
        <pc:chgData name="Morgan, Josh D." userId="f1482c0c-2f90-442d-8975-25c8a3ab486c" providerId="ADAL" clId="{D86406AD-8C68-46F4-A03C-7935FBC7709F}" dt="2024-06-27T15:41:00.029" v="17"/>
        <pc:sldMkLst>
          <pc:docMk/>
          <pc:sldMk cId="1044784955" sldId="799"/>
        </pc:sldMkLst>
      </pc:sldChg>
      <pc:sldChg chg="modTransition">
        <pc:chgData name="Morgan, Josh D." userId="f1482c0c-2f90-442d-8975-25c8a3ab486c" providerId="ADAL" clId="{D86406AD-8C68-46F4-A03C-7935FBC7709F}" dt="2024-06-27T15:41:02.018" v="19"/>
        <pc:sldMkLst>
          <pc:docMk/>
          <pc:sldMk cId="3629317851" sldId="801"/>
        </pc:sldMkLst>
      </pc:sldChg>
      <pc:sldChg chg="modTransition">
        <pc:chgData name="Morgan, Josh D." userId="f1482c0c-2f90-442d-8975-25c8a3ab486c" providerId="ADAL" clId="{D86406AD-8C68-46F4-A03C-7935FBC7709F}" dt="2024-06-27T15:40:56.547" v="14"/>
        <pc:sldMkLst>
          <pc:docMk/>
          <pc:sldMk cId="2404853077" sldId="802"/>
        </pc:sldMkLst>
      </pc:sldChg>
      <pc:sldChg chg="modTransition">
        <pc:chgData name="Morgan, Josh D." userId="f1482c0c-2f90-442d-8975-25c8a3ab486c" providerId="ADAL" clId="{D86406AD-8C68-46F4-A03C-7935FBC7709F}" dt="2024-06-27T15:40:50.382" v="8"/>
        <pc:sldMkLst>
          <pc:docMk/>
          <pc:sldMk cId="3508011229" sldId="804"/>
        </pc:sldMkLst>
      </pc:sldChg>
      <pc:sldChg chg="modTransition">
        <pc:chgData name="Morgan, Josh D." userId="f1482c0c-2f90-442d-8975-25c8a3ab486c" providerId="ADAL" clId="{D86406AD-8C68-46F4-A03C-7935FBC7709F}" dt="2024-06-27T15:40:48.523" v="7"/>
        <pc:sldMkLst>
          <pc:docMk/>
          <pc:sldMk cId="700707951" sldId="805"/>
        </pc:sldMkLst>
      </pc:sldChg>
      <pc:sldChg chg="modTransition">
        <pc:chgData name="Morgan, Josh D." userId="f1482c0c-2f90-442d-8975-25c8a3ab486c" providerId="ADAL" clId="{D86406AD-8C68-46F4-A03C-7935FBC7709F}" dt="2024-06-27T15:40:47.095" v="6"/>
        <pc:sldMkLst>
          <pc:docMk/>
          <pc:sldMk cId="1201166107" sldId="806"/>
        </pc:sldMkLst>
      </pc:sldChg>
      <pc:sldChg chg="modTransition">
        <pc:chgData name="Morgan, Josh D." userId="f1482c0c-2f90-442d-8975-25c8a3ab486c" providerId="ADAL" clId="{D86406AD-8C68-46F4-A03C-7935FBC7709F}" dt="2024-06-27T15:40:58.906" v="16"/>
        <pc:sldMkLst>
          <pc:docMk/>
          <pc:sldMk cId="3839548352" sldId="808"/>
        </pc:sldMkLst>
      </pc:sldChg>
      <pc:sldChg chg="modTransition">
        <pc:chgData name="Morgan, Josh D." userId="f1482c0c-2f90-442d-8975-25c8a3ab486c" providerId="ADAL" clId="{D86406AD-8C68-46F4-A03C-7935FBC7709F}" dt="2024-06-27T15:40:57.884" v="15"/>
        <pc:sldMkLst>
          <pc:docMk/>
          <pc:sldMk cId="2164403493" sldId="809"/>
        </pc:sldMkLst>
      </pc:sldChg>
      <pc:sldChg chg="modTransition">
        <pc:chgData name="Morgan, Josh D." userId="f1482c0c-2f90-442d-8975-25c8a3ab486c" providerId="ADAL" clId="{D86406AD-8C68-46F4-A03C-7935FBC7709F}" dt="2024-06-27T15:40:55.830" v="13"/>
        <pc:sldMkLst>
          <pc:docMk/>
          <pc:sldMk cId="4186892024" sldId="810"/>
        </pc:sldMkLst>
      </pc:sldChg>
      <pc:sldChg chg="modTransition">
        <pc:chgData name="Morgan, Josh D." userId="f1482c0c-2f90-442d-8975-25c8a3ab486c" providerId="ADAL" clId="{D86406AD-8C68-46F4-A03C-7935FBC7709F}" dt="2024-06-27T15:40:54.618" v="12"/>
        <pc:sldMkLst>
          <pc:docMk/>
          <pc:sldMk cId="4227108422" sldId="811"/>
        </pc:sldMkLst>
      </pc:sldChg>
      <pc:sldChg chg="modTransition">
        <pc:chgData name="Morgan, Josh D." userId="f1482c0c-2f90-442d-8975-25c8a3ab486c" providerId="ADAL" clId="{D86406AD-8C68-46F4-A03C-7935FBC7709F}" dt="2024-06-27T15:40:53.875" v="11"/>
        <pc:sldMkLst>
          <pc:docMk/>
          <pc:sldMk cId="3394530865" sldId="812"/>
        </pc:sldMkLst>
      </pc:sldChg>
      <pc:sldChg chg="modTransition">
        <pc:chgData name="Morgan, Josh D." userId="f1482c0c-2f90-442d-8975-25c8a3ab486c" providerId="ADAL" clId="{D86406AD-8C68-46F4-A03C-7935FBC7709F}" dt="2024-06-27T15:40:52.658" v="10"/>
        <pc:sldMkLst>
          <pc:docMk/>
          <pc:sldMk cId="2611201889" sldId="813"/>
        </pc:sldMkLst>
      </pc:sldChg>
      <pc:sldChg chg="modTransition">
        <pc:chgData name="Morgan, Josh D." userId="f1482c0c-2f90-442d-8975-25c8a3ab486c" providerId="ADAL" clId="{D86406AD-8C68-46F4-A03C-7935FBC7709F}" dt="2024-06-27T15:40:51.405" v="9"/>
        <pc:sldMkLst>
          <pc:docMk/>
          <pc:sldMk cId="2150144672" sldId="814"/>
        </pc:sldMkLst>
      </pc:sldChg>
    </pc:docChg>
  </pc:docChgLst>
  <pc:docChgLst>
    <pc:chgData name="Morgan, Josh D." userId="S::josh.morgan@ct.gov::f1482c0c-2f90-442d-8975-25c8a3ab486c" providerId="AD" clId="Web-{3BB87BFD-2724-3281-B131-C9ABAADDA1BD}"/>
    <pc:docChg chg="modSld">
      <pc:chgData name="Morgan, Josh D." userId="S::josh.morgan@ct.gov::f1482c0c-2f90-442d-8975-25c8a3ab486c" providerId="AD" clId="Web-{3BB87BFD-2724-3281-B131-C9ABAADDA1BD}" dt="2024-06-13T16:24:55.301" v="9" actId="20577"/>
      <pc:docMkLst>
        <pc:docMk/>
      </pc:docMkLst>
      <pc:sldChg chg="modSp">
        <pc:chgData name="Morgan, Josh D." userId="S::josh.morgan@ct.gov::f1482c0c-2f90-442d-8975-25c8a3ab486c" providerId="AD" clId="Web-{3BB87BFD-2724-3281-B131-C9ABAADDA1BD}" dt="2024-06-13T16:24:55.301" v="9" actId="20577"/>
        <pc:sldMkLst>
          <pc:docMk/>
          <pc:sldMk cId="852488573" sldId="800"/>
        </pc:sldMkLst>
        <pc:spChg chg="mod">
          <ac:chgData name="Morgan, Josh D." userId="S::josh.morgan@ct.gov::f1482c0c-2f90-442d-8975-25c8a3ab486c" providerId="AD" clId="Web-{3BB87BFD-2724-3281-B131-C9ABAADDA1BD}" dt="2024-06-13T16:24:55.301" v="9" actId="20577"/>
          <ac:spMkLst>
            <pc:docMk/>
            <pc:sldMk cId="852488573" sldId="800"/>
            <ac:spMk id="3" creationId="{20C40093-9CC9-3B56-4EE5-309D56CAC0B5}"/>
          </ac:spMkLst>
        </pc:spChg>
      </pc:sldChg>
    </pc:docChg>
  </pc:docChgLst>
  <pc:docChgLst>
    <pc:chgData name="Morgan, Josh D." userId="S::josh.morgan@ct.gov::f1482c0c-2f90-442d-8975-25c8a3ab486c" providerId="AD" clId="Web-{5308E852-FAAC-9F40-815E-0273E4E43644}"/>
    <pc:docChg chg="modSld">
      <pc:chgData name="Morgan, Josh D." userId="S::josh.morgan@ct.gov::f1482c0c-2f90-442d-8975-25c8a3ab486c" providerId="AD" clId="Web-{5308E852-FAAC-9F40-815E-0273E4E43644}" dt="2024-07-26T14:08:43.992" v="8" actId="20577"/>
      <pc:docMkLst>
        <pc:docMk/>
      </pc:docMkLst>
      <pc:sldChg chg="modSp">
        <pc:chgData name="Morgan, Josh D." userId="S::josh.morgan@ct.gov::f1482c0c-2f90-442d-8975-25c8a3ab486c" providerId="AD" clId="Web-{5308E852-FAAC-9F40-815E-0273E4E43644}" dt="2024-07-26T14:08:43.992" v="8" actId="20577"/>
        <pc:sldMkLst>
          <pc:docMk/>
          <pc:sldMk cId="661891058" sldId="815"/>
        </pc:sldMkLst>
        <pc:spChg chg="mod">
          <ac:chgData name="Morgan, Josh D." userId="S::josh.morgan@ct.gov::f1482c0c-2f90-442d-8975-25c8a3ab486c" providerId="AD" clId="Web-{5308E852-FAAC-9F40-815E-0273E4E43644}" dt="2024-07-26T14:08:43.992" v="8" actId="20577"/>
          <ac:spMkLst>
            <pc:docMk/>
            <pc:sldMk cId="661891058" sldId="815"/>
            <ac:spMk id="19" creationId="{83A69102-98A6-9D30-EBDD-76EF71F8234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139915-D00F-452D-2ED8-FB47C3BE9FC4}"/>
              </a:ext>
            </a:extLst>
          </p:cNvPr>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E086519-9246-1E2A-F4E1-F18ACECAB921}"/>
              </a:ext>
            </a:extLst>
          </p:cNvPr>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625450F8-841B-4D91-8A3C-6EBC64F47CF2}" type="datetimeFigureOut">
              <a:rPr lang="en-US" smtClean="0"/>
              <a:t>8/22/2024</a:t>
            </a:fld>
            <a:endParaRPr lang="en-US"/>
          </a:p>
        </p:txBody>
      </p:sp>
      <p:sp>
        <p:nvSpPr>
          <p:cNvPr id="4" name="Footer Placeholder 3">
            <a:extLst>
              <a:ext uri="{FF2B5EF4-FFF2-40B4-BE49-F238E27FC236}">
                <a16:creationId xmlns:a16="http://schemas.microsoft.com/office/drawing/2014/main" id="{494FB399-0B33-1306-269D-088A0819921A}"/>
              </a:ext>
            </a:extLst>
          </p:cNvPr>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5CA2BE-4438-20AA-9270-EBDEFDAEA6C7}"/>
              </a:ext>
            </a:extLst>
          </p:cNvPr>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E2C7F933-A823-4C0E-BB24-C751D1A3ED92}" type="slidenum">
              <a:rPr lang="en-US" smtClean="0"/>
              <a:t>‹#›</a:t>
            </a:fld>
            <a:endParaRPr lang="en-US"/>
          </a:p>
        </p:txBody>
      </p:sp>
    </p:spTree>
    <p:extLst>
      <p:ext uri="{BB962C8B-B14F-4D97-AF65-F5344CB8AC3E}">
        <p14:creationId xmlns:p14="http://schemas.microsoft.com/office/powerpoint/2010/main" val="3031234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4E32CDF3-0A87-41B7-A002-1A59BB9EE6E4}" type="datetimeFigureOut">
              <a:t>8/22/2024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CE650151-C11E-43E0-8EC4-326291AE0C1C}" type="slidenum">
              <a:t>‹#›</a:t>
            </a:fld>
            <a:endParaRPr lang="en-US"/>
          </a:p>
        </p:txBody>
      </p:sp>
    </p:spTree>
    <p:extLst>
      <p:ext uri="{BB962C8B-B14F-4D97-AF65-F5344CB8AC3E}">
        <p14:creationId xmlns:p14="http://schemas.microsoft.com/office/powerpoint/2010/main" val="3653850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3237">
              <a:defRPr/>
            </a:pPr>
            <a:fld id="{DF61EA0F-A667-4B49-8422-0062BC55E249}" type="slidenum">
              <a:rPr lang="en-US">
                <a:solidFill>
                  <a:prstClr val="black"/>
                </a:solidFill>
                <a:latin typeface="Calibri"/>
              </a:rPr>
              <a:pPr defTabSz="933237">
                <a:defRPr/>
              </a:pPr>
              <a:t>1</a:t>
            </a:fld>
            <a:endParaRPr lang="en-US">
              <a:solidFill>
                <a:prstClr val="black"/>
              </a:solidFill>
              <a:latin typeface="Calibri"/>
            </a:endParaRPr>
          </a:p>
        </p:txBody>
      </p:sp>
    </p:spTree>
    <p:extLst>
      <p:ext uri="{BB962C8B-B14F-4D97-AF65-F5344CB8AC3E}">
        <p14:creationId xmlns:p14="http://schemas.microsoft.com/office/powerpoint/2010/main" val="4251573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18E3B23-EA2B-4926-91AB-4756F0667A58}" type="slidenum">
              <a:rPr lang="en-US" smtClean="0"/>
              <a:t>28</a:t>
            </a:fld>
            <a:endParaRPr lang="en-US"/>
          </a:p>
        </p:txBody>
      </p:sp>
    </p:spTree>
    <p:extLst>
      <p:ext uri="{BB962C8B-B14F-4D97-AF65-F5344CB8AC3E}">
        <p14:creationId xmlns:p14="http://schemas.microsoft.com/office/powerpoint/2010/main" val="364611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18E3B23-EA2B-4926-91AB-4756F0667A58}" type="slidenum">
              <a:rPr lang="en-US" smtClean="0"/>
              <a:t>29</a:t>
            </a:fld>
            <a:endParaRPr lang="en-US"/>
          </a:p>
        </p:txBody>
      </p:sp>
    </p:spTree>
    <p:extLst>
      <p:ext uri="{BB962C8B-B14F-4D97-AF65-F5344CB8AC3E}">
        <p14:creationId xmlns:p14="http://schemas.microsoft.com/office/powerpoint/2010/main" val="2210039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3237">
              <a:defRPr/>
            </a:pPr>
            <a:fld id="{DF61EA0F-A667-4B49-8422-0062BC55E249}" type="slidenum">
              <a:rPr lang="en-US">
                <a:solidFill>
                  <a:prstClr val="black"/>
                </a:solidFill>
                <a:latin typeface="Calibri"/>
              </a:rPr>
              <a:pPr defTabSz="933237">
                <a:defRPr/>
              </a:pPr>
              <a:t>2</a:t>
            </a:fld>
            <a:endParaRPr lang="en-US">
              <a:solidFill>
                <a:prstClr val="black"/>
              </a:solidFill>
              <a:latin typeface="Calibri"/>
            </a:endParaRPr>
          </a:p>
        </p:txBody>
      </p:sp>
    </p:spTree>
    <p:extLst>
      <p:ext uri="{BB962C8B-B14F-4D97-AF65-F5344CB8AC3E}">
        <p14:creationId xmlns:p14="http://schemas.microsoft.com/office/powerpoint/2010/main" val="3362615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defTabSz="933237">
              <a:defRPr/>
            </a:pPr>
            <a:endParaRPr lang="en-US">
              <a:solidFill>
                <a:prstClr val="black"/>
              </a:solidFill>
              <a:latin typeface="Calibri" panose="020F0502020204030204"/>
            </a:endParaRPr>
          </a:p>
        </p:txBody>
      </p:sp>
      <p:sp>
        <p:nvSpPr>
          <p:cNvPr id="5" name="Footer Placeholder 4"/>
          <p:cNvSpPr>
            <a:spLocks noGrp="1"/>
          </p:cNvSpPr>
          <p:nvPr>
            <p:ph type="ftr" sz="quarter" idx="4"/>
          </p:nvPr>
        </p:nvSpPr>
        <p:spPr/>
        <p:txBody>
          <a:bodyPr/>
          <a:lstStyle/>
          <a:p>
            <a:pPr defTabSz="933237">
              <a:defRPr/>
            </a:pPr>
            <a:endParaRPr lang="en-US">
              <a:solidFill>
                <a:prstClr val="black"/>
              </a:solidFill>
              <a:latin typeface="Calibri" panose="020F0502020204030204"/>
            </a:endParaRPr>
          </a:p>
        </p:txBody>
      </p:sp>
      <p:sp>
        <p:nvSpPr>
          <p:cNvPr id="6" name="Slide Number Placeholder 5"/>
          <p:cNvSpPr>
            <a:spLocks noGrp="1"/>
          </p:cNvSpPr>
          <p:nvPr>
            <p:ph type="sldNum" sz="quarter" idx="5"/>
          </p:nvPr>
        </p:nvSpPr>
        <p:spPr/>
        <p:txBody>
          <a:bodyPr/>
          <a:lstStyle/>
          <a:p>
            <a:pPr defTabSz="933237">
              <a:defRPr/>
            </a:pPr>
            <a:fld id="{618E3B23-EA2B-4926-91AB-4756F0667A58}" type="slidenum">
              <a:rPr lang="en-US">
                <a:solidFill>
                  <a:prstClr val="black"/>
                </a:solidFill>
                <a:latin typeface="Calibri" panose="020F0502020204030204"/>
              </a:rPr>
              <a:pPr defTabSz="933237">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991183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3237">
              <a:defRPr/>
            </a:pPr>
            <a:fld id="{618E3B23-EA2B-4926-91AB-4756F0667A58}" type="slidenum">
              <a:rPr lang="en-US">
                <a:solidFill>
                  <a:prstClr val="black"/>
                </a:solidFill>
                <a:latin typeface="Calibri" panose="020F0502020204030204"/>
              </a:rPr>
              <a:pPr defTabSz="933237">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3991980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3237">
              <a:defRPr/>
            </a:pPr>
            <a:fld id="{DF61EA0F-A667-4B49-8422-0062BC55E249}" type="slidenum">
              <a:rPr lang="en-US">
                <a:solidFill>
                  <a:prstClr val="black"/>
                </a:solidFill>
                <a:latin typeface="Calibri"/>
              </a:rPr>
              <a:pPr defTabSz="933237">
                <a:defRPr/>
              </a:pPr>
              <a:t>21</a:t>
            </a:fld>
            <a:endParaRPr lang="en-US">
              <a:solidFill>
                <a:prstClr val="black"/>
              </a:solidFill>
              <a:latin typeface="Calibri"/>
            </a:endParaRPr>
          </a:p>
        </p:txBody>
      </p:sp>
    </p:spTree>
    <p:extLst>
      <p:ext uri="{BB962C8B-B14F-4D97-AF65-F5344CB8AC3E}">
        <p14:creationId xmlns:p14="http://schemas.microsoft.com/office/powerpoint/2010/main" val="3362615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defTabSz="933237">
              <a:defRPr/>
            </a:pPr>
            <a:endParaRPr lang="en-US">
              <a:solidFill>
                <a:prstClr val="black"/>
              </a:solidFill>
              <a:latin typeface="Calibri" panose="020F0502020204030204"/>
            </a:endParaRPr>
          </a:p>
        </p:txBody>
      </p:sp>
      <p:sp>
        <p:nvSpPr>
          <p:cNvPr id="5" name="Footer Placeholder 4"/>
          <p:cNvSpPr>
            <a:spLocks noGrp="1"/>
          </p:cNvSpPr>
          <p:nvPr>
            <p:ph type="ftr" sz="quarter" idx="4"/>
          </p:nvPr>
        </p:nvSpPr>
        <p:spPr/>
        <p:txBody>
          <a:bodyPr/>
          <a:lstStyle/>
          <a:p>
            <a:pPr defTabSz="933237">
              <a:defRPr/>
            </a:pPr>
            <a:endParaRPr lang="en-US">
              <a:solidFill>
                <a:prstClr val="black"/>
              </a:solidFill>
              <a:latin typeface="Calibri" panose="020F0502020204030204"/>
            </a:endParaRPr>
          </a:p>
        </p:txBody>
      </p:sp>
      <p:sp>
        <p:nvSpPr>
          <p:cNvPr id="6" name="Slide Number Placeholder 5"/>
          <p:cNvSpPr>
            <a:spLocks noGrp="1"/>
          </p:cNvSpPr>
          <p:nvPr>
            <p:ph type="sldNum" sz="quarter" idx="5"/>
          </p:nvPr>
        </p:nvSpPr>
        <p:spPr/>
        <p:txBody>
          <a:bodyPr/>
          <a:lstStyle/>
          <a:p>
            <a:pPr defTabSz="933237">
              <a:defRPr/>
            </a:pPr>
            <a:fld id="{618E3B23-EA2B-4926-91AB-4756F0667A58}" type="slidenum">
              <a:rPr lang="en-US">
                <a:solidFill>
                  <a:prstClr val="black"/>
                </a:solidFill>
                <a:latin typeface="Calibri" panose="020F0502020204030204"/>
              </a:rPr>
              <a:pPr defTabSz="933237">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991183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3237">
              <a:defRPr/>
            </a:pPr>
            <a:fld id="{618E3B23-EA2B-4926-91AB-4756F0667A58}" type="slidenum">
              <a:rPr lang="en-US">
                <a:solidFill>
                  <a:prstClr val="black"/>
                </a:solidFill>
                <a:latin typeface="Calibri" panose="020F0502020204030204"/>
              </a:rPr>
              <a:pPr defTabSz="933237">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3991980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18E3B23-EA2B-4926-91AB-4756F0667A58}" type="slidenum">
              <a:rPr lang="en-US" smtClean="0"/>
              <a:t>26</a:t>
            </a:fld>
            <a:endParaRPr lang="en-US"/>
          </a:p>
        </p:txBody>
      </p:sp>
    </p:spTree>
    <p:extLst>
      <p:ext uri="{BB962C8B-B14F-4D97-AF65-F5344CB8AC3E}">
        <p14:creationId xmlns:p14="http://schemas.microsoft.com/office/powerpoint/2010/main" val="2210714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18E3B23-EA2B-4926-91AB-4756F0667A58}" type="slidenum">
              <a:rPr lang="en-US" smtClean="0"/>
              <a:t>27</a:t>
            </a:fld>
            <a:endParaRPr lang="en-US"/>
          </a:p>
        </p:txBody>
      </p:sp>
    </p:spTree>
    <p:extLst>
      <p:ext uri="{BB962C8B-B14F-4D97-AF65-F5344CB8AC3E}">
        <p14:creationId xmlns:p14="http://schemas.microsoft.com/office/powerpoint/2010/main" val="9798680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C8398F-FB19-4A7D-B68A-071C9ACD587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1072" y="425550"/>
            <a:ext cx="2521919" cy="2068373"/>
          </a:xfrm>
          <a:prstGeom prst="rect">
            <a:avLst/>
          </a:prstGeom>
        </p:spPr>
      </p:pic>
      <p:sp>
        <p:nvSpPr>
          <p:cNvPr id="8" name="Title 1"/>
          <p:cNvSpPr>
            <a:spLocks noGrp="1"/>
          </p:cNvSpPr>
          <p:nvPr userDrawn="1">
            <p:ph type="title"/>
          </p:nvPr>
        </p:nvSpPr>
        <p:spPr>
          <a:xfrm>
            <a:off x="4564777" y="3362350"/>
            <a:ext cx="7611908" cy="598590"/>
          </a:xfrm>
          <a:noFill/>
        </p:spPr>
        <p:txBody>
          <a:bodyPr>
            <a:normAutofit/>
          </a:bodyPr>
          <a:lstStyle>
            <a:lvl1pPr algn="l">
              <a:defRPr sz="4000" b="1" i="0">
                <a:solidFill>
                  <a:schemeClr val="tx1"/>
                </a:solidFill>
                <a:latin typeface="Poppins SemiBold" pitchFamily="2" charset="77"/>
                <a:cs typeface="Poppins SemiBold" pitchFamily="2" charset="77"/>
              </a:defRPr>
            </a:lvl1pPr>
          </a:lstStyle>
          <a:p>
            <a:r>
              <a:rPr lang="en-US"/>
              <a:t>Click to edit Master title style</a:t>
            </a:r>
          </a:p>
        </p:txBody>
      </p:sp>
      <p:cxnSp>
        <p:nvCxnSpPr>
          <p:cNvPr id="10" name="Straight Connector 9">
            <a:extLst>
              <a:ext uri="{FF2B5EF4-FFF2-40B4-BE49-F238E27FC236}">
                <a16:creationId xmlns:a16="http://schemas.microsoft.com/office/drawing/2014/main" id="{E71FE009-0F85-4A89-AF0B-C72446254037}"/>
              </a:ext>
            </a:extLst>
          </p:cNvPr>
          <p:cNvCxnSpPr>
            <a:cxnSpLocks/>
          </p:cNvCxnSpPr>
          <p:nvPr userDrawn="1"/>
        </p:nvCxnSpPr>
        <p:spPr>
          <a:xfrm>
            <a:off x="4564777" y="4100931"/>
            <a:ext cx="7617884"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2" name="Picture 11" descr="A blue and black background&#10;&#10;Description automatically generated">
            <a:extLst>
              <a:ext uri="{FF2B5EF4-FFF2-40B4-BE49-F238E27FC236}">
                <a16:creationId xmlns:a16="http://schemas.microsoft.com/office/drawing/2014/main" id="{48E4FFD9-5263-320E-D0E3-FC91ECD355E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408" t="20326" r="69350" b="20326"/>
          <a:stretch/>
        </p:blipFill>
        <p:spPr>
          <a:xfrm>
            <a:off x="0" y="0"/>
            <a:ext cx="2521919" cy="6858000"/>
          </a:xfrm>
          <a:prstGeom prst="rect">
            <a:avLst/>
          </a:prstGeom>
        </p:spPr>
      </p:pic>
      <p:sp>
        <p:nvSpPr>
          <p:cNvPr id="9" name="Text Placeholder 8">
            <a:extLst>
              <a:ext uri="{FF2B5EF4-FFF2-40B4-BE49-F238E27FC236}">
                <a16:creationId xmlns:a16="http://schemas.microsoft.com/office/drawing/2014/main" id="{E4A6D520-C6F9-6742-F9F3-91CD0361F1F5}"/>
              </a:ext>
            </a:extLst>
          </p:cNvPr>
          <p:cNvSpPr>
            <a:spLocks noGrp="1"/>
          </p:cNvSpPr>
          <p:nvPr>
            <p:ph type="body" sz="quarter" idx="10" hasCustomPrompt="1"/>
          </p:nvPr>
        </p:nvSpPr>
        <p:spPr>
          <a:xfrm>
            <a:off x="4564063" y="4233863"/>
            <a:ext cx="7612062" cy="387832"/>
          </a:xfrm>
          <a:prstGeom prst="rect">
            <a:avLst/>
          </a:prstGeom>
        </p:spPr>
        <p:txBody>
          <a:bodyPr>
            <a:noAutofit/>
          </a:bodyPr>
          <a:lstStyle>
            <a:lvl1pPr>
              <a:defRPr sz="2400">
                <a:solidFill>
                  <a:srgbClr val="003C9C"/>
                </a:solidFill>
              </a:defRPr>
            </a:lvl1pPr>
            <a:lvl2pPr marL="457200" indent="0">
              <a:buNone/>
              <a:defRPr>
                <a:solidFill>
                  <a:srgbClr val="003C9C"/>
                </a:solidFill>
              </a:defRPr>
            </a:lvl2pPr>
            <a:lvl3pPr marL="914400" indent="0">
              <a:buNone/>
              <a:defRPr>
                <a:solidFill>
                  <a:srgbClr val="003C9C"/>
                </a:solidFill>
              </a:defRPr>
            </a:lvl3pPr>
            <a:lvl4pPr marL="1371600" indent="0">
              <a:buNone/>
              <a:defRPr>
                <a:solidFill>
                  <a:srgbClr val="003C9C"/>
                </a:solidFill>
              </a:defRPr>
            </a:lvl4pPr>
            <a:lvl5pPr marL="1828800" indent="0">
              <a:buNone/>
              <a:defRPr>
                <a:solidFill>
                  <a:srgbClr val="003C9C"/>
                </a:solidFill>
              </a:defRPr>
            </a:lvl5pPr>
          </a:lstStyle>
          <a:p>
            <a:pPr lvl="0"/>
            <a:r>
              <a:rPr lang="en-US"/>
              <a:t>CLICK TO EDIT MASTER TEXT STYLES</a:t>
            </a:r>
          </a:p>
        </p:txBody>
      </p:sp>
    </p:spTree>
    <p:extLst>
      <p:ext uri="{BB962C8B-B14F-4D97-AF65-F5344CB8AC3E}">
        <p14:creationId xmlns:p14="http://schemas.microsoft.com/office/powerpoint/2010/main" val="618805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Intro - Multiple Team Members (4)">
    <p:spTree>
      <p:nvGrpSpPr>
        <p:cNvPr id="1" name=""/>
        <p:cNvGrpSpPr/>
        <p:nvPr/>
      </p:nvGrpSpPr>
      <p:grpSpPr>
        <a:xfrm>
          <a:off x="0" y="0"/>
          <a:ext cx="0" cy="0"/>
          <a:chOff x="0" y="0"/>
          <a:chExt cx="0" cy="0"/>
        </a:xfrm>
      </p:grpSpPr>
      <p:sp>
        <p:nvSpPr>
          <p:cNvPr id="15" name="Footer Placeholder 4">
            <a:extLst>
              <a:ext uri="{FF2B5EF4-FFF2-40B4-BE49-F238E27FC236}">
                <a16:creationId xmlns:a16="http://schemas.microsoft.com/office/drawing/2014/main" id="{5BABAA7D-B3C9-40A7-AD6D-D8F5E0EE5083}"/>
              </a:ext>
            </a:extLst>
          </p:cNvPr>
          <p:cNvSpPr>
            <a:spLocks noGrp="1"/>
          </p:cNvSpPr>
          <p:nvPr>
            <p:ph type="ftr" sz="quarter" idx="18"/>
          </p:nvPr>
        </p:nvSpPr>
        <p:spPr>
          <a:xfrm>
            <a:off x="1755647" y="6356350"/>
            <a:ext cx="10076687" cy="365125"/>
          </a:xfrm>
        </p:spPr>
        <p:txBody>
          <a:bodyPr/>
          <a:lstStyle/>
          <a:p>
            <a:pPr algn="r"/>
            <a:r>
              <a:rPr lang="en-US"/>
              <a:t>Project Number &amp; Title</a:t>
            </a:r>
          </a:p>
        </p:txBody>
      </p:sp>
      <p:sp>
        <p:nvSpPr>
          <p:cNvPr id="3" name="Title 4">
            <a:extLst>
              <a:ext uri="{FF2B5EF4-FFF2-40B4-BE49-F238E27FC236}">
                <a16:creationId xmlns:a16="http://schemas.microsoft.com/office/drawing/2014/main" id="{EFF1E9B3-3FFC-1897-3C6D-14A5A24294AE}"/>
              </a:ext>
            </a:extLst>
          </p:cNvPr>
          <p:cNvSpPr>
            <a:spLocks noGrp="1"/>
          </p:cNvSpPr>
          <p:nvPr>
            <p:ph type="title"/>
          </p:nvPr>
        </p:nvSpPr>
        <p:spPr>
          <a:xfrm>
            <a:off x="1138426" y="448056"/>
            <a:ext cx="11311128" cy="640080"/>
          </a:xfrm>
          <a:solidFill>
            <a:schemeClr val="bg1">
              <a:alpha val="0"/>
            </a:schemeClr>
          </a:solidFill>
        </p:spPr>
        <p:txBody>
          <a:bodyPr/>
          <a:lstStyle>
            <a:lvl1pPr>
              <a:defRPr>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13C2AD5F-E786-4A7B-B829-CEBF80E42E67}"/>
              </a:ext>
            </a:extLst>
          </p:cNvPr>
          <p:cNvCxnSpPr>
            <a:cxnSpLocks/>
          </p:cNvCxnSpPr>
          <p:nvPr userDrawn="1"/>
        </p:nvCxnSpPr>
        <p:spPr>
          <a:xfrm>
            <a:off x="1138426" y="1099363"/>
            <a:ext cx="10693909"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Picture Placeholder 3">
            <a:extLst>
              <a:ext uri="{FF2B5EF4-FFF2-40B4-BE49-F238E27FC236}">
                <a16:creationId xmlns:a16="http://schemas.microsoft.com/office/drawing/2014/main" id="{CD64CD65-4083-01CC-7501-C8200BF955C8}"/>
              </a:ext>
            </a:extLst>
          </p:cNvPr>
          <p:cNvSpPr>
            <a:spLocks noGrp="1"/>
          </p:cNvSpPr>
          <p:nvPr>
            <p:ph type="pic" sz="quarter" idx="10" hasCustomPrompt="1"/>
          </p:nvPr>
        </p:nvSpPr>
        <p:spPr>
          <a:xfrm>
            <a:off x="3077738" y="1530327"/>
            <a:ext cx="2053116" cy="2053121"/>
          </a:xfrm>
          <a:prstGeom prst="rect">
            <a:avLst/>
          </a:prstGeom>
        </p:spPr>
        <p:txBody>
          <a:bodyPr/>
          <a:lstStyle>
            <a:lvl1pPr>
              <a:defRPr>
                <a:solidFill>
                  <a:schemeClr val="accent1"/>
                </a:solidFill>
              </a:defRPr>
            </a:lvl1pPr>
          </a:lstStyle>
          <a:p>
            <a:r>
              <a:rPr lang="en-US"/>
              <a:t>Click to add headshot</a:t>
            </a:r>
          </a:p>
        </p:txBody>
      </p:sp>
      <p:sp>
        <p:nvSpPr>
          <p:cNvPr id="26" name="Text Placeholder 7">
            <a:extLst>
              <a:ext uri="{FF2B5EF4-FFF2-40B4-BE49-F238E27FC236}">
                <a16:creationId xmlns:a16="http://schemas.microsoft.com/office/drawing/2014/main" id="{385FDC16-9E75-1C5C-5AD1-AFE07B1B6FF2}"/>
              </a:ext>
            </a:extLst>
          </p:cNvPr>
          <p:cNvSpPr>
            <a:spLocks noGrp="1"/>
          </p:cNvSpPr>
          <p:nvPr>
            <p:ph type="body" sz="quarter" idx="11" hasCustomPrompt="1"/>
          </p:nvPr>
        </p:nvSpPr>
        <p:spPr>
          <a:xfrm>
            <a:off x="5145435" y="1530326"/>
            <a:ext cx="2053116" cy="2053117"/>
          </a:xfrm>
          <a:prstGeom prst="rect">
            <a:avLst/>
          </a:prstGeom>
          <a:solidFill>
            <a:schemeClr val="accent2">
              <a:lumMod val="75000"/>
            </a:schemeClr>
          </a:solidFill>
        </p:spPr>
        <p:txBody>
          <a:bodyPr vert="horz" lIns="91440" tIns="45720" rIns="91440" bIns="45720" rtlCol="0" anchor="ctr" anchorCtr="0">
            <a:normAutofit/>
          </a:bodyPr>
          <a:lstStyle>
            <a:lvl1pPr>
              <a:defRPr lang="en-US" sz="1800" smtClean="0">
                <a:solidFill>
                  <a:schemeClr val="bg1"/>
                </a:solidFill>
                <a:latin typeface="Poppins" pitchFamily="2" charset="77"/>
                <a:ea typeface="+mj-ea"/>
                <a:cs typeface="Poppins" pitchFamily="2" charset="77"/>
              </a:defRPr>
            </a:lvl1pPr>
            <a:lvl2pPr>
              <a:defRPr lang="en-US"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a:spcBef>
                <a:spcPct val="0"/>
              </a:spcBef>
            </a:pPr>
            <a:r>
              <a:rPr lang="en-US"/>
              <a:t>Click to add Name &amp; Title</a:t>
            </a:r>
          </a:p>
        </p:txBody>
      </p:sp>
      <p:sp>
        <p:nvSpPr>
          <p:cNvPr id="27" name="Picture Placeholder 3">
            <a:extLst>
              <a:ext uri="{FF2B5EF4-FFF2-40B4-BE49-F238E27FC236}">
                <a16:creationId xmlns:a16="http://schemas.microsoft.com/office/drawing/2014/main" id="{5F8F48FC-A231-71B4-61B2-304FC0308AAC}"/>
              </a:ext>
            </a:extLst>
          </p:cNvPr>
          <p:cNvSpPr>
            <a:spLocks noGrp="1"/>
          </p:cNvSpPr>
          <p:nvPr>
            <p:ph type="pic" sz="quarter" idx="19" hasCustomPrompt="1"/>
          </p:nvPr>
        </p:nvSpPr>
        <p:spPr>
          <a:xfrm>
            <a:off x="3077738" y="3742187"/>
            <a:ext cx="2053116" cy="2053121"/>
          </a:xfrm>
          <a:prstGeom prst="rect">
            <a:avLst/>
          </a:prstGeom>
        </p:spPr>
        <p:txBody>
          <a:bodyPr/>
          <a:lstStyle>
            <a:lvl1pPr>
              <a:defRPr>
                <a:solidFill>
                  <a:schemeClr val="accent1"/>
                </a:solidFill>
              </a:defRPr>
            </a:lvl1pPr>
          </a:lstStyle>
          <a:p>
            <a:r>
              <a:rPr lang="en-US"/>
              <a:t>Click to add headshot</a:t>
            </a:r>
          </a:p>
        </p:txBody>
      </p:sp>
      <p:sp>
        <p:nvSpPr>
          <p:cNvPr id="28" name="Text Placeholder 7">
            <a:extLst>
              <a:ext uri="{FF2B5EF4-FFF2-40B4-BE49-F238E27FC236}">
                <a16:creationId xmlns:a16="http://schemas.microsoft.com/office/drawing/2014/main" id="{FEF9556D-84E9-F2C9-B2AD-C4D974155374}"/>
              </a:ext>
            </a:extLst>
          </p:cNvPr>
          <p:cNvSpPr>
            <a:spLocks noGrp="1"/>
          </p:cNvSpPr>
          <p:nvPr>
            <p:ph type="body" sz="quarter" idx="20" hasCustomPrompt="1"/>
          </p:nvPr>
        </p:nvSpPr>
        <p:spPr>
          <a:xfrm>
            <a:off x="5145435" y="3742186"/>
            <a:ext cx="2053116" cy="2053117"/>
          </a:xfrm>
          <a:prstGeom prst="rect">
            <a:avLst/>
          </a:prstGeom>
          <a:solidFill>
            <a:schemeClr val="accent2">
              <a:lumMod val="75000"/>
            </a:schemeClr>
          </a:solidFill>
        </p:spPr>
        <p:txBody>
          <a:bodyPr vert="horz" lIns="91440" tIns="45720" rIns="91440" bIns="45720" rtlCol="0" anchor="ctr" anchorCtr="0">
            <a:normAutofit/>
          </a:bodyPr>
          <a:lstStyle>
            <a:lvl1pPr>
              <a:defRPr lang="en-US" sz="1800" smtClean="0">
                <a:solidFill>
                  <a:schemeClr val="bg1"/>
                </a:solidFill>
                <a:latin typeface="Poppins" pitchFamily="2" charset="77"/>
                <a:ea typeface="+mj-ea"/>
                <a:cs typeface="Poppins" pitchFamily="2" charset="77"/>
              </a:defRPr>
            </a:lvl1pPr>
            <a:lvl2pPr>
              <a:defRPr lang="en-US"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a:spcBef>
                <a:spcPct val="0"/>
              </a:spcBef>
            </a:pPr>
            <a:r>
              <a:rPr lang="en-US"/>
              <a:t>Click to add Name &amp; Title</a:t>
            </a:r>
          </a:p>
        </p:txBody>
      </p:sp>
      <p:sp>
        <p:nvSpPr>
          <p:cNvPr id="29" name="Picture Placeholder 3">
            <a:extLst>
              <a:ext uri="{FF2B5EF4-FFF2-40B4-BE49-F238E27FC236}">
                <a16:creationId xmlns:a16="http://schemas.microsoft.com/office/drawing/2014/main" id="{62FEEF1A-346C-3D3B-D03C-F599CABF806E}"/>
              </a:ext>
            </a:extLst>
          </p:cNvPr>
          <p:cNvSpPr>
            <a:spLocks noGrp="1"/>
          </p:cNvSpPr>
          <p:nvPr>
            <p:ph type="pic" sz="quarter" idx="21" hasCustomPrompt="1"/>
          </p:nvPr>
        </p:nvSpPr>
        <p:spPr>
          <a:xfrm>
            <a:off x="7711522" y="1530327"/>
            <a:ext cx="2053116" cy="2053121"/>
          </a:xfrm>
          <a:prstGeom prst="rect">
            <a:avLst/>
          </a:prstGeom>
        </p:spPr>
        <p:txBody>
          <a:bodyPr/>
          <a:lstStyle>
            <a:lvl1pPr>
              <a:defRPr>
                <a:solidFill>
                  <a:schemeClr val="accent1"/>
                </a:solidFill>
              </a:defRPr>
            </a:lvl1pPr>
          </a:lstStyle>
          <a:p>
            <a:r>
              <a:rPr lang="en-US"/>
              <a:t>Click to add headshot</a:t>
            </a:r>
          </a:p>
        </p:txBody>
      </p:sp>
      <p:sp>
        <p:nvSpPr>
          <p:cNvPr id="30" name="Text Placeholder 7">
            <a:extLst>
              <a:ext uri="{FF2B5EF4-FFF2-40B4-BE49-F238E27FC236}">
                <a16:creationId xmlns:a16="http://schemas.microsoft.com/office/drawing/2014/main" id="{0DC3B794-CB1A-A22A-514C-8C0D2AB8FAE3}"/>
              </a:ext>
            </a:extLst>
          </p:cNvPr>
          <p:cNvSpPr>
            <a:spLocks noGrp="1"/>
          </p:cNvSpPr>
          <p:nvPr>
            <p:ph type="body" sz="quarter" idx="22" hasCustomPrompt="1"/>
          </p:nvPr>
        </p:nvSpPr>
        <p:spPr>
          <a:xfrm>
            <a:off x="9779219" y="1530326"/>
            <a:ext cx="2053116" cy="2053117"/>
          </a:xfrm>
          <a:prstGeom prst="rect">
            <a:avLst/>
          </a:prstGeom>
          <a:solidFill>
            <a:schemeClr val="accent2">
              <a:lumMod val="75000"/>
            </a:schemeClr>
          </a:solidFill>
        </p:spPr>
        <p:txBody>
          <a:bodyPr vert="horz" lIns="91440" tIns="45720" rIns="91440" bIns="45720" rtlCol="0" anchor="ctr" anchorCtr="0">
            <a:normAutofit/>
          </a:bodyPr>
          <a:lstStyle>
            <a:lvl1pPr>
              <a:defRPr lang="en-US" sz="1800" smtClean="0">
                <a:solidFill>
                  <a:schemeClr val="bg1"/>
                </a:solidFill>
                <a:latin typeface="Poppins" pitchFamily="2" charset="77"/>
                <a:ea typeface="+mj-ea"/>
                <a:cs typeface="Poppins" pitchFamily="2" charset="77"/>
              </a:defRPr>
            </a:lvl1pPr>
            <a:lvl2pPr>
              <a:defRPr lang="en-US"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a:spcBef>
                <a:spcPct val="0"/>
              </a:spcBef>
            </a:pPr>
            <a:r>
              <a:rPr lang="en-US"/>
              <a:t>Click to add Name &amp; Title</a:t>
            </a:r>
          </a:p>
        </p:txBody>
      </p:sp>
      <p:sp>
        <p:nvSpPr>
          <p:cNvPr id="31" name="Picture Placeholder 3">
            <a:extLst>
              <a:ext uri="{FF2B5EF4-FFF2-40B4-BE49-F238E27FC236}">
                <a16:creationId xmlns:a16="http://schemas.microsoft.com/office/drawing/2014/main" id="{A0C3DC43-3F18-92BF-2EB9-D8C6C6E1B5DD}"/>
              </a:ext>
            </a:extLst>
          </p:cNvPr>
          <p:cNvSpPr>
            <a:spLocks noGrp="1"/>
          </p:cNvSpPr>
          <p:nvPr>
            <p:ph type="pic" sz="quarter" idx="23" hasCustomPrompt="1"/>
          </p:nvPr>
        </p:nvSpPr>
        <p:spPr>
          <a:xfrm>
            <a:off x="7711522" y="3742187"/>
            <a:ext cx="2053116" cy="2053121"/>
          </a:xfrm>
          <a:prstGeom prst="rect">
            <a:avLst/>
          </a:prstGeom>
        </p:spPr>
        <p:txBody>
          <a:bodyPr/>
          <a:lstStyle>
            <a:lvl1pPr>
              <a:defRPr>
                <a:solidFill>
                  <a:schemeClr val="accent1"/>
                </a:solidFill>
              </a:defRPr>
            </a:lvl1pPr>
          </a:lstStyle>
          <a:p>
            <a:r>
              <a:rPr lang="en-US"/>
              <a:t>Click to add headshot</a:t>
            </a:r>
          </a:p>
        </p:txBody>
      </p:sp>
      <p:sp>
        <p:nvSpPr>
          <p:cNvPr id="32" name="Text Placeholder 7">
            <a:extLst>
              <a:ext uri="{FF2B5EF4-FFF2-40B4-BE49-F238E27FC236}">
                <a16:creationId xmlns:a16="http://schemas.microsoft.com/office/drawing/2014/main" id="{9B1D56E2-4790-AF19-B723-890EC18A0A39}"/>
              </a:ext>
            </a:extLst>
          </p:cNvPr>
          <p:cNvSpPr>
            <a:spLocks noGrp="1"/>
          </p:cNvSpPr>
          <p:nvPr>
            <p:ph type="body" sz="quarter" idx="24" hasCustomPrompt="1"/>
          </p:nvPr>
        </p:nvSpPr>
        <p:spPr>
          <a:xfrm>
            <a:off x="9779219" y="3742186"/>
            <a:ext cx="2053116" cy="2053117"/>
          </a:xfrm>
          <a:prstGeom prst="rect">
            <a:avLst/>
          </a:prstGeom>
          <a:solidFill>
            <a:schemeClr val="accent2">
              <a:lumMod val="75000"/>
            </a:schemeClr>
          </a:solidFill>
        </p:spPr>
        <p:txBody>
          <a:bodyPr vert="horz" lIns="91440" tIns="45720" rIns="91440" bIns="45720" rtlCol="0" anchor="ctr" anchorCtr="0">
            <a:normAutofit/>
          </a:bodyPr>
          <a:lstStyle>
            <a:lvl1pPr>
              <a:defRPr lang="en-US" sz="1800" smtClean="0">
                <a:solidFill>
                  <a:schemeClr val="bg1"/>
                </a:solidFill>
                <a:latin typeface="Poppins" pitchFamily="2" charset="77"/>
                <a:ea typeface="+mj-ea"/>
                <a:cs typeface="Poppins" pitchFamily="2" charset="77"/>
              </a:defRPr>
            </a:lvl1pPr>
            <a:lvl2pPr>
              <a:defRPr lang="en-US"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a:spcBef>
                <a:spcPct val="0"/>
              </a:spcBef>
            </a:pPr>
            <a:r>
              <a:rPr lang="en-US"/>
              <a:t>Click to add Name &amp; Title</a:t>
            </a:r>
          </a:p>
        </p:txBody>
      </p:sp>
    </p:spTree>
    <p:extLst>
      <p:ext uri="{BB962C8B-B14F-4D97-AF65-F5344CB8AC3E}">
        <p14:creationId xmlns:p14="http://schemas.microsoft.com/office/powerpoint/2010/main" val="24902856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C6798-A0D8-CBEE-BC8A-129881151932}"/>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376C86C9-3CDF-2B24-563E-4E2D5DE0851D}"/>
              </a:ext>
            </a:extLst>
          </p:cNvPr>
          <p:cNvSpPr>
            <a:spLocks noGrp="1"/>
          </p:cNvSpPr>
          <p:nvPr>
            <p:ph type="ftr" sz="quarter" idx="10"/>
          </p:nvPr>
        </p:nvSpPr>
        <p:spPr/>
        <p:txBody>
          <a:bodyPr/>
          <a:lstStyle/>
          <a:p>
            <a:pPr algn="r"/>
            <a:r>
              <a:rPr lang="en-US"/>
              <a:t>Project Number &amp; Title</a:t>
            </a:r>
          </a:p>
        </p:txBody>
      </p:sp>
    </p:spTree>
    <p:extLst>
      <p:ext uri="{BB962C8B-B14F-4D97-AF65-F5344CB8AC3E}">
        <p14:creationId xmlns:p14="http://schemas.microsoft.com/office/powerpoint/2010/main" val="21015958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am Intro - Multiple Team Members (6)">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25A1739-B7D4-4856-B098-8B20037FC589}"/>
              </a:ext>
            </a:extLst>
          </p:cNvPr>
          <p:cNvSpPr>
            <a:spLocks noGrp="1"/>
          </p:cNvSpPr>
          <p:nvPr>
            <p:ph type="pic" sz="quarter" idx="10" hasCustomPrompt="1"/>
          </p:nvPr>
        </p:nvSpPr>
        <p:spPr>
          <a:xfrm>
            <a:off x="1326031" y="1638390"/>
            <a:ext cx="1546269" cy="1463271"/>
          </a:xfrm>
          <a:prstGeom prst="rect">
            <a:avLst/>
          </a:prstGeom>
        </p:spPr>
        <p:txBody>
          <a:bodyPr/>
          <a:lstStyle>
            <a:lvl1pPr>
              <a:defRPr>
                <a:solidFill>
                  <a:schemeClr val="accent1"/>
                </a:solidFill>
              </a:defRPr>
            </a:lvl1pPr>
          </a:lstStyle>
          <a:p>
            <a:r>
              <a:rPr lang="en-US"/>
              <a:t>Click to add headshot</a:t>
            </a:r>
          </a:p>
        </p:txBody>
      </p:sp>
      <p:sp>
        <p:nvSpPr>
          <p:cNvPr id="8" name="Text Placeholder 7">
            <a:extLst>
              <a:ext uri="{FF2B5EF4-FFF2-40B4-BE49-F238E27FC236}">
                <a16:creationId xmlns:a16="http://schemas.microsoft.com/office/drawing/2014/main" id="{683116E3-CAC7-4648-A90F-BD3934DA459E}"/>
              </a:ext>
            </a:extLst>
          </p:cNvPr>
          <p:cNvSpPr>
            <a:spLocks noGrp="1"/>
          </p:cNvSpPr>
          <p:nvPr>
            <p:ph type="body" sz="quarter" idx="11" hasCustomPrompt="1"/>
          </p:nvPr>
        </p:nvSpPr>
        <p:spPr>
          <a:xfrm>
            <a:off x="2893641" y="1637366"/>
            <a:ext cx="1648596" cy="1463638"/>
          </a:xfrm>
          <a:prstGeom prst="rect">
            <a:avLst/>
          </a:prstGeom>
          <a:solidFill>
            <a:schemeClr val="accent2">
              <a:lumMod val="75000"/>
            </a:schemeClr>
          </a:solidFill>
        </p:spPr>
        <p:txBody>
          <a:bodyPr vert="horz" lIns="91440" tIns="45720" rIns="91440" bIns="45720" rtlCol="0" anchor="ctr" anchorCtr="0">
            <a:normAutofit/>
          </a:bodyPr>
          <a:lstStyle>
            <a:lvl1pPr>
              <a:defRPr lang="en-US" sz="1800" b="0" i="0" smtClean="0">
                <a:solidFill>
                  <a:schemeClr val="bg1"/>
                </a:solidFill>
                <a:latin typeface="Poppins" pitchFamily="2" charset="77"/>
                <a:ea typeface="+mj-ea"/>
                <a:cs typeface="Poppins" pitchFamily="2" charset="77"/>
              </a:defRPr>
            </a:lvl1pPr>
            <a:lvl2pPr>
              <a:defRPr lang="en-US"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a:spcBef>
                <a:spcPct val="0"/>
              </a:spcBef>
            </a:pPr>
            <a:r>
              <a:rPr lang="en-US"/>
              <a:t>Click to add Name &amp; Title</a:t>
            </a:r>
          </a:p>
        </p:txBody>
      </p:sp>
      <p:sp>
        <p:nvSpPr>
          <p:cNvPr id="10" name="Picture Placeholder 3">
            <a:extLst>
              <a:ext uri="{FF2B5EF4-FFF2-40B4-BE49-F238E27FC236}">
                <a16:creationId xmlns:a16="http://schemas.microsoft.com/office/drawing/2014/main" id="{50DFB679-A108-43C6-A619-AE7DA9AC4D44}"/>
              </a:ext>
            </a:extLst>
          </p:cNvPr>
          <p:cNvSpPr>
            <a:spLocks noGrp="1"/>
          </p:cNvSpPr>
          <p:nvPr>
            <p:ph type="pic" sz="quarter" idx="14" hasCustomPrompt="1"/>
          </p:nvPr>
        </p:nvSpPr>
        <p:spPr>
          <a:xfrm>
            <a:off x="4926017" y="1637744"/>
            <a:ext cx="1546269" cy="1463271"/>
          </a:xfrm>
          <a:prstGeom prst="rect">
            <a:avLst/>
          </a:prstGeom>
        </p:spPr>
        <p:txBody>
          <a:bodyPr/>
          <a:lstStyle>
            <a:lvl1pPr>
              <a:defRPr>
                <a:solidFill>
                  <a:schemeClr val="accent1"/>
                </a:solidFill>
              </a:defRPr>
            </a:lvl1pPr>
          </a:lstStyle>
          <a:p>
            <a:r>
              <a:rPr lang="en-US"/>
              <a:t>Click to add headshot</a:t>
            </a:r>
          </a:p>
        </p:txBody>
      </p:sp>
      <p:sp>
        <p:nvSpPr>
          <p:cNvPr id="11" name="Text Placeholder 7">
            <a:extLst>
              <a:ext uri="{FF2B5EF4-FFF2-40B4-BE49-F238E27FC236}">
                <a16:creationId xmlns:a16="http://schemas.microsoft.com/office/drawing/2014/main" id="{A539EF00-D930-4DB5-BB97-53811B908B07}"/>
              </a:ext>
            </a:extLst>
          </p:cNvPr>
          <p:cNvSpPr>
            <a:spLocks noGrp="1"/>
          </p:cNvSpPr>
          <p:nvPr>
            <p:ph type="body" sz="quarter" idx="15" hasCustomPrompt="1"/>
          </p:nvPr>
        </p:nvSpPr>
        <p:spPr>
          <a:xfrm>
            <a:off x="6488705" y="1637366"/>
            <a:ext cx="1648596" cy="1463638"/>
          </a:xfrm>
          <a:prstGeom prst="rect">
            <a:avLst/>
          </a:prstGeom>
          <a:solidFill>
            <a:schemeClr val="accent2">
              <a:lumMod val="75000"/>
            </a:schemeClr>
          </a:solidFill>
        </p:spPr>
        <p:txBody>
          <a:bodyPr vert="horz" lIns="91440" tIns="45720" rIns="91440" bIns="45720" rtlCol="0" anchor="ctr" anchorCtr="0">
            <a:normAutofit/>
          </a:bodyPr>
          <a:lstStyle>
            <a:lvl1pPr>
              <a:defRPr lang="en-US" sz="1800" b="0" i="0" smtClean="0">
                <a:solidFill>
                  <a:schemeClr val="bg1"/>
                </a:solidFill>
                <a:latin typeface="Poppins" pitchFamily="2" charset="77"/>
                <a:ea typeface="+mj-ea"/>
                <a:cs typeface="Poppins" pitchFamily="2" charset="77"/>
              </a:defRPr>
            </a:lvl1pPr>
            <a:lvl2pPr>
              <a:defRPr lang="en-US"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a:spcBef>
                <a:spcPct val="0"/>
              </a:spcBef>
            </a:pPr>
            <a:r>
              <a:rPr lang="en-US"/>
              <a:t>Click to add Name &amp; Title</a:t>
            </a:r>
          </a:p>
        </p:txBody>
      </p:sp>
      <p:sp>
        <p:nvSpPr>
          <p:cNvPr id="15" name="Footer Placeholder 4">
            <a:extLst>
              <a:ext uri="{FF2B5EF4-FFF2-40B4-BE49-F238E27FC236}">
                <a16:creationId xmlns:a16="http://schemas.microsoft.com/office/drawing/2014/main" id="{5BABAA7D-B3C9-40A7-AD6D-D8F5E0EE5083}"/>
              </a:ext>
            </a:extLst>
          </p:cNvPr>
          <p:cNvSpPr>
            <a:spLocks noGrp="1"/>
          </p:cNvSpPr>
          <p:nvPr>
            <p:ph type="ftr" sz="quarter" idx="18"/>
          </p:nvPr>
        </p:nvSpPr>
        <p:spPr>
          <a:xfrm>
            <a:off x="1755647" y="6356350"/>
            <a:ext cx="10076687" cy="365125"/>
          </a:xfrm>
        </p:spPr>
        <p:txBody>
          <a:bodyPr/>
          <a:lstStyle/>
          <a:p>
            <a:pPr algn="r"/>
            <a:r>
              <a:rPr lang="en-US"/>
              <a:t>Project Number &amp; Title</a:t>
            </a:r>
          </a:p>
        </p:txBody>
      </p:sp>
      <p:sp>
        <p:nvSpPr>
          <p:cNvPr id="16" name="Picture Placeholder 3">
            <a:extLst>
              <a:ext uri="{FF2B5EF4-FFF2-40B4-BE49-F238E27FC236}">
                <a16:creationId xmlns:a16="http://schemas.microsoft.com/office/drawing/2014/main" id="{C2354EEA-7EA5-4403-B516-8A09C627578A}"/>
              </a:ext>
            </a:extLst>
          </p:cNvPr>
          <p:cNvSpPr>
            <a:spLocks noGrp="1"/>
          </p:cNvSpPr>
          <p:nvPr>
            <p:ph type="pic" sz="quarter" idx="19" hasCustomPrompt="1"/>
          </p:nvPr>
        </p:nvSpPr>
        <p:spPr>
          <a:xfrm>
            <a:off x="8540138" y="1637744"/>
            <a:ext cx="1546269" cy="1463271"/>
          </a:xfrm>
          <a:prstGeom prst="rect">
            <a:avLst/>
          </a:prstGeom>
        </p:spPr>
        <p:txBody>
          <a:bodyPr/>
          <a:lstStyle>
            <a:lvl1pPr>
              <a:defRPr>
                <a:solidFill>
                  <a:schemeClr val="accent1"/>
                </a:solidFill>
              </a:defRPr>
            </a:lvl1pPr>
          </a:lstStyle>
          <a:p>
            <a:r>
              <a:rPr lang="en-US"/>
              <a:t>Click to add headshot</a:t>
            </a:r>
          </a:p>
        </p:txBody>
      </p:sp>
      <p:sp>
        <p:nvSpPr>
          <p:cNvPr id="17" name="Text Placeholder 7">
            <a:extLst>
              <a:ext uri="{FF2B5EF4-FFF2-40B4-BE49-F238E27FC236}">
                <a16:creationId xmlns:a16="http://schemas.microsoft.com/office/drawing/2014/main" id="{42A68324-62C4-49AE-B54F-3D4FFAFEE2EA}"/>
              </a:ext>
            </a:extLst>
          </p:cNvPr>
          <p:cNvSpPr>
            <a:spLocks noGrp="1"/>
          </p:cNvSpPr>
          <p:nvPr>
            <p:ph type="body" sz="quarter" idx="20" hasCustomPrompt="1"/>
          </p:nvPr>
        </p:nvSpPr>
        <p:spPr>
          <a:xfrm>
            <a:off x="10108510" y="1637366"/>
            <a:ext cx="1648596" cy="1463638"/>
          </a:xfrm>
          <a:prstGeom prst="rect">
            <a:avLst/>
          </a:prstGeom>
          <a:solidFill>
            <a:schemeClr val="accent2">
              <a:lumMod val="75000"/>
            </a:schemeClr>
          </a:solidFill>
        </p:spPr>
        <p:txBody>
          <a:bodyPr vert="horz" lIns="91440" tIns="45720" rIns="91440" bIns="45720" rtlCol="0" anchor="ctr" anchorCtr="0">
            <a:normAutofit/>
          </a:bodyPr>
          <a:lstStyle>
            <a:lvl1pPr>
              <a:defRPr lang="en-US" sz="1800" b="0" i="0" smtClean="0">
                <a:solidFill>
                  <a:schemeClr val="bg1"/>
                </a:solidFill>
                <a:latin typeface="Poppins" pitchFamily="2" charset="77"/>
                <a:ea typeface="+mj-ea"/>
                <a:cs typeface="Poppins" pitchFamily="2" charset="77"/>
              </a:defRPr>
            </a:lvl1pPr>
            <a:lvl2pPr>
              <a:defRPr lang="en-US"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a:spcBef>
                <a:spcPct val="0"/>
              </a:spcBef>
            </a:pPr>
            <a:r>
              <a:rPr lang="en-US"/>
              <a:t>Click to add Name &amp; Title</a:t>
            </a:r>
          </a:p>
        </p:txBody>
      </p:sp>
      <p:sp>
        <p:nvSpPr>
          <p:cNvPr id="24" name="Picture Placeholder 3">
            <a:extLst>
              <a:ext uri="{FF2B5EF4-FFF2-40B4-BE49-F238E27FC236}">
                <a16:creationId xmlns:a16="http://schemas.microsoft.com/office/drawing/2014/main" id="{EEED19F1-CDC2-47F8-8335-EC50426E813E}"/>
              </a:ext>
            </a:extLst>
          </p:cNvPr>
          <p:cNvSpPr>
            <a:spLocks noGrp="1"/>
          </p:cNvSpPr>
          <p:nvPr>
            <p:ph type="pic" sz="quarter" idx="21" hasCustomPrompt="1"/>
          </p:nvPr>
        </p:nvSpPr>
        <p:spPr>
          <a:xfrm>
            <a:off x="1311808" y="3659342"/>
            <a:ext cx="1546269" cy="1463271"/>
          </a:xfrm>
          <a:prstGeom prst="rect">
            <a:avLst/>
          </a:prstGeom>
        </p:spPr>
        <p:txBody>
          <a:bodyPr/>
          <a:lstStyle>
            <a:lvl1pPr>
              <a:defRPr>
                <a:solidFill>
                  <a:schemeClr val="accent1"/>
                </a:solidFill>
              </a:defRPr>
            </a:lvl1pPr>
          </a:lstStyle>
          <a:p>
            <a:r>
              <a:rPr lang="en-US"/>
              <a:t>Click to add headshot</a:t>
            </a:r>
          </a:p>
        </p:txBody>
      </p:sp>
      <p:sp>
        <p:nvSpPr>
          <p:cNvPr id="25" name="Text Placeholder 7">
            <a:extLst>
              <a:ext uri="{FF2B5EF4-FFF2-40B4-BE49-F238E27FC236}">
                <a16:creationId xmlns:a16="http://schemas.microsoft.com/office/drawing/2014/main" id="{A6EAF9F1-784F-41E2-A921-1CF227861307}"/>
              </a:ext>
            </a:extLst>
          </p:cNvPr>
          <p:cNvSpPr>
            <a:spLocks noGrp="1"/>
          </p:cNvSpPr>
          <p:nvPr>
            <p:ph type="body" sz="quarter" idx="22" hasCustomPrompt="1"/>
          </p:nvPr>
        </p:nvSpPr>
        <p:spPr>
          <a:xfrm>
            <a:off x="2879418" y="3658318"/>
            <a:ext cx="1648596" cy="1463638"/>
          </a:xfrm>
          <a:prstGeom prst="rect">
            <a:avLst/>
          </a:prstGeom>
          <a:solidFill>
            <a:schemeClr val="accent2">
              <a:lumMod val="75000"/>
            </a:schemeClr>
          </a:solidFill>
        </p:spPr>
        <p:txBody>
          <a:bodyPr vert="horz" lIns="91440" tIns="45720" rIns="91440" bIns="45720" rtlCol="0" anchor="ctr" anchorCtr="0">
            <a:normAutofit/>
          </a:bodyPr>
          <a:lstStyle>
            <a:lvl1pPr>
              <a:defRPr lang="en-US" sz="1800" b="0" i="0" smtClean="0">
                <a:solidFill>
                  <a:schemeClr val="bg1"/>
                </a:solidFill>
                <a:latin typeface="Poppins" pitchFamily="2" charset="77"/>
                <a:ea typeface="+mj-ea"/>
                <a:cs typeface="Poppins" pitchFamily="2" charset="77"/>
              </a:defRPr>
            </a:lvl1pPr>
            <a:lvl2pPr>
              <a:defRPr lang="en-US"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a:spcBef>
                <a:spcPct val="0"/>
              </a:spcBef>
            </a:pPr>
            <a:r>
              <a:rPr lang="en-US"/>
              <a:t>Click to add Name &amp; Title</a:t>
            </a:r>
          </a:p>
        </p:txBody>
      </p:sp>
      <p:sp>
        <p:nvSpPr>
          <p:cNvPr id="26" name="Picture Placeholder 3">
            <a:extLst>
              <a:ext uri="{FF2B5EF4-FFF2-40B4-BE49-F238E27FC236}">
                <a16:creationId xmlns:a16="http://schemas.microsoft.com/office/drawing/2014/main" id="{AD2C3D1F-F5DC-4D08-B1DE-B1B2903E0F20}"/>
              </a:ext>
            </a:extLst>
          </p:cNvPr>
          <p:cNvSpPr>
            <a:spLocks noGrp="1"/>
          </p:cNvSpPr>
          <p:nvPr>
            <p:ph type="pic" sz="quarter" idx="23" hasCustomPrompt="1"/>
          </p:nvPr>
        </p:nvSpPr>
        <p:spPr>
          <a:xfrm>
            <a:off x="4911794" y="3658696"/>
            <a:ext cx="1546269" cy="1463271"/>
          </a:xfrm>
          <a:prstGeom prst="rect">
            <a:avLst/>
          </a:prstGeom>
        </p:spPr>
        <p:txBody>
          <a:bodyPr/>
          <a:lstStyle>
            <a:lvl1pPr>
              <a:defRPr>
                <a:solidFill>
                  <a:schemeClr val="accent1"/>
                </a:solidFill>
              </a:defRPr>
            </a:lvl1pPr>
          </a:lstStyle>
          <a:p>
            <a:r>
              <a:rPr lang="en-US"/>
              <a:t>Click to add headshot</a:t>
            </a:r>
          </a:p>
        </p:txBody>
      </p:sp>
      <p:sp>
        <p:nvSpPr>
          <p:cNvPr id="27" name="Text Placeholder 7">
            <a:extLst>
              <a:ext uri="{FF2B5EF4-FFF2-40B4-BE49-F238E27FC236}">
                <a16:creationId xmlns:a16="http://schemas.microsoft.com/office/drawing/2014/main" id="{01C8453C-4DDA-45D4-9E2D-D43C6BD999A9}"/>
              </a:ext>
            </a:extLst>
          </p:cNvPr>
          <p:cNvSpPr>
            <a:spLocks noGrp="1"/>
          </p:cNvSpPr>
          <p:nvPr>
            <p:ph type="body" sz="quarter" idx="24" hasCustomPrompt="1"/>
          </p:nvPr>
        </p:nvSpPr>
        <p:spPr>
          <a:xfrm>
            <a:off x="6474482" y="3658318"/>
            <a:ext cx="1648596" cy="1463638"/>
          </a:xfrm>
          <a:prstGeom prst="rect">
            <a:avLst/>
          </a:prstGeom>
          <a:solidFill>
            <a:schemeClr val="accent2">
              <a:lumMod val="75000"/>
            </a:schemeClr>
          </a:solidFill>
        </p:spPr>
        <p:txBody>
          <a:bodyPr vert="horz" lIns="91440" tIns="45720" rIns="91440" bIns="45720" rtlCol="0" anchor="ctr" anchorCtr="0">
            <a:normAutofit/>
          </a:bodyPr>
          <a:lstStyle>
            <a:lvl1pPr>
              <a:defRPr lang="en-US" sz="1800" b="0" i="0" smtClean="0">
                <a:solidFill>
                  <a:schemeClr val="bg1"/>
                </a:solidFill>
                <a:latin typeface="Poppins" pitchFamily="2" charset="77"/>
                <a:ea typeface="+mj-ea"/>
                <a:cs typeface="Poppins" pitchFamily="2" charset="77"/>
              </a:defRPr>
            </a:lvl1pPr>
            <a:lvl2pPr>
              <a:defRPr lang="en-US"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a:spcBef>
                <a:spcPct val="0"/>
              </a:spcBef>
            </a:pPr>
            <a:r>
              <a:rPr lang="en-US"/>
              <a:t>Click to add Name &amp; Title</a:t>
            </a:r>
          </a:p>
        </p:txBody>
      </p:sp>
      <p:sp>
        <p:nvSpPr>
          <p:cNvPr id="28" name="Picture Placeholder 3">
            <a:extLst>
              <a:ext uri="{FF2B5EF4-FFF2-40B4-BE49-F238E27FC236}">
                <a16:creationId xmlns:a16="http://schemas.microsoft.com/office/drawing/2014/main" id="{D1A0B504-DAF8-4A6D-9884-76F3DABC099A}"/>
              </a:ext>
            </a:extLst>
          </p:cNvPr>
          <p:cNvSpPr>
            <a:spLocks noGrp="1"/>
          </p:cNvSpPr>
          <p:nvPr>
            <p:ph type="pic" sz="quarter" idx="25" hasCustomPrompt="1"/>
          </p:nvPr>
        </p:nvSpPr>
        <p:spPr>
          <a:xfrm>
            <a:off x="8525915" y="3658696"/>
            <a:ext cx="1546269" cy="1463271"/>
          </a:xfrm>
          <a:prstGeom prst="rect">
            <a:avLst/>
          </a:prstGeom>
        </p:spPr>
        <p:txBody>
          <a:bodyPr/>
          <a:lstStyle>
            <a:lvl1pPr>
              <a:defRPr>
                <a:solidFill>
                  <a:schemeClr val="accent1"/>
                </a:solidFill>
              </a:defRPr>
            </a:lvl1pPr>
          </a:lstStyle>
          <a:p>
            <a:r>
              <a:rPr lang="en-US"/>
              <a:t>Click to add headshot</a:t>
            </a:r>
          </a:p>
        </p:txBody>
      </p:sp>
      <p:sp>
        <p:nvSpPr>
          <p:cNvPr id="29" name="Text Placeholder 7">
            <a:extLst>
              <a:ext uri="{FF2B5EF4-FFF2-40B4-BE49-F238E27FC236}">
                <a16:creationId xmlns:a16="http://schemas.microsoft.com/office/drawing/2014/main" id="{F6BE86E4-A293-49EF-A47F-1483B184E426}"/>
              </a:ext>
            </a:extLst>
          </p:cNvPr>
          <p:cNvSpPr>
            <a:spLocks noGrp="1"/>
          </p:cNvSpPr>
          <p:nvPr>
            <p:ph type="body" sz="quarter" idx="26" hasCustomPrompt="1"/>
          </p:nvPr>
        </p:nvSpPr>
        <p:spPr>
          <a:xfrm>
            <a:off x="10094287" y="3658318"/>
            <a:ext cx="1648596" cy="1463638"/>
          </a:xfrm>
          <a:prstGeom prst="rect">
            <a:avLst/>
          </a:prstGeom>
          <a:solidFill>
            <a:schemeClr val="accent2">
              <a:lumMod val="75000"/>
            </a:schemeClr>
          </a:solidFill>
        </p:spPr>
        <p:txBody>
          <a:bodyPr vert="horz" lIns="91440" tIns="45720" rIns="91440" bIns="45720" rtlCol="0" anchor="ctr" anchorCtr="0">
            <a:normAutofit/>
          </a:bodyPr>
          <a:lstStyle>
            <a:lvl1pPr>
              <a:defRPr lang="en-US" sz="1800" b="0" i="0" smtClean="0">
                <a:solidFill>
                  <a:schemeClr val="bg1"/>
                </a:solidFill>
                <a:latin typeface="Poppins" pitchFamily="2" charset="77"/>
                <a:ea typeface="+mj-ea"/>
                <a:cs typeface="Poppins" pitchFamily="2" charset="77"/>
              </a:defRPr>
            </a:lvl1pPr>
            <a:lvl2pPr>
              <a:defRPr lang="en-US"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a:spcBef>
                <a:spcPct val="0"/>
              </a:spcBef>
            </a:pPr>
            <a:r>
              <a:rPr lang="en-US"/>
              <a:t>Click to add Name &amp; Title</a:t>
            </a:r>
          </a:p>
        </p:txBody>
      </p:sp>
      <p:sp>
        <p:nvSpPr>
          <p:cNvPr id="3" name="Title 4">
            <a:extLst>
              <a:ext uri="{FF2B5EF4-FFF2-40B4-BE49-F238E27FC236}">
                <a16:creationId xmlns:a16="http://schemas.microsoft.com/office/drawing/2014/main" id="{5034BEF9-CDB3-1EB8-9E44-557850C66321}"/>
              </a:ext>
            </a:extLst>
          </p:cNvPr>
          <p:cNvSpPr>
            <a:spLocks noGrp="1"/>
          </p:cNvSpPr>
          <p:nvPr>
            <p:ph type="title"/>
          </p:nvPr>
        </p:nvSpPr>
        <p:spPr>
          <a:xfrm>
            <a:off x="1138426" y="448056"/>
            <a:ext cx="11311128" cy="640080"/>
          </a:xfrm>
          <a:solidFill>
            <a:schemeClr val="bg1">
              <a:alpha val="0"/>
            </a:schemeClr>
          </a:solidFill>
        </p:spPr>
        <p:txBody>
          <a:bodyPr/>
          <a:lstStyle>
            <a:lvl1pPr>
              <a:defRPr>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1AB3B258-8C96-BD05-ADD9-80BCC46A35BA}"/>
              </a:ext>
            </a:extLst>
          </p:cNvPr>
          <p:cNvCxnSpPr>
            <a:cxnSpLocks/>
          </p:cNvCxnSpPr>
          <p:nvPr userDrawn="1"/>
        </p:nvCxnSpPr>
        <p:spPr>
          <a:xfrm>
            <a:off x="1138426" y="1099363"/>
            <a:ext cx="10693909"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668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42BF-A3C3-0F02-FED0-D4C7648EC0CC}"/>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A62E3B1-FDA0-9357-3AF1-7E6A110035E0}"/>
              </a:ext>
            </a:extLst>
          </p:cNvPr>
          <p:cNvSpPr>
            <a:spLocks noGrp="1"/>
          </p:cNvSpPr>
          <p:nvPr>
            <p:ph type="ftr" sz="quarter" idx="10"/>
          </p:nvPr>
        </p:nvSpPr>
        <p:spPr/>
        <p:txBody>
          <a:bodyPr/>
          <a:lstStyle/>
          <a:p>
            <a:pPr algn="r"/>
            <a:r>
              <a:rPr lang="en-US"/>
              <a:t>Project Number &amp; Title</a:t>
            </a:r>
          </a:p>
        </p:txBody>
      </p:sp>
    </p:spTree>
    <p:extLst>
      <p:ext uri="{BB962C8B-B14F-4D97-AF65-F5344CB8AC3E}">
        <p14:creationId xmlns:p14="http://schemas.microsoft.com/office/powerpoint/2010/main" val="11161649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9F221771-1016-4306-832E-697AA25FC162}"/>
              </a:ext>
            </a:extLst>
          </p:cNvPr>
          <p:cNvSpPr>
            <a:spLocks noGrp="1"/>
          </p:cNvSpPr>
          <p:nvPr>
            <p:ph type="ftr" sz="quarter" idx="12"/>
          </p:nvPr>
        </p:nvSpPr>
        <p:spPr>
          <a:xfrm>
            <a:off x="1755647" y="6356350"/>
            <a:ext cx="10076687" cy="365125"/>
          </a:xfrm>
        </p:spPr>
        <p:txBody>
          <a:bodyPr/>
          <a:lstStyle/>
          <a:p>
            <a:pPr algn="r"/>
            <a:r>
              <a:rPr lang="en-US"/>
              <a:t>Project Number &amp; Title</a:t>
            </a:r>
          </a:p>
        </p:txBody>
      </p:sp>
      <p:pic>
        <p:nvPicPr>
          <p:cNvPr id="4" name="Picture 3" descr="A blue and black rectangle&#10;&#10;Description automatically generated">
            <a:extLst>
              <a:ext uri="{FF2B5EF4-FFF2-40B4-BE49-F238E27FC236}">
                <a16:creationId xmlns:a16="http://schemas.microsoft.com/office/drawing/2014/main" id="{F5FC9665-AAF9-A732-072C-CEA530CA87A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2988" b="-14135"/>
          <a:stretch/>
        </p:blipFill>
        <p:spPr>
          <a:xfrm>
            <a:off x="-1" y="0"/>
            <a:ext cx="12192001" cy="6250898"/>
          </a:xfrm>
          <a:prstGeom prst="rect">
            <a:avLst/>
          </a:prstGeom>
        </p:spPr>
      </p:pic>
      <p:pic>
        <p:nvPicPr>
          <p:cNvPr id="7" name="Picture 6" descr="A white logo with black background&#10;&#10;Description automatically generated">
            <a:extLst>
              <a:ext uri="{FF2B5EF4-FFF2-40B4-BE49-F238E27FC236}">
                <a16:creationId xmlns:a16="http://schemas.microsoft.com/office/drawing/2014/main" id="{F11F5054-6BC0-CF34-D9F1-5AE9637402B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6969" y="262857"/>
            <a:ext cx="1138426" cy="935538"/>
          </a:xfrm>
          <a:prstGeom prst="rect">
            <a:avLst/>
          </a:prstGeom>
        </p:spPr>
      </p:pic>
    </p:spTree>
    <p:extLst>
      <p:ext uri="{BB962C8B-B14F-4D97-AF65-F5344CB8AC3E}">
        <p14:creationId xmlns:p14="http://schemas.microsoft.com/office/powerpoint/2010/main" val="38802382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3131F-07E1-9EE1-1037-1D4684D557D0}"/>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6C9C5D33-9132-920D-F6FD-1B1D5258ABDE}"/>
              </a:ext>
            </a:extLst>
          </p:cNvPr>
          <p:cNvSpPr>
            <a:spLocks noGrp="1"/>
          </p:cNvSpPr>
          <p:nvPr>
            <p:ph type="ftr" sz="quarter" idx="10"/>
          </p:nvPr>
        </p:nvSpPr>
        <p:spPr/>
        <p:txBody>
          <a:bodyPr/>
          <a:lstStyle/>
          <a:p>
            <a:pPr algn="r"/>
            <a:r>
              <a:rPr lang="en-US"/>
              <a:t>Project Number &amp; Title</a:t>
            </a:r>
          </a:p>
        </p:txBody>
      </p:sp>
    </p:spTree>
    <p:extLst>
      <p:ext uri="{BB962C8B-B14F-4D97-AF65-F5344CB8AC3E}">
        <p14:creationId xmlns:p14="http://schemas.microsoft.com/office/powerpoint/2010/main" val="432213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9F221771-1016-4306-832E-697AA25FC162}"/>
              </a:ext>
            </a:extLst>
          </p:cNvPr>
          <p:cNvSpPr>
            <a:spLocks noGrp="1"/>
          </p:cNvSpPr>
          <p:nvPr>
            <p:ph type="ftr" sz="quarter" idx="12"/>
          </p:nvPr>
        </p:nvSpPr>
        <p:spPr>
          <a:xfrm>
            <a:off x="1755647" y="6356350"/>
            <a:ext cx="10076687" cy="365125"/>
          </a:xfrm>
        </p:spPr>
        <p:txBody>
          <a:bodyPr/>
          <a:lstStyle/>
          <a:p>
            <a:pPr algn="r"/>
            <a:r>
              <a:rPr lang="en-US"/>
              <a:t>Project Number &amp; Title</a:t>
            </a:r>
          </a:p>
        </p:txBody>
      </p:sp>
      <p:pic>
        <p:nvPicPr>
          <p:cNvPr id="6" name="Picture 5" descr="A blue and black logo&#10;&#10;Description automatically generated">
            <a:extLst>
              <a:ext uri="{FF2B5EF4-FFF2-40B4-BE49-F238E27FC236}">
                <a16:creationId xmlns:a16="http://schemas.microsoft.com/office/drawing/2014/main" id="{60A87092-9A5F-F8DB-C0EE-41355C7A056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64" t="25227" r="11755" b="-2829"/>
          <a:stretch/>
        </p:blipFill>
        <p:spPr>
          <a:xfrm>
            <a:off x="0" y="0"/>
            <a:ext cx="12192000" cy="6160957"/>
          </a:xfrm>
          <a:prstGeom prst="rect">
            <a:avLst/>
          </a:prstGeom>
        </p:spPr>
      </p:pic>
      <p:pic>
        <p:nvPicPr>
          <p:cNvPr id="8" name="Picture 7" descr="A white logo with black background&#10;&#10;Description automatically generated">
            <a:extLst>
              <a:ext uri="{FF2B5EF4-FFF2-40B4-BE49-F238E27FC236}">
                <a16:creationId xmlns:a16="http://schemas.microsoft.com/office/drawing/2014/main" id="{F2B79380-A995-835E-9382-0996DEDC93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6969" y="262857"/>
            <a:ext cx="1138426" cy="935538"/>
          </a:xfrm>
          <a:prstGeom prst="rect">
            <a:avLst/>
          </a:prstGeom>
        </p:spPr>
      </p:pic>
    </p:spTree>
    <p:extLst>
      <p:ext uri="{BB962C8B-B14F-4D97-AF65-F5344CB8AC3E}">
        <p14:creationId xmlns:p14="http://schemas.microsoft.com/office/powerpoint/2010/main" val="21634292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CDBF2-0E6E-1F12-1379-0AAE583043B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939BAB64-B3B8-93FB-0D5F-F90E22C59B12}"/>
              </a:ext>
            </a:extLst>
          </p:cNvPr>
          <p:cNvSpPr>
            <a:spLocks noGrp="1"/>
          </p:cNvSpPr>
          <p:nvPr>
            <p:ph type="ftr" sz="quarter" idx="10"/>
          </p:nvPr>
        </p:nvSpPr>
        <p:spPr/>
        <p:txBody>
          <a:bodyPr/>
          <a:lstStyle/>
          <a:p>
            <a:pPr algn="r"/>
            <a:r>
              <a:rPr lang="en-US"/>
              <a:t>Project Number &amp; Title</a:t>
            </a:r>
          </a:p>
        </p:txBody>
      </p:sp>
    </p:spTree>
    <p:extLst>
      <p:ext uri="{BB962C8B-B14F-4D97-AF65-F5344CB8AC3E}">
        <p14:creationId xmlns:p14="http://schemas.microsoft.com/office/powerpoint/2010/main" val="14139576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83584-FF57-250C-A1CA-1C07A9F411EF}"/>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6AE7709-0AF8-31FC-42CD-53FAF36E93C3}"/>
              </a:ext>
            </a:extLst>
          </p:cNvPr>
          <p:cNvSpPr>
            <a:spLocks noGrp="1"/>
          </p:cNvSpPr>
          <p:nvPr>
            <p:ph type="ftr" sz="quarter" idx="10"/>
          </p:nvPr>
        </p:nvSpPr>
        <p:spPr/>
        <p:txBody>
          <a:bodyPr/>
          <a:lstStyle/>
          <a:p>
            <a:pPr algn="r"/>
            <a:r>
              <a:rPr lang="en-US"/>
              <a:t>Project Number &amp; Title</a:t>
            </a:r>
          </a:p>
        </p:txBody>
      </p:sp>
    </p:spTree>
    <p:extLst>
      <p:ext uri="{BB962C8B-B14F-4D97-AF65-F5344CB8AC3E}">
        <p14:creationId xmlns:p14="http://schemas.microsoft.com/office/powerpoint/2010/main" val="10980076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48A5A-44BF-52B8-5850-EB7A0EBEEACC}"/>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A7FBF38-FA26-BCCA-D814-CB5FF554EE3C}"/>
              </a:ext>
            </a:extLst>
          </p:cNvPr>
          <p:cNvSpPr>
            <a:spLocks noGrp="1"/>
          </p:cNvSpPr>
          <p:nvPr>
            <p:ph type="ftr" sz="quarter" idx="10"/>
          </p:nvPr>
        </p:nvSpPr>
        <p:spPr/>
        <p:txBody>
          <a:bodyPr/>
          <a:lstStyle/>
          <a:p>
            <a:pPr algn="r"/>
            <a:r>
              <a:rPr lang="en-US"/>
              <a:t>Project Number &amp; Title</a:t>
            </a:r>
          </a:p>
        </p:txBody>
      </p:sp>
    </p:spTree>
    <p:extLst>
      <p:ext uri="{BB962C8B-B14F-4D97-AF65-F5344CB8AC3E}">
        <p14:creationId xmlns:p14="http://schemas.microsoft.com/office/powerpoint/2010/main" val="27803499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15" name="Picture 14" descr="A blue and black rectangle&#10;&#10;Description automatically generated">
            <a:extLst>
              <a:ext uri="{FF2B5EF4-FFF2-40B4-BE49-F238E27FC236}">
                <a16:creationId xmlns:a16="http://schemas.microsoft.com/office/drawing/2014/main" id="{FFDFE4E6-34BE-3AD8-477C-B270DEC1DE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1987"/>
          <a:stretch/>
        </p:blipFill>
        <p:spPr>
          <a:xfrm>
            <a:off x="0" y="0"/>
            <a:ext cx="6496424" cy="2850776"/>
          </a:xfrm>
          <a:prstGeom prst="rect">
            <a:avLst/>
          </a:prstGeom>
        </p:spPr>
      </p:pic>
      <p:sp>
        <p:nvSpPr>
          <p:cNvPr id="5" name="Rectangle 4">
            <a:extLst>
              <a:ext uri="{FF2B5EF4-FFF2-40B4-BE49-F238E27FC236}">
                <a16:creationId xmlns:a16="http://schemas.microsoft.com/office/drawing/2014/main" id="{8BD4F2F4-41A7-4AF5-8B8F-495058752B7F}"/>
              </a:ext>
            </a:extLst>
          </p:cNvPr>
          <p:cNvSpPr/>
          <p:nvPr userDrawn="1"/>
        </p:nvSpPr>
        <p:spPr>
          <a:xfrm>
            <a:off x="6496424" y="0"/>
            <a:ext cx="569557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EFB97084-F6CD-4504-99AA-BDF711B7CED2}"/>
              </a:ext>
            </a:extLst>
          </p:cNvPr>
          <p:cNvSpPr>
            <a:spLocks noGrp="1"/>
          </p:cNvSpPr>
          <p:nvPr>
            <p:ph type="title"/>
          </p:nvPr>
        </p:nvSpPr>
        <p:spPr>
          <a:xfrm>
            <a:off x="6648823" y="3795059"/>
            <a:ext cx="5390777" cy="2850776"/>
          </a:xfrm>
          <a:noFill/>
        </p:spPr>
        <p:txBody>
          <a:bodyPr>
            <a:normAutofit/>
          </a:bodyPr>
          <a:lstStyle>
            <a:lvl1pPr algn="l">
              <a:defRPr sz="4400" b="1" i="0">
                <a:solidFill>
                  <a:schemeClr val="bg1"/>
                </a:solidFill>
                <a:latin typeface="Poppins SemiBold" pitchFamily="2" charset="77"/>
                <a:cs typeface="Poppins SemiBold" pitchFamily="2" charset="77"/>
              </a:defRPr>
            </a:lvl1pPr>
          </a:lstStyle>
          <a:p>
            <a:r>
              <a:rPr lang="en-US"/>
              <a:t>Click to edit Master title style</a:t>
            </a:r>
          </a:p>
        </p:txBody>
      </p:sp>
      <p:cxnSp>
        <p:nvCxnSpPr>
          <p:cNvPr id="9" name="Straight Connector 8">
            <a:extLst>
              <a:ext uri="{FF2B5EF4-FFF2-40B4-BE49-F238E27FC236}">
                <a16:creationId xmlns:a16="http://schemas.microsoft.com/office/drawing/2014/main" id="{53348F82-7755-4ABF-8100-CA7ECA91DDC5}"/>
              </a:ext>
            </a:extLst>
          </p:cNvPr>
          <p:cNvCxnSpPr>
            <a:cxnSpLocks/>
          </p:cNvCxnSpPr>
          <p:nvPr userDrawn="1"/>
        </p:nvCxnSpPr>
        <p:spPr>
          <a:xfrm>
            <a:off x="660030" y="2641600"/>
            <a:ext cx="5251622"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3009595E-245E-464A-882B-F09636DC9AFF}"/>
              </a:ext>
            </a:extLst>
          </p:cNvPr>
          <p:cNvSpPr>
            <a:spLocks noGrp="1"/>
          </p:cNvSpPr>
          <p:nvPr>
            <p:ph type="body" sz="quarter" idx="10" hasCustomPrompt="1"/>
          </p:nvPr>
        </p:nvSpPr>
        <p:spPr>
          <a:xfrm>
            <a:off x="691979" y="1211050"/>
            <a:ext cx="5152768" cy="1383912"/>
          </a:xfrm>
          <a:prstGeom prst="rect">
            <a:avLst/>
          </a:prstGeom>
        </p:spPr>
        <p:txBody>
          <a:bodyPr>
            <a:normAutofit/>
          </a:bodyPr>
          <a:lstStyle>
            <a:lvl1pPr>
              <a:defRPr sz="4400" b="1" i="0">
                <a:solidFill>
                  <a:schemeClr val="tx1"/>
                </a:solidFill>
                <a:latin typeface="Poppins SemiBold" pitchFamily="2" charset="77"/>
                <a:cs typeface="Poppins SemiBold" pitchFamily="2" charset="77"/>
              </a:defRPr>
            </a:lvl1pPr>
          </a:lstStyle>
          <a:p>
            <a:r>
              <a:rPr lang="en-US">
                <a:solidFill>
                  <a:schemeClr val="accent2">
                    <a:lumMod val="75000"/>
                  </a:schemeClr>
                </a:solidFill>
              </a:rPr>
              <a:t>Click to edit Master title style</a:t>
            </a:r>
          </a:p>
        </p:txBody>
      </p:sp>
    </p:spTree>
    <p:extLst>
      <p:ext uri="{BB962C8B-B14F-4D97-AF65-F5344CB8AC3E}">
        <p14:creationId xmlns:p14="http://schemas.microsoft.com/office/powerpoint/2010/main" val="34917073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9F221771-1016-4306-832E-697AA25FC162}"/>
              </a:ext>
            </a:extLst>
          </p:cNvPr>
          <p:cNvSpPr>
            <a:spLocks noGrp="1"/>
          </p:cNvSpPr>
          <p:nvPr>
            <p:ph type="ftr" sz="quarter" idx="12"/>
          </p:nvPr>
        </p:nvSpPr>
        <p:spPr>
          <a:xfrm>
            <a:off x="1755647" y="6356350"/>
            <a:ext cx="10076687" cy="365125"/>
          </a:xfrm>
        </p:spPr>
        <p:txBody>
          <a:bodyPr/>
          <a:lstStyle/>
          <a:p>
            <a:pPr algn="r"/>
            <a:r>
              <a:rPr lang="en-US"/>
              <a:t>Project Number &amp; Title</a:t>
            </a:r>
          </a:p>
        </p:txBody>
      </p:sp>
    </p:spTree>
    <p:extLst>
      <p:ext uri="{BB962C8B-B14F-4D97-AF65-F5344CB8AC3E}">
        <p14:creationId xmlns:p14="http://schemas.microsoft.com/office/powerpoint/2010/main" val="21812174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3_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9F221771-1016-4306-832E-697AA25FC162}"/>
              </a:ext>
            </a:extLst>
          </p:cNvPr>
          <p:cNvSpPr>
            <a:spLocks noGrp="1"/>
          </p:cNvSpPr>
          <p:nvPr>
            <p:ph type="ftr" sz="quarter" idx="12"/>
          </p:nvPr>
        </p:nvSpPr>
        <p:spPr>
          <a:xfrm>
            <a:off x="1755647" y="6356350"/>
            <a:ext cx="10076687" cy="365125"/>
          </a:xfrm>
        </p:spPr>
        <p:txBody>
          <a:bodyPr/>
          <a:lstStyle/>
          <a:p>
            <a:pPr algn="r"/>
            <a:r>
              <a:rPr lang="en-US"/>
              <a:t>Project Number &amp; Title</a:t>
            </a:r>
          </a:p>
        </p:txBody>
      </p:sp>
      <p:pic>
        <p:nvPicPr>
          <p:cNvPr id="2" name="Picture 1" descr="A blue arrow pointing to a black background&#10;&#10;Description automatically generated">
            <a:extLst>
              <a:ext uri="{FF2B5EF4-FFF2-40B4-BE49-F238E27FC236}">
                <a16:creationId xmlns:a16="http://schemas.microsoft.com/office/drawing/2014/main" id="{48A742CA-17BC-DB33-1D97-34342DEF1D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05" t="29971" r="65182"/>
          <a:stretch/>
        </p:blipFill>
        <p:spPr>
          <a:xfrm>
            <a:off x="0" y="0"/>
            <a:ext cx="5474043" cy="6864255"/>
          </a:xfrm>
          <a:prstGeom prst="rect">
            <a:avLst/>
          </a:prstGeom>
        </p:spPr>
      </p:pic>
      <p:pic>
        <p:nvPicPr>
          <p:cNvPr id="5" name="Picture 4" descr="A white logo with black background&#10;&#10;Description automatically generated">
            <a:extLst>
              <a:ext uri="{FF2B5EF4-FFF2-40B4-BE49-F238E27FC236}">
                <a16:creationId xmlns:a16="http://schemas.microsoft.com/office/drawing/2014/main" id="{E9E7A325-C83D-525F-5B8C-58DBC59E0A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6969" y="262857"/>
            <a:ext cx="1138426" cy="935538"/>
          </a:xfrm>
          <a:prstGeom prst="rect">
            <a:avLst/>
          </a:prstGeom>
        </p:spPr>
      </p:pic>
    </p:spTree>
    <p:extLst>
      <p:ext uri="{BB962C8B-B14F-4D97-AF65-F5344CB8AC3E}">
        <p14:creationId xmlns:p14="http://schemas.microsoft.com/office/powerpoint/2010/main" val="42451092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71650" y="457200"/>
            <a:ext cx="3943350"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210300" y="987425"/>
            <a:ext cx="5622035" cy="4873625"/>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771650" y="2171700"/>
            <a:ext cx="3943350" cy="3697288"/>
          </a:xfrm>
          <a:prstGeom prst="rect">
            <a:avLst/>
          </a:prstGeo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4">
            <a:extLst>
              <a:ext uri="{FF2B5EF4-FFF2-40B4-BE49-F238E27FC236}">
                <a16:creationId xmlns:a16="http://schemas.microsoft.com/office/drawing/2014/main" id="{B6C59E6A-4EB9-4094-BD3D-94E1BA36C3FC}"/>
              </a:ext>
            </a:extLst>
          </p:cNvPr>
          <p:cNvSpPr>
            <a:spLocks noGrp="1"/>
          </p:cNvSpPr>
          <p:nvPr>
            <p:ph type="ftr" sz="quarter" idx="12"/>
          </p:nvPr>
        </p:nvSpPr>
        <p:spPr>
          <a:xfrm>
            <a:off x="1755647" y="6356350"/>
            <a:ext cx="10076687" cy="365125"/>
          </a:xfrm>
        </p:spPr>
        <p:txBody>
          <a:bodyPr/>
          <a:lstStyle/>
          <a:p>
            <a:pPr algn="r"/>
            <a:r>
              <a:rPr lang="en-US"/>
              <a:t>Project Number &amp; Title</a:t>
            </a:r>
          </a:p>
        </p:txBody>
      </p:sp>
    </p:spTree>
    <p:extLst>
      <p:ext uri="{BB962C8B-B14F-4D97-AF65-F5344CB8AC3E}">
        <p14:creationId xmlns:p14="http://schemas.microsoft.com/office/powerpoint/2010/main" val="16460433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73936" y="457200"/>
            <a:ext cx="3941064" cy="160020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6208776" y="987425"/>
            <a:ext cx="5623560" cy="4873625"/>
          </a:xfrm>
          <a:prstGeom prst="rect">
            <a:avLst/>
          </a:prstGeo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73936" y="2176272"/>
            <a:ext cx="3941064" cy="3694176"/>
          </a:xfrm>
          <a:prstGeom prst="rect">
            <a:avLst/>
          </a:prstGeo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4">
            <a:extLst>
              <a:ext uri="{FF2B5EF4-FFF2-40B4-BE49-F238E27FC236}">
                <a16:creationId xmlns:a16="http://schemas.microsoft.com/office/drawing/2014/main" id="{AD9D43A2-4A61-4EA2-9CFB-85E174CEAA00}"/>
              </a:ext>
            </a:extLst>
          </p:cNvPr>
          <p:cNvSpPr>
            <a:spLocks noGrp="1"/>
          </p:cNvSpPr>
          <p:nvPr>
            <p:ph type="ftr" sz="quarter" idx="12"/>
          </p:nvPr>
        </p:nvSpPr>
        <p:spPr>
          <a:xfrm>
            <a:off x="1755647" y="6356350"/>
            <a:ext cx="10076687" cy="365125"/>
          </a:xfrm>
        </p:spPr>
        <p:txBody>
          <a:bodyPr/>
          <a:lstStyle>
            <a:lvl1pPr>
              <a:defRPr>
                <a:solidFill>
                  <a:schemeClr val="accent2"/>
                </a:solidFill>
              </a:defRPr>
            </a:lvl1pPr>
          </a:lstStyle>
          <a:p>
            <a:pPr algn="r"/>
            <a:r>
              <a:rPr lang="en-US"/>
              <a:t>Project Number &amp; Title</a:t>
            </a:r>
          </a:p>
        </p:txBody>
      </p:sp>
    </p:spTree>
    <p:extLst>
      <p:ext uri="{BB962C8B-B14F-4D97-AF65-F5344CB8AC3E}">
        <p14:creationId xmlns:p14="http://schemas.microsoft.com/office/powerpoint/2010/main" val="23810053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age with Header">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AE714F-1E25-A12A-BCE8-43B9BED524F9}"/>
              </a:ext>
            </a:extLst>
          </p:cNvPr>
          <p:cNvSpPr/>
          <p:nvPr userDrawn="1"/>
        </p:nvSpPr>
        <p:spPr>
          <a:xfrm>
            <a:off x="0" y="0"/>
            <a:ext cx="12192000" cy="606398"/>
          </a:xfrm>
          <a:prstGeom prst="rect">
            <a:avLst/>
          </a:prstGeom>
          <a:solidFill>
            <a:srgbClr val="337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descr="An empty placeholder to add an image. Click on the placeholder and select the image that you wish to add">
            <a:extLst>
              <a:ext uri="{FF2B5EF4-FFF2-40B4-BE49-F238E27FC236}">
                <a16:creationId xmlns:a16="http://schemas.microsoft.com/office/drawing/2014/main" id="{AD7EAF58-42C0-0DFF-B9D7-9ECE3795ADF3}"/>
              </a:ext>
            </a:extLst>
          </p:cNvPr>
          <p:cNvSpPr>
            <a:spLocks noGrp="1"/>
          </p:cNvSpPr>
          <p:nvPr>
            <p:ph type="pic" idx="1"/>
          </p:nvPr>
        </p:nvSpPr>
        <p:spPr>
          <a:xfrm>
            <a:off x="-1" y="1381125"/>
            <a:ext cx="12191999" cy="5476874"/>
          </a:xfrm>
          <a:prstGeom prst="rect">
            <a:avLst/>
          </a:prstGeo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5" name="Picture 4" descr="A white logo with black background&#10;&#10;Description automatically generated">
            <a:extLst>
              <a:ext uri="{FF2B5EF4-FFF2-40B4-BE49-F238E27FC236}">
                <a16:creationId xmlns:a16="http://schemas.microsoft.com/office/drawing/2014/main" id="{39ED6570-FFC7-68CF-E34D-223AC3BEF6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737906" cy="606398"/>
          </a:xfrm>
          <a:prstGeom prst="rect">
            <a:avLst/>
          </a:prstGeom>
        </p:spPr>
      </p:pic>
      <p:sp>
        <p:nvSpPr>
          <p:cNvPr id="6" name="Title 1">
            <a:extLst>
              <a:ext uri="{FF2B5EF4-FFF2-40B4-BE49-F238E27FC236}">
                <a16:creationId xmlns:a16="http://schemas.microsoft.com/office/drawing/2014/main" id="{06773438-2D18-0242-DCE4-C0C9C5501A14}"/>
              </a:ext>
            </a:extLst>
          </p:cNvPr>
          <p:cNvSpPr>
            <a:spLocks noGrp="1"/>
          </p:cNvSpPr>
          <p:nvPr>
            <p:ph type="title"/>
          </p:nvPr>
        </p:nvSpPr>
        <p:spPr>
          <a:xfrm>
            <a:off x="1" y="606398"/>
            <a:ext cx="12058650" cy="708052"/>
          </a:xfrm>
        </p:spPr>
        <p:txBody>
          <a:bodyPr anchor="b"/>
          <a:lstStyle>
            <a:lvl1pPr>
              <a:defRPr sz="3200"/>
            </a:lvl1pPr>
          </a:lstStyle>
          <a:p>
            <a:r>
              <a:rPr lang="en-US"/>
              <a:t>Click to edit Master title style</a:t>
            </a:r>
          </a:p>
        </p:txBody>
      </p:sp>
    </p:spTree>
    <p:extLst>
      <p:ext uri="{BB962C8B-B14F-4D97-AF65-F5344CB8AC3E}">
        <p14:creationId xmlns:p14="http://schemas.microsoft.com/office/powerpoint/2010/main" val="18468981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ull Page Image">
    <p:bg>
      <p:bgPr>
        <a:solidFill>
          <a:schemeClr val="bg1"/>
        </a:solidFill>
        <a:effectLst/>
      </p:bgPr>
    </p:bg>
    <p:spTree>
      <p:nvGrpSpPr>
        <p:cNvPr id="1" name=""/>
        <p:cNvGrpSpPr/>
        <p:nvPr/>
      </p:nvGrpSpPr>
      <p:grpSpPr>
        <a:xfrm>
          <a:off x="0" y="0"/>
          <a:ext cx="0" cy="0"/>
          <a:chOff x="0" y="0"/>
          <a:chExt cx="0" cy="0"/>
        </a:xfrm>
      </p:grpSpPr>
      <p:sp>
        <p:nvSpPr>
          <p:cNvPr id="24" name="Picture Placeholder 23" descr="An empty placeholder to add an image. Click on the placeholder and select the image that you wish to add">
            <a:extLst>
              <a:ext uri="{FF2B5EF4-FFF2-40B4-BE49-F238E27FC236}">
                <a16:creationId xmlns:a16="http://schemas.microsoft.com/office/drawing/2014/main" id="{E6ED8F92-42DC-D7EB-A891-DE7230EE356E}"/>
              </a:ext>
            </a:extLst>
          </p:cNvPr>
          <p:cNvSpPr>
            <a:spLocks noGrp="1"/>
          </p:cNvSpPr>
          <p:nvPr>
            <p:ph type="pic" idx="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420528 h 6858000"/>
              <a:gd name="connsiteX3" fmla="*/ 11658600 w 12192000"/>
              <a:gd name="connsiteY3" fmla="*/ 6420528 h 6858000"/>
              <a:gd name="connsiteX4" fmla="*/ 11658600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6420528"/>
                </a:lnTo>
                <a:lnTo>
                  <a:pt x="11658600" y="6420528"/>
                </a:lnTo>
                <a:lnTo>
                  <a:pt x="11658600" y="6858000"/>
                </a:lnTo>
                <a:lnTo>
                  <a:pt x="0" y="6858000"/>
                </a:lnTo>
                <a:close/>
              </a:path>
            </a:pathLst>
          </a:custGeom>
        </p:spPr>
        <p:txBody>
          <a:bodyPr wrap="square">
            <a:noAutofit/>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25" name="Picture 24">
            <a:extLst>
              <a:ext uri="{FF2B5EF4-FFF2-40B4-BE49-F238E27FC236}">
                <a16:creationId xmlns:a16="http://schemas.microsoft.com/office/drawing/2014/main" id="{D8DB8CF4-608A-FB49-70A7-C683D1EF4F5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58600" y="6420528"/>
            <a:ext cx="533400" cy="437472"/>
          </a:xfrm>
          <a:prstGeom prst="rect">
            <a:avLst/>
          </a:prstGeom>
        </p:spPr>
      </p:pic>
    </p:spTree>
    <p:extLst>
      <p:ext uri="{BB962C8B-B14F-4D97-AF65-F5344CB8AC3E}">
        <p14:creationId xmlns:p14="http://schemas.microsoft.com/office/powerpoint/2010/main" val="39742864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bg1">
              <a:alpha val="0"/>
            </a:schemeClr>
          </a:solidFill>
        </p:spPr>
        <p:txBody>
          <a:bodyPr/>
          <a:lstStyle>
            <a:lvl1pPr>
              <a:defRPr>
                <a:solidFill>
                  <a:schemeClr val="tx1"/>
                </a:solidFill>
              </a:defRPr>
            </a:lvl1pPr>
          </a:lstStyle>
          <a:p>
            <a:r>
              <a:rPr lang="en-US"/>
              <a:t>Click to edit Master title style</a:t>
            </a:r>
          </a:p>
        </p:txBody>
      </p:sp>
      <p:sp>
        <p:nvSpPr>
          <p:cNvPr id="7" name="Content Placeholder 6"/>
          <p:cNvSpPr>
            <a:spLocks noGrp="1"/>
          </p:cNvSpPr>
          <p:nvPr>
            <p:ph sz="quarter" idx="13"/>
          </p:nvPr>
        </p:nvSpPr>
        <p:spPr>
          <a:xfrm>
            <a:off x="1752600" y="1444752"/>
            <a:ext cx="10076688" cy="3411451"/>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4A532B44-FF96-45CB-BEA7-AB16F9AB387E}"/>
              </a:ext>
            </a:extLst>
          </p:cNvPr>
          <p:cNvCxnSpPr>
            <a:cxnSpLocks/>
          </p:cNvCxnSpPr>
          <p:nvPr userDrawn="1"/>
        </p:nvCxnSpPr>
        <p:spPr>
          <a:xfrm>
            <a:off x="1138426" y="1099363"/>
            <a:ext cx="10693909"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C21D643A-FCC5-43E1-8618-E280C9A3FA85}"/>
              </a:ext>
            </a:extLst>
          </p:cNvPr>
          <p:cNvSpPr>
            <a:spLocks noGrp="1"/>
          </p:cNvSpPr>
          <p:nvPr>
            <p:ph type="ftr" sz="quarter" idx="12"/>
          </p:nvPr>
        </p:nvSpPr>
        <p:spPr>
          <a:xfrm>
            <a:off x="1755647" y="6356350"/>
            <a:ext cx="10076687" cy="365125"/>
          </a:xfrm>
        </p:spPr>
        <p:txBody>
          <a:bodyPr/>
          <a:lstStyle>
            <a:lvl1pPr>
              <a:defRPr>
                <a:solidFill>
                  <a:schemeClr val="accent2"/>
                </a:solidFill>
              </a:defRPr>
            </a:lvl1pPr>
          </a:lstStyle>
          <a:p>
            <a:pPr algn="r"/>
            <a:r>
              <a:rPr lang="en-US"/>
              <a:t>Project Number &amp; Title</a:t>
            </a:r>
          </a:p>
        </p:txBody>
      </p:sp>
    </p:spTree>
    <p:extLst>
      <p:ext uri="{BB962C8B-B14F-4D97-AF65-F5344CB8AC3E}">
        <p14:creationId xmlns:p14="http://schemas.microsoft.com/office/powerpoint/2010/main" val="1745477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65622" y="1709739"/>
            <a:ext cx="8866714" cy="2825192"/>
          </a:xfrm>
        </p:spPr>
        <p:txBody>
          <a:bodyPr anchor="b">
            <a:normAutofit/>
          </a:bodyPr>
          <a:lstStyle>
            <a:lvl1pPr>
              <a:defRPr sz="44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2965622" y="4589464"/>
            <a:ext cx="8866714" cy="1485702"/>
          </a:xfrm>
          <a:prstGeom prst="rect">
            <a:avLst/>
          </a:prstGeo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A blue arrow pointing to a black background&#10;&#10;Description automatically generated">
            <a:extLst>
              <a:ext uri="{FF2B5EF4-FFF2-40B4-BE49-F238E27FC236}">
                <a16:creationId xmlns:a16="http://schemas.microsoft.com/office/drawing/2014/main" id="{4B6B50C1-780E-25FC-186D-C69E86E0621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05" t="29971" r="65182"/>
          <a:stretch/>
        </p:blipFill>
        <p:spPr>
          <a:xfrm>
            <a:off x="0" y="0"/>
            <a:ext cx="5474043" cy="6864255"/>
          </a:xfrm>
          <a:prstGeom prst="rect">
            <a:avLst/>
          </a:prstGeom>
        </p:spPr>
      </p:pic>
      <p:pic>
        <p:nvPicPr>
          <p:cNvPr id="12" name="Picture 11" descr="A white logo with black background&#10;&#10;Description automatically generated">
            <a:extLst>
              <a:ext uri="{FF2B5EF4-FFF2-40B4-BE49-F238E27FC236}">
                <a16:creationId xmlns:a16="http://schemas.microsoft.com/office/drawing/2014/main" id="{9C0E7AB3-A86F-6F0B-21B0-366CEF6553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6969" y="262857"/>
            <a:ext cx="1138426" cy="935538"/>
          </a:xfrm>
          <a:prstGeom prst="rect">
            <a:avLst/>
          </a:prstGeom>
        </p:spPr>
      </p:pic>
    </p:spTree>
    <p:extLst>
      <p:ext uri="{BB962C8B-B14F-4D97-AF65-F5344CB8AC3E}">
        <p14:creationId xmlns:p14="http://schemas.microsoft.com/office/powerpoint/2010/main" val="30937963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52600" y="1501775"/>
            <a:ext cx="4743450" cy="4351338"/>
          </a:xfrm>
          <a:prstGeom prst="rect">
            <a:avLst/>
          </a:prstGeom>
        </p:spPr>
        <p:txBody>
          <a:bodyPr/>
          <a:lstStyle>
            <a:lvl1pPr>
              <a:defRPr b="1">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86600" y="1501775"/>
            <a:ext cx="4743450" cy="4351338"/>
          </a:xfrm>
          <a:prstGeom prst="rect">
            <a:avLst/>
          </a:prstGeom>
        </p:spPr>
        <p:txBody>
          <a:bodyPr/>
          <a:lstStyle>
            <a:lvl1pPr>
              <a:defRPr b="1">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5ED58E84-88D2-4E70-96AC-A132F305B283}"/>
              </a:ext>
            </a:extLst>
          </p:cNvPr>
          <p:cNvSpPr>
            <a:spLocks noGrp="1"/>
          </p:cNvSpPr>
          <p:nvPr>
            <p:ph type="ftr" sz="quarter" idx="12"/>
          </p:nvPr>
        </p:nvSpPr>
        <p:spPr>
          <a:xfrm>
            <a:off x="1755647" y="6356350"/>
            <a:ext cx="10076687" cy="365125"/>
          </a:xfrm>
        </p:spPr>
        <p:txBody>
          <a:bodyPr/>
          <a:lstStyle/>
          <a:p>
            <a:pPr algn="r"/>
            <a:r>
              <a:rPr lang="en-US"/>
              <a:t>Project Number &amp; Title</a:t>
            </a:r>
          </a:p>
        </p:txBody>
      </p:sp>
      <p:sp>
        <p:nvSpPr>
          <p:cNvPr id="5" name="Title 4">
            <a:extLst>
              <a:ext uri="{FF2B5EF4-FFF2-40B4-BE49-F238E27FC236}">
                <a16:creationId xmlns:a16="http://schemas.microsoft.com/office/drawing/2014/main" id="{4DFD7E28-BC6B-6E9B-3235-FBD9C2F7C9D1}"/>
              </a:ext>
            </a:extLst>
          </p:cNvPr>
          <p:cNvSpPr>
            <a:spLocks noGrp="1"/>
          </p:cNvSpPr>
          <p:nvPr>
            <p:ph type="title"/>
          </p:nvPr>
        </p:nvSpPr>
        <p:spPr>
          <a:xfrm>
            <a:off x="1138426" y="448056"/>
            <a:ext cx="11311128" cy="640080"/>
          </a:xfrm>
          <a:solidFill>
            <a:schemeClr val="bg1">
              <a:alpha val="0"/>
            </a:schemeClr>
          </a:solidFill>
        </p:spPr>
        <p:txBody>
          <a:bodyPr/>
          <a:lstStyle>
            <a:lvl1pPr>
              <a:defRPr>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1D1994D-01A7-E3C0-0AB4-E2AF6A9AEA68}"/>
              </a:ext>
            </a:extLst>
          </p:cNvPr>
          <p:cNvCxnSpPr>
            <a:cxnSpLocks/>
          </p:cNvCxnSpPr>
          <p:nvPr userDrawn="1"/>
        </p:nvCxnSpPr>
        <p:spPr>
          <a:xfrm>
            <a:off x="1138426" y="1099363"/>
            <a:ext cx="10693909"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42795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52600" y="1414463"/>
            <a:ext cx="4702175" cy="823912"/>
          </a:xfrm>
          <a:prstGeom prst="rect">
            <a:avLst/>
          </a:prstGeom>
        </p:spPr>
        <p:txBody>
          <a:bodyPr anchor="b"/>
          <a:lstStyle>
            <a:lvl1pPr marL="0" indent="0">
              <a:buNone/>
              <a:defRPr sz="2400" b="1">
                <a:solidFill>
                  <a:schemeClr val="accent2"/>
                </a:solidFill>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752600" y="2238375"/>
            <a:ext cx="4702175" cy="3684588"/>
          </a:xfrm>
          <a:prstGeom prst="rect">
            <a:avLst/>
          </a:prstGeom>
        </p:spPr>
        <p:txBody>
          <a:bodyPr/>
          <a:lstStyle>
            <a:lvl1pPr>
              <a:defRPr>
                <a:solidFill>
                  <a:schemeClr val="tx2"/>
                </a:solidFill>
                <a:latin typeface="Poppins" pitchFamily="2" charset="77"/>
                <a:cs typeface="Poppins" pitchFamily="2" charset="77"/>
              </a:defRPr>
            </a:lvl1pPr>
            <a:lvl2pPr>
              <a:defRPr>
                <a:solidFill>
                  <a:schemeClr val="tx2"/>
                </a:solidFill>
                <a:latin typeface="Poppins" pitchFamily="2" charset="77"/>
                <a:cs typeface="Poppins" pitchFamily="2" charset="77"/>
              </a:defRPr>
            </a:lvl2pPr>
            <a:lvl3pPr>
              <a:defRPr>
                <a:solidFill>
                  <a:schemeClr val="tx2"/>
                </a:solidFill>
                <a:latin typeface="Poppins" pitchFamily="2" charset="77"/>
                <a:cs typeface="Poppins" pitchFamily="2" charset="77"/>
              </a:defRPr>
            </a:lvl3pPr>
            <a:lvl4pPr>
              <a:defRPr>
                <a:solidFill>
                  <a:schemeClr val="tx2"/>
                </a:solidFill>
                <a:latin typeface="Poppins" pitchFamily="2" charset="77"/>
                <a:cs typeface="Poppins" pitchFamily="2" charset="77"/>
              </a:defRPr>
            </a:lvl4pPr>
            <a:lvl5pPr>
              <a:defRPr>
                <a:solidFill>
                  <a:schemeClr val="tx2"/>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107004" y="1414463"/>
            <a:ext cx="4725332" cy="823912"/>
          </a:xfrm>
          <a:prstGeom prst="rect">
            <a:avLst/>
          </a:prstGeom>
        </p:spPr>
        <p:txBody>
          <a:bodyPr anchor="b"/>
          <a:lstStyle>
            <a:lvl1pPr marL="0" indent="0">
              <a:buNone/>
              <a:defRPr sz="2400" b="1">
                <a:solidFill>
                  <a:schemeClr val="accent2"/>
                </a:solidFill>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07004" y="2238375"/>
            <a:ext cx="4725332" cy="3684588"/>
          </a:xfrm>
          <a:prstGeom prst="rect">
            <a:avLst/>
          </a:prstGeom>
        </p:spPr>
        <p:txBody>
          <a:bodyPr/>
          <a:lstStyle>
            <a:lvl1pPr>
              <a:defRPr>
                <a:solidFill>
                  <a:schemeClr val="tx2"/>
                </a:solidFill>
                <a:latin typeface="Poppins" pitchFamily="2" charset="77"/>
                <a:cs typeface="Poppins" pitchFamily="2" charset="77"/>
              </a:defRPr>
            </a:lvl1pPr>
            <a:lvl2pPr>
              <a:defRPr>
                <a:solidFill>
                  <a:schemeClr val="tx2"/>
                </a:solidFill>
                <a:latin typeface="Poppins" pitchFamily="2" charset="77"/>
                <a:cs typeface="Poppins" pitchFamily="2" charset="77"/>
              </a:defRPr>
            </a:lvl2pPr>
            <a:lvl3pPr>
              <a:defRPr>
                <a:solidFill>
                  <a:schemeClr val="tx2"/>
                </a:solidFill>
                <a:latin typeface="Poppins" pitchFamily="2" charset="77"/>
                <a:cs typeface="Poppins" pitchFamily="2" charset="77"/>
              </a:defRPr>
            </a:lvl3pPr>
            <a:lvl4pPr>
              <a:defRPr>
                <a:solidFill>
                  <a:schemeClr val="tx2"/>
                </a:solidFill>
                <a:latin typeface="Poppins" pitchFamily="2" charset="77"/>
                <a:cs typeface="Poppins" pitchFamily="2" charset="77"/>
              </a:defRPr>
            </a:lvl4pPr>
            <a:lvl5pPr>
              <a:defRPr>
                <a:solidFill>
                  <a:schemeClr val="tx2"/>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E9CA7090-1572-49C6-A5BE-DFBCFE5D0C9C}"/>
              </a:ext>
            </a:extLst>
          </p:cNvPr>
          <p:cNvSpPr>
            <a:spLocks noGrp="1"/>
          </p:cNvSpPr>
          <p:nvPr>
            <p:ph type="ftr" sz="quarter" idx="12"/>
          </p:nvPr>
        </p:nvSpPr>
        <p:spPr>
          <a:xfrm>
            <a:off x="1755647" y="6356350"/>
            <a:ext cx="10076687" cy="365125"/>
          </a:xfrm>
        </p:spPr>
        <p:txBody>
          <a:bodyPr/>
          <a:lstStyle/>
          <a:p>
            <a:pPr algn="r"/>
            <a:r>
              <a:rPr lang="en-US"/>
              <a:t>Project Number &amp; Title</a:t>
            </a:r>
          </a:p>
        </p:txBody>
      </p:sp>
      <p:sp>
        <p:nvSpPr>
          <p:cNvPr id="2" name="Title 4">
            <a:extLst>
              <a:ext uri="{FF2B5EF4-FFF2-40B4-BE49-F238E27FC236}">
                <a16:creationId xmlns:a16="http://schemas.microsoft.com/office/drawing/2014/main" id="{8B378235-5D7B-C5C9-7596-2FC8D63F212F}"/>
              </a:ext>
            </a:extLst>
          </p:cNvPr>
          <p:cNvSpPr>
            <a:spLocks noGrp="1"/>
          </p:cNvSpPr>
          <p:nvPr>
            <p:ph type="title"/>
          </p:nvPr>
        </p:nvSpPr>
        <p:spPr>
          <a:xfrm>
            <a:off x="1138426" y="448056"/>
            <a:ext cx="11311128" cy="640080"/>
          </a:xfrm>
          <a:solidFill>
            <a:schemeClr val="bg1">
              <a:alpha val="0"/>
            </a:schemeClr>
          </a:solidFill>
        </p:spPr>
        <p:txBody>
          <a:bodyPr/>
          <a:lstStyle>
            <a:lvl1pPr>
              <a:defRPr>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C15F532-9AAF-BBA0-03ED-EDB7A13492CB}"/>
              </a:ext>
            </a:extLst>
          </p:cNvPr>
          <p:cNvCxnSpPr>
            <a:cxnSpLocks/>
          </p:cNvCxnSpPr>
          <p:nvPr userDrawn="1"/>
        </p:nvCxnSpPr>
        <p:spPr>
          <a:xfrm>
            <a:off x="1138426" y="1099363"/>
            <a:ext cx="10693909"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87185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F9169015-3DD1-4516-A6E2-9C96CA6261E7}"/>
              </a:ext>
            </a:extLst>
          </p:cNvPr>
          <p:cNvSpPr>
            <a:spLocks noGrp="1"/>
          </p:cNvSpPr>
          <p:nvPr>
            <p:ph type="ftr" sz="quarter" idx="12"/>
          </p:nvPr>
        </p:nvSpPr>
        <p:spPr>
          <a:xfrm>
            <a:off x="1755647" y="6356350"/>
            <a:ext cx="10076687" cy="365125"/>
          </a:xfrm>
        </p:spPr>
        <p:txBody>
          <a:bodyPr/>
          <a:lstStyle/>
          <a:p>
            <a:pPr algn="r"/>
            <a:r>
              <a:rPr lang="en-US"/>
              <a:t>Project Number &amp; Title</a:t>
            </a:r>
          </a:p>
        </p:txBody>
      </p:sp>
      <p:sp>
        <p:nvSpPr>
          <p:cNvPr id="3" name="Title 4">
            <a:extLst>
              <a:ext uri="{FF2B5EF4-FFF2-40B4-BE49-F238E27FC236}">
                <a16:creationId xmlns:a16="http://schemas.microsoft.com/office/drawing/2014/main" id="{B95C2CF0-050C-54CC-FB93-CB1FD5A6C00B}"/>
              </a:ext>
            </a:extLst>
          </p:cNvPr>
          <p:cNvSpPr>
            <a:spLocks noGrp="1"/>
          </p:cNvSpPr>
          <p:nvPr>
            <p:ph type="title"/>
          </p:nvPr>
        </p:nvSpPr>
        <p:spPr>
          <a:xfrm>
            <a:off x="1138426" y="448056"/>
            <a:ext cx="11311128" cy="640080"/>
          </a:xfrm>
          <a:solidFill>
            <a:schemeClr val="bg1">
              <a:alpha val="0"/>
            </a:schemeClr>
          </a:solidFill>
        </p:spPr>
        <p:txBody>
          <a:bodyPr/>
          <a:lstStyle>
            <a:lvl1pPr>
              <a:defRPr>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72A398DB-7AAC-65F4-F69F-AD81783AAF73}"/>
              </a:ext>
            </a:extLst>
          </p:cNvPr>
          <p:cNvCxnSpPr>
            <a:cxnSpLocks/>
          </p:cNvCxnSpPr>
          <p:nvPr userDrawn="1"/>
        </p:nvCxnSpPr>
        <p:spPr>
          <a:xfrm>
            <a:off x="1138426" y="1099363"/>
            <a:ext cx="10693909"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3011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F9169015-3DD1-4516-A6E2-9C96CA6261E7}"/>
              </a:ext>
            </a:extLst>
          </p:cNvPr>
          <p:cNvSpPr>
            <a:spLocks noGrp="1"/>
          </p:cNvSpPr>
          <p:nvPr>
            <p:ph type="ftr" sz="quarter" idx="12"/>
          </p:nvPr>
        </p:nvSpPr>
        <p:spPr>
          <a:xfrm>
            <a:off x="1755647" y="6356350"/>
            <a:ext cx="10076687" cy="365125"/>
          </a:xfrm>
        </p:spPr>
        <p:txBody>
          <a:bodyPr/>
          <a:lstStyle/>
          <a:p>
            <a:pPr algn="r"/>
            <a:r>
              <a:rPr lang="en-US"/>
              <a:t>Project Number &amp; Title</a:t>
            </a:r>
          </a:p>
        </p:txBody>
      </p:sp>
      <p:sp>
        <p:nvSpPr>
          <p:cNvPr id="3" name="Title 4">
            <a:extLst>
              <a:ext uri="{FF2B5EF4-FFF2-40B4-BE49-F238E27FC236}">
                <a16:creationId xmlns:a16="http://schemas.microsoft.com/office/drawing/2014/main" id="{8C530833-3F28-0332-BCD4-ACD0C0D18668}"/>
              </a:ext>
            </a:extLst>
          </p:cNvPr>
          <p:cNvSpPr>
            <a:spLocks noGrp="1"/>
          </p:cNvSpPr>
          <p:nvPr>
            <p:ph type="title"/>
          </p:nvPr>
        </p:nvSpPr>
        <p:spPr>
          <a:xfrm>
            <a:off x="1138426" y="448056"/>
            <a:ext cx="11311128" cy="640080"/>
          </a:xfrm>
          <a:solidFill>
            <a:schemeClr val="bg1">
              <a:alpha val="0"/>
            </a:schemeClr>
          </a:solidFill>
        </p:spPr>
        <p:txBody>
          <a:bodyPr/>
          <a:lstStyle>
            <a:lvl1pPr>
              <a:defRPr>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A05F6982-69E2-061D-9641-AA9C75142B4E}"/>
              </a:ext>
            </a:extLst>
          </p:cNvPr>
          <p:cNvCxnSpPr>
            <a:cxnSpLocks/>
          </p:cNvCxnSpPr>
          <p:nvPr userDrawn="1"/>
        </p:nvCxnSpPr>
        <p:spPr>
          <a:xfrm>
            <a:off x="1138426" y="1099363"/>
            <a:ext cx="10693909"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4">
            <a:extLst>
              <a:ext uri="{FF2B5EF4-FFF2-40B4-BE49-F238E27FC236}">
                <a16:creationId xmlns:a16="http://schemas.microsoft.com/office/drawing/2014/main" id="{79927819-8A28-BB4E-D6AE-ABDED42433B3}"/>
              </a:ext>
            </a:extLst>
          </p:cNvPr>
          <p:cNvSpPr txBox="1">
            <a:spLocks/>
          </p:cNvSpPr>
          <p:nvPr userDrawn="1"/>
        </p:nvSpPr>
        <p:spPr>
          <a:xfrm>
            <a:off x="1138426" y="1088931"/>
            <a:ext cx="11311128" cy="640080"/>
          </a:xfrm>
          <a:prstGeom prst="rect">
            <a:avLst/>
          </a:prstGeom>
          <a:solidFill>
            <a:schemeClr val="bg1">
              <a:alpha val="0"/>
            </a:schemeClr>
          </a:solidFill>
        </p:spPr>
        <p:txBody>
          <a:bodyPr vert="horz" lIns="91440" tIns="45720" rIns="91440" bIns="45720" rtlCol="0" anchor="ctr">
            <a:normAutofit/>
          </a:bodyPr>
          <a:lstStyle>
            <a:lvl1pPr algn="l" defTabSz="914400" rtl="0" eaLnBrk="1" latinLnBrk="0" hangingPunct="1">
              <a:spcBef>
                <a:spcPct val="0"/>
              </a:spcBef>
              <a:buNone/>
              <a:defRPr sz="2800" b="1" i="0" kern="1200">
                <a:solidFill>
                  <a:schemeClr val="tx1"/>
                </a:solidFill>
                <a:latin typeface="Poppins SemiBold" pitchFamily="2" charset="77"/>
                <a:ea typeface="+mj-ea"/>
                <a:cs typeface="Poppins SemiBold" pitchFamily="2" charset="77"/>
              </a:defRPr>
            </a:lvl1pPr>
          </a:lstStyle>
          <a:p>
            <a:r>
              <a:rPr lang="en-US" sz="2000">
                <a:solidFill>
                  <a:srgbClr val="003C9C"/>
                </a:solidFill>
              </a:rPr>
              <a:t>CLICK TO EDIT MASTER TITLE STYLE</a:t>
            </a:r>
          </a:p>
        </p:txBody>
      </p:sp>
    </p:spTree>
    <p:extLst>
      <p:ext uri="{BB962C8B-B14F-4D97-AF65-F5344CB8AC3E}">
        <p14:creationId xmlns:p14="http://schemas.microsoft.com/office/powerpoint/2010/main" val="18863011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Introduction">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25A1739-B7D4-4856-B098-8B20037FC589}"/>
              </a:ext>
            </a:extLst>
          </p:cNvPr>
          <p:cNvSpPr>
            <a:spLocks noGrp="1"/>
          </p:cNvSpPr>
          <p:nvPr>
            <p:ph type="pic" sz="quarter" idx="10" hasCustomPrompt="1"/>
          </p:nvPr>
        </p:nvSpPr>
        <p:spPr>
          <a:xfrm>
            <a:off x="3567207" y="2301365"/>
            <a:ext cx="2159000" cy="2043112"/>
          </a:xfrm>
          <a:prstGeom prst="rect">
            <a:avLst/>
          </a:prstGeom>
        </p:spPr>
        <p:txBody>
          <a:bodyPr/>
          <a:lstStyle>
            <a:lvl1pPr>
              <a:defRPr>
                <a:solidFill>
                  <a:schemeClr val="accent1"/>
                </a:solidFill>
              </a:defRPr>
            </a:lvl1pPr>
          </a:lstStyle>
          <a:p>
            <a:r>
              <a:rPr lang="en-US"/>
              <a:t>Click to add headshot</a:t>
            </a:r>
          </a:p>
        </p:txBody>
      </p:sp>
      <p:sp>
        <p:nvSpPr>
          <p:cNvPr id="8" name="Text Placeholder 7">
            <a:extLst>
              <a:ext uri="{FF2B5EF4-FFF2-40B4-BE49-F238E27FC236}">
                <a16:creationId xmlns:a16="http://schemas.microsoft.com/office/drawing/2014/main" id="{683116E3-CAC7-4648-A90F-BD3934DA459E}"/>
              </a:ext>
            </a:extLst>
          </p:cNvPr>
          <p:cNvSpPr>
            <a:spLocks noGrp="1"/>
          </p:cNvSpPr>
          <p:nvPr>
            <p:ph type="body" sz="quarter" idx="11" hasCustomPrompt="1"/>
          </p:nvPr>
        </p:nvSpPr>
        <p:spPr>
          <a:xfrm>
            <a:off x="5751015" y="2300853"/>
            <a:ext cx="2301875" cy="2043624"/>
          </a:xfrm>
          <a:prstGeom prst="rect">
            <a:avLst/>
          </a:prstGeom>
          <a:solidFill>
            <a:schemeClr val="accent2">
              <a:lumMod val="75000"/>
            </a:schemeClr>
          </a:solidFill>
        </p:spPr>
        <p:txBody>
          <a:bodyPr vert="horz" lIns="91440" tIns="45720" rIns="91440" bIns="45720" rtlCol="0" anchor="ctr" anchorCtr="0">
            <a:normAutofit/>
          </a:bodyPr>
          <a:lstStyle>
            <a:lvl1pPr>
              <a:defRPr lang="en-US" sz="1800" b="0" i="0" smtClean="0">
                <a:solidFill>
                  <a:schemeClr val="bg1"/>
                </a:solidFill>
                <a:latin typeface="Poppins" pitchFamily="2" charset="77"/>
                <a:ea typeface="+mj-ea"/>
                <a:cs typeface="Poppins" pitchFamily="2" charset="77"/>
              </a:defRPr>
            </a:lvl1pPr>
            <a:lvl2pPr>
              <a:defRPr lang="en-US"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US" sz="1800">
                <a:solidFill>
                  <a:schemeClr val="tx1"/>
                </a:solidFill>
              </a:defRPr>
            </a:lvl5pPr>
          </a:lstStyle>
          <a:p>
            <a:pPr lvl="0">
              <a:spcBef>
                <a:spcPct val="0"/>
              </a:spcBef>
            </a:pPr>
            <a:r>
              <a:rPr lang="en-US"/>
              <a:t>Click to add Name &amp; Title</a:t>
            </a:r>
          </a:p>
        </p:txBody>
      </p:sp>
      <p:sp>
        <p:nvSpPr>
          <p:cNvPr id="14" name="Footer Placeholder 6">
            <a:extLst>
              <a:ext uri="{FF2B5EF4-FFF2-40B4-BE49-F238E27FC236}">
                <a16:creationId xmlns:a16="http://schemas.microsoft.com/office/drawing/2014/main" id="{B43165ED-4C0F-4067-8D3B-E68FE936C137}"/>
              </a:ext>
            </a:extLst>
          </p:cNvPr>
          <p:cNvSpPr>
            <a:spLocks noGrp="1"/>
          </p:cNvSpPr>
          <p:nvPr>
            <p:ph type="ftr" sz="quarter" idx="12"/>
          </p:nvPr>
        </p:nvSpPr>
        <p:spPr>
          <a:xfrm>
            <a:off x="1755647" y="6356350"/>
            <a:ext cx="10076687" cy="365125"/>
          </a:xfrm>
        </p:spPr>
        <p:txBody>
          <a:bodyPr/>
          <a:lstStyle/>
          <a:p>
            <a:pPr algn="r"/>
            <a:r>
              <a:rPr lang="en-US"/>
              <a:t>Replacement of Bridge No. 02510 </a:t>
            </a:r>
            <a:r>
              <a:rPr lang="en-US">
                <a:solidFill>
                  <a:srgbClr val="FF6600"/>
                </a:solidFill>
              </a:rPr>
              <a:t>//</a:t>
            </a:r>
            <a:r>
              <a:rPr lang="en-US"/>
              <a:t> State Project No. 0040-0146</a:t>
            </a:r>
          </a:p>
        </p:txBody>
      </p:sp>
      <p:sp>
        <p:nvSpPr>
          <p:cNvPr id="2" name="Title 4">
            <a:extLst>
              <a:ext uri="{FF2B5EF4-FFF2-40B4-BE49-F238E27FC236}">
                <a16:creationId xmlns:a16="http://schemas.microsoft.com/office/drawing/2014/main" id="{036EF244-6CA5-DF19-576E-0D246CB7DF5B}"/>
              </a:ext>
            </a:extLst>
          </p:cNvPr>
          <p:cNvSpPr>
            <a:spLocks noGrp="1"/>
          </p:cNvSpPr>
          <p:nvPr>
            <p:ph type="title"/>
          </p:nvPr>
        </p:nvSpPr>
        <p:spPr>
          <a:xfrm>
            <a:off x="1138426" y="448056"/>
            <a:ext cx="11311128" cy="640080"/>
          </a:xfrm>
          <a:solidFill>
            <a:schemeClr val="bg1">
              <a:alpha val="0"/>
            </a:schemeClr>
          </a:solidFill>
        </p:spPr>
        <p:txBody>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A082F52C-675D-FDA7-E67E-0A5547BC4B03}"/>
              </a:ext>
            </a:extLst>
          </p:cNvPr>
          <p:cNvCxnSpPr>
            <a:cxnSpLocks/>
          </p:cNvCxnSpPr>
          <p:nvPr userDrawn="1"/>
        </p:nvCxnSpPr>
        <p:spPr>
          <a:xfrm>
            <a:off x="1138426" y="1099363"/>
            <a:ext cx="10693909"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09398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blue and black background&#10;&#10;Description automatically generated">
            <a:extLst>
              <a:ext uri="{FF2B5EF4-FFF2-40B4-BE49-F238E27FC236}">
                <a16:creationId xmlns:a16="http://schemas.microsoft.com/office/drawing/2014/main" id="{67B57C41-6D54-3CD8-0B61-FA539266E12C}"/>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l="2408" t="20326" r="69350" b="20326"/>
          <a:stretch/>
        </p:blipFill>
        <p:spPr>
          <a:xfrm>
            <a:off x="0" y="0"/>
            <a:ext cx="2521919" cy="6858000"/>
          </a:xfrm>
          <a:prstGeom prst="rect">
            <a:avLst/>
          </a:prstGeom>
        </p:spPr>
      </p:pic>
      <p:sp>
        <p:nvSpPr>
          <p:cNvPr id="2" name="Title Placeholder 1"/>
          <p:cNvSpPr>
            <a:spLocks noGrp="1"/>
          </p:cNvSpPr>
          <p:nvPr>
            <p:ph type="title"/>
          </p:nvPr>
        </p:nvSpPr>
        <p:spPr>
          <a:xfrm>
            <a:off x="1138426" y="448056"/>
            <a:ext cx="11311128" cy="640080"/>
          </a:xfrm>
          <a:prstGeom prst="rect">
            <a:avLst/>
          </a:prstGeom>
          <a:solidFill>
            <a:schemeClr val="bg1">
              <a:alpha val="0"/>
            </a:schemeClr>
          </a:solidFill>
        </p:spPr>
        <p:txBody>
          <a:bodyPr vert="horz" lIns="91440" tIns="45720" rIns="91440" bIns="45720" rtlCol="0" anchor="ctr">
            <a:normAutofit/>
          </a:bodyPr>
          <a:lstStyle/>
          <a:p>
            <a:r>
              <a:rPr lang="en-US"/>
              <a:t>Click to edit Master title style</a:t>
            </a:r>
          </a:p>
        </p:txBody>
      </p:sp>
      <p:sp>
        <p:nvSpPr>
          <p:cNvPr id="8" name="Footer Placeholder 7">
            <a:extLst>
              <a:ext uri="{FF2B5EF4-FFF2-40B4-BE49-F238E27FC236}">
                <a16:creationId xmlns:a16="http://schemas.microsoft.com/office/drawing/2014/main" id="{3BEF80A9-CAC8-48FC-ADD3-B35DA47F2D34}"/>
              </a:ext>
            </a:extLst>
          </p:cNvPr>
          <p:cNvSpPr>
            <a:spLocks noGrp="1"/>
          </p:cNvSpPr>
          <p:nvPr>
            <p:ph type="ftr" sz="quarter" idx="3"/>
          </p:nvPr>
        </p:nvSpPr>
        <p:spPr>
          <a:xfrm>
            <a:off x="1755647" y="6356350"/>
            <a:ext cx="10076687" cy="365125"/>
          </a:xfrm>
          <a:prstGeom prst="rect">
            <a:avLst/>
          </a:prstGeom>
        </p:spPr>
        <p:txBody>
          <a:bodyPr vert="horz" lIns="91440" tIns="45720" rIns="91440" bIns="45720" rtlCol="0" anchor="ctr"/>
          <a:lstStyle>
            <a:lvl1pPr algn="l">
              <a:defRPr sz="1200" b="0" i="1">
                <a:solidFill>
                  <a:schemeClr val="accent2"/>
                </a:solidFill>
                <a:latin typeface="Poppins" pitchFamily="2" charset="77"/>
                <a:cs typeface="Poppins" pitchFamily="2" charset="77"/>
              </a:defRPr>
            </a:lvl1pPr>
          </a:lstStyle>
          <a:p>
            <a:pPr algn="r"/>
            <a:r>
              <a:rPr lang="en-US"/>
              <a:t>Project Number &amp; Title</a:t>
            </a:r>
          </a:p>
        </p:txBody>
      </p:sp>
      <p:pic>
        <p:nvPicPr>
          <p:cNvPr id="11" name="Picture 10" descr="A white logo with black background&#10;&#10;Description automatically generated">
            <a:extLst>
              <a:ext uri="{FF2B5EF4-FFF2-40B4-BE49-F238E27FC236}">
                <a16:creationId xmlns:a16="http://schemas.microsoft.com/office/drawing/2014/main" id="{DA22C901-E82A-B496-BE18-0E868E1AB329}"/>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66969" y="5785937"/>
            <a:ext cx="1138426" cy="935538"/>
          </a:xfrm>
          <a:prstGeom prst="rect">
            <a:avLst/>
          </a:prstGeom>
        </p:spPr>
      </p:pic>
    </p:spTree>
    <p:extLst>
      <p:ext uri="{BB962C8B-B14F-4D97-AF65-F5344CB8AC3E}">
        <p14:creationId xmlns:p14="http://schemas.microsoft.com/office/powerpoint/2010/main" val="23387535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709" r:id="rId8"/>
    <p:sldLayoutId id="2147483668" r:id="rId9"/>
    <p:sldLayoutId id="2147483669" r:id="rId10"/>
    <p:sldLayoutId id="2147484102" r:id="rId11"/>
    <p:sldLayoutId id="2147483670" r:id="rId12"/>
    <p:sldLayoutId id="2147484101" r:id="rId13"/>
    <p:sldLayoutId id="2147484086" r:id="rId14"/>
    <p:sldLayoutId id="2147484105" r:id="rId15"/>
    <p:sldLayoutId id="2147484085" r:id="rId16"/>
    <p:sldLayoutId id="2147484104" r:id="rId17"/>
    <p:sldLayoutId id="2147484103" r:id="rId18"/>
    <p:sldLayoutId id="2147484100" r:id="rId19"/>
    <p:sldLayoutId id="2147483671" r:id="rId20"/>
    <p:sldLayoutId id="2147484087" r:id="rId21"/>
    <p:sldLayoutId id="2147483672" r:id="rId22"/>
    <p:sldLayoutId id="2147483674" r:id="rId23"/>
    <p:sldLayoutId id="2147484106" r:id="rId24"/>
    <p:sldLayoutId id="2147483673" r:id="rId25"/>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914400" rtl="0" eaLnBrk="1" latinLnBrk="0" hangingPunct="1">
        <a:spcBef>
          <a:spcPct val="0"/>
        </a:spcBef>
        <a:buNone/>
        <a:defRPr sz="2800" b="1" i="0" kern="1200">
          <a:solidFill>
            <a:schemeClr val="tx1"/>
          </a:solidFill>
          <a:latin typeface="Poppins SemiBold" pitchFamily="2" charset="77"/>
          <a:ea typeface="+mj-ea"/>
          <a:cs typeface="Poppins SemiBold" pitchFamily="2" charset="77"/>
        </a:defRPr>
      </a:lvl1pPr>
    </p:titleStyle>
    <p:body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kern="1200">
          <a:solidFill>
            <a:schemeClr val="accent2"/>
          </a:solidFill>
          <a:latin typeface="Poppins" pitchFamily="2" charset="77"/>
          <a:ea typeface="+mn-ea"/>
          <a:cs typeface="Poppins" pitchFamily="2" charset="77"/>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b="0" i="0" kern="1200">
          <a:solidFill>
            <a:schemeClr val="tx2"/>
          </a:solidFill>
          <a:latin typeface="Poppins" pitchFamily="2" charset="77"/>
          <a:ea typeface="+mn-ea"/>
          <a:cs typeface="Poppins" pitchFamily="2" charset="77"/>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5pPr>
      <a:lvl6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6pPr>
      <a:lvl7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7pPr>
      <a:lvl8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ct val="30000"/>
        </a:spcBef>
        <a:buClr>
          <a:schemeClr val="tx1">
            <a:lumMod val="75000"/>
            <a:lumOff val="25000"/>
          </a:schemeClr>
        </a:buClr>
        <a:buFont typeface="Arial" panose="020B0604020202020204" pitchFamily="34" charset="0"/>
        <a:buNone/>
        <a:defRPr sz="1800" kern="1200" baseline="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hyperlink" Target="http://portal.ct.gov/DOT300-214" TargetMode="External"/><Relationship Id="rId4" Type="http://schemas.openxmlformats.org/officeDocument/2006/relationships/hyperlink" Target="mailto:DOTProject300-214@ct.gov"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hyperlink" Target="mailto:DOTProject300-214@ct.gov" TargetMode="External"/><Relationship Id="rId7"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0.emf"/><Relationship Id="rId5" Type="http://schemas.openxmlformats.org/officeDocument/2006/relationships/image" Target="../media/image19.jpeg"/><Relationship Id="rId4" Type="http://schemas.openxmlformats.org/officeDocument/2006/relationships/hyperlink" Target="http://portal.ct.gov/DOT300-214" TargetMode="External"/><Relationship Id="rId9" Type="http://schemas.openxmlformats.org/officeDocument/2006/relationships/image" Target="../media/image23.emf"/></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10.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railroads.dot.gov/resource-center/title-vi-civil-rights-act-1964/title-vi-complaint-format" TargetMode="Externa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hyperlink" Target="http://www.ct.gov/dot" TargetMode="External"/><Relationship Id="rId4" Type="http://schemas.openxmlformats.org/officeDocument/2006/relationships/hyperlink" Target="mailto:Debra.Goss@ct.gov"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portal.ct.gov/CEQ/Environmental-Monitor/Environmental-Monitor/Environmental-Monitor---Current-Issue"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portal.ct.gov/CEQ/Environmental-Monitor/Environmental-Monitor/Environmental-Monitor---Current-Issu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hyperlink" Target="https://commons.wikimedia.org/wiki/File:Placeholder_no_text.sv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ctgovexec.sharepoint.com/:f:/r/sites/InsideDOT/Images1/CTDOT%20Photo%20Archive?csf=1&amp;web=1&amp;e=UWofAe" TargetMode="Externa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39825" y="654767"/>
            <a:ext cx="8906256" cy="365125"/>
          </a:xfrm>
        </p:spPr>
        <p:txBody>
          <a:bodyPr>
            <a:normAutofit fontScale="90000"/>
          </a:bodyPr>
          <a:lstStyle/>
          <a:p>
            <a:r>
              <a:rPr lang="en-US" sz="3600">
                <a:solidFill>
                  <a:srgbClr val="00214D"/>
                </a:solidFill>
              </a:rPr>
              <a:t>Using This Template</a:t>
            </a:r>
            <a:endParaRPr lang="en-US" sz="3200">
              <a:solidFill>
                <a:srgbClr val="00214D"/>
              </a:solidFill>
            </a:endParaRPr>
          </a:p>
        </p:txBody>
      </p:sp>
      <p:sp>
        <p:nvSpPr>
          <p:cNvPr id="5" name="Footer Placeholder 4">
            <a:extLst>
              <a:ext uri="{FF2B5EF4-FFF2-40B4-BE49-F238E27FC236}">
                <a16:creationId xmlns:a16="http://schemas.microsoft.com/office/drawing/2014/main" id="{27B36D7C-A33F-78E3-79FB-D43A1850F6D6}"/>
              </a:ext>
            </a:extLst>
          </p:cNvPr>
          <p:cNvSpPr>
            <a:spLocks noGrp="1"/>
          </p:cNvSpPr>
          <p:nvPr>
            <p:ph type="ftr" sz="quarter" idx="12"/>
          </p:nvPr>
        </p:nvSpPr>
        <p:spPr>
          <a:xfrm>
            <a:off x="1755649" y="6409944"/>
            <a:ext cx="1007668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i="1">
                <a:solidFill>
                  <a:srgbClr val="00214D"/>
                </a:solidFill>
                <a:latin typeface="Arial" panose="020B0604020202020204"/>
              </a:rPr>
              <a:t>Thi</a:t>
            </a:r>
            <a:r>
              <a:rPr lang="en-US">
                <a:solidFill>
                  <a:srgbClr val="00214D"/>
                </a:solidFill>
                <a:latin typeface="Arial" panose="020B0604020202020204"/>
              </a:rPr>
              <a:t>s is a footer in Arial italic size 12 font in Navy (#00214D)</a:t>
            </a:r>
            <a:endParaRPr kumimoji="0" lang="en-US" sz="1200" b="0" i="1" u="none" strike="noStrike" kern="1200" cap="none" spc="0" normalizeH="0" baseline="0" noProof="0">
              <a:ln>
                <a:noFill/>
              </a:ln>
              <a:solidFill>
                <a:srgbClr val="00214D"/>
              </a:solidFill>
              <a:effectLst/>
              <a:highlight>
                <a:srgbClr val="FF00FF"/>
              </a:highlight>
              <a:uLnTx/>
              <a:uFillTx/>
              <a:latin typeface="Arial" panose="020B0604020202020204"/>
              <a:ea typeface="+mn-ea"/>
              <a:cs typeface="+mn-cs"/>
            </a:endParaRPr>
          </a:p>
        </p:txBody>
      </p:sp>
      <p:sp>
        <p:nvSpPr>
          <p:cNvPr id="6" name="Footer Placeholder 6">
            <a:extLst>
              <a:ext uri="{FF2B5EF4-FFF2-40B4-BE49-F238E27FC236}">
                <a16:creationId xmlns:a16="http://schemas.microsoft.com/office/drawing/2014/main" id="{AA2919CB-075B-43FC-AE2F-BFFF43D164CB}"/>
              </a:ext>
            </a:extLst>
          </p:cNvPr>
          <p:cNvSpPr txBox="1">
            <a:spLocks/>
          </p:cNvSpPr>
          <p:nvPr/>
        </p:nvSpPr>
        <p:spPr>
          <a:xfrm>
            <a:off x="1755649" y="6409944"/>
            <a:ext cx="10076687" cy="3115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srgbClr val="0070C0">
                  <a:lumMod val="75000"/>
                </a:srgbClr>
              </a:solidFill>
              <a:effectLst/>
              <a:uLnTx/>
              <a:uFillTx/>
              <a:latin typeface="Arial" panose="020B0604020202020204"/>
              <a:ea typeface="+mn-ea"/>
              <a:cs typeface="+mn-cs"/>
            </a:endParaRPr>
          </a:p>
        </p:txBody>
      </p:sp>
      <p:sp>
        <p:nvSpPr>
          <p:cNvPr id="19" name="Content Placeholder 1">
            <a:extLst>
              <a:ext uri="{FF2B5EF4-FFF2-40B4-BE49-F238E27FC236}">
                <a16:creationId xmlns:a16="http://schemas.microsoft.com/office/drawing/2014/main" id="{83A69102-98A6-9D30-EBDD-76EF71F82345}"/>
              </a:ext>
            </a:extLst>
          </p:cNvPr>
          <p:cNvSpPr txBox="1">
            <a:spLocks/>
          </p:cNvSpPr>
          <p:nvPr/>
        </p:nvSpPr>
        <p:spPr>
          <a:xfrm>
            <a:off x="1196355" y="1483220"/>
            <a:ext cx="10635981" cy="2121895"/>
          </a:xfrm>
          <a:prstGeom prst="rect">
            <a:avLst/>
          </a:prstGeom>
        </p:spPr>
        <p:txBody>
          <a:bodyPr vert="horz" lIns="91440" tIns="45720" rIns="91440" bIns="45720" rtlCol="0"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kern="1200">
                <a:solidFill>
                  <a:schemeClr val="tx2"/>
                </a:solidFill>
                <a:latin typeface="Poppins" pitchFamily="2" charset="77"/>
                <a:ea typeface="+mn-ea"/>
                <a:cs typeface="Poppins" pitchFamily="2" charset="77"/>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b="0" i="0" kern="1200">
                <a:solidFill>
                  <a:schemeClr val="tx2"/>
                </a:solidFill>
                <a:latin typeface="Poppins" pitchFamily="2" charset="77"/>
                <a:ea typeface="+mn-ea"/>
                <a:cs typeface="Poppins" pitchFamily="2" charset="77"/>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5pPr>
            <a:lvl6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6pPr>
            <a:lvl7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7pPr>
            <a:lvl8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ct val="30000"/>
              </a:spcBef>
              <a:buClr>
                <a:schemeClr val="tx1">
                  <a:lumMod val="75000"/>
                  <a:lumOff val="25000"/>
                </a:schemeClr>
              </a:buClr>
              <a:buFont typeface="Arial" panose="020B0604020202020204" pitchFamily="34" charset="0"/>
              <a:buNone/>
              <a:defRPr sz="1800" kern="1200" baseline="0">
                <a:solidFill>
                  <a:schemeClr val="tx1">
                    <a:lumMod val="75000"/>
                    <a:lumOff val="25000"/>
                  </a:schemeClr>
                </a:solidFill>
                <a:latin typeface="+mn-lt"/>
                <a:ea typeface="+mn-ea"/>
                <a:cs typeface="+mn-cs"/>
              </a:defRPr>
            </a:lvl9pPr>
          </a:lstStyle>
          <a:p>
            <a:pPr>
              <a:lnSpc>
                <a:spcPct val="100000"/>
              </a:lnSpc>
              <a:spcBef>
                <a:spcPts val="0"/>
              </a:spcBef>
            </a:pPr>
            <a:r>
              <a:rPr lang="en-US">
                <a:solidFill>
                  <a:schemeClr val="bg1">
                    <a:lumMod val="10000"/>
                  </a:schemeClr>
                </a:solidFill>
                <a:latin typeface="Poppins" panose="00000500000000000000" pitchFamily="2" charset="0"/>
                <a:cs typeface="Poppins" panose="00000500000000000000" pitchFamily="2" charset="0"/>
              </a:rPr>
              <a:t>Slides 1-6 explain fonts, colors, graphics, and more. Please use these as reference and do not include them in your presentation. </a:t>
            </a:r>
          </a:p>
          <a:p>
            <a:pPr>
              <a:lnSpc>
                <a:spcPct val="100000"/>
              </a:lnSpc>
              <a:spcBef>
                <a:spcPts val="0"/>
              </a:spcBef>
            </a:pPr>
            <a:endParaRPr lang="en-US">
              <a:solidFill>
                <a:schemeClr val="bg1">
                  <a:lumMod val="10000"/>
                </a:schemeClr>
              </a:solidFill>
              <a:latin typeface="Poppins" panose="00000500000000000000" pitchFamily="2" charset="0"/>
              <a:cs typeface="Poppins" panose="00000500000000000000" pitchFamily="2" charset="0"/>
            </a:endParaRPr>
          </a:p>
          <a:p>
            <a:pPr>
              <a:lnSpc>
                <a:spcPct val="100000"/>
              </a:lnSpc>
              <a:spcBef>
                <a:spcPts val="0"/>
              </a:spcBef>
            </a:pPr>
            <a:r>
              <a:rPr lang="en-US">
                <a:solidFill>
                  <a:schemeClr val="bg1">
                    <a:lumMod val="10000"/>
                  </a:schemeClr>
                </a:solidFill>
                <a:latin typeface="Poppins"/>
                <a:cs typeface="Poppins"/>
              </a:rPr>
              <a:t>Slides 7-19 are blank and are to be used in your presentation. There are also blank slides for presentations that require a full screen image/rendering.</a:t>
            </a:r>
            <a:endParaRPr lang="en-US">
              <a:solidFill>
                <a:schemeClr val="bg1">
                  <a:lumMod val="10000"/>
                </a:schemeClr>
              </a:solidFill>
              <a:latin typeface="Poppins" panose="00000500000000000000" pitchFamily="2" charset="0"/>
              <a:cs typeface="Poppins" panose="00000500000000000000" pitchFamily="2" charset="0"/>
            </a:endParaRPr>
          </a:p>
          <a:p>
            <a:pPr>
              <a:lnSpc>
                <a:spcPct val="100000"/>
              </a:lnSpc>
              <a:spcBef>
                <a:spcPts val="0"/>
              </a:spcBef>
            </a:pPr>
            <a:endParaRPr lang="en-US">
              <a:solidFill>
                <a:schemeClr val="bg1">
                  <a:lumMod val="10000"/>
                </a:schemeClr>
              </a:solidFill>
              <a:latin typeface="Poppins" panose="00000500000000000000" pitchFamily="2" charset="0"/>
              <a:cs typeface="Poppins" panose="00000500000000000000" pitchFamily="2" charset="0"/>
            </a:endParaRPr>
          </a:p>
          <a:p>
            <a:pPr>
              <a:lnSpc>
                <a:spcPct val="100000"/>
              </a:lnSpc>
              <a:spcBef>
                <a:spcPts val="0"/>
              </a:spcBef>
            </a:pPr>
            <a:r>
              <a:rPr lang="en-US">
                <a:solidFill>
                  <a:schemeClr val="bg1">
                    <a:lumMod val="10000"/>
                  </a:schemeClr>
                </a:solidFill>
                <a:latin typeface="Poppins"/>
                <a:cs typeface="Poppins"/>
              </a:rPr>
              <a:t>An example presentation is included on Slides 20-29 as reference. </a:t>
            </a:r>
            <a:endParaRPr lang="en-US">
              <a:solidFill>
                <a:schemeClr val="bg1">
                  <a:lumMod val="10000"/>
                </a:schemeClr>
              </a:solidFill>
              <a:latin typeface="Poppins" panose="00000500000000000000" pitchFamily="2" charset="0"/>
              <a:cs typeface="Poppins" panose="00000500000000000000" pitchFamily="2" charset="0"/>
            </a:endParaRPr>
          </a:p>
          <a:p>
            <a:pPr>
              <a:lnSpc>
                <a:spcPct val="100000"/>
              </a:lnSpc>
              <a:spcBef>
                <a:spcPts val="0"/>
              </a:spcBef>
            </a:pPr>
            <a:endParaRPr lang="en-US">
              <a:solidFill>
                <a:schemeClr val="bg1">
                  <a:lumMod val="10000"/>
                </a:schemeClr>
              </a:solidFill>
              <a:latin typeface="Poppins" panose="00000500000000000000" pitchFamily="2" charset="0"/>
              <a:cs typeface="Poppins" panose="00000500000000000000" pitchFamily="2" charset="0"/>
            </a:endParaRPr>
          </a:p>
          <a:p>
            <a:pPr>
              <a:lnSpc>
                <a:spcPct val="100000"/>
              </a:lnSpc>
              <a:spcBef>
                <a:spcPts val="0"/>
              </a:spcBef>
            </a:pPr>
            <a:r>
              <a:rPr lang="en-US">
                <a:solidFill>
                  <a:schemeClr val="bg1">
                    <a:lumMod val="10000"/>
                  </a:schemeClr>
                </a:solidFill>
                <a:latin typeface="Poppins" panose="00000500000000000000" pitchFamily="2" charset="0"/>
                <a:cs typeface="Poppins" panose="00000500000000000000" pitchFamily="2" charset="0"/>
              </a:rPr>
              <a:t>Please download this template and do not modify the original on </a:t>
            </a:r>
            <a:r>
              <a:rPr lang="en-US" err="1">
                <a:solidFill>
                  <a:schemeClr val="bg1">
                    <a:lumMod val="10000"/>
                  </a:schemeClr>
                </a:solidFill>
                <a:latin typeface="Poppins" panose="00000500000000000000" pitchFamily="2" charset="0"/>
                <a:cs typeface="Poppins" panose="00000500000000000000" pitchFamily="2" charset="0"/>
              </a:rPr>
              <a:t>Sharepoint</a:t>
            </a:r>
            <a:r>
              <a:rPr lang="en-US">
                <a:solidFill>
                  <a:schemeClr val="bg1">
                    <a:lumMod val="10000"/>
                  </a:schemeClr>
                </a:solidFill>
                <a:latin typeface="Poppins" panose="00000500000000000000" pitchFamily="2" charset="0"/>
                <a:cs typeface="Poppins" panose="00000500000000000000" pitchFamily="2" charset="0"/>
              </a:rPr>
              <a:t>.</a:t>
            </a:r>
          </a:p>
          <a:p>
            <a:pPr>
              <a:lnSpc>
                <a:spcPct val="100000"/>
              </a:lnSpc>
              <a:spcBef>
                <a:spcPts val="0"/>
              </a:spcBef>
            </a:pPr>
            <a:endParaRPr lang="en-US">
              <a:solidFill>
                <a:schemeClr val="bg1">
                  <a:lumMod val="10000"/>
                </a:schemeClr>
              </a:solidFill>
              <a:latin typeface="Poppins" panose="00000500000000000000" pitchFamily="2" charset="0"/>
              <a:cs typeface="Poppins" panose="00000500000000000000" pitchFamily="2" charset="0"/>
            </a:endParaRPr>
          </a:p>
          <a:p>
            <a:pPr>
              <a:lnSpc>
                <a:spcPct val="100000"/>
              </a:lnSpc>
              <a:spcBef>
                <a:spcPts val="0"/>
              </a:spcBef>
            </a:pPr>
            <a:r>
              <a:rPr lang="en-US">
                <a:solidFill>
                  <a:schemeClr val="bg1">
                    <a:lumMod val="10000"/>
                  </a:schemeClr>
                </a:solidFill>
                <a:latin typeface="Poppins" panose="00000500000000000000" pitchFamily="2" charset="0"/>
                <a:cs typeface="Poppins" panose="00000500000000000000" pitchFamily="2" charset="0"/>
              </a:rPr>
              <a:t>Thank you!</a:t>
            </a:r>
          </a:p>
          <a:p>
            <a:pPr>
              <a:lnSpc>
                <a:spcPct val="100000"/>
              </a:lnSpc>
              <a:spcBef>
                <a:spcPts val="0"/>
              </a:spcBef>
            </a:pPr>
            <a:endParaRPr lang="en-US" sz="180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6618910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13EAE-F73D-3BD1-18E8-C302759C766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8E986BA-4715-F59D-7268-B887789C03A9}"/>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0447849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EE297-5DC0-DD8E-7AE7-96373932FA6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C40093-9CC9-3B56-4EE5-309D56CAC0B5}"/>
              </a:ext>
            </a:extLst>
          </p:cNvPr>
          <p:cNvSpPr>
            <a:spLocks noGrp="1"/>
          </p:cNvSpPr>
          <p:nvPr>
            <p:ph sz="quarter" idx="13"/>
          </p:nvPr>
        </p:nvSpPr>
        <p:spPr/>
        <p:txBody>
          <a:bodyPr/>
          <a:lstStyle/>
          <a:p>
            <a:endParaRPr lang="en-US"/>
          </a:p>
        </p:txBody>
      </p:sp>
    </p:spTree>
    <p:extLst>
      <p:ext uri="{BB962C8B-B14F-4D97-AF65-F5344CB8AC3E}">
        <p14:creationId xmlns:p14="http://schemas.microsoft.com/office/powerpoint/2010/main" val="38395483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E9083-7336-26AA-41B1-D855F2111A6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C510539-3A55-8A7A-418A-89F783384C4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644034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E1F1F1-4D7A-4DFC-A735-25A227EB2F4C}"/>
              </a:ext>
            </a:extLst>
          </p:cNvPr>
          <p:cNvSpPr>
            <a:spLocks noGrp="1"/>
          </p:cNvSpPr>
          <p:nvPr>
            <p:ph type="body" idx="1"/>
          </p:nvPr>
        </p:nvSpPr>
        <p:spPr/>
        <p:txBody>
          <a:bodyPr/>
          <a:lstStyle/>
          <a:p>
            <a:endParaRPr lang="en-US"/>
          </a:p>
        </p:txBody>
      </p:sp>
      <p:sp>
        <p:nvSpPr>
          <p:cNvPr id="3" name="Content Placeholder 2">
            <a:extLst>
              <a:ext uri="{FF2B5EF4-FFF2-40B4-BE49-F238E27FC236}">
                <a16:creationId xmlns:a16="http://schemas.microsoft.com/office/drawing/2014/main" id="{9997EB09-47FF-83D8-0AB7-49BD5F0965BE}"/>
              </a:ext>
            </a:extLst>
          </p:cNvPr>
          <p:cNvSpPr>
            <a:spLocks noGrp="1"/>
          </p:cNvSpPr>
          <p:nvPr>
            <p:ph sz="half" idx="2"/>
          </p:nvPr>
        </p:nvSpPr>
        <p:spPr/>
        <p:txBody>
          <a:bodyPr/>
          <a:lstStyle/>
          <a:p>
            <a:endParaRPr lang="en-US"/>
          </a:p>
        </p:txBody>
      </p:sp>
      <p:sp>
        <p:nvSpPr>
          <p:cNvPr id="4" name="Text Placeholder 3">
            <a:extLst>
              <a:ext uri="{FF2B5EF4-FFF2-40B4-BE49-F238E27FC236}">
                <a16:creationId xmlns:a16="http://schemas.microsoft.com/office/drawing/2014/main" id="{E0FA5915-0F47-ED56-7EC9-8166B3823B52}"/>
              </a:ext>
            </a:extLst>
          </p:cNvPr>
          <p:cNvSpPr>
            <a:spLocks noGrp="1"/>
          </p:cNvSpPr>
          <p:nvPr>
            <p:ph type="body" sz="quarter" idx="3"/>
          </p:nvPr>
        </p:nvSpPr>
        <p:spPr/>
        <p:txBody>
          <a:bodyPr/>
          <a:lstStyle/>
          <a:p>
            <a:endParaRPr lang="en-US"/>
          </a:p>
        </p:txBody>
      </p:sp>
      <p:sp>
        <p:nvSpPr>
          <p:cNvPr id="5" name="Content Placeholder 4">
            <a:extLst>
              <a:ext uri="{FF2B5EF4-FFF2-40B4-BE49-F238E27FC236}">
                <a16:creationId xmlns:a16="http://schemas.microsoft.com/office/drawing/2014/main" id="{CA71538A-624B-5B79-6647-00F091B49B88}"/>
              </a:ext>
            </a:extLst>
          </p:cNvPr>
          <p:cNvSpPr>
            <a:spLocks noGrp="1"/>
          </p:cNvSpPr>
          <p:nvPr>
            <p:ph sz="quarter" idx="4"/>
          </p:nvPr>
        </p:nvSpPr>
        <p:spPr/>
        <p:txBody>
          <a:bodyPr/>
          <a:lstStyle/>
          <a:p>
            <a:endParaRPr lang="en-US"/>
          </a:p>
        </p:txBody>
      </p:sp>
      <p:sp>
        <p:nvSpPr>
          <p:cNvPr id="6" name="Title 5">
            <a:extLst>
              <a:ext uri="{FF2B5EF4-FFF2-40B4-BE49-F238E27FC236}">
                <a16:creationId xmlns:a16="http://schemas.microsoft.com/office/drawing/2014/main" id="{64654887-CD74-123F-D8ED-E76222E5238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1868920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3A89E-D764-8962-AA67-D05B1436781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2271084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9543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95A80-4188-DAB5-7D43-AC4B6DC616D1}"/>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585830C9-8BBB-96BB-ED37-96FC5EDAC652}"/>
              </a:ext>
            </a:extLst>
          </p:cNvPr>
          <p:cNvSpPr>
            <a:spLocks noGrp="1"/>
          </p:cNvSpPr>
          <p:nvPr>
            <p:ph type="pic" sz="quarter" idx="10"/>
          </p:nvPr>
        </p:nvSpPr>
        <p:spPr/>
        <p:txBody>
          <a:bodyPr/>
          <a:lstStyle/>
          <a:p>
            <a:endParaRPr lang="en-US"/>
          </a:p>
        </p:txBody>
      </p:sp>
      <p:sp>
        <p:nvSpPr>
          <p:cNvPr id="4" name="Text Placeholder 3">
            <a:extLst>
              <a:ext uri="{FF2B5EF4-FFF2-40B4-BE49-F238E27FC236}">
                <a16:creationId xmlns:a16="http://schemas.microsoft.com/office/drawing/2014/main" id="{A9DC4F5F-613E-2AEB-6A20-D9CDD8ABDFD4}"/>
              </a:ext>
            </a:extLst>
          </p:cNvPr>
          <p:cNvSpPr>
            <a:spLocks noGrp="1"/>
          </p:cNvSpPr>
          <p:nvPr>
            <p:ph type="body" sz="quarter" idx="11"/>
          </p:nvPr>
        </p:nvSpPr>
        <p:spPr/>
        <p:txBody>
          <a:bodyPr/>
          <a:lstStyle/>
          <a:p>
            <a:endParaRPr lang="en-US"/>
          </a:p>
        </p:txBody>
      </p:sp>
      <p:sp>
        <p:nvSpPr>
          <p:cNvPr id="5" name="Picture Placeholder 4">
            <a:extLst>
              <a:ext uri="{FF2B5EF4-FFF2-40B4-BE49-F238E27FC236}">
                <a16:creationId xmlns:a16="http://schemas.microsoft.com/office/drawing/2014/main" id="{0CFD1821-ED25-6B4A-5CCC-AA3E95BF0D26}"/>
              </a:ext>
            </a:extLst>
          </p:cNvPr>
          <p:cNvSpPr>
            <a:spLocks noGrp="1"/>
          </p:cNvSpPr>
          <p:nvPr>
            <p:ph type="pic" sz="quarter" idx="19"/>
          </p:nvPr>
        </p:nvSpPr>
        <p:spPr/>
        <p:txBody>
          <a:bodyPr/>
          <a:lstStyle/>
          <a:p>
            <a:endParaRPr lang="en-US"/>
          </a:p>
        </p:txBody>
      </p:sp>
      <p:sp>
        <p:nvSpPr>
          <p:cNvPr id="6" name="Text Placeholder 5">
            <a:extLst>
              <a:ext uri="{FF2B5EF4-FFF2-40B4-BE49-F238E27FC236}">
                <a16:creationId xmlns:a16="http://schemas.microsoft.com/office/drawing/2014/main" id="{67CE0610-7668-3B68-A5D0-C22128E02602}"/>
              </a:ext>
            </a:extLst>
          </p:cNvPr>
          <p:cNvSpPr>
            <a:spLocks noGrp="1"/>
          </p:cNvSpPr>
          <p:nvPr>
            <p:ph type="body" sz="quarter" idx="20"/>
          </p:nvPr>
        </p:nvSpPr>
        <p:spPr/>
        <p:txBody>
          <a:bodyPr/>
          <a:lstStyle/>
          <a:p>
            <a:endParaRPr lang="en-US"/>
          </a:p>
        </p:txBody>
      </p:sp>
      <p:sp>
        <p:nvSpPr>
          <p:cNvPr id="7" name="Picture Placeholder 6">
            <a:extLst>
              <a:ext uri="{FF2B5EF4-FFF2-40B4-BE49-F238E27FC236}">
                <a16:creationId xmlns:a16="http://schemas.microsoft.com/office/drawing/2014/main" id="{7C5C497B-AD61-51BA-9DA0-07C975011253}"/>
              </a:ext>
            </a:extLst>
          </p:cNvPr>
          <p:cNvSpPr>
            <a:spLocks noGrp="1"/>
          </p:cNvSpPr>
          <p:nvPr>
            <p:ph type="pic" sz="quarter" idx="21"/>
          </p:nvPr>
        </p:nvSpPr>
        <p:spPr/>
        <p:txBody>
          <a:bodyPr/>
          <a:lstStyle/>
          <a:p>
            <a:endParaRPr lang="en-US"/>
          </a:p>
        </p:txBody>
      </p:sp>
      <p:sp>
        <p:nvSpPr>
          <p:cNvPr id="8" name="Text Placeholder 7">
            <a:extLst>
              <a:ext uri="{FF2B5EF4-FFF2-40B4-BE49-F238E27FC236}">
                <a16:creationId xmlns:a16="http://schemas.microsoft.com/office/drawing/2014/main" id="{9F21E5D6-29B0-E3CD-755D-D77EA877C260}"/>
              </a:ext>
            </a:extLst>
          </p:cNvPr>
          <p:cNvSpPr>
            <a:spLocks noGrp="1"/>
          </p:cNvSpPr>
          <p:nvPr>
            <p:ph type="body" sz="quarter" idx="22"/>
          </p:nvPr>
        </p:nvSpPr>
        <p:spPr/>
        <p:txBody>
          <a:bodyPr/>
          <a:lstStyle/>
          <a:p>
            <a:endParaRPr lang="en-US"/>
          </a:p>
        </p:txBody>
      </p:sp>
      <p:sp>
        <p:nvSpPr>
          <p:cNvPr id="9" name="Picture Placeholder 8">
            <a:extLst>
              <a:ext uri="{FF2B5EF4-FFF2-40B4-BE49-F238E27FC236}">
                <a16:creationId xmlns:a16="http://schemas.microsoft.com/office/drawing/2014/main" id="{97D03FB6-8000-03D4-838B-DBE8DF14549A}"/>
              </a:ext>
            </a:extLst>
          </p:cNvPr>
          <p:cNvSpPr>
            <a:spLocks noGrp="1"/>
          </p:cNvSpPr>
          <p:nvPr>
            <p:ph type="pic" sz="quarter" idx="23"/>
          </p:nvPr>
        </p:nvSpPr>
        <p:spPr/>
        <p:txBody>
          <a:bodyPr/>
          <a:lstStyle/>
          <a:p>
            <a:endParaRPr lang="en-US"/>
          </a:p>
        </p:txBody>
      </p:sp>
      <p:sp>
        <p:nvSpPr>
          <p:cNvPr id="10" name="Text Placeholder 9">
            <a:extLst>
              <a:ext uri="{FF2B5EF4-FFF2-40B4-BE49-F238E27FC236}">
                <a16:creationId xmlns:a16="http://schemas.microsoft.com/office/drawing/2014/main" id="{FB018397-C397-1042-C56A-23483344A9CF}"/>
              </a:ext>
            </a:extLst>
          </p:cNvPr>
          <p:cNvSpPr>
            <a:spLocks noGrp="1"/>
          </p:cNvSpPr>
          <p:nvPr>
            <p:ph type="body" sz="quarter" idx="24"/>
          </p:nvPr>
        </p:nvSpPr>
        <p:spPr/>
        <p:txBody>
          <a:bodyPr/>
          <a:lstStyle/>
          <a:p>
            <a:endParaRPr lang="en-US"/>
          </a:p>
        </p:txBody>
      </p:sp>
    </p:spTree>
    <p:extLst>
      <p:ext uri="{BB962C8B-B14F-4D97-AF65-F5344CB8AC3E}">
        <p14:creationId xmlns:p14="http://schemas.microsoft.com/office/powerpoint/2010/main" val="26112018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7C250-BCB5-AD97-7E8B-47625D930774}"/>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6DD740C4-D61E-7C87-3AE6-63DAEC1BF7D9}"/>
              </a:ext>
            </a:extLst>
          </p:cNvPr>
          <p:cNvSpPr>
            <a:spLocks noGrp="1"/>
          </p:cNvSpPr>
          <p:nvPr>
            <p:ph type="pic" sz="quarter" idx="10"/>
          </p:nvPr>
        </p:nvSpPr>
        <p:spPr/>
        <p:txBody>
          <a:bodyPr/>
          <a:lstStyle/>
          <a:p>
            <a:endParaRPr lang="en-US"/>
          </a:p>
        </p:txBody>
      </p:sp>
      <p:sp>
        <p:nvSpPr>
          <p:cNvPr id="4" name="Text Placeholder 3">
            <a:extLst>
              <a:ext uri="{FF2B5EF4-FFF2-40B4-BE49-F238E27FC236}">
                <a16:creationId xmlns:a16="http://schemas.microsoft.com/office/drawing/2014/main" id="{8967D8D2-7631-4F96-6098-AD0B66DF239A}"/>
              </a:ext>
            </a:extLst>
          </p:cNvPr>
          <p:cNvSpPr>
            <a:spLocks noGrp="1"/>
          </p:cNvSpPr>
          <p:nvPr>
            <p:ph type="body" sz="quarter" idx="11"/>
          </p:nvPr>
        </p:nvSpPr>
        <p:spPr/>
        <p:txBody>
          <a:bodyPr/>
          <a:lstStyle/>
          <a:p>
            <a:endParaRPr lang="en-US"/>
          </a:p>
        </p:txBody>
      </p:sp>
      <p:sp>
        <p:nvSpPr>
          <p:cNvPr id="5" name="Picture Placeholder 4">
            <a:extLst>
              <a:ext uri="{FF2B5EF4-FFF2-40B4-BE49-F238E27FC236}">
                <a16:creationId xmlns:a16="http://schemas.microsoft.com/office/drawing/2014/main" id="{EDF3EB23-3A52-4F24-1D1C-5ECCEF4262AB}"/>
              </a:ext>
            </a:extLst>
          </p:cNvPr>
          <p:cNvSpPr>
            <a:spLocks noGrp="1"/>
          </p:cNvSpPr>
          <p:nvPr>
            <p:ph type="pic" sz="quarter" idx="14"/>
          </p:nvPr>
        </p:nvSpPr>
        <p:spPr/>
        <p:txBody>
          <a:bodyPr/>
          <a:lstStyle/>
          <a:p>
            <a:endParaRPr lang="en-US"/>
          </a:p>
        </p:txBody>
      </p:sp>
      <p:sp>
        <p:nvSpPr>
          <p:cNvPr id="6" name="Text Placeholder 5">
            <a:extLst>
              <a:ext uri="{FF2B5EF4-FFF2-40B4-BE49-F238E27FC236}">
                <a16:creationId xmlns:a16="http://schemas.microsoft.com/office/drawing/2014/main" id="{AE031FE6-9F6B-B4DE-43CD-718B696B5C45}"/>
              </a:ext>
            </a:extLst>
          </p:cNvPr>
          <p:cNvSpPr>
            <a:spLocks noGrp="1"/>
          </p:cNvSpPr>
          <p:nvPr>
            <p:ph type="body" sz="quarter" idx="15"/>
          </p:nvPr>
        </p:nvSpPr>
        <p:spPr/>
        <p:txBody>
          <a:bodyPr/>
          <a:lstStyle/>
          <a:p>
            <a:endParaRPr lang="en-US"/>
          </a:p>
        </p:txBody>
      </p:sp>
      <p:sp>
        <p:nvSpPr>
          <p:cNvPr id="7" name="Picture Placeholder 6">
            <a:extLst>
              <a:ext uri="{FF2B5EF4-FFF2-40B4-BE49-F238E27FC236}">
                <a16:creationId xmlns:a16="http://schemas.microsoft.com/office/drawing/2014/main" id="{3DEB5279-4D92-187B-B8A0-8E1A07CCC404}"/>
              </a:ext>
            </a:extLst>
          </p:cNvPr>
          <p:cNvSpPr>
            <a:spLocks noGrp="1"/>
          </p:cNvSpPr>
          <p:nvPr>
            <p:ph type="pic" sz="quarter" idx="19"/>
          </p:nvPr>
        </p:nvSpPr>
        <p:spPr/>
        <p:txBody>
          <a:bodyPr/>
          <a:lstStyle/>
          <a:p>
            <a:endParaRPr lang="en-US"/>
          </a:p>
        </p:txBody>
      </p:sp>
      <p:sp>
        <p:nvSpPr>
          <p:cNvPr id="8" name="Text Placeholder 7">
            <a:extLst>
              <a:ext uri="{FF2B5EF4-FFF2-40B4-BE49-F238E27FC236}">
                <a16:creationId xmlns:a16="http://schemas.microsoft.com/office/drawing/2014/main" id="{F7B5F857-1689-3C99-B585-B952369A2D70}"/>
              </a:ext>
            </a:extLst>
          </p:cNvPr>
          <p:cNvSpPr>
            <a:spLocks noGrp="1"/>
          </p:cNvSpPr>
          <p:nvPr>
            <p:ph type="body" sz="quarter" idx="20"/>
          </p:nvPr>
        </p:nvSpPr>
        <p:spPr/>
        <p:txBody>
          <a:bodyPr/>
          <a:lstStyle/>
          <a:p>
            <a:endParaRPr lang="en-US"/>
          </a:p>
        </p:txBody>
      </p:sp>
      <p:sp>
        <p:nvSpPr>
          <p:cNvPr id="9" name="Picture Placeholder 8">
            <a:extLst>
              <a:ext uri="{FF2B5EF4-FFF2-40B4-BE49-F238E27FC236}">
                <a16:creationId xmlns:a16="http://schemas.microsoft.com/office/drawing/2014/main" id="{672A408F-C4E1-E09A-2BCE-CCD74E3B2AFA}"/>
              </a:ext>
            </a:extLst>
          </p:cNvPr>
          <p:cNvSpPr>
            <a:spLocks noGrp="1"/>
          </p:cNvSpPr>
          <p:nvPr>
            <p:ph type="pic" sz="quarter" idx="21"/>
          </p:nvPr>
        </p:nvSpPr>
        <p:spPr/>
        <p:txBody>
          <a:bodyPr/>
          <a:lstStyle/>
          <a:p>
            <a:endParaRPr lang="en-US"/>
          </a:p>
        </p:txBody>
      </p:sp>
      <p:sp>
        <p:nvSpPr>
          <p:cNvPr id="10" name="Text Placeholder 9">
            <a:extLst>
              <a:ext uri="{FF2B5EF4-FFF2-40B4-BE49-F238E27FC236}">
                <a16:creationId xmlns:a16="http://schemas.microsoft.com/office/drawing/2014/main" id="{EF4B3F2E-9E22-2AB6-B321-0AA4BA1FF73A}"/>
              </a:ext>
            </a:extLst>
          </p:cNvPr>
          <p:cNvSpPr>
            <a:spLocks noGrp="1"/>
          </p:cNvSpPr>
          <p:nvPr>
            <p:ph type="body" sz="quarter" idx="22"/>
          </p:nvPr>
        </p:nvSpPr>
        <p:spPr/>
        <p:txBody>
          <a:bodyPr/>
          <a:lstStyle/>
          <a:p>
            <a:endParaRPr lang="en-US"/>
          </a:p>
        </p:txBody>
      </p:sp>
      <p:sp>
        <p:nvSpPr>
          <p:cNvPr id="11" name="Picture Placeholder 10">
            <a:extLst>
              <a:ext uri="{FF2B5EF4-FFF2-40B4-BE49-F238E27FC236}">
                <a16:creationId xmlns:a16="http://schemas.microsoft.com/office/drawing/2014/main" id="{6AFF8A80-6A5D-77EF-F216-3BC80E8F02E7}"/>
              </a:ext>
            </a:extLst>
          </p:cNvPr>
          <p:cNvSpPr>
            <a:spLocks noGrp="1"/>
          </p:cNvSpPr>
          <p:nvPr>
            <p:ph type="pic" sz="quarter" idx="23"/>
          </p:nvPr>
        </p:nvSpPr>
        <p:spPr/>
        <p:txBody>
          <a:bodyPr/>
          <a:lstStyle/>
          <a:p>
            <a:endParaRPr lang="en-US"/>
          </a:p>
        </p:txBody>
      </p:sp>
      <p:sp>
        <p:nvSpPr>
          <p:cNvPr id="12" name="Text Placeholder 11">
            <a:extLst>
              <a:ext uri="{FF2B5EF4-FFF2-40B4-BE49-F238E27FC236}">
                <a16:creationId xmlns:a16="http://schemas.microsoft.com/office/drawing/2014/main" id="{D92250FB-5D0D-9318-273B-0D08F4F01B9D}"/>
              </a:ext>
            </a:extLst>
          </p:cNvPr>
          <p:cNvSpPr>
            <a:spLocks noGrp="1"/>
          </p:cNvSpPr>
          <p:nvPr>
            <p:ph type="body" sz="quarter" idx="24"/>
          </p:nvPr>
        </p:nvSpPr>
        <p:spPr/>
        <p:txBody>
          <a:bodyPr/>
          <a:lstStyle/>
          <a:p>
            <a:endParaRPr lang="en-US"/>
          </a:p>
        </p:txBody>
      </p:sp>
      <p:sp>
        <p:nvSpPr>
          <p:cNvPr id="13" name="Picture Placeholder 12">
            <a:extLst>
              <a:ext uri="{FF2B5EF4-FFF2-40B4-BE49-F238E27FC236}">
                <a16:creationId xmlns:a16="http://schemas.microsoft.com/office/drawing/2014/main" id="{2E488EAF-AB33-D455-F8E7-5AAD8379126B}"/>
              </a:ext>
            </a:extLst>
          </p:cNvPr>
          <p:cNvSpPr>
            <a:spLocks noGrp="1"/>
          </p:cNvSpPr>
          <p:nvPr>
            <p:ph type="pic" sz="quarter" idx="25"/>
          </p:nvPr>
        </p:nvSpPr>
        <p:spPr/>
        <p:txBody>
          <a:bodyPr/>
          <a:lstStyle/>
          <a:p>
            <a:endParaRPr lang="en-US"/>
          </a:p>
        </p:txBody>
      </p:sp>
      <p:sp>
        <p:nvSpPr>
          <p:cNvPr id="14" name="Text Placeholder 13">
            <a:extLst>
              <a:ext uri="{FF2B5EF4-FFF2-40B4-BE49-F238E27FC236}">
                <a16:creationId xmlns:a16="http://schemas.microsoft.com/office/drawing/2014/main" id="{DD64F0C6-DA8A-DD6F-637F-921129286265}"/>
              </a:ext>
            </a:extLst>
          </p:cNvPr>
          <p:cNvSpPr>
            <a:spLocks noGrp="1"/>
          </p:cNvSpPr>
          <p:nvPr>
            <p:ph type="body" sz="quarter" idx="26"/>
          </p:nvPr>
        </p:nvSpPr>
        <p:spPr/>
        <p:txBody>
          <a:bodyPr/>
          <a:lstStyle/>
          <a:p>
            <a:endParaRPr lang="en-US"/>
          </a:p>
        </p:txBody>
      </p:sp>
    </p:spTree>
    <p:extLst>
      <p:ext uri="{BB962C8B-B14F-4D97-AF65-F5344CB8AC3E}">
        <p14:creationId xmlns:p14="http://schemas.microsoft.com/office/powerpoint/2010/main" val="21501446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5D4D47-66BB-4133-0D37-FD0CC0256034}"/>
              </a:ext>
            </a:extLst>
          </p:cNvPr>
          <p:cNvSpPr>
            <a:spLocks noGrp="1"/>
          </p:cNvSpPr>
          <p:nvPr>
            <p:ph type="pic" idx="1"/>
          </p:nvPr>
        </p:nvSpPr>
        <p:spPr/>
        <p:txBody>
          <a:bodyPr/>
          <a:lstStyle/>
          <a:p>
            <a:endParaRPr lang="en-US"/>
          </a:p>
        </p:txBody>
      </p:sp>
      <p:sp>
        <p:nvSpPr>
          <p:cNvPr id="3" name="Title 2">
            <a:extLst>
              <a:ext uri="{FF2B5EF4-FFF2-40B4-BE49-F238E27FC236}">
                <a16:creationId xmlns:a16="http://schemas.microsoft.com/office/drawing/2014/main" id="{13D09C57-E4F1-216B-7FB5-06B80B01B333}"/>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881160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914AE1C4-0B91-8B1C-49AF-788FEC35D847}"/>
              </a:ext>
            </a:extLst>
          </p:cNvPr>
          <p:cNvSpPr>
            <a:spLocks noGrp="1"/>
          </p:cNvSpPr>
          <p:nvPr>
            <p:ph type="pic" idx="1"/>
          </p:nvPr>
        </p:nvSpPr>
        <p:spPr/>
        <p:txBody>
          <a:bodyPr/>
          <a:lstStyle/>
          <a:p>
            <a:endParaRPr lang="en-US"/>
          </a:p>
        </p:txBody>
      </p:sp>
    </p:spTree>
    <p:extLst>
      <p:ext uri="{BB962C8B-B14F-4D97-AF65-F5344CB8AC3E}">
        <p14:creationId xmlns:p14="http://schemas.microsoft.com/office/powerpoint/2010/main" val="20016505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39825" y="654767"/>
            <a:ext cx="8906256" cy="365125"/>
          </a:xfrm>
        </p:spPr>
        <p:txBody>
          <a:bodyPr>
            <a:normAutofit fontScale="90000"/>
          </a:bodyPr>
          <a:lstStyle/>
          <a:p>
            <a:r>
              <a:rPr lang="en-US" sz="3600">
                <a:solidFill>
                  <a:srgbClr val="00214D"/>
                </a:solidFill>
              </a:rPr>
              <a:t>Fonts</a:t>
            </a:r>
            <a:endParaRPr lang="en-US" sz="3200">
              <a:solidFill>
                <a:srgbClr val="00214D"/>
              </a:solidFill>
            </a:endParaRPr>
          </a:p>
        </p:txBody>
      </p:sp>
      <p:sp>
        <p:nvSpPr>
          <p:cNvPr id="5" name="Footer Placeholder 4">
            <a:extLst>
              <a:ext uri="{FF2B5EF4-FFF2-40B4-BE49-F238E27FC236}">
                <a16:creationId xmlns:a16="http://schemas.microsoft.com/office/drawing/2014/main" id="{27B36D7C-A33F-78E3-79FB-D43A1850F6D6}"/>
              </a:ext>
            </a:extLst>
          </p:cNvPr>
          <p:cNvSpPr>
            <a:spLocks noGrp="1"/>
          </p:cNvSpPr>
          <p:nvPr>
            <p:ph type="ftr" sz="quarter" idx="12"/>
          </p:nvPr>
        </p:nvSpPr>
        <p:spPr>
          <a:xfrm>
            <a:off x="1755649" y="6409944"/>
            <a:ext cx="1007668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i="1">
                <a:solidFill>
                  <a:srgbClr val="00214D"/>
                </a:solidFill>
                <a:latin typeface="Arial" panose="020B0604020202020204"/>
              </a:rPr>
              <a:t>Thi</a:t>
            </a:r>
            <a:r>
              <a:rPr lang="en-US">
                <a:solidFill>
                  <a:srgbClr val="00214D"/>
                </a:solidFill>
                <a:latin typeface="Arial" panose="020B0604020202020204"/>
              </a:rPr>
              <a:t>s is a footer in Arial italic size 12 font in Navy (#00214D)</a:t>
            </a:r>
            <a:endParaRPr kumimoji="0" lang="en-US" sz="1200" b="0" i="1" u="none" strike="noStrike" kern="1200" cap="none" spc="0" normalizeH="0" baseline="0" noProof="0">
              <a:ln>
                <a:noFill/>
              </a:ln>
              <a:solidFill>
                <a:srgbClr val="00214D"/>
              </a:solidFill>
              <a:effectLst/>
              <a:highlight>
                <a:srgbClr val="FF00FF"/>
              </a:highlight>
              <a:uLnTx/>
              <a:uFillTx/>
              <a:latin typeface="Arial" panose="020B0604020202020204"/>
              <a:ea typeface="+mn-ea"/>
              <a:cs typeface="+mn-cs"/>
            </a:endParaRPr>
          </a:p>
        </p:txBody>
      </p:sp>
      <p:sp>
        <p:nvSpPr>
          <p:cNvPr id="6" name="Footer Placeholder 6">
            <a:extLst>
              <a:ext uri="{FF2B5EF4-FFF2-40B4-BE49-F238E27FC236}">
                <a16:creationId xmlns:a16="http://schemas.microsoft.com/office/drawing/2014/main" id="{AA2919CB-075B-43FC-AE2F-BFFF43D164CB}"/>
              </a:ext>
            </a:extLst>
          </p:cNvPr>
          <p:cNvSpPr txBox="1">
            <a:spLocks/>
          </p:cNvSpPr>
          <p:nvPr/>
        </p:nvSpPr>
        <p:spPr>
          <a:xfrm>
            <a:off x="1755649" y="6409944"/>
            <a:ext cx="10076687" cy="3115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srgbClr val="0070C0">
                  <a:lumMod val="75000"/>
                </a:srgbClr>
              </a:solidFill>
              <a:effectLst/>
              <a:uLnTx/>
              <a:uFillTx/>
              <a:latin typeface="Arial" panose="020B0604020202020204"/>
              <a:ea typeface="+mn-ea"/>
              <a:cs typeface="+mn-cs"/>
            </a:endParaRPr>
          </a:p>
        </p:txBody>
      </p:sp>
      <p:sp>
        <p:nvSpPr>
          <p:cNvPr id="11" name="Content Placeholder 1">
            <a:extLst>
              <a:ext uri="{FF2B5EF4-FFF2-40B4-BE49-F238E27FC236}">
                <a16:creationId xmlns:a16="http://schemas.microsoft.com/office/drawing/2014/main" id="{3CBBBD45-4379-30EA-797A-1B77A2BE47BD}"/>
              </a:ext>
            </a:extLst>
          </p:cNvPr>
          <p:cNvSpPr txBox="1">
            <a:spLocks/>
          </p:cNvSpPr>
          <p:nvPr/>
        </p:nvSpPr>
        <p:spPr>
          <a:xfrm>
            <a:off x="1196355" y="3605117"/>
            <a:ext cx="4760561" cy="1053462"/>
          </a:xfrm>
          <a:prstGeom prst="rect">
            <a:avLst/>
          </a:prstGeom>
        </p:spPr>
        <p:txBody>
          <a:bodyPr vert="horz" lIns="91440" tIns="45720" rIns="91440" bIns="45720" rtlCol="0"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kern="1200">
                <a:solidFill>
                  <a:schemeClr val="tx2"/>
                </a:solidFill>
                <a:latin typeface="Poppins" pitchFamily="2" charset="77"/>
                <a:ea typeface="+mn-ea"/>
                <a:cs typeface="Poppins" pitchFamily="2" charset="77"/>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b="0" i="0" kern="1200">
                <a:solidFill>
                  <a:schemeClr val="tx2"/>
                </a:solidFill>
                <a:latin typeface="Poppins" pitchFamily="2" charset="77"/>
                <a:ea typeface="+mn-ea"/>
                <a:cs typeface="Poppins" pitchFamily="2" charset="77"/>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5pPr>
            <a:lvl6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6pPr>
            <a:lvl7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7pPr>
            <a:lvl8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ct val="30000"/>
              </a:spcBef>
              <a:buClr>
                <a:schemeClr val="tx1">
                  <a:lumMod val="75000"/>
                  <a:lumOff val="25000"/>
                </a:schemeClr>
              </a:buClr>
              <a:buFont typeface="Arial" panose="020B0604020202020204" pitchFamily="34" charset="0"/>
              <a:buNone/>
              <a:defRPr sz="1800" kern="1200" baseline="0">
                <a:solidFill>
                  <a:schemeClr val="tx1">
                    <a:lumMod val="75000"/>
                    <a:lumOff val="25000"/>
                  </a:schemeClr>
                </a:solidFill>
                <a:latin typeface="+mn-lt"/>
                <a:ea typeface="+mn-ea"/>
                <a:cs typeface="+mn-cs"/>
              </a:defRPr>
            </a:lvl9pPr>
          </a:lstStyle>
          <a:p>
            <a:r>
              <a:rPr lang="en-US">
                <a:solidFill>
                  <a:schemeClr val="bg1">
                    <a:lumMod val="10000"/>
                  </a:schemeClr>
                </a:solidFill>
                <a:latin typeface="Poppins" panose="00000500000000000000" pitchFamily="2" charset="0"/>
                <a:cs typeface="Poppins" panose="00000500000000000000" pitchFamily="2" charset="0"/>
              </a:rPr>
              <a:t>Poppins Regular</a:t>
            </a:r>
          </a:p>
          <a:p>
            <a:pPr marL="342900" indent="-342900">
              <a:buFont typeface="Arial" panose="020B0604020202020204" pitchFamily="34" charset="0"/>
              <a:buChar char="•"/>
            </a:pPr>
            <a:r>
              <a:rPr lang="en-US">
                <a:solidFill>
                  <a:schemeClr val="bg1">
                    <a:lumMod val="10000"/>
                  </a:schemeClr>
                </a:solidFill>
                <a:latin typeface="Poppins" panose="00000500000000000000" pitchFamily="2" charset="0"/>
                <a:cs typeface="Poppins" panose="00000500000000000000" pitchFamily="2" charset="0"/>
              </a:rPr>
              <a:t>All other body copy should use this style for all text besides headings. Use with </a:t>
            </a:r>
            <a:r>
              <a:rPr lang="en-US">
                <a:solidFill>
                  <a:srgbClr val="00214D"/>
                </a:solidFill>
                <a:latin typeface="Poppins" panose="00000500000000000000" pitchFamily="2" charset="0"/>
                <a:cs typeface="Poppins" panose="00000500000000000000" pitchFamily="2" charset="0"/>
              </a:rPr>
              <a:t>Navy</a:t>
            </a:r>
            <a:r>
              <a:rPr lang="en-US">
                <a:solidFill>
                  <a:schemeClr val="bg1">
                    <a:lumMod val="10000"/>
                  </a:schemeClr>
                </a:solidFill>
                <a:latin typeface="Poppins" panose="00000500000000000000" pitchFamily="2" charset="0"/>
                <a:cs typeface="Poppins" panose="00000500000000000000" pitchFamily="2" charset="0"/>
              </a:rPr>
              <a:t>,</a:t>
            </a:r>
            <a:r>
              <a:rPr lang="en-US">
                <a:solidFill>
                  <a:schemeClr val="accent2"/>
                </a:solidFill>
                <a:latin typeface="Poppins" panose="00000500000000000000" pitchFamily="2" charset="0"/>
                <a:cs typeface="Poppins" panose="00000500000000000000" pitchFamily="2" charset="0"/>
              </a:rPr>
              <a:t> </a:t>
            </a:r>
            <a:r>
              <a:rPr lang="en-US">
                <a:solidFill>
                  <a:srgbClr val="003D9C"/>
                </a:solidFill>
                <a:latin typeface="Poppins" panose="00000500000000000000" pitchFamily="2" charset="0"/>
                <a:cs typeface="Poppins" panose="00000500000000000000" pitchFamily="2" charset="0"/>
              </a:rPr>
              <a:t>Marine</a:t>
            </a:r>
            <a:r>
              <a:rPr lang="en-US">
                <a:solidFill>
                  <a:schemeClr val="accent2"/>
                </a:solidFill>
                <a:latin typeface="Poppins" panose="00000500000000000000" pitchFamily="2" charset="0"/>
                <a:cs typeface="Poppins" panose="00000500000000000000" pitchFamily="2" charset="0"/>
              </a:rPr>
              <a:t>, </a:t>
            </a:r>
            <a:r>
              <a:rPr lang="en-US">
                <a:solidFill>
                  <a:srgbClr val="006145"/>
                </a:solidFill>
                <a:latin typeface="Poppins" panose="00000500000000000000" pitchFamily="2" charset="0"/>
                <a:cs typeface="Poppins" panose="00000500000000000000" pitchFamily="2" charset="0"/>
              </a:rPr>
              <a:t>Interstate Green</a:t>
            </a:r>
            <a:r>
              <a:rPr lang="en-US">
                <a:solidFill>
                  <a:schemeClr val="bg1">
                    <a:lumMod val="10000"/>
                  </a:schemeClr>
                </a:solidFill>
                <a:latin typeface="Poppins" panose="00000500000000000000" pitchFamily="2" charset="0"/>
                <a:cs typeface="Poppins" panose="00000500000000000000" pitchFamily="2" charset="0"/>
              </a:rPr>
              <a:t>,</a:t>
            </a:r>
            <a:r>
              <a:rPr lang="en-US">
                <a:solidFill>
                  <a:schemeClr val="accent2"/>
                </a:solidFill>
                <a:latin typeface="Poppins" panose="00000500000000000000" pitchFamily="2" charset="0"/>
                <a:cs typeface="Poppins" panose="00000500000000000000" pitchFamily="2" charset="0"/>
              </a:rPr>
              <a:t> </a:t>
            </a:r>
            <a:r>
              <a:rPr lang="en-US">
                <a:solidFill>
                  <a:srgbClr val="003D2B"/>
                </a:solidFill>
                <a:latin typeface="Poppins" panose="00000500000000000000" pitchFamily="2" charset="0"/>
                <a:cs typeface="Poppins" panose="00000500000000000000" pitchFamily="2" charset="0"/>
              </a:rPr>
              <a:t>Dark Green</a:t>
            </a:r>
            <a:r>
              <a:rPr lang="en-US">
                <a:solidFill>
                  <a:schemeClr val="bg1">
                    <a:lumMod val="10000"/>
                  </a:schemeClr>
                </a:solidFill>
                <a:latin typeface="Poppins" panose="00000500000000000000" pitchFamily="2" charset="0"/>
                <a:cs typeface="Poppins" panose="00000500000000000000" pitchFamily="2" charset="0"/>
              </a:rPr>
              <a:t>,</a:t>
            </a:r>
            <a:r>
              <a:rPr lang="en-US">
                <a:solidFill>
                  <a:schemeClr val="accent2"/>
                </a:solidFill>
                <a:latin typeface="Poppins" panose="00000500000000000000" pitchFamily="2" charset="0"/>
                <a:cs typeface="Poppins" panose="00000500000000000000" pitchFamily="2" charset="0"/>
              </a:rPr>
              <a:t> </a:t>
            </a:r>
            <a:r>
              <a:rPr lang="en-US">
                <a:solidFill>
                  <a:srgbClr val="943D0A"/>
                </a:solidFill>
                <a:latin typeface="Poppins" panose="00000500000000000000" pitchFamily="2" charset="0"/>
                <a:cs typeface="Poppins" panose="00000500000000000000" pitchFamily="2" charset="0"/>
              </a:rPr>
              <a:t>Rust</a:t>
            </a:r>
            <a:r>
              <a:rPr lang="en-US">
                <a:solidFill>
                  <a:schemeClr val="accent2"/>
                </a:solidFill>
                <a:latin typeface="Poppins" panose="00000500000000000000" pitchFamily="2" charset="0"/>
                <a:cs typeface="Poppins" panose="00000500000000000000" pitchFamily="2" charset="0"/>
              </a:rPr>
              <a:t> </a:t>
            </a:r>
            <a:r>
              <a:rPr lang="en-US">
                <a:solidFill>
                  <a:schemeClr val="bg1">
                    <a:lumMod val="10000"/>
                  </a:schemeClr>
                </a:solidFill>
                <a:latin typeface="Poppins" panose="00000500000000000000" pitchFamily="2" charset="0"/>
                <a:cs typeface="Poppins" panose="00000500000000000000" pitchFamily="2" charset="0"/>
              </a:rPr>
              <a:t>or</a:t>
            </a:r>
            <a:r>
              <a:rPr lang="en-US">
                <a:solidFill>
                  <a:schemeClr val="accent2"/>
                </a:solidFill>
                <a:latin typeface="Poppins" panose="00000500000000000000" pitchFamily="2" charset="0"/>
                <a:cs typeface="Poppins" panose="00000500000000000000" pitchFamily="2" charset="0"/>
              </a:rPr>
              <a:t> </a:t>
            </a:r>
            <a:r>
              <a:rPr lang="en-US">
                <a:solidFill>
                  <a:srgbClr val="94334E"/>
                </a:solidFill>
                <a:latin typeface="Poppins" panose="00000500000000000000" pitchFamily="2" charset="0"/>
                <a:cs typeface="Poppins" panose="00000500000000000000" pitchFamily="2" charset="0"/>
              </a:rPr>
              <a:t>Dark Red </a:t>
            </a:r>
            <a:r>
              <a:rPr lang="en-US">
                <a:solidFill>
                  <a:schemeClr val="bg1">
                    <a:lumMod val="10000"/>
                  </a:schemeClr>
                </a:solidFill>
                <a:latin typeface="Poppins" panose="00000500000000000000" pitchFamily="2" charset="0"/>
                <a:cs typeface="Poppins" panose="00000500000000000000" pitchFamily="2" charset="0"/>
              </a:rPr>
              <a:t>on white background.</a:t>
            </a:r>
          </a:p>
          <a:p>
            <a:pPr marL="342900" indent="-342900">
              <a:buFont typeface="Arial" panose="020B0604020202020204" pitchFamily="34" charset="0"/>
              <a:buChar char="•"/>
            </a:pPr>
            <a:endParaRPr lang="en-US">
              <a:solidFill>
                <a:schemeClr val="accent2"/>
              </a:solidFill>
              <a:latin typeface="Poppins" panose="00000500000000000000" pitchFamily="2" charset="0"/>
              <a:cs typeface="Poppins" panose="00000500000000000000" pitchFamily="2" charset="0"/>
            </a:endParaRPr>
          </a:p>
          <a:p>
            <a:endParaRPr lang="en-US">
              <a:solidFill>
                <a:schemeClr val="accent2"/>
              </a:solidFill>
              <a:latin typeface="Poppins" panose="00000500000000000000" pitchFamily="2" charset="0"/>
              <a:cs typeface="Poppins" panose="00000500000000000000" pitchFamily="2" charset="0"/>
            </a:endParaRPr>
          </a:p>
          <a:p>
            <a:endParaRPr lang="en-US">
              <a:latin typeface="Poppins" panose="00000500000000000000" pitchFamily="2" charset="0"/>
              <a:cs typeface="Poppins" panose="00000500000000000000" pitchFamily="2" charset="0"/>
            </a:endParaRPr>
          </a:p>
          <a:p>
            <a:endParaRPr lang="en-US" sz="1800">
              <a:latin typeface="Poppins" panose="00000500000000000000" pitchFamily="2" charset="0"/>
              <a:cs typeface="Poppins" panose="00000500000000000000" pitchFamily="2" charset="0"/>
            </a:endParaRPr>
          </a:p>
          <a:p>
            <a:endParaRPr lang="en-US" sz="1800">
              <a:latin typeface="Poppins" panose="00000500000000000000" pitchFamily="2" charset="0"/>
              <a:cs typeface="Poppins" panose="00000500000000000000" pitchFamily="2" charset="0"/>
            </a:endParaRPr>
          </a:p>
          <a:p>
            <a:endParaRPr lang="en-US" sz="1800">
              <a:latin typeface="Poppins" panose="00000500000000000000" pitchFamily="2" charset="0"/>
              <a:cs typeface="Poppins" panose="00000500000000000000" pitchFamily="2" charset="0"/>
            </a:endParaRPr>
          </a:p>
        </p:txBody>
      </p:sp>
      <p:sp>
        <p:nvSpPr>
          <p:cNvPr id="12" name="Content Placeholder 1">
            <a:extLst>
              <a:ext uri="{FF2B5EF4-FFF2-40B4-BE49-F238E27FC236}">
                <a16:creationId xmlns:a16="http://schemas.microsoft.com/office/drawing/2014/main" id="{136372C8-14FA-62C6-9958-7071F14BCFC2}"/>
              </a:ext>
            </a:extLst>
          </p:cNvPr>
          <p:cNvSpPr txBox="1">
            <a:spLocks/>
          </p:cNvSpPr>
          <p:nvPr/>
        </p:nvSpPr>
        <p:spPr>
          <a:xfrm>
            <a:off x="6397941" y="1483221"/>
            <a:ext cx="4760561" cy="1053462"/>
          </a:xfrm>
          <a:prstGeom prst="rect">
            <a:avLst/>
          </a:prstGeom>
        </p:spPr>
        <p:txBody>
          <a:bodyPr vert="horz" lIns="91440" tIns="45720" rIns="91440" bIns="45720" rtlCol="0"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kern="1200">
                <a:solidFill>
                  <a:schemeClr val="tx2"/>
                </a:solidFill>
                <a:latin typeface="Poppins" pitchFamily="2" charset="77"/>
                <a:ea typeface="+mn-ea"/>
                <a:cs typeface="Poppins" pitchFamily="2" charset="77"/>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b="0" i="0" kern="1200">
                <a:solidFill>
                  <a:schemeClr val="tx2"/>
                </a:solidFill>
                <a:latin typeface="Poppins" pitchFamily="2" charset="77"/>
                <a:ea typeface="+mn-ea"/>
                <a:cs typeface="Poppins" pitchFamily="2" charset="77"/>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5pPr>
            <a:lvl6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6pPr>
            <a:lvl7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7pPr>
            <a:lvl8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ct val="30000"/>
              </a:spcBef>
              <a:buClr>
                <a:schemeClr val="tx1">
                  <a:lumMod val="75000"/>
                  <a:lumOff val="25000"/>
                </a:schemeClr>
              </a:buClr>
              <a:buFont typeface="Arial" panose="020B0604020202020204" pitchFamily="34" charset="0"/>
              <a:buNone/>
              <a:defRPr sz="1800" kern="1200" baseline="0">
                <a:solidFill>
                  <a:schemeClr val="tx1">
                    <a:lumMod val="75000"/>
                    <a:lumOff val="25000"/>
                  </a:schemeClr>
                </a:solidFill>
                <a:latin typeface="+mn-lt"/>
                <a:ea typeface="+mn-ea"/>
                <a:cs typeface="+mn-cs"/>
              </a:defRPr>
            </a:lvl9pPr>
          </a:lstStyle>
          <a:p>
            <a:r>
              <a:rPr lang="en-US" b="1">
                <a:solidFill>
                  <a:schemeClr val="bg1">
                    <a:lumMod val="10000"/>
                  </a:schemeClr>
                </a:solidFill>
                <a:latin typeface="+mj-lt"/>
                <a:cs typeface="Poppins SemiBold" pitchFamily="2" charset="77"/>
              </a:rPr>
              <a:t>Arial Bold</a:t>
            </a:r>
          </a:p>
          <a:p>
            <a:pPr marL="342900" indent="-342900">
              <a:buFont typeface="Arial" panose="020B0604020202020204" pitchFamily="34" charset="0"/>
              <a:buChar char="•"/>
            </a:pPr>
            <a:r>
              <a:rPr lang="en-US" b="1">
                <a:solidFill>
                  <a:schemeClr val="bg1">
                    <a:lumMod val="10000"/>
                  </a:schemeClr>
                </a:solidFill>
                <a:latin typeface="+mj-lt"/>
                <a:cs typeface="Poppins SemiBold" pitchFamily="2" charset="77"/>
              </a:rPr>
              <a:t>Substitute for Poppins </a:t>
            </a:r>
            <a:r>
              <a:rPr lang="en-US" b="1" err="1">
                <a:solidFill>
                  <a:schemeClr val="bg1">
                    <a:lumMod val="10000"/>
                  </a:schemeClr>
                </a:solidFill>
                <a:latin typeface="+mj-lt"/>
                <a:cs typeface="Poppins SemiBold" pitchFamily="2" charset="77"/>
              </a:rPr>
              <a:t>Semibold</a:t>
            </a:r>
            <a:r>
              <a:rPr lang="en-US" b="1">
                <a:solidFill>
                  <a:schemeClr val="bg1">
                    <a:lumMod val="10000"/>
                  </a:schemeClr>
                </a:solidFill>
                <a:latin typeface="+mj-lt"/>
                <a:cs typeface="Poppins SemiBold" pitchFamily="2" charset="77"/>
              </a:rPr>
              <a:t> when not available. Use with </a:t>
            </a:r>
            <a:r>
              <a:rPr lang="en-US" b="1">
                <a:solidFill>
                  <a:srgbClr val="00214D"/>
                </a:solidFill>
                <a:latin typeface="+mj-lt"/>
                <a:cs typeface="Poppins SemiBold" pitchFamily="2" charset="77"/>
              </a:rPr>
              <a:t>Navy</a:t>
            </a:r>
            <a:r>
              <a:rPr lang="en-US" b="1">
                <a:solidFill>
                  <a:schemeClr val="accent2"/>
                </a:solidFill>
                <a:latin typeface="+mj-lt"/>
                <a:cs typeface="Poppins SemiBold" pitchFamily="2" charset="77"/>
              </a:rPr>
              <a:t>, </a:t>
            </a:r>
            <a:r>
              <a:rPr lang="en-US" b="1">
                <a:solidFill>
                  <a:srgbClr val="003D9C"/>
                </a:solidFill>
                <a:latin typeface="+mj-lt"/>
                <a:cs typeface="Poppins SemiBold" pitchFamily="2" charset="77"/>
              </a:rPr>
              <a:t>Marine</a:t>
            </a:r>
            <a:r>
              <a:rPr lang="en-US" b="1">
                <a:solidFill>
                  <a:schemeClr val="bg1">
                    <a:lumMod val="10000"/>
                  </a:schemeClr>
                </a:solidFill>
                <a:latin typeface="+mj-lt"/>
                <a:cs typeface="Poppins SemiBold" pitchFamily="2" charset="77"/>
              </a:rPr>
              <a:t>, </a:t>
            </a:r>
            <a:r>
              <a:rPr lang="en-US" b="1">
                <a:solidFill>
                  <a:srgbClr val="006145"/>
                </a:solidFill>
                <a:latin typeface="+mj-lt"/>
                <a:cs typeface="Poppins SemiBold" pitchFamily="2" charset="77"/>
              </a:rPr>
              <a:t>Interstate Green</a:t>
            </a:r>
            <a:r>
              <a:rPr lang="en-US" b="1">
                <a:solidFill>
                  <a:schemeClr val="bg1">
                    <a:lumMod val="10000"/>
                  </a:schemeClr>
                </a:solidFill>
                <a:latin typeface="+mj-lt"/>
                <a:cs typeface="Poppins SemiBold" pitchFamily="2" charset="77"/>
              </a:rPr>
              <a:t>,</a:t>
            </a:r>
            <a:r>
              <a:rPr lang="en-US" b="1">
                <a:solidFill>
                  <a:schemeClr val="accent2"/>
                </a:solidFill>
                <a:latin typeface="+mj-lt"/>
                <a:cs typeface="Poppins SemiBold" pitchFamily="2" charset="77"/>
              </a:rPr>
              <a:t> </a:t>
            </a:r>
            <a:r>
              <a:rPr lang="en-US" b="1">
                <a:solidFill>
                  <a:srgbClr val="003D2B"/>
                </a:solidFill>
                <a:latin typeface="+mj-lt"/>
                <a:cs typeface="Poppins SemiBold" pitchFamily="2" charset="77"/>
              </a:rPr>
              <a:t>Dark Green</a:t>
            </a:r>
            <a:r>
              <a:rPr lang="en-US" b="1">
                <a:solidFill>
                  <a:schemeClr val="bg1">
                    <a:lumMod val="10000"/>
                  </a:schemeClr>
                </a:solidFill>
                <a:latin typeface="+mj-lt"/>
                <a:cs typeface="Poppins SemiBold" pitchFamily="2" charset="77"/>
              </a:rPr>
              <a:t>, </a:t>
            </a:r>
            <a:r>
              <a:rPr lang="en-US" b="1">
                <a:solidFill>
                  <a:srgbClr val="943D0A"/>
                </a:solidFill>
                <a:latin typeface="+mj-lt"/>
                <a:cs typeface="Poppins SemiBold" pitchFamily="2" charset="77"/>
              </a:rPr>
              <a:t>Rust</a:t>
            </a:r>
            <a:r>
              <a:rPr lang="en-US" b="1">
                <a:solidFill>
                  <a:schemeClr val="accent2"/>
                </a:solidFill>
                <a:latin typeface="+mj-lt"/>
                <a:cs typeface="Poppins SemiBold" pitchFamily="2" charset="77"/>
              </a:rPr>
              <a:t> </a:t>
            </a:r>
            <a:r>
              <a:rPr lang="en-US" b="1">
                <a:solidFill>
                  <a:schemeClr val="bg1">
                    <a:lumMod val="10000"/>
                  </a:schemeClr>
                </a:solidFill>
                <a:latin typeface="+mj-lt"/>
                <a:cs typeface="Poppins SemiBold" pitchFamily="2" charset="77"/>
              </a:rPr>
              <a:t>or </a:t>
            </a:r>
            <a:r>
              <a:rPr lang="en-US" b="1">
                <a:solidFill>
                  <a:srgbClr val="94334E"/>
                </a:solidFill>
                <a:latin typeface="+mj-lt"/>
                <a:cs typeface="Poppins SemiBold" pitchFamily="2" charset="77"/>
              </a:rPr>
              <a:t>Dark Red </a:t>
            </a:r>
            <a:r>
              <a:rPr lang="en-US" b="1">
                <a:solidFill>
                  <a:schemeClr val="bg1">
                    <a:lumMod val="10000"/>
                  </a:schemeClr>
                </a:solidFill>
                <a:latin typeface="+mj-lt"/>
                <a:cs typeface="Poppins SemiBold" pitchFamily="2" charset="77"/>
              </a:rPr>
              <a:t>on white background.</a:t>
            </a:r>
          </a:p>
          <a:p>
            <a:pPr marL="342900" indent="-342900">
              <a:buFont typeface="Arial" panose="020B0604020202020204" pitchFamily="34" charset="0"/>
              <a:buChar char="•"/>
            </a:pPr>
            <a:endParaRPr lang="en-US" b="1">
              <a:solidFill>
                <a:srgbClr val="94334E"/>
              </a:solidFill>
              <a:latin typeface="+mj-lt"/>
              <a:cs typeface="Poppins SemiBold" pitchFamily="2" charset="77"/>
            </a:endParaRPr>
          </a:p>
          <a:p>
            <a:pPr marL="342900" indent="-342900">
              <a:buFont typeface="Arial" panose="020B0604020202020204" pitchFamily="34" charset="0"/>
              <a:buChar char="•"/>
            </a:pPr>
            <a:endParaRPr lang="en-US" b="1">
              <a:solidFill>
                <a:schemeClr val="accent2"/>
              </a:solidFill>
              <a:latin typeface="+mj-lt"/>
              <a:cs typeface="Poppins SemiBold" pitchFamily="2" charset="77"/>
            </a:endParaRPr>
          </a:p>
          <a:p>
            <a:endParaRPr lang="en-US" b="1">
              <a:solidFill>
                <a:schemeClr val="accent2"/>
              </a:solidFill>
              <a:latin typeface="+mj-lt"/>
              <a:cs typeface="Poppins SemiBold" pitchFamily="2" charset="77"/>
            </a:endParaRPr>
          </a:p>
          <a:p>
            <a:endParaRPr lang="en-US" b="1">
              <a:latin typeface="+mj-lt"/>
              <a:cs typeface="Poppins SemiBold" pitchFamily="2" charset="77"/>
            </a:endParaRPr>
          </a:p>
          <a:p>
            <a:endParaRPr lang="en-US" sz="1800">
              <a:latin typeface="+mj-lt"/>
            </a:endParaRPr>
          </a:p>
          <a:p>
            <a:endParaRPr lang="en-US" sz="1800">
              <a:latin typeface="+mj-lt"/>
            </a:endParaRPr>
          </a:p>
          <a:p>
            <a:endParaRPr lang="en-US" sz="1800">
              <a:latin typeface="+mj-lt"/>
            </a:endParaRPr>
          </a:p>
        </p:txBody>
      </p:sp>
      <p:sp>
        <p:nvSpPr>
          <p:cNvPr id="13" name="Content Placeholder 1">
            <a:extLst>
              <a:ext uri="{FF2B5EF4-FFF2-40B4-BE49-F238E27FC236}">
                <a16:creationId xmlns:a16="http://schemas.microsoft.com/office/drawing/2014/main" id="{647C9CAE-CAAC-A40F-3CD6-B042EE7698B8}"/>
              </a:ext>
            </a:extLst>
          </p:cNvPr>
          <p:cNvSpPr txBox="1">
            <a:spLocks/>
          </p:cNvSpPr>
          <p:nvPr/>
        </p:nvSpPr>
        <p:spPr>
          <a:xfrm>
            <a:off x="6380452" y="3605116"/>
            <a:ext cx="4760561" cy="1751365"/>
          </a:xfrm>
          <a:prstGeom prst="rect">
            <a:avLst/>
          </a:prstGeom>
        </p:spPr>
        <p:txBody>
          <a:bodyPr vert="horz" lIns="91440" tIns="45720" rIns="91440" bIns="45720" rtlCol="0"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kern="1200">
                <a:solidFill>
                  <a:schemeClr val="tx2"/>
                </a:solidFill>
                <a:latin typeface="Poppins" pitchFamily="2" charset="77"/>
                <a:ea typeface="+mn-ea"/>
                <a:cs typeface="Poppins" pitchFamily="2" charset="77"/>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b="0" i="0" kern="1200">
                <a:solidFill>
                  <a:schemeClr val="tx2"/>
                </a:solidFill>
                <a:latin typeface="Poppins" pitchFamily="2" charset="77"/>
                <a:ea typeface="+mn-ea"/>
                <a:cs typeface="Poppins" pitchFamily="2" charset="77"/>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5pPr>
            <a:lvl6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6pPr>
            <a:lvl7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7pPr>
            <a:lvl8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ct val="30000"/>
              </a:spcBef>
              <a:buClr>
                <a:schemeClr val="tx1">
                  <a:lumMod val="75000"/>
                  <a:lumOff val="25000"/>
                </a:schemeClr>
              </a:buClr>
              <a:buFont typeface="Arial" panose="020B0604020202020204" pitchFamily="34" charset="0"/>
              <a:buNone/>
              <a:defRPr sz="1800" kern="1200" baseline="0">
                <a:solidFill>
                  <a:schemeClr val="tx1">
                    <a:lumMod val="75000"/>
                    <a:lumOff val="25000"/>
                  </a:schemeClr>
                </a:solidFill>
                <a:latin typeface="+mn-lt"/>
                <a:ea typeface="+mn-ea"/>
                <a:cs typeface="+mn-cs"/>
              </a:defRPr>
            </a:lvl9pPr>
          </a:lstStyle>
          <a:p>
            <a:r>
              <a:rPr lang="en-US">
                <a:solidFill>
                  <a:schemeClr val="bg1">
                    <a:lumMod val="10000"/>
                  </a:schemeClr>
                </a:solidFill>
                <a:latin typeface="+mj-lt"/>
                <a:cs typeface="Poppins" panose="00000500000000000000" pitchFamily="2" charset="0"/>
              </a:rPr>
              <a:t>Arial Regular</a:t>
            </a:r>
          </a:p>
          <a:p>
            <a:pPr marL="342900" indent="-342900">
              <a:buFont typeface="Arial" panose="020B0604020202020204" pitchFamily="34" charset="0"/>
              <a:buChar char="•"/>
            </a:pPr>
            <a:r>
              <a:rPr lang="en-US">
                <a:solidFill>
                  <a:schemeClr val="bg1">
                    <a:lumMod val="10000"/>
                  </a:schemeClr>
                </a:solidFill>
                <a:latin typeface="+mj-lt"/>
                <a:cs typeface="Poppins" panose="00000500000000000000" pitchFamily="2" charset="0"/>
              </a:rPr>
              <a:t>Substitute for Poppins regular when not available. Use with </a:t>
            </a:r>
            <a:r>
              <a:rPr lang="en-US">
                <a:solidFill>
                  <a:srgbClr val="00214D"/>
                </a:solidFill>
                <a:latin typeface="+mj-lt"/>
                <a:cs typeface="Poppins" panose="00000500000000000000" pitchFamily="2" charset="0"/>
              </a:rPr>
              <a:t>Navy</a:t>
            </a:r>
            <a:r>
              <a:rPr lang="en-US">
                <a:solidFill>
                  <a:schemeClr val="bg1">
                    <a:lumMod val="10000"/>
                  </a:schemeClr>
                </a:solidFill>
                <a:latin typeface="+mj-lt"/>
                <a:cs typeface="Poppins" panose="00000500000000000000" pitchFamily="2" charset="0"/>
              </a:rPr>
              <a:t>,</a:t>
            </a:r>
            <a:r>
              <a:rPr lang="en-US">
                <a:solidFill>
                  <a:schemeClr val="accent2"/>
                </a:solidFill>
                <a:latin typeface="+mj-lt"/>
                <a:cs typeface="Poppins" panose="00000500000000000000" pitchFamily="2" charset="0"/>
              </a:rPr>
              <a:t> </a:t>
            </a:r>
            <a:r>
              <a:rPr lang="en-US">
                <a:solidFill>
                  <a:srgbClr val="003D9C"/>
                </a:solidFill>
                <a:latin typeface="+mj-lt"/>
                <a:cs typeface="Poppins" panose="00000500000000000000" pitchFamily="2" charset="0"/>
              </a:rPr>
              <a:t>Marine</a:t>
            </a:r>
            <a:r>
              <a:rPr lang="en-US">
                <a:solidFill>
                  <a:schemeClr val="bg1">
                    <a:lumMod val="10000"/>
                  </a:schemeClr>
                </a:solidFill>
                <a:latin typeface="+mj-lt"/>
                <a:cs typeface="Poppins" panose="00000500000000000000" pitchFamily="2" charset="0"/>
              </a:rPr>
              <a:t>,</a:t>
            </a:r>
            <a:r>
              <a:rPr lang="en-US">
                <a:solidFill>
                  <a:schemeClr val="accent2"/>
                </a:solidFill>
                <a:latin typeface="+mj-lt"/>
                <a:cs typeface="Poppins" panose="00000500000000000000" pitchFamily="2" charset="0"/>
              </a:rPr>
              <a:t> </a:t>
            </a:r>
            <a:r>
              <a:rPr lang="en-US">
                <a:solidFill>
                  <a:srgbClr val="006145"/>
                </a:solidFill>
                <a:latin typeface="+mj-lt"/>
                <a:cs typeface="Poppins" panose="00000500000000000000" pitchFamily="2" charset="0"/>
              </a:rPr>
              <a:t>Interstate Green</a:t>
            </a:r>
            <a:r>
              <a:rPr lang="en-US">
                <a:solidFill>
                  <a:schemeClr val="bg1">
                    <a:lumMod val="10000"/>
                  </a:schemeClr>
                </a:solidFill>
                <a:latin typeface="+mj-lt"/>
                <a:cs typeface="Poppins" panose="00000500000000000000" pitchFamily="2" charset="0"/>
              </a:rPr>
              <a:t>,</a:t>
            </a:r>
            <a:r>
              <a:rPr lang="en-US">
                <a:solidFill>
                  <a:schemeClr val="accent2"/>
                </a:solidFill>
                <a:latin typeface="+mj-lt"/>
                <a:cs typeface="Poppins" panose="00000500000000000000" pitchFamily="2" charset="0"/>
              </a:rPr>
              <a:t> </a:t>
            </a:r>
            <a:r>
              <a:rPr lang="en-US">
                <a:solidFill>
                  <a:srgbClr val="003D2B"/>
                </a:solidFill>
                <a:latin typeface="+mj-lt"/>
                <a:cs typeface="Poppins" panose="00000500000000000000" pitchFamily="2" charset="0"/>
              </a:rPr>
              <a:t>Dark Green</a:t>
            </a:r>
            <a:r>
              <a:rPr lang="en-US">
                <a:solidFill>
                  <a:schemeClr val="bg1">
                    <a:lumMod val="10000"/>
                  </a:schemeClr>
                </a:solidFill>
                <a:latin typeface="+mj-lt"/>
                <a:cs typeface="Poppins" panose="00000500000000000000" pitchFamily="2" charset="0"/>
              </a:rPr>
              <a:t>,</a:t>
            </a:r>
            <a:r>
              <a:rPr lang="en-US">
                <a:solidFill>
                  <a:schemeClr val="accent2"/>
                </a:solidFill>
                <a:latin typeface="+mj-lt"/>
                <a:cs typeface="Poppins" panose="00000500000000000000" pitchFamily="2" charset="0"/>
              </a:rPr>
              <a:t> </a:t>
            </a:r>
            <a:r>
              <a:rPr lang="en-US">
                <a:solidFill>
                  <a:srgbClr val="943D0A"/>
                </a:solidFill>
                <a:latin typeface="+mj-lt"/>
                <a:cs typeface="Poppins" panose="00000500000000000000" pitchFamily="2" charset="0"/>
              </a:rPr>
              <a:t>Rust</a:t>
            </a:r>
            <a:r>
              <a:rPr lang="en-US">
                <a:solidFill>
                  <a:schemeClr val="accent2"/>
                </a:solidFill>
                <a:latin typeface="+mj-lt"/>
                <a:cs typeface="Poppins" panose="00000500000000000000" pitchFamily="2" charset="0"/>
              </a:rPr>
              <a:t> </a:t>
            </a:r>
            <a:r>
              <a:rPr lang="en-US">
                <a:solidFill>
                  <a:schemeClr val="bg1">
                    <a:lumMod val="10000"/>
                  </a:schemeClr>
                </a:solidFill>
                <a:latin typeface="+mj-lt"/>
                <a:cs typeface="Poppins" panose="00000500000000000000" pitchFamily="2" charset="0"/>
              </a:rPr>
              <a:t>or</a:t>
            </a:r>
            <a:r>
              <a:rPr lang="en-US">
                <a:solidFill>
                  <a:schemeClr val="accent2"/>
                </a:solidFill>
                <a:latin typeface="+mj-lt"/>
                <a:cs typeface="Poppins" panose="00000500000000000000" pitchFamily="2" charset="0"/>
              </a:rPr>
              <a:t> </a:t>
            </a:r>
            <a:r>
              <a:rPr lang="en-US">
                <a:solidFill>
                  <a:srgbClr val="94334E"/>
                </a:solidFill>
                <a:latin typeface="+mj-lt"/>
                <a:cs typeface="Poppins" panose="00000500000000000000" pitchFamily="2" charset="0"/>
              </a:rPr>
              <a:t>Dark Red </a:t>
            </a:r>
            <a:r>
              <a:rPr lang="en-US">
                <a:solidFill>
                  <a:schemeClr val="bg1">
                    <a:lumMod val="10000"/>
                  </a:schemeClr>
                </a:solidFill>
                <a:latin typeface="+mj-lt"/>
                <a:cs typeface="Poppins SemiBold" pitchFamily="2" charset="77"/>
              </a:rPr>
              <a:t>on white background.</a:t>
            </a:r>
            <a:endParaRPr lang="en-US" sz="1800">
              <a:latin typeface="+mj-lt"/>
              <a:cs typeface="Poppins" panose="00000500000000000000" pitchFamily="2" charset="0"/>
            </a:endParaRPr>
          </a:p>
          <a:p>
            <a:endParaRPr lang="en-US" sz="1800">
              <a:latin typeface="+mj-lt"/>
              <a:cs typeface="Poppins" panose="00000500000000000000" pitchFamily="2" charset="0"/>
            </a:endParaRPr>
          </a:p>
        </p:txBody>
      </p:sp>
      <p:sp>
        <p:nvSpPr>
          <p:cNvPr id="19" name="Content Placeholder 1">
            <a:extLst>
              <a:ext uri="{FF2B5EF4-FFF2-40B4-BE49-F238E27FC236}">
                <a16:creationId xmlns:a16="http://schemas.microsoft.com/office/drawing/2014/main" id="{83A69102-98A6-9D30-EBDD-76EF71F82345}"/>
              </a:ext>
            </a:extLst>
          </p:cNvPr>
          <p:cNvSpPr txBox="1">
            <a:spLocks/>
          </p:cNvSpPr>
          <p:nvPr/>
        </p:nvSpPr>
        <p:spPr>
          <a:xfrm>
            <a:off x="1196355" y="1483220"/>
            <a:ext cx="4760561" cy="2121895"/>
          </a:xfrm>
          <a:prstGeom prst="rect">
            <a:avLst/>
          </a:prstGeom>
        </p:spPr>
        <p:txBody>
          <a:bodyPr vert="horz" lIns="91440" tIns="45720" rIns="91440" bIns="45720" rtlCol="0"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kern="1200">
                <a:solidFill>
                  <a:schemeClr val="tx2"/>
                </a:solidFill>
                <a:latin typeface="Poppins" pitchFamily="2" charset="77"/>
                <a:ea typeface="+mn-ea"/>
                <a:cs typeface="Poppins" pitchFamily="2" charset="77"/>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b="0" i="0" kern="1200">
                <a:solidFill>
                  <a:schemeClr val="tx2"/>
                </a:solidFill>
                <a:latin typeface="Poppins" pitchFamily="2" charset="77"/>
                <a:ea typeface="+mn-ea"/>
                <a:cs typeface="Poppins" pitchFamily="2" charset="77"/>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5pPr>
            <a:lvl6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6pPr>
            <a:lvl7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7pPr>
            <a:lvl8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ct val="30000"/>
              </a:spcBef>
              <a:buClr>
                <a:schemeClr val="tx1">
                  <a:lumMod val="75000"/>
                  <a:lumOff val="25000"/>
                </a:schemeClr>
              </a:buClr>
              <a:buFont typeface="Arial" panose="020B0604020202020204" pitchFamily="34" charset="0"/>
              <a:buNone/>
              <a:defRPr sz="1800" kern="1200" baseline="0">
                <a:solidFill>
                  <a:schemeClr val="tx1">
                    <a:lumMod val="75000"/>
                    <a:lumOff val="25000"/>
                  </a:schemeClr>
                </a:solidFill>
                <a:latin typeface="+mn-lt"/>
                <a:ea typeface="+mn-ea"/>
                <a:cs typeface="+mn-cs"/>
              </a:defRPr>
            </a:lvl9pPr>
          </a:lstStyle>
          <a:p>
            <a:r>
              <a:rPr lang="en-US">
                <a:solidFill>
                  <a:schemeClr val="bg1">
                    <a:lumMod val="10000"/>
                  </a:schemeClr>
                </a:solidFill>
                <a:latin typeface="Poppins SemiBold" panose="00000700000000000000" pitchFamily="2" charset="0"/>
                <a:cs typeface="Poppins SemiBold" panose="00000700000000000000" pitchFamily="2" charset="0"/>
              </a:rPr>
              <a:t>Poppins Regular</a:t>
            </a:r>
          </a:p>
          <a:p>
            <a:pPr marL="342900" indent="-342900">
              <a:buFont typeface="Arial" panose="020B0604020202020204" pitchFamily="34" charset="0"/>
              <a:buChar char="•"/>
            </a:pPr>
            <a:r>
              <a:rPr lang="en-US">
                <a:solidFill>
                  <a:schemeClr val="bg1">
                    <a:lumMod val="10000"/>
                  </a:schemeClr>
                </a:solidFill>
                <a:latin typeface="Poppins SemiBold" panose="00000700000000000000" pitchFamily="2" charset="0"/>
                <a:cs typeface="Poppins SemiBold" panose="00000700000000000000" pitchFamily="2" charset="0"/>
              </a:rPr>
              <a:t>Headlines or to bold keywords in body copy for emphasis. Use with </a:t>
            </a:r>
            <a:r>
              <a:rPr lang="en-US">
                <a:solidFill>
                  <a:srgbClr val="00214D"/>
                </a:solidFill>
                <a:latin typeface="Poppins SemiBold" panose="00000700000000000000" pitchFamily="2" charset="0"/>
                <a:cs typeface="Poppins SemiBold" panose="00000700000000000000" pitchFamily="2" charset="0"/>
              </a:rPr>
              <a:t>Navy</a:t>
            </a:r>
            <a:r>
              <a:rPr lang="en-US">
                <a:solidFill>
                  <a:schemeClr val="bg1">
                    <a:lumMod val="10000"/>
                  </a:schemeClr>
                </a:solidFill>
                <a:latin typeface="Poppins SemiBold" panose="00000700000000000000" pitchFamily="2" charset="0"/>
                <a:cs typeface="Poppins SemiBold" panose="00000700000000000000" pitchFamily="2" charset="0"/>
              </a:rPr>
              <a:t>,</a:t>
            </a:r>
            <a:r>
              <a:rPr lang="en-US">
                <a:solidFill>
                  <a:schemeClr val="accent2"/>
                </a:solidFill>
                <a:latin typeface="Poppins SemiBold" panose="00000700000000000000" pitchFamily="2" charset="0"/>
                <a:cs typeface="Poppins SemiBold" panose="00000700000000000000" pitchFamily="2" charset="0"/>
              </a:rPr>
              <a:t> </a:t>
            </a:r>
            <a:r>
              <a:rPr lang="en-US">
                <a:solidFill>
                  <a:srgbClr val="003D9C"/>
                </a:solidFill>
                <a:latin typeface="Poppins SemiBold" panose="00000700000000000000" pitchFamily="2" charset="0"/>
                <a:cs typeface="Poppins SemiBold" panose="00000700000000000000" pitchFamily="2" charset="0"/>
              </a:rPr>
              <a:t>Marine</a:t>
            </a:r>
            <a:r>
              <a:rPr lang="en-US">
                <a:solidFill>
                  <a:schemeClr val="accent2"/>
                </a:solidFill>
                <a:latin typeface="Poppins SemiBold" panose="00000700000000000000" pitchFamily="2" charset="0"/>
                <a:cs typeface="Poppins SemiBold" panose="00000700000000000000" pitchFamily="2" charset="0"/>
              </a:rPr>
              <a:t>, </a:t>
            </a:r>
            <a:r>
              <a:rPr lang="en-US">
                <a:solidFill>
                  <a:srgbClr val="006145"/>
                </a:solidFill>
                <a:latin typeface="Poppins SemiBold" panose="00000700000000000000" pitchFamily="2" charset="0"/>
                <a:cs typeface="Poppins SemiBold" panose="00000700000000000000" pitchFamily="2" charset="0"/>
              </a:rPr>
              <a:t>Interstate Green</a:t>
            </a:r>
            <a:r>
              <a:rPr lang="en-US">
                <a:solidFill>
                  <a:schemeClr val="bg1">
                    <a:lumMod val="10000"/>
                  </a:schemeClr>
                </a:solidFill>
                <a:latin typeface="Poppins SemiBold" panose="00000700000000000000" pitchFamily="2" charset="0"/>
                <a:cs typeface="Poppins SemiBold" panose="00000700000000000000" pitchFamily="2" charset="0"/>
              </a:rPr>
              <a:t>,</a:t>
            </a:r>
            <a:r>
              <a:rPr lang="en-US">
                <a:solidFill>
                  <a:schemeClr val="accent2"/>
                </a:solidFill>
                <a:latin typeface="Poppins SemiBold" panose="00000700000000000000" pitchFamily="2" charset="0"/>
                <a:cs typeface="Poppins SemiBold" panose="00000700000000000000" pitchFamily="2" charset="0"/>
              </a:rPr>
              <a:t> </a:t>
            </a:r>
            <a:r>
              <a:rPr lang="en-US">
                <a:solidFill>
                  <a:srgbClr val="003D2B"/>
                </a:solidFill>
                <a:latin typeface="Poppins SemiBold" panose="00000700000000000000" pitchFamily="2" charset="0"/>
                <a:cs typeface="Poppins SemiBold" panose="00000700000000000000" pitchFamily="2" charset="0"/>
              </a:rPr>
              <a:t>Dark Green</a:t>
            </a:r>
            <a:r>
              <a:rPr lang="en-US">
                <a:solidFill>
                  <a:schemeClr val="bg1">
                    <a:lumMod val="10000"/>
                  </a:schemeClr>
                </a:solidFill>
                <a:latin typeface="Poppins SemiBold" panose="00000700000000000000" pitchFamily="2" charset="0"/>
                <a:cs typeface="Poppins SemiBold" panose="00000700000000000000" pitchFamily="2" charset="0"/>
              </a:rPr>
              <a:t>,</a:t>
            </a:r>
            <a:r>
              <a:rPr lang="en-US">
                <a:solidFill>
                  <a:schemeClr val="accent2"/>
                </a:solidFill>
                <a:latin typeface="Poppins SemiBold" panose="00000700000000000000" pitchFamily="2" charset="0"/>
                <a:cs typeface="Poppins SemiBold" panose="00000700000000000000" pitchFamily="2" charset="0"/>
              </a:rPr>
              <a:t> </a:t>
            </a:r>
            <a:r>
              <a:rPr lang="en-US">
                <a:solidFill>
                  <a:srgbClr val="943D0A"/>
                </a:solidFill>
                <a:latin typeface="Poppins SemiBold" panose="00000700000000000000" pitchFamily="2" charset="0"/>
                <a:cs typeface="Poppins SemiBold" panose="00000700000000000000" pitchFamily="2" charset="0"/>
              </a:rPr>
              <a:t>Rust</a:t>
            </a:r>
            <a:r>
              <a:rPr lang="en-US">
                <a:solidFill>
                  <a:schemeClr val="accent2"/>
                </a:solidFill>
                <a:latin typeface="Poppins SemiBold" panose="00000700000000000000" pitchFamily="2" charset="0"/>
                <a:cs typeface="Poppins SemiBold" panose="00000700000000000000" pitchFamily="2" charset="0"/>
              </a:rPr>
              <a:t> </a:t>
            </a:r>
            <a:r>
              <a:rPr lang="en-US">
                <a:solidFill>
                  <a:schemeClr val="bg1">
                    <a:lumMod val="10000"/>
                  </a:schemeClr>
                </a:solidFill>
                <a:latin typeface="Poppins SemiBold" panose="00000700000000000000" pitchFamily="2" charset="0"/>
                <a:cs typeface="Poppins SemiBold" panose="00000700000000000000" pitchFamily="2" charset="0"/>
              </a:rPr>
              <a:t>or</a:t>
            </a:r>
            <a:r>
              <a:rPr lang="en-US">
                <a:solidFill>
                  <a:schemeClr val="accent2"/>
                </a:solidFill>
                <a:latin typeface="Poppins SemiBold" panose="00000700000000000000" pitchFamily="2" charset="0"/>
                <a:cs typeface="Poppins SemiBold" panose="00000700000000000000" pitchFamily="2" charset="0"/>
              </a:rPr>
              <a:t> </a:t>
            </a:r>
            <a:r>
              <a:rPr lang="en-US">
                <a:solidFill>
                  <a:srgbClr val="94334E"/>
                </a:solidFill>
                <a:latin typeface="Poppins SemiBold" panose="00000700000000000000" pitchFamily="2" charset="0"/>
                <a:cs typeface="Poppins SemiBold" panose="00000700000000000000" pitchFamily="2" charset="0"/>
              </a:rPr>
              <a:t>Dark Red </a:t>
            </a:r>
            <a:r>
              <a:rPr lang="en-US">
                <a:solidFill>
                  <a:schemeClr val="bg1">
                    <a:lumMod val="10000"/>
                  </a:schemeClr>
                </a:solidFill>
                <a:latin typeface="Poppins SemiBold" panose="00000700000000000000" pitchFamily="2" charset="0"/>
                <a:cs typeface="Poppins SemiBold" panose="00000700000000000000" pitchFamily="2" charset="0"/>
              </a:rPr>
              <a:t>on white background.</a:t>
            </a:r>
          </a:p>
          <a:p>
            <a:pPr marL="342900" indent="-342900">
              <a:buFont typeface="Arial" panose="020B0604020202020204" pitchFamily="34" charset="0"/>
              <a:buChar char="•"/>
            </a:pPr>
            <a:endParaRPr lang="en-US">
              <a:solidFill>
                <a:schemeClr val="accent2"/>
              </a:solidFill>
              <a:latin typeface="Poppins SemiBold" panose="00000700000000000000" pitchFamily="2" charset="0"/>
              <a:cs typeface="Poppins SemiBold" panose="00000700000000000000" pitchFamily="2" charset="0"/>
            </a:endParaRPr>
          </a:p>
          <a:p>
            <a:endParaRPr lang="en-US">
              <a:solidFill>
                <a:schemeClr val="accent2"/>
              </a:solidFill>
              <a:latin typeface="Poppins SemiBold" panose="00000700000000000000" pitchFamily="2" charset="0"/>
              <a:cs typeface="Poppins SemiBold" panose="00000700000000000000" pitchFamily="2" charset="0"/>
            </a:endParaRPr>
          </a:p>
          <a:p>
            <a:endParaRPr lang="en-US">
              <a:latin typeface="Poppins SemiBold" panose="00000700000000000000" pitchFamily="2" charset="0"/>
              <a:cs typeface="Poppins SemiBold" panose="00000700000000000000" pitchFamily="2" charset="0"/>
            </a:endParaRPr>
          </a:p>
          <a:p>
            <a:endParaRPr lang="en-US" sz="1800">
              <a:latin typeface="Poppins SemiBold" panose="00000700000000000000" pitchFamily="2" charset="0"/>
              <a:cs typeface="Poppins SemiBold" panose="00000700000000000000" pitchFamily="2" charset="0"/>
            </a:endParaRPr>
          </a:p>
          <a:p>
            <a:endParaRPr lang="en-US" sz="1800">
              <a:latin typeface="Poppins SemiBold" panose="00000700000000000000" pitchFamily="2" charset="0"/>
              <a:cs typeface="Poppins SemiBold" panose="00000700000000000000" pitchFamily="2" charset="0"/>
            </a:endParaRPr>
          </a:p>
          <a:p>
            <a:endParaRPr lang="en-US" sz="1800">
              <a:latin typeface="Poppins SemiBold" panose="00000700000000000000" pitchFamily="2" charset="0"/>
              <a:cs typeface="Poppins SemiBold" panose="00000700000000000000" pitchFamily="2" charset="0"/>
            </a:endParaRPr>
          </a:p>
        </p:txBody>
      </p:sp>
    </p:spTree>
    <p:extLst>
      <p:ext uri="{BB962C8B-B14F-4D97-AF65-F5344CB8AC3E}">
        <p14:creationId xmlns:p14="http://schemas.microsoft.com/office/powerpoint/2010/main" val="24141314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D93CF3-E257-480F-09B3-8EACEB199A31}"/>
              </a:ext>
            </a:extLst>
          </p:cNvPr>
          <p:cNvSpPr>
            <a:spLocks noGrp="1"/>
          </p:cNvSpPr>
          <p:nvPr>
            <p:ph type="title"/>
          </p:nvPr>
        </p:nvSpPr>
        <p:spPr>
          <a:xfrm>
            <a:off x="4564777" y="2943136"/>
            <a:ext cx="7611908" cy="1111495"/>
          </a:xfrm>
        </p:spPr>
        <p:txBody>
          <a:bodyPr>
            <a:normAutofit fontScale="90000"/>
          </a:bodyPr>
          <a:lstStyle/>
          <a:p>
            <a:r>
              <a:rPr lang="en-US" sz="4400"/>
              <a:t>State Project Numbers </a:t>
            </a:r>
            <a:br>
              <a:rPr lang="en-US" sz="4400"/>
            </a:br>
            <a:r>
              <a:rPr lang="en-US" sz="4000"/>
              <a:t>0300-0214 &amp; 0301-0550</a:t>
            </a:r>
            <a:endParaRPr lang="en-US"/>
          </a:p>
        </p:txBody>
      </p:sp>
    </p:spTree>
    <p:extLst>
      <p:ext uri="{BB962C8B-B14F-4D97-AF65-F5344CB8AC3E}">
        <p14:creationId xmlns:p14="http://schemas.microsoft.com/office/powerpoint/2010/main" val="35080112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B0A4C32D-6349-5737-B32E-760E72FE06A0}"/>
              </a:ext>
            </a:extLst>
          </p:cNvPr>
          <p:cNvPicPr>
            <a:picLocks noChangeAspect="1"/>
          </p:cNvPicPr>
          <p:nvPr/>
        </p:nvPicPr>
        <p:blipFill rotWithShape="1">
          <a:blip r:embed="rId3"/>
          <a:srcRect l="9522" t="12719" r="4764" b="10465"/>
          <a:stretch/>
        </p:blipFill>
        <p:spPr>
          <a:xfrm>
            <a:off x="7895517" y="2106989"/>
            <a:ext cx="3882453" cy="2614910"/>
          </a:xfrm>
          <a:prstGeom prst="rect">
            <a:avLst/>
          </a:prstGeom>
        </p:spPr>
      </p:pic>
      <p:sp>
        <p:nvSpPr>
          <p:cNvPr id="3" name="Title 2"/>
          <p:cNvSpPr>
            <a:spLocks noGrp="1"/>
          </p:cNvSpPr>
          <p:nvPr>
            <p:ph type="title"/>
          </p:nvPr>
        </p:nvSpPr>
        <p:spPr>
          <a:xfrm>
            <a:off x="1033498" y="164890"/>
            <a:ext cx="10693908" cy="1318331"/>
          </a:xfrm>
        </p:spPr>
        <p:txBody>
          <a:bodyPr>
            <a:normAutofit/>
          </a:bodyPr>
          <a:lstStyle/>
          <a:p>
            <a:r>
              <a:rPr lang="en-US" sz="3200"/>
              <a:t>State Project Nos. 0300-0214 &amp; 0301-0550</a:t>
            </a:r>
          </a:p>
        </p:txBody>
      </p:sp>
      <p:sp>
        <p:nvSpPr>
          <p:cNvPr id="2" name="Content Placeholder 1"/>
          <p:cNvSpPr>
            <a:spLocks noGrp="1"/>
          </p:cNvSpPr>
          <p:nvPr>
            <p:ph sz="quarter" idx="13"/>
          </p:nvPr>
        </p:nvSpPr>
        <p:spPr>
          <a:xfrm>
            <a:off x="1755649" y="2106988"/>
            <a:ext cx="6085502" cy="4233848"/>
          </a:xfrm>
        </p:spPr>
        <p:txBody>
          <a:bodyPr vert="horz" lIns="91440" tIns="45720" rIns="91440" bIns="45720" rtlCol="0" anchor="t">
            <a:noAutofit/>
          </a:bodyPr>
          <a:lstStyle/>
          <a:p>
            <a:r>
              <a:rPr lang="en-US" sz="2400" b="1">
                <a:solidFill>
                  <a:schemeClr val="accent2"/>
                </a:solidFill>
                <a:latin typeface="Poppins SemiBold" pitchFamily="2" charset="77"/>
                <a:cs typeface="Poppins SemiBold" pitchFamily="2" charset="77"/>
              </a:rPr>
              <a:t>Live Event: Tuesday, April 25, 7:00 p.m</a:t>
            </a:r>
            <a:r>
              <a:rPr lang="en-US" sz="2400" b="1">
                <a:latin typeface="Poppins SemiBold" pitchFamily="2" charset="77"/>
                <a:cs typeface="Poppins SemiBold" pitchFamily="2" charset="77"/>
              </a:rPr>
              <a:t>.</a:t>
            </a:r>
          </a:p>
          <a:p>
            <a:r>
              <a:rPr lang="en-US" sz="1800"/>
              <a:t>Join us for a Question and Answer session following the formal presentation and send us a question or a comment during the session.</a:t>
            </a:r>
          </a:p>
          <a:p>
            <a:endParaRPr lang="en-US" sz="1800"/>
          </a:p>
          <a:p>
            <a:r>
              <a:rPr lang="en-US" sz="1800" b="1">
                <a:solidFill>
                  <a:schemeClr val="accent2"/>
                </a:solidFill>
              </a:rPr>
              <a:t>PROJECT EMAIL: </a:t>
            </a:r>
            <a:r>
              <a:rPr lang="en-US" sz="1800">
                <a:solidFill>
                  <a:schemeClr val="accent2"/>
                </a:solidFill>
                <a:hlinkClick r:id="rId4"/>
              </a:rPr>
              <a:t>DOTProject300-214@ct</a:t>
            </a:r>
            <a:r>
              <a:rPr lang="en-US" sz="1800" u="sng">
                <a:solidFill>
                  <a:schemeClr val="accent2"/>
                </a:solidFill>
                <a:hlinkClick r:id="rId4"/>
              </a:rPr>
              <a:t>.gov</a:t>
            </a:r>
            <a:r>
              <a:rPr lang="en-US" sz="1800" u="sng">
                <a:solidFill>
                  <a:schemeClr val="accent2"/>
                </a:solidFill>
              </a:rPr>
              <a:t> </a:t>
            </a:r>
          </a:p>
          <a:p>
            <a:r>
              <a:rPr lang="en-US" sz="1800" b="1">
                <a:solidFill>
                  <a:schemeClr val="accent2"/>
                </a:solidFill>
              </a:rPr>
              <a:t>PHONE: </a:t>
            </a:r>
            <a:r>
              <a:rPr lang="en-US" sz="1800"/>
              <a:t>(860) 594-2020 (voicemail only)</a:t>
            </a:r>
          </a:p>
          <a:p>
            <a:r>
              <a:rPr lang="en-US" sz="1800" b="1">
                <a:solidFill>
                  <a:schemeClr val="accent2"/>
                </a:solidFill>
              </a:rPr>
              <a:t>PROJECT WEBPAGE: </a:t>
            </a:r>
            <a:r>
              <a:rPr lang="en-US" sz="1800">
                <a:solidFill>
                  <a:schemeClr val="accent2"/>
                </a:solidFill>
                <a:hlinkClick r:id="rId5"/>
              </a:rPr>
              <a:t>http://portal.ct.gov/DOT300-214</a:t>
            </a:r>
            <a:r>
              <a:rPr lang="en-US" sz="1800">
                <a:solidFill>
                  <a:schemeClr val="accent2"/>
                </a:solidFill>
              </a:rPr>
              <a:t> </a:t>
            </a:r>
          </a:p>
          <a:p>
            <a:endParaRPr lang="en-US" sz="1800"/>
          </a:p>
          <a:p>
            <a:endParaRPr lang="en-US" sz="1800"/>
          </a:p>
        </p:txBody>
      </p:sp>
      <p:sp>
        <p:nvSpPr>
          <p:cNvPr id="5" name="Footer Placeholder 4">
            <a:extLst>
              <a:ext uri="{FF2B5EF4-FFF2-40B4-BE49-F238E27FC236}">
                <a16:creationId xmlns:a16="http://schemas.microsoft.com/office/drawing/2014/main" id="{27B36D7C-A33F-78E3-79FB-D43A1850F6D6}"/>
              </a:ext>
            </a:extLst>
          </p:cNvPr>
          <p:cNvSpPr>
            <a:spLocks noGrp="1"/>
          </p:cNvSpPr>
          <p:nvPr>
            <p:ph type="ftr" sz="quarter" idx="12"/>
          </p:nvPr>
        </p:nvSpPr>
        <p:spPr>
          <a:xfrm>
            <a:off x="1755649" y="6409944"/>
            <a:ext cx="1007668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i="1">
                <a:solidFill>
                  <a:srgbClr val="002060"/>
                </a:solidFill>
                <a:latin typeface="Arial" panose="020B0604020202020204"/>
              </a:rPr>
              <a:t>(</a:t>
            </a:r>
            <a:r>
              <a:rPr lang="en-US">
                <a:solidFill>
                  <a:srgbClr val="002060"/>
                </a:solidFill>
                <a:latin typeface="Arial" panose="020B0604020202020204"/>
              </a:rPr>
              <a:t>TIME-1</a:t>
            </a:r>
            <a:r>
              <a:rPr kumimoji="0" lang="en-US" sz="1200" b="0" i="1" u="none" strike="noStrike" kern="1200" cap="none" spc="0" normalizeH="0" baseline="0" noProof="0">
                <a:ln>
                  <a:noFill/>
                </a:ln>
                <a:solidFill>
                  <a:srgbClr val="002060"/>
                </a:solidFill>
                <a:effectLst/>
                <a:uLnTx/>
                <a:uFillTx/>
                <a:latin typeface="Arial" panose="020B0604020202020204"/>
                <a:ea typeface="+mn-ea"/>
                <a:cs typeface="+mn-cs"/>
              </a:rPr>
              <a:t> &amp; </a:t>
            </a:r>
            <a:r>
              <a:rPr lang="en-US">
                <a:solidFill>
                  <a:srgbClr val="002060"/>
                </a:solidFill>
                <a:latin typeface="Arial" panose="020B0604020202020204"/>
              </a:rPr>
              <a:t>New Interlockings</a:t>
            </a:r>
            <a:r>
              <a:rPr lang="en-US" sz="1200" i="1">
                <a:solidFill>
                  <a:srgbClr val="002060"/>
                </a:solidFill>
                <a:latin typeface="Arial" panose="020B0604020202020204"/>
              </a:rPr>
              <a:t>) </a:t>
            </a:r>
            <a:r>
              <a:rPr kumimoji="0" lang="en-US" sz="1200" b="0" i="1" u="none" strike="noStrike" kern="1200" cap="none" spc="0" normalizeH="0" baseline="0" noProof="0">
                <a:ln>
                  <a:noFill/>
                </a:ln>
                <a:solidFill>
                  <a:srgbClr val="002060"/>
                </a:solidFill>
                <a:effectLst/>
                <a:uLnTx/>
                <a:uFillTx/>
                <a:latin typeface="Arial" panose="020B0604020202020204"/>
                <a:ea typeface="+mn-ea"/>
                <a:cs typeface="+mn-cs"/>
              </a:rPr>
              <a:t>MNRR Improvements </a:t>
            </a:r>
            <a:r>
              <a:rPr kumimoji="0" lang="en-US" sz="1200" b="0" i="1" u="none" strike="noStrike" kern="1200" cap="none" spc="0" normalizeH="0" baseline="0" noProof="0">
                <a:ln>
                  <a:noFill/>
                </a:ln>
                <a:solidFill>
                  <a:srgbClr val="FF6600"/>
                </a:solidFill>
                <a:effectLst/>
                <a:uLnTx/>
                <a:uFillTx/>
                <a:latin typeface="Arial" panose="020B0604020202020204"/>
                <a:ea typeface="+mn-ea"/>
                <a:cs typeface="+mn-cs"/>
              </a:rPr>
              <a:t>//</a:t>
            </a:r>
            <a:r>
              <a:rPr kumimoji="0" lang="en-US" sz="1200" b="0" i="1" u="none" strike="noStrike" kern="1200" cap="none" spc="0" normalizeH="0" baseline="0" noProof="0">
                <a:ln>
                  <a:noFill/>
                </a:ln>
                <a:solidFill>
                  <a:srgbClr val="002060"/>
                </a:solidFill>
                <a:effectLst/>
                <a:uLnTx/>
                <a:uFillTx/>
                <a:latin typeface="Arial" panose="020B0604020202020204"/>
                <a:ea typeface="+mn-ea"/>
                <a:cs typeface="+mn-cs"/>
              </a:rPr>
              <a:t> State Project </a:t>
            </a:r>
            <a:r>
              <a:rPr lang="en-US">
                <a:solidFill>
                  <a:srgbClr val="002060"/>
                </a:solidFill>
                <a:latin typeface="Arial" panose="020B0604020202020204"/>
              </a:rPr>
              <a:t>Nos</a:t>
            </a:r>
            <a:r>
              <a:rPr kumimoji="0" lang="en-US" sz="1200" b="0" i="1" u="none" strike="noStrike" kern="1200" cap="none" spc="0" normalizeH="0" baseline="0" noProof="0">
                <a:ln>
                  <a:noFill/>
                </a:ln>
                <a:solidFill>
                  <a:srgbClr val="002060"/>
                </a:solidFill>
                <a:effectLst/>
                <a:uLnTx/>
                <a:uFillTx/>
                <a:latin typeface="Arial" panose="020B0604020202020204"/>
                <a:ea typeface="+mn-ea"/>
                <a:cs typeface="+mn-cs"/>
              </a:rPr>
              <a:t>. 0300-0214 &amp; 0301-0550</a:t>
            </a:r>
            <a:endParaRPr kumimoji="0" lang="en-US" sz="1200" b="0" i="1" u="none" strike="noStrike" kern="1200" cap="none" spc="0" normalizeH="0" baseline="0" noProof="0">
              <a:ln>
                <a:noFill/>
              </a:ln>
              <a:solidFill>
                <a:srgbClr val="002060"/>
              </a:solidFill>
              <a:effectLst/>
              <a:highlight>
                <a:srgbClr val="FF00FF"/>
              </a:highlight>
              <a:uLnTx/>
              <a:uFillTx/>
              <a:latin typeface="Arial" panose="020B0604020202020204"/>
              <a:ea typeface="+mn-ea"/>
              <a:cs typeface="+mn-cs"/>
            </a:endParaRPr>
          </a:p>
        </p:txBody>
      </p:sp>
      <p:sp>
        <p:nvSpPr>
          <p:cNvPr id="6" name="Footer Placeholder 6">
            <a:extLst>
              <a:ext uri="{FF2B5EF4-FFF2-40B4-BE49-F238E27FC236}">
                <a16:creationId xmlns:a16="http://schemas.microsoft.com/office/drawing/2014/main" id="{AA2919CB-075B-43FC-AE2F-BFFF43D164CB}"/>
              </a:ext>
            </a:extLst>
          </p:cNvPr>
          <p:cNvSpPr txBox="1">
            <a:spLocks/>
          </p:cNvSpPr>
          <p:nvPr/>
        </p:nvSpPr>
        <p:spPr>
          <a:xfrm>
            <a:off x="1755649" y="6409944"/>
            <a:ext cx="10076687" cy="3115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srgbClr val="0070C0">
                  <a:lumMod val="75000"/>
                </a:srgbClr>
              </a:solidFill>
              <a:effectLst/>
              <a:uLnTx/>
              <a:uFillTx/>
              <a:latin typeface="Arial" panose="020B0604020202020204"/>
              <a:ea typeface="+mn-ea"/>
              <a:cs typeface="+mn-cs"/>
            </a:endParaRPr>
          </a:p>
        </p:txBody>
      </p:sp>
      <p:sp>
        <p:nvSpPr>
          <p:cNvPr id="8" name="Content Placeholder 1">
            <a:extLst>
              <a:ext uri="{FF2B5EF4-FFF2-40B4-BE49-F238E27FC236}">
                <a16:creationId xmlns:a16="http://schemas.microsoft.com/office/drawing/2014/main" id="{93D9D1D1-BE84-4D0C-8D7A-3B97ECDDC56C}"/>
              </a:ext>
            </a:extLst>
          </p:cNvPr>
          <p:cNvSpPr txBox="1">
            <a:spLocks/>
          </p:cNvSpPr>
          <p:nvPr/>
        </p:nvSpPr>
        <p:spPr>
          <a:xfrm>
            <a:off x="7895517" y="4749699"/>
            <a:ext cx="3882453" cy="1726572"/>
          </a:xfrm>
          <a:prstGeom prst="rect">
            <a:avLst/>
          </a:prstGeom>
        </p:spPr>
        <p:txBody>
          <a:bodyPr vert="horz" lIns="91440" tIns="45720" rIns="91440" bIns="45720" rtlCol="0"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rgbClr val="002060"/>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rgbClr val="002060"/>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a:solidFill>
                  <a:srgbClr val="002060"/>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a:solidFill>
                  <a:srgbClr val="002060"/>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a:solidFill>
                  <a:srgbClr val="002060"/>
                </a:solidFill>
                <a:latin typeface="+mn-lt"/>
                <a:ea typeface="+mn-ea"/>
                <a:cs typeface="+mn-cs"/>
              </a:defRPr>
            </a:lvl5pPr>
            <a:lvl6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6pPr>
            <a:lvl7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7pPr>
            <a:lvl8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ct val="30000"/>
              </a:spcBef>
              <a:buClr>
                <a:schemeClr val="tx1">
                  <a:lumMod val="75000"/>
                  <a:lumOff val="25000"/>
                </a:schemeClr>
              </a:buClr>
              <a:buFont typeface="Arial" panose="020B0604020202020204" pitchFamily="34" charset="0"/>
              <a:buNone/>
              <a:defRPr sz="1800" kern="1200" baseline="0">
                <a:solidFill>
                  <a:schemeClr val="tx1">
                    <a:lumMod val="75000"/>
                    <a:lumOff val="25000"/>
                  </a:schemeClr>
                </a:solidFill>
                <a:latin typeface="+mn-lt"/>
                <a:ea typeface="+mn-ea"/>
                <a:cs typeface="+mn-cs"/>
              </a:defRPr>
            </a:lvl9pPr>
          </a:lstStyle>
          <a:p>
            <a:pPr>
              <a:defRPr/>
            </a:pPr>
            <a:r>
              <a:rPr kumimoji="0" lang="en-US" sz="1200" u="none" strike="noStrike" kern="1200" cap="none" spc="0" normalizeH="0" baseline="0" noProof="0">
                <a:ln>
                  <a:noFill/>
                </a:ln>
                <a:solidFill>
                  <a:schemeClr val="tx2"/>
                </a:solidFill>
                <a:effectLst/>
                <a:uLnTx/>
                <a:uFillTx/>
                <a:latin typeface="Poppins" pitchFamily="2" charset="77"/>
                <a:cs typeface="Poppins" pitchFamily="2" charset="77"/>
              </a:rPr>
              <a:t>A recording of this presentation will be </a:t>
            </a:r>
            <a:r>
              <a:rPr lang="en-US" sz="1200">
                <a:solidFill>
                  <a:schemeClr val="tx2"/>
                </a:solidFill>
                <a:latin typeface="Poppins" pitchFamily="2" charset="77"/>
                <a:cs typeface="Poppins" pitchFamily="2" charset="77"/>
              </a:rPr>
              <a:t>posted after</a:t>
            </a:r>
            <a:r>
              <a:rPr kumimoji="0" lang="en-US" sz="1200" u="none" strike="noStrike" kern="1200" cap="none" spc="0" normalizeH="0" baseline="0" noProof="0">
                <a:ln>
                  <a:noFill/>
                </a:ln>
                <a:solidFill>
                  <a:schemeClr val="tx2"/>
                </a:solidFill>
                <a:effectLst/>
                <a:uLnTx/>
                <a:uFillTx/>
                <a:latin typeface="Poppins" pitchFamily="2" charset="77"/>
                <a:cs typeface="Poppins" pitchFamily="2" charset="77"/>
              </a:rPr>
              <a:t> the live event.</a:t>
            </a:r>
            <a:endParaRPr lang="en-US" sz="1200" u="none" strike="noStrike" kern="1200" cap="none" spc="0" normalizeH="0" baseline="0" noProof="0">
              <a:ln>
                <a:noFill/>
              </a:ln>
              <a:solidFill>
                <a:schemeClr val="tx2"/>
              </a:solidFill>
              <a:effectLst/>
              <a:uLnTx/>
              <a:uFillTx/>
              <a:latin typeface="Poppins" pitchFamily="2" charset="77"/>
              <a:cs typeface="Poppins" pitchFamily="2" charset="77"/>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200" u="none" strike="noStrike" kern="1200" cap="none" spc="0" normalizeH="0" baseline="0" noProof="0">
                <a:ln>
                  <a:noFill/>
                </a:ln>
                <a:solidFill>
                  <a:schemeClr val="tx2"/>
                </a:solidFill>
                <a:effectLst/>
                <a:uLnTx/>
                <a:uFillTx/>
                <a:latin typeface="Poppins" pitchFamily="2" charset="77"/>
                <a:cs typeface="Poppins" pitchFamily="2" charset="77"/>
              </a:rPr>
              <a:t>La grabación de esta presentación </a:t>
            </a:r>
            <a:r>
              <a:rPr kumimoji="0" lang="es-ES" sz="1200" u="none" strike="noStrike" kern="1200" cap="none" spc="0" normalizeH="0" baseline="0" noProof="0" err="1">
                <a:ln>
                  <a:noFill/>
                </a:ln>
                <a:solidFill>
                  <a:schemeClr val="tx2"/>
                </a:solidFill>
                <a:effectLst/>
                <a:uLnTx/>
                <a:uFillTx/>
                <a:latin typeface="Poppins" pitchFamily="2" charset="77"/>
                <a:cs typeface="Poppins" pitchFamily="2" charset="77"/>
              </a:rPr>
              <a:t>estara</a:t>
            </a:r>
            <a:r>
              <a:rPr kumimoji="0" lang="es-ES" sz="1200" u="none" strike="noStrike" kern="1200" cap="none" spc="0" normalizeH="0" baseline="0" noProof="0">
                <a:ln>
                  <a:noFill/>
                </a:ln>
                <a:solidFill>
                  <a:schemeClr val="tx2"/>
                </a:solidFill>
                <a:effectLst/>
                <a:uLnTx/>
                <a:uFillTx/>
                <a:latin typeface="Poppins" pitchFamily="2" charset="77"/>
                <a:cs typeface="Poppins" pitchFamily="2" charset="77"/>
              </a:rPr>
              <a:t> disponible </a:t>
            </a:r>
            <a:r>
              <a:rPr kumimoji="0" lang="es-ES" sz="1200" u="none" strike="noStrike" kern="1200" cap="none" spc="0" normalizeH="0" baseline="0" noProof="0" err="1">
                <a:ln>
                  <a:noFill/>
                </a:ln>
                <a:solidFill>
                  <a:schemeClr val="tx2"/>
                </a:solidFill>
                <a:effectLst/>
                <a:uLnTx/>
                <a:uFillTx/>
                <a:latin typeface="Poppins" pitchFamily="2" charset="77"/>
                <a:cs typeface="Poppins" pitchFamily="2" charset="77"/>
              </a:rPr>
              <a:t>despues</a:t>
            </a:r>
            <a:r>
              <a:rPr kumimoji="0" lang="es-ES" sz="1200" u="none" strike="noStrike" kern="1200" cap="none" spc="0" normalizeH="0" baseline="0" noProof="0">
                <a:ln>
                  <a:noFill/>
                </a:ln>
                <a:solidFill>
                  <a:schemeClr val="tx2"/>
                </a:solidFill>
                <a:effectLst/>
                <a:uLnTx/>
                <a:uFillTx/>
                <a:latin typeface="Poppins" pitchFamily="2" charset="77"/>
                <a:cs typeface="Poppins" pitchFamily="2" charset="77"/>
              </a:rPr>
              <a:t> del evento en YouTube, incluyendo </a:t>
            </a:r>
            <a:r>
              <a:rPr kumimoji="0" lang="es-ES" sz="1200" u="none" strike="noStrike" kern="1200" cap="none" spc="0" normalizeH="0" baseline="0" noProof="0" err="1">
                <a:ln>
                  <a:noFill/>
                </a:ln>
                <a:solidFill>
                  <a:schemeClr val="tx2"/>
                </a:solidFill>
                <a:effectLst/>
                <a:uLnTx/>
                <a:uFillTx/>
                <a:latin typeface="Poppins" pitchFamily="2" charset="77"/>
                <a:cs typeface="Poppins" pitchFamily="2" charset="77"/>
              </a:rPr>
              <a:t>subtitulos</a:t>
            </a:r>
            <a:r>
              <a:rPr kumimoji="0" lang="es-ES" sz="1200" u="none" strike="noStrike" kern="1200" cap="none" spc="0" normalizeH="0" baseline="0" noProof="0">
                <a:ln>
                  <a:noFill/>
                </a:ln>
                <a:solidFill>
                  <a:schemeClr val="tx2"/>
                </a:solidFill>
                <a:effectLst/>
                <a:uLnTx/>
                <a:uFillTx/>
                <a:latin typeface="Poppins" pitchFamily="2" charset="77"/>
                <a:cs typeface="Poppins" pitchFamily="2" charset="77"/>
              </a:rPr>
              <a:t> y acceso a traducciones en otros idioma</a:t>
            </a:r>
            <a:endParaRPr kumimoji="0" lang="en-US" sz="1200" u="none" strike="noStrike" kern="1200" cap="none" spc="0" normalizeH="0" baseline="0" noProof="0">
              <a:ln>
                <a:noFill/>
              </a:ln>
              <a:solidFill>
                <a:schemeClr val="tx2"/>
              </a:solidFill>
              <a:effectLst/>
              <a:uLnTx/>
              <a:uFillTx/>
              <a:latin typeface="Poppins" pitchFamily="2" charset="77"/>
              <a:cs typeface="Poppins" pitchFamily="2" charset="77"/>
            </a:endParaRPr>
          </a:p>
        </p:txBody>
      </p:sp>
      <p:sp>
        <p:nvSpPr>
          <p:cNvPr id="4" name="Content Placeholder 1">
            <a:extLst>
              <a:ext uri="{FF2B5EF4-FFF2-40B4-BE49-F238E27FC236}">
                <a16:creationId xmlns:a16="http://schemas.microsoft.com/office/drawing/2014/main" id="{99850077-EAF5-8226-2B80-249285CD75FC}"/>
              </a:ext>
            </a:extLst>
          </p:cNvPr>
          <p:cNvSpPr txBox="1">
            <a:spLocks/>
          </p:cNvSpPr>
          <p:nvPr/>
        </p:nvSpPr>
        <p:spPr>
          <a:xfrm>
            <a:off x="1030022" y="1137072"/>
            <a:ext cx="10802314" cy="618156"/>
          </a:xfrm>
          <a:prstGeom prst="rect">
            <a:avLst/>
          </a:prstGeom>
        </p:spPr>
        <p:txBody>
          <a:bodyPr vert="horz" lIns="91440" tIns="45720" rIns="91440" bIns="45720" rtlCol="0"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rgbClr val="002060"/>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rgbClr val="002060"/>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a:solidFill>
                  <a:srgbClr val="002060"/>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a:solidFill>
                  <a:srgbClr val="002060"/>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a:solidFill>
                  <a:srgbClr val="002060"/>
                </a:solidFill>
                <a:latin typeface="+mn-lt"/>
                <a:ea typeface="+mn-ea"/>
                <a:cs typeface="+mn-cs"/>
              </a:defRPr>
            </a:lvl5pPr>
            <a:lvl6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6pPr>
            <a:lvl7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7pPr>
            <a:lvl8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ct val="30000"/>
              </a:spcBef>
              <a:buClr>
                <a:schemeClr val="tx1">
                  <a:lumMod val="75000"/>
                  <a:lumOff val="25000"/>
                </a:schemeClr>
              </a:buClr>
              <a:buFont typeface="Arial" panose="020B0604020202020204" pitchFamily="34" charset="0"/>
              <a:buNone/>
              <a:defRPr sz="1800" kern="1200" baseline="0">
                <a:solidFill>
                  <a:schemeClr val="tx1">
                    <a:lumMod val="75000"/>
                    <a:lumOff val="25000"/>
                  </a:schemeClr>
                </a:solidFill>
                <a:latin typeface="+mn-lt"/>
                <a:ea typeface="+mn-ea"/>
                <a:cs typeface="+mn-cs"/>
              </a:defRPr>
            </a:lvl9pPr>
          </a:lstStyle>
          <a:p>
            <a:pPr>
              <a:defRPr/>
            </a:pPr>
            <a:r>
              <a:rPr lang="en-US" sz="1200">
                <a:solidFill>
                  <a:schemeClr val="tx1"/>
                </a:solidFill>
                <a:latin typeface="Poppins" pitchFamily="2" charset="77"/>
                <a:cs typeface="Poppins" pitchFamily="2" charset="77"/>
              </a:rPr>
              <a:t>TIME-1 &amp; New Interlockings MNRR Improvements, Bridgeport and Stratford Railroad Speed Increase and Seven Bridge Replacement, Stratford and Milford High Speed Interlock Installation Hybrid Public Information Meeting &amp; CEPA Scoping Meeting</a:t>
            </a:r>
            <a:endParaRPr kumimoji="0" lang="en-US" sz="1200" u="none" strike="noStrike" kern="1200" cap="none" spc="0" normalizeH="0" baseline="0" noProof="0">
              <a:ln>
                <a:noFill/>
              </a:ln>
              <a:solidFill>
                <a:schemeClr val="tx1"/>
              </a:solidFill>
              <a:effectLst/>
              <a:uLnTx/>
              <a:uFillTx/>
              <a:latin typeface="Poppins" pitchFamily="2" charset="77"/>
              <a:cs typeface="Poppins" pitchFamily="2" charset="77"/>
            </a:endParaRPr>
          </a:p>
        </p:txBody>
      </p:sp>
    </p:spTree>
    <p:extLst>
      <p:ext uri="{BB962C8B-B14F-4D97-AF65-F5344CB8AC3E}">
        <p14:creationId xmlns:p14="http://schemas.microsoft.com/office/powerpoint/2010/main" val="7007079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B3C7F7AA-3A2C-0EFE-4F46-11C2AE552BF8}"/>
              </a:ext>
            </a:extLst>
          </p:cNvPr>
          <p:cNvSpPr>
            <a:spLocks noGrp="1"/>
          </p:cNvSpPr>
          <p:nvPr>
            <p:ph type="ftr" sz="quarter" idx="12"/>
          </p:nvPr>
        </p:nvSpPr>
        <p:spPr/>
        <p:txBody>
          <a:bodyPr/>
          <a:lstStyle/>
          <a:p>
            <a:pPr algn="r">
              <a:defRPr/>
            </a:pPr>
            <a:r>
              <a:rPr lang="en-US" sz="1200" i="1">
                <a:solidFill>
                  <a:srgbClr val="002060"/>
                </a:solidFill>
                <a:latin typeface="Arial" panose="020B0604020202020204"/>
              </a:rPr>
              <a:t>(</a:t>
            </a:r>
            <a:r>
              <a:rPr lang="en-US">
                <a:solidFill>
                  <a:srgbClr val="002060"/>
                </a:solidFill>
                <a:latin typeface="Arial" panose="020B0604020202020204"/>
              </a:rPr>
              <a:t>TIME-1 </a:t>
            </a:r>
            <a:r>
              <a:rPr kumimoji="0" lang="en-US" sz="1200" b="0" i="1" u="none" strike="noStrike" kern="1200" cap="none" spc="0" normalizeH="0" baseline="0" noProof="0">
                <a:ln>
                  <a:noFill/>
                </a:ln>
                <a:solidFill>
                  <a:srgbClr val="002060"/>
                </a:solidFill>
                <a:effectLst/>
                <a:uLnTx/>
                <a:uFillTx/>
                <a:latin typeface="Arial" panose="020B0604020202020204"/>
                <a:ea typeface="+mn-ea"/>
                <a:cs typeface="+mn-cs"/>
              </a:rPr>
              <a:t>&amp; </a:t>
            </a:r>
            <a:r>
              <a:rPr lang="en-US">
                <a:solidFill>
                  <a:srgbClr val="002060"/>
                </a:solidFill>
                <a:latin typeface="Arial" panose="020B0604020202020204"/>
              </a:rPr>
              <a:t>New Interlockings</a:t>
            </a:r>
            <a:r>
              <a:rPr lang="en-US" sz="1200" i="1">
                <a:solidFill>
                  <a:srgbClr val="002060"/>
                </a:solidFill>
                <a:latin typeface="Arial" panose="020B0604020202020204"/>
              </a:rPr>
              <a:t>) </a:t>
            </a:r>
            <a:r>
              <a:rPr kumimoji="0" lang="en-US" sz="1200" b="0" i="1" u="none" strike="noStrike" kern="1200" cap="none" spc="0" normalizeH="0" baseline="0" noProof="0">
                <a:ln>
                  <a:noFill/>
                </a:ln>
                <a:solidFill>
                  <a:srgbClr val="002060"/>
                </a:solidFill>
                <a:effectLst/>
                <a:uLnTx/>
                <a:uFillTx/>
                <a:latin typeface="Arial" panose="020B0604020202020204"/>
                <a:ea typeface="+mn-ea"/>
                <a:cs typeface="+mn-cs"/>
              </a:rPr>
              <a:t>MNRR Improvements</a:t>
            </a:r>
            <a:r>
              <a:rPr lang="en-US">
                <a:solidFill>
                  <a:srgbClr val="002060"/>
                </a:solidFill>
                <a:latin typeface="Arial" panose="020B0604020202020204"/>
              </a:rPr>
              <a:t> </a:t>
            </a:r>
            <a:r>
              <a:rPr kumimoji="0" lang="en-US" sz="1200" b="0" i="1" u="none" strike="noStrike" kern="1200" cap="none" spc="0" normalizeH="0" baseline="0" noProof="0">
                <a:ln>
                  <a:noFill/>
                </a:ln>
                <a:solidFill>
                  <a:srgbClr val="FF6600"/>
                </a:solidFill>
                <a:effectLst/>
                <a:uLnTx/>
                <a:uFillTx/>
                <a:latin typeface="Arial" panose="020B0604020202020204"/>
                <a:ea typeface="+mn-ea"/>
                <a:cs typeface="+mn-cs"/>
              </a:rPr>
              <a:t>//</a:t>
            </a:r>
            <a:r>
              <a:rPr lang="en-US">
                <a:solidFill>
                  <a:srgbClr val="002060"/>
                </a:solidFill>
                <a:latin typeface="Arial" panose="020B0604020202020204"/>
              </a:rPr>
              <a:t> </a:t>
            </a:r>
            <a:r>
              <a:rPr kumimoji="0" lang="en-US" sz="1200" b="0" i="1" u="none" strike="noStrike" kern="1200" cap="none" spc="0" normalizeH="0" baseline="0" noProof="0">
                <a:ln>
                  <a:noFill/>
                </a:ln>
                <a:solidFill>
                  <a:srgbClr val="002060"/>
                </a:solidFill>
                <a:effectLst/>
                <a:uLnTx/>
                <a:uFillTx/>
                <a:latin typeface="Arial" panose="020B0604020202020204"/>
                <a:ea typeface="+mn-ea"/>
                <a:cs typeface="+mn-cs"/>
              </a:rPr>
              <a:t>State Project </a:t>
            </a:r>
            <a:r>
              <a:rPr lang="en-US">
                <a:solidFill>
                  <a:srgbClr val="002060"/>
                </a:solidFill>
                <a:latin typeface="Arial" panose="020B0604020202020204"/>
              </a:rPr>
              <a:t>Nos</a:t>
            </a:r>
            <a:r>
              <a:rPr kumimoji="0" lang="en-US" sz="1200" b="0" i="1" u="none" strike="noStrike" kern="1200" cap="none" spc="0" normalizeH="0" baseline="0" noProof="0">
                <a:ln>
                  <a:noFill/>
                </a:ln>
                <a:solidFill>
                  <a:srgbClr val="002060"/>
                </a:solidFill>
                <a:effectLst/>
                <a:uLnTx/>
                <a:uFillTx/>
                <a:latin typeface="Arial" panose="020B0604020202020204"/>
                <a:ea typeface="+mn-ea"/>
                <a:cs typeface="+mn-cs"/>
              </a:rPr>
              <a:t>. 0300-0214 &amp; 0301-0550</a:t>
            </a:r>
            <a:endParaRPr lang="en-US">
              <a:ea typeface="+mn-ea"/>
              <a:cs typeface="+mn-cs"/>
            </a:endParaRPr>
          </a:p>
        </p:txBody>
      </p:sp>
      <p:sp>
        <p:nvSpPr>
          <p:cNvPr id="4" name="Title 3">
            <a:extLst>
              <a:ext uri="{FF2B5EF4-FFF2-40B4-BE49-F238E27FC236}">
                <a16:creationId xmlns:a16="http://schemas.microsoft.com/office/drawing/2014/main" id="{C223DDE0-E2C6-42EC-BE4A-486EF4D1EC68}"/>
              </a:ext>
            </a:extLst>
          </p:cNvPr>
          <p:cNvSpPr>
            <a:spLocks noGrp="1"/>
          </p:cNvSpPr>
          <p:nvPr>
            <p:ph type="title"/>
          </p:nvPr>
        </p:nvSpPr>
        <p:spPr>
          <a:xfrm>
            <a:off x="1138426" y="647754"/>
            <a:ext cx="11311128" cy="640080"/>
          </a:xfrm>
        </p:spPr>
        <p:txBody>
          <a:bodyPr anchor="ctr">
            <a:noAutofit/>
          </a:bodyPr>
          <a:lstStyle/>
          <a:p>
            <a:pPr>
              <a:lnSpc>
                <a:spcPct val="150000"/>
              </a:lnSpc>
            </a:pPr>
            <a:r>
              <a:rPr kumimoji="0" lang="en-US" sz="3200" u="none" strike="noStrike" kern="1200" cap="none" spc="0" normalizeH="0" baseline="0" noProof="0">
                <a:ln>
                  <a:noFill/>
                </a:ln>
                <a:effectLst/>
                <a:uLnTx/>
                <a:uFillTx/>
              </a:rPr>
              <a:t>State Project 0300-0214 &amp; 0301-0550: </a:t>
            </a:r>
            <a:br>
              <a:rPr kumimoji="0" lang="en-US" sz="3200" u="none" strike="noStrike" kern="1200" cap="none" spc="0" normalizeH="0" baseline="0" noProof="0">
                <a:ln>
                  <a:noFill/>
                </a:ln>
                <a:effectLst/>
                <a:uLnTx/>
                <a:uFillTx/>
              </a:rPr>
            </a:br>
            <a:r>
              <a:rPr kumimoji="0" lang="en-US" sz="2400" u="none" strike="noStrike" kern="1200" cap="none" spc="0" normalizeH="0" baseline="0" noProof="0">
                <a:ln>
                  <a:noFill/>
                </a:ln>
                <a:effectLst/>
                <a:uLnTx/>
                <a:uFillTx/>
              </a:rPr>
              <a:t>(TIME-1 &amp;</a:t>
            </a:r>
            <a:r>
              <a:rPr lang="en-US" sz="2400"/>
              <a:t> </a:t>
            </a:r>
            <a:r>
              <a:rPr lang="en-US" sz="2400">
                <a:solidFill>
                  <a:schemeClr val="accent2"/>
                </a:solidFill>
              </a:rPr>
              <a:t>NEW INTERLOCKINGS</a:t>
            </a:r>
            <a:r>
              <a:rPr kumimoji="0" lang="en-US" sz="2400" u="none" strike="noStrike" kern="1200" cap="none" spc="0" normalizeH="0" baseline="0" noProof="0">
                <a:ln>
                  <a:noFill/>
                </a:ln>
                <a:effectLst/>
                <a:uLnTx/>
                <a:uFillTx/>
              </a:rPr>
              <a:t>) MNRR IMPROVEMENTS</a:t>
            </a:r>
            <a:endParaRPr lang="en-US" sz="3600"/>
          </a:p>
        </p:txBody>
      </p:sp>
      <p:sp>
        <p:nvSpPr>
          <p:cNvPr id="9" name="TextBox 8">
            <a:extLst>
              <a:ext uri="{FF2B5EF4-FFF2-40B4-BE49-F238E27FC236}">
                <a16:creationId xmlns:a16="http://schemas.microsoft.com/office/drawing/2014/main" id="{FC17D899-C103-483D-AAD3-0B47F1521037}"/>
              </a:ext>
            </a:extLst>
          </p:cNvPr>
          <p:cNvSpPr txBox="1"/>
          <p:nvPr/>
        </p:nvSpPr>
        <p:spPr>
          <a:xfrm>
            <a:off x="1298892" y="2110333"/>
            <a:ext cx="7194014" cy="2735621"/>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2400" b="1" strike="noStrike" kern="1200" cap="none" spc="0" normalizeH="0" baseline="0" noProof="0">
                <a:ln>
                  <a:noFill/>
                </a:ln>
                <a:solidFill>
                  <a:schemeClr val="accent2"/>
                </a:solidFill>
                <a:effectLst/>
                <a:uLnTx/>
                <a:uFillTx/>
                <a:latin typeface="Poppins SemiBold" pitchFamily="2" charset="77"/>
                <a:cs typeface="Poppins SemiBold" pitchFamily="2" charset="77"/>
              </a:rPr>
              <a:t>Meeting Overview</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u="none" strike="noStrike" kern="1200" cap="none" spc="0" normalizeH="0" baseline="0" noProof="0">
                <a:ln>
                  <a:noFill/>
                </a:ln>
                <a:solidFill>
                  <a:schemeClr val="tx2"/>
                </a:solidFill>
                <a:effectLst/>
                <a:uLnTx/>
                <a:uFillTx/>
                <a:latin typeface="Poppins" pitchFamily="2" charset="77"/>
                <a:cs typeface="Poppins" pitchFamily="2" charset="77"/>
              </a:rPr>
              <a:t>Housekeeping</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u="none" strike="noStrike" kern="1200" cap="none" spc="0" normalizeH="0" baseline="0" noProof="0">
                <a:ln>
                  <a:noFill/>
                </a:ln>
                <a:solidFill>
                  <a:schemeClr val="tx2"/>
                </a:solidFill>
                <a:effectLst/>
                <a:uLnTx/>
                <a:uFillTx/>
                <a:latin typeface="Poppins" pitchFamily="2" charset="77"/>
                <a:cs typeface="Poppins" pitchFamily="2" charset="77"/>
              </a:rPr>
              <a:t>Formal Presentation of Design </a:t>
            </a:r>
          </a:p>
          <a:p>
            <a:pPr marL="800100" lvl="1" indent="-342900">
              <a:lnSpc>
                <a:spcPct val="90000"/>
              </a:lnSpc>
              <a:spcBef>
                <a:spcPts val="1000"/>
              </a:spcBef>
              <a:buFont typeface="Arial" panose="020B0604020202020204" pitchFamily="34" charset="0"/>
              <a:buChar char="•"/>
              <a:defRPr/>
            </a:pPr>
            <a:r>
              <a:rPr kumimoji="0" lang="en-US" sz="2000" u="none" strike="noStrike" kern="1200" cap="none" spc="0" normalizeH="0" baseline="0" noProof="0">
                <a:ln>
                  <a:noFill/>
                </a:ln>
                <a:solidFill>
                  <a:schemeClr val="tx2"/>
                </a:solidFill>
                <a:effectLst/>
                <a:uLnTx/>
                <a:uFillTx/>
                <a:latin typeface="Poppins" pitchFamily="2" charset="77"/>
                <a:cs typeface="Poppins" pitchFamily="2" charset="77"/>
              </a:rPr>
              <a:t>Explain existing conditions &amp; define Purpose and Need</a:t>
            </a:r>
          </a:p>
          <a:p>
            <a:pPr marL="800100" lvl="1" indent="-342900">
              <a:lnSpc>
                <a:spcPct val="90000"/>
              </a:lnSpc>
              <a:spcBef>
                <a:spcPts val="1000"/>
              </a:spcBef>
              <a:buFont typeface="Arial" panose="020B0604020202020204" pitchFamily="34" charset="0"/>
              <a:buChar char="•"/>
              <a:defRPr/>
            </a:pPr>
            <a:r>
              <a:rPr kumimoji="0" lang="en-US" sz="2000" u="none" strike="noStrike" kern="1200" cap="none" spc="0" normalizeH="0" baseline="0" noProof="0">
                <a:ln>
                  <a:noFill/>
                </a:ln>
                <a:solidFill>
                  <a:schemeClr val="tx2"/>
                </a:solidFill>
                <a:effectLst/>
                <a:uLnTx/>
                <a:uFillTx/>
                <a:latin typeface="Poppins" pitchFamily="2" charset="77"/>
                <a:cs typeface="Poppins" pitchFamily="2" charset="77"/>
              </a:rPr>
              <a:t>Proposed recommendations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u="none" strike="noStrike" kern="1200" cap="none" spc="0" normalizeH="0" baseline="0" noProof="0">
                <a:ln>
                  <a:noFill/>
                </a:ln>
                <a:solidFill>
                  <a:schemeClr val="tx2"/>
                </a:solidFill>
                <a:effectLst/>
                <a:uLnTx/>
                <a:uFillTx/>
                <a:latin typeface="Poppins" pitchFamily="2" charset="77"/>
                <a:cs typeface="Poppins" pitchFamily="2" charset="77"/>
              </a:rPr>
              <a:t>Live Question and Answer (Q&amp;A) Session</a:t>
            </a:r>
          </a:p>
        </p:txBody>
      </p:sp>
      <p:pic>
        <p:nvPicPr>
          <p:cNvPr id="10" name="Picture 9">
            <a:extLst>
              <a:ext uri="{FF2B5EF4-FFF2-40B4-BE49-F238E27FC236}">
                <a16:creationId xmlns:a16="http://schemas.microsoft.com/office/drawing/2014/main" id="{0592CADF-354D-442B-9694-5381F177EA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54952" y="1713296"/>
            <a:ext cx="3177384" cy="2678280"/>
          </a:xfrm>
          <a:prstGeom prst="rect">
            <a:avLst/>
          </a:prstGeom>
          <a:ln w="12700">
            <a:noFill/>
          </a:ln>
        </p:spPr>
      </p:pic>
      <p:sp>
        <p:nvSpPr>
          <p:cNvPr id="14" name="Text Placeholder 2">
            <a:extLst>
              <a:ext uri="{FF2B5EF4-FFF2-40B4-BE49-F238E27FC236}">
                <a16:creationId xmlns:a16="http://schemas.microsoft.com/office/drawing/2014/main" id="{7ACA9324-0B9B-D830-C65D-E77BE116ADAC}"/>
              </a:ext>
            </a:extLst>
          </p:cNvPr>
          <p:cNvSpPr>
            <a:spLocks noGrp="1"/>
          </p:cNvSpPr>
          <p:nvPr>
            <p:ph type="body" sz="quarter" idx="11"/>
          </p:nvPr>
        </p:nvSpPr>
        <p:spPr>
          <a:xfrm>
            <a:off x="8654952" y="4391576"/>
            <a:ext cx="3177384" cy="1778939"/>
          </a:xfrm>
        </p:spPr>
        <p:txBody>
          <a:bodyPr>
            <a:normAutofit/>
          </a:bodyPr>
          <a:lstStyle/>
          <a:p>
            <a:pPr algn="ctr"/>
            <a:r>
              <a:rPr lang="en-US" sz="1400"/>
              <a:t>Haresh Dholakia, PE</a:t>
            </a:r>
          </a:p>
          <a:p>
            <a:pPr algn="ctr"/>
            <a:r>
              <a:rPr lang="en-US" sz="1400"/>
              <a:t>Project Manager – CTDOT</a:t>
            </a:r>
            <a:endParaRPr lang="en-US" sz="1400">
              <a:cs typeface="Arial"/>
            </a:endParaRPr>
          </a:p>
          <a:p>
            <a:pPr algn="ctr"/>
            <a:r>
              <a:rPr lang="en-US" sz="1400"/>
              <a:t>Tel. No. (860) 594-3173</a:t>
            </a:r>
            <a:endParaRPr lang="en-US" sz="1400">
              <a:cs typeface="Arial"/>
            </a:endParaRPr>
          </a:p>
          <a:p>
            <a:pPr algn="ctr"/>
            <a:r>
              <a:rPr lang="en-US" sz="1400" err="1"/>
              <a:t>Hareshkumar.Dholakia@ct.gov</a:t>
            </a:r>
            <a:endParaRPr lang="en-US" sz="1400">
              <a:solidFill>
                <a:schemeClr val="bg1"/>
              </a:solidFill>
              <a:cs typeface="Arial"/>
            </a:endParaRPr>
          </a:p>
        </p:txBody>
      </p:sp>
    </p:spTree>
    <p:extLst>
      <p:ext uri="{BB962C8B-B14F-4D97-AF65-F5344CB8AC3E}">
        <p14:creationId xmlns:p14="http://schemas.microsoft.com/office/powerpoint/2010/main" val="12011661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C418B488-7997-60BF-75CA-5542781D19AF}"/>
              </a:ext>
            </a:extLst>
          </p:cNvPr>
          <p:cNvSpPr>
            <a:spLocks noGrp="1"/>
          </p:cNvSpPr>
          <p:nvPr>
            <p:ph type="ftr" sz="quarter" idx="12"/>
          </p:nvPr>
        </p:nvSpPr>
        <p:spPr/>
        <p:txBody>
          <a:bodyPr/>
          <a:lstStyle/>
          <a:p>
            <a:pPr algn="r">
              <a:defRPr/>
            </a:pPr>
            <a:r>
              <a:rPr lang="en-US" sz="1200" i="1">
                <a:solidFill>
                  <a:srgbClr val="002060"/>
                </a:solidFill>
              </a:rPr>
              <a:t>(</a:t>
            </a:r>
            <a:r>
              <a:rPr lang="en-US">
                <a:solidFill>
                  <a:srgbClr val="002060"/>
                </a:solidFill>
              </a:rPr>
              <a:t>TIME-1 </a:t>
            </a:r>
            <a:r>
              <a:rPr kumimoji="0" lang="en-US" sz="1200" b="0" i="1" u="none" strike="noStrike" kern="1200" cap="none" spc="0" normalizeH="0" baseline="0" noProof="0">
                <a:ln>
                  <a:noFill/>
                </a:ln>
                <a:solidFill>
                  <a:srgbClr val="002060"/>
                </a:solidFill>
                <a:effectLst/>
                <a:uLnTx/>
                <a:uFillTx/>
              </a:rPr>
              <a:t>&amp; </a:t>
            </a:r>
            <a:r>
              <a:rPr lang="en-US">
                <a:solidFill>
                  <a:srgbClr val="002060"/>
                </a:solidFill>
              </a:rPr>
              <a:t>New Interlockings</a:t>
            </a:r>
            <a:r>
              <a:rPr lang="en-US" sz="1200" i="1">
                <a:solidFill>
                  <a:srgbClr val="002060"/>
                </a:solidFill>
              </a:rPr>
              <a:t>) </a:t>
            </a:r>
            <a:r>
              <a:rPr kumimoji="0" lang="en-US" sz="1200" b="0" i="1" u="none" strike="noStrike" kern="1200" cap="none" spc="0" normalizeH="0" baseline="0" noProof="0">
                <a:ln>
                  <a:noFill/>
                </a:ln>
                <a:solidFill>
                  <a:srgbClr val="002060"/>
                </a:solidFill>
                <a:effectLst/>
                <a:uLnTx/>
                <a:uFillTx/>
              </a:rPr>
              <a:t>MNRR Improvements</a:t>
            </a:r>
            <a:r>
              <a:rPr lang="en-US">
                <a:solidFill>
                  <a:srgbClr val="002060"/>
                </a:solidFill>
              </a:rPr>
              <a:t> </a:t>
            </a:r>
            <a:r>
              <a:rPr kumimoji="0" lang="en-US" sz="1200" b="0" i="1" u="none" strike="noStrike" kern="1200" cap="none" spc="0" normalizeH="0" baseline="0" noProof="0">
                <a:ln>
                  <a:noFill/>
                </a:ln>
                <a:solidFill>
                  <a:srgbClr val="FF6600"/>
                </a:solidFill>
                <a:effectLst/>
                <a:uLnTx/>
                <a:uFillTx/>
              </a:rPr>
              <a:t>//</a:t>
            </a:r>
            <a:r>
              <a:rPr lang="en-US">
                <a:solidFill>
                  <a:srgbClr val="002060"/>
                </a:solidFill>
              </a:rPr>
              <a:t> </a:t>
            </a:r>
            <a:r>
              <a:rPr kumimoji="0" lang="en-US" sz="1200" b="0" i="1" u="none" strike="noStrike" kern="1200" cap="none" spc="0" normalizeH="0" baseline="0" noProof="0">
                <a:ln>
                  <a:noFill/>
                </a:ln>
                <a:solidFill>
                  <a:srgbClr val="002060"/>
                </a:solidFill>
                <a:effectLst/>
                <a:uLnTx/>
                <a:uFillTx/>
              </a:rPr>
              <a:t>State Project </a:t>
            </a:r>
            <a:r>
              <a:rPr lang="en-US">
                <a:solidFill>
                  <a:srgbClr val="002060"/>
                </a:solidFill>
              </a:rPr>
              <a:t>Nos</a:t>
            </a:r>
            <a:r>
              <a:rPr kumimoji="0" lang="en-US" sz="1200" b="0" i="1" u="none" strike="noStrike" kern="1200" cap="none" spc="0" normalizeH="0" baseline="0" noProof="0">
                <a:ln>
                  <a:noFill/>
                </a:ln>
                <a:solidFill>
                  <a:srgbClr val="002060"/>
                </a:solidFill>
                <a:effectLst/>
                <a:uLnTx/>
                <a:uFillTx/>
              </a:rPr>
              <a:t>. 0300-0214 &amp; 0301-0550</a:t>
            </a:r>
            <a:endParaRPr lang="en-US"/>
          </a:p>
        </p:txBody>
      </p:sp>
      <p:sp>
        <p:nvSpPr>
          <p:cNvPr id="12" name="Content Placeholder 2">
            <a:extLst>
              <a:ext uri="{FF2B5EF4-FFF2-40B4-BE49-F238E27FC236}">
                <a16:creationId xmlns:a16="http://schemas.microsoft.com/office/drawing/2014/main" id="{9F7087AE-ED38-494F-836E-5037FC981C1B}"/>
              </a:ext>
            </a:extLst>
          </p:cNvPr>
          <p:cNvSpPr txBox="1">
            <a:spLocks/>
          </p:cNvSpPr>
          <p:nvPr/>
        </p:nvSpPr>
        <p:spPr>
          <a:xfrm>
            <a:off x="2950696" y="1384906"/>
            <a:ext cx="7292481" cy="795211"/>
          </a:xfrm>
          <a:prstGeom prst="rect">
            <a:avLst/>
          </a:prstGeom>
        </p:spPr>
        <p:txBody>
          <a:bodyPr vert="horz" lIns="91440" tIns="45720" rIns="91440" bIns="45720" rtlCol="0" anchor="ctr"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rgbClr val="002060"/>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rgbClr val="002060"/>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a:solidFill>
                  <a:srgbClr val="002060"/>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a:solidFill>
                  <a:srgbClr val="002060"/>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a:solidFill>
                  <a:srgbClr val="002060"/>
                </a:solidFill>
                <a:latin typeface="+mn-lt"/>
                <a:ea typeface="+mn-ea"/>
                <a:cs typeface="+mn-cs"/>
              </a:defRPr>
            </a:lvl5pPr>
            <a:lvl6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6pPr>
            <a:lvl7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7pPr>
            <a:lvl8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ct val="30000"/>
              </a:spcBef>
              <a:buClr>
                <a:schemeClr val="tx1">
                  <a:lumMod val="75000"/>
                  <a:lumOff val="25000"/>
                </a:schemeClr>
              </a:buClr>
              <a:buFont typeface="Arial" panose="020B0604020202020204" pitchFamily="34" charset="0"/>
              <a:buNone/>
              <a:defRPr sz="1800" kern="1200" baseline="0">
                <a:solidFill>
                  <a:schemeClr val="tx1">
                    <a:lumMod val="75000"/>
                    <a:lumOff val="25000"/>
                  </a:schemeClr>
                </a:solidFill>
                <a:latin typeface="+mn-lt"/>
                <a:ea typeface="+mn-ea"/>
                <a:cs typeface="+mn-cs"/>
              </a:defRPr>
            </a:lvl9pPr>
          </a:lstStyle>
          <a:p>
            <a:pPr>
              <a:buClr>
                <a:srgbClr val="FF6600"/>
              </a:buClr>
              <a:defRPr/>
            </a:pPr>
            <a:r>
              <a:rPr kumimoji="0" lang="en-US" sz="2000" b="1" i="0" u="none" strike="noStrike" kern="1200" cap="none" spc="0" normalizeH="0" baseline="0" noProof="0">
                <a:ln>
                  <a:noFill/>
                </a:ln>
                <a:solidFill>
                  <a:schemeClr val="accent2"/>
                </a:solidFill>
                <a:effectLst/>
                <a:uLnTx/>
                <a:uFillTx/>
              </a:rPr>
              <a:t>By </a:t>
            </a:r>
            <a:r>
              <a:rPr lang="en-US" b="1">
                <a:solidFill>
                  <a:schemeClr val="accent2"/>
                </a:solidFill>
              </a:rPr>
              <a:t>E</a:t>
            </a:r>
            <a:r>
              <a:rPr kumimoji="0" lang="en-US" sz="2000" b="1" i="0" u="none" strike="noStrike" kern="1200" cap="none" spc="0" normalizeH="0" baseline="0" noProof="0">
                <a:ln>
                  <a:noFill/>
                </a:ln>
                <a:solidFill>
                  <a:schemeClr val="accent2"/>
                </a:solidFill>
                <a:effectLst/>
                <a:uLnTx/>
                <a:uFillTx/>
              </a:rPr>
              <a:t>mail: </a:t>
            </a:r>
            <a:r>
              <a:rPr lang="en-US">
                <a:solidFill>
                  <a:schemeClr val="accent2"/>
                </a:solidFill>
                <a:hlinkClick r:id="rId3"/>
              </a:rPr>
              <a:t>DOTProject300-214</a:t>
            </a:r>
            <a:r>
              <a:rPr kumimoji="0" lang="en-US" sz="2000" i="0" u="none" strike="noStrike" kern="1200" cap="none" spc="0" normalizeH="0" baseline="0" noProof="0">
                <a:ln>
                  <a:noFill/>
                </a:ln>
                <a:solidFill>
                  <a:schemeClr val="accent2"/>
                </a:solidFill>
                <a:effectLst/>
                <a:uLnTx/>
                <a:uFillTx/>
                <a:hlinkClick r:id="rId3"/>
              </a:rPr>
              <a:t>@ct.gov</a:t>
            </a:r>
            <a:r>
              <a:rPr kumimoji="0" lang="en-US" sz="2000" i="0" u="none" strike="noStrike" kern="1200" cap="none" spc="0" normalizeH="0" baseline="0" noProof="0">
                <a:ln>
                  <a:noFill/>
                </a:ln>
                <a:solidFill>
                  <a:schemeClr val="accent2"/>
                </a:solidFill>
                <a:effectLst/>
                <a:uLnTx/>
                <a:uFillTx/>
              </a:rPr>
              <a:t> </a:t>
            </a:r>
            <a:endParaRPr kumimoji="0" lang="en-US" sz="2000" i="0" u="none" strike="noStrike" kern="1200" cap="none" spc="0" normalizeH="0" baseline="0" noProof="0">
              <a:ln>
                <a:noFill/>
              </a:ln>
              <a:solidFill>
                <a:schemeClr val="accent2"/>
              </a:solidFill>
              <a:effectLst/>
              <a:highlight>
                <a:srgbClr val="FF00FF"/>
              </a:highlight>
              <a:uLnTx/>
              <a:uFillTx/>
            </a:endParaRPr>
          </a:p>
        </p:txBody>
      </p:sp>
      <p:sp>
        <p:nvSpPr>
          <p:cNvPr id="13" name="Content Placeholder 2">
            <a:extLst>
              <a:ext uri="{FF2B5EF4-FFF2-40B4-BE49-F238E27FC236}">
                <a16:creationId xmlns:a16="http://schemas.microsoft.com/office/drawing/2014/main" id="{E3486305-EDBD-4777-AE31-A01C0E799F04}"/>
              </a:ext>
            </a:extLst>
          </p:cNvPr>
          <p:cNvSpPr txBox="1">
            <a:spLocks/>
          </p:cNvSpPr>
          <p:nvPr/>
        </p:nvSpPr>
        <p:spPr>
          <a:xfrm>
            <a:off x="2924718" y="2397605"/>
            <a:ext cx="5299479" cy="684851"/>
          </a:xfrm>
          <a:prstGeom prst="rect">
            <a:avLst/>
          </a:prstGeom>
        </p:spPr>
        <p:txBody>
          <a:bodyPr vert="horz" lIns="91440" tIns="45720" rIns="91440" bIns="45720" rtlCol="0" anchor="ctr"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rgbClr val="002060"/>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rgbClr val="002060"/>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a:solidFill>
                  <a:srgbClr val="002060"/>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a:solidFill>
                  <a:srgbClr val="002060"/>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a:solidFill>
                  <a:srgbClr val="002060"/>
                </a:solidFill>
                <a:latin typeface="+mn-lt"/>
                <a:ea typeface="+mn-ea"/>
                <a:cs typeface="+mn-cs"/>
              </a:defRPr>
            </a:lvl5pPr>
            <a:lvl6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6pPr>
            <a:lvl7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7pPr>
            <a:lvl8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ct val="30000"/>
              </a:spcBef>
              <a:buClr>
                <a:schemeClr val="tx1">
                  <a:lumMod val="75000"/>
                  <a:lumOff val="25000"/>
                </a:schemeClr>
              </a:buClr>
              <a:buFont typeface="Arial" panose="020B0604020202020204" pitchFamily="34" charset="0"/>
              <a:buNone/>
              <a:defRPr sz="1800" kern="1200" baseline="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6600"/>
              </a:buClr>
              <a:buSzTx/>
              <a:buFont typeface="Arial" panose="020B0604020202020204" pitchFamily="34" charset="0"/>
              <a:buNone/>
              <a:tabLst/>
              <a:defRPr/>
            </a:pPr>
            <a:r>
              <a:rPr kumimoji="0" lang="en-US" sz="2000" b="1" i="0" u="none" strike="noStrike" kern="1200" cap="none" spc="0" normalizeH="0" baseline="0" noProof="0">
                <a:ln>
                  <a:noFill/>
                </a:ln>
                <a:solidFill>
                  <a:schemeClr val="accent2"/>
                </a:solidFill>
                <a:effectLst/>
                <a:uLnTx/>
                <a:uFillTx/>
                <a:ea typeface="+mn-ea"/>
                <a:cs typeface="+mn-cs"/>
              </a:rPr>
              <a:t>By Phone: </a:t>
            </a:r>
            <a:r>
              <a:rPr kumimoji="0" lang="en-US" sz="2000" i="0" u="none" strike="noStrike" kern="1200" cap="none" spc="0" normalizeH="0" baseline="0" noProof="0">
                <a:ln>
                  <a:noFill/>
                </a:ln>
                <a:solidFill>
                  <a:schemeClr val="tx2"/>
                </a:solidFill>
                <a:effectLst/>
                <a:uLnTx/>
                <a:uFillTx/>
                <a:ea typeface="+mn-ea"/>
                <a:cs typeface="+mn-cs"/>
              </a:rPr>
              <a:t>(860) 594-2020 (voicemail)</a:t>
            </a:r>
          </a:p>
        </p:txBody>
      </p:sp>
      <p:sp>
        <p:nvSpPr>
          <p:cNvPr id="14" name="Content Placeholder 2">
            <a:extLst>
              <a:ext uri="{FF2B5EF4-FFF2-40B4-BE49-F238E27FC236}">
                <a16:creationId xmlns:a16="http://schemas.microsoft.com/office/drawing/2014/main" id="{B5987B37-836D-4523-9B56-A4CCC961789E}"/>
              </a:ext>
            </a:extLst>
          </p:cNvPr>
          <p:cNvSpPr txBox="1">
            <a:spLocks/>
          </p:cNvSpPr>
          <p:nvPr/>
        </p:nvSpPr>
        <p:spPr>
          <a:xfrm>
            <a:off x="2849247" y="3402849"/>
            <a:ext cx="5555032" cy="988541"/>
          </a:xfrm>
          <a:prstGeom prst="rect">
            <a:avLst/>
          </a:prstGeom>
        </p:spPr>
        <p:txBody>
          <a:bodyPr vert="horz" lIns="91440" tIns="45720" rIns="91440" bIns="45720" rtlCol="0"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rgbClr val="002060"/>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rgbClr val="002060"/>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a:solidFill>
                  <a:srgbClr val="002060"/>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a:solidFill>
                  <a:srgbClr val="002060"/>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a:solidFill>
                  <a:srgbClr val="002060"/>
                </a:solidFill>
                <a:latin typeface="+mn-lt"/>
                <a:ea typeface="+mn-ea"/>
                <a:cs typeface="+mn-cs"/>
              </a:defRPr>
            </a:lvl5pPr>
            <a:lvl6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6pPr>
            <a:lvl7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7pPr>
            <a:lvl8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ct val="30000"/>
              </a:spcBef>
              <a:buClr>
                <a:schemeClr val="tx1">
                  <a:lumMod val="75000"/>
                  <a:lumOff val="25000"/>
                </a:schemeClr>
              </a:buClr>
              <a:buFont typeface="Arial" panose="020B0604020202020204" pitchFamily="34" charset="0"/>
              <a:buNone/>
              <a:defRPr sz="1800" kern="1200" baseline="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6600"/>
              </a:buClr>
              <a:buSzTx/>
              <a:buFont typeface="Arial" panose="020B0604020202020204" pitchFamily="34" charset="0"/>
              <a:buNone/>
              <a:tabLst/>
              <a:defRPr/>
            </a:pPr>
            <a:r>
              <a:rPr kumimoji="0" lang="en-US" sz="2000" b="1" i="0" u="none" strike="noStrike" kern="1200" cap="none" spc="0" normalizeH="0" baseline="0" noProof="0">
                <a:ln>
                  <a:noFill/>
                </a:ln>
                <a:solidFill>
                  <a:schemeClr val="accent2"/>
                </a:solidFill>
                <a:effectLst/>
                <a:uLnTx/>
                <a:uFillTx/>
              </a:rPr>
              <a:t>By Chat: </a:t>
            </a:r>
            <a:r>
              <a:rPr kumimoji="0" lang="en-US" sz="2000" i="0" u="none" strike="noStrike" kern="1200" cap="none" spc="0" normalizeH="0" baseline="0" noProof="0">
                <a:ln>
                  <a:noFill/>
                </a:ln>
                <a:solidFill>
                  <a:schemeClr val="tx2"/>
                </a:solidFill>
                <a:effectLst/>
                <a:uLnTx/>
                <a:uFillTx/>
              </a:rPr>
              <a:t>Zoom Q&amp;A</a:t>
            </a:r>
          </a:p>
          <a:p>
            <a:pPr>
              <a:defRPr/>
            </a:pPr>
            <a:r>
              <a:rPr lang="en-US">
                <a:solidFill>
                  <a:schemeClr val="tx2"/>
                </a:solidFill>
              </a:rPr>
              <a:t>Questions will be posted to the Zoom chat</a:t>
            </a:r>
          </a:p>
        </p:txBody>
      </p:sp>
      <p:sp>
        <p:nvSpPr>
          <p:cNvPr id="15" name="Content Placeholder 2">
            <a:extLst>
              <a:ext uri="{FF2B5EF4-FFF2-40B4-BE49-F238E27FC236}">
                <a16:creationId xmlns:a16="http://schemas.microsoft.com/office/drawing/2014/main" id="{B13B3F9F-F29E-471F-AF70-558610EEF689}"/>
              </a:ext>
            </a:extLst>
          </p:cNvPr>
          <p:cNvSpPr txBox="1">
            <a:spLocks/>
          </p:cNvSpPr>
          <p:nvPr/>
        </p:nvSpPr>
        <p:spPr>
          <a:xfrm>
            <a:off x="1977255" y="5190163"/>
            <a:ext cx="8916820" cy="861558"/>
          </a:xfrm>
          <a:prstGeom prst="rect">
            <a:avLst/>
          </a:prstGeom>
        </p:spPr>
        <p:txBody>
          <a:bodyPr vert="horz" lIns="91440" tIns="45720" rIns="91440" bIns="45720" rtlCol="0"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rgbClr val="002060"/>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rgbClr val="002060"/>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a:solidFill>
                  <a:srgbClr val="002060"/>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a:solidFill>
                  <a:srgbClr val="002060"/>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a:solidFill>
                  <a:srgbClr val="002060"/>
                </a:solidFill>
                <a:latin typeface="+mn-lt"/>
                <a:ea typeface="+mn-ea"/>
                <a:cs typeface="+mn-cs"/>
              </a:defRPr>
            </a:lvl5pPr>
            <a:lvl6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6pPr>
            <a:lvl7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7pPr>
            <a:lvl8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ct val="30000"/>
              </a:spcBef>
              <a:buClr>
                <a:schemeClr val="tx1">
                  <a:lumMod val="75000"/>
                  <a:lumOff val="25000"/>
                </a:schemeClr>
              </a:buClr>
              <a:buFont typeface="Arial" panose="020B0604020202020204" pitchFamily="34" charset="0"/>
              <a:buNone/>
              <a:defRPr sz="1800" kern="1200" baseline="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6600"/>
              </a:buClr>
              <a:buSzTx/>
              <a:buFont typeface="Arial" panose="020B0604020202020204" pitchFamily="34" charset="0"/>
              <a:buNone/>
              <a:tabLst/>
              <a:defRPr/>
            </a:pPr>
            <a:r>
              <a:rPr kumimoji="0" lang="en-US" sz="1800" b="1" i="0" u="none" strike="noStrike" kern="1200" cap="none" spc="0" normalizeH="0" baseline="0" noProof="0">
                <a:ln>
                  <a:noFill/>
                </a:ln>
                <a:solidFill>
                  <a:schemeClr val="tx2"/>
                </a:solidFill>
                <a:effectLst/>
                <a:uLnTx/>
                <a:uFillTx/>
              </a:rPr>
              <a:t>Note: </a:t>
            </a:r>
            <a:r>
              <a:rPr lang="en-US" sz="1800">
                <a:solidFill>
                  <a:schemeClr val="tx2"/>
                </a:solidFill>
              </a:rPr>
              <a:t>Comment</a:t>
            </a:r>
            <a:r>
              <a:rPr kumimoji="0" lang="en-US" sz="1800" b="0" i="0" u="none" strike="noStrike" kern="1200" cap="none" spc="0" normalizeH="0" baseline="0" noProof="0">
                <a:ln>
                  <a:noFill/>
                </a:ln>
                <a:solidFill>
                  <a:schemeClr val="tx2"/>
                </a:solidFill>
                <a:effectLst/>
                <a:uLnTx/>
                <a:uFillTx/>
              </a:rPr>
              <a:t> period is open through </a:t>
            </a:r>
            <a:r>
              <a:rPr lang="en-US" sz="1800">
                <a:solidFill>
                  <a:schemeClr val="accent2"/>
                </a:solidFill>
              </a:rPr>
              <a:t>May 9, 2023</a:t>
            </a:r>
            <a:endParaRPr kumimoji="0" lang="en-US" sz="1800" b="1" i="0" u="none" strike="noStrike" kern="1200" cap="none" spc="0" normalizeH="0" baseline="0" noProof="0">
              <a:ln>
                <a:noFill/>
              </a:ln>
              <a:solidFill>
                <a:schemeClr val="accent2"/>
              </a:solidFill>
              <a:effectLst/>
              <a:highlight>
                <a:srgbClr val="FF00FF"/>
              </a:highlight>
              <a:uLnTx/>
              <a:uFillTx/>
            </a:endParaRPr>
          </a:p>
          <a:p>
            <a:pPr>
              <a:buClr>
                <a:srgbClr val="FF6600"/>
              </a:buClr>
              <a:defRPr/>
            </a:pPr>
            <a:r>
              <a:rPr kumimoji="0" lang="en-US" sz="1400" b="0" i="0" u="none" strike="noStrike" kern="1200" cap="none" spc="0" normalizeH="0" baseline="0" noProof="0">
                <a:ln>
                  <a:noFill/>
                </a:ln>
                <a:solidFill>
                  <a:schemeClr val="tx2"/>
                </a:solidFill>
                <a:effectLst/>
                <a:uLnTx/>
                <a:uFillTx/>
              </a:rPr>
              <a:t>*Zoom Q&amp;A is </a:t>
            </a:r>
            <a:r>
              <a:rPr lang="en-US" sz="1400">
                <a:solidFill>
                  <a:schemeClr val="tx2"/>
                </a:solidFill>
              </a:rPr>
              <a:t>only available</a:t>
            </a:r>
            <a:r>
              <a:rPr kumimoji="0" lang="en-US" sz="1400" b="0" i="0" u="none" strike="noStrike" kern="1200" cap="none" spc="0" normalizeH="0" baseline="0" noProof="0">
                <a:ln>
                  <a:noFill/>
                </a:ln>
                <a:solidFill>
                  <a:schemeClr val="tx2"/>
                </a:solidFill>
                <a:effectLst/>
                <a:uLnTx/>
                <a:uFillTx/>
              </a:rPr>
              <a:t> </a:t>
            </a:r>
            <a:r>
              <a:rPr lang="en-US" sz="1400">
                <a:solidFill>
                  <a:schemeClr val="tx2"/>
                </a:solidFill>
              </a:rPr>
              <a:t>during</a:t>
            </a:r>
            <a:r>
              <a:rPr kumimoji="0" lang="en-US" sz="1400" b="0" i="0" u="none" strike="noStrike" kern="1200" cap="none" spc="0" normalizeH="0" baseline="0" noProof="0">
                <a:ln>
                  <a:noFill/>
                </a:ln>
                <a:solidFill>
                  <a:schemeClr val="tx2"/>
                </a:solidFill>
                <a:effectLst/>
                <a:uLnTx/>
                <a:uFillTx/>
              </a:rPr>
              <a:t> </a:t>
            </a:r>
            <a:r>
              <a:rPr lang="en-US" sz="1400">
                <a:solidFill>
                  <a:schemeClr val="tx2"/>
                </a:solidFill>
              </a:rPr>
              <a:t>live</a:t>
            </a:r>
            <a:r>
              <a:rPr kumimoji="0" lang="en-US" sz="1400" b="0" i="0" u="none" strike="noStrike" kern="1200" cap="none" spc="0" normalizeH="0" baseline="0" noProof="0">
                <a:ln>
                  <a:noFill/>
                </a:ln>
                <a:solidFill>
                  <a:schemeClr val="tx2"/>
                </a:solidFill>
                <a:effectLst/>
                <a:uLnTx/>
                <a:uFillTx/>
              </a:rPr>
              <a:t> Q&amp;A </a:t>
            </a:r>
            <a:r>
              <a:rPr lang="en-US" sz="1400">
                <a:solidFill>
                  <a:schemeClr val="tx2"/>
                </a:solidFill>
              </a:rPr>
              <a:t>session</a:t>
            </a:r>
            <a:endParaRPr lang="en-US" sz="1400" b="0" i="0" u="none" strike="noStrike" kern="1200" cap="none" spc="0" normalizeH="0" baseline="0" noProof="0">
              <a:ln>
                <a:noFill/>
              </a:ln>
              <a:solidFill>
                <a:schemeClr val="tx2"/>
              </a:solidFill>
              <a:effectLst/>
              <a:uLnTx/>
              <a:uFillTx/>
              <a:cs typeface="Arial"/>
            </a:endParaRPr>
          </a:p>
        </p:txBody>
      </p:sp>
      <p:sp>
        <p:nvSpPr>
          <p:cNvPr id="20" name="Content Placeholder 2">
            <a:extLst>
              <a:ext uri="{FF2B5EF4-FFF2-40B4-BE49-F238E27FC236}">
                <a16:creationId xmlns:a16="http://schemas.microsoft.com/office/drawing/2014/main" id="{49219D15-080A-4330-9D5A-130865853813}"/>
              </a:ext>
            </a:extLst>
          </p:cNvPr>
          <p:cNvSpPr txBox="1">
            <a:spLocks/>
          </p:cNvSpPr>
          <p:nvPr/>
        </p:nvSpPr>
        <p:spPr>
          <a:xfrm>
            <a:off x="2879547" y="4514583"/>
            <a:ext cx="6170142" cy="740416"/>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rgbClr val="002060"/>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rgbClr val="002060"/>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a:solidFill>
                  <a:srgbClr val="002060"/>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a:solidFill>
                  <a:srgbClr val="002060"/>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a:solidFill>
                  <a:srgbClr val="002060"/>
                </a:solidFill>
                <a:latin typeface="+mn-lt"/>
                <a:ea typeface="+mn-ea"/>
                <a:cs typeface="+mn-cs"/>
              </a:defRPr>
            </a:lvl5pPr>
            <a:lvl6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6pPr>
            <a:lvl7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7pPr>
            <a:lvl8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ct val="30000"/>
              </a:spcBef>
              <a:buClr>
                <a:schemeClr val="tx1">
                  <a:lumMod val="75000"/>
                  <a:lumOff val="25000"/>
                </a:schemeClr>
              </a:buClr>
              <a:buFont typeface="Arial" panose="020B0604020202020204" pitchFamily="34" charset="0"/>
              <a:buNone/>
              <a:defRPr sz="1800" kern="1200" baseline="0">
                <a:solidFill>
                  <a:schemeClr val="tx1">
                    <a:lumMod val="75000"/>
                    <a:lumOff val="25000"/>
                  </a:schemeClr>
                </a:solidFill>
                <a:latin typeface="+mn-lt"/>
                <a:ea typeface="+mn-ea"/>
                <a:cs typeface="+mn-cs"/>
              </a:defRPr>
            </a:lvl9pPr>
          </a:lstStyle>
          <a:p>
            <a:pPr>
              <a:buClr>
                <a:srgbClr val="FF6600"/>
              </a:buClr>
              <a:defRPr/>
            </a:pPr>
            <a:r>
              <a:rPr kumimoji="0" lang="en-US" sz="2000" b="1" i="0" u="none" strike="noStrike" kern="1200" cap="none" spc="0" normalizeH="0" baseline="0" noProof="0">
                <a:ln>
                  <a:noFill/>
                </a:ln>
                <a:solidFill>
                  <a:schemeClr val="accent2"/>
                </a:solidFill>
                <a:effectLst/>
                <a:uLnTx/>
                <a:uFillTx/>
              </a:rPr>
              <a:t>Project </a:t>
            </a:r>
            <a:r>
              <a:rPr lang="en-US" b="1">
                <a:solidFill>
                  <a:schemeClr val="accent2"/>
                </a:solidFill>
              </a:rPr>
              <a:t>We</a:t>
            </a:r>
            <a:r>
              <a:rPr kumimoji="0" lang="en-US" sz="2000" b="1" i="0" u="none" strike="noStrike" kern="1200" cap="none" spc="0" normalizeH="0" baseline="0" noProof="0" err="1">
                <a:ln>
                  <a:noFill/>
                </a:ln>
                <a:solidFill>
                  <a:schemeClr val="accent2"/>
                </a:solidFill>
                <a:effectLst/>
                <a:uLnTx/>
                <a:uFillTx/>
              </a:rPr>
              <a:t>bpage</a:t>
            </a:r>
            <a:r>
              <a:rPr kumimoji="0" lang="en-US" sz="2000" b="1" i="0" u="none" strike="noStrike" kern="1200" cap="none" spc="0" normalizeH="0" baseline="0" noProof="0">
                <a:ln>
                  <a:noFill/>
                </a:ln>
                <a:solidFill>
                  <a:schemeClr val="accent2"/>
                </a:solidFill>
                <a:effectLst/>
                <a:uLnTx/>
                <a:uFillTx/>
              </a:rPr>
              <a:t>: </a:t>
            </a:r>
            <a:r>
              <a:rPr kumimoji="0" lang="en-US" sz="2000" i="0" u="none" strike="noStrike" kern="1200" cap="none" spc="0" normalizeH="0" baseline="0" noProof="0">
                <a:ln>
                  <a:noFill/>
                </a:ln>
                <a:solidFill>
                  <a:schemeClr val="accent2"/>
                </a:solidFill>
                <a:effectLst/>
                <a:uLnTx/>
                <a:uFillTx/>
                <a:hlinkClick r:id="rId4"/>
              </a:rPr>
              <a:t>http://portal.ct.gov/DOT300-214</a:t>
            </a:r>
            <a:r>
              <a:rPr kumimoji="0" lang="en-US" sz="2000" i="0" u="none" strike="noStrike" kern="1200" cap="none" spc="0" normalizeH="0" baseline="0" noProof="0">
                <a:ln>
                  <a:noFill/>
                </a:ln>
                <a:solidFill>
                  <a:schemeClr val="accent2"/>
                </a:solidFill>
                <a:effectLst/>
                <a:uLnTx/>
                <a:uFillTx/>
              </a:rPr>
              <a:t> </a:t>
            </a:r>
            <a:r>
              <a:rPr kumimoji="0" lang="en-US" sz="2000" b="1" i="0" u="none" strike="noStrike" kern="1200" cap="none" spc="0" normalizeH="0" baseline="0" noProof="0">
                <a:ln>
                  <a:noFill/>
                </a:ln>
                <a:solidFill>
                  <a:schemeClr val="accent2"/>
                </a:solidFill>
                <a:effectLst/>
                <a:uLnTx/>
                <a:uFillTx/>
              </a:rPr>
              <a:t> </a:t>
            </a:r>
            <a:endParaRPr lang="en-US" b="1">
              <a:solidFill>
                <a:schemeClr val="accent2"/>
              </a:solidFill>
            </a:endParaRPr>
          </a:p>
        </p:txBody>
      </p:sp>
      <p:sp>
        <p:nvSpPr>
          <p:cNvPr id="4" name="TextBox 3">
            <a:extLst>
              <a:ext uri="{FF2B5EF4-FFF2-40B4-BE49-F238E27FC236}">
                <a16:creationId xmlns:a16="http://schemas.microsoft.com/office/drawing/2014/main" id="{FD170B92-D19E-49E8-962A-D3396F106710}"/>
              </a:ext>
            </a:extLst>
          </p:cNvPr>
          <p:cNvSpPr txBox="1"/>
          <p:nvPr/>
        </p:nvSpPr>
        <p:spPr>
          <a:xfrm>
            <a:off x="9074794" y="5122343"/>
            <a:ext cx="2721573" cy="523220"/>
          </a:xfrm>
          <a:prstGeom prst="rect">
            <a:avLst/>
          </a:prstGeom>
          <a:noFill/>
          <a:ln>
            <a:solidFill>
              <a:schemeClr val="accent1">
                <a:alpha val="0"/>
              </a:schemeClr>
            </a:solidFill>
          </a:ln>
        </p:spPr>
        <p:txBody>
          <a:bodyPr wrap="square" lIns="91440" tIns="45720" rIns="91440" bIns="45720" rtlCol="0" anchor="t">
            <a:spAutoFit/>
          </a:bodyPr>
          <a:lstStyle/>
          <a:p>
            <a:pPr algn="ctr">
              <a:defRPr/>
            </a:pPr>
            <a:r>
              <a:rPr kumimoji="0" lang="en-US" sz="1400" b="0" i="0" u="none" strike="noStrike" kern="1200" cap="none" spc="0" normalizeH="0" baseline="0" noProof="0">
                <a:ln>
                  <a:noFill/>
                </a:ln>
                <a:solidFill>
                  <a:schemeClr val="tx2"/>
                </a:solidFill>
                <a:effectLst/>
                <a:uLnTx/>
                <a:uFillTx/>
              </a:rPr>
              <a:t>Moderator will</a:t>
            </a:r>
            <a:r>
              <a:rPr lang="en-US" sz="1400">
                <a:solidFill>
                  <a:schemeClr val="tx2"/>
                </a:solidFill>
              </a:rPr>
              <a:t> answer questions in</a:t>
            </a:r>
            <a:r>
              <a:rPr kumimoji="0" lang="en-US" sz="1400" b="0" i="0" u="none" strike="noStrike" kern="1200" cap="none" spc="0" normalizeH="0" baseline="0" noProof="0">
                <a:ln>
                  <a:noFill/>
                </a:ln>
                <a:solidFill>
                  <a:schemeClr val="tx2"/>
                </a:solidFill>
                <a:effectLst/>
                <a:uLnTx/>
                <a:uFillTx/>
              </a:rPr>
              <a:t> Zoom Q&amp;A</a:t>
            </a:r>
          </a:p>
        </p:txBody>
      </p:sp>
      <p:pic>
        <p:nvPicPr>
          <p:cNvPr id="5" name="Picture 2">
            <a:extLst>
              <a:ext uri="{FF2B5EF4-FFF2-40B4-BE49-F238E27FC236}">
                <a16:creationId xmlns:a16="http://schemas.microsoft.com/office/drawing/2014/main" id="{FEBE3AC8-7F0E-C29B-A3C1-CB1D173C24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1125" y="1257179"/>
            <a:ext cx="2781209" cy="3857625"/>
          </a:xfrm>
          <a:prstGeom prst="rect">
            <a:avLst/>
          </a:prstGeom>
          <a:noFill/>
          <a:extLst>
            <a:ext uri="{909E8E84-426E-40DD-AFC4-6F175D3DCCD1}">
              <a14:hiddenFill xmlns:a14="http://schemas.microsoft.com/office/drawing/2010/main">
                <a:solidFill>
                  <a:srgbClr val="FFFFFF"/>
                </a:solidFill>
              </a14:hiddenFill>
            </a:ext>
          </a:extLst>
        </p:spPr>
      </p:pic>
      <p:sp>
        <p:nvSpPr>
          <p:cNvPr id="16" name="Left Brace 15">
            <a:extLst>
              <a:ext uri="{FF2B5EF4-FFF2-40B4-BE49-F238E27FC236}">
                <a16:creationId xmlns:a16="http://schemas.microsoft.com/office/drawing/2014/main" id="{67394C21-DA2E-B2F3-828E-51AC73C1AB8C}"/>
              </a:ext>
            </a:extLst>
          </p:cNvPr>
          <p:cNvSpPr/>
          <p:nvPr/>
        </p:nvSpPr>
        <p:spPr>
          <a:xfrm>
            <a:off x="7824486" y="1212437"/>
            <a:ext cx="2210765" cy="4591481"/>
          </a:xfrm>
          <a:prstGeom prst="leftBrace">
            <a:avLst>
              <a:gd name="adj1" fmla="val 0"/>
              <a:gd name="adj2" fmla="val 60083"/>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20">
            <a:extLst>
              <a:ext uri="{FF2B5EF4-FFF2-40B4-BE49-F238E27FC236}">
                <a16:creationId xmlns:a16="http://schemas.microsoft.com/office/drawing/2014/main" id="{442237F0-300E-CAEF-CD95-B4D2B04DA4AC}"/>
              </a:ext>
            </a:extLst>
          </p:cNvPr>
          <p:cNvPicPr>
            <a:picLocks noChangeAspect="1"/>
          </p:cNvPicPr>
          <p:nvPr/>
        </p:nvPicPr>
        <p:blipFill>
          <a:blip r:embed="rId6"/>
          <a:stretch>
            <a:fillRect/>
          </a:stretch>
        </p:blipFill>
        <p:spPr>
          <a:xfrm>
            <a:off x="1991318" y="2326034"/>
            <a:ext cx="706433" cy="706433"/>
          </a:xfrm>
          <a:prstGeom prst="rect">
            <a:avLst/>
          </a:prstGeom>
        </p:spPr>
      </p:pic>
      <p:pic>
        <p:nvPicPr>
          <p:cNvPr id="24" name="Picture 23">
            <a:extLst>
              <a:ext uri="{FF2B5EF4-FFF2-40B4-BE49-F238E27FC236}">
                <a16:creationId xmlns:a16="http://schemas.microsoft.com/office/drawing/2014/main" id="{8FE84ADB-9C3A-12F0-EA87-755214247F0A}"/>
              </a:ext>
            </a:extLst>
          </p:cNvPr>
          <p:cNvPicPr>
            <a:picLocks noChangeAspect="1"/>
          </p:cNvPicPr>
          <p:nvPr/>
        </p:nvPicPr>
        <p:blipFill>
          <a:blip r:embed="rId7"/>
          <a:stretch>
            <a:fillRect/>
          </a:stretch>
        </p:blipFill>
        <p:spPr>
          <a:xfrm>
            <a:off x="1990796" y="1356629"/>
            <a:ext cx="706433" cy="729981"/>
          </a:xfrm>
          <a:prstGeom prst="rect">
            <a:avLst/>
          </a:prstGeom>
        </p:spPr>
      </p:pic>
      <p:pic>
        <p:nvPicPr>
          <p:cNvPr id="26" name="Picture 25">
            <a:extLst>
              <a:ext uri="{FF2B5EF4-FFF2-40B4-BE49-F238E27FC236}">
                <a16:creationId xmlns:a16="http://schemas.microsoft.com/office/drawing/2014/main" id="{23261DCD-AC75-7DE5-A61D-118ABD908900}"/>
              </a:ext>
            </a:extLst>
          </p:cNvPr>
          <p:cNvPicPr>
            <a:picLocks noChangeAspect="1"/>
          </p:cNvPicPr>
          <p:nvPr/>
        </p:nvPicPr>
        <p:blipFill>
          <a:blip r:embed="rId8"/>
          <a:stretch>
            <a:fillRect/>
          </a:stretch>
        </p:blipFill>
        <p:spPr>
          <a:xfrm>
            <a:off x="1934435" y="3328156"/>
            <a:ext cx="831674" cy="714064"/>
          </a:xfrm>
          <a:prstGeom prst="rect">
            <a:avLst/>
          </a:prstGeom>
        </p:spPr>
      </p:pic>
      <p:pic>
        <p:nvPicPr>
          <p:cNvPr id="27" name="Picture 26">
            <a:extLst>
              <a:ext uri="{FF2B5EF4-FFF2-40B4-BE49-F238E27FC236}">
                <a16:creationId xmlns:a16="http://schemas.microsoft.com/office/drawing/2014/main" id="{1A0DD3E4-4C7A-3785-7194-72649D6C0C61}"/>
              </a:ext>
            </a:extLst>
          </p:cNvPr>
          <p:cNvPicPr>
            <a:picLocks noChangeAspect="1"/>
          </p:cNvPicPr>
          <p:nvPr/>
        </p:nvPicPr>
        <p:blipFill>
          <a:blip r:embed="rId9"/>
          <a:stretch>
            <a:fillRect/>
          </a:stretch>
        </p:blipFill>
        <p:spPr>
          <a:xfrm>
            <a:off x="1990423" y="4318623"/>
            <a:ext cx="799472" cy="746174"/>
          </a:xfrm>
          <a:prstGeom prst="rect">
            <a:avLst/>
          </a:prstGeom>
        </p:spPr>
      </p:pic>
      <p:sp>
        <p:nvSpPr>
          <p:cNvPr id="3" name="Title 2">
            <a:extLst>
              <a:ext uri="{FF2B5EF4-FFF2-40B4-BE49-F238E27FC236}">
                <a16:creationId xmlns:a16="http://schemas.microsoft.com/office/drawing/2014/main" id="{A8C4623E-03A3-EC64-2D51-AF6E85D93253}"/>
              </a:ext>
            </a:extLst>
          </p:cNvPr>
          <p:cNvSpPr>
            <a:spLocks noGrp="1"/>
          </p:cNvSpPr>
          <p:nvPr>
            <p:ph type="title"/>
          </p:nvPr>
        </p:nvSpPr>
        <p:spPr/>
        <p:txBody>
          <a:bodyPr/>
          <a:lstStyle/>
          <a:p>
            <a:r>
              <a:rPr lang="en-US"/>
              <a:t>Question &amp; Answer Session</a:t>
            </a:r>
          </a:p>
        </p:txBody>
      </p:sp>
    </p:spTree>
    <p:extLst>
      <p:ext uri="{BB962C8B-B14F-4D97-AF65-F5344CB8AC3E}">
        <p14:creationId xmlns:p14="http://schemas.microsoft.com/office/powerpoint/2010/main" val="37751945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2">
            <a:extLst>
              <a:ext uri="{FF2B5EF4-FFF2-40B4-BE49-F238E27FC236}">
                <a16:creationId xmlns:a16="http://schemas.microsoft.com/office/drawing/2014/main" id="{45F03BED-E8B3-D097-1892-375D04744136}"/>
              </a:ext>
            </a:extLst>
          </p:cNvPr>
          <p:cNvSpPr txBox="1">
            <a:spLocks/>
          </p:cNvSpPr>
          <p:nvPr/>
        </p:nvSpPr>
        <p:spPr>
          <a:xfrm>
            <a:off x="9968550" y="1775287"/>
            <a:ext cx="1863786" cy="2079691"/>
          </a:xfrm>
          <a:prstGeom prst="rect">
            <a:avLst/>
          </a:prstGeom>
          <a:solidFill>
            <a:schemeClr val="accent2">
              <a:lumMod val="75000"/>
            </a:schemeClr>
          </a:solidFill>
        </p:spPr>
        <p:txBody>
          <a:bodyPr vert="horz" lIns="91440" tIns="45720" rIns="91440" bIns="45720" rtlCol="0" anchor="ctr"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smtClean="0">
                <a:solidFill>
                  <a:schemeClr val="bg1"/>
                </a:solidFill>
                <a:latin typeface="+mj-lt"/>
                <a:ea typeface="+mj-ea"/>
                <a:cs typeface="+mj-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kern="1200" smtClean="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kern="1200" smtClean="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kern="1200" smtClean="0">
                <a:solidFill>
                  <a:schemeClr val="tx1"/>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kern="1200">
                <a:solidFill>
                  <a:schemeClr val="tx1"/>
                </a:solidFill>
                <a:latin typeface="+mn-lt"/>
                <a:ea typeface="+mn-ea"/>
                <a:cs typeface="+mn-cs"/>
              </a:defRPr>
            </a:lvl5pPr>
            <a:lvl6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6pPr>
            <a:lvl7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7pPr>
            <a:lvl8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ct val="30000"/>
              </a:spcBef>
              <a:buClr>
                <a:schemeClr val="tx1">
                  <a:lumMod val="75000"/>
                  <a:lumOff val="25000"/>
                </a:schemeClr>
              </a:buClr>
              <a:buFont typeface="Arial" panose="020B0604020202020204" pitchFamily="34" charset="0"/>
              <a:buNone/>
              <a:defRPr sz="1800" kern="1200" baseline="0">
                <a:solidFill>
                  <a:schemeClr val="tx1">
                    <a:lumMod val="75000"/>
                    <a:lumOff val="25000"/>
                  </a:schemeClr>
                </a:solidFill>
                <a:latin typeface="+mn-lt"/>
                <a:ea typeface="+mn-ea"/>
                <a:cs typeface="+mn-cs"/>
              </a:defRPr>
            </a:lvl9pPr>
          </a:lstStyle>
          <a:p>
            <a:pPr algn="ctr">
              <a:lnSpc>
                <a:spcPct val="100000"/>
              </a:lnSpc>
              <a:spcBef>
                <a:spcPts val="0"/>
              </a:spcBef>
              <a:defRPr/>
            </a:pPr>
            <a:r>
              <a:rPr lang="en-US" sz="1600">
                <a:latin typeface="Poppins" pitchFamily="2" charset="77"/>
                <a:cs typeface="Poppins" pitchFamily="2" charset="77"/>
              </a:rPr>
              <a:t>Haresh Dholakia</a:t>
            </a:r>
            <a:r>
              <a:rPr kumimoji="0" lang="en-US" sz="1600" b="0" i="0" u="none" strike="noStrike" kern="1200" cap="none" spc="0" normalizeH="0" baseline="0" noProof="0">
                <a:ln>
                  <a:noFill/>
                </a:ln>
                <a:effectLst/>
                <a:uLnTx/>
                <a:uFillTx/>
                <a:latin typeface="Poppins" pitchFamily="2" charset="77"/>
                <a:cs typeface="Poppins" pitchFamily="2" charset="77"/>
              </a:rPr>
              <a:t>,</a:t>
            </a:r>
            <a:r>
              <a:rPr lang="en-US" sz="1600">
                <a:latin typeface="Poppins" pitchFamily="2" charset="77"/>
                <a:cs typeface="Poppins" pitchFamily="2" charset="77"/>
              </a:rPr>
              <a:t> </a:t>
            </a:r>
            <a:r>
              <a:rPr kumimoji="0" lang="en-US" sz="1600" b="0" i="0" u="none" strike="noStrike" kern="1200" cap="none" spc="0" normalizeH="0" baseline="0" noProof="0">
                <a:ln>
                  <a:noFill/>
                </a:ln>
                <a:effectLst/>
                <a:uLnTx/>
                <a:uFillTx/>
                <a:latin typeface="Poppins" pitchFamily="2" charset="77"/>
                <a:cs typeface="Poppins" pitchFamily="2" charset="77"/>
              </a:rPr>
              <a:t>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Poppins" pitchFamily="2" charset="77"/>
                <a:cs typeface="Poppins" pitchFamily="2" charset="77"/>
              </a:rPr>
              <a:t>Project Manager</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Poppins" pitchFamily="2" charset="77"/>
                <a:cs typeface="Poppins" pitchFamily="2" charset="77"/>
              </a:rPr>
              <a:t>CTDOT</a:t>
            </a:r>
          </a:p>
        </p:txBody>
      </p:sp>
      <p:sp>
        <p:nvSpPr>
          <p:cNvPr id="5" name="Text Placeholder 32">
            <a:extLst>
              <a:ext uri="{FF2B5EF4-FFF2-40B4-BE49-F238E27FC236}">
                <a16:creationId xmlns:a16="http://schemas.microsoft.com/office/drawing/2014/main" id="{B93BE216-11AF-7DD4-FDE4-439C39CB23A3}"/>
              </a:ext>
            </a:extLst>
          </p:cNvPr>
          <p:cNvSpPr txBox="1">
            <a:spLocks/>
          </p:cNvSpPr>
          <p:nvPr/>
        </p:nvSpPr>
        <p:spPr>
          <a:xfrm>
            <a:off x="6392848" y="1780031"/>
            <a:ext cx="1918034" cy="2096027"/>
          </a:xfrm>
          <a:prstGeom prst="rect">
            <a:avLst/>
          </a:prstGeom>
          <a:solidFill>
            <a:schemeClr val="accent2">
              <a:lumMod val="75000"/>
            </a:schemeClr>
          </a:solidFill>
        </p:spPr>
        <p:txBody>
          <a:bodyPr vert="horz" lIns="91440" tIns="45720" rIns="91440" bIns="45720" rtlCol="0" anchor="ctr"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smtClean="0">
                <a:solidFill>
                  <a:schemeClr val="bg1"/>
                </a:solidFill>
                <a:latin typeface="+mj-lt"/>
                <a:ea typeface="+mj-ea"/>
                <a:cs typeface="+mj-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kern="1200" smtClean="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kern="1200" smtClean="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kern="1200" smtClean="0">
                <a:solidFill>
                  <a:schemeClr val="tx1"/>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kern="1200">
                <a:solidFill>
                  <a:schemeClr val="tx1"/>
                </a:solidFill>
                <a:latin typeface="+mn-lt"/>
                <a:ea typeface="+mn-ea"/>
                <a:cs typeface="+mn-cs"/>
              </a:defRPr>
            </a:lvl5pPr>
            <a:lvl6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6pPr>
            <a:lvl7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7pPr>
            <a:lvl8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ct val="30000"/>
              </a:spcBef>
              <a:buClr>
                <a:schemeClr val="tx1">
                  <a:lumMod val="75000"/>
                  <a:lumOff val="25000"/>
                </a:schemeClr>
              </a:buClr>
              <a:buFont typeface="Arial" panose="020B0604020202020204" pitchFamily="34" charset="0"/>
              <a:buNone/>
              <a:defRPr sz="1800" kern="1200" baseline="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solidFill>
                  <a:prstClr val="white"/>
                </a:solidFill>
                <a:latin typeface="Poppins" pitchFamily="2" charset="77"/>
                <a:cs typeface="Poppins" pitchFamily="2" charset="77"/>
              </a:rPr>
              <a:t>Bao </a:t>
            </a:r>
            <a:r>
              <a:rPr lang="en-US" sz="1600" err="1">
                <a:solidFill>
                  <a:prstClr val="white"/>
                </a:solidFill>
                <a:latin typeface="Poppins" pitchFamily="2" charset="77"/>
                <a:cs typeface="Poppins" pitchFamily="2" charset="77"/>
              </a:rPr>
              <a:t>Chuong</a:t>
            </a:r>
            <a:r>
              <a:rPr kumimoji="0" lang="en-US" sz="1600" b="0" i="0" u="none" strike="noStrike" kern="1200" cap="none" spc="0" normalizeH="0" baseline="0" noProof="0">
                <a:ln>
                  <a:noFill/>
                </a:ln>
                <a:solidFill>
                  <a:prstClr val="white"/>
                </a:solidFill>
                <a:effectLst/>
                <a:uLnTx/>
                <a:uFillTx/>
                <a:latin typeface="Poppins" pitchFamily="2" charset="77"/>
                <a:cs typeface="Poppins" pitchFamily="2" charset="77"/>
              </a:rPr>
              <a:t>, 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Poppins" pitchFamily="2" charset="77"/>
                <a:cs typeface="Poppins" pitchFamily="2" charset="77"/>
              </a:rPr>
              <a:t>Principal Engineer</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Poppins" pitchFamily="2" charset="77"/>
                <a:cs typeface="Poppins" pitchFamily="2" charset="77"/>
              </a:rPr>
              <a:t>CTDOT</a:t>
            </a:r>
          </a:p>
        </p:txBody>
      </p:sp>
      <p:sp>
        <p:nvSpPr>
          <p:cNvPr id="6" name="Text Placeholder 38">
            <a:extLst>
              <a:ext uri="{FF2B5EF4-FFF2-40B4-BE49-F238E27FC236}">
                <a16:creationId xmlns:a16="http://schemas.microsoft.com/office/drawing/2014/main" id="{6E714B57-ECD2-9011-F50D-5F6C405983F7}"/>
              </a:ext>
            </a:extLst>
          </p:cNvPr>
          <p:cNvSpPr txBox="1">
            <a:spLocks/>
          </p:cNvSpPr>
          <p:nvPr/>
        </p:nvSpPr>
        <p:spPr>
          <a:xfrm>
            <a:off x="6392848" y="4044923"/>
            <a:ext cx="1898061" cy="2067445"/>
          </a:xfrm>
          <a:prstGeom prst="rect">
            <a:avLst/>
          </a:prstGeom>
          <a:solidFill>
            <a:schemeClr val="accent2">
              <a:lumMod val="75000"/>
            </a:schemeClr>
          </a:solidFill>
        </p:spPr>
        <p:txBody>
          <a:bodyPr vert="horz" lIns="91440" tIns="45720" rIns="91440" bIns="45720" rtlCol="0" anchor="ctr"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smtClean="0">
                <a:solidFill>
                  <a:schemeClr val="bg1"/>
                </a:solidFill>
                <a:latin typeface="+mj-lt"/>
                <a:ea typeface="+mj-ea"/>
                <a:cs typeface="+mj-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kern="1200" smtClean="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kern="1200" smtClean="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kern="1200" smtClean="0">
                <a:solidFill>
                  <a:schemeClr val="tx1"/>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kern="1200">
                <a:solidFill>
                  <a:schemeClr val="tx1"/>
                </a:solidFill>
                <a:latin typeface="+mn-lt"/>
                <a:ea typeface="+mn-ea"/>
                <a:cs typeface="+mn-cs"/>
              </a:defRPr>
            </a:lvl5pPr>
            <a:lvl6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6pPr>
            <a:lvl7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7pPr>
            <a:lvl8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ct val="30000"/>
              </a:spcBef>
              <a:buClr>
                <a:schemeClr val="tx1">
                  <a:lumMod val="75000"/>
                  <a:lumOff val="25000"/>
                </a:schemeClr>
              </a:buClr>
              <a:buFont typeface="Arial" panose="020B0604020202020204" pitchFamily="34" charset="0"/>
              <a:buNone/>
              <a:defRPr sz="1800" kern="1200" baseline="0">
                <a:solidFill>
                  <a:schemeClr val="tx1">
                    <a:lumMod val="75000"/>
                    <a:lumOff val="25000"/>
                  </a:schemeClr>
                </a:solidFill>
                <a:latin typeface="+mn-lt"/>
                <a:ea typeface="+mn-ea"/>
                <a:cs typeface="+mn-cs"/>
              </a:defRPr>
            </a:lvl9pPr>
          </a:lstStyle>
          <a:p>
            <a:pPr algn="ctr">
              <a:lnSpc>
                <a:spcPct val="100000"/>
              </a:lnSpc>
              <a:spcBef>
                <a:spcPts val="0"/>
              </a:spcBef>
              <a:defRPr/>
            </a:pPr>
            <a:r>
              <a:rPr lang="en-US" sz="1600">
                <a:latin typeface="Poppins" pitchFamily="2" charset="77"/>
                <a:cs typeface="Poppins" pitchFamily="2" charset="77"/>
              </a:rPr>
              <a:t>Matthew </a:t>
            </a:r>
            <a:r>
              <a:rPr lang="en-US" sz="1600" err="1">
                <a:latin typeface="Poppins" pitchFamily="2" charset="77"/>
                <a:cs typeface="Poppins" pitchFamily="2" charset="77"/>
              </a:rPr>
              <a:t>Geanacopoulos</a:t>
            </a:r>
          </a:p>
          <a:p>
            <a:pPr algn="ctr">
              <a:lnSpc>
                <a:spcPct val="100000"/>
              </a:lnSpc>
              <a:spcBef>
                <a:spcPts val="0"/>
              </a:spcBef>
              <a:defRPr/>
            </a:pPr>
            <a:r>
              <a:rPr lang="en-US" sz="1600">
                <a:latin typeface="Poppins" pitchFamily="2" charset="77"/>
                <a:cs typeface="Poppins" pitchFamily="2" charset="77"/>
              </a:rPr>
              <a:t>Right-of-Way Property Agent</a:t>
            </a:r>
          </a:p>
          <a:p>
            <a:pPr algn="ctr">
              <a:lnSpc>
                <a:spcPct val="100000"/>
              </a:lnSpc>
              <a:spcBef>
                <a:spcPts val="0"/>
              </a:spcBef>
              <a:defRPr/>
            </a:pPr>
            <a:r>
              <a:rPr lang="en-US" sz="1600">
                <a:latin typeface="Poppins" pitchFamily="2" charset="77"/>
                <a:cs typeface="Poppins" pitchFamily="2" charset="77"/>
              </a:rPr>
              <a:t>CTDOT</a:t>
            </a:r>
          </a:p>
        </p:txBody>
      </p:sp>
      <p:sp>
        <p:nvSpPr>
          <p:cNvPr id="7" name="Text Placeholder 40">
            <a:extLst>
              <a:ext uri="{FF2B5EF4-FFF2-40B4-BE49-F238E27FC236}">
                <a16:creationId xmlns:a16="http://schemas.microsoft.com/office/drawing/2014/main" id="{9D24C4AB-B01C-C595-BC34-125F08A3FA97}"/>
              </a:ext>
            </a:extLst>
          </p:cNvPr>
          <p:cNvSpPr txBox="1">
            <a:spLocks/>
          </p:cNvSpPr>
          <p:nvPr/>
        </p:nvSpPr>
        <p:spPr>
          <a:xfrm>
            <a:off x="9958639" y="4039656"/>
            <a:ext cx="1868056" cy="2079691"/>
          </a:xfrm>
          <a:prstGeom prst="rect">
            <a:avLst/>
          </a:prstGeom>
          <a:solidFill>
            <a:schemeClr val="accent2">
              <a:lumMod val="75000"/>
            </a:schemeClr>
          </a:solidFill>
        </p:spPr>
        <p:txBody>
          <a:bodyPr vert="horz" lIns="91440" tIns="45720" rIns="91440" bIns="45720" rtlCol="0" anchor="ctr"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smtClean="0">
                <a:solidFill>
                  <a:schemeClr val="bg1"/>
                </a:solidFill>
                <a:latin typeface="+mj-lt"/>
                <a:ea typeface="+mj-ea"/>
                <a:cs typeface="+mj-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kern="1200" smtClean="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kern="1200" smtClean="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kern="1200" smtClean="0">
                <a:solidFill>
                  <a:schemeClr val="tx1"/>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kern="1200">
                <a:solidFill>
                  <a:schemeClr val="tx1"/>
                </a:solidFill>
                <a:latin typeface="+mn-lt"/>
                <a:ea typeface="+mn-ea"/>
                <a:cs typeface="+mn-cs"/>
              </a:defRPr>
            </a:lvl5pPr>
            <a:lvl6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6pPr>
            <a:lvl7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7pPr>
            <a:lvl8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ct val="30000"/>
              </a:spcBef>
              <a:buClr>
                <a:schemeClr val="tx1">
                  <a:lumMod val="75000"/>
                  <a:lumOff val="25000"/>
                </a:schemeClr>
              </a:buClr>
              <a:buFont typeface="Arial" panose="020B0604020202020204" pitchFamily="34" charset="0"/>
              <a:buNone/>
              <a:defRPr sz="1800" kern="1200" baseline="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Poppins" pitchFamily="2" charset="77"/>
                <a:cs typeface="Poppins" pitchFamily="2" charset="77"/>
              </a:rPr>
              <a:t>Aaron Foster, P.E.</a:t>
            </a:r>
          </a:p>
          <a:p>
            <a:pPr algn="ctr">
              <a:lnSpc>
                <a:spcPct val="100000"/>
              </a:lnSpc>
              <a:spcBef>
                <a:spcPts val="0"/>
              </a:spcBef>
              <a:defRPr/>
            </a:pPr>
            <a:r>
              <a:rPr lang="en-US" sz="1600">
                <a:latin typeface="Poppins" pitchFamily="2" charset="77"/>
                <a:cs typeface="Poppins" pitchFamily="2" charset="77"/>
              </a:rPr>
              <a:t>CLE Team</a:t>
            </a:r>
            <a:endParaRPr lang="en-US" sz="1600" b="0" i="0" u="none" strike="noStrike" kern="1200" cap="none" spc="0" normalizeH="0" baseline="0" noProof="0">
              <a:ln>
                <a:noFill/>
              </a:ln>
              <a:effectLst/>
              <a:uLnTx/>
              <a:uFillTx/>
              <a:latin typeface="Poppins" pitchFamily="2" charset="77"/>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Poppins" pitchFamily="2" charset="77"/>
                <a:cs typeface="Poppins" pitchFamily="2" charset="77"/>
              </a:rPr>
              <a:t>CHA</a:t>
            </a:r>
          </a:p>
        </p:txBody>
      </p:sp>
      <p:pic>
        <p:nvPicPr>
          <p:cNvPr id="8" name="Picture 7">
            <a:extLst>
              <a:ext uri="{FF2B5EF4-FFF2-40B4-BE49-F238E27FC236}">
                <a16:creationId xmlns:a16="http://schemas.microsoft.com/office/drawing/2014/main" id="{A09E0007-9BDB-E8CC-9517-A1490E0486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78" r="4053" b="16656"/>
          <a:stretch/>
        </p:blipFill>
        <p:spPr>
          <a:xfrm>
            <a:off x="4771257" y="1780032"/>
            <a:ext cx="1621591" cy="2096027"/>
          </a:xfrm>
          <a:prstGeom prst="rect">
            <a:avLst/>
          </a:prstGeom>
          <a:noFill/>
          <a:ln w="38100" cap="sq">
            <a:noFill/>
            <a:prstDash val="solid"/>
            <a:miter lim="800000"/>
          </a:ln>
          <a:effectLst/>
        </p:spPr>
      </p:pic>
      <p:pic>
        <p:nvPicPr>
          <p:cNvPr id="9" name="Picture 8" descr="A person wearing a tie&#10;&#10;Description automatically generated with low confidence">
            <a:extLst>
              <a:ext uri="{FF2B5EF4-FFF2-40B4-BE49-F238E27FC236}">
                <a16:creationId xmlns:a16="http://schemas.microsoft.com/office/drawing/2014/main" id="{5E0AE5BF-884D-1AD1-9A68-008F420AD6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85" r="18335" b="3376"/>
          <a:stretch/>
        </p:blipFill>
        <p:spPr>
          <a:xfrm>
            <a:off x="8522544" y="4055992"/>
            <a:ext cx="1436095" cy="2067445"/>
          </a:xfrm>
          <a:prstGeom prst="rect">
            <a:avLst/>
          </a:prstGeom>
          <a:noFill/>
          <a:ln w="38100" cap="sq">
            <a:noFill/>
            <a:miter lim="800000"/>
          </a:ln>
          <a:effectLst/>
        </p:spPr>
      </p:pic>
      <p:sp>
        <p:nvSpPr>
          <p:cNvPr id="10" name="Footer Placeholder 4">
            <a:extLst>
              <a:ext uri="{FF2B5EF4-FFF2-40B4-BE49-F238E27FC236}">
                <a16:creationId xmlns:a16="http://schemas.microsoft.com/office/drawing/2014/main" id="{C677DEF1-3EC3-E213-2A25-75E1DC153E9A}"/>
              </a:ext>
            </a:extLst>
          </p:cNvPr>
          <p:cNvSpPr txBox="1">
            <a:spLocks/>
          </p:cNvSpPr>
          <p:nvPr/>
        </p:nvSpPr>
        <p:spPr>
          <a:xfrm>
            <a:off x="1755649" y="6409944"/>
            <a:ext cx="10076687"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600" i="1">
                <a:solidFill>
                  <a:srgbClr val="002060"/>
                </a:solidFill>
                <a:latin typeface="Arial" panose="020B0604020202020204"/>
              </a:rPr>
              <a:t>(TIME-1 &amp; New Interlockings) MNRR Improvements </a:t>
            </a:r>
            <a:r>
              <a:rPr lang="en-US" sz="1600" i="1">
                <a:solidFill>
                  <a:srgbClr val="FF6600"/>
                </a:solidFill>
                <a:latin typeface="Arial" panose="020B0604020202020204"/>
              </a:rPr>
              <a:t>//</a:t>
            </a:r>
            <a:r>
              <a:rPr lang="en-US" sz="1600" i="1">
                <a:solidFill>
                  <a:srgbClr val="002060"/>
                </a:solidFill>
                <a:latin typeface="Arial" panose="020B0604020202020204"/>
              </a:rPr>
              <a:t> State Project Nos. 0300-0214 &amp; 0301-0550</a:t>
            </a:r>
            <a:endParaRPr lang="en-US" sz="1600"/>
          </a:p>
        </p:txBody>
      </p:sp>
      <p:pic>
        <p:nvPicPr>
          <p:cNvPr id="11" name="Picture 10">
            <a:extLst>
              <a:ext uri="{FF2B5EF4-FFF2-40B4-BE49-F238E27FC236}">
                <a16:creationId xmlns:a16="http://schemas.microsoft.com/office/drawing/2014/main" id="{DE5F554D-EE94-B8C6-BA78-46BC6C612BB2}"/>
              </a:ext>
            </a:extLst>
          </p:cNvPr>
          <p:cNvPicPr>
            <a:picLocks noChangeAspect="1"/>
          </p:cNvPicPr>
          <p:nvPr/>
        </p:nvPicPr>
        <p:blipFill rotWithShape="1">
          <a:blip r:embed="rId4"/>
          <a:srcRect l="16809" t="-1673" r="22298" b="2453"/>
          <a:stretch/>
        </p:blipFill>
        <p:spPr>
          <a:xfrm>
            <a:off x="8522544" y="1758951"/>
            <a:ext cx="1446006" cy="2096027"/>
          </a:xfrm>
          <a:prstGeom prst="rect">
            <a:avLst/>
          </a:prstGeom>
          <a:noFill/>
          <a:ln w="38100" cap="sq">
            <a:noFill/>
            <a:prstDash val="solid"/>
            <a:miter lim="800000"/>
          </a:ln>
          <a:effectLst/>
        </p:spPr>
      </p:pic>
      <p:pic>
        <p:nvPicPr>
          <p:cNvPr id="12" name="Picture 13" descr="headshot (002).JPG">
            <a:extLst>
              <a:ext uri="{FF2B5EF4-FFF2-40B4-BE49-F238E27FC236}">
                <a16:creationId xmlns:a16="http://schemas.microsoft.com/office/drawing/2014/main" id="{CDF6E7EF-FFC9-E1BA-580B-36FA84B35E36}"/>
              </a:ext>
            </a:extLst>
          </p:cNvPr>
          <p:cNvPicPr>
            <a:picLocks noChangeAspect="1"/>
          </p:cNvPicPr>
          <p:nvPr/>
        </p:nvPicPr>
        <p:blipFill rotWithShape="1">
          <a:blip r:embed="rId5"/>
          <a:srcRect l="10577" t="13234" r="21139" b="1724"/>
          <a:stretch/>
        </p:blipFill>
        <p:spPr>
          <a:xfrm>
            <a:off x="4772700" y="4043071"/>
            <a:ext cx="1623365" cy="2067445"/>
          </a:xfrm>
          <a:prstGeom prst="rect">
            <a:avLst/>
          </a:prstGeom>
          <a:noFill/>
          <a:ln w="28575">
            <a:noFill/>
          </a:ln>
          <a:effectLst/>
        </p:spPr>
      </p:pic>
      <p:sp>
        <p:nvSpPr>
          <p:cNvPr id="13" name="Text Placeholder 30">
            <a:extLst>
              <a:ext uri="{FF2B5EF4-FFF2-40B4-BE49-F238E27FC236}">
                <a16:creationId xmlns:a16="http://schemas.microsoft.com/office/drawing/2014/main" id="{B80D51CC-313B-D729-B967-AC3FDE092E54}"/>
              </a:ext>
            </a:extLst>
          </p:cNvPr>
          <p:cNvSpPr txBox="1">
            <a:spLocks/>
          </p:cNvSpPr>
          <p:nvPr/>
        </p:nvSpPr>
        <p:spPr>
          <a:xfrm>
            <a:off x="2628408" y="1746010"/>
            <a:ext cx="1918034" cy="2108969"/>
          </a:xfrm>
          <a:prstGeom prst="rect">
            <a:avLst/>
          </a:prstGeom>
          <a:solidFill>
            <a:schemeClr val="accent2">
              <a:lumMod val="75000"/>
            </a:schemeClr>
          </a:solidFill>
        </p:spPr>
        <p:txBody>
          <a:bodyPr vert="horz" lIns="91440" tIns="45720" rIns="91440" bIns="45720" rtlCol="0" anchor="ctr"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smtClean="0">
                <a:solidFill>
                  <a:schemeClr val="bg1"/>
                </a:solidFill>
                <a:latin typeface="+mj-lt"/>
                <a:ea typeface="+mj-ea"/>
                <a:cs typeface="+mj-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kern="1200" smtClean="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kern="1200" smtClean="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kern="1200" smtClean="0">
                <a:solidFill>
                  <a:schemeClr val="tx1"/>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kern="1200">
                <a:solidFill>
                  <a:schemeClr val="tx1"/>
                </a:solidFill>
                <a:latin typeface="+mn-lt"/>
                <a:ea typeface="+mn-ea"/>
                <a:cs typeface="+mn-cs"/>
              </a:defRPr>
            </a:lvl5pPr>
            <a:lvl6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6pPr>
            <a:lvl7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7pPr>
            <a:lvl8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ct val="30000"/>
              </a:spcBef>
              <a:buClr>
                <a:schemeClr val="tx1">
                  <a:lumMod val="75000"/>
                  <a:lumOff val="25000"/>
                </a:schemeClr>
              </a:buClr>
              <a:buFont typeface="Arial" panose="020B0604020202020204" pitchFamily="34" charset="0"/>
              <a:buNone/>
              <a:defRPr sz="1800" kern="1200" baseline="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Poppins" pitchFamily="2" charset="77"/>
                <a:cs typeface="Poppins" pitchFamily="2" charset="77"/>
              </a:rPr>
              <a:t>Bart Sweeney, P.E.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Poppins" pitchFamily="2" charset="77"/>
                <a:cs typeface="Poppins" pitchFamily="2" charset="77"/>
              </a:rPr>
              <a:t>Division Chief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Poppins" pitchFamily="2" charset="77"/>
                <a:cs typeface="Poppins" pitchFamily="2" charset="77"/>
              </a:rPr>
              <a:t>of Bridges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Poppins" pitchFamily="2" charset="77"/>
                <a:cs typeface="Poppins" pitchFamily="2" charset="77"/>
              </a:rPr>
              <a:t>CTDOT</a:t>
            </a:r>
          </a:p>
        </p:txBody>
      </p:sp>
      <p:pic>
        <p:nvPicPr>
          <p:cNvPr id="14" name="Picture 13" descr="Bart Sweeney">
            <a:extLst>
              <a:ext uri="{FF2B5EF4-FFF2-40B4-BE49-F238E27FC236}">
                <a16:creationId xmlns:a16="http://schemas.microsoft.com/office/drawing/2014/main" id="{D51169AB-BC37-9594-C900-FC0C1D9B98F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214859" y="1746010"/>
            <a:ext cx="1414076" cy="2108969"/>
          </a:xfrm>
          <a:prstGeom prst="rect">
            <a:avLst/>
          </a:prstGeom>
          <a:noFill/>
          <a:ln w="38100" cap="sq">
            <a:noFill/>
            <a:prstDash val="solid"/>
            <a:miter lim="800000"/>
          </a:ln>
          <a:effectLst/>
        </p:spPr>
      </p:pic>
      <p:sp>
        <p:nvSpPr>
          <p:cNvPr id="15" name="Text Placeholder 34">
            <a:extLst>
              <a:ext uri="{FF2B5EF4-FFF2-40B4-BE49-F238E27FC236}">
                <a16:creationId xmlns:a16="http://schemas.microsoft.com/office/drawing/2014/main" id="{566B91AB-47A5-98ED-8248-64486896D071}"/>
              </a:ext>
            </a:extLst>
          </p:cNvPr>
          <p:cNvSpPr txBox="1">
            <a:spLocks/>
          </p:cNvSpPr>
          <p:nvPr/>
        </p:nvSpPr>
        <p:spPr>
          <a:xfrm>
            <a:off x="2628409" y="4043071"/>
            <a:ext cx="1918034" cy="2069298"/>
          </a:xfrm>
          <a:prstGeom prst="rect">
            <a:avLst/>
          </a:prstGeom>
          <a:solidFill>
            <a:schemeClr val="accent2">
              <a:lumMod val="75000"/>
            </a:schemeClr>
          </a:solidFill>
        </p:spPr>
        <p:txBody>
          <a:bodyPr vert="horz" lIns="91440" tIns="45720" rIns="91440" bIns="45720" rtlCol="0" anchor="ctr"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smtClean="0">
                <a:solidFill>
                  <a:schemeClr val="bg1"/>
                </a:solidFill>
                <a:latin typeface="+mj-lt"/>
                <a:ea typeface="+mj-ea"/>
                <a:cs typeface="+mj-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kern="1200" smtClean="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kern="1200" smtClean="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kern="1200" smtClean="0">
                <a:solidFill>
                  <a:schemeClr val="tx1"/>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800" kern="1200">
                <a:solidFill>
                  <a:schemeClr val="tx1"/>
                </a:solidFill>
                <a:latin typeface="+mn-lt"/>
                <a:ea typeface="+mn-ea"/>
                <a:cs typeface="+mn-cs"/>
              </a:defRPr>
            </a:lvl5pPr>
            <a:lvl6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6pPr>
            <a:lvl7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7pPr>
            <a:lvl8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ct val="30000"/>
              </a:spcBef>
              <a:buClr>
                <a:schemeClr val="tx1">
                  <a:lumMod val="75000"/>
                  <a:lumOff val="25000"/>
                </a:schemeClr>
              </a:buClr>
              <a:buFont typeface="Arial" panose="020B0604020202020204" pitchFamily="34" charset="0"/>
              <a:buNone/>
              <a:defRPr sz="1800" kern="1200" baseline="0">
                <a:solidFill>
                  <a:schemeClr val="tx1">
                    <a:lumMod val="75000"/>
                    <a:lumOff val="25000"/>
                  </a:schemeClr>
                </a:solidFill>
                <a:latin typeface="+mn-lt"/>
                <a:ea typeface="+mn-ea"/>
                <a:cs typeface="+mn-cs"/>
              </a:defRPr>
            </a:lvl9pPr>
          </a:lstStyle>
          <a:p>
            <a:pPr algn="ctr">
              <a:lnSpc>
                <a:spcPct val="100000"/>
              </a:lnSpc>
              <a:spcBef>
                <a:spcPts val="0"/>
              </a:spcBef>
              <a:defRPr/>
            </a:pPr>
            <a:r>
              <a:rPr lang="en-US" sz="1600">
                <a:latin typeface="Poppins" pitchFamily="2" charset="77"/>
                <a:cs typeface="Poppins" pitchFamily="2" charset="77"/>
              </a:rPr>
              <a:t>Kevin Fleming</a:t>
            </a:r>
          </a:p>
          <a:p>
            <a:pPr algn="ctr">
              <a:lnSpc>
                <a:spcPct val="100000"/>
              </a:lnSpc>
              <a:spcBef>
                <a:spcPts val="0"/>
              </a:spcBef>
              <a:defRPr/>
            </a:pPr>
            <a:r>
              <a:rPr lang="en-US" sz="1600">
                <a:latin typeface="Poppins" pitchFamily="2" charset="77"/>
                <a:cs typeface="Poppins" pitchFamily="2" charset="77"/>
              </a:rPr>
              <a:t>NEPA and CEPA</a:t>
            </a:r>
          </a:p>
          <a:p>
            <a:pPr algn="ctr">
              <a:lnSpc>
                <a:spcPct val="100000"/>
              </a:lnSpc>
              <a:spcBef>
                <a:spcPts val="0"/>
              </a:spcBef>
              <a:defRPr/>
            </a:pPr>
            <a:r>
              <a:rPr lang="en-US" sz="1600">
                <a:latin typeface="Poppins" pitchFamily="2" charset="77"/>
                <a:cs typeface="Poppins" pitchFamily="2" charset="77"/>
              </a:rPr>
              <a:t>Transportation Planner </a:t>
            </a:r>
          </a:p>
          <a:p>
            <a:pPr algn="ctr">
              <a:lnSpc>
                <a:spcPct val="100000"/>
              </a:lnSpc>
              <a:spcBef>
                <a:spcPts val="0"/>
              </a:spcBef>
              <a:defRPr/>
            </a:pPr>
            <a:r>
              <a:rPr lang="en-US" sz="1600">
                <a:latin typeface="Poppins" pitchFamily="2" charset="77"/>
                <a:cs typeface="Poppins" pitchFamily="2" charset="77"/>
              </a:rPr>
              <a:t>CTDOT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Poppins" pitchFamily="2" charset="77"/>
              <a:cs typeface="Poppins" pitchFamily="2" charset="77"/>
            </a:endParaRPr>
          </a:p>
        </p:txBody>
      </p:sp>
      <p:pic>
        <p:nvPicPr>
          <p:cNvPr id="16" name="Picture 15" descr="A person with a beard&#10;&#10;Description automatically generated with medium confidence">
            <a:extLst>
              <a:ext uri="{FF2B5EF4-FFF2-40B4-BE49-F238E27FC236}">
                <a16:creationId xmlns:a16="http://schemas.microsoft.com/office/drawing/2014/main" id="{E9834936-D1DC-5479-CAEC-FE3BFBEDFA9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69" t="5536" r="10101" b="5692"/>
          <a:stretch/>
        </p:blipFill>
        <p:spPr>
          <a:xfrm>
            <a:off x="1188471" y="4045189"/>
            <a:ext cx="1466852" cy="2067179"/>
          </a:xfrm>
          <a:prstGeom prst="rect">
            <a:avLst/>
          </a:prstGeom>
          <a:noFill/>
          <a:ln w="28575">
            <a:noFill/>
          </a:ln>
          <a:effectLst/>
        </p:spPr>
      </p:pic>
      <p:cxnSp>
        <p:nvCxnSpPr>
          <p:cNvPr id="18" name="Straight Connector 17">
            <a:extLst>
              <a:ext uri="{FF2B5EF4-FFF2-40B4-BE49-F238E27FC236}">
                <a16:creationId xmlns:a16="http://schemas.microsoft.com/office/drawing/2014/main" id="{84EDEE79-385E-1137-1923-968A0D2BB05F}"/>
              </a:ext>
            </a:extLst>
          </p:cNvPr>
          <p:cNvCxnSpPr>
            <a:cxnSpLocks/>
          </p:cNvCxnSpPr>
          <p:nvPr/>
        </p:nvCxnSpPr>
        <p:spPr>
          <a:xfrm flipH="1">
            <a:off x="3678042" y="1088136"/>
            <a:ext cx="8148653" cy="0"/>
          </a:xfrm>
          <a:prstGeom prst="line">
            <a:avLst/>
          </a:prstGeom>
          <a:ln w="25400"/>
        </p:spPr>
        <p:style>
          <a:lnRef idx="1">
            <a:schemeClr val="accent3"/>
          </a:lnRef>
          <a:fillRef idx="0">
            <a:schemeClr val="accent3"/>
          </a:fillRef>
          <a:effectRef idx="0">
            <a:schemeClr val="accent3"/>
          </a:effectRef>
          <a:fontRef idx="minor">
            <a:schemeClr val="tx1"/>
          </a:fontRef>
        </p:style>
      </p:cxnSp>
      <p:pic>
        <p:nvPicPr>
          <p:cNvPr id="20" name="Picture 19">
            <a:extLst>
              <a:ext uri="{FF2B5EF4-FFF2-40B4-BE49-F238E27FC236}">
                <a16:creationId xmlns:a16="http://schemas.microsoft.com/office/drawing/2014/main" id="{8981CFD0-5879-7B0F-5F04-AC3B774EECC4}"/>
              </a:ext>
            </a:extLst>
          </p:cNvPr>
          <p:cNvPicPr>
            <a:picLocks noChangeAspect="1"/>
          </p:cNvPicPr>
          <p:nvPr/>
        </p:nvPicPr>
        <p:blipFill>
          <a:blip r:embed="rId8"/>
          <a:stretch>
            <a:fillRect/>
          </a:stretch>
        </p:blipFill>
        <p:spPr>
          <a:xfrm>
            <a:off x="10588102" y="636659"/>
            <a:ext cx="1238593" cy="372602"/>
          </a:xfrm>
          <a:prstGeom prst="rect">
            <a:avLst/>
          </a:prstGeom>
        </p:spPr>
      </p:pic>
      <p:sp>
        <p:nvSpPr>
          <p:cNvPr id="3" name="Title 2">
            <a:extLst>
              <a:ext uri="{FF2B5EF4-FFF2-40B4-BE49-F238E27FC236}">
                <a16:creationId xmlns:a16="http://schemas.microsoft.com/office/drawing/2014/main" id="{87765AED-E16C-5BFB-29B1-B023EB192439}"/>
              </a:ext>
            </a:extLst>
          </p:cNvPr>
          <p:cNvSpPr>
            <a:spLocks noGrp="1"/>
          </p:cNvSpPr>
          <p:nvPr>
            <p:ph type="title"/>
          </p:nvPr>
        </p:nvSpPr>
        <p:spPr/>
        <p:txBody>
          <a:bodyPr/>
          <a:lstStyle/>
          <a:p>
            <a:r>
              <a:rPr lang="en-US"/>
              <a:t>Project Team</a:t>
            </a:r>
          </a:p>
        </p:txBody>
      </p:sp>
    </p:spTree>
    <p:extLst>
      <p:ext uri="{BB962C8B-B14F-4D97-AF65-F5344CB8AC3E}">
        <p14:creationId xmlns:p14="http://schemas.microsoft.com/office/powerpoint/2010/main" val="34034708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6C4815-6921-0C5A-EC69-AE484762E076}"/>
              </a:ext>
            </a:extLst>
          </p:cNvPr>
          <p:cNvSpPr/>
          <p:nvPr/>
        </p:nvSpPr>
        <p:spPr>
          <a:xfrm>
            <a:off x="3642537" y="12042"/>
            <a:ext cx="7788275" cy="46090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4E4E142-6B34-0321-4FE5-50C424A4FE4E}"/>
              </a:ext>
            </a:extLst>
          </p:cNvPr>
          <p:cNvSpPr txBox="1"/>
          <p:nvPr/>
        </p:nvSpPr>
        <p:spPr>
          <a:xfrm>
            <a:off x="313981" y="2767280"/>
            <a:ext cx="3229935"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2"/>
                </a:solidFill>
                <a:latin typeface="Poppins" pitchFamily="2" charset="77"/>
                <a:ea typeface="+mn-lt"/>
                <a:cs typeface="Poppins" pitchFamily="2" charset="77"/>
              </a:rPr>
              <a:t>Individuals and organizations may file a complaint by completing the Title VI complaint form (</a:t>
            </a:r>
            <a:r>
              <a:rPr lang="en-US" sz="1000">
                <a:solidFill>
                  <a:schemeClr val="tx2"/>
                </a:solidFill>
                <a:latin typeface="Poppins" pitchFamily="2" charset="77"/>
                <a:ea typeface="+mn-lt"/>
                <a:cs typeface="Poppins" pitchFamily="2" charset="77"/>
                <a:hlinkClick r:id="rId2"/>
              </a:rPr>
              <a:t>https://railroads.dot.gov/resource-center/title-vi-civil-rights-act-1964/title-vi-complaint-format</a:t>
            </a:r>
            <a:r>
              <a:rPr lang="en-US" sz="1000">
                <a:solidFill>
                  <a:schemeClr val="tx2"/>
                </a:solidFill>
                <a:latin typeface="Poppins" pitchFamily="2" charset="77"/>
                <a:ea typeface="+mn-lt"/>
                <a:cs typeface="Poppins" pitchFamily="2" charset="77"/>
              </a:rPr>
              <a:t>). Complaints should be signed and include contact information and should be sent to: Office of Civil Rights Federal Railroad Administration 1200 New Jersey Avenue, SE ROA-10, Mail Stop 5 Washington, DC 20590</a:t>
            </a:r>
            <a:endParaRPr lang="en-US" sz="1000">
              <a:solidFill>
                <a:schemeClr val="tx2"/>
              </a:solidFill>
              <a:latin typeface="Poppins" pitchFamily="2" charset="77"/>
              <a:cs typeface="Poppins" pitchFamily="2" charset="77"/>
            </a:endParaRPr>
          </a:p>
        </p:txBody>
      </p:sp>
      <p:sp>
        <p:nvSpPr>
          <p:cNvPr id="5" name="Title 3">
            <a:extLst>
              <a:ext uri="{FF2B5EF4-FFF2-40B4-BE49-F238E27FC236}">
                <a16:creationId xmlns:a16="http://schemas.microsoft.com/office/drawing/2014/main" id="{E1E31C0D-63A7-3C8F-E53C-A9FF9C38C9DF}"/>
              </a:ext>
            </a:extLst>
          </p:cNvPr>
          <p:cNvSpPr txBox="1">
            <a:spLocks/>
          </p:cNvSpPr>
          <p:nvPr/>
        </p:nvSpPr>
        <p:spPr>
          <a:xfrm>
            <a:off x="5544442" y="401925"/>
            <a:ext cx="5583035" cy="640080"/>
          </a:xfrm>
          <a:prstGeom prst="rect">
            <a:avLst/>
          </a:prstGeom>
        </p:spPr>
        <p:txBody>
          <a:bodyPr/>
          <a:lstStyle>
            <a:lvl1pPr algn="l" defTabSz="914400" rtl="0" eaLnBrk="1" latinLnBrk="0" hangingPunct="1">
              <a:spcBef>
                <a:spcPct val="0"/>
              </a:spcBef>
              <a:buNone/>
              <a:defRPr sz="2800" kern="1200">
                <a:solidFill>
                  <a:schemeClr val="tx1"/>
                </a:solidFill>
                <a:latin typeface="+mj-lt"/>
                <a:ea typeface="+mj-ea"/>
                <a:cs typeface="+mj-cs"/>
              </a:defRPr>
            </a:lvl1pPr>
          </a:lstStyle>
          <a:p>
            <a:pPr algn="ctr"/>
            <a:r>
              <a:rPr lang="en-US" sz="1800" b="1">
                <a:solidFill>
                  <a:schemeClr val="bg1"/>
                </a:solidFill>
                <a:latin typeface="Poppins SemiBold" pitchFamily="2" charset="77"/>
                <a:cs typeface="Poppins SemiBold" pitchFamily="2" charset="77"/>
              </a:rPr>
              <a:t>Connecticut Department of Transportation</a:t>
            </a:r>
          </a:p>
        </p:txBody>
      </p:sp>
      <p:sp>
        <p:nvSpPr>
          <p:cNvPr id="6" name="Title 3">
            <a:extLst>
              <a:ext uri="{FF2B5EF4-FFF2-40B4-BE49-F238E27FC236}">
                <a16:creationId xmlns:a16="http://schemas.microsoft.com/office/drawing/2014/main" id="{46F0DC1D-9094-89BF-2277-D538F516BC47}"/>
              </a:ext>
            </a:extLst>
          </p:cNvPr>
          <p:cNvSpPr txBox="1">
            <a:spLocks/>
          </p:cNvSpPr>
          <p:nvPr/>
        </p:nvSpPr>
        <p:spPr>
          <a:xfrm>
            <a:off x="5707454" y="765529"/>
            <a:ext cx="5257011" cy="640080"/>
          </a:xfrm>
          <a:prstGeom prst="rect">
            <a:avLst/>
          </a:prstGeom>
        </p:spPr>
        <p:txBody>
          <a:bodyPr/>
          <a:lstStyle>
            <a:lvl1pPr algn="l" defTabSz="914400" rtl="0" eaLnBrk="1" latinLnBrk="0" hangingPunct="1">
              <a:spcBef>
                <a:spcPct val="0"/>
              </a:spcBef>
              <a:buNone/>
              <a:defRPr sz="2800" kern="1200">
                <a:solidFill>
                  <a:schemeClr val="tx1"/>
                </a:solidFill>
                <a:latin typeface="+mj-lt"/>
                <a:ea typeface="+mj-ea"/>
                <a:cs typeface="+mj-cs"/>
              </a:defRPr>
            </a:lvl1pPr>
          </a:lstStyle>
          <a:p>
            <a:pPr algn="ctr"/>
            <a:r>
              <a:rPr lang="en-US" b="1">
                <a:solidFill>
                  <a:schemeClr val="bg1"/>
                </a:solidFill>
                <a:latin typeface="Poppins SemiBold" pitchFamily="2" charset="77"/>
                <a:cs typeface="Poppins SemiBold" pitchFamily="2" charset="77"/>
              </a:rPr>
              <a:t>Title VI Notice to the Public</a:t>
            </a:r>
          </a:p>
        </p:txBody>
      </p:sp>
      <p:pic>
        <p:nvPicPr>
          <p:cNvPr id="8" name="Picture 7" descr="A white logo with black background&#10;&#10;Description automatically generated">
            <a:extLst>
              <a:ext uri="{FF2B5EF4-FFF2-40B4-BE49-F238E27FC236}">
                <a16:creationId xmlns:a16="http://schemas.microsoft.com/office/drawing/2014/main" id="{0C470E16-D24B-2BB7-63E4-4228543A7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1735" y="189954"/>
            <a:ext cx="1542707" cy="1341086"/>
          </a:xfrm>
          <a:prstGeom prst="rect">
            <a:avLst/>
          </a:prstGeom>
        </p:spPr>
      </p:pic>
      <p:cxnSp>
        <p:nvCxnSpPr>
          <p:cNvPr id="10" name="Straight Connector 9">
            <a:extLst>
              <a:ext uri="{FF2B5EF4-FFF2-40B4-BE49-F238E27FC236}">
                <a16:creationId xmlns:a16="http://schemas.microsoft.com/office/drawing/2014/main" id="{3D8D3579-5BA6-D930-D280-C64D7EDD8886}"/>
              </a:ext>
            </a:extLst>
          </p:cNvPr>
          <p:cNvCxnSpPr>
            <a:cxnSpLocks/>
          </p:cNvCxnSpPr>
          <p:nvPr/>
        </p:nvCxnSpPr>
        <p:spPr>
          <a:xfrm flipH="1">
            <a:off x="3642537" y="1556653"/>
            <a:ext cx="7788274" cy="0"/>
          </a:xfrm>
          <a:prstGeom prst="line">
            <a:avLst/>
          </a:prstGeom>
          <a:ln w="349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97BB914-481F-C278-102A-B05F6715B97B}"/>
              </a:ext>
            </a:extLst>
          </p:cNvPr>
          <p:cNvSpPr txBox="1"/>
          <p:nvPr/>
        </p:nvSpPr>
        <p:spPr>
          <a:xfrm>
            <a:off x="3973803" y="1732417"/>
            <a:ext cx="7125742" cy="2839239"/>
          </a:xfrm>
          <a:prstGeom prst="rect">
            <a:avLst/>
          </a:prstGeom>
          <a:noFill/>
        </p:spPr>
        <p:txBody>
          <a:bodyPr wrap="square" rtlCol="0">
            <a:spAutoFit/>
          </a:bodyPr>
          <a:lstStyle/>
          <a:p>
            <a:r>
              <a:rPr lang="en-US" sz="1050">
                <a:solidFill>
                  <a:schemeClr val="bg1"/>
                </a:solidFill>
                <a:latin typeface="Poppins" pitchFamily="2" charset="77"/>
                <a:cs typeface="Poppins" pitchFamily="2" charset="77"/>
              </a:rPr>
              <a:t>The Connecticut Department of Transportation (CTDOT) operates its programs and services without regard to race, color, and national origin in accordance with Title VI of the Civil Rights Act. Any person who believes she or he has been aggrieved by any unlawful discriminatory practice under Title VI may file a complaint with the CTDOT.</a:t>
            </a:r>
          </a:p>
          <a:p>
            <a:endParaRPr lang="en-US" sz="1050">
              <a:solidFill>
                <a:schemeClr val="bg1"/>
              </a:solidFill>
              <a:latin typeface="Poppins" pitchFamily="2" charset="77"/>
              <a:cs typeface="Poppins" pitchFamily="2" charset="77"/>
            </a:endParaRPr>
          </a:p>
          <a:p>
            <a:r>
              <a:rPr lang="en-US" sz="1050">
                <a:solidFill>
                  <a:schemeClr val="bg1"/>
                </a:solidFill>
                <a:latin typeface="Poppins" pitchFamily="2" charset="77"/>
                <a:cs typeface="Poppins" pitchFamily="2" charset="77"/>
              </a:rPr>
              <a:t>For more information on the CTDOT’s civil rights program, and the procedures to file a complaint, contact the CTDOT Title VI Coordinator at (860) 594-2169, TRS 711;</a:t>
            </a:r>
            <a:br>
              <a:rPr lang="en-US" sz="1050">
                <a:solidFill>
                  <a:schemeClr val="bg1"/>
                </a:solidFill>
                <a:latin typeface="Poppins" pitchFamily="2" charset="77"/>
                <a:cs typeface="Poppins" pitchFamily="2" charset="77"/>
              </a:rPr>
            </a:br>
            <a:r>
              <a:rPr lang="en-US" sz="1050">
                <a:solidFill>
                  <a:schemeClr val="bg1"/>
                </a:solidFill>
                <a:latin typeface="Poppins" pitchFamily="2" charset="77"/>
                <a:cs typeface="Poppins" pitchFamily="2" charset="77"/>
                <a:hlinkClick r:id="rId4">
                  <a:extLst>
                    <a:ext uri="{A12FA001-AC4F-418D-AE19-62706E023703}">
                      <ahyp:hlinkClr xmlns:ahyp="http://schemas.microsoft.com/office/drawing/2018/hyperlinkcolor" val="tx"/>
                    </a:ext>
                  </a:extLst>
                </a:hlinkClick>
              </a:rPr>
              <a:t>Debra.Goss@ct.gov</a:t>
            </a:r>
            <a:r>
              <a:rPr lang="en-US" sz="1050">
                <a:solidFill>
                  <a:schemeClr val="bg1"/>
                </a:solidFill>
                <a:latin typeface="Poppins" pitchFamily="2" charset="77"/>
                <a:cs typeface="Poppins" pitchFamily="2" charset="77"/>
              </a:rPr>
              <a:t>; or visit our administrative office at 2800 Berlin Turnpike, Newington, CT 06131. For more information, visit </a:t>
            </a:r>
            <a:r>
              <a:rPr lang="en-US" sz="1050">
                <a:solidFill>
                  <a:schemeClr val="bg1"/>
                </a:solidFill>
                <a:latin typeface="Poppins" pitchFamily="2" charset="77"/>
                <a:cs typeface="Poppins" pitchFamily="2" charset="77"/>
                <a:hlinkClick r:id="rId5">
                  <a:extLst>
                    <a:ext uri="{A12FA001-AC4F-418D-AE19-62706E023703}">
                      <ahyp:hlinkClr xmlns:ahyp="http://schemas.microsoft.com/office/drawing/2018/hyperlinkcolor" val="tx"/>
                    </a:ext>
                  </a:extLst>
                </a:hlinkClick>
              </a:rPr>
              <a:t>www.ct.gov/dot</a:t>
            </a:r>
            <a:r>
              <a:rPr lang="en-US" sz="1050">
                <a:solidFill>
                  <a:schemeClr val="bg1"/>
                </a:solidFill>
                <a:latin typeface="Poppins" pitchFamily="2" charset="77"/>
                <a:cs typeface="Poppins" pitchFamily="2" charset="77"/>
              </a:rPr>
              <a:t> </a:t>
            </a:r>
          </a:p>
          <a:p>
            <a:endParaRPr lang="en-US" sz="1050">
              <a:solidFill>
                <a:schemeClr val="bg1"/>
              </a:solidFill>
              <a:latin typeface="Poppins" pitchFamily="2" charset="77"/>
              <a:cs typeface="Poppins" pitchFamily="2" charset="77"/>
            </a:endParaRPr>
          </a:p>
          <a:p>
            <a:r>
              <a:rPr lang="en-US" sz="1050">
                <a:solidFill>
                  <a:schemeClr val="bg1"/>
                </a:solidFill>
                <a:latin typeface="Poppins" pitchFamily="2" charset="77"/>
                <a:cs typeface="Poppins" pitchFamily="2" charset="77"/>
              </a:rPr>
              <a:t>A complainant may file a complaint directly with the Federal Transit Administration by filing a complaint with the FTA Office of Civil Rights, Attention: Title VI Program Coordinator, East Building, 5</a:t>
            </a:r>
            <a:r>
              <a:rPr lang="en-US" sz="1050" baseline="30000">
                <a:solidFill>
                  <a:schemeClr val="bg1"/>
                </a:solidFill>
                <a:latin typeface="Poppins" pitchFamily="2" charset="77"/>
                <a:cs typeface="Poppins" pitchFamily="2" charset="77"/>
              </a:rPr>
              <a:t>th</a:t>
            </a:r>
            <a:r>
              <a:rPr lang="en-US" sz="1050">
                <a:solidFill>
                  <a:schemeClr val="bg1"/>
                </a:solidFill>
                <a:latin typeface="Poppins" pitchFamily="2" charset="77"/>
                <a:cs typeface="Poppins" pitchFamily="2" charset="77"/>
              </a:rPr>
              <a:t> Floor-TCR, 1200 New Jersey Ave., SE, Washington, DC 20590</a:t>
            </a:r>
          </a:p>
          <a:p>
            <a:endParaRPr lang="en-US" sz="1050">
              <a:solidFill>
                <a:schemeClr val="bg1"/>
              </a:solidFill>
              <a:latin typeface="Poppins" pitchFamily="2" charset="77"/>
              <a:cs typeface="Poppins" pitchFamily="2" charset="77"/>
            </a:endParaRPr>
          </a:p>
          <a:p>
            <a:r>
              <a:rPr lang="en-US" sz="1050">
                <a:solidFill>
                  <a:schemeClr val="bg1"/>
                </a:solidFill>
                <a:latin typeface="Poppins" pitchFamily="2" charset="77"/>
                <a:cs typeface="Poppins" pitchFamily="2" charset="77"/>
              </a:rPr>
              <a:t>A complainant may file a complaint directly with the Federal Highway Administration by filing a complaint with the FHWA Office of Civil Rights, Attention: Title VI Program Coordinator, 8</a:t>
            </a:r>
            <a:r>
              <a:rPr lang="en-US" sz="1050" baseline="30000">
                <a:solidFill>
                  <a:schemeClr val="bg1"/>
                </a:solidFill>
                <a:latin typeface="Poppins" pitchFamily="2" charset="77"/>
                <a:cs typeface="Poppins" pitchFamily="2" charset="77"/>
              </a:rPr>
              <a:t>th</a:t>
            </a:r>
            <a:r>
              <a:rPr lang="en-US" sz="1050">
                <a:solidFill>
                  <a:schemeClr val="bg1"/>
                </a:solidFill>
                <a:latin typeface="Poppins" pitchFamily="2" charset="77"/>
                <a:cs typeface="Poppins" pitchFamily="2" charset="77"/>
              </a:rPr>
              <a:t> Floor E81-105, 1200 New Jersey Ave., SE, Washington, DE 20590</a:t>
            </a:r>
          </a:p>
        </p:txBody>
      </p:sp>
      <p:sp>
        <p:nvSpPr>
          <p:cNvPr id="17" name="Rectangle 16">
            <a:extLst>
              <a:ext uri="{FF2B5EF4-FFF2-40B4-BE49-F238E27FC236}">
                <a16:creationId xmlns:a16="http://schemas.microsoft.com/office/drawing/2014/main" id="{5552FD6A-EB9D-0E48-1C88-C11C278D0CEE}"/>
              </a:ext>
            </a:extLst>
          </p:cNvPr>
          <p:cNvSpPr/>
          <p:nvPr/>
        </p:nvSpPr>
        <p:spPr>
          <a:xfrm>
            <a:off x="3642537" y="4601865"/>
            <a:ext cx="7788275" cy="225995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14822D7B-A2AC-0CD4-04BF-452866B58837}"/>
              </a:ext>
            </a:extLst>
          </p:cNvPr>
          <p:cNvCxnSpPr>
            <a:cxnSpLocks/>
          </p:cNvCxnSpPr>
          <p:nvPr/>
        </p:nvCxnSpPr>
        <p:spPr>
          <a:xfrm flipH="1">
            <a:off x="3642537" y="4612891"/>
            <a:ext cx="7788275" cy="0"/>
          </a:xfrm>
          <a:prstGeom prst="line">
            <a:avLst/>
          </a:prstGeom>
          <a:ln w="3492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919875E2-6FBE-CFDB-7A3D-991CDD28EFA0}"/>
              </a:ext>
            </a:extLst>
          </p:cNvPr>
          <p:cNvPicPr>
            <a:picLocks noChangeAspect="1"/>
          </p:cNvPicPr>
          <p:nvPr/>
        </p:nvPicPr>
        <p:blipFill rotWithShape="1">
          <a:blip r:embed="rId6"/>
          <a:srcRect b="3084"/>
          <a:stretch/>
        </p:blipFill>
        <p:spPr>
          <a:xfrm>
            <a:off x="4029670" y="4734095"/>
            <a:ext cx="7014009" cy="1933951"/>
          </a:xfrm>
          <a:prstGeom prst="rect">
            <a:avLst/>
          </a:prstGeom>
        </p:spPr>
      </p:pic>
    </p:spTree>
    <p:extLst>
      <p:ext uri="{BB962C8B-B14F-4D97-AF65-F5344CB8AC3E}">
        <p14:creationId xmlns:p14="http://schemas.microsoft.com/office/powerpoint/2010/main" val="30923138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F329A-A0D8-4F72-900C-EC333C11F4FA}"/>
              </a:ext>
            </a:extLst>
          </p:cNvPr>
          <p:cNvSpPr>
            <a:spLocks noGrp="1"/>
          </p:cNvSpPr>
          <p:nvPr>
            <p:ph type="title"/>
          </p:nvPr>
        </p:nvSpPr>
        <p:spPr/>
        <p:txBody>
          <a:bodyPr/>
          <a:lstStyle/>
          <a:p>
            <a:r>
              <a:rPr lang="en-US"/>
              <a:t>Connecticut Environmental Policy Act (CEPA)</a:t>
            </a:r>
          </a:p>
        </p:txBody>
      </p:sp>
      <p:sp>
        <p:nvSpPr>
          <p:cNvPr id="3" name="Content Placeholder 2">
            <a:extLst>
              <a:ext uri="{FF2B5EF4-FFF2-40B4-BE49-F238E27FC236}">
                <a16:creationId xmlns:a16="http://schemas.microsoft.com/office/drawing/2014/main" id="{AC035296-0CE6-4BEB-BD3C-BA788A5A3F87}"/>
              </a:ext>
            </a:extLst>
          </p:cNvPr>
          <p:cNvSpPr>
            <a:spLocks noGrp="1"/>
          </p:cNvSpPr>
          <p:nvPr>
            <p:ph sz="quarter" idx="13"/>
          </p:nvPr>
        </p:nvSpPr>
        <p:spPr>
          <a:xfrm>
            <a:off x="1752600" y="1455262"/>
            <a:ext cx="10076688" cy="2587199"/>
          </a:xfrm>
        </p:spPr>
        <p:txBody>
          <a:bodyPr>
            <a:normAutofit/>
          </a:bodyPr>
          <a:lstStyle/>
          <a:p>
            <a:r>
              <a:rPr lang="en-US" sz="2400" b="1">
                <a:solidFill>
                  <a:schemeClr val="accent2"/>
                </a:solidFill>
                <a:cs typeface="Calibri" panose="020F0502020204030204" pitchFamily="34" charset="0"/>
              </a:rPr>
              <a:t>CEPA Core Purpose</a:t>
            </a:r>
          </a:p>
          <a:p>
            <a:pPr marL="1143000" lvl="1" indent="-457200"/>
            <a:r>
              <a:rPr lang="en-US">
                <a:cs typeface="Calibri" panose="020F0502020204030204" pitchFamily="34" charset="0"/>
              </a:rPr>
              <a:t>Identify and assess potential environmental impacts</a:t>
            </a:r>
          </a:p>
          <a:p>
            <a:pPr marL="1143000" lvl="1" indent="-457200"/>
            <a:r>
              <a:rPr lang="en-US">
                <a:cs typeface="Calibri" panose="020F0502020204030204" pitchFamily="34" charset="0"/>
              </a:rPr>
              <a:t>Evaluate alternatives to avoid or minimize such impacts</a:t>
            </a:r>
          </a:p>
          <a:p>
            <a:pPr marL="1143000" lvl="1" indent="-457200"/>
            <a:r>
              <a:rPr lang="en-US">
                <a:cs typeface="Calibri" panose="020F0502020204030204" pitchFamily="34" charset="0"/>
              </a:rPr>
              <a:t>Public Involvement</a:t>
            </a:r>
          </a:p>
          <a:p>
            <a:pPr marL="1143000" lvl="1" indent="-457200"/>
            <a:r>
              <a:rPr lang="en-US">
                <a:cs typeface="MoolBoran" panose="020B0604020202020204" pitchFamily="34" charset="0"/>
              </a:rPr>
              <a:t>CEPA review required for any State action that could have major impact on the environmental, social, and/or economic resources</a:t>
            </a:r>
            <a:endParaRPr lang="en-US"/>
          </a:p>
          <a:p>
            <a:pPr marL="457200" indent="-457200">
              <a:buFont typeface="Arial" panose="020B0604020202020204" pitchFamily="34" charset="0"/>
              <a:buChar char="•"/>
            </a:pPr>
            <a:endParaRPr lang="en-US" sz="2400">
              <a:highlight>
                <a:srgbClr val="FFFF00"/>
              </a:highlight>
              <a:cs typeface="Calibri" panose="020F0502020204030204" pitchFamily="34" charset="0"/>
            </a:endParaRPr>
          </a:p>
        </p:txBody>
      </p:sp>
      <p:sp>
        <p:nvSpPr>
          <p:cNvPr id="4" name="Footer Placeholder 4">
            <a:extLst>
              <a:ext uri="{FF2B5EF4-FFF2-40B4-BE49-F238E27FC236}">
                <a16:creationId xmlns:a16="http://schemas.microsoft.com/office/drawing/2014/main" id="{B4CBAF33-D088-B38C-82CD-4099477D94BE}"/>
              </a:ext>
            </a:extLst>
          </p:cNvPr>
          <p:cNvSpPr>
            <a:spLocks noGrp="1"/>
          </p:cNvSpPr>
          <p:nvPr>
            <p:ph type="ftr" sz="quarter" idx="12"/>
          </p:nvPr>
        </p:nvSpPr>
        <p:spPr>
          <a:xfrm>
            <a:off x="1755649" y="6409944"/>
            <a:ext cx="10076687" cy="365125"/>
          </a:xfrm>
        </p:spPr>
        <p:txBody>
          <a:bodyPr/>
          <a:lstStyle/>
          <a:p>
            <a:pPr algn="r">
              <a:defRPr/>
            </a:pPr>
            <a:r>
              <a:rPr lang="en-US" sz="1200" i="1">
                <a:solidFill>
                  <a:srgbClr val="002060"/>
                </a:solidFill>
              </a:rPr>
              <a:t>(</a:t>
            </a:r>
            <a:r>
              <a:rPr lang="en-US">
                <a:solidFill>
                  <a:srgbClr val="002060"/>
                </a:solidFill>
              </a:rPr>
              <a:t>TIME-1 </a:t>
            </a:r>
            <a:r>
              <a:rPr kumimoji="0" lang="en-US" sz="1200" b="0" i="1" u="none" strike="noStrike" kern="1200" cap="none" spc="0" normalizeH="0" baseline="0" noProof="0">
                <a:ln>
                  <a:noFill/>
                </a:ln>
                <a:solidFill>
                  <a:srgbClr val="002060"/>
                </a:solidFill>
                <a:effectLst/>
                <a:uLnTx/>
                <a:uFillTx/>
                <a:ea typeface="+mn-ea"/>
                <a:cs typeface="+mn-cs"/>
              </a:rPr>
              <a:t>&amp; </a:t>
            </a:r>
            <a:r>
              <a:rPr lang="en-US">
                <a:solidFill>
                  <a:srgbClr val="002060"/>
                </a:solidFill>
              </a:rPr>
              <a:t>New Interlockings</a:t>
            </a:r>
            <a:r>
              <a:rPr lang="en-US" sz="1200" i="1">
                <a:solidFill>
                  <a:srgbClr val="002060"/>
                </a:solidFill>
              </a:rPr>
              <a:t>) </a:t>
            </a:r>
            <a:r>
              <a:rPr kumimoji="0" lang="en-US" sz="1200" b="0" i="1" u="none" strike="noStrike" kern="1200" cap="none" spc="0" normalizeH="0" baseline="0" noProof="0">
                <a:ln>
                  <a:noFill/>
                </a:ln>
                <a:solidFill>
                  <a:srgbClr val="002060"/>
                </a:solidFill>
                <a:effectLst/>
                <a:uLnTx/>
                <a:uFillTx/>
                <a:ea typeface="+mn-ea"/>
                <a:cs typeface="+mn-cs"/>
              </a:rPr>
              <a:t>MNRR Improvements</a:t>
            </a:r>
            <a:r>
              <a:rPr lang="en-US">
                <a:solidFill>
                  <a:srgbClr val="002060"/>
                </a:solidFill>
              </a:rPr>
              <a:t> </a:t>
            </a:r>
            <a:r>
              <a:rPr kumimoji="0" lang="en-US" sz="1200" b="0" i="1" u="none" strike="noStrike" kern="1200" cap="none" spc="0" normalizeH="0" baseline="0" noProof="0">
                <a:ln>
                  <a:noFill/>
                </a:ln>
                <a:solidFill>
                  <a:srgbClr val="FF6600"/>
                </a:solidFill>
                <a:effectLst/>
                <a:uLnTx/>
                <a:uFillTx/>
                <a:ea typeface="+mn-ea"/>
                <a:cs typeface="+mn-cs"/>
              </a:rPr>
              <a:t>//</a:t>
            </a:r>
            <a:r>
              <a:rPr lang="en-US">
                <a:solidFill>
                  <a:srgbClr val="002060"/>
                </a:solidFill>
              </a:rPr>
              <a:t> </a:t>
            </a:r>
            <a:r>
              <a:rPr kumimoji="0" lang="en-US" sz="1200" b="0" i="1" u="none" strike="noStrike" kern="1200" cap="none" spc="0" normalizeH="0" baseline="0" noProof="0">
                <a:ln>
                  <a:noFill/>
                </a:ln>
                <a:solidFill>
                  <a:srgbClr val="002060"/>
                </a:solidFill>
                <a:effectLst/>
                <a:uLnTx/>
                <a:uFillTx/>
                <a:ea typeface="+mn-ea"/>
                <a:cs typeface="+mn-cs"/>
              </a:rPr>
              <a:t>State Project </a:t>
            </a:r>
            <a:r>
              <a:rPr lang="en-US">
                <a:solidFill>
                  <a:srgbClr val="002060"/>
                </a:solidFill>
              </a:rPr>
              <a:t>Nos</a:t>
            </a:r>
            <a:r>
              <a:rPr kumimoji="0" lang="en-US" sz="1200" b="0" i="1" u="none" strike="noStrike" kern="1200" cap="none" spc="0" normalizeH="0" baseline="0" noProof="0">
                <a:ln>
                  <a:noFill/>
                </a:ln>
                <a:solidFill>
                  <a:srgbClr val="002060"/>
                </a:solidFill>
                <a:effectLst/>
                <a:uLnTx/>
                <a:uFillTx/>
                <a:ea typeface="+mn-ea"/>
                <a:cs typeface="+mn-cs"/>
              </a:rPr>
              <a:t>. 0300-0214 &amp; 0301-0550</a:t>
            </a:r>
            <a:endParaRPr lang="en-US">
              <a:ea typeface="+mn-ea"/>
              <a:cs typeface="+mn-cs"/>
            </a:endParaRPr>
          </a:p>
        </p:txBody>
      </p:sp>
      <p:pic>
        <p:nvPicPr>
          <p:cNvPr id="5" name="Picture 2" descr="C:\Users\DMAS\AppData\Local\Microsoft\Windows\Temporary Internet Files\Content.IE5\ISNYS4W7\MP900163751[1].jpg">
            <a:extLst>
              <a:ext uri="{FF2B5EF4-FFF2-40B4-BE49-F238E27FC236}">
                <a16:creationId xmlns:a16="http://schemas.microsoft.com/office/drawing/2014/main" id="{AA9075EE-74B2-4D53-A98C-898661E6933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13081" y="4031924"/>
            <a:ext cx="2773266" cy="1811866"/>
          </a:xfrm>
          <a:prstGeom prst="rect">
            <a:avLst/>
          </a:prstGeom>
          <a:noFill/>
          <a:ln w="25400">
            <a:noFill/>
          </a:ln>
          <a:effectLst/>
        </p:spPr>
      </p:pic>
      <p:pic>
        <p:nvPicPr>
          <p:cNvPr id="6" name="Picture 5">
            <a:extLst>
              <a:ext uri="{FF2B5EF4-FFF2-40B4-BE49-F238E27FC236}">
                <a16:creationId xmlns:a16="http://schemas.microsoft.com/office/drawing/2014/main" id="{302F2EDB-EAB8-46A2-8849-7028111E41B7}"/>
              </a:ext>
            </a:extLst>
          </p:cNvPr>
          <p:cNvPicPr>
            <a:picLocks noChangeAspect="1"/>
          </p:cNvPicPr>
          <p:nvPr/>
        </p:nvPicPr>
        <p:blipFill>
          <a:blip r:embed="rId4" cstate="print">
            <a:alphaModFix amt="95000"/>
            <a:extLst>
              <a:ext uri="{28A0092B-C50C-407E-A947-70E740481C1C}">
                <a14:useLocalDpi xmlns:a14="http://schemas.microsoft.com/office/drawing/2010/main" val="0"/>
              </a:ext>
            </a:extLst>
          </a:blip>
          <a:stretch>
            <a:fillRect/>
          </a:stretch>
        </p:blipFill>
        <p:spPr>
          <a:xfrm>
            <a:off x="5863124" y="4021842"/>
            <a:ext cx="3239018" cy="1821948"/>
          </a:xfrm>
          <a:prstGeom prst="rect">
            <a:avLst/>
          </a:prstGeom>
          <a:noFill/>
          <a:ln w="25400">
            <a:noFill/>
          </a:ln>
          <a:effectLst>
            <a:softEdge rad="0"/>
          </a:effectLst>
        </p:spPr>
      </p:pic>
      <p:pic>
        <p:nvPicPr>
          <p:cNvPr id="7" name="Picture 6">
            <a:extLst>
              <a:ext uri="{FF2B5EF4-FFF2-40B4-BE49-F238E27FC236}">
                <a16:creationId xmlns:a16="http://schemas.microsoft.com/office/drawing/2014/main" id="{52746EF4-7A2C-4DB9-8F51-65969D59E792}"/>
              </a:ext>
            </a:extLst>
          </p:cNvPr>
          <p:cNvPicPr>
            <a:picLocks noChangeAspect="1"/>
          </p:cNvPicPr>
          <p:nvPr/>
        </p:nvPicPr>
        <p:blipFill>
          <a:blip r:embed="rId5" cstate="print">
            <a:alphaModFix amt="94000"/>
            <a:extLst>
              <a:ext uri="{28A0092B-C50C-407E-A947-70E740481C1C}">
                <a14:useLocalDpi xmlns:a14="http://schemas.microsoft.com/office/drawing/2010/main" val="0"/>
              </a:ext>
            </a:extLst>
          </a:blip>
          <a:stretch>
            <a:fillRect/>
          </a:stretch>
        </p:blipFill>
        <p:spPr>
          <a:xfrm>
            <a:off x="9278919" y="4031924"/>
            <a:ext cx="1358900" cy="1811866"/>
          </a:xfrm>
          <a:prstGeom prst="rect">
            <a:avLst/>
          </a:prstGeom>
          <a:noFill/>
          <a:ln w="25400">
            <a:noFill/>
          </a:ln>
          <a:effectLst>
            <a:softEdge rad="0"/>
          </a:effectLst>
        </p:spPr>
      </p:pic>
      <p:pic>
        <p:nvPicPr>
          <p:cNvPr id="12" name="Picture 11" descr="A person with a beard&#10;&#10;Description automatically generated with medium confidence">
            <a:extLst>
              <a:ext uri="{FF2B5EF4-FFF2-40B4-BE49-F238E27FC236}">
                <a16:creationId xmlns:a16="http://schemas.microsoft.com/office/drawing/2014/main" id="{D7CD4A49-203A-4E79-9A57-299062B3A5C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984" b="5711"/>
          <a:stretch/>
        </p:blipFill>
        <p:spPr>
          <a:xfrm>
            <a:off x="11005902" y="-11575"/>
            <a:ext cx="823386" cy="1032912"/>
          </a:xfrm>
          <a:prstGeom prst="rect">
            <a:avLst/>
          </a:prstGeom>
        </p:spPr>
      </p:pic>
    </p:spTree>
    <p:extLst>
      <p:ext uri="{BB962C8B-B14F-4D97-AF65-F5344CB8AC3E}">
        <p14:creationId xmlns:p14="http://schemas.microsoft.com/office/powerpoint/2010/main" val="38335231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F329A-A0D8-4F72-900C-EC333C11F4FA}"/>
              </a:ext>
            </a:extLst>
          </p:cNvPr>
          <p:cNvSpPr>
            <a:spLocks noGrp="1"/>
          </p:cNvSpPr>
          <p:nvPr>
            <p:ph type="title"/>
          </p:nvPr>
        </p:nvSpPr>
        <p:spPr/>
        <p:txBody>
          <a:bodyPr/>
          <a:lstStyle/>
          <a:p>
            <a:r>
              <a:rPr lang="en-US"/>
              <a:t>Connecticut Environmental Policy Act (CEPA)</a:t>
            </a:r>
          </a:p>
        </p:txBody>
      </p:sp>
      <p:sp>
        <p:nvSpPr>
          <p:cNvPr id="3" name="Footer Placeholder 4">
            <a:extLst>
              <a:ext uri="{FF2B5EF4-FFF2-40B4-BE49-F238E27FC236}">
                <a16:creationId xmlns:a16="http://schemas.microsoft.com/office/drawing/2014/main" id="{9D6BBE16-9ADC-5ED8-E511-4E38E5034DE5}"/>
              </a:ext>
            </a:extLst>
          </p:cNvPr>
          <p:cNvSpPr>
            <a:spLocks noGrp="1"/>
          </p:cNvSpPr>
          <p:nvPr>
            <p:ph type="ftr" sz="quarter" idx="12"/>
          </p:nvPr>
        </p:nvSpPr>
        <p:spPr>
          <a:xfrm>
            <a:off x="1755649" y="6409944"/>
            <a:ext cx="10076687" cy="365125"/>
          </a:xfrm>
        </p:spPr>
        <p:txBody>
          <a:bodyPr/>
          <a:lstStyle/>
          <a:p>
            <a:pPr algn="r">
              <a:defRPr/>
            </a:pPr>
            <a:r>
              <a:rPr lang="en-US" sz="1200" i="1">
                <a:solidFill>
                  <a:srgbClr val="002060"/>
                </a:solidFill>
              </a:rPr>
              <a:t>(</a:t>
            </a:r>
            <a:r>
              <a:rPr lang="en-US">
                <a:solidFill>
                  <a:srgbClr val="002060"/>
                </a:solidFill>
              </a:rPr>
              <a:t>TIME-1 </a:t>
            </a:r>
            <a:r>
              <a:rPr kumimoji="0" lang="en-US" sz="1200" b="0" i="1" u="none" strike="noStrike" kern="1200" cap="none" spc="0" normalizeH="0" baseline="0" noProof="0">
                <a:ln>
                  <a:noFill/>
                </a:ln>
                <a:solidFill>
                  <a:srgbClr val="002060"/>
                </a:solidFill>
                <a:effectLst/>
                <a:uLnTx/>
                <a:uFillTx/>
                <a:ea typeface="+mn-ea"/>
                <a:cs typeface="+mn-cs"/>
              </a:rPr>
              <a:t>&amp; </a:t>
            </a:r>
            <a:r>
              <a:rPr lang="en-US">
                <a:solidFill>
                  <a:srgbClr val="002060"/>
                </a:solidFill>
              </a:rPr>
              <a:t>New Interlockings</a:t>
            </a:r>
            <a:r>
              <a:rPr lang="en-US" sz="1200" i="1">
                <a:solidFill>
                  <a:srgbClr val="002060"/>
                </a:solidFill>
              </a:rPr>
              <a:t>) </a:t>
            </a:r>
            <a:r>
              <a:rPr kumimoji="0" lang="en-US" sz="1200" b="0" i="1" u="none" strike="noStrike" kern="1200" cap="none" spc="0" normalizeH="0" baseline="0" noProof="0">
                <a:ln>
                  <a:noFill/>
                </a:ln>
                <a:solidFill>
                  <a:srgbClr val="002060"/>
                </a:solidFill>
                <a:effectLst/>
                <a:uLnTx/>
                <a:uFillTx/>
                <a:ea typeface="+mn-ea"/>
                <a:cs typeface="+mn-cs"/>
              </a:rPr>
              <a:t>MNRR Improvements</a:t>
            </a:r>
            <a:r>
              <a:rPr lang="en-US">
                <a:solidFill>
                  <a:srgbClr val="002060"/>
                </a:solidFill>
              </a:rPr>
              <a:t> </a:t>
            </a:r>
            <a:r>
              <a:rPr kumimoji="0" lang="en-US" sz="1200" b="0" i="1" u="none" strike="noStrike" kern="1200" cap="none" spc="0" normalizeH="0" baseline="0" noProof="0">
                <a:ln>
                  <a:noFill/>
                </a:ln>
                <a:solidFill>
                  <a:srgbClr val="FF6600"/>
                </a:solidFill>
                <a:effectLst/>
                <a:uLnTx/>
                <a:uFillTx/>
                <a:ea typeface="+mn-ea"/>
                <a:cs typeface="+mn-cs"/>
              </a:rPr>
              <a:t>//</a:t>
            </a:r>
            <a:r>
              <a:rPr lang="en-US">
                <a:solidFill>
                  <a:srgbClr val="002060"/>
                </a:solidFill>
              </a:rPr>
              <a:t> </a:t>
            </a:r>
            <a:r>
              <a:rPr kumimoji="0" lang="en-US" sz="1200" b="0" i="1" u="none" strike="noStrike" kern="1200" cap="none" spc="0" normalizeH="0" baseline="0" noProof="0">
                <a:ln>
                  <a:noFill/>
                </a:ln>
                <a:solidFill>
                  <a:srgbClr val="002060"/>
                </a:solidFill>
                <a:effectLst/>
                <a:uLnTx/>
                <a:uFillTx/>
                <a:ea typeface="+mn-ea"/>
                <a:cs typeface="+mn-cs"/>
              </a:rPr>
              <a:t>State Project </a:t>
            </a:r>
            <a:r>
              <a:rPr lang="en-US">
                <a:solidFill>
                  <a:srgbClr val="002060"/>
                </a:solidFill>
              </a:rPr>
              <a:t>Nos</a:t>
            </a:r>
            <a:r>
              <a:rPr kumimoji="0" lang="en-US" sz="1200" b="0" i="1" u="none" strike="noStrike" kern="1200" cap="none" spc="0" normalizeH="0" baseline="0" noProof="0">
                <a:ln>
                  <a:noFill/>
                </a:ln>
                <a:solidFill>
                  <a:srgbClr val="002060"/>
                </a:solidFill>
                <a:effectLst/>
                <a:uLnTx/>
                <a:uFillTx/>
                <a:ea typeface="+mn-ea"/>
                <a:cs typeface="+mn-cs"/>
              </a:rPr>
              <a:t>. 0300-0214 &amp; 0301-0550</a:t>
            </a:r>
            <a:endParaRPr lang="en-US">
              <a:ea typeface="+mn-ea"/>
              <a:cs typeface="+mn-cs"/>
            </a:endParaRPr>
          </a:p>
        </p:txBody>
      </p:sp>
      <p:sp>
        <p:nvSpPr>
          <p:cNvPr id="5" name="Rectangle 11">
            <a:extLst>
              <a:ext uri="{FF2B5EF4-FFF2-40B4-BE49-F238E27FC236}">
                <a16:creationId xmlns:a16="http://schemas.microsoft.com/office/drawing/2014/main" id="{0C604F3A-D1D7-4D0C-84AD-C17906AA34B9}"/>
              </a:ext>
            </a:extLst>
          </p:cNvPr>
          <p:cNvSpPr>
            <a:spLocks noChangeArrowheads="1"/>
          </p:cNvSpPr>
          <p:nvPr/>
        </p:nvSpPr>
        <p:spPr bwMode="auto">
          <a:xfrm>
            <a:off x="2216104" y="1495624"/>
            <a:ext cx="2895600" cy="4768542"/>
          </a:xfrm>
          <a:prstGeom prst="rect">
            <a:avLst/>
          </a:prstGeom>
          <a:noFill/>
          <a:ln w="25400">
            <a:noFill/>
            <a:miter lim="800000"/>
            <a:headEnd/>
            <a:tailEnd/>
          </a:ln>
        </p:spPr>
        <p:txBody>
          <a:bodyPr anchor="t"/>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2400" b="1" strike="noStrike" kern="1200" cap="none" spc="0" normalizeH="0" baseline="0" noProof="0">
                <a:ln>
                  <a:noFill/>
                </a:ln>
                <a:solidFill>
                  <a:srgbClr val="003C9C"/>
                </a:solidFill>
                <a:effectLst/>
                <a:uLnTx/>
                <a:uFillTx/>
                <a:latin typeface="Poppins" pitchFamily="2" charset="77"/>
                <a:ea typeface="Open Sans" panose="020B0606030504020204" pitchFamily="34" charset="0"/>
                <a:cs typeface="Poppins" pitchFamily="2" charset="77"/>
              </a:rPr>
              <a:t>Physical</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u="none" strike="noStrike" kern="1200" cap="none" spc="0" normalizeH="0" baseline="0" noProof="0">
                <a:ln>
                  <a:noFill/>
                </a:ln>
                <a:solidFill>
                  <a:srgbClr val="002060"/>
                </a:solidFill>
                <a:effectLst/>
                <a:uLnTx/>
                <a:uFillTx/>
                <a:latin typeface="Poppins" pitchFamily="2" charset="77"/>
                <a:ea typeface="Open Sans" panose="020B0606030504020204" pitchFamily="34" charset="0"/>
                <a:cs typeface="Poppins" pitchFamily="2" charset="77"/>
              </a:rPr>
              <a:t>Air Quality &amp; Greenhouse Gas Emissions</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u="none" strike="noStrike" kern="1200" cap="none" spc="0" normalizeH="0" baseline="0" noProof="0">
                <a:ln>
                  <a:noFill/>
                </a:ln>
                <a:solidFill>
                  <a:srgbClr val="002060"/>
                </a:solidFill>
                <a:effectLst/>
                <a:uLnTx/>
                <a:uFillTx/>
                <a:latin typeface="Poppins" pitchFamily="2" charset="77"/>
                <a:ea typeface="Open Sans" panose="020B0606030504020204" pitchFamily="34" charset="0"/>
                <a:cs typeface="Poppins" pitchFamily="2" charset="77"/>
              </a:rPr>
              <a:t>Noise</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u="none" strike="noStrike" kern="1200" cap="none" spc="0" normalizeH="0" baseline="0" noProof="0">
                <a:ln>
                  <a:noFill/>
                </a:ln>
                <a:solidFill>
                  <a:srgbClr val="002060"/>
                </a:solidFill>
                <a:effectLst/>
                <a:uLnTx/>
                <a:uFillTx/>
                <a:latin typeface="Poppins" pitchFamily="2" charset="77"/>
                <a:ea typeface="Open Sans" panose="020B0606030504020204" pitchFamily="34" charset="0"/>
                <a:cs typeface="Poppins" pitchFamily="2" charset="77"/>
              </a:rPr>
              <a:t>Traffic</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u="none" strike="noStrike" kern="1200" cap="none" spc="0" normalizeH="0" baseline="0" noProof="0">
                <a:ln>
                  <a:noFill/>
                </a:ln>
                <a:solidFill>
                  <a:srgbClr val="002060"/>
                </a:solidFill>
                <a:effectLst/>
                <a:uLnTx/>
                <a:uFillTx/>
                <a:latin typeface="Poppins" pitchFamily="2" charset="77"/>
                <a:ea typeface="Open Sans" panose="020B0606030504020204" pitchFamily="34" charset="0"/>
                <a:cs typeface="Poppins" pitchFamily="2" charset="77"/>
              </a:rPr>
              <a:t>Utilities &amp; Services</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u="none" strike="noStrike" kern="1200" cap="none" spc="0" normalizeH="0" baseline="0" noProof="0">
                <a:ln>
                  <a:noFill/>
                </a:ln>
                <a:solidFill>
                  <a:srgbClr val="002060"/>
                </a:solidFill>
                <a:effectLst/>
                <a:uLnTx/>
                <a:uFillTx/>
                <a:latin typeface="Poppins" pitchFamily="2" charset="77"/>
                <a:ea typeface="Open Sans" panose="020B0606030504020204" pitchFamily="34" charset="0"/>
                <a:cs typeface="Poppins" pitchFamily="2" charset="77"/>
              </a:rPr>
              <a:t>Stormwater</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u="none" strike="noStrike" kern="1200" cap="none" spc="0" normalizeH="0" baseline="0" noProof="0">
                <a:ln>
                  <a:noFill/>
                </a:ln>
                <a:solidFill>
                  <a:srgbClr val="002060"/>
                </a:solidFill>
                <a:effectLst/>
                <a:uLnTx/>
                <a:uFillTx/>
                <a:latin typeface="Poppins" pitchFamily="2" charset="77"/>
                <a:ea typeface="Open Sans" panose="020B0606030504020204" pitchFamily="34" charset="0"/>
                <a:cs typeface="Poppins" pitchFamily="2" charset="77"/>
              </a:rPr>
              <a:t>Solid &amp; Hazardous Waste</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u="none" strike="noStrike" kern="1200" cap="none" spc="0" normalizeH="0" baseline="0" noProof="0">
                <a:ln>
                  <a:noFill/>
                </a:ln>
                <a:solidFill>
                  <a:srgbClr val="002060"/>
                </a:solidFill>
                <a:effectLst/>
                <a:uLnTx/>
                <a:uFillTx/>
                <a:latin typeface="Poppins" pitchFamily="2" charset="77"/>
                <a:ea typeface="Open Sans" panose="020B0606030504020204" pitchFamily="34" charset="0"/>
                <a:cs typeface="Poppins" pitchFamily="2" charset="77"/>
              </a:rPr>
              <a:t>Aesthetics &amp; Scenic Resources</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u="none" strike="noStrike" kern="1200" cap="none" spc="0" normalizeH="0" baseline="0" noProof="0">
                <a:ln>
                  <a:noFill/>
                </a:ln>
                <a:solidFill>
                  <a:srgbClr val="002060"/>
                </a:solidFill>
                <a:effectLst/>
                <a:uLnTx/>
                <a:uFillTx/>
                <a:latin typeface="Poppins" pitchFamily="2" charset="77"/>
                <a:ea typeface="Open Sans" panose="020B0606030504020204" pitchFamily="34" charset="0"/>
                <a:cs typeface="Poppins" pitchFamily="2" charset="77"/>
              </a:rPr>
              <a:t>Cultural Resources</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u="none" strike="noStrike" kern="1200" cap="none" spc="0" normalizeH="0" baseline="0" noProof="0">
                <a:ln>
                  <a:noFill/>
                </a:ln>
                <a:solidFill>
                  <a:srgbClr val="002060"/>
                </a:solidFill>
                <a:effectLst/>
                <a:uLnTx/>
                <a:uFillTx/>
                <a:latin typeface="Poppins" pitchFamily="2" charset="77"/>
                <a:ea typeface="Open Sans" panose="020B0606030504020204" pitchFamily="34" charset="0"/>
                <a:cs typeface="Poppins" pitchFamily="2" charset="77"/>
              </a:rPr>
              <a:t>Energy Use</a:t>
            </a:r>
            <a:endParaRPr kumimoji="0" lang="en-US" sz="1800" u="none" strike="noStrike" kern="1200" cap="none" spc="0" normalizeH="0" baseline="0" noProof="0">
              <a:ln>
                <a:noFill/>
              </a:ln>
              <a:solidFill>
                <a:srgbClr val="002060"/>
              </a:solidFill>
              <a:effectLst/>
              <a:uLnTx/>
              <a:uFillTx/>
              <a:latin typeface="Poppins" pitchFamily="2" charset="77"/>
              <a:ea typeface="Open Sans" panose="020B0606030504020204" pitchFamily="34" charset="0"/>
              <a:cs typeface="Poppins" pitchFamily="2" charset="77"/>
            </a:endParaRPr>
          </a:p>
        </p:txBody>
      </p:sp>
      <p:sp>
        <p:nvSpPr>
          <p:cNvPr id="6" name="Rectangle 12">
            <a:extLst>
              <a:ext uri="{FF2B5EF4-FFF2-40B4-BE49-F238E27FC236}">
                <a16:creationId xmlns:a16="http://schemas.microsoft.com/office/drawing/2014/main" id="{069B2A9A-B9D6-4DEF-BA00-290C274C79F0}"/>
              </a:ext>
            </a:extLst>
          </p:cNvPr>
          <p:cNvSpPr>
            <a:spLocks noChangeArrowheads="1"/>
          </p:cNvSpPr>
          <p:nvPr/>
        </p:nvSpPr>
        <p:spPr bwMode="auto">
          <a:xfrm>
            <a:off x="5424276" y="1495624"/>
            <a:ext cx="2895600" cy="4208099"/>
          </a:xfrm>
          <a:prstGeom prst="rect">
            <a:avLst/>
          </a:prstGeom>
          <a:noFill/>
          <a:ln w="25400">
            <a:noFill/>
            <a:miter lim="800000"/>
            <a:headEnd/>
            <a:tailEnd/>
          </a:ln>
        </p:spPr>
        <p:txBody>
          <a:bodyPr anchor="t"/>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2400" b="1" strike="noStrike" kern="1200" cap="none" spc="0" normalizeH="0" baseline="0" noProof="0">
                <a:ln>
                  <a:noFill/>
                </a:ln>
                <a:solidFill>
                  <a:schemeClr val="accent2"/>
                </a:solidFill>
                <a:effectLst/>
                <a:uLnTx/>
                <a:uFillTx/>
                <a:latin typeface="Poppins" pitchFamily="2" charset="77"/>
                <a:ea typeface="Open Sans" panose="020B0606030504020204" pitchFamily="34" charset="0"/>
                <a:cs typeface="Poppins" pitchFamily="2" charset="77"/>
              </a:rPr>
              <a:t>Natural</a:t>
            </a:r>
            <a:endParaRPr kumimoji="0" lang="en-US" sz="1800" b="1" strike="noStrike" kern="1200" cap="none" spc="0" normalizeH="0" baseline="0" noProof="0">
              <a:ln>
                <a:noFill/>
              </a:ln>
              <a:solidFill>
                <a:schemeClr val="accent2"/>
              </a:solidFill>
              <a:effectLst/>
              <a:uLnTx/>
              <a:uFillTx/>
              <a:latin typeface="Poppins" pitchFamily="2" charset="77"/>
              <a:ea typeface="Open Sans" panose="020B0606030504020204" pitchFamily="34" charset="0"/>
              <a:cs typeface="Poppins" pitchFamily="2" charset="77"/>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lang="en-US">
                <a:solidFill>
                  <a:srgbClr val="002060"/>
                </a:solidFill>
                <a:latin typeface="Poppins" pitchFamily="2" charset="77"/>
                <a:ea typeface="Open Sans" panose="020B0606030504020204" pitchFamily="34" charset="0"/>
                <a:cs typeface="Poppins" pitchFamily="2" charset="77"/>
              </a:rPr>
              <a:t>Erosion or Sedimentation</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sz="1800" u="none" strike="noStrike" kern="1200" cap="none" spc="0" normalizeH="0" baseline="0" noProof="0">
                <a:ln>
                  <a:noFill/>
                </a:ln>
                <a:solidFill>
                  <a:srgbClr val="002060"/>
                </a:solidFill>
                <a:effectLst/>
                <a:uLnTx/>
                <a:uFillTx/>
                <a:latin typeface="Poppins" pitchFamily="2" charset="77"/>
                <a:ea typeface="Open Sans" panose="020B0606030504020204" pitchFamily="34" charset="0"/>
                <a:cs typeface="Poppins" pitchFamily="2" charset="77"/>
              </a:rPr>
              <a:t>Surface Water</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sz="1800" u="none" strike="noStrike" kern="1200" cap="none" spc="0" normalizeH="0" baseline="0" noProof="0">
                <a:ln>
                  <a:noFill/>
                </a:ln>
                <a:solidFill>
                  <a:srgbClr val="002060"/>
                </a:solidFill>
                <a:effectLst/>
                <a:uLnTx/>
                <a:uFillTx/>
                <a:latin typeface="Poppins" pitchFamily="2" charset="77"/>
                <a:ea typeface="Open Sans" panose="020B0606030504020204" pitchFamily="34" charset="0"/>
                <a:cs typeface="Poppins" pitchFamily="2" charset="77"/>
              </a:rPr>
              <a:t>Groundwater</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sz="1800" u="none" strike="noStrike" kern="1200" cap="none" spc="0" normalizeH="0" baseline="0" noProof="0">
                <a:ln>
                  <a:noFill/>
                </a:ln>
                <a:solidFill>
                  <a:srgbClr val="002060"/>
                </a:solidFill>
                <a:effectLst/>
                <a:uLnTx/>
                <a:uFillTx/>
                <a:latin typeface="Poppins" pitchFamily="2" charset="77"/>
                <a:ea typeface="Open Sans" panose="020B0606030504020204" pitchFamily="34" charset="0"/>
                <a:cs typeface="Poppins" pitchFamily="2" charset="77"/>
              </a:rPr>
              <a:t>Floodplains</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sz="1800" u="none" strike="noStrike" kern="1200" cap="none" spc="0" normalizeH="0" baseline="0" noProof="0">
                <a:ln>
                  <a:noFill/>
                </a:ln>
                <a:solidFill>
                  <a:srgbClr val="002060"/>
                </a:solidFill>
                <a:effectLst/>
                <a:uLnTx/>
                <a:uFillTx/>
                <a:latin typeface="Poppins" pitchFamily="2" charset="77"/>
                <a:ea typeface="Open Sans" panose="020B0606030504020204" pitchFamily="34" charset="0"/>
                <a:cs typeface="Poppins" pitchFamily="2" charset="77"/>
              </a:rPr>
              <a:t>Wetlands</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sz="1800" u="none" strike="noStrike" kern="1200" cap="none" spc="0" normalizeH="0" baseline="0" noProof="0">
                <a:ln>
                  <a:noFill/>
                </a:ln>
                <a:solidFill>
                  <a:srgbClr val="002060"/>
                </a:solidFill>
                <a:effectLst/>
                <a:uLnTx/>
                <a:uFillTx/>
                <a:latin typeface="Poppins" pitchFamily="2" charset="77"/>
                <a:ea typeface="Open Sans" panose="020B0606030504020204" pitchFamily="34" charset="0"/>
                <a:cs typeface="Poppins" pitchFamily="2" charset="77"/>
              </a:rPr>
              <a:t>Fisheries</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sz="1800" u="none" strike="noStrike" kern="1200" cap="none" spc="0" normalizeH="0" baseline="0" noProof="0">
                <a:ln>
                  <a:noFill/>
                </a:ln>
                <a:solidFill>
                  <a:srgbClr val="002060"/>
                </a:solidFill>
                <a:effectLst/>
                <a:uLnTx/>
                <a:uFillTx/>
                <a:latin typeface="Poppins" pitchFamily="2" charset="77"/>
                <a:ea typeface="Open Sans" panose="020B0606030504020204" pitchFamily="34" charset="0"/>
                <a:cs typeface="Poppins" pitchFamily="2" charset="77"/>
              </a:rPr>
              <a:t>Plants &amp; Wildlife/ State Listed Species</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sz="1800" u="none" strike="noStrike" kern="1200" cap="none" spc="0" normalizeH="0" baseline="0" noProof="0">
                <a:ln>
                  <a:noFill/>
                </a:ln>
                <a:solidFill>
                  <a:srgbClr val="002060"/>
                </a:solidFill>
                <a:effectLst/>
                <a:uLnTx/>
                <a:uFillTx/>
                <a:latin typeface="Poppins" pitchFamily="2" charset="77"/>
                <a:ea typeface="Open Sans" panose="020B0606030504020204" pitchFamily="34" charset="0"/>
                <a:cs typeface="Poppins" pitchFamily="2" charset="77"/>
              </a:rPr>
              <a:t>Changing Climate/Resilience</a:t>
            </a:r>
          </a:p>
        </p:txBody>
      </p:sp>
      <p:sp>
        <p:nvSpPr>
          <p:cNvPr id="7" name="Rectangle 13">
            <a:extLst>
              <a:ext uri="{FF2B5EF4-FFF2-40B4-BE49-F238E27FC236}">
                <a16:creationId xmlns:a16="http://schemas.microsoft.com/office/drawing/2014/main" id="{8DCDB4B0-1D3A-468B-A68C-53A37659410C}"/>
              </a:ext>
            </a:extLst>
          </p:cNvPr>
          <p:cNvSpPr>
            <a:spLocks noChangeArrowheads="1"/>
          </p:cNvSpPr>
          <p:nvPr/>
        </p:nvSpPr>
        <p:spPr bwMode="auto">
          <a:xfrm>
            <a:off x="8632448" y="1486293"/>
            <a:ext cx="2831147" cy="4208098"/>
          </a:xfrm>
          <a:prstGeom prst="rect">
            <a:avLst/>
          </a:prstGeom>
          <a:noFill/>
          <a:ln w="25400">
            <a:noFill/>
            <a:miter lim="800000"/>
            <a:headEnd/>
            <a:tailEnd/>
          </a:ln>
        </p:spPr>
        <p:txBody>
          <a:bodyPr anchor="t"/>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2400" b="1" strike="noStrike" kern="1200" cap="none" spc="0" normalizeH="0" baseline="0" noProof="0">
                <a:ln>
                  <a:noFill/>
                </a:ln>
                <a:solidFill>
                  <a:schemeClr val="accent2"/>
                </a:solidFill>
                <a:effectLst/>
                <a:uLnTx/>
                <a:uFillTx/>
                <a:latin typeface="Poppins" pitchFamily="2" charset="77"/>
                <a:ea typeface="Open Sans" panose="020B0606030504020204" pitchFamily="34" charset="0"/>
                <a:cs typeface="Poppins" pitchFamily="2" charset="77"/>
              </a:rPr>
              <a:t>Socioeconomic</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sz="1800" u="none" strike="noStrike" kern="1200" cap="none" spc="0" normalizeH="0" baseline="0" noProof="0">
                <a:ln>
                  <a:noFill/>
                </a:ln>
                <a:solidFill>
                  <a:srgbClr val="002060"/>
                </a:solidFill>
                <a:effectLst/>
                <a:uLnTx/>
                <a:uFillTx/>
                <a:latin typeface="Poppins" pitchFamily="2" charset="77"/>
                <a:ea typeface="Open Sans" panose="020B0606030504020204" pitchFamily="34" charset="0"/>
                <a:cs typeface="Poppins" pitchFamily="2" charset="77"/>
              </a:rPr>
              <a:t>Land Use &amp; Zoning</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sz="1800" u="none" strike="noStrike" kern="1200" cap="none" spc="0" normalizeH="0" baseline="0" noProof="0">
                <a:ln>
                  <a:noFill/>
                </a:ln>
                <a:solidFill>
                  <a:srgbClr val="002060"/>
                </a:solidFill>
                <a:effectLst/>
                <a:uLnTx/>
                <a:uFillTx/>
                <a:latin typeface="Poppins" pitchFamily="2" charset="77"/>
                <a:ea typeface="Open Sans" panose="020B0606030504020204" pitchFamily="34" charset="0"/>
                <a:cs typeface="Poppins" pitchFamily="2" charset="77"/>
              </a:rPr>
              <a:t>State, Regional and Local Land Use Planning</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sz="1800" u="none" strike="noStrike" kern="1200" cap="none" spc="0" normalizeH="0" baseline="0" noProof="0">
                <a:ln>
                  <a:noFill/>
                </a:ln>
                <a:solidFill>
                  <a:srgbClr val="002060"/>
                </a:solidFill>
                <a:effectLst/>
                <a:uLnTx/>
                <a:uFillTx/>
                <a:latin typeface="Poppins" pitchFamily="2" charset="77"/>
                <a:ea typeface="Open Sans" panose="020B0606030504020204" pitchFamily="34" charset="0"/>
                <a:cs typeface="Poppins" pitchFamily="2" charset="77"/>
              </a:rPr>
              <a:t>Public Health &amp; Safety</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sz="1800" u="none" strike="noStrike" kern="1200" cap="none" spc="0" normalizeH="0" baseline="0" noProof="0">
                <a:ln>
                  <a:noFill/>
                </a:ln>
                <a:solidFill>
                  <a:srgbClr val="002060"/>
                </a:solidFill>
                <a:effectLst/>
                <a:uLnTx/>
                <a:uFillTx/>
                <a:latin typeface="Poppins" pitchFamily="2" charset="77"/>
                <a:ea typeface="Open Sans" panose="020B0606030504020204" pitchFamily="34" charset="0"/>
                <a:cs typeface="Poppins" pitchFamily="2" charset="77"/>
              </a:rPr>
              <a:t>Recreational Resources</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sz="1800" u="none" strike="noStrike" kern="1200" cap="none" spc="0" normalizeH="0" baseline="0" noProof="0">
                <a:ln>
                  <a:noFill/>
                </a:ln>
                <a:solidFill>
                  <a:srgbClr val="002060"/>
                </a:solidFill>
                <a:effectLst/>
                <a:uLnTx/>
                <a:uFillTx/>
                <a:latin typeface="Poppins" pitchFamily="2" charset="77"/>
                <a:ea typeface="Open Sans" panose="020B0606030504020204" pitchFamily="34" charset="0"/>
                <a:cs typeface="Poppins" pitchFamily="2" charset="77"/>
              </a:rPr>
              <a:t>Environmental Justice</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sz="1800" u="none" strike="noStrike" kern="1200" cap="none" spc="0" normalizeH="0" baseline="0" noProof="0">
                <a:ln>
                  <a:noFill/>
                </a:ln>
                <a:solidFill>
                  <a:srgbClr val="002060"/>
                </a:solidFill>
                <a:effectLst/>
                <a:uLnTx/>
                <a:uFillTx/>
                <a:latin typeface="Poppins" pitchFamily="2" charset="77"/>
                <a:ea typeface="Open Sans" panose="020B0606030504020204" pitchFamily="34" charset="0"/>
                <a:cs typeface="Poppins" pitchFamily="2" charset="77"/>
              </a:rPr>
              <a:t>Plan of Conservation &amp; Development </a:t>
            </a:r>
          </a:p>
        </p:txBody>
      </p:sp>
      <p:pic>
        <p:nvPicPr>
          <p:cNvPr id="4" name="Picture 3" descr="A person with a beard&#10;&#10;Description automatically generated with medium confidence">
            <a:extLst>
              <a:ext uri="{FF2B5EF4-FFF2-40B4-BE49-F238E27FC236}">
                <a16:creationId xmlns:a16="http://schemas.microsoft.com/office/drawing/2014/main" id="{1DC85483-2C7D-4217-9CFB-16B351215F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84" b="5711"/>
          <a:stretch/>
        </p:blipFill>
        <p:spPr>
          <a:xfrm>
            <a:off x="11005902" y="-11575"/>
            <a:ext cx="823386" cy="1032912"/>
          </a:xfrm>
          <a:prstGeom prst="rect">
            <a:avLst/>
          </a:prstGeom>
        </p:spPr>
      </p:pic>
    </p:spTree>
    <p:extLst>
      <p:ext uri="{BB962C8B-B14F-4D97-AF65-F5344CB8AC3E}">
        <p14:creationId xmlns:p14="http://schemas.microsoft.com/office/powerpoint/2010/main" val="33248506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F329A-A0D8-4F72-900C-EC333C11F4FA}"/>
              </a:ext>
            </a:extLst>
          </p:cNvPr>
          <p:cNvSpPr>
            <a:spLocks noGrp="1"/>
          </p:cNvSpPr>
          <p:nvPr>
            <p:ph type="title"/>
          </p:nvPr>
        </p:nvSpPr>
        <p:spPr>
          <a:xfrm>
            <a:off x="1135380" y="452168"/>
            <a:ext cx="11311128" cy="640080"/>
          </a:xfrm>
        </p:spPr>
        <p:txBody>
          <a:bodyPr/>
          <a:lstStyle/>
          <a:p>
            <a:r>
              <a:rPr lang="en-US"/>
              <a:t>Connecticut Environmental Policy Act (CEPA)</a:t>
            </a:r>
          </a:p>
        </p:txBody>
      </p:sp>
      <p:sp>
        <p:nvSpPr>
          <p:cNvPr id="3" name="Content Placeholder 2">
            <a:extLst>
              <a:ext uri="{FF2B5EF4-FFF2-40B4-BE49-F238E27FC236}">
                <a16:creationId xmlns:a16="http://schemas.microsoft.com/office/drawing/2014/main" id="{AC035296-0CE6-4BEB-BD3C-BA788A5A3F87}"/>
              </a:ext>
            </a:extLst>
          </p:cNvPr>
          <p:cNvSpPr>
            <a:spLocks noGrp="1"/>
          </p:cNvSpPr>
          <p:nvPr>
            <p:ph sz="quarter" idx="13"/>
          </p:nvPr>
        </p:nvSpPr>
        <p:spPr>
          <a:xfrm>
            <a:off x="1752600" y="1399782"/>
            <a:ext cx="10076688" cy="4389120"/>
          </a:xfrm>
        </p:spPr>
        <p:txBody>
          <a:bodyPr>
            <a:normAutofit/>
          </a:bodyPr>
          <a:lstStyle/>
          <a:p>
            <a:r>
              <a:rPr lang="en-US" sz="2400" b="1">
                <a:solidFill>
                  <a:schemeClr val="accent2"/>
                </a:solidFill>
                <a:latin typeface="Poppins SemiBold" pitchFamily="2" charset="77"/>
                <a:cs typeface="Poppins SemiBold" pitchFamily="2" charset="77"/>
              </a:rPr>
              <a:t>What is CEPA Scoping??</a:t>
            </a:r>
          </a:p>
          <a:p>
            <a:pPr marL="460375" lvl="1" indent="-460375"/>
            <a:r>
              <a:rPr lang="en-US" sz="2000">
                <a:cs typeface="Calibri" panose="020F0502020204030204" pitchFamily="34" charset="0"/>
              </a:rPr>
              <a:t>Gathering and analysis of information that a state agency will use to establish the breadth of environmental review of a proposed project. </a:t>
            </a:r>
          </a:p>
          <a:p>
            <a:pPr marL="1143000" lvl="1" indent="-457200"/>
            <a:endParaRPr lang="en-US" sz="2400">
              <a:cs typeface="Calibri" panose="020F0502020204030204" pitchFamily="34" charset="0"/>
            </a:endParaRPr>
          </a:p>
          <a:p>
            <a:pPr marL="457200" indent="-457200"/>
            <a:r>
              <a:rPr lang="en-US" sz="2400" b="1">
                <a:solidFill>
                  <a:schemeClr val="accent2"/>
                </a:solidFill>
                <a:latin typeface="Poppins SemiBold" pitchFamily="2" charset="77"/>
                <a:cs typeface="Poppins SemiBold" pitchFamily="2" charset="77"/>
              </a:rPr>
              <a:t>Public Scoping Process</a:t>
            </a:r>
          </a:p>
          <a:p>
            <a:pPr marL="457200" indent="-457200">
              <a:buFont typeface="Arial" panose="020B0604020202020204" pitchFamily="34" charset="0"/>
              <a:buChar char="•"/>
            </a:pPr>
            <a:r>
              <a:rPr lang="en-US">
                <a:cs typeface="Calibri" panose="020F0502020204030204" pitchFamily="34" charset="0"/>
              </a:rPr>
              <a:t>Publish Notice of Project in </a:t>
            </a:r>
            <a:r>
              <a:rPr lang="en-US" i="1">
                <a:cs typeface="Calibri" panose="020F0502020204030204" pitchFamily="34" charset="0"/>
              </a:rPr>
              <a:t>Environmental Monitor</a:t>
            </a:r>
          </a:p>
          <a:p>
            <a:pPr marL="457200" indent="-457200">
              <a:buFont typeface="Arial" panose="020B0604020202020204" pitchFamily="34" charset="0"/>
              <a:buChar char="•"/>
            </a:pPr>
            <a:r>
              <a:rPr lang="en-US">
                <a:cs typeface="Calibri" panose="020F0502020204030204" pitchFamily="34" charset="0"/>
              </a:rPr>
              <a:t>Minimum 30-day public comment period</a:t>
            </a:r>
          </a:p>
          <a:p>
            <a:pPr marL="457200" indent="-457200">
              <a:buFont typeface="Arial" panose="020B0604020202020204" pitchFamily="34" charset="0"/>
              <a:buChar char="•"/>
            </a:pPr>
            <a:r>
              <a:rPr lang="en-US">
                <a:cs typeface="Calibri" panose="020F0502020204030204" pitchFamily="34" charset="0"/>
              </a:rPr>
              <a:t>Identify environmental concerns / potential alternatives</a:t>
            </a:r>
          </a:p>
          <a:p>
            <a:pPr marL="457200" indent="-457200">
              <a:buFont typeface="Arial" panose="020B0604020202020204" pitchFamily="34" charset="0"/>
              <a:buChar char="•"/>
            </a:pPr>
            <a:r>
              <a:rPr lang="en-US">
                <a:cs typeface="Calibri" panose="020F0502020204030204" pitchFamily="34" charset="0"/>
              </a:rPr>
              <a:t>Public Scoping Meeting</a:t>
            </a:r>
          </a:p>
          <a:p>
            <a:pPr marL="457200" indent="-457200">
              <a:buFont typeface="Arial" panose="020B0604020202020204" pitchFamily="34" charset="0"/>
              <a:buChar char="•"/>
            </a:pPr>
            <a:r>
              <a:rPr lang="en-US">
                <a:cs typeface="Calibri" panose="020F0502020204030204" pitchFamily="34" charset="0"/>
              </a:rPr>
              <a:t>Determine if an Environmental Impact Evaluation (EIE) is needed</a:t>
            </a:r>
          </a:p>
        </p:txBody>
      </p:sp>
      <p:sp>
        <p:nvSpPr>
          <p:cNvPr id="4" name="Footer Placeholder 4">
            <a:extLst>
              <a:ext uri="{FF2B5EF4-FFF2-40B4-BE49-F238E27FC236}">
                <a16:creationId xmlns:a16="http://schemas.microsoft.com/office/drawing/2014/main" id="{8807429B-EDC0-D376-25E5-0C068834FDE5}"/>
              </a:ext>
            </a:extLst>
          </p:cNvPr>
          <p:cNvSpPr>
            <a:spLocks noGrp="1"/>
          </p:cNvSpPr>
          <p:nvPr>
            <p:ph type="ftr" sz="quarter" idx="12"/>
          </p:nvPr>
        </p:nvSpPr>
        <p:spPr>
          <a:xfrm>
            <a:off x="1755649" y="6409944"/>
            <a:ext cx="10076687" cy="365125"/>
          </a:xfrm>
        </p:spPr>
        <p:txBody>
          <a:bodyPr/>
          <a:lstStyle/>
          <a:p>
            <a:pPr algn="r">
              <a:defRPr/>
            </a:pPr>
            <a:r>
              <a:rPr lang="en-US" sz="1200" i="1">
                <a:solidFill>
                  <a:srgbClr val="002060"/>
                </a:solidFill>
              </a:rPr>
              <a:t>(</a:t>
            </a:r>
            <a:r>
              <a:rPr lang="en-US">
                <a:solidFill>
                  <a:srgbClr val="002060"/>
                </a:solidFill>
              </a:rPr>
              <a:t>TIME-1 </a:t>
            </a:r>
            <a:r>
              <a:rPr kumimoji="0" lang="en-US" sz="1200" b="0" i="1" u="none" strike="noStrike" kern="1200" cap="none" spc="0" normalizeH="0" baseline="0" noProof="0">
                <a:ln>
                  <a:noFill/>
                </a:ln>
                <a:solidFill>
                  <a:srgbClr val="002060"/>
                </a:solidFill>
                <a:effectLst/>
                <a:uLnTx/>
                <a:uFillTx/>
                <a:ea typeface="+mn-ea"/>
                <a:cs typeface="+mn-cs"/>
              </a:rPr>
              <a:t>&amp; </a:t>
            </a:r>
            <a:r>
              <a:rPr lang="en-US">
                <a:solidFill>
                  <a:srgbClr val="002060"/>
                </a:solidFill>
              </a:rPr>
              <a:t>New Interlockings</a:t>
            </a:r>
            <a:r>
              <a:rPr lang="en-US" sz="1200" i="1">
                <a:solidFill>
                  <a:srgbClr val="002060"/>
                </a:solidFill>
              </a:rPr>
              <a:t>) </a:t>
            </a:r>
            <a:r>
              <a:rPr kumimoji="0" lang="en-US" sz="1200" b="0" i="1" u="none" strike="noStrike" kern="1200" cap="none" spc="0" normalizeH="0" baseline="0" noProof="0">
                <a:ln>
                  <a:noFill/>
                </a:ln>
                <a:solidFill>
                  <a:srgbClr val="002060"/>
                </a:solidFill>
                <a:effectLst/>
                <a:uLnTx/>
                <a:uFillTx/>
                <a:ea typeface="+mn-ea"/>
                <a:cs typeface="+mn-cs"/>
              </a:rPr>
              <a:t>MNRR Improvements</a:t>
            </a:r>
            <a:r>
              <a:rPr lang="en-US">
                <a:solidFill>
                  <a:srgbClr val="002060"/>
                </a:solidFill>
              </a:rPr>
              <a:t> </a:t>
            </a:r>
            <a:r>
              <a:rPr kumimoji="0" lang="en-US" sz="1200" b="0" i="1" u="none" strike="noStrike" kern="1200" cap="none" spc="0" normalizeH="0" baseline="0" noProof="0">
                <a:ln>
                  <a:noFill/>
                </a:ln>
                <a:solidFill>
                  <a:srgbClr val="FF6600"/>
                </a:solidFill>
                <a:effectLst/>
                <a:uLnTx/>
                <a:uFillTx/>
                <a:ea typeface="+mn-ea"/>
                <a:cs typeface="+mn-cs"/>
              </a:rPr>
              <a:t>//</a:t>
            </a:r>
            <a:r>
              <a:rPr lang="en-US">
                <a:solidFill>
                  <a:srgbClr val="002060"/>
                </a:solidFill>
              </a:rPr>
              <a:t> </a:t>
            </a:r>
            <a:r>
              <a:rPr kumimoji="0" lang="en-US" sz="1200" b="0" i="1" u="none" strike="noStrike" kern="1200" cap="none" spc="0" normalizeH="0" baseline="0" noProof="0">
                <a:ln>
                  <a:noFill/>
                </a:ln>
                <a:solidFill>
                  <a:srgbClr val="002060"/>
                </a:solidFill>
                <a:effectLst/>
                <a:uLnTx/>
                <a:uFillTx/>
                <a:ea typeface="+mn-ea"/>
                <a:cs typeface="+mn-cs"/>
              </a:rPr>
              <a:t>State Project </a:t>
            </a:r>
            <a:r>
              <a:rPr lang="en-US">
                <a:solidFill>
                  <a:srgbClr val="002060"/>
                </a:solidFill>
              </a:rPr>
              <a:t>Nos</a:t>
            </a:r>
            <a:r>
              <a:rPr kumimoji="0" lang="en-US" sz="1200" b="0" i="1" u="none" strike="noStrike" kern="1200" cap="none" spc="0" normalizeH="0" baseline="0" noProof="0">
                <a:ln>
                  <a:noFill/>
                </a:ln>
                <a:solidFill>
                  <a:srgbClr val="002060"/>
                </a:solidFill>
                <a:effectLst/>
                <a:uLnTx/>
                <a:uFillTx/>
                <a:ea typeface="+mn-ea"/>
                <a:cs typeface="+mn-cs"/>
              </a:rPr>
              <a:t>. 0300-0214 &amp; 0301-0550</a:t>
            </a:r>
            <a:endParaRPr lang="en-US">
              <a:ea typeface="+mn-ea"/>
              <a:cs typeface="+mn-cs"/>
            </a:endParaRPr>
          </a:p>
        </p:txBody>
      </p:sp>
      <p:sp>
        <p:nvSpPr>
          <p:cNvPr id="5" name="Rectangle 4">
            <a:extLst>
              <a:ext uri="{FF2B5EF4-FFF2-40B4-BE49-F238E27FC236}">
                <a16:creationId xmlns:a16="http://schemas.microsoft.com/office/drawing/2014/main" id="{10B86F60-BCF3-4482-BDCC-7DE6E1BF9D3E}"/>
              </a:ext>
            </a:extLst>
          </p:cNvPr>
          <p:cNvSpPr/>
          <p:nvPr/>
        </p:nvSpPr>
        <p:spPr>
          <a:xfrm>
            <a:off x="1752600" y="5730130"/>
            <a:ext cx="10424410" cy="286232"/>
          </a:xfrm>
          <a:prstGeom prst="rect">
            <a:avLst/>
          </a:prstGeom>
        </p:spPr>
        <p:txBody>
          <a:bodyPr wrap="square">
            <a:spAutoFit/>
          </a:bodyPr>
          <a:lstStyle/>
          <a:p>
            <a:pPr lvl="1">
              <a:lnSpc>
                <a:spcPct val="90000"/>
              </a:lnSpc>
              <a:spcBef>
                <a:spcPts val="500"/>
              </a:spcBef>
              <a:defRPr/>
            </a:pPr>
            <a:r>
              <a:rPr lang="en-US" sz="1400">
                <a:solidFill>
                  <a:srgbClr val="002060"/>
                </a:solidFill>
                <a:hlinkClick r:id="rId3"/>
              </a:rPr>
              <a:t>https://portal.ct.gov/CEQ/Environmental-Monitor/Environmental-Monitor/Environmental-Monitor---Current-Issue</a:t>
            </a:r>
            <a:r>
              <a:rPr lang="en-US" sz="1400">
                <a:solidFill>
                  <a:srgbClr val="002060"/>
                </a:solidFill>
              </a:rPr>
              <a:t> </a:t>
            </a:r>
          </a:p>
        </p:txBody>
      </p:sp>
      <p:pic>
        <p:nvPicPr>
          <p:cNvPr id="7" name="Picture 6" descr="A person with a beard&#10;&#10;Description automatically generated with medium confidence">
            <a:extLst>
              <a:ext uri="{FF2B5EF4-FFF2-40B4-BE49-F238E27FC236}">
                <a16:creationId xmlns:a16="http://schemas.microsoft.com/office/drawing/2014/main" id="{5C93CD31-5E53-1691-4B32-F76B395E64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984" b="5711"/>
          <a:stretch/>
        </p:blipFill>
        <p:spPr>
          <a:xfrm>
            <a:off x="11005902" y="-11575"/>
            <a:ext cx="823386" cy="1032912"/>
          </a:xfrm>
          <a:prstGeom prst="rect">
            <a:avLst/>
          </a:prstGeom>
        </p:spPr>
      </p:pic>
    </p:spTree>
    <p:extLst>
      <p:ext uri="{BB962C8B-B14F-4D97-AF65-F5344CB8AC3E}">
        <p14:creationId xmlns:p14="http://schemas.microsoft.com/office/powerpoint/2010/main" val="25541809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F329A-A0D8-4F72-900C-EC333C11F4FA}"/>
              </a:ext>
            </a:extLst>
          </p:cNvPr>
          <p:cNvSpPr>
            <a:spLocks noGrp="1"/>
          </p:cNvSpPr>
          <p:nvPr>
            <p:ph type="title"/>
          </p:nvPr>
        </p:nvSpPr>
        <p:spPr/>
        <p:txBody>
          <a:bodyPr/>
          <a:lstStyle/>
          <a:p>
            <a:r>
              <a:rPr lang="en-US"/>
              <a:t>CEPA Process</a:t>
            </a:r>
          </a:p>
        </p:txBody>
      </p:sp>
      <p:sp>
        <p:nvSpPr>
          <p:cNvPr id="3" name="Footer Placeholder 4">
            <a:extLst>
              <a:ext uri="{FF2B5EF4-FFF2-40B4-BE49-F238E27FC236}">
                <a16:creationId xmlns:a16="http://schemas.microsoft.com/office/drawing/2014/main" id="{9DC64A8D-7AA3-26D9-9068-0FB5C6609730}"/>
              </a:ext>
            </a:extLst>
          </p:cNvPr>
          <p:cNvSpPr>
            <a:spLocks noGrp="1"/>
          </p:cNvSpPr>
          <p:nvPr>
            <p:ph type="ftr" sz="quarter" idx="12"/>
          </p:nvPr>
        </p:nvSpPr>
        <p:spPr>
          <a:xfrm>
            <a:off x="1755649" y="6409944"/>
            <a:ext cx="10076687" cy="365125"/>
          </a:xfrm>
        </p:spPr>
        <p:txBody>
          <a:bodyPr/>
          <a:lstStyle/>
          <a:p>
            <a:pPr algn="r">
              <a:defRPr/>
            </a:pPr>
            <a:r>
              <a:rPr lang="en-US" sz="1200" i="1">
                <a:solidFill>
                  <a:srgbClr val="002060"/>
                </a:solidFill>
                <a:latin typeface="Arial" panose="020B0604020202020204"/>
              </a:rPr>
              <a:t>(</a:t>
            </a:r>
            <a:r>
              <a:rPr lang="en-US">
                <a:solidFill>
                  <a:srgbClr val="002060"/>
                </a:solidFill>
                <a:latin typeface="Arial" panose="020B0604020202020204"/>
              </a:rPr>
              <a:t>TIME-1 </a:t>
            </a:r>
            <a:r>
              <a:rPr kumimoji="0" lang="en-US" sz="1200" b="0" i="1" u="none" strike="noStrike" kern="1200" cap="none" spc="0" normalizeH="0" baseline="0" noProof="0">
                <a:ln>
                  <a:noFill/>
                </a:ln>
                <a:solidFill>
                  <a:srgbClr val="002060"/>
                </a:solidFill>
                <a:effectLst/>
                <a:uLnTx/>
                <a:uFillTx/>
                <a:latin typeface="Arial" panose="020B0604020202020204"/>
                <a:ea typeface="+mn-ea"/>
                <a:cs typeface="+mn-cs"/>
              </a:rPr>
              <a:t>&amp; </a:t>
            </a:r>
            <a:r>
              <a:rPr lang="en-US">
                <a:solidFill>
                  <a:srgbClr val="002060"/>
                </a:solidFill>
                <a:latin typeface="Arial" panose="020B0604020202020204"/>
              </a:rPr>
              <a:t>New Interlockings</a:t>
            </a:r>
            <a:r>
              <a:rPr lang="en-US" sz="1200" i="1">
                <a:solidFill>
                  <a:srgbClr val="002060"/>
                </a:solidFill>
                <a:latin typeface="Arial" panose="020B0604020202020204"/>
              </a:rPr>
              <a:t>) </a:t>
            </a:r>
            <a:r>
              <a:rPr kumimoji="0" lang="en-US" sz="1200" b="0" i="1" u="none" strike="noStrike" kern="1200" cap="none" spc="0" normalizeH="0" baseline="0" noProof="0">
                <a:ln>
                  <a:noFill/>
                </a:ln>
                <a:solidFill>
                  <a:srgbClr val="002060"/>
                </a:solidFill>
                <a:effectLst/>
                <a:uLnTx/>
                <a:uFillTx/>
                <a:latin typeface="Arial" panose="020B0604020202020204"/>
                <a:ea typeface="+mn-ea"/>
                <a:cs typeface="+mn-cs"/>
              </a:rPr>
              <a:t>MNRR Improvements</a:t>
            </a:r>
            <a:r>
              <a:rPr lang="en-US">
                <a:solidFill>
                  <a:srgbClr val="002060"/>
                </a:solidFill>
                <a:latin typeface="Arial" panose="020B0604020202020204"/>
              </a:rPr>
              <a:t> </a:t>
            </a:r>
            <a:r>
              <a:rPr kumimoji="0" lang="en-US" sz="1200" b="0" i="1" u="none" strike="noStrike" kern="1200" cap="none" spc="0" normalizeH="0" baseline="0" noProof="0">
                <a:ln>
                  <a:noFill/>
                </a:ln>
                <a:solidFill>
                  <a:srgbClr val="FF6600"/>
                </a:solidFill>
                <a:effectLst/>
                <a:uLnTx/>
                <a:uFillTx/>
                <a:latin typeface="Arial" panose="020B0604020202020204"/>
                <a:ea typeface="+mn-ea"/>
                <a:cs typeface="+mn-cs"/>
              </a:rPr>
              <a:t>//</a:t>
            </a:r>
            <a:r>
              <a:rPr lang="en-US">
                <a:solidFill>
                  <a:srgbClr val="002060"/>
                </a:solidFill>
                <a:latin typeface="Arial" panose="020B0604020202020204"/>
              </a:rPr>
              <a:t> </a:t>
            </a:r>
            <a:r>
              <a:rPr kumimoji="0" lang="en-US" sz="1200" b="0" i="1" u="none" strike="noStrike" kern="1200" cap="none" spc="0" normalizeH="0" baseline="0" noProof="0">
                <a:ln>
                  <a:noFill/>
                </a:ln>
                <a:solidFill>
                  <a:srgbClr val="002060"/>
                </a:solidFill>
                <a:effectLst/>
                <a:uLnTx/>
                <a:uFillTx/>
                <a:latin typeface="Arial" panose="020B0604020202020204"/>
                <a:ea typeface="+mn-ea"/>
                <a:cs typeface="+mn-cs"/>
              </a:rPr>
              <a:t>State Project </a:t>
            </a:r>
            <a:r>
              <a:rPr lang="en-US">
                <a:solidFill>
                  <a:srgbClr val="002060"/>
                </a:solidFill>
                <a:latin typeface="Arial" panose="020B0604020202020204"/>
              </a:rPr>
              <a:t>Nos</a:t>
            </a:r>
            <a:r>
              <a:rPr kumimoji="0" lang="en-US" sz="1200" b="0" i="1" u="none" strike="noStrike" kern="1200" cap="none" spc="0" normalizeH="0" baseline="0" noProof="0">
                <a:ln>
                  <a:noFill/>
                </a:ln>
                <a:solidFill>
                  <a:srgbClr val="002060"/>
                </a:solidFill>
                <a:effectLst/>
                <a:uLnTx/>
                <a:uFillTx/>
                <a:latin typeface="Arial" panose="020B0604020202020204"/>
                <a:ea typeface="+mn-ea"/>
                <a:cs typeface="+mn-cs"/>
              </a:rPr>
              <a:t>. 0300-0214 &amp; 0301-0550</a:t>
            </a:r>
            <a:endParaRPr lang="en-US">
              <a:ea typeface="+mn-ea"/>
              <a:cs typeface="+mn-cs"/>
            </a:endParaRPr>
          </a:p>
        </p:txBody>
      </p:sp>
      <p:sp>
        <p:nvSpPr>
          <p:cNvPr id="5" name="Text Box 3">
            <a:extLst>
              <a:ext uri="{FF2B5EF4-FFF2-40B4-BE49-F238E27FC236}">
                <a16:creationId xmlns:a16="http://schemas.microsoft.com/office/drawing/2014/main" id="{139A4D84-05D9-429B-9C72-C9502DDABCB8}"/>
              </a:ext>
            </a:extLst>
          </p:cNvPr>
          <p:cNvSpPr txBox="1">
            <a:spLocks noChangeArrowheads="1"/>
          </p:cNvSpPr>
          <p:nvPr/>
        </p:nvSpPr>
        <p:spPr bwMode="auto">
          <a:xfrm>
            <a:off x="4037111" y="1165028"/>
            <a:ext cx="4080262" cy="329081"/>
          </a:xfrm>
          <a:prstGeom prst="rect">
            <a:avLst/>
          </a:prstGeom>
          <a:noFill/>
          <a:ln w="19050">
            <a:noFill/>
            <a:miter lim="800000"/>
            <a:headEnd/>
            <a:tailEnd/>
          </a:ln>
        </p:spPr>
        <p:txBody>
          <a:bodyPr wrap="square" lIns="82058" tIns="41029" rIns="82058" bIns="41029">
            <a:spAutoFit/>
          </a:bodyPr>
          <a:lstStyle>
            <a:defPPr>
              <a:defRPr lang="en-US"/>
            </a:defPPr>
            <a:lvl1pPr defTabSz="820738" eaLnBrk="0" hangingPunct="0">
              <a:spcBef>
                <a:spcPts val="0"/>
              </a:spcBef>
              <a:defRPr>
                <a:solidFill>
                  <a:schemeClr val="tx1"/>
                </a:solidFill>
                <a:latin typeface="+mj-lt"/>
              </a:defRPr>
            </a:lvl1pPr>
          </a:lstStyle>
          <a:p>
            <a:pPr marL="0" marR="0" lvl="0" indent="0" algn="ctr" defTabSz="820738" rtl="0" eaLnBrk="0" fontAlgn="auto" latinLnBrk="0" hangingPunct="0">
              <a:lnSpc>
                <a:spcPct val="100000"/>
              </a:lnSpc>
              <a:spcBef>
                <a:spcPts val="0"/>
              </a:spcBef>
              <a:spcAft>
                <a:spcPts val="0"/>
              </a:spcAft>
              <a:buClr>
                <a:srgbClr val="5482A4"/>
              </a:buClr>
              <a:buSzTx/>
              <a:buFontTx/>
              <a:buNone/>
              <a:tabLst/>
              <a:defRPr/>
            </a:pPr>
            <a:r>
              <a:rPr kumimoji="0" lang="en-US" sz="1600" b="1" u="none" strike="noStrike" kern="0" cap="none" spc="0" normalizeH="0" baseline="0" noProof="0">
                <a:ln>
                  <a:noFill/>
                </a:ln>
                <a:solidFill>
                  <a:schemeClr val="accent2"/>
                </a:solidFill>
                <a:effectLst/>
                <a:uLnTx/>
                <a:uFillTx/>
                <a:latin typeface="Poppins SemiBold" pitchFamily="2" charset="77"/>
                <a:ea typeface="MS PGothic" pitchFamily="34" charset="-128"/>
                <a:cs typeface="Poppins SemiBold" pitchFamily="2" charset="77"/>
              </a:rPr>
              <a:t>IDENTIFICATION OF STATE ACTION</a:t>
            </a:r>
          </a:p>
        </p:txBody>
      </p:sp>
      <p:sp>
        <p:nvSpPr>
          <p:cNvPr id="6" name="Text Box 4">
            <a:extLst>
              <a:ext uri="{FF2B5EF4-FFF2-40B4-BE49-F238E27FC236}">
                <a16:creationId xmlns:a16="http://schemas.microsoft.com/office/drawing/2014/main" id="{AE71C9B0-F55F-4EEE-B63E-EF0B239476AA}"/>
              </a:ext>
            </a:extLst>
          </p:cNvPr>
          <p:cNvSpPr txBox="1">
            <a:spLocks noChangeArrowheads="1"/>
          </p:cNvSpPr>
          <p:nvPr/>
        </p:nvSpPr>
        <p:spPr bwMode="auto">
          <a:xfrm>
            <a:off x="4717027" y="1816832"/>
            <a:ext cx="2806699" cy="513747"/>
          </a:xfrm>
          <a:prstGeom prst="rect">
            <a:avLst/>
          </a:prstGeom>
          <a:solidFill>
            <a:srgbClr val="404040">
              <a:lumMod val="20000"/>
              <a:lumOff val="80000"/>
            </a:srgbClr>
          </a:solidFill>
          <a:ln w="38100">
            <a:solidFill>
              <a:schemeClr val="accent3"/>
            </a:solidFill>
            <a:prstDash val="dash"/>
            <a:miter lim="800000"/>
            <a:headEnd/>
            <a:tailEnd/>
          </a:ln>
        </p:spPr>
        <p:txBody>
          <a:bodyPr wrap="square" lIns="82058" tIns="41029" rIns="82058" bIns="41029">
            <a:spAutoFit/>
          </a:bodyPr>
          <a:lstStyle>
            <a:defPPr>
              <a:defRPr lang="en-US"/>
            </a:defPPr>
            <a:lvl1pPr defTabSz="820738" eaLnBrk="0" hangingPunct="0">
              <a:spcBef>
                <a:spcPts val="0"/>
              </a:spcBef>
              <a:defRPr>
                <a:solidFill>
                  <a:schemeClr val="tx1"/>
                </a:solidFill>
                <a:latin typeface="+mj-lt"/>
              </a:defRPr>
            </a:lvl1pPr>
          </a:lstStyle>
          <a:p>
            <a:pPr marL="0" marR="0" lvl="0" indent="0" algn="ctr" defTabSz="820738" rtl="0" eaLnBrk="0" fontAlgn="auto" latinLnBrk="0" hangingPunct="0">
              <a:lnSpc>
                <a:spcPct val="100000"/>
              </a:lnSpc>
              <a:spcBef>
                <a:spcPts val="0"/>
              </a:spcBef>
              <a:spcAft>
                <a:spcPts val="0"/>
              </a:spcAft>
              <a:buClr>
                <a:srgbClr val="5482A4"/>
              </a:buClr>
              <a:buSzTx/>
              <a:buFontTx/>
              <a:buNone/>
              <a:tabLst/>
              <a:defRPr/>
            </a:pPr>
            <a:r>
              <a:rPr kumimoji="0" lang="en-US" sz="1400" u="none" strike="noStrike" kern="0" cap="none" spc="0" normalizeH="0" baseline="0" noProof="0">
                <a:ln>
                  <a:noFill/>
                </a:ln>
                <a:effectLst/>
                <a:uLnTx/>
                <a:uFillTx/>
                <a:latin typeface="Poppins" pitchFamily="2" charset="77"/>
                <a:ea typeface="MS PGothic" pitchFamily="34" charset="-128"/>
                <a:cs typeface="Poppins" pitchFamily="2" charset="77"/>
              </a:rPr>
              <a:t>Early Project Scoping </a:t>
            </a:r>
          </a:p>
          <a:p>
            <a:pPr marL="0" marR="0" lvl="0" indent="0" algn="ctr" defTabSz="820738" rtl="0" eaLnBrk="0" fontAlgn="auto" latinLnBrk="0" hangingPunct="0">
              <a:lnSpc>
                <a:spcPct val="100000"/>
              </a:lnSpc>
              <a:spcBef>
                <a:spcPts val="0"/>
              </a:spcBef>
              <a:spcAft>
                <a:spcPts val="0"/>
              </a:spcAft>
              <a:buClr>
                <a:srgbClr val="5482A4"/>
              </a:buClr>
              <a:buSzTx/>
              <a:buFontTx/>
              <a:buNone/>
              <a:tabLst/>
              <a:defRPr/>
            </a:pPr>
            <a:r>
              <a:rPr kumimoji="0" lang="en-US" sz="1400" u="none" strike="noStrike" kern="0" cap="none" spc="0" normalizeH="0" baseline="0" noProof="0">
                <a:ln>
                  <a:noFill/>
                </a:ln>
                <a:effectLst/>
                <a:uLnTx/>
                <a:uFillTx/>
                <a:latin typeface="Poppins" pitchFamily="2" charset="77"/>
                <a:ea typeface="MS PGothic" pitchFamily="34" charset="-128"/>
                <a:cs typeface="Poppins" pitchFamily="2" charset="77"/>
              </a:rPr>
              <a:t>(30 days)</a:t>
            </a:r>
          </a:p>
        </p:txBody>
      </p:sp>
      <p:sp>
        <p:nvSpPr>
          <p:cNvPr id="7" name="Text Box 10">
            <a:extLst>
              <a:ext uri="{FF2B5EF4-FFF2-40B4-BE49-F238E27FC236}">
                <a16:creationId xmlns:a16="http://schemas.microsoft.com/office/drawing/2014/main" id="{9C8F8D5C-B792-4215-8569-99D86B492DCB}"/>
              </a:ext>
            </a:extLst>
          </p:cNvPr>
          <p:cNvSpPr txBox="1">
            <a:spLocks noChangeArrowheads="1"/>
          </p:cNvSpPr>
          <p:nvPr/>
        </p:nvSpPr>
        <p:spPr bwMode="auto">
          <a:xfrm>
            <a:off x="2110495" y="1765929"/>
            <a:ext cx="1659835" cy="615553"/>
          </a:xfrm>
          <a:prstGeom prst="rect">
            <a:avLst/>
          </a:prstGeom>
          <a:solidFill>
            <a:schemeClr val="bg2"/>
          </a:solidFill>
          <a:ln w="38100">
            <a:solidFill>
              <a:schemeClr val="accent3"/>
            </a:solidFill>
            <a:prstDash val="dash"/>
            <a:miter lim="800000"/>
            <a:headEnd/>
            <a:tailEnd/>
          </a:ln>
        </p:spPr>
        <p:txBody>
          <a:bodyPr wrap="square" lIns="82058" tIns="91440" rIns="82058" bIns="91440">
            <a:spAutoFit/>
          </a:bodyPr>
          <a:lstStyle>
            <a:defPPr>
              <a:defRPr lang="en-US"/>
            </a:defPPr>
            <a:lvl1pPr defTabSz="820738" eaLnBrk="0" hangingPunct="0">
              <a:defRPr>
                <a:solidFill>
                  <a:srgbClr val="336699"/>
                </a:solidFill>
                <a:latin typeface="+mj-lt"/>
              </a:defRPr>
            </a:lvl1pPr>
          </a:lstStyle>
          <a:p>
            <a:pPr marL="0" marR="0" lvl="0" indent="0" algn="ctr" defTabSz="820738" rtl="0" eaLnBrk="0" fontAlgn="auto" latinLnBrk="0" hangingPunct="0">
              <a:lnSpc>
                <a:spcPct val="100000"/>
              </a:lnSpc>
              <a:spcBef>
                <a:spcPct val="50000"/>
              </a:spcBef>
              <a:spcAft>
                <a:spcPts val="0"/>
              </a:spcAft>
              <a:buClr>
                <a:srgbClr val="5482A4"/>
              </a:buClr>
              <a:buSzTx/>
              <a:buFontTx/>
              <a:buNone/>
              <a:tabLst/>
              <a:defRPr/>
            </a:pPr>
            <a:r>
              <a:rPr kumimoji="0" lang="en-US" sz="1400" u="none" strike="noStrike" kern="0" cap="none" spc="0" normalizeH="0" baseline="0" noProof="0">
                <a:ln>
                  <a:noFill/>
                </a:ln>
                <a:solidFill>
                  <a:schemeClr val="tx1"/>
                </a:solidFill>
                <a:effectLst/>
                <a:uLnTx/>
                <a:uFillTx/>
                <a:latin typeface="Poppins" pitchFamily="2" charset="77"/>
                <a:ea typeface="MS PGothic" pitchFamily="34" charset="-128"/>
                <a:cs typeface="Poppins" pitchFamily="2" charset="77"/>
              </a:rPr>
              <a:t>Public Scoping Meeting </a:t>
            </a:r>
          </a:p>
        </p:txBody>
      </p:sp>
      <p:cxnSp>
        <p:nvCxnSpPr>
          <p:cNvPr id="8" name="Straight Arrow Connector 7">
            <a:extLst>
              <a:ext uri="{FF2B5EF4-FFF2-40B4-BE49-F238E27FC236}">
                <a16:creationId xmlns:a16="http://schemas.microsoft.com/office/drawing/2014/main" id="{248C714E-1AA3-4853-93F8-82F56EFEDB7C}"/>
              </a:ext>
            </a:extLst>
          </p:cNvPr>
          <p:cNvCxnSpPr>
            <a:cxnSpLocks/>
            <a:stCxn id="6" idx="2"/>
          </p:cNvCxnSpPr>
          <p:nvPr/>
        </p:nvCxnSpPr>
        <p:spPr>
          <a:xfrm>
            <a:off x="6120377" y="2330579"/>
            <a:ext cx="0" cy="539943"/>
          </a:xfrm>
          <a:prstGeom prst="straightConnector1">
            <a:avLst/>
          </a:prstGeom>
          <a:noFill/>
          <a:ln w="25400" cap="flat" cmpd="sng" algn="ctr">
            <a:solidFill>
              <a:schemeClr val="tx1"/>
            </a:solidFill>
            <a:prstDash val="solid"/>
            <a:tailEnd type="triangle" w="lg" len="med"/>
          </a:ln>
          <a:effectLst/>
        </p:spPr>
      </p:cxnSp>
      <p:cxnSp>
        <p:nvCxnSpPr>
          <p:cNvPr id="9" name="Straight Arrow Connector 8">
            <a:extLst>
              <a:ext uri="{FF2B5EF4-FFF2-40B4-BE49-F238E27FC236}">
                <a16:creationId xmlns:a16="http://schemas.microsoft.com/office/drawing/2014/main" id="{A61654D4-9F2E-482A-8D46-A89A5330D9CD}"/>
              </a:ext>
            </a:extLst>
          </p:cNvPr>
          <p:cNvCxnSpPr>
            <a:cxnSpLocks/>
            <a:stCxn id="7" idx="3"/>
            <a:endCxn id="6" idx="1"/>
          </p:cNvCxnSpPr>
          <p:nvPr/>
        </p:nvCxnSpPr>
        <p:spPr>
          <a:xfrm flipV="1">
            <a:off x="3770330" y="1965985"/>
            <a:ext cx="946697" cy="107721"/>
          </a:xfrm>
          <a:prstGeom prst="straightConnector1">
            <a:avLst/>
          </a:prstGeom>
          <a:noFill/>
          <a:ln w="25400" cap="flat" cmpd="sng" algn="ctr">
            <a:solidFill>
              <a:schemeClr val="tx1"/>
            </a:solidFill>
            <a:prstDash val="solid"/>
            <a:tailEnd type="triangle" w="lg" len="med"/>
          </a:ln>
          <a:effectLst/>
        </p:spPr>
      </p:cxnSp>
      <p:sp>
        <p:nvSpPr>
          <p:cNvPr id="10" name="Text Box 11">
            <a:extLst>
              <a:ext uri="{FF2B5EF4-FFF2-40B4-BE49-F238E27FC236}">
                <a16:creationId xmlns:a16="http://schemas.microsoft.com/office/drawing/2014/main" id="{11EA959F-CB39-47C2-BC90-A49BDF8391BD}"/>
              </a:ext>
            </a:extLst>
          </p:cNvPr>
          <p:cNvSpPr txBox="1">
            <a:spLocks noChangeArrowheads="1"/>
          </p:cNvSpPr>
          <p:nvPr/>
        </p:nvSpPr>
        <p:spPr bwMode="auto">
          <a:xfrm>
            <a:off x="8399287" y="1693721"/>
            <a:ext cx="2049463" cy="729190"/>
          </a:xfrm>
          <a:prstGeom prst="rect">
            <a:avLst/>
          </a:prstGeom>
          <a:solidFill>
            <a:schemeClr val="bg2"/>
          </a:solidFill>
          <a:ln w="38100">
            <a:solidFill>
              <a:schemeClr val="accent3"/>
            </a:solidFill>
            <a:prstDash val="dash"/>
            <a:miter lim="800000"/>
            <a:headEnd/>
            <a:tailEnd/>
          </a:ln>
        </p:spPr>
        <p:txBody>
          <a:bodyPr wrap="square" lIns="82058" tIns="41029" rIns="82058" bIns="41029">
            <a:spAutoFit/>
          </a:bodyPr>
          <a:lstStyle/>
          <a:p>
            <a:pPr marL="0" marR="0" lvl="0" indent="0" algn="ctr" defTabSz="820738" rtl="0" eaLnBrk="0" fontAlgn="auto" latinLnBrk="0" hangingPunct="0">
              <a:lnSpc>
                <a:spcPct val="100000"/>
              </a:lnSpc>
              <a:spcBef>
                <a:spcPct val="50000"/>
              </a:spcBef>
              <a:spcAft>
                <a:spcPts val="0"/>
              </a:spcAft>
              <a:buClr>
                <a:srgbClr val="5482A4"/>
              </a:buClr>
              <a:buSzTx/>
              <a:buFontTx/>
              <a:buNone/>
              <a:tabLst/>
              <a:defRPr/>
            </a:pPr>
            <a:r>
              <a:rPr kumimoji="0" lang="en-US" sz="1400" u="none" strike="noStrike" kern="0" cap="none" spc="0" normalizeH="0" baseline="0" noProof="0">
                <a:ln>
                  <a:noFill/>
                </a:ln>
                <a:effectLst/>
                <a:uLnTx/>
                <a:uFillTx/>
                <a:latin typeface="Poppins" pitchFamily="2" charset="77"/>
                <a:ea typeface="MS PGothic" pitchFamily="34" charset="-128"/>
                <a:cs typeface="Poppins" pitchFamily="2" charset="77"/>
              </a:rPr>
              <a:t>Public and Agency Review and Comment</a:t>
            </a:r>
          </a:p>
        </p:txBody>
      </p:sp>
      <p:cxnSp>
        <p:nvCxnSpPr>
          <p:cNvPr id="11" name="Straight Arrow Connector 10">
            <a:extLst>
              <a:ext uri="{FF2B5EF4-FFF2-40B4-BE49-F238E27FC236}">
                <a16:creationId xmlns:a16="http://schemas.microsoft.com/office/drawing/2014/main" id="{4EFD4BFC-2A22-44D3-8AA9-723BAFECD95F}"/>
              </a:ext>
            </a:extLst>
          </p:cNvPr>
          <p:cNvCxnSpPr>
            <a:cxnSpLocks/>
            <a:stCxn id="10" idx="1"/>
            <a:endCxn id="6" idx="3"/>
          </p:cNvCxnSpPr>
          <p:nvPr/>
        </p:nvCxnSpPr>
        <p:spPr>
          <a:xfrm flipH="1" flipV="1">
            <a:off x="7523726" y="1965985"/>
            <a:ext cx="875561" cy="92331"/>
          </a:xfrm>
          <a:prstGeom prst="straightConnector1">
            <a:avLst/>
          </a:prstGeom>
          <a:noFill/>
          <a:ln w="25400" cap="flat" cmpd="sng" algn="ctr">
            <a:solidFill>
              <a:schemeClr val="tx1"/>
            </a:solidFill>
            <a:prstDash val="solid"/>
            <a:tailEnd type="triangle" w="lg" len="med"/>
          </a:ln>
          <a:effectLst/>
        </p:spPr>
      </p:cxnSp>
      <p:cxnSp>
        <p:nvCxnSpPr>
          <p:cNvPr id="12" name="Straight Arrow Connector 11">
            <a:extLst>
              <a:ext uri="{FF2B5EF4-FFF2-40B4-BE49-F238E27FC236}">
                <a16:creationId xmlns:a16="http://schemas.microsoft.com/office/drawing/2014/main" id="{59AED027-FBA8-45E8-AE8B-399EDC85640C}"/>
              </a:ext>
            </a:extLst>
          </p:cNvPr>
          <p:cNvCxnSpPr>
            <a:cxnSpLocks/>
          </p:cNvCxnSpPr>
          <p:nvPr/>
        </p:nvCxnSpPr>
        <p:spPr>
          <a:xfrm flipH="1">
            <a:off x="6070037" y="1494109"/>
            <a:ext cx="1588" cy="322723"/>
          </a:xfrm>
          <a:prstGeom prst="straightConnector1">
            <a:avLst/>
          </a:prstGeom>
          <a:noFill/>
          <a:ln w="25400" cap="flat" cmpd="sng" algn="ctr">
            <a:solidFill>
              <a:schemeClr val="tx1"/>
            </a:solidFill>
            <a:prstDash val="solid"/>
            <a:tailEnd type="triangle" w="lg" len="med"/>
          </a:ln>
          <a:effectLst/>
        </p:spPr>
      </p:cxnSp>
      <p:sp>
        <p:nvSpPr>
          <p:cNvPr id="13" name="Text Box 5">
            <a:extLst>
              <a:ext uri="{FF2B5EF4-FFF2-40B4-BE49-F238E27FC236}">
                <a16:creationId xmlns:a16="http://schemas.microsoft.com/office/drawing/2014/main" id="{0821084A-3DC0-47B1-8649-3662A78D8B12}"/>
              </a:ext>
            </a:extLst>
          </p:cNvPr>
          <p:cNvSpPr txBox="1">
            <a:spLocks noChangeArrowheads="1"/>
          </p:cNvSpPr>
          <p:nvPr/>
        </p:nvSpPr>
        <p:spPr bwMode="auto">
          <a:xfrm>
            <a:off x="3114033" y="2909934"/>
            <a:ext cx="6256423" cy="1344743"/>
          </a:xfrm>
          <a:prstGeom prst="rect">
            <a:avLst/>
          </a:prstGeom>
          <a:solidFill>
            <a:srgbClr val="404040">
              <a:lumMod val="20000"/>
              <a:lumOff val="80000"/>
            </a:srgbClr>
          </a:solidFill>
          <a:ln w="19050">
            <a:solidFill>
              <a:srgbClr val="FFFFFF"/>
            </a:solidFill>
            <a:miter lim="800000"/>
            <a:headEnd/>
            <a:tailEnd/>
          </a:ln>
        </p:spPr>
        <p:txBody>
          <a:bodyPr wrap="square" lIns="82058" tIns="41029" rIns="82058" bIns="41029">
            <a:spAutoFit/>
          </a:bodyPr>
          <a:lstStyle>
            <a:defPPr>
              <a:defRPr lang="en-US"/>
            </a:defPPr>
            <a:lvl1pPr defTabSz="820738" eaLnBrk="0" hangingPunct="0">
              <a:spcBef>
                <a:spcPts val="0"/>
              </a:spcBef>
              <a:defRPr>
                <a:solidFill>
                  <a:schemeClr val="tx1"/>
                </a:solidFill>
                <a:latin typeface="+mj-lt"/>
              </a:defRPr>
            </a:lvl1pPr>
          </a:lstStyle>
          <a:p>
            <a:pPr marL="0" marR="0" lvl="0" indent="0" algn="ctr" defTabSz="820738" rtl="0" eaLnBrk="0" fontAlgn="auto" latinLnBrk="0" hangingPunct="0">
              <a:lnSpc>
                <a:spcPct val="100000"/>
              </a:lnSpc>
              <a:spcBef>
                <a:spcPts val="0"/>
              </a:spcBef>
              <a:spcAft>
                <a:spcPts val="0"/>
              </a:spcAft>
              <a:buClr>
                <a:srgbClr val="5482A4"/>
              </a:buClr>
              <a:buSzTx/>
              <a:buFontTx/>
              <a:buNone/>
              <a:tabLst/>
              <a:defRPr/>
            </a:pPr>
            <a:endParaRPr kumimoji="0" lang="en-US" sz="1200" u="none" strike="noStrike" kern="0" cap="none" spc="0" normalizeH="0" baseline="0" noProof="0">
              <a:ln>
                <a:noFill/>
              </a:ln>
              <a:effectLst/>
              <a:uLnTx/>
              <a:uFillTx/>
              <a:latin typeface="Poppins" pitchFamily="2" charset="77"/>
              <a:ea typeface="MS PGothic" pitchFamily="34" charset="-128"/>
              <a:cs typeface="Poppins" pitchFamily="2" charset="77"/>
            </a:endParaRPr>
          </a:p>
          <a:p>
            <a:pPr marL="0" marR="0" lvl="0" indent="0" algn="ctr" defTabSz="820738" rtl="0" eaLnBrk="0" fontAlgn="auto" latinLnBrk="0" hangingPunct="0">
              <a:lnSpc>
                <a:spcPct val="100000"/>
              </a:lnSpc>
              <a:spcBef>
                <a:spcPts val="0"/>
              </a:spcBef>
              <a:spcAft>
                <a:spcPts val="0"/>
              </a:spcAft>
              <a:buClr>
                <a:srgbClr val="5482A4"/>
              </a:buClr>
              <a:buSzTx/>
              <a:buFontTx/>
              <a:buNone/>
              <a:tabLst/>
              <a:defRPr/>
            </a:pPr>
            <a:r>
              <a:rPr kumimoji="0" lang="en-US" sz="1400" u="none" strike="noStrike" kern="0" cap="none" spc="0" normalizeH="0" baseline="0" noProof="0">
                <a:ln>
                  <a:noFill/>
                </a:ln>
                <a:effectLst/>
                <a:uLnTx/>
                <a:uFillTx/>
                <a:latin typeface="Poppins" pitchFamily="2" charset="77"/>
                <a:ea typeface="MS PGothic" pitchFamily="34" charset="-128"/>
                <a:cs typeface="Poppins" pitchFamily="2" charset="77"/>
              </a:rPr>
              <a:t>CTDOT Reviews Comments</a:t>
            </a:r>
          </a:p>
          <a:p>
            <a:pPr marL="0" marR="0" lvl="0" indent="0" algn="ctr" defTabSz="820738" rtl="0" eaLnBrk="0" fontAlgn="auto" latinLnBrk="0" hangingPunct="0">
              <a:lnSpc>
                <a:spcPct val="100000"/>
              </a:lnSpc>
              <a:spcBef>
                <a:spcPts val="0"/>
              </a:spcBef>
              <a:spcAft>
                <a:spcPts val="0"/>
              </a:spcAft>
              <a:buClr>
                <a:srgbClr val="5482A4"/>
              </a:buClr>
              <a:buSzTx/>
              <a:buFontTx/>
              <a:buNone/>
              <a:tabLst/>
              <a:defRPr/>
            </a:pPr>
            <a:r>
              <a:rPr kumimoji="0" lang="en-US" sz="1400" u="none" strike="noStrike" kern="0" cap="none" spc="0" normalizeH="0" baseline="0" noProof="0">
                <a:ln>
                  <a:noFill/>
                </a:ln>
                <a:effectLst/>
                <a:uLnTx/>
                <a:uFillTx/>
                <a:latin typeface="Poppins" pitchFamily="2" charset="77"/>
                <a:ea typeface="MS PGothic" pitchFamily="34" charset="-128"/>
                <a:cs typeface="Poppins" pitchFamily="2" charset="77"/>
              </a:rPr>
              <a:t>Considers Potential Environmental Impacts</a:t>
            </a:r>
          </a:p>
          <a:p>
            <a:pPr marL="0" marR="0" lvl="0" indent="0" algn="ctr" defTabSz="820738" rtl="0" eaLnBrk="0" fontAlgn="auto" latinLnBrk="0" hangingPunct="0">
              <a:lnSpc>
                <a:spcPct val="100000"/>
              </a:lnSpc>
              <a:spcBef>
                <a:spcPts val="0"/>
              </a:spcBef>
              <a:spcAft>
                <a:spcPts val="0"/>
              </a:spcAft>
              <a:buClr>
                <a:srgbClr val="5482A4"/>
              </a:buClr>
              <a:buSzTx/>
              <a:buFontTx/>
              <a:buNone/>
              <a:tabLst/>
              <a:defRPr/>
            </a:pPr>
            <a:r>
              <a:rPr kumimoji="0" lang="en-US" sz="1400" u="none" strike="noStrike" kern="0" cap="none" spc="0" normalizeH="0" baseline="0" noProof="0">
                <a:ln>
                  <a:noFill/>
                </a:ln>
                <a:effectLst/>
                <a:uLnTx/>
                <a:uFillTx/>
                <a:latin typeface="Poppins" pitchFamily="2" charset="77"/>
                <a:ea typeface="MS PGothic" pitchFamily="34" charset="-128"/>
                <a:cs typeface="Poppins" pitchFamily="2" charset="77"/>
              </a:rPr>
              <a:t>Identifies Potential for Significant Environmental Impacts</a:t>
            </a:r>
          </a:p>
          <a:p>
            <a:pPr marL="0" marR="0" lvl="0" indent="0" algn="ctr" defTabSz="820738" rtl="0" eaLnBrk="0" fontAlgn="auto" latinLnBrk="0" hangingPunct="0">
              <a:lnSpc>
                <a:spcPct val="100000"/>
              </a:lnSpc>
              <a:spcBef>
                <a:spcPts val="0"/>
              </a:spcBef>
              <a:spcAft>
                <a:spcPts val="0"/>
              </a:spcAft>
              <a:buClr>
                <a:srgbClr val="5482A4"/>
              </a:buClr>
              <a:buSzTx/>
              <a:buFontTx/>
              <a:buNone/>
              <a:tabLst/>
              <a:defRPr/>
            </a:pPr>
            <a:r>
              <a:rPr kumimoji="0" lang="en-US" sz="1400" u="none" strike="noStrike" kern="0" cap="none" spc="0" normalizeH="0" baseline="0" noProof="0">
                <a:ln>
                  <a:noFill/>
                </a:ln>
                <a:effectLst/>
                <a:uLnTx/>
                <a:uFillTx/>
                <a:latin typeface="Poppins" pitchFamily="2" charset="77"/>
                <a:ea typeface="MS PGothic" pitchFamily="34" charset="-128"/>
                <a:cs typeface="Poppins" pitchFamily="2" charset="77"/>
              </a:rPr>
              <a:t>Determines if Environmental Impact Evaluation (EIE) Needed</a:t>
            </a:r>
          </a:p>
          <a:p>
            <a:pPr marL="0" marR="0" lvl="0" indent="0" algn="ctr" defTabSz="820738" rtl="0" eaLnBrk="0" fontAlgn="auto" latinLnBrk="0" hangingPunct="0">
              <a:lnSpc>
                <a:spcPct val="100000"/>
              </a:lnSpc>
              <a:spcBef>
                <a:spcPts val="0"/>
              </a:spcBef>
              <a:spcAft>
                <a:spcPts val="0"/>
              </a:spcAft>
              <a:buClr>
                <a:srgbClr val="5482A4"/>
              </a:buClr>
              <a:buSzTx/>
              <a:buFontTx/>
              <a:buNone/>
              <a:tabLst/>
              <a:defRPr/>
            </a:pPr>
            <a:endParaRPr kumimoji="0" lang="en-US" sz="1200" u="none" strike="noStrike" kern="0" cap="none" spc="0" normalizeH="0" baseline="0" noProof="0">
              <a:ln>
                <a:noFill/>
              </a:ln>
              <a:effectLst/>
              <a:uLnTx/>
              <a:uFillTx/>
              <a:latin typeface="Poppins" pitchFamily="2" charset="77"/>
              <a:ea typeface="MS PGothic" pitchFamily="34" charset="-128"/>
              <a:cs typeface="Poppins" pitchFamily="2" charset="77"/>
            </a:endParaRPr>
          </a:p>
        </p:txBody>
      </p:sp>
      <p:sp>
        <p:nvSpPr>
          <p:cNvPr id="14" name="Text Box 5">
            <a:extLst>
              <a:ext uri="{FF2B5EF4-FFF2-40B4-BE49-F238E27FC236}">
                <a16:creationId xmlns:a16="http://schemas.microsoft.com/office/drawing/2014/main" id="{CA504C43-C50F-4AE0-8BCD-391D2BA660FE}"/>
              </a:ext>
            </a:extLst>
          </p:cNvPr>
          <p:cNvSpPr txBox="1">
            <a:spLocks noChangeArrowheads="1"/>
          </p:cNvSpPr>
          <p:nvPr/>
        </p:nvSpPr>
        <p:spPr bwMode="auto">
          <a:xfrm>
            <a:off x="4227708" y="4585613"/>
            <a:ext cx="3699069" cy="1375521"/>
          </a:xfrm>
          <a:prstGeom prst="rect">
            <a:avLst/>
          </a:prstGeom>
          <a:solidFill>
            <a:schemeClr val="bg2"/>
          </a:solidFill>
          <a:ln w="19050">
            <a:solidFill>
              <a:schemeClr val="accent3"/>
            </a:solidFill>
            <a:miter lim="800000"/>
            <a:headEnd/>
            <a:tailEnd/>
          </a:ln>
        </p:spPr>
        <p:txBody>
          <a:bodyPr wrap="square" lIns="82058" tIns="41029" rIns="82058" bIns="41029">
            <a:spAutoFit/>
          </a:bodyPr>
          <a:lstStyle>
            <a:defPPr>
              <a:defRPr lang="en-US"/>
            </a:defPPr>
            <a:lvl1pPr defTabSz="820738" eaLnBrk="0" hangingPunct="0">
              <a:defRPr>
                <a:solidFill>
                  <a:schemeClr val="bg1">
                    <a:lumMod val="25000"/>
                  </a:schemeClr>
                </a:solidFill>
                <a:latin typeface="+mj-lt"/>
              </a:defRPr>
            </a:lvl1pPr>
          </a:lstStyle>
          <a:p>
            <a:pPr marL="0" marR="0" lvl="0" indent="0" algn="ctr" defTabSz="820738" rtl="0" eaLnBrk="0" fontAlgn="auto" latinLnBrk="0" hangingPunct="0">
              <a:lnSpc>
                <a:spcPct val="100000"/>
              </a:lnSpc>
              <a:spcBef>
                <a:spcPts val="0"/>
              </a:spcBef>
              <a:spcAft>
                <a:spcPts val="0"/>
              </a:spcAft>
              <a:buClr>
                <a:srgbClr val="5482A4"/>
              </a:buClr>
              <a:buSzTx/>
              <a:buFontTx/>
              <a:buNone/>
              <a:tabLst/>
              <a:defRPr/>
            </a:pPr>
            <a:endParaRPr kumimoji="0" lang="en-US" sz="1400" u="none" strike="noStrike" kern="0" cap="none" spc="0" normalizeH="0" baseline="0" noProof="0">
              <a:ln>
                <a:noFill/>
              </a:ln>
              <a:solidFill>
                <a:schemeClr val="tx1"/>
              </a:solidFill>
              <a:effectLst/>
              <a:uLnTx/>
              <a:uFillTx/>
              <a:latin typeface="Poppins" pitchFamily="2" charset="77"/>
              <a:ea typeface="MS PGothic" pitchFamily="34" charset="-128"/>
              <a:cs typeface="Poppins" pitchFamily="2" charset="77"/>
            </a:endParaRPr>
          </a:p>
          <a:p>
            <a:pPr marL="0" marR="0" lvl="0" indent="0" algn="ctr" defTabSz="820738" rtl="0" eaLnBrk="0" fontAlgn="auto" latinLnBrk="0" hangingPunct="0">
              <a:lnSpc>
                <a:spcPct val="100000"/>
              </a:lnSpc>
              <a:spcBef>
                <a:spcPts val="0"/>
              </a:spcBef>
              <a:spcAft>
                <a:spcPts val="0"/>
              </a:spcAft>
              <a:buClr>
                <a:srgbClr val="5482A4"/>
              </a:buClr>
              <a:buSzTx/>
              <a:buFontTx/>
              <a:buNone/>
              <a:tabLst/>
              <a:defRPr/>
            </a:pPr>
            <a:r>
              <a:rPr kumimoji="0" lang="en-US" sz="1400" u="none" strike="noStrike" kern="0" cap="none" spc="0" normalizeH="0" baseline="0" noProof="0">
                <a:ln>
                  <a:noFill/>
                </a:ln>
                <a:solidFill>
                  <a:schemeClr val="tx1"/>
                </a:solidFill>
                <a:effectLst/>
                <a:uLnTx/>
                <a:uFillTx/>
                <a:latin typeface="Poppins" pitchFamily="2" charset="77"/>
                <a:ea typeface="MS PGothic" pitchFamily="34" charset="-128"/>
                <a:cs typeface="Poppins" pitchFamily="2" charset="77"/>
              </a:rPr>
              <a:t>Determination &amp;</a:t>
            </a:r>
          </a:p>
          <a:p>
            <a:pPr marL="0" marR="0" lvl="0" indent="0" algn="ctr" defTabSz="820738" rtl="0" eaLnBrk="0" fontAlgn="auto" latinLnBrk="0" hangingPunct="0">
              <a:lnSpc>
                <a:spcPct val="100000"/>
              </a:lnSpc>
              <a:spcBef>
                <a:spcPts val="0"/>
              </a:spcBef>
              <a:spcAft>
                <a:spcPts val="0"/>
              </a:spcAft>
              <a:buClr>
                <a:srgbClr val="5482A4"/>
              </a:buClr>
              <a:buSzTx/>
              <a:buFontTx/>
              <a:buNone/>
              <a:tabLst/>
              <a:defRPr/>
            </a:pPr>
            <a:r>
              <a:rPr kumimoji="0" lang="en-US" sz="1400" u="none" strike="noStrike" kern="0" cap="none" spc="0" normalizeH="0" baseline="0" noProof="0">
                <a:ln>
                  <a:noFill/>
                </a:ln>
                <a:solidFill>
                  <a:schemeClr val="tx1"/>
                </a:solidFill>
                <a:effectLst/>
                <a:uLnTx/>
                <a:uFillTx/>
                <a:latin typeface="Poppins" pitchFamily="2" charset="77"/>
                <a:ea typeface="MS PGothic" pitchFamily="34" charset="-128"/>
                <a:cs typeface="Poppins" pitchFamily="2" charset="77"/>
              </a:rPr>
              <a:t>Responses to Comments &amp;</a:t>
            </a:r>
          </a:p>
          <a:p>
            <a:pPr marL="0" marR="0" lvl="0" indent="0" algn="ctr" defTabSz="820738" rtl="0" eaLnBrk="0" fontAlgn="auto" latinLnBrk="0" hangingPunct="0">
              <a:lnSpc>
                <a:spcPct val="100000"/>
              </a:lnSpc>
              <a:spcBef>
                <a:spcPts val="0"/>
              </a:spcBef>
              <a:spcAft>
                <a:spcPts val="0"/>
              </a:spcAft>
              <a:buClr>
                <a:srgbClr val="5482A4"/>
              </a:buClr>
              <a:buSzTx/>
              <a:buFontTx/>
              <a:buNone/>
              <a:tabLst/>
              <a:defRPr/>
            </a:pPr>
            <a:r>
              <a:rPr kumimoji="0" lang="en-US" sz="1400" u="none" strike="noStrike" kern="0" cap="none" spc="0" normalizeH="0" baseline="0" noProof="0">
                <a:ln>
                  <a:noFill/>
                </a:ln>
                <a:solidFill>
                  <a:schemeClr val="tx1"/>
                </a:solidFill>
                <a:effectLst/>
                <a:uLnTx/>
                <a:uFillTx/>
                <a:latin typeface="Poppins" pitchFamily="2" charset="77"/>
                <a:ea typeface="MS PGothic" pitchFamily="34" charset="-128"/>
                <a:cs typeface="Poppins" pitchFamily="2" charset="77"/>
              </a:rPr>
              <a:t>Environmental Analysis Checklist </a:t>
            </a:r>
          </a:p>
          <a:p>
            <a:pPr marL="0" marR="0" lvl="0" indent="0" algn="ctr" defTabSz="820738" rtl="0" eaLnBrk="0" fontAlgn="auto" latinLnBrk="0" hangingPunct="0">
              <a:lnSpc>
                <a:spcPct val="100000"/>
              </a:lnSpc>
              <a:spcBef>
                <a:spcPts val="0"/>
              </a:spcBef>
              <a:spcAft>
                <a:spcPts val="0"/>
              </a:spcAft>
              <a:buClr>
                <a:srgbClr val="5482A4"/>
              </a:buClr>
              <a:buSzTx/>
              <a:buFontTx/>
              <a:buNone/>
              <a:tabLst/>
              <a:defRPr/>
            </a:pPr>
            <a:r>
              <a:rPr kumimoji="0" lang="en-US" sz="1400" u="none" strike="noStrike" kern="0" cap="none" spc="0" normalizeH="0" baseline="0" noProof="0">
                <a:ln>
                  <a:noFill/>
                </a:ln>
                <a:solidFill>
                  <a:schemeClr val="tx1"/>
                </a:solidFill>
                <a:effectLst/>
                <a:uLnTx/>
                <a:uFillTx/>
                <a:latin typeface="Poppins" pitchFamily="2" charset="77"/>
                <a:ea typeface="MS PGothic" pitchFamily="34" charset="-128"/>
                <a:cs typeface="Poppins" pitchFamily="2" charset="77"/>
              </a:rPr>
              <a:t>Published in Environmental Monitor</a:t>
            </a:r>
          </a:p>
          <a:p>
            <a:pPr marL="0" marR="0" lvl="0" indent="0" algn="ctr" defTabSz="820738" rtl="0" eaLnBrk="0" fontAlgn="auto" latinLnBrk="0" hangingPunct="0">
              <a:lnSpc>
                <a:spcPct val="100000"/>
              </a:lnSpc>
              <a:spcBef>
                <a:spcPts val="0"/>
              </a:spcBef>
              <a:spcAft>
                <a:spcPts val="0"/>
              </a:spcAft>
              <a:buClr>
                <a:srgbClr val="5482A4"/>
              </a:buClr>
              <a:buSzTx/>
              <a:buFontTx/>
              <a:buNone/>
              <a:tabLst/>
              <a:defRPr/>
            </a:pPr>
            <a:endParaRPr kumimoji="0" lang="en-US" sz="1200" u="none" strike="noStrike" kern="0" cap="none" spc="0" normalizeH="0" baseline="0" noProof="0">
              <a:ln>
                <a:noFill/>
              </a:ln>
              <a:solidFill>
                <a:schemeClr val="tx1"/>
              </a:solidFill>
              <a:effectLst/>
              <a:uLnTx/>
              <a:uFillTx/>
              <a:latin typeface="Poppins" pitchFamily="2" charset="77"/>
              <a:ea typeface="MS PGothic" pitchFamily="34" charset="-128"/>
              <a:cs typeface="Poppins" pitchFamily="2" charset="77"/>
            </a:endParaRPr>
          </a:p>
        </p:txBody>
      </p:sp>
      <p:cxnSp>
        <p:nvCxnSpPr>
          <p:cNvPr id="15" name="Straight Arrow Connector 14">
            <a:extLst>
              <a:ext uri="{FF2B5EF4-FFF2-40B4-BE49-F238E27FC236}">
                <a16:creationId xmlns:a16="http://schemas.microsoft.com/office/drawing/2014/main" id="{69232133-5B5C-4FF1-8EF5-FC6A11D8402D}"/>
              </a:ext>
            </a:extLst>
          </p:cNvPr>
          <p:cNvCxnSpPr>
            <a:cxnSpLocks/>
          </p:cNvCxnSpPr>
          <p:nvPr/>
        </p:nvCxnSpPr>
        <p:spPr>
          <a:xfrm>
            <a:off x="6123867" y="4408566"/>
            <a:ext cx="1412" cy="164438"/>
          </a:xfrm>
          <a:prstGeom prst="straightConnector1">
            <a:avLst/>
          </a:prstGeom>
          <a:noFill/>
          <a:ln w="25400" cap="flat" cmpd="sng" algn="ctr">
            <a:solidFill>
              <a:schemeClr val="tx1"/>
            </a:solidFill>
            <a:prstDash val="solid"/>
            <a:tailEnd type="triangle" w="lg" len="med"/>
          </a:ln>
          <a:effectLst/>
        </p:spPr>
      </p:cxnSp>
      <p:pic>
        <p:nvPicPr>
          <p:cNvPr id="4" name="Picture 3" descr="A person with a beard&#10;&#10;Description automatically generated with medium confidence">
            <a:extLst>
              <a:ext uri="{FF2B5EF4-FFF2-40B4-BE49-F238E27FC236}">
                <a16:creationId xmlns:a16="http://schemas.microsoft.com/office/drawing/2014/main" id="{E3418CFF-8E46-A890-DF5A-9B3ECD86CE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84" b="5711"/>
          <a:stretch/>
        </p:blipFill>
        <p:spPr>
          <a:xfrm>
            <a:off x="11005902" y="-11575"/>
            <a:ext cx="823386" cy="1032912"/>
          </a:xfrm>
          <a:prstGeom prst="rect">
            <a:avLst/>
          </a:prstGeom>
        </p:spPr>
      </p:pic>
      <p:sp>
        <p:nvSpPr>
          <p:cNvPr id="19" name="Rectangle 18">
            <a:extLst>
              <a:ext uri="{FF2B5EF4-FFF2-40B4-BE49-F238E27FC236}">
                <a16:creationId xmlns:a16="http://schemas.microsoft.com/office/drawing/2014/main" id="{A795016B-9129-D5F3-C953-C017DA604BCF}"/>
              </a:ext>
            </a:extLst>
          </p:cNvPr>
          <p:cNvSpPr/>
          <p:nvPr/>
        </p:nvSpPr>
        <p:spPr>
          <a:xfrm>
            <a:off x="1363719" y="6174951"/>
            <a:ext cx="10424410" cy="263149"/>
          </a:xfrm>
          <a:prstGeom prst="rect">
            <a:avLst/>
          </a:prstGeom>
        </p:spPr>
        <p:txBody>
          <a:bodyPr wrap="square">
            <a:spAutoFit/>
          </a:bodyPr>
          <a:lstStyle/>
          <a:p>
            <a:pPr lvl="1" algn="r">
              <a:lnSpc>
                <a:spcPct val="90000"/>
              </a:lnSpc>
              <a:spcBef>
                <a:spcPts val="500"/>
              </a:spcBef>
              <a:defRPr/>
            </a:pPr>
            <a:r>
              <a:rPr lang="en-US" sz="1200">
                <a:solidFill>
                  <a:srgbClr val="002060"/>
                </a:solidFill>
                <a:latin typeface="Poppins" pitchFamily="2" charset="77"/>
                <a:cs typeface="Poppins" pitchFamily="2" charset="77"/>
                <a:hlinkClick r:id="rId4"/>
              </a:rPr>
              <a:t>https://portal.ct.gov/CEQ/Environmental-Monitor/Environmental-Monitor/Environmental-Monitor---Current-Issue</a:t>
            </a:r>
            <a:r>
              <a:rPr lang="en-US" sz="1200">
                <a:solidFill>
                  <a:srgbClr val="002060"/>
                </a:solidFill>
                <a:latin typeface="Poppins" pitchFamily="2" charset="77"/>
                <a:cs typeface="Poppins" pitchFamily="2" charset="77"/>
              </a:rPr>
              <a:t> </a:t>
            </a:r>
          </a:p>
        </p:txBody>
      </p:sp>
    </p:spTree>
    <p:extLst>
      <p:ext uri="{BB962C8B-B14F-4D97-AF65-F5344CB8AC3E}">
        <p14:creationId xmlns:p14="http://schemas.microsoft.com/office/powerpoint/2010/main" val="2949138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92CADF-354D-442B-9694-5381F177EA31}"/>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8600770" y="1234568"/>
            <a:ext cx="3231566" cy="3231566"/>
          </a:xfrm>
          <a:prstGeom prst="rect">
            <a:avLst/>
          </a:prstGeom>
          <a:ln w="12700">
            <a:noFill/>
          </a:ln>
        </p:spPr>
      </p:pic>
      <p:sp>
        <p:nvSpPr>
          <p:cNvPr id="14" name="Text Placeholder 2">
            <a:extLst>
              <a:ext uri="{FF2B5EF4-FFF2-40B4-BE49-F238E27FC236}">
                <a16:creationId xmlns:a16="http://schemas.microsoft.com/office/drawing/2014/main" id="{7ACA9324-0B9B-D830-C65D-E77BE116ADAC}"/>
              </a:ext>
            </a:extLst>
          </p:cNvPr>
          <p:cNvSpPr>
            <a:spLocks noGrp="1"/>
          </p:cNvSpPr>
          <p:nvPr>
            <p:ph type="body" sz="quarter" idx="11"/>
          </p:nvPr>
        </p:nvSpPr>
        <p:spPr>
          <a:xfrm>
            <a:off x="8654952" y="4391576"/>
            <a:ext cx="3177384" cy="1778939"/>
          </a:xfrm>
        </p:spPr>
        <p:txBody>
          <a:bodyPr>
            <a:normAutofit/>
          </a:bodyPr>
          <a:lstStyle/>
          <a:p>
            <a:pPr algn="ctr"/>
            <a:r>
              <a:rPr lang="en-US" sz="1400"/>
              <a:t>This is a caption in Poppins size 14</a:t>
            </a:r>
            <a:endParaRPr lang="en-US" sz="1400">
              <a:solidFill>
                <a:schemeClr val="bg1"/>
              </a:solidFill>
              <a:cs typeface="Arial"/>
            </a:endParaRPr>
          </a:p>
        </p:txBody>
      </p:sp>
      <p:sp>
        <p:nvSpPr>
          <p:cNvPr id="9" name="TextBox 8">
            <a:extLst>
              <a:ext uri="{FF2B5EF4-FFF2-40B4-BE49-F238E27FC236}">
                <a16:creationId xmlns:a16="http://schemas.microsoft.com/office/drawing/2014/main" id="{FC17D899-C103-483D-AAD3-0B47F1521037}"/>
              </a:ext>
            </a:extLst>
          </p:cNvPr>
          <p:cNvSpPr txBox="1"/>
          <p:nvPr/>
        </p:nvSpPr>
        <p:spPr>
          <a:xfrm>
            <a:off x="1139824" y="1453386"/>
            <a:ext cx="3231567" cy="3669210"/>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2400" b="1" strike="noStrike" kern="1200" cap="none" spc="0" normalizeH="0" baseline="0" noProof="0">
                <a:ln>
                  <a:noFill/>
                </a:ln>
                <a:solidFill>
                  <a:schemeClr val="accent2"/>
                </a:solidFill>
                <a:effectLst/>
                <a:uLnTx/>
                <a:uFillTx/>
                <a:latin typeface="Poppins SemiBold" pitchFamily="2" charset="77"/>
                <a:cs typeface="Poppins SemiBold" pitchFamily="2" charset="77"/>
              </a:rPr>
              <a:t>Sample Heading</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u="none" strike="noStrike" kern="1200" cap="none" spc="0" normalizeH="0" baseline="0" noProof="0">
                <a:ln>
                  <a:noFill/>
                </a:ln>
                <a:solidFill>
                  <a:schemeClr val="bg1">
                    <a:lumMod val="10000"/>
                  </a:schemeClr>
                </a:solidFill>
                <a:effectLst/>
                <a:uLnTx/>
                <a:uFillTx/>
                <a:latin typeface="Poppins" pitchFamily="2" charset="77"/>
                <a:cs typeface="Poppins" pitchFamily="2" charset="77"/>
              </a:rPr>
              <a:t>Bullet Point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u="none" strike="noStrike" kern="1200" cap="none" spc="0" normalizeH="0" baseline="0" noProof="0">
                <a:ln>
                  <a:noFill/>
                </a:ln>
                <a:solidFill>
                  <a:schemeClr val="bg1">
                    <a:lumMod val="10000"/>
                  </a:schemeClr>
                </a:solidFill>
                <a:effectLst/>
                <a:uLnTx/>
                <a:uFillTx/>
                <a:latin typeface="Poppins" pitchFamily="2" charset="77"/>
                <a:cs typeface="Poppins" pitchFamily="2" charset="77"/>
              </a:rPr>
              <a:t>Bullet Point</a:t>
            </a:r>
          </a:p>
          <a:p>
            <a:pPr marL="800100" lvl="1" indent="-342900">
              <a:lnSpc>
                <a:spcPct val="90000"/>
              </a:lnSpc>
              <a:spcBef>
                <a:spcPts val="1000"/>
              </a:spcBef>
              <a:buFont typeface="Arial" panose="020B0604020202020204" pitchFamily="34" charset="0"/>
              <a:buChar char="•"/>
              <a:defRPr/>
            </a:pPr>
            <a:r>
              <a:rPr kumimoji="0" lang="en-US" sz="2000" u="none" strike="noStrike" kern="1200" cap="none" spc="0" normalizeH="0" baseline="0" noProof="0">
                <a:ln>
                  <a:noFill/>
                </a:ln>
                <a:solidFill>
                  <a:schemeClr val="bg1">
                    <a:lumMod val="10000"/>
                  </a:schemeClr>
                </a:solidFill>
                <a:effectLst/>
                <a:uLnTx/>
                <a:uFillTx/>
                <a:latin typeface="Poppins" pitchFamily="2" charset="77"/>
                <a:cs typeface="Poppins" pitchFamily="2" charset="77"/>
              </a:rPr>
              <a:t>Sub-bullet point</a:t>
            </a:r>
          </a:p>
          <a:p>
            <a:pPr marL="800100" lvl="1" indent="-342900">
              <a:lnSpc>
                <a:spcPct val="90000"/>
              </a:lnSpc>
              <a:spcBef>
                <a:spcPts val="1000"/>
              </a:spcBef>
              <a:buFont typeface="Arial" panose="020B0604020202020204" pitchFamily="34" charset="0"/>
              <a:buChar char="•"/>
              <a:defRPr/>
            </a:pPr>
            <a:r>
              <a:rPr kumimoji="0" lang="en-US" sz="2000" u="none" strike="noStrike" kern="1200" cap="none" spc="0" normalizeH="0" baseline="0" noProof="0">
                <a:ln>
                  <a:noFill/>
                </a:ln>
                <a:solidFill>
                  <a:schemeClr val="bg1">
                    <a:lumMod val="10000"/>
                  </a:schemeClr>
                </a:solidFill>
                <a:effectLst/>
                <a:uLnTx/>
                <a:uFillTx/>
                <a:latin typeface="Poppins" pitchFamily="2" charset="77"/>
                <a:cs typeface="Poppins" pitchFamily="2" charset="77"/>
              </a:rPr>
              <a:t>Sub-bullet point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u="none" strike="noStrike" kern="1200" cap="none" spc="0" normalizeH="0" baseline="0" noProof="0">
                <a:ln>
                  <a:noFill/>
                </a:ln>
                <a:solidFill>
                  <a:schemeClr val="bg1">
                    <a:lumMod val="10000"/>
                  </a:schemeClr>
                </a:solidFill>
                <a:effectLst/>
                <a:uLnTx/>
                <a:uFillTx/>
                <a:latin typeface="Poppins" pitchFamily="2" charset="77"/>
                <a:cs typeface="Poppins" pitchFamily="2" charset="77"/>
              </a:rPr>
              <a:t>Bullet Point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u="none" strike="noStrike" kern="1200" cap="none" spc="0" normalizeH="0" baseline="0" noProof="0">
                <a:ln>
                  <a:noFill/>
                </a:ln>
                <a:solidFill>
                  <a:schemeClr val="bg1">
                    <a:lumMod val="10000"/>
                  </a:schemeClr>
                </a:solidFill>
                <a:effectLst/>
                <a:uLnTx/>
                <a:uFillTx/>
                <a:latin typeface="Poppins" pitchFamily="2" charset="77"/>
                <a:cs typeface="Poppins" pitchFamily="2" charset="77"/>
              </a:rPr>
              <a:t>Bullet Point</a:t>
            </a:r>
          </a:p>
          <a:p>
            <a:pPr marL="800100" lvl="1" indent="-342900">
              <a:lnSpc>
                <a:spcPct val="90000"/>
              </a:lnSpc>
              <a:spcBef>
                <a:spcPts val="1000"/>
              </a:spcBef>
              <a:buFont typeface="Arial" panose="020B0604020202020204" pitchFamily="34" charset="0"/>
              <a:buChar char="•"/>
              <a:defRPr/>
            </a:pPr>
            <a:r>
              <a:rPr kumimoji="0" lang="en-US" sz="2000" u="none" strike="noStrike" kern="1200" cap="none" spc="0" normalizeH="0" baseline="0" noProof="0">
                <a:ln>
                  <a:noFill/>
                </a:ln>
                <a:solidFill>
                  <a:schemeClr val="bg1">
                    <a:lumMod val="10000"/>
                  </a:schemeClr>
                </a:solidFill>
                <a:effectLst/>
                <a:uLnTx/>
                <a:uFillTx/>
                <a:latin typeface="Poppins" pitchFamily="2" charset="77"/>
                <a:cs typeface="Poppins" pitchFamily="2" charset="77"/>
              </a:rPr>
              <a:t>Sub-bullet point</a:t>
            </a:r>
          </a:p>
          <a:p>
            <a:pPr marL="800100" lvl="1" indent="-342900">
              <a:lnSpc>
                <a:spcPct val="90000"/>
              </a:lnSpc>
              <a:spcBef>
                <a:spcPts val="1000"/>
              </a:spcBef>
              <a:buFont typeface="Arial" panose="020B0604020202020204" pitchFamily="34" charset="0"/>
              <a:buChar char="•"/>
              <a:defRPr/>
            </a:pPr>
            <a:r>
              <a:rPr kumimoji="0" lang="en-US" sz="2000" u="none" strike="noStrike" kern="1200" cap="none" spc="0" normalizeH="0" baseline="0" noProof="0">
                <a:ln>
                  <a:noFill/>
                </a:ln>
                <a:solidFill>
                  <a:schemeClr val="bg1">
                    <a:lumMod val="10000"/>
                  </a:schemeClr>
                </a:solidFill>
                <a:effectLst/>
                <a:uLnTx/>
                <a:uFillTx/>
                <a:latin typeface="Poppins" pitchFamily="2" charset="77"/>
                <a:cs typeface="Poppins" pitchFamily="2" charset="77"/>
              </a:rPr>
              <a:t>Sub-bullet point</a:t>
            </a:r>
          </a:p>
        </p:txBody>
      </p:sp>
      <p:sp>
        <p:nvSpPr>
          <p:cNvPr id="7" name="Title 2">
            <a:extLst>
              <a:ext uri="{FF2B5EF4-FFF2-40B4-BE49-F238E27FC236}">
                <a16:creationId xmlns:a16="http://schemas.microsoft.com/office/drawing/2014/main" id="{26847012-FA28-3CED-CC3E-C99EDD330C2A}"/>
              </a:ext>
            </a:extLst>
          </p:cNvPr>
          <p:cNvSpPr txBox="1">
            <a:spLocks/>
          </p:cNvSpPr>
          <p:nvPr/>
        </p:nvSpPr>
        <p:spPr>
          <a:xfrm>
            <a:off x="1139825" y="654767"/>
            <a:ext cx="8906256" cy="365125"/>
          </a:xfrm>
          <a:prstGeom prst="rect">
            <a:avLst/>
          </a:prstGeom>
          <a:solidFill>
            <a:schemeClr val="bg1">
              <a:alpha val="0"/>
            </a:schemeClr>
          </a:solidFill>
        </p:spPr>
        <p:txBody>
          <a:bodyPr vert="horz" lIns="91440" tIns="45720" rIns="91440" bIns="45720" rtlCol="0" anchor="ctr">
            <a:normAutofit fontScale="25000" lnSpcReduction="20000"/>
          </a:bodyPr>
          <a:lstStyle>
            <a:lvl1pPr algn="l" defTabSz="914400" rtl="0" eaLnBrk="1" latinLnBrk="0" hangingPunct="1">
              <a:spcBef>
                <a:spcPct val="0"/>
              </a:spcBef>
              <a:buNone/>
              <a:defRPr sz="2800" b="1" i="0" kern="1200">
                <a:solidFill>
                  <a:schemeClr val="tx1"/>
                </a:solidFill>
                <a:latin typeface="Poppins SemiBold" pitchFamily="2" charset="77"/>
                <a:ea typeface="+mj-ea"/>
                <a:cs typeface="Poppins SemiBold" pitchFamily="2" charset="77"/>
              </a:defRPr>
            </a:lvl1pPr>
          </a:lstStyle>
          <a:p>
            <a:r>
              <a:rPr lang="en-US" sz="12800">
                <a:solidFill>
                  <a:srgbClr val="00214D"/>
                </a:solidFill>
              </a:rPr>
              <a:t>Header</a:t>
            </a:r>
            <a:endParaRPr lang="en-US" sz="3200">
              <a:solidFill>
                <a:srgbClr val="00214D"/>
              </a:solidFill>
            </a:endParaRPr>
          </a:p>
        </p:txBody>
      </p:sp>
      <p:sp>
        <p:nvSpPr>
          <p:cNvPr id="3" name="TextBox 2">
            <a:extLst>
              <a:ext uri="{FF2B5EF4-FFF2-40B4-BE49-F238E27FC236}">
                <a16:creationId xmlns:a16="http://schemas.microsoft.com/office/drawing/2014/main" id="{3492FD67-7940-DC25-30F4-7C63EA12314D}"/>
              </a:ext>
            </a:extLst>
          </p:cNvPr>
          <p:cNvSpPr txBox="1"/>
          <p:nvPr/>
        </p:nvSpPr>
        <p:spPr>
          <a:xfrm>
            <a:off x="4589044" y="1453386"/>
            <a:ext cx="3231567" cy="3669210"/>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2400" b="1" strike="noStrike" kern="1200" cap="none" spc="0" normalizeH="0" baseline="0" noProof="0">
                <a:ln>
                  <a:noFill/>
                </a:ln>
                <a:solidFill>
                  <a:schemeClr val="accent2"/>
                </a:solidFill>
                <a:effectLst/>
                <a:uLnTx/>
                <a:uFillTx/>
                <a:latin typeface="Poppins SemiBold" pitchFamily="2" charset="77"/>
                <a:cs typeface="Poppins SemiBold" pitchFamily="2" charset="77"/>
              </a:rPr>
              <a:t>Sample Heading</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u="none" strike="noStrike" kern="1200" cap="none" spc="0" normalizeH="0" baseline="0" noProof="0">
                <a:ln>
                  <a:noFill/>
                </a:ln>
                <a:solidFill>
                  <a:schemeClr val="bg1">
                    <a:lumMod val="10000"/>
                  </a:schemeClr>
                </a:solidFill>
                <a:effectLst/>
                <a:uLnTx/>
                <a:uFillTx/>
                <a:latin typeface="Poppins" pitchFamily="2" charset="77"/>
                <a:cs typeface="Poppins" pitchFamily="2" charset="77"/>
              </a:rPr>
              <a:t>Bullet Point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u="none" strike="noStrike" kern="1200" cap="none" spc="0" normalizeH="0" baseline="0" noProof="0">
                <a:ln>
                  <a:noFill/>
                </a:ln>
                <a:solidFill>
                  <a:schemeClr val="bg1">
                    <a:lumMod val="10000"/>
                  </a:schemeClr>
                </a:solidFill>
                <a:effectLst/>
                <a:uLnTx/>
                <a:uFillTx/>
                <a:latin typeface="Poppins" pitchFamily="2" charset="77"/>
                <a:cs typeface="Poppins" pitchFamily="2" charset="77"/>
              </a:rPr>
              <a:t>Bullet Point</a:t>
            </a:r>
          </a:p>
          <a:p>
            <a:pPr marL="800100" lvl="1" indent="-342900">
              <a:lnSpc>
                <a:spcPct val="90000"/>
              </a:lnSpc>
              <a:spcBef>
                <a:spcPts val="1000"/>
              </a:spcBef>
              <a:buFont typeface="Arial" panose="020B0604020202020204" pitchFamily="34" charset="0"/>
              <a:buChar char="•"/>
              <a:defRPr/>
            </a:pPr>
            <a:r>
              <a:rPr kumimoji="0" lang="en-US" sz="2000" u="none" strike="noStrike" kern="1200" cap="none" spc="0" normalizeH="0" baseline="0" noProof="0">
                <a:ln>
                  <a:noFill/>
                </a:ln>
                <a:solidFill>
                  <a:schemeClr val="bg1">
                    <a:lumMod val="10000"/>
                  </a:schemeClr>
                </a:solidFill>
                <a:effectLst/>
                <a:uLnTx/>
                <a:uFillTx/>
                <a:latin typeface="Poppins" pitchFamily="2" charset="77"/>
                <a:cs typeface="Poppins" pitchFamily="2" charset="77"/>
              </a:rPr>
              <a:t>Sub-bullet point</a:t>
            </a:r>
          </a:p>
          <a:p>
            <a:pPr marL="800100" lvl="1" indent="-342900">
              <a:lnSpc>
                <a:spcPct val="90000"/>
              </a:lnSpc>
              <a:spcBef>
                <a:spcPts val="1000"/>
              </a:spcBef>
              <a:buFont typeface="Arial" panose="020B0604020202020204" pitchFamily="34" charset="0"/>
              <a:buChar char="•"/>
              <a:defRPr/>
            </a:pPr>
            <a:r>
              <a:rPr kumimoji="0" lang="en-US" sz="2000" u="none" strike="noStrike" kern="1200" cap="none" spc="0" normalizeH="0" baseline="0" noProof="0">
                <a:ln>
                  <a:noFill/>
                </a:ln>
                <a:solidFill>
                  <a:schemeClr val="bg1">
                    <a:lumMod val="10000"/>
                  </a:schemeClr>
                </a:solidFill>
                <a:effectLst/>
                <a:uLnTx/>
                <a:uFillTx/>
                <a:latin typeface="Poppins" pitchFamily="2" charset="77"/>
                <a:cs typeface="Poppins" pitchFamily="2" charset="77"/>
              </a:rPr>
              <a:t>Sub-bullet point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u="none" strike="noStrike" kern="1200" cap="none" spc="0" normalizeH="0" baseline="0" noProof="0">
                <a:ln>
                  <a:noFill/>
                </a:ln>
                <a:solidFill>
                  <a:schemeClr val="bg1">
                    <a:lumMod val="10000"/>
                  </a:schemeClr>
                </a:solidFill>
                <a:effectLst/>
                <a:uLnTx/>
                <a:uFillTx/>
                <a:latin typeface="Poppins" pitchFamily="2" charset="77"/>
                <a:cs typeface="Poppins" pitchFamily="2" charset="77"/>
              </a:rPr>
              <a:t>Bullet Point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u="none" strike="noStrike" kern="1200" cap="none" spc="0" normalizeH="0" baseline="0" noProof="0">
                <a:ln>
                  <a:noFill/>
                </a:ln>
                <a:solidFill>
                  <a:schemeClr val="bg1">
                    <a:lumMod val="10000"/>
                  </a:schemeClr>
                </a:solidFill>
                <a:effectLst/>
                <a:uLnTx/>
                <a:uFillTx/>
                <a:latin typeface="Poppins" pitchFamily="2" charset="77"/>
                <a:cs typeface="Poppins" pitchFamily="2" charset="77"/>
              </a:rPr>
              <a:t>Bullet Point</a:t>
            </a:r>
          </a:p>
          <a:p>
            <a:pPr marL="800100" lvl="1" indent="-342900">
              <a:lnSpc>
                <a:spcPct val="90000"/>
              </a:lnSpc>
              <a:spcBef>
                <a:spcPts val="1000"/>
              </a:spcBef>
              <a:buFont typeface="Arial" panose="020B0604020202020204" pitchFamily="34" charset="0"/>
              <a:buChar char="•"/>
              <a:defRPr/>
            </a:pPr>
            <a:r>
              <a:rPr kumimoji="0" lang="en-US" sz="2000" u="none" strike="noStrike" kern="1200" cap="none" spc="0" normalizeH="0" baseline="0" noProof="0">
                <a:ln>
                  <a:noFill/>
                </a:ln>
                <a:solidFill>
                  <a:schemeClr val="bg1">
                    <a:lumMod val="10000"/>
                  </a:schemeClr>
                </a:solidFill>
                <a:effectLst/>
                <a:uLnTx/>
                <a:uFillTx/>
                <a:latin typeface="Poppins" pitchFamily="2" charset="77"/>
                <a:cs typeface="Poppins" pitchFamily="2" charset="77"/>
              </a:rPr>
              <a:t>Sub-bullet point</a:t>
            </a:r>
          </a:p>
          <a:p>
            <a:pPr marL="800100" lvl="1" indent="-342900">
              <a:lnSpc>
                <a:spcPct val="90000"/>
              </a:lnSpc>
              <a:spcBef>
                <a:spcPts val="1000"/>
              </a:spcBef>
              <a:buFont typeface="Arial" panose="020B0604020202020204" pitchFamily="34" charset="0"/>
              <a:buChar char="•"/>
              <a:defRPr/>
            </a:pPr>
            <a:r>
              <a:rPr kumimoji="0" lang="en-US" sz="2000" u="none" strike="noStrike" kern="1200" cap="none" spc="0" normalizeH="0" baseline="0" noProof="0">
                <a:ln>
                  <a:noFill/>
                </a:ln>
                <a:solidFill>
                  <a:schemeClr val="bg1">
                    <a:lumMod val="10000"/>
                  </a:schemeClr>
                </a:solidFill>
                <a:effectLst/>
                <a:uLnTx/>
                <a:uFillTx/>
                <a:latin typeface="Poppins" pitchFamily="2" charset="77"/>
                <a:cs typeface="Poppins" pitchFamily="2" charset="77"/>
              </a:rPr>
              <a:t>Sub-bullet point</a:t>
            </a:r>
          </a:p>
        </p:txBody>
      </p:sp>
    </p:spTree>
    <p:extLst>
      <p:ext uri="{BB962C8B-B14F-4D97-AF65-F5344CB8AC3E}">
        <p14:creationId xmlns:p14="http://schemas.microsoft.com/office/powerpoint/2010/main" val="9182291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AFE0015C-EE2C-3A69-C4C7-D72F8D9CA528}"/>
              </a:ext>
            </a:extLst>
          </p:cNvPr>
          <p:cNvSpPr>
            <a:spLocks noGrp="1"/>
          </p:cNvSpPr>
          <p:nvPr>
            <p:ph sz="quarter" idx="13"/>
          </p:nvPr>
        </p:nvSpPr>
        <p:spPr>
          <a:xfrm>
            <a:off x="1139825" y="1276897"/>
            <a:ext cx="4760561" cy="1428656"/>
          </a:xfrm>
        </p:spPr>
        <p:txBody>
          <a:bodyPr vert="horz" lIns="91440" tIns="45720" rIns="91440" bIns="45720" rtlCol="0" anchor="t">
            <a:noAutofit/>
          </a:bodyPr>
          <a:lstStyle/>
          <a:p>
            <a:pPr marL="0" indent="0">
              <a:lnSpc>
                <a:spcPct val="150000"/>
              </a:lnSpc>
              <a:buFont typeface="Arial" panose="020B0604020202020204" pitchFamily="34" charset="0"/>
              <a:buNone/>
            </a:pPr>
            <a:r>
              <a:rPr lang="en-US" sz="2000" b="1">
                <a:solidFill>
                  <a:schemeClr val="bg1">
                    <a:lumMod val="10000"/>
                  </a:schemeClr>
                </a:solidFill>
                <a:latin typeface="Poppins" panose="00000500000000000000" pitchFamily="2" charset="0"/>
                <a:ea typeface="Calibri" panose="020F0502020204030204" pitchFamily="34" charset="0"/>
                <a:cs typeface="Poppins" panose="00000500000000000000" pitchFamily="2" charset="0"/>
              </a:rPr>
              <a:t>Use colorful graphics to help you tell your story. </a:t>
            </a:r>
            <a:r>
              <a:rPr lang="en-US" sz="2000">
                <a:solidFill>
                  <a:schemeClr val="bg1">
                    <a:lumMod val="10000"/>
                  </a:schemeClr>
                </a:solidFill>
                <a:latin typeface="Poppins" panose="00000500000000000000" pitchFamily="2" charset="0"/>
                <a:ea typeface="Calibri" panose="020F0502020204030204" pitchFamily="34" charset="0"/>
                <a:cs typeface="Poppins" panose="00000500000000000000" pitchFamily="2" charset="0"/>
              </a:rPr>
              <a:t>Make them large so they are visible</a:t>
            </a:r>
            <a:r>
              <a:rPr lang="en-US" sz="2000">
                <a:latin typeface="Poppins" panose="00000500000000000000" pitchFamily="2" charset="0"/>
                <a:ea typeface="Calibri" panose="020F0502020204030204" pitchFamily="34" charset="0"/>
                <a:cs typeface="Poppins" panose="00000500000000000000" pitchFamily="2" charset="0"/>
              </a:rPr>
              <a:t>.</a:t>
            </a:r>
          </a:p>
        </p:txBody>
      </p:sp>
      <p:sp>
        <p:nvSpPr>
          <p:cNvPr id="7" name="Content Placeholder 2">
            <a:extLst>
              <a:ext uri="{FF2B5EF4-FFF2-40B4-BE49-F238E27FC236}">
                <a16:creationId xmlns:a16="http://schemas.microsoft.com/office/drawing/2014/main" id="{0AD01549-6B9F-DA4E-735C-42C795293B33}"/>
              </a:ext>
            </a:extLst>
          </p:cNvPr>
          <p:cNvSpPr txBox="1">
            <a:spLocks/>
          </p:cNvSpPr>
          <p:nvPr/>
        </p:nvSpPr>
        <p:spPr>
          <a:xfrm>
            <a:off x="1224936" y="1242686"/>
            <a:ext cx="6551903" cy="262797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rgbClr val="FF660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F660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F66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66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F66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300000"/>
              </a:lnSpc>
              <a:buFont typeface="Arial" panose="020B0604020202020204" pitchFamily="34" charset="0"/>
              <a:buNone/>
            </a:pPr>
            <a:endParaRPr lang="en-US">
              <a:latin typeface="Poppins" panose="00000500000000000000" pitchFamily="2" charset="0"/>
              <a:ea typeface="Calibri" panose="020F0502020204030204" pitchFamily="34" charset="0"/>
              <a:cs typeface="Poppins" panose="00000500000000000000" pitchFamily="2" charset="0"/>
            </a:endParaRPr>
          </a:p>
        </p:txBody>
      </p:sp>
      <p:sp>
        <p:nvSpPr>
          <p:cNvPr id="10" name="Content Placeholder 1">
            <a:extLst>
              <a:ext uri="{FF2B5EF4-FFF2-40B4-BE49-F238E27FC236}">
                <a16:creationId xmlns:a16="http://schemas.microsoft.com/office/drawing/2014/main" id="{3D75F285-A097-F266-5608-8BB2746A7D48}"/>
              </a:ext>
            </a:extLst>
          </p:cNvPr>
          <p:cNvSpPr txBox="1">
            <a:spLocks/>
          </p:cNvSpPr>
          <p:nvPr/>
        </p:nvSpPr>
        <p:spPr>
          <a:xfrm>
            <a:off x="1139825" y="2874835"/>
            <a:ext cx="6344889" cy="1428656"/>
          </a:xfrm>
          <a:prstGeom prst="rect">
            <a:avLst/>
          </a:prstGeom>
        </p:spPr>
        <p:txBody>
          <a:bodyPr vert="horz" lIns="91440" tIns="45720" rIns="91440" bIns="45720" rtlCol="0"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kern="1200">
                <a:solidFill>
                  <a:schemeClr val="tx2"/>
                </a:solidFill>
                <a:latin typeface="Poppins" pitchFamily="2" charset="77"/>
                <a:ea typeface="+mn-ea"/>
                <a:cs typeface="Poppins" pitchFamily="2" charset="77"/>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b="0" i="0" kern="1200">
                <a:solidFill>
                  <a:schemeClr val="tx2"/>
                </a:solidFill>
                <a:latin typeface="Poppins" pitchFamily="2" charset="77"/>
                <a:ea typeface="+mn-ea"/>
                <a:cs typeface="Poppins" pitchFamily="2" charset="77"/>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5pPr>
            <a:lvl6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6pPr>
            <a:lvl7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7pPr>
            <a:lvl8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ct val="30000"/>
              </a:spcBef>
              <a:buClr>
                <a:schemeClr val="tx1">
                  <a:lumMod val="75000"/>
                  <a:lumOff val="25000"/>
                </a:schemeClr>
              </a:buClr>
              <a:buFont typeface="Arial" panose="020B0604020202020204" pitchFamily="34" charset="0"/>
              <a:buNone/>
              <a:defRPr sz="1800" kern="1200" baseline="0">
                <a:solidFill>
                  <a:schemeClr val="tx1">
                    <a:lumMod val="75000"/>
                    <a:lumOff val="25000"/>
                  </a:schemeClr>
                </a:solidFill>
                <a:latin typeface="+mn-lt"/>
                <a:ea typeface="+mn-ea"/>
                <a:cs typeface="+mn-cs"/>
              </a:defRPr>
            </a:lvl9pPr>
          </a:lstStyle>
          <a:p>
            <a:pPr>
              <a:lnSpc>
                <a:spcPct val="150000"/>
              </a:lnSpc>
            </a:pPr>
            <a:r>
              <a:rPr lang="en-US" b="1">
                <a:solidFill>
                  <a:schemeClr val="bg1">
                    <a:lumMod val="10000"/>
                  </a:schemeClr>
                </a:solidFill>
                <a:latin typeface="Poppins" panose="00000500000000000000" pitchFamily="2" charset="0"/>
                <a:ea typeface="Calibri" panose="020F0502020204030204" pitchFamily="34" charset="0"/>
                <a:cs typeface="Poppins" panose="00000500000000000000" pitchFamily="2" charset="0"/>
              </a:rPr>
              <a:t>The DOT photo archive gives you access to over 100+ icons that can be used in your presentations in black, white, CT blue, safety orange and interstate green!</a:t>
            </a:r>
            <a:endParaRPr lang="en-US">
              <a:latin typeface="Poppins" panose="00000500000000000000" pitchFamily="2" charset="0"/>
              <a:ea typeface="Calibri" panose="020F0502020204030204" pitchFamily="34" charset="0"/>
              <a:cs typeface="Poppins" panose="00000500000000000000" pitchFamily="2" charset="0"/>
            </a:endParaRPr>
          </a:p>
        </p:txBody>
      </p:sp>
      <p:pic>
        <p:nvPicPr>
          <p:cNvPr id="19" name="Picture 18" descr="Icon&#10;&#10;Description automatically generated">
            <a:extLst>
              <a:ext uri="{FF2B5EF4-FFF2-40B4-BE49-F238E27FC236}">
                <a16:creationId xmlns:a16="http://schemas.microsoft.com/office/drawing/2014/main" id="{582488E6-1CF4-7F79-2A2B-083F810DA7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2675" y="4948458"/>
            <a:ext cx="1828578" cy="1828578"/>
          </a:xfrm>
          <a:prstGeom prst="rect">
            <a:avLst/>
          </a:prstGeom>
        </p:spPr>
      </p:pic>
      <p:pic>
        <p:nvPicPr>
          <p:cNvPr id="34" name="Picture 33" descr="Shape&#10;&#10;Description automatically generated with low confidence">
            <a:extLst>
              <a:ext uri="{FF2B5EF4-FFF2-40B4-BE49-F238E27FC236}">
                <a16:creationId xmlns:a16="http://schemas.microsoft.com/office/drawing/2014/main" id="{0363C629-BC0D-CDCF-F11B-024B21975B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7544" y="1144472"/>
            <a:ext cx="1828578" cy="1828578"/>
          </a:xfrm>
          <a:prstGeom prst="rect">
            <a:avLst/>
          </a:prstGeom>
        </p:spPr>
      </p:pic>
      <p:pic>
        <p:nvPicPr>
          <p:cNvPr id="38" name="Picture 37" descr="Icon&#10;&#10;Description automatically generated">
            <a:extLst>
              <a:ext uri="{FF2B5EF4-FFF2-40B4-BE49-F238E27FC236}">
                <a16:creationId xmlns:a16="http://schemas.microsoft.com/office/drawing/2014/main" id="{59E955E4-03AD-2A36-017F-84316A7D41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7720" y="4605199"/>
            <a:ext cx="1828578" cy="1828578"/>
          </a:xfrm>
          <a:prstGeom prst="rect">
            <a:avLst/>
          </a:prstGeom>
        </p:spPr>
      </p:pic>
      <p:pic>
        <p:nvPicPr>
          <p:cNvPr id="42" name="Picture 41" descr="Icon&#10;&#10;Description automatically generated">
            <a:extLst>
              <a:ext uri="{FF2B5EF4-FFF2-40B4-BE49-F238E27FC236}">
                <a16:creationId xmlns:a16="http://schemas.microsoft.com/office/drawing/2014/main" id="{3C69EC04-B0CC-B3E5-EFAC-2C37D5A15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5756" y="2874835"/>
            <a:ext cx="1828578" cy="1828578"/>
          </a:xfrm>
          <a:prstGeom prst="rect">
            <a:avLst/>
          </a:prstGeom>
        </p:spPr>
      </p:pic>
      <p:sp>
        <p:nvSpPr>
          <p:cNvPr id="43" name="Title 2">
            <a:extLst>
              <a:ext uri="{FF2B5EF4-FFF2-40B4-BE49-F238E27FC236}">
                <a16:creationId xmlns:a16="http://schemas.microsoft.com/office/drawing/2014/main" id="{62BD3CA4-D8FB-76F8-C4D2-7F4D1C506F36}"/>
              </a:ext>
            </a:extLst>
          </p:cNvPr>
          <p:cNvSpPr txBox="1">
            <a:spLocks/>
          </p:cNvSpPr>
          <p:nvPr/>
        </p:nvSpPr>
        <p:spPr>
          <a:xfrm>
            <a:off x="1139825" y="654767"/>
            <a:ext cx="8906256" cy="365125"/>
          </a:xfrm>
          <a:prstGeom prst="rect">
            <a:avLst/>
          </a:prstGeom>
          <a:solidFill>
            <a:schemeClr val="bg1">
              <a:alpha val="0"/>
            </a:schemeClr>
          </a:solidFill>
        </p:spPr>
        <p:txBody>
          <a:bodyPr vert="horz" lIns="91440" tIns="45720" rIns="91440" bIns="45720" rtlCol="0" anchor="ctr">
            <a:noAutofit/>
          </a:bodyPr>
          <a:lstStyle>
            <a:lvl1pPr algn="l" defTabSz="914400" rtl="0" eaLnBrk="1" latinLnBrk="0" hangingPunct="1">
              <a:spcBef>
                <a:spcPct val="0"/>
              </a:spcBef>
              <a:buNone/>
              <a:defRPr sz="2800" b="1" i="0" kern="1200">
                <a:solidFill>
                  <a:schemeClr val="tx1"/>
                </a:solidFill>
                <a:latin typeface="Poppins SemiBold" pitchFamily="2" charset="77"/>
                <a:ea typeface="+mj-ea"/>
                <a:cs typeface="Poppins SemiBold" pitchFamily="2" charset="77"/>
              </a:defRPr>
            </a:lvl1pPr>
          </a:lstStyle>
          <a:p>
            <a:r>
              <a:rPr lang="en-US" sz="3200">
                <a:solidFill>
                  <a:srgbClr val="00214D"/>
                </a:solidFill>
              </a:rPr>
              <a:t>Graphics</a:t>
            </a:r>
          </a:p>
        </p:txBody>
      </p:sp>
    </p:spTree>
    <p:extLst>
      <p:ext uri="{BB962C8B-B14F-4D97-AF65-F5344CB8AC3E}">
        <p14:creationId xmlns:p14="http://schemas.microsoft.com/office/powerpoint/2010/main" val="39716782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C40093-9CC9-3B56-4EE5-309D56CAC0B5}"/>
              </a:ext>
            </a:extLst>
          </p:cNvPr>
          <p:cNvSpPr>
            <a:spLocks noGrp="1"/>
          </p:cNvSpPr>
          <p:nvPr>
            <p:ph sz="quarter" idx="13"/>
          </p:nvPr>
        </p:nvSpPr>
        <p:spPr>
          <a:xfrm>
            <a:off x="1138426" y="1326768"/>
            <a:ext cx="10266554" cy="640080"/>
          </a:xfrm>
        </p:spPr>
        <p:txBody>
          <a:bodyPr lIns="91440" tIns="45720" rIns="91440" bIns="45720" anchor="t"/>
          <a:lstStyle/>
          <a:p>
            <a:r>
              <a:rPr lang="en-US">
                <a:solidFill>
                  <a:schemeClr val="bg1">
                    <a:lumMod val="10000"/>
                  </a:schemeClr>
                </a:solidFill>
                <a:latin typeface="Poppins"/>
                <a:cs typeface="Poppins"/>
              </a:rPr>
              <a:t>Did you know that we have a photo archive? Check it out and use some of the assets in your presentation! Click here: </a:t>
            </a:r>
            <a:r>
              <a:rPr lang="en-US">
                <a:solidFill>
                  <a:schemeClr val="bg1">
                    <a:lumMod val="10000"/>
                  </a:schemeClr>
                </a:solidFill>
                <a:latin typeface="Poppins"/>
                <a:cs typeface="Poppins"/>
                <a:hlinkClick r:id="rId2">
                  <a:extLst>
                    <a:ext uri="{A12FA001-AC4F-418D-AE19-62706E023703}">
                      <ahyp:hlinkClr xmlns:ahyp="http://schemas.microsoft.com/office/drawing/2018/hyperlinkcolor" val="tx"/>
                    </a:ext>
                  </a:extLst>
                </a:hlinkClick>
              </a:rPr>
              <a:t>CTDOT Photo Archive</a:t>
            </a:r>
            <a:endParaRPr lang="en-US">
              <a:solidFill>
                <a:schemeClr val="bg1">
                  <a:lumMod val="10000"/>
                </a:schemeClr>
              </a:solidFill>
            </a:endParaRPr>
          </a:p>
        </p:txBody>
      </p:sp>
      <p:pic>
        <p:nvPicPr>
          <p:cNvPr id="5" name="Picture 4" descr="A picture containing grass, way, scene, road&#10;&#10;Description automatically generated">
            <a:extLst>
              <a:ext uri="{FF2B5EF4-FFF2-40B4-BE49-F238E27FC236}">
                <a16:creationId xmlns:a16="http://schemas.microsoft.com/office/drawing/2014/main" id="{49B7CC0C-F72D-4452-D774-7D45F36226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8426" y="2484175"/>
            <a:ext cx="3645764" cy="2050742"/>
          </a:xfrm>
          <a:prstGeom prst="rect">
            <a:avLst/>
          </a:prstGeom>
        </p:spPr>
      </p:pic>
      <p:pic>
        <p:nvPicPr>
          <p:cNvPr id="7" name="Picture 6">
            <a:extLst>
              <a:ext uri="{FF2B5EF4-FFF2-40B4-BE49-F238E27FC236}">
                <a16:creationId xmlns:a16="http://schemas.microsoft.com/office/drawing/2014/main" id="{41C85C9D-97C1-A1A7-B520-32E59E17DCB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13930" y="2484175"/>
            <a:ext cx="3076111" cy="2050741"/>
          </a:xfrm>
          <a:prstGeom prst="rect">
            <a:avLst/>
          </a:prstGeom>
        </p:spPr>
      </p:pic>
      <p:pic>
        <p:nvPicPr>
          <p:cNvPr id="9" name="Picture 8" descr="A bus travels down the street&#10;&#10;Description automatically generated with medium confidence">
            <a:extLst>
              <a:ext uri="{FF2B5EF4-FFF2-40B4-BE49-F238E27FC236}">
                <a16:creationId xmlns:a16="http://schemas.microsoft.com/office/drawing/2014/main" id="{783D3356-726F-D905-9DE6-11676A8973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1004" y="2484174"/>
            <a:ext cx="3076112" cy="2050742"/>
          </a:xfrm>
          <a:prstGeom prst="rect">
            <a:avLst/>
          </a:prstGeom>
        </p:spPr>
      </p:pic>
      <p:sp>
        <p:nvSpPr>
          <p:cNvPr id="12" name="Title 2">
            <a:extLst>
              <a:ext uri="{FF2B5EF4-FFF2-40B4-BE49-F238E27FC236}">
                <a16:creationId xmlns:a16="http://schemas.microsoft.com/office/drawing/2014/main" id="{7B6E7B78-8293-5646-D217-D956986766A7}"/>
              </a:ext>
            </a:extLst>
          </p:cNvPr>
          <p:cNvSpPr>
            <a:spLocks noGrp="1"/>
          </p:cNvSpPr>
          <p:nvPr>
            <p:ph type="title"/>
          </p:nvPr>
        </p:nvSpPr>
        <p:spPr>
          <a:xfrm>
            <a:off x="1139825" y="654767"/>
            <a:ext cx="8906256" cy="365125"/>
          </a:xfrm>
        </p:spPr>
        <p:txBody>
          <a:bodyPr>
            <a:normAutofit fontScale="90000"/>
          </a:bodyPr>
          <a:lstStyle/>
          <a:p>
            <a:r>
              <a:rPr lang="en-US" sz="3600">
                <a:solidFill>
                  <a:srgbClr val="00214D"/>
                </a:solidFill>
              </a:rPr>
              <a:t>Photo Archive</a:t>
            </a:r>
            <a:endParaRPr lang="en-US" sz="3200">
              <a:solidFill>
                <a:srgbClr val="00214D"/>
              </a:solidFill>
            </a:endParaRPr>
          </a:p>
        </p:txBody>
      </p:sp>
    </p:spTree>
    <p:extLst>
      <p:ext uri="{BB962C8B-B14F-4D97-AF65-F5344CB8AC3E}">
        <p14:creationId xmlns:p14="http://schemas.microsoft.com/office/powerpoint/2010/main" val="8524885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6A790262-CFAB-1110-3BE7-19F5EDF1EC1D}"/>
              </a:ext>
            </a:extLst>
          </p:cNvPr>
          <p:cNvSpPr txBox="1">
            <a:spLocks/>
          </p:cNvSpPr>
          <p:nvPr/>
        </p:nvSpPr>
        <p:spPr>
          <a:xfrm>
            <a:off x="1139825" y="654767"/>
            <a:ext cx="3760649" cy="365125"/>
          </a:xfrm>
          <a:prstGeom prst="rect">
            <a:avLst/>
          </a:prstGeom>
          <a:solidFill>
            <a:schemeClr val="bg1">
              <a:alpha val="0"/>
            </a:schemeClr>
          </a:solidFill>
        </p:spPr>
        <p:txBody>
          <a:bodyPr vert="horz" lIns="91440" tIns="45720" rIns="91440" bIns="45720" rtlCol="0" anchor="ctr">
            <a:noAutofit/>
          </a:bodyPr>
          <a:lstStyle>
            <a:lvl1pPr algn="l" defTabSz="914400" rtl="0" eaLnBrk="1" latinLnBrk="0" hangingPunct="1">
              <a:spcBef>
                <a:spcPct val="0"/>
              </a:spcBef>
              <a:buNone/>
              <a:defRPr sz="2800" b="1" i="0" kern="1200">
                <a:solidFill>
                  <a:schemeClr val="tx1"/>
                </a:solidFill>
                <a:latin typeface="Poppins SemiBold" pitchFamily="2" charset="77"/>
                <a:ea typeface="+mj-ea"/>
                <a:cs typeface="Poppins SemiBold" pitchFamily="2" charset="77"/>
              </a:defRPr>
            </a:lvl1pPr>
          </a:lstStyle>
          <a:p>
            <a:r>
              <a:rPr lang="en-US" sz="3200">
                <a:solidFill>
                  <a:srgbClr val="00214D"/>
                </a:solidFill>
              </a:rPr>
              <a:t>ADA Compliance</a:t>
            </a:r>
          </a:p>
        </p:txBody>
      </p:sp>
      <p:sp>
        <p:nvSpPr>
          <p:cNvPr id="10" name="Content Placeholder 1">
            <a:extLst>
              <a:ext uri="{FF2B5EF4-FFF2-40B4-BE49-F238E27FC236}">
                <a16:creationId xmlns:a16="http://schemas.microsoft.com/office/drawing/2014/main" id="{EC9C43C7-4908-1ACB-D779-7F49160F02EB}"/>
              </a:ext>
            </a:extLst>
          </p:cNvPr>
          <p:cNvSpPr txBox="1">
            <a:spLocks/>
          </p:cNvSpPr>
          <p:nvPr/>
        </p:nvSpPr>
        <p:spPr>
          <a:xfrm>
            <a:off x="1139824" y="1332300"/>
            <a:ext cx="10702987" cy="1428656"/>
          </a:xfrm>
          <a:prstGeom prst="rect">
            <a:avLst/>
          </a:prstGeom>
        </p:spPr>
        <p:txBody>
          <a:bodyPr vert="horz" lIns="91440" tIns="45720" rIns="91440" bIns="45720" rtlCol="0"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kern="1200">
                <a:solidFill>
                  <a:schemeClr val="accent2"/>
                </a:solidFill>
                <a:latin typeface="Poppins" pitchFamily="2" charset="77"/>
                <a:ea typeface="+mn-ea"/>
                <a:cs typeface="Poppins" pitchFamily="2" charset="77"/>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b="0" i="0" kern="1200">
                <a:solidFill>
                  <a:schemeClr val="tx2"/>
                </a:solidFill>
                <a:latin typeface="Poppins" pitchFamily="2" charset="77"/>
                <a:ea typeface="+mn-ea"/>
                <a:cs typeface="Poppins" pitchFamily="2" charset="77"/>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5pPr>
            <a:lvl6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6pPr>
            <a:lvl7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7pPr>
            <a:lvl8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ct val="30000"/>
              </a:spcBef>
              <a:buClr>
                <a:schemeClr val="tx1">
                  <a:lumMod val="75000"/>
                  <a:lumOff val="25000"/>
                </a:schemeClr>
              </a:buClr>
              <a:buFont typeface="Arial" panose="020B0604020202020204" pitchFamily="34" charset="0"/>
              <a:buNone/>
              <a:defRPr sz="1800" kern="1200" baseline="0">
                <a:solidFill>
                  <a:schemeClr val="tx1">
                    <a:lumMod val="75000"/>
                    <a:lumOff val="25000"/>
                  </a:schemeClr>
                </a:solidFill>
                <a:latin typeface="+mn-lt"/>
                <a:ea typeface="+mn-ea"/>
                <a:cs typeface="+mn-cs"/>
              </a:defRPr>
            </a:lvl9pPr>
          </a:lstStyle>
          <a:p>
            <a:pPr>
              <a:lnSpc>
                <a:spcPct val="150000"/>
              </a:lnSpc>
            </a:pPr>
            <a:r>
              <a:rPr lang="en-US">
                <a:solidFill>
                  <a:schemeClr val="bg1">
                    <a:lumMod val="10000"/>
                  </a:schemeClr>
                </a:solidFill>
                <a:latin typeface="Poppins" panose="00000500000000000000" pitchFamily="2" charset="0"/>
                <a:ea typeface="Calibri" panose="020F0502020204030204" pitchFamily="34" charset="0"/>
                <a:cs typeface="Poppins" panose="00000500000000000000" pitchFamily="2" charset="0"/>
              </a:rPr>
              <a:t>Remember to follow ADA compliance rules for colors and typography when forming your slides!</a:t>
            </a:r>
            <a:endParaRPr lang="en-US">
              <a:latin typeface="Poppins" panose="00000500000000000000" pitchFamily="2" charset="0"/>
              <a:ea typeface="Calibri" panose="020F0502020204030204" pitchFamily="34" charset="0"/>
              <a:cs typeface="Poppins" panose="00000500000000000000" pitchFamily="2" charset="0"/>
            </a:endParaRPr>
          </a:p>
        </p:txBody>
      </p:sp>
      <p:pic>
        <p:nvPicPr>
          <p:cNvPr id="12" name="Picture 11" descr="Chart, bubble chart&#10;&#10;Description automatically generated">
            <a:extLst>
              <a:ext uri="{FF2B5EF4-FFF2-40B4-BE49-F238E27FC236}">
                <a16:creationId xmlns:a16="http://schemas.microsoft.com/office/drawing/2014/main" id="{BD7386EF-DD85-0DDA-D148-76359320882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976" b="32284"/>
          <a:stretch/>
        </p:blipFill>
        <p:spPr>
          <a:xfrm>
            <a:off x="1007957" y="2390774"/>
            <a:ext cx="10834854" cy="3745783"/>
          </a:xfrm>
          <a:prstGeom prst="rect">
            <a:avLst/>
          </a:prstGeom>
        </p:spPr>
      </p:pic>
    </p:spTree>
    <p:extLst>
      <p:ext uri="{BB962C8B-B14F-4D97-AF65-F5344CB8AC3E}">
        <p14:creationId xmlns:p14="http://schemas.microsoft.com/office/powerpoint/2010/main" val="41075586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D93CF3-E257-480F-09B3-8EACEB199A31}"/>
              </a:ext>
            </a:extLst>
          </p:cNvPr>
          <p:cNvSpPr>
            <a:spLocks noGrp="1"/>
          </p:cNvSpPr>
          <p:nvPr>
            <p:ph type="title"/>
          </p:nvPr>
        </p:nvSpPr>
        <p:spPr>
          <a:xfrm>
            <a:off x="4564777" y="2943136"/>
            <a:ext cx="7611908" cy="1111495"/>
          </a:xfrm>
        </p:spPr>
        <p:txBody>
          <a:bodyPr>
            <a:normAutofit fontScale="90000"/>
          </a:bodyPr>
          <a:lstStyle/>
          <a:p>
            <a:r>
              <a:rPr lang="en-US" sz="4400">
                <a:solidFill>
                  <a:srgbClr val="00214D"/>
                </a:solidFill>
              </a:rPr>
              <a:t>Title Slide Primary</a:t>
            </a:r>
            <a:br>
              <a:rPr lang="en-US" sz="4400">
                <a:solidFill>
                  <a:srgbClr val="00214D"/>
                </a:solidFill>
              </a:rPr>
            </a:br>
            <a:r>
              <a:rPr lang="en-US" sz="4000">
                <a:solidFill>
                  <a:srgbClr val="00214D"/>
                </a:solidFill>
              </a:rPr>
              <a:t>Title (1 of 2)</a:t>
            </a:r>
            <a:endParaRPr lang="en-US">
              <a:solidFill>
                <a:srgbClr val="00214D"/>
              </a:solidFill>
            </a:endParaRPr>
          </a:p>
        </p:txBody>
      </p:sp>
      <p:sp>
        <p:nvSpPr>
          <p:cNvPr id="2" name="Title 3">
            <a:extLst>
              <a:ext uri="{FF2B5EF4-FFF2-40B4-BE49-F238E27FC236}">
                <a16:creationId xmlns:a16="http://schemas.microsoft.com/office/drawing/2014/main" id="{4FA78999-F716-DD96-12BF-B3A4954A96E1}"/>
              </a:ext>
            </a:extLst>
          </p:cNvPr>
          <p:cNvSpPr txBox="1">
            <a:spLocks/>
          </p:cNvSpPr>
          <p:nvPr/>
        </p:nvSpPr>
        <p:spPr>
          <a:xfrm>
            <a:off x="4555900" y="4123866"/>
            <a:ext cx="7020582" cy="1111495"/>
          </a:xfrm>
          <a:prstGeom prst="rect">
            <a:avLst/>
          </a:prstGeom>
          <a:noFill/>
        </p:spPr>
        <p:txBody>
          <a:bodyPr vert="horz" lIns="91440" tIns="45720" rIns="91440" bIns="45720" rtlCol="0" anchor="ctr">
            <a:normAutofit fontScale="60000" lnSpcReduction="20000"/>
          </a:bodyPr>
          <a:lstStyle>
            <a:lvl1pPr algn="l" defTabSz="914400" rtl="0" eaLnBrk="1" latinLnBrk="0" hangingPunct="1">
              <a:spcBef>
                <a:spcPct val="0"/>
              </a:spcBef>
              <a:buNone/>
              <a:defRPr sz="4000" b="1" i="0" kern="1200">
                <a:solidFill>
                  <a:schemeClr val="tx1"/>
                </a:solidFill>
                <a:latin typeface="Poppins SemiBold" pitchFamily="2" charset="77"/>
                <a:ea typeface="+mj-ea"/>
                <a:cs typeface="Poppins SemiBold" pitchFamily="2" charset="77"/>
              </a:defRPr>
            </a:lvl1pPr>
          </a:lstStyle>
          <a:p>
            <a:r>
              <a:rPr lang="en-US" b="0">
                <a:solidFill>
                  <a:srgbClr val="00214D"/>
                </a:solidFill>
                <a:latin typeface="Poppins" panose="00000500000000000000" pitchFamily="2" charset="0"/>
                <a:cs typeface="Poppins" panose="00000500000000000000" pitchFamily="2" charset="0"/>
              </a:rPr>
              <a:t>Name</a:t>
            </a:r>
          </a:p>
          <a:p>
            <a:r>
              <a:rPr lang="en-US" b="0">
                <a:solidFill>
                  <a:srgbClr val="00214D"/>
                </a:solidFill>
                <a:latin typeface="Poppins" panose="00000500000000000000" pitchFamily="2" charset="0"/>
                <a:cs typeface="Poppins" panose="00000500000000000000" pitchFamily="2" charset="0"/>
              </a:rPr>
              <a:t>Connecticut Department of Transportation</a:t>
            </a:r>
          </a:p>
          <a:p>
            <a:r>
              <a:rPr lang="en-US" b="0">
                <a:solidFill>
                  <a:srgbClr val="00214D"/>
                </a:solidFill>
                <a:latin typeface="Poppins" panose="00000500000000000000" pitchFamily="2" charset="0"/>
                <a:cs typeface="Poppins" panose="00000500000000000000" pitchFamily="2" charset="0"/>
              </a:rPr>
              <a:t>Date</a:t>
            </a:r>
          </a:p>
        </p:txBody>
      </p:sp>
    </p:spTree>
    <p:extLst>
      <p:ext uri="{BB962C8B-B14F-4D97-AF65-F5344CB8AC3E}">
        <p14:creationId xmlns:p14="http://schemas.microsoft.com/office/powerpoint/2010/main" val="29647806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E9083-7336-26AA-41B1-D855F2111A68}"/>
              </a:ext>
            </a:extLst>
          </p:cNvPr>
          <p:cNvSpPr>
            <a:spLocks noGrp="1"/>
          </p:cNvSpPr>
          <p:nvPr>
            <p:ph type="title"/>
          </p:nvPr>
        </p:nvSpPr>
        <p:spPr/>
        <p:txBody>
          <a:bodyPr/>
          <a:lstStyle/>
          <a:p>
            <a:r>
              <a:rPr lang="en-US"/>
              <a:t>Title Slide Alternate</a:t>
            </a:r>
            <a:br>
              <a:rPr lang="en-US"/>
            </a:br>
            <a:r>
              <a:rPr lang="en-US"/>
              <a:t>Title (1 of 2)</a:t>
            </a:r>
          </a:p>
        </p:txBody>
      </p:sp>
      <p:sp>
        <p:nvSpPr>
          <p:cNvPr id="6" name="Title 3">
            <a:extLst>
              <a:ext uri="{FF2B5EF4-FFF2-40B4-BE49-F238E27FC236}">
                <a16:creationId xmlns:a16="http://schemas.microsoft.com/office/drawing/2014/main" id="{D2C67A1A-738F-5432-F83C-1A23BFDC5355}"/>
              </a:ext>
            </a:extLst>
          </p:cNvPr>
          <p:cNvSpPr txBox="1">
            <a:spLocks noGrp="1"/>
          </p:cNvSpPr>
          <p:nvPr>
            <p:ph type="body" idx="1"/>
          </p:nvPr>
        </p:nvSpPr>
        <p:spPr>
          <a:xfrm>
            <a:off x="2966148" y="4526678"/>
            <a:ext cx="8866188" cy="1243166"/>
          </a:xfrm>
          <a:prstGeom prst="rect">
            <a:avLst/>
          </a:prstGeom>
          <a:noFill/>
        </p:spPr>
        <p:txBody>
          <a:bodyPr vert="horz" lIns="91440" tIns="45720" rIns="91440" bIns="45720" rtlCol="0" anchor="ctr">
            <a:normAutofit fontScale="60000" lnSpcReduction="20000"/>
          </a:bodyPr>
          <a:lstStyle>
            <a:lvl1pPr algn="l" defTabSz="914400" rtl="0" eaLnBrk="1" latinLnBrk="0" hangingPunct="1">
              <a:spcBef>
                <a:spcPct val="0"/>
              </a:spcBef>
              <a:buNone/>
              <a:defRPr sz="4000" b="1" i="0" kern="1200">
                <a:solidFill>
                  <a:schemeClr val="tx1"/>
                </a:solidFill>
                <a:latin typeface="Poppins SemiBold" pitchFamily="2" charset="77"/>
                <a:ea typeface="+mj-ea"/>
                <a:cs typeface="Poppins SemiBold" pitchFamily="2" charset="77"/>
              </a:defRPr>
            </a:lvl1pPr>
          </a:lstStyle>
          <a:p>
            <a:pPr>
              <a:lnSpc>
                <a:spcPct val="170000"/>
              </a:lnSpc>
            </a:pPr>
            <a:r>
              <a:rPr lang="en-US" b="0">
                <a:solidFill>
                  <a:srgbClr val="00214D"/>
                </a:solidFill>
                <a:latin typeface="Poppins" panose="00000500000000000000" pitchFamily="2" charset="0"/>
                <a:cs typeface="Poppins" panose="00000500000000000000" pitchFamily="2" charset="0"/>
              </a:rPr>
              <a:t>Name</a:t>
            </a:r>
          </a:p>
          <a:p>
            <a:r>
              <a:rPr lang="en-US" b="0">
                <a:solidFill>
                  <a:srgbClr val="00214D"/>
                </a:solidFill>
                <a:latin typeface="Poppins" panose="00000500000000000000" pitchFamily="2" charset="0"/>
                <a:cs typeface="Poppins" panose="00000500000000000000" pitchFamily="2" charset="0"/>
              </a:rPr>
              <a:t>Connecticut Department of Transportation</a:t>
            </a:r>
          </a:p>
          <a:p>
            <a:r>
              <a:rPr lang="en-US" b="0">
                <a:solidFill>
                  <a:srgbClr val="00214D"/>
                </a:solidFill>
                <a:latin typeface="Poppins" panose="00000500000000000000" pitchFamily="2" charset="0"/>
                <a:cs typeface="Poppins" panose="00000500000000000000" pitchFamily="2" charset="0"/>
              </a:rPr>
              <a:t>Date</a:t>
            </a:r>
          </a:p>
        </p:txBody>
      </p:sp>
      <p:cxnSp>
        <p:nvCxnSpPr>
          <p:cNvPr id="8" name="Straight Connector 7">
            <a:extLst>
              <a:ext uri="{FF2B5EF4-FFF2-40B4-BE49-F238E27FC236}">
                <a16:creationId xmlns:a16="http://schemas.microsoft.com/office/drawing/2014/main" id="{B70D65F0-41C6-D891-C682-461116CCDD32}"/>
              </a:ext>
            </a:extLst>
          </p:cNvPr>
          <p:cNvCxnSpPr/>
          <p:nvPr/>
        </p:nvCxnSpPr>
        <p:spPr>
          <a:xfrm>
            <a:off x="3053918" y="4534931"/>
            <a:ext cx="9138082" cy="0"/>
          </a:xfrm>
          <a:prstGeom prst="line">
            <a:avLst/>
          </a:prstGeom>
          <a:ln w="7620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293178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B3D48-93AC-B9B9-E04B-CE5B7688E203}"/>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3E47EA11-6382-6E24-2594-841DF6399B9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8851027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CTDOT - ADA Compliant Template">
  <a:themeElements>
    <a:clrScheme name="Custom 4">
      <a:dk1>
        <a:srgbClr val="00204D"/>
      </a:dk1>
      <a:lt1>
        <a:srgbClr val="F5F5F5"/>
      </a:lt1>
      <a:dk2>
        <a:srgbClr val="575757"/>
      </a:dk2>
      <a:lt2>
        <a:srgbClr val="C6D3FB"/>
      </a:lt2>
      <a:accent1>
        <a:srgbClr val="5B9BD5"/>
      </a:accent1>
      <a:accent2>
        <a:srgbClr val="003C9C"/>
      </a:accent2>
      <a:accent3>
        <a:srgbClr val="F27124"/>
      </a:accent3>
      <a:accent4>
        <a:srgbClr val="FAAA19"/>
      </a:accent4>
      <a:accent5>
        <a:srgbClr val="006145"/>
      </a:accent5>
      <a:accent6>
        <a:srgbClr val="71D6B0"/>
      </a:accent6>
      <a:hlink>
        <a:srgbClr val="0000EE"/>
      </a:hlink>
      <a:folHlink>
        <a:srgbClr val="6F3B5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ssibility guide.potx" id="{709F6ED1-91B4-42EB-B205-04CA5CDF84DF}" vid="{41E99566-B948-45A3-A3EF-0F5CFCE3D073}"/>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6a38771-c16d-458c-a024-c23f221408ae">
      <Terms xmlns="http://schemas.microsoft.com/office/infopath/2007/PartnerControls"/>
    </lcf76f155ced4ddcb4097134ff3c332f>
    <TaxCatchAll xmlns="7461a0b9-8713-4935-aa1b-d72634a1528b" xsi:nil="true"/>
    <SharedWithUsers xmlns="7461a0b9-8713-4935-aa1b-d72634a1528b">
      <UserInfo>
        <DisplayName>Garcia Jr., Alvaro</DisplayName>
        <AccountId>103</AccountId>
        <AccountType/>
      </UserInfo>
      <UserInfo>
        <DisplayName>Shields, Andrew C.</DisplayName>
        <AccountId>169</AccountId>
        <AccountType/>
      </UserInfo>
      <UserInfo>
        <DisplayName>Byrnes, Marc P</DisplayName>
        <AccountId>289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A75998C5BC3C14D8E94B1DFEB88B36B" ma:contentTypeVersion="16" ma:contentTypeDescription="Create a new document." ma:contentTypeScope="" ma:versionID="0f927c63fa654b6d674924348af704a4">
  <xsd:schema xmlns:xsd="http://www.w3.org/2001/XMLSchema" xmlns:xs="http://www.w3.org/2001/XMLSchema" xmlns:p="http://schemas.microsoft.com/office/2006/metadata/properties" xmlns:ns2="c6a38771-c16d-458c-a024-c23f221408ae" xmlns:ns3="7461a0b9-8713-4935-aa1b-d72634a1528b" targetNamespace="http://schemas.microsoft.com/office/2006/metadata/properties" ma:root="true" ma:fieldsID="89aeba928bbe808d2319a675bf1dc28d" ns2:_="" ns3:_="">
    <xsd:import namespace="c6a38771-c16d-458c-a024-c23f221408ae"/>
    <xsd:import namespace="7461a0b9-8713-4935-aa1b-d72634a152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LengthInSeconds" minOccurs="0"/>
                <xsd:element ref="ns3:SharedWithUsers" minOccurs="0"/>
                <xsd:element ref="ns3:SharedWithDetail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a38771-c16d-458c-a024-c23f221408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9be3ee5-5d72-4a78-bfe6-04ec158992b3" ma:termSetId="09814cd3-568e-fe90-9814-8d621ff8fb84" ma:anchorId="fba54fb3-c3e1-fe81-a776-ca4b69148c4d" ma:open="true" ma:isKeyword="false">
      <xsd:complexType>
        <xsd:sequence>
          <xsd:element ref="pc:Terms" minOccurs="0" maxOccurs="1"/>
        </xsd:sequence>
      </xsd:complex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61a0b9-8713-4935-aa1b-d72634a1528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aa5bba54-f8ab-4fc8-9c2e-c87facb5161a}" ma:internalName="TaxCatchAll" ma:showField="CatchAllData" ma:web="7461a0b9-8713-4935-aa1b-d72634a1528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8A96F1-0635-4CE5-B01E-7A650D05135A}">
  <ds:schemaRefs>
    <ds:schemaRef ds:uri="7461a0b9-8713-4935-aa1b-d72634a1528b"/>
    <ds:schemaRef ds:uri="c6a38771-c16d-458c-a024-c23f221408a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93DDD0F-8039-4250-B0B4-B5FC870BA5E3}">
  <ds:schemaRefs>
    <ds:schemaRef ds:uri="7461a0b9-8713-4935-aa1b-d72634a1528b"/>
    <ds:schemaRef ds:uri="c6a38771-c16d-458c-a024-c23f221408a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E748AE4-E4B3-4B34-A212-9AFF3B7F53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1503</Words>
  <Application>Microsoft Office PowerPoint</Application>
  <PresentationFormat>Widescreen</PresentationFormat>
  <Paragraphs>211</Paragraphs>
  <Slides>29</Slides>
  <Notes>11</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CTDOT - ADA Compliant Template</vt:lpstr>
      <vt:lpstr>Using This Template</vt:lpstr>
      <vt:lpstr>Fonts</vt:lpstr>
      <vt:lpstr>PowerPoint Presentation</vt:lpstr>
      <vt:lpstr>PowerPoint Presentation</vt:lpstr>
      <vt:lpstr>Photo Archive</vt:lpstr>
      <vt:lpstr>PowerPoint Presentation</vt:lpstr>
      <vt:lpstr>Title Slide Primary Title (1 of 2)</vt:lpstr>
      <vt:lpstr>Title Slide Alternate Title (1 of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State Project Numbers  0300-0214 &amp; 0301-0550</vt:lpstr>
      <vt:lpstr>State Project Nos. 0300-0214 &amp; 0301-0550</vt:lpstr>
      <vt:lpstr>State Project 0300-0214 &amp; 0301-0550:  (TIME-1 &amp; NEW INTERLOCKINGS) MNRR IMPROVEMENTS</vt:lpstr>
      <vt:lpstr>Question &amp; Answer Session</vt:lpstr>
      <vt:lpstr>Project Team</vt:lpstr>
      <vt:lpstr>PowerPoint Presentation</vt:lpstr>
      <vt:lpstr>Connecticut Environmental Policy Act (CEPA)</vt:lpstr>
      <vt:lpstr>Connecticut Environmental Policy Act (CEPA)</vt:lpstr>
      <vt:lpstr>Connecticut Environmental Policy Act (CEPA)</vt:lpstr>
      <vt:lpstr>CEPA Process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Johnson, Kristen</dc:creator>
  <cp:lastModifiedBy>Mancini, Matthew R.</cp:lastModifiedBy>
  <cp:revision>3</cp:revision>
  <cp:lastPrinted>2023-04-14T11:26:20Z</cp:lastPrinted>
  <dcterms:created xsi:type="dcterms:W3CDTF">2022-12-14T15:41:05Z</dcterms:created>
  <dcterms:modified xsi:type="dcterms:W3CDTF">2024-08-22T20:23:29Z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0x0101002A75998C5BC3C14D8E94B1DFEB88B36B</vt:lpwstr>
  </property>
  <property fmtid="{D5CDD505-2E9C-101B-9397-08002B2CF9AE}" pid="3" name="MediaServiceImageTags">
    <vt:lpwstr/>
  </property>
</Properties>
</file>