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68" r:id="rId5"/>
  </p:sldIdLst>
  <p:sldSz cx="12192000" cy="6858000"/>
  <p:notesSz cx="7010400" cy="92964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rcia Nofi, Susan" initials="GS" lastIdx="5" clrIdx="0">
    <p:extLst>
      <p:ext uri="{19B8F6BF-5375-455C-9EA6-DF929625EA0E}">
        <p15:presenceInfo xmlns:p15="http://schemas.microsoft.com/office/powerpoint/2012/main" userId="S::susan.garcia.nofi@ct.gov::b2367e9e-dfbd-4221-a479-a8d1804b141a" providerId="AD"/>
      </p:ext>
    </p:extLst>
  </p:cmAuthor>
  <p:cmAuthor id="2" name="Reali-Corso, Katrina" initials="RCK" lastIdx="10" clrIdx="1">
    <p:extLst>
      <p:ext uri="{19B8F6BF-5375-455C-9EA6-DF929625EA0E}">
        <p15:presenceInfo xmlns:p15="http://schemas.microsoft.com/office/powerpoint/2012/main" userId="Reali-Corso, Katrina" providerId="None"/>
      </p:ext>
    </p:extLst>
  </p:cmAuthor>
  <p:cmAuthor id="3" name="Petrofsky, Stevan" initials="PS" lastIdx="6" clrIdx="2">
    <p:extLst>
      <p:ext uri="{19B8F6BF-5375-455C-9EA6-DF929625EA0E}">
        <p15:presenceInfo xmlns:p15="http://schemas.microsoft.com/office/powerpoint/2012/main" userId="S::stevan.petrofsky@ct.gov::b85ac248-aff7-42d4-aedf-96da5340b80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578B"/>
    <a:srgbClr val="FF0000"/>
    <a:srgbClr val="10347C"/>
    <a:srgbClr val="0045AB"/>
    <a:srgbClr val="ECEB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6DB211-3876-4FAF-BCD8-9D95D6860DC4}" v="6" dt="2021-12-11T20:57:24.610"/>
    <p1510:client id="{53CF1D8B-6A39-4526-BEDB-9FA3B9115623}" v="231" dt="2021-12-11T20:57:26.7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rina Reali-Corso" userId="ed613cea-1bba-402e-a1d8-c27e8ed33964" providerId="ADAL" clId="{53CF1D8B-6A39-4526-BEDB-9FA3B9115623}"/>
    <pc:docChg chg="modSld">
      <pc:chgData name="Katrina Reali-Corso" userId="ed613cea-1bba-402e-a1d8-c27e8ed33964" providerId="ADAL" clId="{53CF1D8B-6A39-4526-BEDB-9FA3B9115623}" dt="2021-12-06T22:37:45.314" v="127" actId="20577"/>
      <pc:docMkLst>
        <pc:docMk/>
      </pc:docMkLst>
      <pc:sldChg chg="modSp mod">
        <pc:chgData name="Katrina Reali-Corso" userId="ed613cea-1bba-402e-a1d8-c27e8ed33964" providerId="ADAL" clId="{53CF1D8B-6A39-4526-BEDB-9FA3B9115623}" dt="2021-12-06T22:37:45.314" v="127" actId="20577"/>
        <pc:sldMkLst>
          <pc:docMk/>
          <pc:sldMk cId="678098799" sldId="268"/>
        </pc:sldMkLst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2" creationId="{5B5421BF-7EAA-427E-9961-3C0293FCC257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4" creationId="{E3A67B8E-C02A-42C8-9AD6-8A18647738D6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6" creationId="{26E43DE0-CC22-4DCD-9B22-CCDFF00B33F2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7" creationId="{4713EF22-7061-4408-A353-12CCC4CCBE70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8" creationId="{39ADD4B0-B1A5-46ED-AB78-6AA076B4C2C7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9" creationId="{7B3074EA-BC4A-482D-8980-94BB7FC2F46F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10" creationId="{803A41DC-C984-4853-9419-87CAEA2E6F15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11" creationId="{51EF2B4F-B3C7-4ACC-B732-91C01ABBA726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14" creationId="{853BC31B-CC22-4BB5-95F7-8936EA64FC10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16" creationId="{34F3A758-182B-43F8-AD35-770D2FC0E2FC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20" creationId="{04F1B5E4-FA7D-48A2-BD07-8447AE25EB4A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22" creationId="{86742CA4-167D-4C0D-97C8-A9BCCB760216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23" creationId="{CF78F808-F81D-45CF-B026-F67D363D180D}"/>
          </ac:spMkLst>
        </pc:spChg>
        <pc:spChg chg="mod">
          <ac:chgData name="Katrina Reali-Corso" userId="ed613cea-1bba-402e-a1d8-c27e8ed33964" providerId="ADAL" clId="{53CF1D8B-6A39-4526-BEDB-9FA3B9115623}" dt="2021-12-06T22:37:02.115" v="110" actId="1037"/>
          <ac:spMkLst>
            <pc:docMk/>
            <pc:sldMk cId="678098799" sldId="268"/>
            <ac:spMk id="24" creationId="{46F0DDFE-5DBD-4D7C-8CA3-888AD6177E12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25" creationId="{54D1F138-67DB-41B8-9592-8832C92747F0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26" creationId="{E60B523D-E215-4064-833D-F70A2DAC6693}"/>
          </ac:spMkLst>
        </pc:spChg>
        <pc:spChg chg="mod">
          <ac:chgData name="Katrina Reali-Corso" userId="ed613cea-1bba-402e-a1d8-c27e8ed33964" providerId="ADAL" clId="{53CF1D8B-6A39-4526-BEDB-9FA3B9115623}" dt="2021-12-06T22:37:45.314" v="127" actId="20577"/>
          <ac:spMkLst>
            <pc:docMk/>
            <pc:sldMk cId="678098799" sldId="268"/>
            <ac:spMk id="27" creationId="{B0C3561F-D105-4806-A684-2BA7581C453E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31" creationId="{7AD89523-8CFB-4D52-82C1-D05DE98DB69F}"/>
          </ac:spMkLst>
        </pc:spChg>
        <pc:spChg chg="mod">
          <ac:chgData name="Katrina Reali-Corso" userId="ed613cea-1bba-402e-a1d8-c27e8ed33964" providerId="ADAL" clId="{53CF1D8B-6A39-4526-BEDB-9FA3B9115623}" dt="2021-12-06T22:37:30.032" v="119" actId="20577"/>
          <ac:spMkLst>
            <pc:docMk/>
            <pc:sldMk cId="678098799" sldId="268"/>
            <ac:spMk id="32" creationId="{ECF7C526-DB67-47F8-9CC1-959CEF52FE81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35" creationId="{43BE876B-06A2-48CF-A207-D4CF1FC84A1A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43" creationId="{24B4D5E2-993D-4D73-AF77-6ACA716B4EDF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44" creationId="{F4F0240E-3535-4497-A602-024BEC0CF7C0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46" creationId="{90F3167A-FE28-4A7C-80C5-57A1171E8C96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48" creationId="{E68BE226-47E3-420C-9F4F-0EDCF3170EC8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49" creationId="{8632B45E-405B-4C8B-A30D-C939D7BF349C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50" creationId="{F7C18327-A84A-42E9-9C12-CB5552A41069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51" creationId="{1A08E0C6-4E87-473D-85FA-102BDC5AEBE2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52" creationId="{B4FF4BB5-45F1-489A-B3EE-EEB25BD76276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53" creationId="{0F3BF7D9-2065-4CC3-93D9-D8651A039D2E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54" creationId="{D1E7ED83-9584-4352-BAF2-0D80D2B64981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55" creationId="{A1A0E95E-C91A-426D-AA1E-80CA1713DDD3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56" creationId="{60628F17-0D80-47FB-9E01-2DB104A439B1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58" creationId="{36B8DBF8-A902-4A56-B51D-F6573C45DEDC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61" creationId="{A68CDA68-BF9C-4088-9149-56F96B434F33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63" creationId="{483CF8BD-6F8D-443E-BF06-8E5AB786182E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65" creationId="{C4539714-AB4B-4E4C-90D3-857148A18980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66" creationId="{11012A24-AD92-4F0E-B586-9A96A68AE2EE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67" creationId="{FA12C55C-5A7D-4EB7-B990-BBBA8B015DF9}"/>
          </ac:spMkLst>
        </pc:spChg>
        <pc:spChg chg="mod">
          <ac:chgData name="Katrina Reali-Corso" userId="ed613cea-1bba-402e-a1d8-c27e8ed33964" providerId="ADAL" clId="{53CF1D8B-6A39-4526-BEDB-9FA3B9115623}" dt="2021-12-06T22:33:29.354" v="64" actId="20577"/>
          <ac:spMkLst>
            <pc:docMk/>
            <pc:sldMk cId="678098799" sldId="268"/>
            <ac:spMk id="68" creationId="{49DF3BFA-54AC-4608-9856-ABB486BFB54A}"/>
          </ac:spMkLst>
        </pc:spChg>
        <pc:spChg chg="mod">
          <ac:chgData name="Katrina Reali-Corso" userId="ed613cea-1bba-402e-a1d8-c27e8ed33964" providerId="ADAL" clId="{53CF1D8B-6A39-4526-BEDB-9FA3B9115623}" dt="2021-12-06T22:31:53.638" v="0" actId="2711"/>
          <ac:spMkLst>
            <pc:docMk/>
            <pc:sldMk cId="678098799" sldId="268"/>
            <ac:spMk id="69" creationId="{D413A94F-E614-442D-B2DB-DAD2201D835A}"/>
          </ac:spMkLst>
        </pc:spChg>
      </pc:sldChg>
    </pc:docChg>
  </pc:docChgLst>
  <pc:docChgLst>
    <pc:chgData name="Reali-Corso, Katrina" userId="ed613cea-1bba-402e-a1d8-c27e8ed33964" providerId="ADAL" clId="{53CF1D8B-6A39-4526-BEDB-9FA3B9115623}"/>
    <pc:docChg chg="undo custSel modSld">
      <pc:chgData name="Reali-Corso, Katrina" userId="ed613cea-1bba-402e-a1d8-c27e8ed33964" providerId="ADAL" clId="{53CF1D8B-6A39-4526-BEDB-9FA3B9115623}" dt="2021-12-09T22:45:31.484" v="910" actId="33553"/>
      <pc:docMkLst>
        <pc:docMk/>
      </pc:docMkLst>
      <pc:sldChg chg="delSp modSp mod addCm delCm">
        <pc:chgData name="Reali-Corso, Katrina" userId="ed613cea-1bba-402e-a1d8-c27e8ed33964" providerId="ADAL" clId="{53CF1D8B-6A39-4526-BEDB-9FA3B9115623}" dt="2021-12-09T22:45:31.484" v="910" actId="33553"/>
        <pc:sldMkLst>
          <pc:docMk/>
          <pc:sldMk cId="678098799" sldId="268"/>
        </pc:sldMkLst>
        <pc:spChg chg="mod">
          <ac:chgData name="Reali-Corso, Katrina" userId="ed613cea-1bba-402e-a1d8-c27e8ed33964" providerId="ADAL" clId="{53CF1D8B-6A39-4526-BEDB-9FA3B9115623}" dt="2021-12-09T22:45:31.484" v="910" actId="33553"/>
          <ac:spMkLst>
            <pc:docMk/>
            <pc:sldMk cId="678098799" sldId="268"/>
            <ac:spMk id="2" creationId="{5B5421BF-7EAA-427E-9961-3C0293FCC257}"/>
          </ac:spMkLst>
        </pc:spChg>
        <pc:spChg chg="del">
          <ac:chgData name="Reali-Corso, Katrina" userId="ed613cea-1bba-402e-a1d8-c27e8ed33964" providerId="ADAL" clId="{53CF1D8B-6A39-4526-BEDB-9FA3B9115623}" dt="2021-12-09T22:45:01.973" v="901" actId="478"/>
          <ac:spMkLst>
            <pc:docMk/>
            <pc:sldMk cId="678098799" sldId="268"/>
            <ac:spMk id="4" creationId="{E3A67B8E-C02A-42C8-9AD6-8A18647738D6}"/>
          </ac:spMkLst>
        </pc:spChg>
        <pc:spChg chg="mod">
          <ac:chgData name="Reali-Corso, Katrina" userId="ed613cea-1bba-402e-a1d8-c27e8ed33964" providerId="ADAL" clId="{53CF1D8B-6A39-4526-BEDB-9FA3B9115623}" dt="2021-12-07T20:28:34.438" v="831" actId="21"/>
          <ac:spMkLst>
            <pc:docMk/>
            <pc:sldMk cId="678098799" sldId="268"/>
            <ac:spMk id="7" creationId="{4713EF22-7061-4408-A353-12CCC4CCBE70}"/>
          </ac:spMkLst>
        </pc:spChg>
        <pc:spChg chg="mod">
          <ac:chgData name="Reali-Corso, Katrina" userId="ed613cea-1bba-402e-a1d8-c27e8ed33964" providerId="ADAL" clId="{53CF1D8B-6A39-4526-BEDB-9FA3B9115623}" dt="2021-12-09T22:44:43.263" v="896" actId="962"/>
          <ac:spMkLst>
            <pc:docMk/>
            <pc:sldMk cId="678098799" sldId="268"/>
            <ac:spMk id="8" creationId="{39ADD4B0-B1A5-46ED-AB78-6AA076B4C2C7}"/>
          </ac:spMkLst>
        </pc:spChg>
        <pc:spChg chg="mod">
          <ac:chgData name="Reali-Corso, Katrina" userId="ed613cea-1bba-402e-a1d8-c27e8ed33964" providerId="ADAL" clId="{53CF1D8B-6A39-4526-BEDB-9FA3B9115623}" dt="2021-12-07T20:29:21.541" v="895" actId="20577"/>
          <ac:spMkLst>
            <pc:docMk/>
            <pc:sldMk cId="678098799" sldId="268"/>
            <ac:spMk id="10" creationId="{803A41DC-C984-4853-9419-87CAEA2E6F15}"/>
          </ac:spMkLst>
        </pc:spChg>
        <pc:spChg chg="mod">
          <ac:chgData name="Reali-Corso, Katrina" userId="ed613cea-1bba-402e-a1d8-c27e8ed33964" providerId="ADAL" clId="{53CF1D8B-6A39-4526-BEDB-9FA3B9115623}" dt="2021-12-09T22:44:47.071" v="897" actId="962"/>
          <ac:spMkLst>
            <pc:docMk/>
            <pc:sldMk cId="678098799" sldId="268"/>
            <ac:spMk id="11" creationId="{51EF2B4F-B3C7-4ACC-B732-91C01ABBA726}"/>
          </ac:spMkLst>
        </pc:spChg>
        <pc:spChg chg="mod">
          <ac:chgData name="Reali-Corso, Katrina" userId="ed613cea-1bba-402e-a1d8-c27e8ed33964" providerId="ADAL" clId="{53CF1D8B-6A39-4526-BEDB-9FA3B9115623}" dt="2021-12-09T22:44:49.510" v="898" actId="962"/>
          <ac:spMkLst>
            <pc:docMk/>
            <pc:sldMk cId="678098799" sldId="268"/>
            <ac:spMk id="16" creationId="{34F3A758-182B-43F8-AD35-770D2FC0E2FC}"/>
          </ac:spMkLst>
        </pc:spChg>
        <pc:spChg chg="mod">
          <ac:chgData name="Reali-Corso, Katrina" userId="ed613cea-1bba-402e-a1d8-c27e8ed33964" providerId="ADAL" clId="{53CF1D8B-6A39-4526-BEDB-9FA3B9115623}" dt="2021-12-09T22:44:53.798" v="899" actId="962"/>
          <ac:spMkLst>
            <pc:docMk/>
            <pc:sldMk cId="678098799" sldId="268"/>
            <ac:spMk id="22" creationId="{86742CA4-167D-4C0D-97C8-A9BCCB760216}"/>
          </ac:spMkLst>
        </pc:spChg>
        <pc:spChg chg="mod">
          <ac:chgData name="Reali-Corso, Katrina" userId="ed613cea-1bba-402e-a1d8-c27e8ed33964" providerId="ADAL" clId="{53CF1D8B-6A39-4526-BEDB-9FA3B9115623}" dt="2021-12-07T20:27:50.600" v="830" actId="6549"/>
          <ac:spMkLst>
            <pc:docMk/>
            <pc:sldMk cId="678098799" sldId="268"/>
            <ac:spMk id="24" creationId="{46F0DDFE-5DBD-4D7C-8CA3-888AD6177E12}"/>
          </ac:spMkLst>
        </pc:spChg>
        <pc:spChg chg="mod">
          <ac:chgData name="Reali-Corso, Katrina" userId="ed613cea-1bba-402e-a1d8-c27e8ed33964" providerId="ADAL" clId="{53CF1D8B-6A39-4526-BEDB-9FA3B9115623}" dt="2021-12-09T22:44:55.984" v="900" actId="962"/>
          <ac:spMkLst>
            <pc:docMk/>
            <pc:sldMk cId="678098799" sldId="268"/>
            <ac:spMk id="25" creationId="{54D1F138-67DB-41B8-9592-8832C92747F0}"/>
          </ac:spMkLst>
        </pc:spChg>
        <pc:spChg chg="mod">
          <ac:chgData name="Reali-Corso, Katrina" userId="ed613cea-1bba-402e-a1d8-c27e8ed33964" providerId="ADAL" clId="{53CF1D8B-6A39-4526-BEDB-9FA3B9115623}" dt="2021-11-23T14:06:31.310" v="114" actId="20577"/>
          <ac:spMkLst>
            <pc:docMk/>
            <pc:sldMk cId="678098799" sldId="268"/>
            <ac:spMk id="27" creationId="{B0C3561F-D105-4806-A684-2BA7581C453E}"/>
          </ac:spMkLst>
        </pc:spChg>
        <pc:spChg chg="mod">
          <ac:chgData name="Reali-Corso, Katrina" userId="ed613cea-1bba-402e-a1d8-c27e8ed33964" providerId="ADAL" clId="{53CF1D8B-6A39-4526-BEDB-9FA3B9115623}" dt="2021-12-07T20:21:44.094" v="783" actId="6549"/>
          <ac:spMkLst>
            <pc:docMk/>
            <pc:sldMk cId="678098799" sldId="268"/>
            <ac:spMk id="32" creationId="{ECF7C526-DB67-47F8-9CC1-959CEF52FE81}"/>
          </ac:spMkLst>
        </pc:spChg>
        <pc:spChg chg="mod">
          <ac:chgData name="Reali-Corso, Katrina" userId="ed613cea-1bba-402e-a1d8-c27e8ed33964" providerId="ADAL" clId="{53CF1D8B-6A39-4526-BEDB-9FA3B9115623}" dt="2021-12-09T22:45:08.298" v="902" actId="962"/>
          <ac:spMkLst>
            <pc:docMk/>
            <pc:sldMk cId="678098799" sldId="268"/>
            <ac:spMk id="35" creationId="{43BE876B-06A2-48CF-A207-D4CF1FC84A1A}"/>
          </ac:spMkLst>
        </pc:spChg>
        <pc:spChg chg="mod">
          <ac:chgData name="Reali-Corso, Katrina" userId="ed613cea-1bba-402e-a1d8-c27e8ed33964" providerId="ADAL" clId="{53CF1D8B-6A39-4526-BEDB-9FA3B9115623}" dt="2021-12-07T20:22:59.835" v="789" actId="6549"/>
          <ac:spMkLst>
            <pc:docMk/>
            <pc:sldMk cId="678098799" sldId="268"/>
            <ac:spMk id="43" creationId="{24B4D5E2-993D-4D73-AF77-6ACA716B4EDF}"/>
          </ac:spMkLst>
        </pc:spChg>
        <pc:spChg chg="mod">
          <ac:chgData name="Reali-Corso, Katrina" userId="ed613cea-1bba-402e-a1d8-c27e8ed33964" providerId="ADAL" clId="{53CF1D8B-6A39-4526-BEDB-9FA3B9115623}" dt="2021-12-07T20:23:48.966" v="800" actId="20577"/>
          <ac:spMkLst>
            <pc:docMk/>
            <pc:sldMk cId="678098799" sldId="268"/>
            <ac:spMk id="44" creationId="{F4F0240E-3535-4497-A602-024BEC0CF7C0}"/>
          </ac:spMkLst>
        </pc:spChg>
        <pc:spChg chg="mod">
          <ac:chgData name="Reali-Corso, Katrina" userId="ed613cea-1bba-402e-a1d8-c27e8ed33964" providerId="ADAL" clId="{53CF1D8B-6A39-4526-BEDB-9FA3B9115623}" dt="2021-12-09T22:45:14.250" v="903" actId="962"/>
          <ac:spMkLst>
            <pc:docMk/>
            <pc:sldMk cId="678098799" sldId="268"/>
            <ac:spMk id="52" creationId="{B4FF4BB5-45F1-489A-B3EE-EEB25BD76276}"/>
          </ac:spMkLst>
        </pc:spChg>
        <pc:spChg chg="mod">
          <ac:chgData name="Reali-Corso, Katrina" userId="ed613cea-1bba-402e-a1d8-c27e8ed33964" providerId="ADAL" clId="{53CF1D8B-6A39-4526-BEDB-9FA3B9115623}" dt="2021-12-09T22:45:16.649" v="904" actId="962"/>
          <ac:spMkLst>
            <pc:docMk/>
            <pc:sldMk cId="678098799" sldId="268"/>
            <ac:spMk id="54" creationId="{D1E7ED83-9584-4352-BAF2-0D80D2B64981}"/>
          </ac:spMkLst>
        </pc:spChg>
        <pc:spChg chg="mod">
          <ac:chgData name="Reali-Corso, Katrina" userId="ed613cea-1bba-402e-a1d8-c27e8ed33964" providerId="ADAL" clId="{53CF1D8B-6A39-4526-BEDB-9FA3B9115623}" dt="2021-12-07T20:24:01.137" v="805" actId="20577"/>
          <ac:spMkLst>
            <pc:docMk/>
            <pc:sldMk cId="678098799" sldId="268"/>
            <ac:spMk id="55" creationId="{A1A0E95E-C91A-426D-AA1E-80CA1713DDD3}"/>
          </ac:spMkLst>
        </pc:spChg>
        <pc:spChg chg="mod">
          <ac:chgData name="Reali-Corso, Katrina" userId="ed613cea-1bba-402e-a1d8-c27e8ed33964" providerId="ADAL" clId="{53CF1D8B-6A39-4526-BEDB-9FA3B9115623}" dt="2021-12-09T22:45:18.561" v="905" actId="962"/>
          <ac:spMkLst>
            <pc:docMk/>
            <pc:sldMk cId="678098799" sldId="268"/>
            <ac:spMk id="56" creationId="{60628F17-0D80-47FB-9E01-2DB104A439B1}"/>
          </ac:spMkLst>
        </pc:spChg>
        <pc:spChg chg="mod">
          <ac:chgData name="Reali-Corso, Katrina" userId="ed613cea-1bba-402e-a1d8-c27e8ed33964" providerId="ADAL" clId="{53CF1D8B-6A39-4526-BEDB-9FA3B9115623}" dt="2021-12-07T20:23:53.565" v="804" actId="20577"/>
          <ac:spMkLst>
            <pc:docMk/>
            <pc:sldMk cId="678098799" sldId="268"/>
            <ac:spMk id="61" creationId="{A68CDA68-BF9C-4088-9149-56F96B434F33}"/>
          </ac:spMkLst>
        </pc:spChg>
        <pc:spChg chg="mod">
          <ac:chgData name="Reali-Corso, Katrina" userId="ed613cea-1bba-402e-a1d8-c27e8ed33964" providerId="ADAL" clId="{53CF1D8B-6A39-4526-BEDB-9FA3B9115623}" dt="2021-11-23T14:01:22.533" v="65" actId="6549"/>
          <ac:spMkLst>
            <pc:docMk/>
            <pc:sldMk cId="678098799" sldId="268"/>
            <ac:spMk id="65" creationId="{C4539714-AB4B-4E4C-90D3-857148A18980}"/>
          </ac:spMkLst>
        </pc:spChg>
        <pc:spChg chg="mod">
          <ac:chgData name="Reali-Corso, Katrina" userId="ed613cea-1bba-402e-a1d8-c27e8ed33964" providerId="ADAL" clId="{53CF1D8B-6A39-4526-BEDB-9FA3B9115623}" dt="2021-12-09T22:45:20.133" v="906" actId="962"/>
          <ac:spMkLst>
            <pc:docMk/>
            <pc:sldMk cId="678098799" sldId="268"/>
            <ac:spMk id="66" creationId="{11012A24-AD92-4F0E-B586-9A96A68AE2EE}"/>
          </ac:spMkLst>
        </pc:spChg>
        <pc:spChg chg="mod">
          <ac:chgData name="Reali-Corso, Katrina" userId="ed613cea-1bba-402e-a1d8-c27e8ed33964" providerId="ADAL" clId="{53CF1D8B-6A39-4526-BEDB-9FA3B9115623}" dt="2021-12-09T22:45:23.243" v="907" actId="962"/>
          <ac:spMkLst>
            <pc:docMk/>
            <pc:sldMk cId="678098799" sldId="268"/>
            <ac:spMk id="69" creationId="{D413A94F-E614-442D-B2DB-DAD2201D835A}"/>
          </ac:spMkLst>
        </pc:spChg>
        <pc:cxnChg chg="mod">
          <ac:chgData name="Reali-Corso, Katrina" userId="ed613cea-1bba-402e-a1d8-c27e8ed33964" providerId="ADAL" clId="{53CF1D8B-6A39-4526-BEDB-9FA3B9115623}" dt="2021-12-09T22:45:27.179" v="909" actId="962"/>
          <ac:cxnSpMkLst>
            <pc:docMk/>
            <pc:sldMk cId="678098799" sldId="268"/>
            <ac:cxnSpMk id="45" creationId="{9B3DD2CC-2B07-4B70-8A58-8EFB2C074608}"/>
          </ac:cxnSpMkLst>
        </pc:cxnChg>
        <pc:cxnChg chg="mod">
          <ac:chgData name="Reali-Corso, Katrina" userId="ed613cea-1bba-402e-a1d8-c27e8ed33964" providerId="ADAL" clId="{53CF1D8B-6A39-4526-BEDB-9FA3B9115623}" dt="2021-12-09T22:45:25.300" v="908" actId="962"/>
          <ac:cxnSpMkLst>
            <pc:docMk/>
            <pc:sldMk cId="678098799" sldId="268"/>
            <ac:cxnSpMk id="71" creationId="{B9370740-F283-442F-ABEC-DD4F81B873B3}"/>
          </ac:cxnSpMkLst>
        </pc:cxnChg>
      </pc:sldChg>
    </pc:docChg>
  </pc:docChgLst>
  <pc:docChgLst>
    <pc:chgData name="Garcia Nofi, Susan" userId="S::susan.garcia.nofi@ct.gov::b2367e9e-dfbd-4221-a479-a8d1804b141a" providerId="AD" clId="Web-{5B2053BA-CBE2-DC55-97B8-6A701068C034}"/>
    <pc:docChg chg="modSld">
      <pc:chgData name="Garcia Nofi, Susan" userId="S::susan.garcia.nofi@ct.gov::b2367e9e-dfbd-4221-a479-a8d1804b141a" providerId="AD" clId="Web-{5B2053BA-CBE2-DC55-97B8-6A701068C034}" dt="2021-11-09T15:59:00.681" v="0" actId="1076"/>
      <pc:docMkLst>
        <pc:docMk/>
      </pc:docMkLst>
      <pc:sldChg chg="modSp">
        <pc:chgData name="Garcia Nofi, Susan" userId="S::susan.garcia.nofi@ct.gov::b2367e9e-dfbd-4221-a479-a8d1804b141a" providerId="AD" clId="Web-{5B2053BA-CBE2-DC55-97B8-6A701068C034}" dt="2021-11-09T15:59:00.681" v="0" actId="1076"/>
        <pc:sldMkLst>
          <pc:docMk/>
          <pc:sldMk cId="947428690" sldId="266"/>
        </pc:sldMkLst>
        <pc:cxnChg chg="mod">
          <ac:chgData name="Garcia Nofi, Susan" userId="S::susan.garcia.nofi@ct.gov::b2367e9e-dfbd-4221-a479-a8d1804b141a" providerId="AD" clId="Web-{5B2053BA-CBE2-DC55-97B8-6A701068C034}" dt="2021-11-09T15:59:00.681" v="0" actId="1076"/>
          <ac:cxnSpMkLst>
            <pc:docMk/>
            <pc:sldMk cId="947428690" sldId="266"/>
            <ac:cxnSpMk id="39" creationId="{4A26E136-2874-4FF6-938E-C1BEA4861628}"/>
          </ac:cxnSpMkLst>
        </pc:cxnChg>
      </pc:sldChg>
    </pc:docChg>
  </pc:docChgLst>
  <pc:docChgLst>
    <pc:chgData name="Garcia Nofi, Susan" userId="S::susan.garcia.nofi@ct.gov::b2367e9e-dfbd-4221-a479-a8d1804b141a" providerId="AD" clId="Web-{D4AF8285-FD7A-4F9A-B182-2CB110C27F4A}"/>
    <pc:docChg chg="">
      <pc:chgData name="Garcia Nofi, Susan" userId="S::susan.garcia.nofi@ct.gov::b2367e9e-dfbd-4221-a479-a8d1804b141a" providerId="AD" clId="Web-{D4AF8285-FD7A-4F9A-B182-2CB110C27F4A}" dt="2021-11-16T16:02:49.994" v="2"/>
      <pc:docMkLst>
        <pc:docMk/>
      </pc:docMkLst>
      <pc:sldChg chg="addCm delCm">
        <pc:chgData name="Garcia Nofi, Susan" userId="S::susan.garcia.nofi@ct.gov::b2367e9e-dfbd-4221-a479-a8d1804b141a" providerId="AD" clId="Web-{D4AF8285-FD7A-4F9A-B182-2CB110C27F4A}" dt="2021-11-16T16:02:49.994" v="2"/>
        <pc:sldMkLst>
          <pc:docMk/>
          <pc:sldMk cId="947428690" sldId="266"/>
        </pc:sldMkLst>
      </pc:sldChg>
    </pc:docChg>
  </pc:docChgLst>
  <pc:docChgLst>
    <pc:chgData name="Reali-Corso, Katrina" userId="S::katrina.reali-corso@ct.gov::ed613cea-1bba-402e-a1d8-c27e8ed33964" providerId="AD" clId="Web-{4D6DB211-3876-4FAF-BCD8-9D95D6860DC4}"/>
    <pc:docChg chg="modSld">
      <pc:chgData name="Reali-Corso, Katrina" userId="S::katrina.reali-corso@ct.gov::ed613cea-1bba-402e-a1d8-c27e8ed33964" providerId="AD" clId="Web-{4D6DB211-3876-4FAF-BCD8-9D95D6860DC4}" dt="2021-12-11T20:57:24.610" v="2" actId="20577"/>
      <pc:docMkLst>
        <pc:docMk/>
      </pc:docMkLst>
      <pc:sldChg chg="modSp">
        <pc:chgData name="Reali-Corso, Katrina" userId="S::katrina.reali-corso@ct.gov::ed613cea-1bba-402e-a1d8-c27e8ed33964" providerId="AD" clId="Web-{4D6DB211-3876-4FAF-BCD8-9D95D6860DC4}" dt="2021-12-11T20:57:24.610" v="2" actId="20577"/>
        <pc:sldMkLst>
          <pc:docMk/>
          <pc:sldMk cId="678098799" sldId="268"/>
        </pc:sldMkLst>
        <pc:spChg chg="mod">
          <ac:chgData name="Reali-Corso, Katrina" userId="S::katrina.reali-corso@ct.gov::ed613cea-1bba-402e-a1d8-c27e8ed33964" providerId="AD" clId="Web-{4D6DB211-3876-4FAF-BCD8-9D95D6860DC4}" dt="2021-12-11T20:57:24.610" v="2" actId="20577"/>
          <ac:spMkLst>
            <pc:docMk/>
            <pc:sldMk cId="678098799" sldId="268"/>
            <ac:spMk id="2" creationId="{5B5421BF-7EAA-427E-9961-3C0293FCC257}"/>
          </ac:spMkLst>
        </pc:spChg>
      </pc:sldChg>
    </pc:docChg>
  </pc:docChgLst>
  <pc:docChgLst>
    <pc:chgData name="Reali-Corso, Katrina" userId="S::katrina.reali-corso@ct.gov::ed613cea-1bba-402e-a1d8-c27e8ed33964" providerId="AD" clId="Web-{6F580BD5-2351-496F-A8C0-863E5A32AB89}"/>
    <pc:docChg chg="modSld">
      <pc:chgData name="Reali-Corso, Katrina" userId="S::katrina.reali-corso@ct.gov::ed613cea-1bba-402e-a1d8-c27e8ed33964" providerId="AD" clId="Web-{6F580BD5-2351-496F-A8C0-863E5A32AB89}" dt="2021-12-06T22:31:20.349" v="0"/>
      <pc:docMkLst>
        <pc:docMk/>
      </pc:docMkLst>
      <pc:sldChg chg="modSp">
        <pc:chgData name="Reali-Corso, Katrina" userId="S::katrina.reali-corso@ct.gov::ed613cea-1bba-402e-a1d8-c27e8ed33964" providerId="AD" clId="Web-{6F580BD5-2351-496F-A8C0-863E5A32AB89}" dt="2021-12-06T22:31:20.349" v="0"/>
        <pc:sldMkLst>
          <pc:docMk/>
          <pc:sldMk cId="678098799" sldId="268"/>
        </pc:sldMkLst>
        <pc:spChg chg="mod">
          <ac:chgData name="Reali-Corso, Katrina" userId="S::katrina.reali-corso@ct.gov::ed613cea-1bba-402e-a1d8-c27e8ed33964" providerId="AD" clId="Web-{6F580BD5-2351-496F-A8C0-863E5A32AB89}" dt="2021-12-06T22:31:20.349" v="0"/>
          <ac:spMkLst>
            <pc:docMk/>
            <pc:sldMk cId="678098799" sldId="268"/>
            <ac:spMk id="2" creationId="{5B5421BF-7EAA-427E-9961-3C0293FCC257}"/>
          </ac:spMkLst>
        </pc:spChg>
      </pc:sldChg>
    </pc:docChg>
  </pc:docChgLst>
  <pc:docChgLst>
    <pc:chgData name="Garcia Nofi, Susan" userId="b2367e9e-dfbd-4221-a479-a8d1804b141a" providerId="ADAL" clId="{035041B5-3A78-4004-B5C3-AA123F98B35B}"/>
    <pc:docChg chg="undo custSel addSld modSld sldOrd">
      <pc:chgData name="Garcia Nofi, Susan" userId="b2367e9e-dfbd-4221-a479-a8d1804b141a" providerId="ADAL" clId="{035041B5-3A78-4004-B5C3-AA123F98B35B}" dt="2021-11-16T16:26:13.064" v="987" actId="14100"/>
      <pc:docMkLst>
        <pc:docMk/>
      </pc:docMkLst>
      <pc:sldChg chg="modSp mod">
        <pc:chgData name="Garcia Nofi, Susan" userId="b2367e9e-dfbd-4221-a479-a8d1804b141a" providerId="ADAL" clId="{035041B5-3A78-4004-B5C3-AA123F98B35B}" dt="2021-11-16T16:16:16.006" v="310" actId="20577"/>
        <pc:sldMkLst>
          <pc:docMk/>
          <pc:sldMk cId="947428690" sldId="266"/>
        </pc:sldMkLst>
        <pc:spChg chg="mod">
          <ac:chgData name="Garcia Nofi, Susan" userId="b2367e9e-dfbd-4221-a479-a8d1804b141a" providerId="ADAL" clId="{035041B5-3A78-4004-B5C3-AA123F98B35B}" dt="2021-11-16T16:16:16.006" v="310" actId="20577"/>
          <ac:spMkLst>
            <pc:docMk/>
            <pc:sldMk cId="947428690" sldId="266"/>
            <ac:spMk id="44" creationId="{F4F0240E-3535-4497-A602-024BEC0CF7C0}"/>
          </ac:spMkLst>
        </pc:spChg>
      </pc:sldChg>
      <pc:sldChg chg="modSp mod">
        <pc:chgData name="Garcia Nofi, Susan" userId="b2367e9e-dfbd-4221-a479-a8d1804b141a" providerId="ADAL" clId="{035041B5-3A78-4004-B5C3-AA123F98B35B}" dt="2021-11-16T16:17:17.725" v="315" actId="14100"/>
        <pc:sldMkLst>
          <pc:docMk/>
          <pc:sldMk cId="4217040982" sldId="267"/>
        </pc:sldMkLst>
        <pc:spChg chg="mod">
          <ac:chgData name="Garcia Nofi, Susan" userId="b2367e9e-dfbd-4221-a479-a8d1804b141a" providerId="ADAL" clId="{035041B5-3A78-4004-B5C3-AA123F98B35B}" dt="2021-11-16T16:17:17.725" v="315" actId="14100"/>
          <ac:spMkLst>
            <pc:docMk/>
            <pc:sldMk cId="4217040982" sldId="267"/>
            <ac:spMk id="67" creationId="{F6DC6548-9964-4C86-B5CA-E7CE3715BB74}"/>
          </ac:spMkLst>
        </pc:spChg>
      </pc:sldChg>
      <pc:sldChg chg="modSp add mod ord">
        <pc:chgData name="Garcia Nofi, Susan" userId="b2367e9e-dfbd-4221-a479-a8d1804b141a" providerId="ADAL" clId="{035041B5-3A78-4004-B5C3-AA123F98B35B}" dt="2021-11-16T16:26:13.064" v="987" actId="14100"/>
        <pc:sldMkLst>
          <pc:docMk/>
          <pc:sldMk cId="678098799" sldId="268"/>
        </pc:sldMkLst>
        <pc:spChg chg="mod">
          <ac:chgData name="Garcia Nofi, Susan" userId="b2367e9e-dfbd-4221-a479-a8d1804b141a" providerId="ADAL" clId="{035041B5-3A78-4004-B5C3-AA123F98B35B}" dt="2021-11-16T16:24:01.751" v="883" actId="20577"/>
          <ac:spMkLst>
            <pc:docMk/>
            <pc:sldMk cId="678098799" sldId="268"/>
            <ac:spMk id="2" creationId="{5B5421BF-7EAA-427E-9961-3C0293FCC257}"/>
          </ac:spMkLst>
        </pc:spChg>
        <pc:spChg chg="mod">
          <ac:chgData name="Garcia Nofi, Susan" userId="b2367e9e-dfbd-4221-a479-a8d1804b141a" providerId="ADAL" clId="{035041B5-3A78-4004-B5C3-AA123F98B35B}" dt="2021-11-16T16:26:13.064" v="987" actId="14100"/>
          <ac:spMkLst>
            <pc:docMk/>
            <pc:sldMk cId="678098799" sldId="268"/>
            <ac:spMk id="44" creationId="{F4F0240E-3535-4497-A602-024BEC0CF7C0}"/>
          </ac:spMkLst>
        </pc:spChg>
        <pc:spChg chg="mod">
          <ac:chgData name="Garcia Nofi, Susan" userId="b2367e9e-dfbd-4221-a479-a8d1804b141a" providerId="ADAL" clId="{035041B5-3A78-4004-B5C3-AA123F98B35B}" dt="2021-11-16T16:21:40.457" v="519" actId="20577"/>
          <ac:spMkLst>
            <pc:docMk/>
            <pc:sldMk cId="678098799" sldId="268"/>
            <ac:spMk id="58" creationId="{36B8DBF8-A902-4A56-B51D-F6573C45DEDC}"/>
          </ac:spMkLst>
        </pc:spChg>
        <pc:spChg chg="mod">
          <ac:chgData name="Garcia Nofi, Susan" userId="b2367e9e-dfbd-4221-a479-a8d1804b141a" providerId="ADAL" clId="{035041B5-3A78-4004-B5C3-AA123F98B35B}" dt="2021-11-16T16:23:36.899" v="882" actId="20577"/>
          <ac:spMkLst>
            <pc:docMk/>
            <pc:sldMk cId="678098799" sldId="268"/>
            <ac:spMk id="61" creationId="{A68CDA68-BF9C-4088-9149-56F96B434F33}"/>
          </ac:spMkLst>
        </pc:spChg>
        <pc:spChg chg="mod">
          <ac:chgData name="Garcia Nofi, Susan" userId="b2367e9e-dfbd-4221-a479-a8d1804b141a" providerId="ADAL" clId="{035041B5-3A78-4004-B5C3-AA123F98B35B}" dt="2021-11-16T16:22:40.085" v="704" actId="20577"/>
          <ac:spMkLst>
            <pc:docMk/>
            <pc:sldMk cId="678098799" sldId="268"/>
            <ac:spMk id="63" creationId="{483CF8BD-6F8D-443E-BF06-8E5AB786182E}"/>
          </ac:spMkLst>
        </pc:spChg>
      </pc:sldChg>
    </pc:docChg>
  </pc:docChgLst>
  <pc:docChgLst>
    <pc:chgData name="Reali-Corso, Katrina" userId="S::katrina.reali-corso@ct.gov::ed613cea-1bba-402e-a1d8-c27e8ed33964" providerId="AD" clId="Web-{417D9CB6-827D-D8CD-9722-5145639C0D4A}"/>
    <pc:docChg chg="">
      <pc:chgData name="Reali-Corso, Katrina" userId="S::katrina.reali-corso@ct.gov::ed613cea-1bba-402e-a1d8-c27e8ed33964" providerId="AD" clId="Web-{417D9CB6-827D-D8CD-9722-5145639C0D4A}" dt="2021-11-17T18:21:33.274" v="0"/>
      <pc:docMkLst>
        <pc:docMk/>
      </pc:docMkLst>
      <pc:sldChg chg="delCm">
        <pc:chgData name="Reali-Corso, Katrina" userId="S::katrina.reali-corso@ct.gov::ed613cea-1bba-402e-a1d8-c27e8ed33964" providerId="AD" clId="Web-{417D9CB6-827D-D8CD-9722-5145639C0D4A}" dt="2021-11-17T18:21:33.274" v="0"/>
        <pc:sldMkLst>
          <pc:docMk/>
          <pc:sldMk cId="678098799" sldId="268"/>
        </pc:sldMkLst>
      </pc:sldChg>
    </pc:docChg>
  </pc:docChgLst>
  <pc:docChgLst>
    <pc:chgData name="Garcia Nofi, Susan" userId="S::susan.garcia.nofi@ct.gov::b2367e9e-dfbd-4221-a479-a8d1804b141a" providerId="AD" clId="Web-{08E748B2-4066-B162-4F99-2322B1A9EF40}"/>
    <pc:docChg chg="">
      <pc:chgData name="Garcia Nofi, Susan" userId="S::susan.garcia.nofi@ct.gov::b2367e9e-dfbd-4221-a479-a8d1804b141a" providerId="AD" clId="Web-{08E748B2-4066-B162-4F99-2322B1A9EF40}" dt="2021-11-17T17:43:56.132" v="2"/>
      <pc:docMkLst>
        <pc:docMk/>
      </pc:docMkLst>
      <pc:sldChg chg="addCm delCm">
        <pc:chgData name="Garcia Nofi, Susan" userId="S::susan.garcia.nofi@ct.gov::b2367e9e-dfbd-4221-a479-a8d1804b141a" providerId="AD" clId="Web-{08E748B2-4066-B162-4F99-2322B1A9EF40}" dt="2021-11-17T17:43:56.132" v="2"/>
        <pc:sldMkLst>
          <pc:docMk/>
          <pc:sldMk cId="678098799" sldId="268"/>
        </pc:sldMkLst>
      </pc:sldChg>
    </pc:docChg>
  </pc:docChgLst>
  <pc:docChgLst>
    <pc:chgData name="Petrofsky, Stevan" userId="S::stevan.petrofsky@ct.gov::b85ac248-aff7-42d4-aedf-96da5340b80f" providerId="AD" clId="Web-{F0A8116D-7FB7-4315-95B9-F4AFDECC62ED}"/>
    <pc:docChg chg="modSld">
      <pc:chgData name="Petrofsky, Stevan" userId="S::stevan.petrofsky@ct.gov::b85ac248-aff7-42d4-aedf-96da5340b80f" providerId="AD" clId="Web-{F0A8116D-7FB7-4315-95B9-F4AFDECC62ED}" dt="2021-11-23T13:11:11.787" v="9"/>
      <pc:docMkLst>
        <pc:docMk/>
      </pc:docMkLst>
      <pc:sldChg chg="modSp addCm modCm">
        <pc:chgData name="Petrofsky, Stevan" userId="S::stevan.petrofsky@ct.gov::b85ac248-aff7-42d4-aedf-96da5340b80f" providerId="AD" clId="Web-{F0A8116D-7FB7-4315-95B9-F4AFDECC62ED}" dt="2021-11-23T13:11:11.787" v="9"/>
        <pc:sldMkLst>
          <pc:docMk/>
          <pc:sldMk cId="678098799" sldId="268"/>
        </pc:sldMkLst>
        <pc:cxnChg chg="mod">
          <ac:chgData name="Petrofsky, Stevan" userId="S::stevan.petrofsky@ct.gov::b85ac248-aff7-42d4-aedf-96da5340b80f" providerId="AD" clId="Web-{F0A8116D-7FB7-4315-95B9-F4AFDECC62ED}" dt="2021-11-23T12:44:12.379" v="1" actId="1076"/>
          <ac:cxnSpMkLst>
            <pc:docMk/>
            <pc:sldMk cId="678098799" sldId="268"/>
            <ac:cxnSpMk id="45" creationId="{9B3DD2CC-2B07-4B70-8A58-8EFB2C074608}"/>
          </ac:cxnSpMkLst>
        </pc:cxnChg>
      </pc:sldChg>
    </pc:docChg>
  </pc:docChgLst>
  <pc:docChgLst>
    <pc:chgData name="Katrina Reali-Corso" userId="ed613cea-1bba-402e-a1d8-c27e8ed33964" providerId="ADAL" clId="{F6F7DEE5-BCEC-427C-AFBF-1780D9752EC2}"/>
    <pc:docChg chg="custSel delSld modSld">
      <pc:chgData name="Katrina Reali-Corso" userId="ed613cea-1bba-402e-a1d8-c27e8ed33964" providerId="ADAL" clId="{F6F7DEE5-BCEC-427C-AFBF-1780D9752EC2}" dt="2021-11-17T18:20:35.795" v="57" actId="20578"/>
      <pc:docMkLst>
        <pc:docMk/>
      </pc:docMkLst>
      <pc:sldChg chg="del delCm">
        <pc:chgData name="Katrina Reali-Corso" userId="ed613cea-1bba-402e-a1d8-c27e8ed33964" providerId="ADAL" clId="{F6F7DEE5-BCEC-427C-AFBF-1780D9752EC2}" dt="2021-11-17T18:18:59.888" v="2" actId="47"/>
        <pc:sldMkLst>
          <pc:docMk/>
          <pc:sldMk cId="947428690" sldId="266"/>
        </pc:sldMkLst>
      </pc:sldChg>
      <pc:sldChg chg="del">
        <pc:chgData name="Katrina Reali-Corso" userId="ed613cea-1bba-402e-a1d8-c27e8ed33964" providerId="ADAL" clId="{F6F7DEE5-BCEC-427C-AFBF-1780D9752EC2}" dt="2021-11-17T18:19:00.912" v="3" actId="47"/>
        <pc:sldMkLst>
          <pc:docMk/>
          <pc:sldMk cId="4217040982" sldId="267"/>
        </pc:sldMkLst>
      </pc:sldChg>
      <pc:sldChg chg="modSp mod">
        <pc:chgData name="Katrina Reali-Corso" userId="ed613cea-1bba-402e-a1d8-c27e8ed33964" providerId="ADAL" clId="{F6F7DEE5-BCEC-427C-AFBF-1780D9752EC2}" dt="2021-11-17T18:20:35.795" v="57" actId="20578"/>
        <pc:sldMkLst>
          <pc:docMk/>
          <pc:sldMk cId="678098799" sldId="268"/>
        </pc:sldMkLst>
        <pc:spChg chg="mod">
          <ac:chgData name="Katrina Reali-Corso" userId="ed613cea-1bba-402e-a1d8-c27e8ed33964" providerId="ADAL" clId="{F6F7DEE5-BCEC-427C-AFBF-1780D9752EC2}" dt="2021-11-17T18:20:35.795" v="57" actId="20578"/>
          <ac:spMkLst>
            <pc:docMk/>
            <pc:sldMk cId="678098799" sldId="268"/>
            <ac:spMk id="24" creationId="{46F0DDFE-5DBD-4D7C-8CA3-888AD6177E12}"/>
          </ac:spMkLst>
        </pc:spChg>
        <pc:spChg chg="mod">
          <ac:chgData name="Katrina Reali-Corso" userId="ed613cea-1bba-402e-a1d8-c27e8ed33964" providerId="ADAL" clId="{F6F7DEE5-BCEC-427C-AFBF-1780D9752EC2}" dt="2021-11-17T18:19:41.933" v="15" actId="6549"/>
          <ac:spMkLst>
            <pc:docMk/>
            <pc:sldMk cId="678098799" sldId="268"/>
            <ac:spMk id="43" creationId="{24B4D5E2-993D-4D73-AF77-6ACA716B4EDF}"/>
          </ac:spMkLst>
        </pc:spChg>
        <pc:spChg chg="mod">
          <ac:chgData name="Katrina Reali-Corso" userId="ed613cea-1bba-402e-a1d8-c27e8ed33964" providerId="ADAL" clId="{F6F7DEE5-BCEC-427C-AFBF-1780D9752EC2}" dt="2021-11-17T18:19:48.209" v="16" actId="6549"/>
          <ac:spMkLst>
            <pc:docMk/>
            <pc:sldMk cId="678098799" sldId="268"/>
            <ac:spMk id="46" creationId="{90F3167A-FE28-4A7C-80C5-57A1171E8C96}"/>
          </ac:spMkLst>
        </pc:spChg>
        <pc:spChg chg="mod">
          <ac:chgData name="Katrina Reali-Corso" userId="ed613cea-1bba-402e-a1d8-c27e8ed33964" providerId="ADAL" clId="{F6F7DEE5-BCEC-427C-AFBF-1780D9752EC2}" dt="2021-11-17T18:19:11.697" v="4" actId="20577"/>
          <ac:spMkLst>
            <pc:docMk/>
            <pc:sldMk cId="678098799" sldId="268"/>
            <ac:spMk id="61" creationId="{A68CDA68-BF9C-4088-9149-56F96B434F33}"/>
          </ac:spMkLst>
        </pc:spChg>
        <pc:spChg chg="mod">
          <ac:chgData name="Katrina Reali-Corso" userId="ed613cea-1bba-402e-a1d8-c27e8ed33964" providerId="ADAL" clId="{F6F7DEE5-BCEC-427C-AFBF-1780D9752EC2}" dt="2021-11-17T18:20:12.988" v="56" actId="20577"/>
          <ac:spMkLst>
            <pc:docMk/>
            <pc:sldMk cId="678098799" sldId="268"/>
            <ac:spMk id="63" creationId="{483CF8BD-6F8D-443E-BF06-8E5AB786182E}"/>
          </ac:spMkLst>
        </pc:spChg>
      </pc:sldChg>
    </pc:docChg>
  </pc:docChgLst>
  <pc:docChgLst>
    <pc:chgData name="Reali-Corso, Katrina" userId="S::katrina.reali-corso@ct.gov::ed613cea-1bba-402e-a1d8-c27e8ed33964" providerId="AD" clId="Web-{03E573D6-F4EF-4A28-8D9B-44D8762D2169}"/>
    <pc:docChg chg="">
      <pc:chgData name="Reali-Corso, Katrina" userId="S::katrina.reali-corso@ct.gov::ed613cea-1bba-402e-a1d8-c27e8ed33964" providerId="AD" clId="Web-{03E573D6-F4EF-4A28-8D9B-44D8762D2169}" dt="2021-11-30T20:13:12.609" v="0"/>
      <pc:docMkLst>
        <pc:docMk/>
      </pc:docMkLst>
      <pc:sldChg chg="delCm">
        <pc:chgData name="Reali-Corso, Katrina" userId="S::katrina.reali-corso@ct.gov::ed613cea-1bba-402e-a1d8-c27e8ed33964" providerId="AD" clId="Web-{03E573D6-F4EF-4A28-8D9B-44D8762D2169}" dt="2021-11-30T20:13:12.609" v="0"/>
        <pc:sldMkLst>
          <pc:docMk/>
          <pc:sldMk cId="678098799" sldId="268"/>
        </pc:sldMkLst>
      </pc:sldChg>
    </pc:docChg>
  </pc:docChgLst>
  <pc:docChgLst>
    <pc:chgData name="Garcia Nofi, Susan" userId="b2367e9e-dfbd-4221-a479-a8d1804b141a" providerId="ADAL" clId="{0D374921-90FE-483E-9C29-38D95F261827}"/>
    <pc:docChg chg="modNotesMaster">
      <pc:chgData name="Garcia Nofi, Susan" userId="b2367e9e-dfbd-4221-a479-a8d1804b141a" providerId="ADAL" clId="{0D374921-90FE-483E-9C29-38D95F261827}" dt="2021-12-09T18:51:02.235" v="0"/>
      <pc:docMkLst>
        <pc:docMk/>
      </pc:docMkLst>
    </pc:docChg>
  </pc:docChgLst>
  <pc:docChgLst>
    <pc:chgData name="Reali-Corso, Katrina" userId="ed613cea-1bba-402e-a1d8-c27e8ed33964" providerId="ADAL" clId="{F6F7DEE5-BCEC-427C-AFBF-1780D9752EC2}"/>
    <pc:docChg chg="undo custSel addSld delSld modSld modMainMaster">
      <pc:chgData name="Reali-Corso, Katrina" userId="ed613cea-1bba-402e-a1d8-c27e8ed33964" providerId="ADAL" clId="{F6F7DEE5-BCEC-427C-AFBF-1780D9752EC2}" dt="2021-11-16T18:26:48.649" v="11278" actId="729"/>
      <pc:docMkLst>
        <pc:docMk/>
      </pc:docMkLst>
      <pc:sldChg chg="addSp delSp modSp mod modShow addCm delCm modCm">
        <pc:chgData name="Reali-Corso, Katrina" userId="ed613cea-1bba-402e-a1d8-c27e8ed33964" providerId="ADAL" clId="{F6F7DEE5-BCEC-427C-AFBF-1780D9752EC2}" dt="2021-11-16T18:26:46.862" v="11277" actId="729"/>
        <pc:sldMkLst>
          <pc:docMk/>
          <pc:sldMk cId="947428690" sldId="266"/>
        </pc:sldMkLst>
        <pc:spChg chg="add del mod">
          <ac:chgData name="Reali-Corso, Katrina" userId="ed613cea-1bba-402e-a1d8-c27e8ed33964" providerId="ADAL" clId="{F6F7DEE5-BCEC-427C-AFBF-1780D9752EC2}" dt="2021-11-10T14:41:55.067" v="6949" actId="20577"/>
          <ac:spMkLst>
            <pc:docMk/>
            <pc:sldMk cId="947428690" sldId="266"/>
            <ac:spMk id="2" creationId="{5B5421BF-7EAA-427E-9961-3C0293FCC257}"/>
          </ac:spMkLst>
        </pc:spChg>
        <pc:spChg chg="add del mod">
          <ac:chgData name="Reali-Corso, Katrina" userId="ed613cea-1bba-402e-a1d8-c27e8ed33964" providerId="ADAL" clId="{F6F7DEE5-BCEC-427C-AFBF-1780D9752EC2}" dt="2021-11-08T15:26:37.283" v="2943" actId="478"/>
          <ac:spMkLst>
            <pc:docMk/>
            <pc:sldMk cId="947428690" sldId="266"/>
            <ac:spMk id="3" creationId="{58BC05DE-305B-4C22-B1AB-1B9CA45BAB58}"/>
          </ac:spMkLst>
        </pc:spChg>
        <pc:spChg chg="add del mod">
          <ac:chgData name="Reali-Corso, Katrina" userId="ed613cea-1bba-402e-a1d8-c27e8ed33964" providerId="ADAL" clId="{F6F7DEE5-BCEC-427C-AFBF-1780D9752EC2}" dt="2021-11-08T13:56:22.189" v="28" actId="47"/>
          <ac:spMkLst>
            <pc:docMk/>
            <pc:sldMk cId="947428690" sldId="266"/>
            <ac:spMk id="4" creationId="{E3A67B8E-C02A-42C8-9AD6-8A18647738D6}"/>
          </ac:spMkLst>
        </pc:spChg>
        <pc:spChg chg="mod topLvl">
          <ac:chgData name="Reali-Corso, Katrina" userId="ed613cea-1bba-402e-a1d8-c27e8ed33964" providerId="ADAL" clId="{F6F7DEE5-BCEC-427C-AFBF-1780D9752EC2}" dt="2021-11-09T20:04:11.823" v="4791" actId="1037"/>
          <ac:spMkLst>
            <pc:docMk/>
            <pc:sldMk cId="947428690" sldId="266"/>
            <ac:spMk id="6" creationId="{26E43DE0-CC22-4DCD-9B22-CCDFF00B33F2}"/>
          </ac:spMkLst>
        </pc:spChg>
        <pc:spChg chg="mod topLvl">
          <ac:chgData name="Reali-Corso, Katrina" userId="ed613cea-1bba-402e-a1d8-c27e8ed33964" providerId="ADAL" clId="{F6F7DEE5-BCEC-427C-AFBF-1780D9752EC2}" dt="2021-11-09T19:55:28.959" v="4590" actId="1035"/>
          <ac:spMkLst>
            <pc:docMk/>
            <pc:sldMk cId="947428690" sldId="266"/>
            <ac:spMk id="7" creationId="{4713EF22-7061-4408-A353-12CCC4CCBE70}"/>
          </ac:spMkLst>
        </pc:spChg>
        <pc:spChg chg="mod topLvl">
          <ac:chgData name="Reali-Corso, Katrina" userId="ed613cea-1bba-402e-a1d8-c27e8ed33964" providerId="ADAL" clId="{F6F7DEE5-BCEC-427C-AFBF-1780D9752EC2}" dt="2021-11-09T20:04:11.823" v="4791" actId="1037"/>
          <ac:spMkLst>
            <pc:docMk/>
            <pc:sldMk cId="947428690" sldId="266"/>
            <ac:spMk id="8" creationId="{39ADD4B0-B1A5-46ED-AB78-6AA076B4C2C7}"/>
          </ac:spMkLst>
        </pc:spChg>
        <pc:spChg chg="mod topLvl">
          <ac:chgData name="Reali-Corso, Katrina" userId="ed613cea-1bba-402e-a1d8-c27e8ed33964" providerId="ADAL" clId="{F6F7DEE5-BCEC-427C-AFBF-1780D9752EC2}" dt="2021-11-09T20:04:11.823" v="4791" actId="1037"/>
          <ac:spMkLst>
            <pc:docMk/>
            <pc:sldMk cId="947428690" sldId="266"/>
            <ac:spMk id="9" creationId="{7B3074EA-BC4A-482D-8980-94BB7FC2F46F}"/>
          </ac:spMkLst>
        </pc:spChg>
        <pc:spChg chg="mod topLvl">
          <ac:chgData name="Reali-Corso, Katrina" userId="ed613cea-1bba-402e-a1d8-c27e8ed33964" providerId="ADAL" clId="{F6F7DEE5-BCEC-427C-AFBF-1780D9752EC2}" dt="2021-11-09T19:55:28.959" v="4590" actId="1035"/>
          <ac:spMkLst>
            <pc:docMk/>
            <pc:sldMk cId="947428690" sldId="266"/>
            <ac:spMk id="10" creationId="{803A41DC-C984-4853-9419-87CAEA2E6F15}"/>
          </ac:spMkLst>
        </pc:spChg>
        <pc:spChg chg="mod topLvl">
          <ac:chgData name="Reali-Corso, Katrina" userId="ed613cea-1bba-402e-a1d8-c27e8ed33964" providerId="ADAL" clId="{F6F7DEE5-BCEC-427C-AFBF-1780D9752EC2}" dt="2021-11-09T20:04:11.823" v="4791" actId="1037"/>
          <ac:spMkLst>
            <pc:docMk/>
            <pc:sldMk cId="947428690" sldId="266"/>
            <ac:spMk id="11" creationId="{51EF2B4F-B3C7-4ACC-B732-91C01ABBA726}"/>
          </ac:spMkLst>
        </pc:spChg>
        <pc:spChg chg="mod topLvl">
          <ac:chgData name="Reali-Corso, Katrina" userId="ed613cea-1bba-402e-a1d8-c27e8ed33964" providerId="ADAL" clId="{F6F7DEE5-BCEC-427C-AFBF-1780D9752EC2}" dt="2021-11-09T20:04:11.823" v="4791" actId="1037"/>
          <ac:spMkLst>
            <pc:docMk/>
            <pc:sldMk cId="947428690" sldId="266"/>
            <ac:spMk id="14" creationId="{853BC31B-CC22-4BB5-95F7-8936EA64FC10}"/>
          </ac:spMkLst>
        </pc:spChg>
        <pc:spChg chg="del mod topLvl">
          <ac:chgData name="Reali-Corso, Katrina" userId="ed613cea-1bba-402e-a1d8-c27e8ed33964" providerId="ADAL" clId="{F6F7DEE5-BCEC-427C-AFBF-1780D9752EC2}" dt="2021-11-09T20:02:54.182" v="4749" actId="478"/>
          <ac:spMkLst>
            <pc:docMk/>
            <pc:sldMk cId="947428690" sldId="266"/>
            <ac:spMk id="15" creationId="{50B267D2-E284-4B7B-9B8B-D7545FE0B795}"/>
          </ac:spMkLst>
        </pc:spChg>
        <pc:spChg chg="mod topLvl">
          <ac:chgData name="Reali-Corso, Katrina" userId="ed613cea-1bba-402e-a1d8-c27e8ed33964" providerId="ADAL" clId="{F6F7DEE5-BCEC-427C-AFBF-1780D9752EC2}" dt="2021-11-09T20:04:11.823" v="4791" actId="1037"/>
          <ac:spMkLst>
            <pc:docMk/>
            <pc:sldMk cId="947428690" sldId="266"/>
            <ac:spMk id="16" creationId="{34F3A758-182B-43F8-AD35-770D2FC0E2FC}"/>
          </ac:spMkLst>
        </pc:spChg>
        <pc:spChg chg="add del mod">
          <ac:chgData name="Reali-Corso, Katrina" userId="ed613cea-1bba-402e-a1d8-c27e8ed33964" providerId="ADAL" clId="{F6F7DEE5-BCEC-427C-AFBF-1780D9752EC2}" dt="2021-11-08T14:12:59.641" v="584" actId="478"/>
          <ac:spMkLst>
            <pc:docMk/>
            <pc:sldMk cId="947428690" sldId="266"/>
            <ac:spMk id="17" creationId="{E1CE48FE-9BF4-43E0-92B7-7C9FBC9F8862}"/>
          </ac:spMkLst>
        </pc:spChg>
        <pc:spChg chg="add del">
          <ac:chgData name="Reali-Corso, Katrina" userId="ed613cea-1bba-402e-a1d8-c27e8ed33964" providerId="ADAL" clId="{F6F7DEE5-BCEC-427C-AFBF-1780D9752EC2}" dt="2021-11-09T19:55:07.697" v="4576" actId="478"/>
          <ac:spMkLst>
            <pc:docMk/>
            <pc:sldMk cId="947428690" sldId="266"/>
            <ac:spMk id="19" creationId="{183C2E55-35EE-4B72-9740-B82D99AAAD76}"/>
          </ac:spMkLst>
        </pc:spChg>
        <pc:spChg chg="mod topLvl">
          <ac:chgData name="Reali-Corso, Katrina" userId="ed613cea-1bba-402e-a1d8-c27e8ed33964" providerId="ADAL" clId="{F6F7DEE5-BCEC-427C-AFBF-1780D9752EC2}" dt="2021-11-09T20:04:11.823" v="4791" actId="1037"/>
          <ac:spMkLst>
            <pc:docMk/>
            <pc:sldMk cId="947428690" sldId="266"/>
            <ac:spMk id="20" creationId="{04F1B5E4-FA7D-48A2-BD07-8447AE25EB4A}"/>
          </ac:spMkLst>
        </pc:spChg>
        <pc:spChg chg="del mod topLvl">
          <ac:chgData name="Reali-Corso, Katrina" userId="ed613cea-1bba-402e-a1d8-c27e8ed33964" providerId="ADAL" clId="{F6F7DEE5-BCEC-427C-AFBF-1780D9752EC2}" dt="2021-11-09T20:02:58.846" v="4750" actId="478"/>
          <ac:spMkLst>
            <pc:docMk/>
            <pc:sldMk cId="947428690" sldId="266"/>
            <ac:spMk id="21" creationId="{B6167CBC-92A6-4D33-B971-27378ADE9664}"/>
          </ac:spMkLst>
        </pc:spChg>
        <pc:spChg chg="mod topLvl">
          <ac:chgData name="Reali-Corso, Katrina" userId="ed613cea-1bba-402e-a1d8-c27e8ed33964" providerId="ADAL" clId="{F6F7DEE5-BCEC-427C-AFBF-1780D9752EC2}" dt="2021-11-09T20:04:11.823" v="4791" actId="1037"/>
          <ac:spMkLst>
            <pc:docMk/>
            <pc:sldMk cId="947428690" sldId="266"/>
            <ac:spMk id="22" creationId="{86742CA4-167D-4C0D-97C8-A9BCCB760216}"/>
          </ac:spMkLst>
        </pc:spChg>
        <pc:spChg chg="mod topLvl">
          <ac:chgData name="Reali-Corso, Katrina" userId="ed613cea-1bba-402e-a1d8-c27e8ed33964" providerId="ADAL" clId="{F6F7DEE5-BCEC-427C-AFBF-1780D9752EC2}" dt="2021-11-09T20:04:11.823" v="4791" actId="1037"/>
          <ac:spMkLst>
            <pc:docMk/>
            <pc:sldMk cId="947428690" sldId="266"/>
            <ac:spMk id="23" creationId="{CF78F808-F81D-45CF-B026-F67D363D180D}"/>
          </ac:spMkLst>
        </pc:spChg>
        <pc:spChg chg="mod topLvl">
          <ac:chgData name="Reali-Corso, Katrina" userId="ed613cea-1bba-402e-a1d8-c27e8ed33964" providerId="ADAL" clId="{F6F7DEE5-BCEC-427C-AFBF-1780D9752EC2}" dt="2021-11-09T19:55:28.959" v="4590" actId="1035"/>
          <ac:spMkLst>
            <pc:docMk/>
            <pc:sldMk cId="947428690" sldId="266"/>
            <ac:spMk id="24" creationId="{46F0DDFE-5DBD-4D7C-8CA3-888AD6177E12}"/>
          </ac:spMkLst>
        </pc:spChg>
        <pc:spChg chg="mod topLvl">
          <ac:chgData name="Reali-Corso, Katrina" userId="ed613cea-1bba-402e-a1d8-c27e8ed33964" providerId="ADAL" clId="{F6F7DEE5-BCEC-427C-AFBF-1780D9752EC2}" dt="2021-11-09T20:04:11.823" v="4791" actId="1037"/>
          <ac:spMkLst>
            <pc:docMk/>
            <pc:sldMk cId="947428690" sldId="266"/>
            <ac:spMk id="25" creationId="{54D1F138-67DB-41B8-9592-8832C92747F0}"/>
          </ac:spMkLst>
        </pc:spChg>
        <pc:spChg chg="mod topLvl">
          <ac:chgData name="Reali-Corso, Katrina" userId="ed613cea-1bba-402e-a1d8-c27e8ed33964" providerId="ADAL" clId="{F6F7DEE5-BCEC-427C-AFBF-1780D9752EC2}" dt="2021-11-09T20:04:11.823" v="4791" actId="1037"/>
          <ac:spMkLst>
            <pc:docMk/>
            <pc:sldMk cId="947428690" sldId="266"/>
            <ac:spMk id="26" creationId="{E60B523D-E215-4064-833D-F70A2DAC6693}"/>
          </ac:spMkLst>
        </pc:spChg>
        <pc:spChg chg="mod ord topLvl">
          <ac:chgData name="Reali-Corso, Katrina" userId="ed613cea-1bba-402e-a1d8-c27e8ed33964" providerId="ADAL" clId="{F6F7DEE5-BCEC-427C-AFBF-1780D9752EC2}" dt="2021-11-15T18:06:18.312" v="9535" actId="6549"/>
          <ac:spMkLst>
            <pc:docMk/>
            <pc:sldMk cId="947428690" sldId="266"/>
            <ac:spMk id="27" creationId="{B0C3561F-D105-4806-A684-2BA7581C453E}"/>
          </ac:spMkLst>
        </pc:spChg>
        <pc:spChg chg="add del mod">
          <ac:chgData name="Reali-Corso, Katrina" userId="ed613cea-1bba-402e-a1d8-c27e8ed33964" providerId="ADAL" clId="{F6F7DEE5-BCEC-427C-AFBF-1780D9752EC2}" dt="2021-11-15T18:37:41.400" v="10458" actId="478"/>
          <ac:spMkLst>
            <pc:docMk/>
            <pc:sldMk cId="947428690" sldId="266"/>
            <ac:spMk id="29" creationId="{D0E0793B-EDB3-4748-BFAD-C1B6711A20F0}"/>
          </ac:spMkLst>
        </pc:spChg>
        <pc:spChg chg="add mod">
          <ac:chgData name="Reali-Corso, Katrina" userId="ed613cea-1bba-402e-a1d8-c27e8ed33964" providerId="ADAL" clId="{F6F7DEE5-BCEC-427C-AFBF-1780D9752EC2}" dt="2021-11-09T20:04:11.823" v="4791" actId="1037"/>
          <ac:spMkLst>
            <pc:docMk/>
            <pc:sldMk cId="947428690" sldId="266"/>
            <ac:spMk id="31" creationId="{7AD89523-8CFB-4D52-82C1-D05DE98DB69F}"/>
          </ac:spMkLst>
        </pc:spChg>
        <pc:spChg chg="add mod">
          <ac:chgData name="Reali-Corso, Katrina" userId="ed613cea-1bba-402e-a1d8-c27e8ed33964" providerId="ADAL" clId="{F6F7DEE5-BCEC-427C-AFBF-1780D9752EC2}" dt="2021-11-09T20:05:23.439" v="4800" actId="1076"/>
          <ac:spMkLst>
            <pc:docMk/>
            <pc:sldMk cId="947428690" sldId="266"/>
            <ac:spMk id="32" creationId="{ECF7C526-DB67-47F8-9CC1-959CEF52FE81}"/>
          </ac:spMkLst>
        </pc:spChg>
        <pc:spChg chg="add del mod">
          <ac:chgData name="Reali-Corso, Katrina" userId="ed613cea-1bba-402e-a1d8-c27e8ed33964" providerId="ADAL" clId="{F6F7DEE5-BCEC-427C-AFBF-1780D9752EC2}" dt="2021-11-08T14:13:36.475" v="592"/>
          <ac:spMkLst>
            <pc:docMk/>
            <pc:sldMk cId="947428690" sldId="266"/>
            <ac:spMk id="33" creationId="{038C0B1D-56BC-4FB2-8C70-69E54E8601C9}"/>
          </ac:spMkLst>
        </pc:spChg>
        <pc:spChg chg="add del mod">
          <ac:chgData name="Reali-Corso, Katrina" userId="ed613cea-1bba-402e-a1d8-c27e8ed33964" providerId="ADAL" clId="{F6F7DEE5-BCEC-427C-AFBF-1780D9752EC2}" dt="2021-11-08T14:13:36.475" v="592"/>
          <ac:spMkLst>
            <pc:docMk/>
            <pc:sldMk cId="947428690" sldId="266"/>
            <ac:spMk id="34" creationId="{DE3290C2-ADCE-480E-8FCB-2AFAC945972F}"/>
          </ac:spMkLst>
        </pc:spChg>
        <pc:spChg chg="add mod">
          <ac:chgData name="Reali-Corso, Katrina" userId="ed613cea-1bba-402e-a1d8-c27e8ed33964" providerId="ADAL" clId="{F6F7DEE5-BCEC-427C-AFBF-1780D9752EC2}" dt="2021-11-09T20:04:11.823" v="4791" actId="1037"/>
          <ac:spMkLst>
            <pc:docMk/>
            <pc:sldMk cId="947428690" sldId="266"/>
            <ac:spMk id="35" creationId="{43BE876B-06A2-48CF-A207-D4CF1FC84A1A}"/>
          </ac:spMkLst>
        </pc:spChg>
        <pc:spChg chg="add del mod">
          <ac:chgData name="Reali-Corso, Katrina" userId="ed613cea-1bba-402e-a1d8-c27e8ed33964" providerId="ADAL" clId="{F6F7DEE5-BCEC-427C-AFBF-1780D9752EC2}" dt="2021-11-15T18:15:31.127" v="10212" actId="478"/>
          <ac:spMkLst>
            <pc:docMk/>
            <pc:sldMk cId="947428690" sldId="266"/>
            <ac:spMk id="41" creationId="{CA32FF65-BB53-4F57-8AF8-7F52533CF71B}"/>
          </ac:spMkLst>
        </pc:spChg>
        <pc:spChg chg="add del mod">
          <ac:chgData name="Reali-Corso, Katrina" userId="ed613cea-1bba-402e-a1d8-c27e8ed33964" providerId="ADAL" clId="{F6F7DEE5-BCEC-427C-AFBF-1780D9752EC2}" dt="2021-11-15T16:48:19.816" v="8649" actId="478"/>
          <ac:spMkLst>
            <pc:docMk/>
            <pc:sldMk cId="947428690" sldId="266"/>
            <ac:spMk id="42" creationId="{D8BF1C83-D7C4-4CE0-BB9E-CFAC699C90F1}"/>
          </ac:spMkLst>
        </pc:spChg>
        <pc:spChg chg="add mod ord">
          <ac:chgData name="Reali-Corso, Katrina" userId="ed613cea-1bba-402e-a1d8-c27e8ed33964" providerId="ADAL" clId="{F6F7DEE5-BCEC-427C-AFBF-1780D9752EC2}" dt="2021-11-15T18:31:01.958" v="10253"/>
          <ac:spMkLst>
            <pc:docMk/>
            <pc:sldMk cId="947428690" sldId="266"/>
            <ac:spMk id="43" creationId="{24B4D5E2-993D-4D73-AF77-6ACA716B4EDF}"/>
          </ac:spMkLst>
        </pc:spChg>
        <pc:spChg chg="add del mod">
          <ac:chgData name="Reali-Corso, Katrina" userId="ed613cea-1bba-402e-a1d8-c27e8ed33964" providerId="ADAL" clId="{F6F7DEE5-BCEC-427C-AFBF-1780D9752EC2}" dt="2021-11-10T14:11:55.636" v="5666" actId="478"/>
          <ac:spMkLst>
            <pc:docMk/>
            <pc:sldMk cId="947428690" sldId="266"/>
            <ac:spMk id="43" creationId="{85679D14-2BB9-46D1-9724-D5E655C46476}"/>
          </ac:spMkLst>
        </pc:spChg>
        <pc:spChg chg="add del mod">
          <ac:chgData name="Reali-Corso, Katrina" userId="ed613cea-1bba-402e-a1d8-c27e8ed33964" providerId="ADAL" clId="{F6F7DEE5-BCEC-427C-AFBF-1780D9752EC2}" dt="2021-11-08T19:48:57.500" v="3675" actId="478"/>
          <ac:spMkLst>
            <pc:docMk/>
            <pc:sldMk cId="947428690" sldId="266"/>
            <ac:spMk id="43" creationId="{8FE286EA-B35F-41D8-9E28-A23DF753A61E}"/>
          </ac:spMkLst>
        </pc:spChg>
        <pc:spChg chg="add del mod">
          <ac:chgData name="Reali-Corso, Katrina" userId="ed613cea-1bba-402e-a1d8-c27e8ed33964" providerId="ADAL" clId="{F6F7DEE5-BCEC-427C-AFBF-1780D9752EC2}" dt="2021-11-09T19:49:44.787" v="4466" actId="478"/>
          <ac:spMkLst>
            <pc:docMk/>
            <pc:sldMk cId="947428690" sldId="266"/>
            <ac:spMk id="44" creationId="{C02A3960-80F3-465C-A44F-66F106189ECC}"/>
          </ac:spMkLst>
        </pc:spChg>
        <pc:spChg chg="add mod">
          <ac:chgData name="Reali-Corso, Katrina" userId="ed613cea-1bba-402e-a1d8-c27e8ed33964" providerId="ADAL" clId="{F6F7DEE5-BCEC-427C-AFBF-1780D9752EC2}" dt="2021-11-16T17:37:05.338" v="10748" actId="20577"/>
          <ac:spMkLst>
            <pc:docMk/>
            <pc:sldMk cId="947428690" sldId="266"/>
            <ac:spMk id="44" creationId="{F4F0240E-3535-4497-A602-024BEC0CF7C0}"/>
          </ac:spMkLst>
        </pc:spChg>
        <pc:spChg chg="add del mod">
          <ac:chgData name="Reali-Corso, Katrina" userId="ed613cea-1bba-402e-a1d8-c27e8ed33964" providerId="ADAL" clId="{F6F7DEE5-BCEC-427C-AFBF-1780D9752EC2}" dt="2021-11-15T18:15:32.961" v="10213" actId="478"/>
          <ac:spMkLst>
            <pc:docMk/>
            <pc:sldMk cId="947428690" sldId="266"/>
            <ac:spMk id="45" creationId="{D1A897F6-59E9-47F6-B6D8-201B2B5F327C}"/>
          </ac:spMkLst>
        </pc:spChg>
        <pc:spChg chg="add del mod">
          <ac:chgData name="Reali-Corso, Katrina" userId="ed613cea-1bba-402e-a1d8-c27e8ed33964" providerId="ADAL" clId="{F6F7DEE5-BCEC-427C-AFBF-1780D9752EC2}" dt="2021-11-09T19:49:44.787" v="4466" actId="478"/>
          <ac:spMkLst>
            <pc:docMk/>
            <pc:sldMk cId="947428690" sldId="266"/>
            <ac:spMk id="45" creationId="{F01EF24A-E317-40C7-BD2E-CFA6F70C777F}"/>
          </ac:spMkLst>
        </pc:spChg>
        <pc:spChg chg="add mod">
          <ac:chgData name="Reali-Corso, Katrina" userId="ed613cea-1bba-402e-a1d8-c27e8ed33964" providerId="ADAL" clId="{F6F7DEE5-BCEC-427C-AFBF-1780D9752EC2}" dt="2021-11-15T18:34:57.523" v="10392" actId="20577"/>
          <ac:spMkLst>
            <pc:docMk/>
            <pc:sldMk cId="947428690" sldId="266"/>
            <ac:spMk id="46" creationId="{90F3167A-FE28-4A7C-80C5-57A1171E8C96}"/>
          </ac:spMkLst>
        </pc:spChg>
        <pc:spChg chg="add del mod">
          <ac:chgData name="Reali-Corso, Katrina" userId="ed613cea-1bba-402e-a1d8-c27e8ed33964" providerId="ADAL" clId="{F6F7DEE5-BCEC-427C-AFBF-1780D9752EC2}" dt="2021-11-09T19:49:44.787" v="4466" actId="478"/>
          <ac:spMkLst>
            <pc:docMk/>
            <pc:sldMk cId="947428690" sldId="266"/>
            <ac:spMk id="46" creationId="{D259E8AB-C556-4EA1-9AC6-C202A9CA5C38}"/>
          </ac:spMkLst>
        </pc:spChg>
        <pc:spChg chg="add del mod">
          <ac:chgData name="Reali-Corso, Katrina" userId="ed613cea-1bba-402e-a1d8-c27e8ed33964" providerId="ADAL" clId="{F6F7DEE5-BCEC-427C-AFBF-1780D9752EC2}" dt="2021-11-09T19:50:45.027" v="4483" actId="478"/>
          <ac:spMkLst>
            <pc:docMk/>
            <pc:sldMk cId="947428690" sldId="266"/>
            <ac:spMk id="47" creationId="{EDF9C4FB-1C63-45E3-A94B-7354873EC448}"/>
          </ac:spMkLst>
        </pc:spChg>
        <pc:spChg chg="add del mod">
          <ac:chgData name="Reali-Corso, Katrina" userId="ed613cea-1bba-402e-a1d8-c27e8ed33964" providerId="ADAL" clId="{F6F7DEE5-BCEC-427C-AFBF-1780D9752EC2}" dt="2021-11-15T17:53:08.698" v="9406" actId="478"/>
          <ac:spMkLst>
            <pc:docMk/>
            <pc:sldMk cId="947428690" sldId="266"/>
            <ac:spMk id="48" creationId="{CF06DDF6-483B-467C-B42F-EABE37DEF7E4}"/>
          </ac:spMkLst>
        </pc:spChg>
        <pc:spChg chg="add mod">
          <ac:chgData name="Reali-Corso, Katrina" userId="ed613cea-1bba-402e-a1d8-c27e8ed33964" providerId="ADAL" clId="{F6F7DEE5-BCEC-427C-AFBF-1780D9752EC2}" dt="2021-11-15T18:24:43.293" v="10242" actId="1076"/>
          <ac:spMkLst>
            <pc:docMk/>
            <pc:sldMk cId="947428690" sldId="266"/>
            <ac:spMk id="49" creationId="{8632B45E-405B-4C8B-A30D-C939D7BF349C}"/>
          </ac:spMkLst>
        </pc:spChg>
        <pc:spChg chg="add mod">
          <ac:chgData name="Reali-Corso, Katrina" userId="ed613cea-1bba-402e-a1d8-c27e8ed33964" providerId="ADAL" clId="{F6F7DEE5-BCEC-427C-AFBF-1780D9752EC2}" dt="2021-11-15T18:34:22.229" v="10328" actId="1076"/>
          <ac:spMkLst>
            <pc:docMk/>
            <pc:sldMk cId="947428690" sldId="266"/>
            <ac:spMk id="50" creationId="{F7C18327-A84A-42E9-9C12-CB5552A41069}"/>
          </ac:spMkLst>
        </pc:spChg>
        <pc:spChg chg="add mod">
          <ac:chgData name="Reali-Corso, Katrina" userId="ed613cea-1bba-402e-a1d8-c27e8ed33964" providerId="ADAL" clId="{F6F7DEE5-BCEC-427C-AFBF-1780D9752EC2}" dt="2021-11-15T18:34:09.478" v="10325" actId="1076"/>
          <ac:spMkLst>
            <pc:docMk/>
            <pc:sldMk cId="947428690" sldId="266"/>
            <ac:spMk id="51" creationId="{1A08E0C6-4E87-473D-85FA-102BDC5AEBE2}"/>
          </ac:spMkLst>
        </pc:spChg>
        <pc:spChg chg="add mod">
          <ac:chgData name="Reali-Corso, Katrina" userId="ed613cea-1bba-402e-a1d8-c27e8ed33964" providerId="ADAL" clId="{F6F7DEE5-BCEC-427C-AFBF-1780D9752EC2}" dt="2021-11-15T18:34:12.911" v="10326" actId="1076"/>
          <ac:spMkLst>
            <pc:docMk/>
            <pc:sldMk cId="947428690" sldId="266"/>
            <ac:spMk id="52" creationId="{B4FF4BB5-45F1-489A-B3EE-EEB25BD76276}"/>
          </ac:spMkLst>
        </pc:spChg>
        <pc:spChg chg="add mod">
          <ac:chgData name="Reali-Corso, Katrina" userId="ed613cea-1bba-402e-a1d8-c27e8ed33964" providerId="ADAL" clId="{F6F7DEE5-BCEC-427C-AFBF-1780D9752EC2}" dt="2021-11-15T18:15:38.616" v="10215" actId="1076"/>
          <ac:spMkLst>
            <pc:docMk/>
            <pc:sldMk cId="947428690" sldId="266"/>
            <ac:spMk id="53" creationId="{0F3BF7D9-2065-4CC3-93D9-D8651A039D2E}"/>
          </ac:spMkLst>
        </pc:spChg>
        <pc:spChg chg="add del mod topLvl">
          <ac:chgData name="Reali-Corso, Katrina" userId="ed613cea-1bba-402e-a1d8-c27e8ed33964" providerId="ADAL" clId="{F6F7DEE5-BCEC-427C-AFBF-1780D9752EC2}" dt="2021-11-09T19:49:40.099" v="4465" actId="478"/>
          <ac:spMkLst>
            <pc:docMk/>
            <pc:sldMk cId="947428690" sldId="266"/>
            <ac:spMk id="54" creationId="{1B752BBC-4666-4D33-9814-ACA8699E1BA3}"/>
          </ac:spMkLst>
        </pc:spChg>
        <pc:spChg chg="add mod">
          <ac:chgData name="Reali-Corso, Katrina" userId="ed613cea-1bba-402e-a1d8-c27e8ed33964" providerId="ADAL" clId="{F6F7DEE5-BCEC-427C-AFBF-1780D9752EC2}" dt="2021-11-15T18:24:30.419" v="10239" actId="1076"/>
          <ac:spMkLst>
            <pc:docMk/>
            <pc:sldMk cId="947428690" sldId="266"/>
            <ac:spMk id="54" creationId="{D1E7ED83-9584-4352-BAF2-0D80D2B64981}"/>
          </ac:spMkLst>
        </pc:spChg>
        <pc:spChg chg="add del mod ord topLvl">
          <ac:chgData name="Reali-Corso, Katrina" userId="ed613cea-1bba-402e-a1d8-c27e8ed33964" providerId="ADAL" clId="{F6F7DEE5-BCEC-427C-AFBF-1780D9752EC2}" dt="2021-11-15T18:24:50.770" v="10243" actId="1076"/>
          <ac:spMkLst>
            <pc:docMk/>
            <pc:sldMk cId="947428690" sldId="266"/>
            <ac:spMk id="55" creationId="{A1A0E95E-C91A-426D-AA1E-80CA1713DDD3}"/>
          </ac:spMkLst>
        </pc:spChg>
        <pc:spChg chg="del mod topLvl">
          <ac:chgData name="Reali-Corso, Katrina" userId="ed613cea-1bba-402e-a1d8-c27e8ed33964" providerId="ADAL" clId="{F6F7DEE5-BCEC-427C-AFBF-1780D9752EC2}" dt="2021-11-09T19:49:44.787" v="4466" actId="478"/>
          <ac:spMkLst>
            <pc:docMk/>
            <pc:sldMk cId="947428690" sldId="266"/>
            <ac:spMk id="56" creationId="{4CB81574-FCDF-4B51-9045-9D68BFE4B9C3}"/>
          </ac:spMkLst>
        </pc:spChg>
        <pc:spChg chg="add mod">
          <ac:chgData name="Reali-Corso, Katrina" userId="ed613cea-1bba-402e-a1d8-c27e8ed33964" providerId="ADAL" clId="{F6F7DEE5-BCEC-427C-AFBF-1780D9752EC2}" dt="2021-11-15T18:24:53.725" v="10244" actId="1076"/>
          <ac:spMkLst>
            <pc:docMk/>
            <pc:sldMk cId="947428690" sldId="266"/>
            <ac:spMk id="56" creationId="{60628F17-0D80-47FB-9E01-2DB104A439B1}"/>
          </ac:spMkLst>
        </pc:spChg>
        <pc:spChg chg="add del mod topLvl">
          <ac:chgData name="Reali-Corso, Katrina" userId="ed613cea-1bba-402e-a1d8-c27e8ed33964" providerId="ADAL" clId="{F6F7DEE5-BCEC-427C-AFBF-1780D9752EC2}" dt="2021-11-09T19:49:40.099" v="4465" actId="478"/>
          <ac:spMkLst>
            <pc:docMk/>
            <pc:sldMk cId="947428690" sldId="266"/>
            <ac:spMk id="57" creationId="{8FBE2BB8-B39E-4B0D-871A-5C56A98CA5D7}"/>
          </ac:spMkLst>
        </pc:spChg>
        <pc:spChg chg="add del mod">
          <ac:chgData name="Reali-Corso, Katrina" userId="ed613cea-1bba-402e-a1d8-c27e8ed33964" providerId="ADAL" clId="{F6F7DEE5-BCEC-427C-AFBF-1780D9752EC2}" dt="2021-11-15T17:53:30.096" v="9407" actId="478"/>
          <ac:spMkLst>
            <pc:docMk/>
            <pc:sldMk cId="947428690" sldId="266"/>
            <ac:spMk id="57" creationId="{A4F9B306-DADE-4871-9312-1C0D3144F65B}"/>
          </ac:spMkLst>
        </pc:spChg>
        <pc:spChg chg="add del mod ord topLvl">
          <ac:chgData name="Reali-Corso, Katrina" userId="ed613cea-1bba-402e-a1d8-c27e8ed33964" providerId="ADAL" clId="{F6F7DEE5-BCEC-427C-AFBF-1780D9752EC2}" dt="2021-11-15T18:34:25.080" v="10329" actId="1076"/>
          <ac:spMkLst>
            <pc:docMk/>
            <pc:sldMk cId="947428690" sldId="266"/>
            <ac:spMk id="58" creationId="{36B8DBF8-A902-4A56-B51D-F6573C45DEDC}"/>
          </ac:spMkLst>
        </pc:spChg>
        <pc:spChg chg="del mod topLvl">
          <ac:chgData name="Reali-Corso, Katrina" userId="ed613cea-1bba-402e-a1d8-c27e8ed33964" providerId="ADAL" clId="{F6F7DEE5-BCEC-427C-AFBF-1780D9752EC2}" dt="2021-11-08T19:47:38.805" v="3632" actId="478"/>
          <ac:spMkLst>
            <pc:docMk/>
            <pc:sldMk cId="947428690" sldId="266"/>
            <ac:spMk id="59" creationId="{67A4687B-FF40-4140-96B2-BDAE45200402}"/>
          </ac:spMkLst>
        </pc:spChg>
        <pc:spChg chg="add del mod">
          <ac:chgData name="Reali-Corso, Katrina" userId="ed613cea-1bba-402e-a1d8-c27e8ed33964" providerId="ADAL" clId="{F6F7DEE5-BCEC-427C-AFBF-1780D9752EC2}" dt="2021-11-15T17:53:31.208" v="9408" actId="478"/>
          <ac:spMkLst>
            <pc:docMk/>
            <pc:sldMk cId="947428690" sldId="266"/>
            <ac:spMk id="59" creationId="{91A8F570-C0B6-4BE5-BB3C-407FDF8EEE84}"/>
          </ac:spMkLst>
        </pc:spChg>
        <pc:spChg chg="add del mod">
          <ac:chgData name="Reali-Corso, Katrina" userId="ed613cea-1bba-402e-a1d8-c27e8ed33964" providerId="ADAL" clId="{F6F7DEE5-BCEC-427C-AFBF-1780D9752EC2}" dt="2021-11-10T14:11:53.925" v="5665" actId="478"/>
          <ac:spMkLst>
            <pc:docMk/>
            <pc:sldMk cId="947428690" sldId="266"/>
            <ac:spMk id="59" creationId="{B0FA6EDE-6BA9-4A49-B2CD-B1672BB8DE98}"/>
          </ac:spMkLst>
        </pc:spChg>
        <pc:spChg chg="add del mod topLvl">
          <ac:chgData name="Reali-Corso, Katrina" userId="ed613cea-1bba-402e-a1d8-c27e8ed33964" providerId="ADAL" clId="{F6F7DEE5-BCEC-427C-AFBF-1780D9752EC2}" dt="2021-11-09T19:49:40.099" v="4465" actId="478"/>
          <ac:spMkLst>
            <pc:docMk/>
            <pc:sldMk cId="947428690" sldId="266"/>
            <ac:spMk id="60" creationId="{120F3CC5-F407-4305-89E2-114FA1DDC23C}"/>
          </ac:spMkLst>
        </pc:spChg>
        <pc:spChg chg="add del mod">
          <ac:chgData name="Reali-Corso, Katrina" userId="ed613cea-1bba-402e-a1d8-c27e8ed33964" providerId="ADAL" clId="{F6F7DEE5-BCEC-427C-AFBF-1780D9752EC2}" dt="2021-11-15T17:53:32.072" v="9409" actId="478"/>
          <ac:spMkLst>
            <pc:docMk/>
            <pc:sldMk cId="947428690" sldId="266"/>
            <ac:spMk id="60" creationId="{4EBCD037-F338-4250-B9AF-132BFFB23534}"/>
          </ac:spMkLst>
        </pc:spChg>
        <pc:spChg chg="add del mod ord topLvl">
          <ac:chgData name="Reali-Corso, Katrina" userId="ed613cea-1bba-402e-a1d8-c27e8ed33964" providerId="ADAL" clId="{F6F7DEE5-BCEC-427C-AFBF-1780D9752EC2}" dt="2021-11-16T17:37:13.088" v="10750" actId="14100"/>
          <ac:spMkLst>
            <pc:docMk/>
            <pc:sldMk cId="947428690" sldId="266"/>
            <ac:spMk id="61" creationId="{A68CDA68-BF9C-4088-9149-56F96B434F33}"/>
          </ac:spMkLst>
        </pc:spChg>
        <pc:spChg chg="add del mod">
          <ac:chgData name="Reali-Corso, Katrina" userId="ed613cea-1bba-402e-a1d8-c27e8ed33964" providerId="ADAL" clId="{F6F7DEE5-BCEC-427C-AFBF-1780D9752EC2}" dt="2021-11-15T18:10:05.896" v="9637" actId="478"/>
          <ac:spMkLst>
            <pc:docMk/>
            <pc:sldMk cId="947428690" sldId="266"/>
            <ac:spMk id="62" creationId="{65559995-81FD-4466-9092-6FAA52839F01}"/>
          </ac:spMkLst>
        </pc:spChg>
        <pc:spChg chg="del mod topLvl">
          <ac:chgData name="Reali-Corso, Katrina" userId="ed613cea-1bba-402e-a1d8-c27e8ed33964" providerId="ADAL" clId="{F6F7DEE5-BCEC-427C-AFBF-1780D9752EC2}" dt="2021-11-08T19:47:35.652" v="3631" actId="478"/>
          <ac:spMkLst>
            <pc:docMk/>
            <pc:sldMk cId="947428690" sldId="266"/>
            <ac:spMk id="62" creationId="{7FF20C32-40A2-4F19-9205-E95AC7042236}"/>
          </ac:spMkLst>
        </pc:spChg>
        <pc:spChg chg="add del mod">
          <ac:chgData name="Reali-Corso, Katrina" userId="ed613cea-1bba-402e-a1d8-c27e8ed33964" providerId="ADAL" clId="{F6F7DEE5-BCEC-427C-AFBF-1780D9752EC2}" dt="2021-11-09T19:50:34.896" v="4477" actId="478"/>
          <ac:spMkLst>
            <pc:docMk/>
            <pc:sldMk cId="947428690" sldId="266"/>
            <ac:spMk id="62" creationId="{C5A89BED-30DD-4890-B1C3-61902CFE9A6C}"/>
          </ac:spMkLst>
        </pc:spChg>
        <pc:spChg chg="add mod ord">
          <ac:chgData name="Reali-Corso, Katrina" userId="ed613cea-1bba-402e-a1d8-c27e8ed33964" providerId="ADAL" clId="{F6F7DEE5-BCEC-427C-AFBF-1780D9752EC2}" dt="2021-11-15T18:34:31.150" v="10332" actId="1076"/>
          <ac:spMkLst>
            <pc:docMk/>
            <pc:sldMk cId="947428690" sldId="266"/>
            <ac:spMk id="63" creationId="{483CF8BD-6F8D-443E-BF06-8E5AB786182E}"/>
          </ac:spMkLst>
        </pc:spChg>
        <pc:spChg chg="add del mod topLvl">
          <ac:chgData name="Reali-Corso, Katrina" userId="ed613cea-1bba-402e-a1d8-c27e8ed33964" providerId="ADAL" clId="{F6F7DEE5-BCEC-427C-AFBF-1780D9752EC2}" dt="2021-11-09T19:49:40.099" v="4465" actId="478"/>
          <ac:spMkLst>
            <pc:docMk/>
            <pc:sldMk cId="947428690" sldId="266"/>
            <ac:spMk id="63" creationId="{AB833C33-3029-428D-81F2-E70C4F14E6B7}"/>
          </ac:spMkLst>
        </pc:spChg>
        <pc:spChg chg="add del mod ord topLvl">
          <ac:chgData name="Reali-Corso, Katrina" userId="ed613cea-1bba-402e-a1d8-c27e8ed33964" providerId="ADAL" clId="{F6F7DEE5-BCEC-427C-AFBF-1780D9752EC2}" dt="2021-11-15T18:15:21.528" v="10210" actId="478"/>
          <ac:spMkLst>
            <pc:docMk/>
            <pc:sldMk cId="947428690" sldId="266"/>
            <ac:spMk id="64" creationId="{07CAADE1-D7F0-4192-92F4-5D18365DE6B6}"/>
          </ac:spMkLst>
        </pc:spChg>
        <pc:spChg chg="add mod">
          <ac:chgData name="Reali-Corso, Katrina" userId="ed613cea-1bba-402e-a1d8-c27e8ed33964" providerId="ADAL" clId="{F6F7DEE5-BCEC-427C-AFBF-1780D9752EC2}" dt="2021-11-09T20:05:13.310" v="4798" actId="1076"/>
          <ac:spMkLst>
            <pc:docMk/>
            <pc:sldMk cId="947428690" sldId="266"/>
            <ac:spMk id="65" creationId="{C4539714-AB4B-4E4C-90D3-857148A18980}"/>
          </ac:spMkLst>
        </pc:spChg>
        <pc:spChg chg="del mod">
          <ac:chgData name="Reali-Corso, Katrina" userId="ed613cea-1bba-402e-a1d8-c27e8ed33964" providerId="ADAL" clId="{F6F7DEE5-BCEC-427C-AFBF-1780D9752EC2}" dt="2021-11-08T15:21:20.468" v="2741" actId="478"/>
          <ac:spMkLst>
            <pc:docMk/>
            <pc:sldMk cId="947428690" sldId="266"/>
            <ac:spMk id="65" creationId="{EBD07538-06A0-4478-9506-68346C56B38C}"/>
          </ac:spMkLst>
        </pc:spChg>
        <pc:spChg chg="add mod">
          <ac:chgData name="Reali-Corso, Katrina" userId="ed613cea-1bba-402e-a1d8-c27e8ed33964" providerId="ADAL" clId="{F6F7DEE5-BCEC-427C-AFBF-1780D9752EC2}" dt="2021-11-15T18:16:51.340" v="10229" actId="1076"/>
          <ac:spMkLst>
            <pc:docMk/>
            <pc:sldMk cId="947428690" sldId="266"/>
            <ac:spMk id="66" creationId="{11012A24-AD92-4F0E-B586-9A96A68AE2EE}"/>
          </ac:spMkLst>
        </pc:spChg>
        <pc:spChg chg="del mod topLvl">
          <ac:chgData name="Reali-Corso, Katrina" userId="ed613cea-1bba-402e-a1d8-c27e8ed33964" providerId="ADAL" clId="{F6F7DEE5-BCEC-427C-AFBF-1780D9752EC2}" dt="2021-11-09T19:49:40.099" v="4465" actId="478"/>
          <ac:spMkLst>
            <pc:docMk/>
            <pc:sldMk cId="947428690" sldId="266"/>
            <ac:spMk id="66" creationId="{18A329DC-E3D6-47EC-8A0F-4F401D0B6754}"/>
          </ac:spMkLst>
        </pc:spChg>
        <pc:spChg chg="del mod ord topLvl">
          <ac:chgData name="Reali-Corso, Katrina" userId="ed613cea-1bba-402e-a1d8-c27e8ed33964" providerId="ADAL" clId="{F6F7DEE5-BCEC-427C-AFBF-1780D9752EC2}" dt="2021-11-10T14:11:52.444" v="5664" actId="478"/>
          <ac:spMkLst>
            <pc:docMk/>
            <pc:sldMk cId="947428690" sldId="266"/>
            <ac:spMk id="67" creationId="{F6DC6548-9964-4C86-B5CA-E7CE3715BB74}"/>
          </ac:spMkLst>
        </pc:spChg>
        <pc:spChg chg="add mod">
          <ac:chgData name="Reali-Corso, Katrina" userId="ed613cea-1bba-402e-a1d8-c27e8ed33964" providerId="ADAL" clId="{F6F7DEE5-BCEC-427C-AFBF-1780D9752EC2}" dt="2021-11-15T18:35:15.344" v="10420" actId="14100"/>
          <ac:spMkLst>
            <pc:docMk/>
            <pc:sldMk cId="947428690" sldId="266"/>
            <ac:spMk id="67" creationId="{FA12C55C-5A7D-4EB7-B990-BBBA8B015DF9}"/>
          </ac:spMkLst>
        </pc:spChg>
        <pc:spChg chg="add mod">
          <ac:chgData name="Reali-Corso, Katrina" userId="ed613cea-1bba-402e-a1d8-c27e8ed33964" providerId="ADAL" clId="{F6F7DEE5-BCEC-427C-AFBF-1780D9752EC2}" dt="2021-11-09T20:06:33.753" v="4810" actId="1038"/>
          <ac:spMkLst>
            <pc:docMk/>
            <pc:sldMk cId="947428690" sldId="266"/>
            <ac:spMk id="68" creationId="{49DF3BFA-54AC-4608-9856-ABB486BFB54A}"/>
          </ac:spMkLst>
        </pc:spChg>
        <pc:spChg chg="add mod">
          <ac:chgData name="Reali-Corso, Katrina" userId="ed613cea-1bba-402e-a1d8-c27e8ed33964" providerId="ADAL" clId="{F6F7DEE5-BCEC-427C-AFBF-1780D9752EC2}" dt="2021-11-15T18:34:26.711" v="10330" actId="1076"/>
          <ac:spMkLst>
            <pc:docMk/>
            <pc:sldMk cId="947428690" sldId="266"/>
            <ac:spMk id="69" creationId="{D413A94F-E614-442D-B2DB-DAD2201D835A}"/>
          </ac:spMkLst>
        </pc:spChg>
        <pc:spChg chg="add mod ord">
          <ac:chgData name="Reali-Corso, Katrina" userId="ed613cea-1bba-402e-a1d8-c27e8ed33964" providerId="ADAL" clId="{F6F7DEE5-BCEC-427C-AFBF-1780D9752EC2}" dt="2021-11-16T17:34:51.081" v="10724" actId="207"/>
          <ac:spMkLst>
            <pc:docMk/>
            <pc:sldMk cId="947428690" sldId="266"/>
            <ac:spMk id="70" creationId="{916FF437-ECEA-404B-B5FE-9C07BB0F77E4}"/>
          </ac:spMkLst>
        </pc:spChg>
        <pc:grpChg chg="del mod">
          <ac:chgData name="Reali-Corso, Katrina" userId="ed613cea-1bba-402e-a1d8-c27e8ed33964" providerId="ADAL" clId="{F6F7DEE5-BCEC-427C-AFBF-1780D9752EC2}" dt="2021-11-09T15:22:30.569" v="4362" actId="165"/>
          <ac:grpSpMkLst>
            <pc:docMk/>
            <pc:sldMk cId="947428690" sldId="266"/>
            <ac:grpSpMk id="5" creationId="{0B41050E-A1CC-4655-A008-F53B5B54C6D9}"/>
          </ac:grpSpMkLst>
        </pc:grpChg>
        <pc:grpChg chg="add del">
          <ac:chgData name="Reali-Corso, Katrina" userId="ed613cea-1bba-402e-a1d8-c27e8ed33964" providerId="ADAL" clId="{F6F7DEE5-BCEC-427C-AFBF-1780D9752EC2}" dt="2021-11-08T14:13:01.162" v="585" actId="478"/>
          <ac:grpSpMkLst>
            <pc:docMk/>
            <pc:sldMk cId="947428690" sldId="266"/>
            <ac:grpSpMk id="49" creationId="{A428328A-73B3-4CC4-B9FB-342E44EC2AE3}"/>
          </ac:grpSpMkLst>
        </pc:grpChg>
        <pc:grpChg chg="add del mod">
          <ac:chgData name="Reali-Corso, Katrina" userId="ed613cea-1bba-402e-a1d8-c27e8ed33964" providerId="ADAL" clId="{F6F7DEE5-BCEC-427C-AFBF-1780D9752EC2}" dt="2021-11-08T19:42:07.762" v="3524" actId="165"/>
          <ac:grpSpMkLst>
            <pc:docMk/>
            <pc:sldMk cId="947428690" sldId="266"/>
            <ac:grpSpMk id="53" creationId="{AC8009CB-C602-4285-8DAE-99E4DAD4C43F}"/>
          </ac:grpSpMkLst>
        </pc:grpChg>
        <pc:graphicFrameChg chg="del mod modGraphic">
          <ac:chgData name="Reali-Corso, Katrina" userId="ed613cea-1bba-402e-a1d8-c27e8ed33964" providerId="ADAL" clId="{F6F7DEE5-BCEC-427C-AFBF-1780D9752EC2}" dt="2021-11-08T15:21:16.500" v="2738" actId="18245"/>
          <ac:graphicFrameMkLst>
            <pc:docMk/>
            <pc:sldMk cId="947428690" sldId="266"/>
            <ac:graphicFrameMk id="12" creationId="{5079F169-E16C-40DE-8C62-C507387B057D}"/>
          </ac:graphicFrameMkLst>
        </pc:graphicFrameChg>
        <pc:graphicFrameChg chg="add del mod">
          <ac:chgData name="Reali-Corso, Katrina" userId="ed613cea-1bba-402e-a1d8-c27e8ed33964" providerId="ADAL" clId="{F6F7DEE5-BCEC-427C-AFBF-1780D9752EC2}" dt="2021-11-08T14:13:20.799" v="588" actId="18245"/>
          <ac:graphicFrameMkLst>
            <pc:docMk/>
            <pc:sldMk cId="947428690" sldId="266"/>
            <ac:graphicFrameMk id="13" creationId="{376B6C3D-A29B-4DCD-B860-BBA5907E4044}"/>
          </ac:graphicFrameMkLst>
        </pc:graphicFrameChg>
        <pc:cxnChg chg="add del">
          <ac:chgData name="Reali-Corso, Katrina" userId="ed613cea-1bba-402e-a1d8-c27e8ed33964" providerId="ADAL" clId="{F6F7DEE5-BCEC-427C-AFBF-1780D9752EC2}" dt="2021-11-08T14:12:58.479" v="583" actId="478"/>
          <ac:cxnSpMkLst>
            <pc:docMk/>
            <pc:sldMk cId="947428690" sldId="266"/>
            <ac:cxnSpMk id="18" creationId="{0CFD5984-DDF8-4A71-8AF1-C5A1EDD0F081}"/>
          </ac:cxnSpMkLst>
        </pc:cxnChg>
        <pc:cxnChg chg="add del mod">
          <ac:chgData name="Reali-Corso, Katrina" userId="ed613cea-1bba-402e-a1d8-c27e8ed33964" providerId="ADAL" clId="{F6F7DEE5-BCEC-427C-AFBF-1780D9752EC2}" dt="2021-11-15T18:37:40.105" v="10457" actId="478"/>
          <ac:cxnSpMkLst>
            <pc:docMk/>
            <pc:sldMk cId="947428690" sldId="266"/>
            <ac:cxnSpMk id="36" creationId="{965E0307-7B8E-4FD9-86A9-FEE87C405FFC}"/>
          </ac:cxnSpMkLst>
        </pc:cxnChg>
        <pc:cxnChg chg="add del mod">
          <ac:chgData name="Reali-Corso, Katrina" userId="ed613cea-1bba-402e-a1d8-c27e8ed33964" providerId="ADAL" clId="{F6F7DEE5-BCEC-427C-AFBF-1780D9752EC2}" dt="2021-11-15T16:44:18.289" v="8627" actId="478"/>
          <ac:cxnSpMkLst>
            <pc:docMk/>
            <pc:sldMk cId="947428690" sldId="266"/>
            <ac:cxnSpMk id="39" creationId="{4A26E136-2874-4FF6-938E-C1BEA4861628}"/>
          </ac:cxnSpMkLst>
        </pc:cxnChg>
        <pc:cxnChg chg="add mod">
          <ac:chgData name="Reali-Corso, Katrina" userId="ed613cea-1bba-402e-a1d8-c27e8ed33964" providerId="ADAL" clId="{F6F7DEE5-BCEC-427C-AFBF-1780D9752EC2}" dt="2021-11-16T17:34:35.469" v="10721" actId="14100"/>
          <ac:cxnSpMkLst>
            <pc:docMk/>
            <pc:sldMk cId="947428690" sldId="266"/>
            <ac:cxnSpMk id="47" creationId="{634272DE-73E1-4519-838A-0F54D97CF32D}"/>
          </ac:cxnSpMkLst>
        </pc:cxnChg>
        <pc:cxnChg chg="add mod">
          <ac:chgData name="Reali-Corso, Katrina" userId="ed613cea-1bba-402e-a1d8-c27e8ed33964" providerId="ADAL" clId="{F6F7DEE5-BCEC-427C-AFBF-1780D9752EC2}" dt="2021-11-15T18:37:42.431" v="10459"/>
          <ac:cxnSpMkLst>
            <pc:docMk/>
            <pc:sldMk cId="947428690" sldId="266"/>
            <ac:cxnSpMk id="71" creationId="{B9370740-F283-442F-ABEC-DD4F81B873B3}"/>
          </ac:cxnSpMkLst>
        </pc:cxnChg>
      </pc:sldChg>
      <pc:sldChg chg="delSp modSp add del mod">
        <pc:chgData name="Reali-Corso, Katrina" userId="ed613cea-1bba-402e-a1d8-c27e8ed33964" providerId="ADAL" clId="{F6F7DEE5-BCEC-427C-AFBF-1780D9752EC2}" dt="2021-11-08T15:26:27.310" v="2942" actId="47"/>
        <pc:sldMkLst>
          <pc:docMk/>
          <pc:sldMk cId="3288438665" sldId="267"/>
        </pc:sldMkLst>
        <pc:spChg chg="del">
          <ac:chgData name="Reali-Corso, Katrina" userId="ed613cea-1bba-402e-a1d8-c27e8ed33964" providerId="ADAL" clId="{F6F7DEE5-BCEC-427C-AFBF-1780D9752EC2}" dt="2021-11-08T13:56:27.146" v="30" actId="478"/>
          <ac:spMkLst>
            <pc:docMk/>
            <pc:sldMk cId="3288438665" sldId="267"/>
            <ac:spMk id="2" creationId="{5B5421BF-7EAA-427E-9961-3C0293FCC257}"/>
          </ac:spMkLst>
        </pc:spChg>
        <pc:spChg chg="del">
          <ac:chgData name="Reali-Corso, Katrina" userId="ed613cea-1bba-402e-a1d8-c27e8ed33964" providerId="ADAL" clId="{F6F7DEE5-BCEC-427C-AFBF-1780D9752EC2}" dt="2021-11-08T13:56:30.674" v="32" actId="478"/>
          <ac:spMkLst>
            <pc:docMk/>
            <pc:sldMk cId="3288438665" sldId="267"/>
            <ac:spMk id="17" creationId="{E1CE48FE-9BF4-43E0-92B7-7C9FBC9F8862}"/>
          </ac:spMkLst>
        </pc:spChg>
        <pc:spChg chg="del">
          <ac:chgData name="Reali-Corso, Katrina" userId="ed613cea-1bba-402e-a1d8-c27e8ed33964" providerId="ADAL" clId="{F6F7DEE5-BCEC-427C-AFBF-1780D9752EC2}" dt="2021-11-08T13:56:29.019" v="31" actId="478"/>
          <ac:spMkLst>
            <pc:docMk/>
            <pc:sldMk cId="3288438665" sldId="267"/>
            <ac:spMk id="19" creationId="{183C2E55-35EE-4B72-9740-B82D99AAAD76}"/>
          </ac:spMkLst>
        </pc:spChg>
        <pc:grpChg chg="del">
          <ac:chgData name="Reali-Corso, Katrina" userId="ed613cea-1bba-402e-a1d8-c27e8ed33964" providerId="ADAL" clId="{F6F7DEE5-BCEC-427C-AFBF-1780D9752EC2}" dt="2021-11-08T13:56:32.099" v="34" actId="478"/>
          <ac:grpSpMkLst>
            <pc:docMk/>
            <pc:sldMk cId="3288438665" sldId="267"/>
            <ac:grpSpMk id="49" creationId="{A428328A-73B3-4CC4-B9FB-342E44EC2AE3}"/>
          </ac:grpSpMkLst>
        </pc:grpChg>
        <pc:graphicFrameChg chg="mod">
          <ac:chgData name="Reali-Corso, Katrina" userId="ed613cea-1bba-402e-a1d8-c27e8ed33964" providerId="ADAL" clId="{F6F7DEE5-BCEC-427C-AFBF-1780D9752EC2}" dt="2021-11-08T13:56:40.058" v="36" actId="1076"/>
          <ac:graphicFrameMkLst>
            <pc:docMk/>
            <pc:sldMk cId="3288438665" sldId="267"/>
            <ac:graphicFrameMk id="12" creationId="{5079F169-E16C-40DE-8C62-C507387B057D}"/>
          </ac:graphicFrameMkLst>
        </pc:graphicFrameChg>
        <pc:graphicFrameChg chg="mod">
          <ac:chgData name="Reali-Corso, Katrina" userId="ed613cea-1bba-402e-a1d8-c27e8ed33964" providerId="ADAL" clId="{F6F7DEE5-BCEC-427C-AFBF-1780D9752EC2}" dt="2021-11-08T13:56:45.721" v="37" actId="1076"/>
          <ac:graphicFrameMkLst>
            <pc:docMk/>
            <pc:sldMk cId="3288438665" sldId="267"/>
            <ac:graphicFrameMk id="13" creationId="{376B6C3D-A29B-4DCD-B860-BBA5907E4044}"/>
          </ac:graphicFrameMkLst>
        </pc:graphicFrameChg>
        <pc:cxnChg chg="del">
          <ac:chgData name="Reali-Corso, Katrina" userId="ed613cea-1bba-402e-a1d8-c27e8ed33964" providerId="ADAL" clId="{F6F7DEE5-BCEC-427C-AFBF-1780D9752EC2}" dt="2021-11-08T13:56:31.315" v="33" actId="478"/>
          <ac:cxnSpMkLst>
            <pc:docMk/>
            <pc:sldMk cId="3288438665" sldId="267"/>
            <ac:cxnSpMk id="18" creationId="{0CFD5984-DDF8-4A71-8AF1-C5A1EDD0F081}"/>
          </ac:cxnSpMkLst>
        </pc:cxnChg>
      </pc:sldChg>
      <pc:sldChg chg="addSp delSp modSp add del mod modShow delCm">
        <pc:chgData name="Reali-Corso, Katrina" userId="ed613cea-1bba-402e-a1d8-c27e8ed33964" providerId="ADAL" clId="{F6F7DEE5-BCEC-427C-AFBF-1780D9752EC2}" dt="2021-11-16T18:26:48.649" v="11278" actId="729"/>
        <pc:sldMkLst>
          <pc:docMk/>
          <pc:sldMk cId="4217040982" sldId="267"/>
        </pc:sldMkLst>
        <pc:spChg chg="mod">
          <ac:chgData name="Reali-Corso, Katrina" userId="ed613cea-1bba-402e-a1d8-c27e8ed33964" providerId="ADAL" clId="{F6F7DEE5-BCEC-427C-AFBF-1780D9752EC2}" dt="2021-11-08T15:27:14.701" v="2970" actId="207"/>
          <ac:spMkLst>
            <pc:docMk/>
            <pc:sldMk cId="4217040982" sldId="267"/>
            <ac:spMk id="2" creationId="{5B5421BF-7EAA-427E-9961-3C0293FCC257}"/>
          </ac:spMkLst>
        </pc:spChg>
        <pc:spChg chg="del">
          <ac:chgData name="Reali-Corso, Katrina" userId="ed613cea-1bba-402e-a1d8-c27e8ed33964" providerId="ADAL" clId="{F6F7DEE5-BCEC-427C-AFBF-1780D9752EC2}" dt="2021-11-09T15:22:39.524" v="4363" actId="478"/>
          <ac:spMkLst>
            <pc:docMk/>
            <pc:sldMk cId="4217040982" sldId="267"/>
            <ac:spMk id="6" creationId="{26E43DE0-CC22-4DCD-9B22-CCDFF00B33F2}"/>
          </ac:spMkLst>
        </pc:spChg>
        <pc:spChg chg="del">
          <ac:chgData name="Reali-Corso, Katrina" userId="ed613cea-1bba-402e-a1d8-c27e8ed33964" providerId="ADAL" clId="{F6F7DEE5-BCEC-427C-AFBF-1780D9752EC2}" dt="2021-11-09T15:22:43.404" v="4366" actId="478"/>
          <ac:spMkLst>
            <pc:docMk/>
            <pc:sldMk cId="4217040982" sldId="267"/>
            <ac:spMk id="7" creationId="{4713EF22-7061-4408-A353-12CCC4CCBE70}"/>
          </ac:spMkLst>
        </pc:spChg>
        <pc:spChg chg="del mod topLvl">
          <ac:chgData name="Reali-Corso, Katrina" userId="ed613cea-1bba-402e-a1d8-c27e8ed33964" providerId="ADAL" clId="{F6F7DEE5-BCEC-427C-AFBF-1780D9752EC2}" dt="2021-11-09T20:04:26.664" v="4792" actId="478"/>
          <ac:spMkLst>
            <pc:docMk/>
            <pc:sldMk cId="4217040982" sldId="267"/>
            <ac:spMk id="8" creationId="{39ADD4B0-B1A5-46ED-AB78-6AA076B4C2C7}"/>
          </ac:spMkLst>
        </pc:spChg>
        <pc:spChg chg="del mod topLvl">
          <ac:chgData name="Reali-Corso, Katrina" userId="ed613cea-1bba-402e-a1d8-c27e8ed33964" providerId="ADAL" clId="{F6F7DEE5-BCEC-427C-AFBF-1780D9752EC2}" dt="2021-11-09T15:22:52.147" v="4368" actId="478"/>
          <ac:spMkLst>
            <pc:docMk/>
            <pc:sldMk cId="4217040982" sldId="267"/>
            <ac:spMk id="9" creationId="{7B3074EA-BC4A-482D-8980-94BB7FC2F46F}"/>
          </ac:spMkLst>
        </pc:spChg>
        <pc:spChg chg="del mod topLvl">
          <ac:chgData name="Reali-Corso, Katrina" userId="ed613cea-1bba-402e-a1d8-c27e8ed33964" providerId="ADAL" clId="{F6F7DEE5-BCEC-427C-AFBF-1780D9752EC2}" dt="2021-11-09T15:22:53.084" v="4369" actId="478"/>
          <ac:spMkLst>
            <pc:docMk/>
            <pc:sldMk cId="4217040982" sldId="267"/>
            <ac:spMk id="10" creationId="{803A41DC-C984-4853-9419-87CAEA2E6F15}"/>
          </ac:spMkLst>
        </pc:spChg>
        <pc:spChg chg="add del mod topLvl">
          <ac:chgData name="Reali-Corso, Katrina" userId="ed613cea-1bba-402e-a1d8-c27e8ed33964" providerId="ADAL" clId="{F6F7DEE5-BCEC-427C-AFBF-1780D9752EC2}" dt="2021-11-09T20:04:26.664" v="4792" actId="478"/>
          <ac:spMkLst>
            <pc:docMk/>
            <pc:sldMk cId="4217040982" sldId="267"/>
            <ac:spMk id="11" creationId="{51EF2B4F-B3C7-4ACC-B732-91C01ABBA726}"/>
          </ac:spMkLst>
        </pc:spChg>
        <pc:spChg chg="del mod topLvl">
          <ac:chgData name="Reali-Corso, Katrina" userId="ed613cea-1bba-402e-a1d8-c27e8ed33964" providerId="ADAL" clId="{F6F7DEE5-BCEC-427C-AFBF-1780D9752EC2}" dt="2021-11-09T15:22:57.014" v="4372" actId="478"/>
          <ac:spMkLst>
            <pc:docMk/>
            <pc:sldMk cId="4217040982" sldId="267"/>
            <ac:spMk id="14" creationId="{853BC31B-CC22-4BB5-95F7-8936EA64FC10}"/>
          </ac:spMkLst>
        </pc:spChg>
        <pc:spChg chg="del mod topLvl">
          <ac:chgData name="Reali-Corso, Katrina" userId="ed613cea-1bba-402e-a1d8-c27e8ed33964" providerId="ADAL" clId="{F6F7DEE5-BCEC-427C-AFBF-1780D9752EC2}" dt="2021-11-09T15:22:58.028" v="4373" actId="478"/>
          <ac:spMkLst>
            <pc:docMk/>
            <pc:sldMk cId="4217040982" sldId="267"/>
            <ac:spMk id="15" creationId="{50B267D2-E284-4B7B-9B8B-D7545FE0B795}"/>
          </ac:spMkLst>
        </pc:spChg>
        <pc:spChg chg="del mod topLvl">
          <ac:chgData name="Reali-Corso, Katrina" userId="ed613cea-1bba-402e-a1d8-c27e8ed33964" providerId="ADAL" clId="{F6F7DEE5-BCEC-427C-AFBF-1780D9752EC2}" dt="2021-11-09T20:04:26.664" v="4792" actId="478"/>
          <ac:spMkLst>
            <pc:docMk/>
            <pc:sldMk cId="4217040982" sldId="267"/>
            <ac:spMk id="16" creationId="{34F3A758-182B-43F8-AD35-770D2FC0E2FC}"/>
          </ac:spMkLst>
        </pc:spChg>
        <pc:spChg chg="del">
          <ac:chgData name="Reali-Corso, Katrina" userId="ed613cea-1bba-402e-a1d8-c27e8ed33964" providerId="ADAL" clId="{F6F7DEE5-BCEC-427C-AFBF-1780D9752EC2}" dt="2021-11-09T19:56:28.829" v="4598" actId="478"/>
          <ac:spMkLst>
            <pc:docMk/>
            <pc:sldMk cId="4217040982" sldId="267"/>
            <ac:spMk id="19" creationId="{183C2E55-35EE-4B72-9740-B82D99AAAD76}"/>
          </ac:spMkLst>
        </pc:spChg>
        <pc:spChg chg="del mod topLvl">
          <ac:chgData name="Reali-Corso, Katrina" userId="ed613cea-1bba-402e-a1d8-c27e8ed33964" providerId="ADAL" clId="{F6F7DEE5-BCEC-427C-AFBF-1780D9752EC2}" dt="2021-11-09T15:22:59.179" v="4374" actId="478"/>
          <ac:spMkLst>
            <pc:docMk/>
            <pc:sldMk cId="4217040982" sldId="267"/>
            <ac:spMk id="20" creationId="{04F1B5E4-FA7D-48A2-BD07-8447AE25EB4A}"/>
          </ac:spMkLst>
        </pc:spChg>
        <pc:spChg chg="del mod topLvl">
          <ac:chgData name="Reali-Corso, Katrina" userId="ed613cea-1bba-402e-a1d8-c27e8ed33964" providerId="ADAL" clId="{F6F7DEE5-BCEC-427C-AFBF-1780D9752EC2}" dt="2021-11-09T15:22:59.846" v="4375" actId="478"/>
          <ac:spMkLst>
            <pc:docMk/>
            <pc:sldMk cId="4217040982" sldId="267"/>
            <ac:spMk id="21" creationId="{B6167CBC-92A6-4D33-B971-27378ADE9664}"/>
          </ac:spMkLst>
        </pc:spChg>
        <pc:spChg chg="del mod topLvl">
          <ac:chgData name="Reali-Corso, Katrina" userId="ed613cea-1bba-402e-a1d8-c27e8ed33964" providerId="ADAL" clId="{F6F7DEE5-BCEC-427C-AFBF-1780D9752EC2}" dt="2021-11-09T20:04:26.664" v="4792" actId="478"/>
          <ac:spMkLst>
            <pc:docMk/>
            <pc:sldMk cId="4217040982" sldId="267"/>
            <ac:spMk id="22" creationId="{86742CA4-167D-4C0D-97C8-A9BCCB760216}"/>
          </ac:spMkLst>
        </pc:spChg>
        <pc:spChg chg="del mod topLvl">
          <ac:chgData name="Reali-Corso, Katrina" userId="ed613cea-1bba-402e-a1d8-c27e8ed33964" providerId="ADAL" clId="{F6F7DEE5-BCEC-427C-AFBF-1780D9752EC2}" dt="2021-11-09T15:23:01.398" v="4376" actId="478"/>
          <ac:spMkLst>
            <pc:docMk/>
            <pc:sldMk cId="4217040982" sldId="267"/>
            <ac:spMk id="23" creationId="{CF78F808-F81D-45CF-B026-F67D363D180D}"/>
          </ac:spMkLst>
        </pc:spChg>
        <pc:spChg chg="del mod topLvl">
          <ac:chgData name="Reali-Corso, Katrina" userId="ed613cea-1bba-402e-a1d8-c27e8ed33964" providerId="ADAL" clId="{F6F7DEE5-BCEC-427C-AFBF-1780D9752EC2}" dt="2021-11-09T15:23:02.700" v="4377" actId="478"/>
          <ac:spMkLst>
            <pc:docMk/>
            <pc:sldMk cId="4217040982" sldId="267"/>
            <ac:spMk id="24" creationId="{46F0DDFE-5DBD-4D7C-8CA3-888AD6177E12}"/>
          </ac:spMkLst>
        </pc:spChg>
        <pc:spChg chg="del mod topLvl">
          <ac:chgData name="Reali-Corso, Katrina" userId="ed613cea-1bba-402e-a1d8-c27e8ed33964" providerId="ADAL" clId="{F6F7DEE5-BCEC-427C-AFBF-1780D9752EC2}" dt="2021-11-09T20:04:26.664" v="4792" actId="478"/>
          <ac:spMkLst>
            <pc:docMk/>
            <pc:sldMk cId="4217040982" sldId="267"/>
            <ac:spMk id="25" creationId="{54D1F138-67DB-41B8-9592-8832C92747F0}"/>
          </ac:spMkLst>
        </pc:spChg>
        <pc:spChg chg="del mod topLvl">
          <ac:chgData name="Reali-Corso, Katrina" userId="ed613cea-1bba-402e-a1d8-c27e8ed33964" providerId="ADAL" clId="{F6F7DEE5-BCEC-427C-AFBF-1780D9752EC2}" dt="2021-11-09T15:23:17.940" v="4379" actId="478"/>
          <ac:spMkLst>
            <pc:docMk/>
            <pc:sldMk cId="4217040982" sldId="267"/>
            <ac:spMk id="26" creationId="{E60B523D-E215-4064-833D-F70A2DAC6693}"/>
          </ac:spMkLst>
        </pc:spChg>
        <pc:spChg chg="del mod topLvl">
          <ac:chgData name="Reali-Corso, Katrina" userId="ed613cea-1bba-402e-a1d8-c27e8ed33964" providerId="ADAL" clId="{F6F7DEE5-BCEC-427C-AFBF-1780D9752EC2}" dt="2021-11-09T15:23:18.836" v="4380" actId="478"/>
          <ac:spMkLst>
            <pc:docMk/>
            <pc:sldMk cId="4217040982" sldId="267"/>
            <ac:spMk id="27" creationId="{B0C3561F-D105-4806-A684-2BA7581C453E}"/>
          </ac:spMkLst>
        </pc:spChg>
        <pc:spChg chg="del mod">
          <ac:chgData name="Reali-Corso, Katrina" userId="ed613cea-1bba-402e-a1d8-c27e8ed33964" providerId="ADAL" clId="{F6F7DEE5-BCEC-427C-AFBF-1780D9752EC2}" dt="2021-11-16T17:35:32.299" v="10729" actId="478"/>
          <ac:spMkLst>
            <pc:docMk/>
            <pc:sldMk cId="4217040982" sldId="267"/>
            <ac:spMk id="29" creationId="{D0E0793B-EDB3-4748-BFAD-C1B6711A20F0}"/>
          </ac:spMkLst>
        </pc:spChg>
        <pc:spChg chg="del">
          <ac:chgData name="Reali-Corso, Katrina" userId="ed613cea-1bba-402e-a1d8-c27e8ed33964" providerId="ADAL" clId="{F6F7DEE5-BCEC-427C-AFBF-1780D9752EC2}" dt="2021-11-09T15:23:52.253" v="4384" actId="478"/>
          <ac:spMkLst>
            <pc:docMk/>
            <pc:sldMk cId="4217040982" sldId="267"/>
            <ac:spMk id="31" creationId="{7AD89523-8CFB-4D52-82C1-D05DE98DB69F}"/>
          </ac:spMkLst>
        </pc:spChg>
        <pc:spChg chg="del">
          <ac:chgData name="Reali-Corso, Katrina" userId="ed613cea-1bba-402e-a1d8-c27e8ed33964" providerId="ADAL" clId="{F6F7DEE5-BCEC-427C-AFBF-1780D9752EC2}" dt="2021-11-09T15:23:38.989" v="4382" actId="478"/>
          <ac:spMkLst>
            <pc:docMk/>
            <pc:sldMk cId="4217040982" sldId="267"/>
            <ac:spMk id="32" creationId="{ECF7C526-DB67-47F8-9CC1-959CEF52FE81}"/>
          </ac:spMkLst>
        </pc:spChg>
        <pc:spChg chg="del mod">
          <ac:chgData name="Reali-Corso, Katrina" userId="ed613cea-1bba-402e-a1d8-c27e8ed33964" providerId="ADAL" clId="{F6F7DEE5-BCEC-427C-AFBF-1780D9752EC2}" dt="2021-11-09T20:04:26.664" v="4792" actId="478"/>
          <ac:spMkLst>
            <pc:docMk/>
            <pc:sldMk cId="4217040982" sldId="267"/>
            <ac:spMk id="35" creationId="{43BE876B-06A2-48CF-A207-D4CF1FC84A1A}"/>
          </ac:spMkLst>
        </pc:spChg>
        <pc:spChg chg="add del mod">
          <ac:chgData name="Reali-Corso, Katrina" userId="ed613cea-1bba-402e-a1d8-c27e8ed33964" providerId="ADAL" clId="{F6F7DEE5-BCEC-427C-AFBF-1780D9752EC2}" dt="2021-11-15T18:36:54.694" v="10442" actId="478"/>
          <ac:spMkLst>
            <pc:docMk/>
            <pc:sldMk cId="4217040982" sldId="267"/>
            <ac:spMk id="41" creationId="{F7518E3D-BB2B-4ECA-A759-19356E483D2F}"/>
          </ac:spMkLst>
        </pc:spChg>
        <pc:spChg chg="add del mod ord">
          <ac:chgData name="Reali-Corso, Katrina" userId="ed613cea-1bba-402e-a1d8-c27e8ed33964" providerId="ADAL" clId="{F6F7DEE5-BCEC-427C-AFBF-1780D9752EC2}" dt="2021-11-10T14:42:25.115" v="6952" actId="478"/>
          <ac:spMkLst>
            <pc:docMk/>
            <pc:sldMk cId="4217040982" sldId="267"/>
            <ac:spMk id="42" creationId="{0101098B-089D-47E7-A29F-7554F8C22C4D}"/>
          </ac:spMkLst>
        </pc:spChg>
        <pc:spChg chg="add del mod">
          <ac:chgData name="Reali-Corso, Katrina" userId="ed613cea-1bba-402e-a1d8-c27e8ed33964" providerId="ADAL" clId="{F6F7DEE5-BCEC-427C-AFBF-1780D9752EC2}" dt="2021-11-15T18:33:34.786" v="10318" actId="478"/>
          <ac:spMkLst>
            <pc:docMk/>
            <pc:sldMk cId="4217040982" sldId="267"/>
            <ac:spMk id="42" creationId="{1E0937A7-7130-456B-9F36-D5E9E1BCDDF8}"/>
          </ac:spMkLst>
        </pc:spChg>
        <pc:spChg chg="add del mod">
          <ac:chgData name="Reali-Corso, Katrina" userId="ed613cea-1bba-402e-a1d8-c27e8ed33964" providerId="ADAL" clId="{F6F7DEE5-BCEC-427C-AFBF-1780D9752EC2}" dt="2021-11-09T19:57:18.861" v="4637" actId="478"/>
          <ac:spMkLst>
            <pc:docMk/>
            <pc:sldMk cId="4217040982" sldId="267"/>
            <ac:spMk id="43" creationId="{628603A1-028D-4CBD-AA6F-44FB9A7A1B82}"/>
          </ac:spMkLst>
        </pc:spChg>
        <pc:spChg chg="add del mod">
          <ac:chgData name="Reali-Corso, Katrina" userId="ed613cea-1bba-402e-a1d8-c27e8ed33964" providerId="ADAL" clId="{F6F7DEE5-BCEC-427C-AFBF-1780D9752EC2}" dt="2021-11-15T18:33:22.136" v="10315" actId="478"/>
          <ac:spMkLst>
            <pc:docMk/>
            <pc:sldMk cId="4217040982" sldId="267"/>
            <ac:spMk id="43" creationId="{A7477541-5EBF-4372-9B66-33599994E5AA}"/>
          </ac:spMkLst>
        </pc:spChg>
        <pc:spChg chg="add del mod">
          <ac:chgData name="Reali-Corso, Katrina" userId="ed613cea-1bba-402e-a1d8-c27e8ed33964" providerId="ADAL" clId="{F6F7DEE5-BCEC-427C-AFBF-1780D9752EC2}" dt="2021-11-15T18:32:55.689" v="10309" actId="478"/>
          <ac:spMkLst>
            <pc:docMk/>
            <pc:sldMk cId="4217040982" sldId="267"/>
            <ac:spMk id="44" creationId="{7C1D8004-7265-4445-862A-2A465A15D95C}"/>
          </ac:spMkLst>
        </pc:spChg>
        <pc:spChg chg="add del mod">
          <ac:chgData name="Reali-Corso, Katrina" userId="ed613cea-1bba-402e-a1d8-c27e8ed33964" providerId="ADAL" clId="{F6F7DEE5-BCEC-427C-AFBF-1780D9752EC2}" dt="2021-11-09T19:57:19.710" v="4638" actId="478"/>
          <ac:spMkLst>
            <pc:docMk/>
            <pc:sldMk cId="4217040982" sldId="267"/>
            <ac:spMk id="44" creationId="{8AB16DE2-6D6C-4EF9-B38B-D6EA4B763F30}"/>
          </ac:spMkLst>
        </pc:spChg>
        <pc:spChg chg="add del mod">
          <ac:chgData name="Reali-Corso, Katrina" userId="ed613cea-1bba-402e-a1d8-c27e8ed33964" providerId="ADAL" clId="{F6F7DEE5-BCEC-427C-AFBF-1780D9752EC2}" dt="2021-11-15T18:32:57.256" v="10310" actId="478"/>
          <ac:spMkLst>
            <pc:docMk/>
            <pc:sldMk cId="4217040982" sldId="267"/>
            <ac:spMk id="45" creationId="{683DCAFA-769D-408E-8006-4CD52AA44499}"/>
          </ac:spMkLst>
        </pc:spChg>
        <pc:spChg chg="add del mod">
          <ac:chgData name="Reali-Corso, Katrina" userId="ed613cea-1bba-402e-a1d8-c27e8ed33964" providerId="ADAL" clId="{F6F7DEE5-BCEC-427C-AFBF-1780D9752EC2}" dt="2021-11-09T19:57:21.251" v="4640" actId="478"/>
          <ac:spMkLst>
            <pc:docMk/>
            <pc:sldMk cId="4217040982" sldId="267"/>
            <ac:spMk id="45" creationId="{741E9925-C169-4943-B501-B4177CE8CEB1}"/>
          </ac:spMkLst>
        </pc:spChg>
        <pc:spChg chg="add mod">
          <ac:chgData name="Reali-Corso, Katrina" userId="ed613cea-1bba-402e-a1d8-c27e8ed33964" providerId="ADAL" clId="{F6F7DEE5-BCEC-427C-AFBF-1780D9752EC2}" dt="2021-11-16T17:35:33.452" v="10730"/>
          <ac:spMkLst>
            <pc:docMk/>
            <pc:sldMk cId="4217040982" sldId="267"/>
            <ac:spMk id="45" creationId="{FF5F33A4-1697-441B-B3D7-F8A2CE79E639}"/>
          </ac:spMkLst>
        </pc:spChg>
        <pc:spChg chg="add del mod">
          <ac:chgData name="Reali-Corso, Katrina" userId="ed613cea-1bba-402e-a1d8-c27e8ed33964" providerId="ADAL" clId="{F6F7DEE5-BCEC-427C-AFBF-1780D9752EC2}" dt="2021-11-15T18:32:58.178" v="10311" actId="478"/>
          <ac:spMkLst>
            <pc:docMk/>
            <pc:sldMk cId="4217040982" sldId="267"/>
            <ac:spMk id="46" creationId="{23082E6C-846C-4C5E-AB72-EDC3B0CFBC2D}"/>
          </ac:spMkLst>
        </pc:spChg>
        <pc:spChg chg="add del mod">
          <ac:chgData name="Reali-Corso, Katrina" userId="ed613cea-1bba-402e-a1d8-c27e8ed33964" providerId="ADAL" clId="{F6F7DEE5-BCEC-427C-AFBF-1780D9752EC2}" dt="2021-11-09T19:57:23.038" v="4642" actId="478"/>
          <ac:spMkLst>
            <pc:docMk/>
            <pc:sldMk cId="4217040982" sldId="267"/>
            <ac:spMk id="46" creationId="{9E14C299-CEC0-481D-9CCF-351234EDFC08}"/>
          </ac:spMkLst>
        </pc:spChg>
        <pc:spChg chg="add del mod">
          <ac:chgData name="Reali-Corso, Katrina" userId="ed613cea-1bba-402e-a1d8-c27e8ed33964" providerId="ADAL" clId="{F6F7DEE5-BCEC-427C-AFBF-1780D9752EC2}" dt="2021-11-15T18:35:30.336" v="10422" actId="478"/>
          <ac:spMkLst>
            <pc:docMk/>
            <pc:sldMk cId="4217040982" sldId="267"/>
            <ac:spMk id="47" creationId="{6FA264E9-FB2D-4714-B41C-678BC1718416}"/>
          </ac:spMkLst>
        </pc:spChg>
        <pc:spChg chg="add del mod">
          <ac:chgData name="Reali-Corso, Katrina" userId="ed613cea-1bba-402e-a1d8-c27e8ed33964" providerId="ADAL" clId="{F6F7DEE5-BCEC-427C-AFBF-1780D9752EC2}" dt="2021-11-09T19:57:21.900" v="4641" actId="478"/>
          <ac:spMkLst>
            <pc:docMk/>
            <pc:sldMk cId="4217040982" sldId="267"/>
            <ac:spMk id="47" creationId="{A0FC9992-1586-4F30-BB58-8A532266EB83}"/>
          </ac:spMkLst>
        </pc:spChg>
        <pc:spChg chg="add del mod">
          <ac:chgData name="Reali-Corso, Katrina" userId="ed613cea-1bba-402e-a1d8-c27e8ed33964" providerId="ADAL" clId="{F6F7DEE5-BCEC-427C-AFBF-1780D9752EC2}" dt="2021-11-15T18:36:04.641" v="10430" actId="478"/>
          <ac:spMkLst>
            <pc:docMk/>
            <pc:sldMk cId="4217040982" sldId="267"/>
            <ac:spMk id="48" creationId="{63C87506-F7FE-4DA9-8105-E0DEDCBB3AFF}"/>
          </ac:spMkLst>
        </pc:spChg>
        <pc:spChg chg="add del mod">
          <ac:chgData name="Reali-Corso, Katrina" userId="ed613cea-1bba-402e-a1d8-c27e8ed33964" providerId="ADAL" clId="{F6F7DEE5-BCEC-427C-AFBF-1780D9752EC2}" dt="2021-11-09T19:57:23.759" v="4643" actId="478"/>
          <ac:spMkLst>
            <pc:docMk/>
            <pc:sldMk cId="4217040982" sldId="267"/>
            <ac:spMk id="48" creationId="{D82C76ED-BB44-4518-9091-EF6C42F0085E}"/>
          </ac:spMkLst>
        </pc:spChg>
        <pc:spChg chg="add del mod">
          <ac:chgData name="Reali-Corso, Katrina" userId="ed613cea-1bba-402e-a1d8-c27e8ed33964" providerId="ADAL" clId="{F6F7DEE5-BCEC-427C-AFBF-1780D9752EC2}" dt="2021-11-09T14:30:39.541" v="3893" actId="478"/>
          <ac:spMkLst>
            <pc:docMk/>
            <pc:sldMk cId="4217040982" sldId="267"/>
            <ac:spMk id="49" creationId="{19264309-841F-41E5-BA0D-12CB3BF9B5B2}"/>
          </ac:spMkLst>
        </pc:spChg>
        <pc:spChg chg="add del mod">
          <ac:chgData name="Reali-Corso, Katrina" userId="ed613cea-1bba-402e-a1d8-c27e8ed33964" providerId="ADAL" clId="{F6F7DEE5-BCEC-427C-AFBF-1780D9752EC2}" dt="2021-11-15T18:31:08.657" v="10254" actId="478"/>
          <ac:spMkLst>
            <pc:docMk/>
            <pc:sldMk cId="4217040982" sldId="267"/>
            <ac:spMk id="49" creationId="{274405DF-201E-437C-90A4-CF621F78EE17}"/>
          </ac:spMkLst>
        </pc:spChg>
        <pc:spChg chg="add del mod">
          <ac:chgData name="Reali-Corso, Katrina" userId="ed613cea-1bba-402e-a1d8-c27e8ed33964" providerId="ADAL" clId="{F6F7DEE5-BCEC-427C-AFBF-1780D9752EC2}" dt="2021-11-09T20:04:26.664" v="4792" actId="478"/>
          <ac:spMkLst>
            <pc:docMk/>
            <pc:sldMk cId="4217040982" sldId="267"/>
            <ac:spMk id="49" creationId="{BA81F79E-621F-456C-BFCF-3B804898C18C}"/>
          </ac:spMkLst>
        </pc:spChg>
        <pc:spChg chg="add del mod">
          <ac:chgData name="Reali-Corso, Katrina" userId="ed613cea-1bba-402e-a1d8-c27e8ed33964" providerId="ADAL" clId="{F6F7DEE5-BCEC-427C-AFBF-1780D9752EC2}" dt="2021-11-09T14:30:40.503" v="3894" actId="478"/>
          <ac:spMkLst>
            <pc:docMk/>
            <pc:sldMk cId="4217040982" sldId="267"/>
            <ac:spMk id="50" creationId="{FAD0A2BD-EFB7-4508-BB92-3090835462E8}"/>
          </ac:spMkLst>
        </pc:spChg>
        <pc:spChg chg="add mod">
          <ac:chgData name="Reali-Corso, Katrina" userId="ed613cea-1bba-402e-a1d8-c27e8ed33964" providerId="ADAL" clId="{F6F7DEE5-BCEC-427C-AFBF-1780D9752EC2}" dt="2021-11-15T18:32:45.400" v="10304" actId="1035"/>
          <ac:spMkLst>
            <pc:docMk/>
            <pc:sldMk cId="4217040982" sldId="267"/>
            <ac:spMk id="50" creationId="{FDA496D4-DF88-4771-9A40-9606C4FEEBD5}"/>
          </ac:spMkLst>
        </pc:spChg>
        <pc:spChg chg="add del mod">
          <ac:chgData name="Reali-Corso, Katrina" userId="ed613cea-1bba-402e-a1d8-c27e8ed33964" providerId="ADAL" clId="{F6F7DEE5-BCEC-427C-AFBF-1780D9752EC2}" dt="2021-11-15T18:31:10.128" v="10255" actId="478"/>
          <ac:spMkLst>
            <pc:docMk/>
            <pc:sldMk cId="4217040982" sldId="267"/>
            <ac:spMk id="51" creationId="{0D109FC2-6C2A-4F5A-B099-C20AE53C8177}"/>
          </ac:spMkLst>
        </pc:spChg>
        <pc:spChg chg="add del mod">
          <ac:chgData name="Reali-Corso, Katrina" userId="ed613cea-1bba-402e-a1d8-c27e8ed33964" providerId="ADAL" clId="{F6F7DEE5-BCEC-427C-AFBF-1780D9752EC2}" dt="2021-11-09T20:04:26.664" v="4792" actId="478"/>
          <ac:spMkLst>
            <pc:docMk/>
            <pc:sldMk cId="4217040982" sldId="267"/>
            <ac:spMk id="51" creationId="{6ABE254D-CAB5-490A-A35B-3B7EA4456AF3}"/>
          </ac:spMkLst>
        </pc:spChg>
        <pc:spChg chg="add del mod">
          <ac:chgData name="Reali-Corso, Katrina" userId="ed613cea-1bba-402e-a1d8-c27e8ed33964" providerId="ADAL" clId="{F6F7DEE5-BCEC-427C-AFBF-1780D9752EC2}" dt="2021-11-09T14:30:41.591" v="3895" actId="478"/>
          <ac:spMkLst>
            <pc:docMk/>
            <pc:sldMk cId="4217040982" sldId="267"/>
            <ac:spMk id="51" creationId="{893670B7-57E4-4973-9A74-BEF4AB70BB7F}"/>
          </ac:spMkLst>
        </pc:spChg>
        <pc:spChg chg="add del mod">
          <ac:chgData name="Reali-Corso, Katrina" userId="ed613cea-1bba-402e-a1d8-c27e8ed33964" providerId="ADAL" clId="{F6F7DEE5-BCEC-427C-AFBF-1780D9752EC2}" dt="2021-11-09T19:57:24.752" v="4644" actId="478"/>
          <ac:spMkLst>
            <pc:docMk/>
            <pc:sldMk cId="4217040982" sldId="267"/>
            <ac:spMk id="52" creationId="{ABD924D0-4E42-4526-91D7-803D36E4D482}"/>
          </ac:spMkLst>
        </pc:spChg>
        <pc:spChg chg="add del mod">
          <ac:chgData name="Reali-Corso, Katrina" userId="ed613cea-1bba-402e-a1d8-c27e8ed33964" providerId="ADAL" clId="{F6F7DEE5-BCEC-427C-AFBF-1780D9752EC2}" dt="2021-11-15T18:31:11.682" v="10256" actId="478"/>
          <ac:spMkLst>
            <pc:docMk/>
            <pc:sldMk cId="4217040982" sldId="267"/>
            <ac:spMk id="52" creationId="{D0C221E4-1A5B-4DE6-85AE-2C7F25FDA38D}"/>
          </ac:spMkLst>
        </pc:spChg>
        <pc:spChg chg="add del mod ord">
          <ac:chgData name="Reali-Corso, Katrina" userId="ed613cea-1bba-402e-a1d8-c27e8ed33964" providerId="ADAL" clId="{F6F7DEE5-BCEC-427C-AFBF-1780D9752EC2}" dt="2021-11-15T18:36:54.255" v="10441" actId="478"/>
          <ac:spMkLst>
            <pc:docMk/>
            <pc:sldMk cId="4217040982" sldId="267"/>
            <ac:spMk id="53" creationId="{1E307BFA-FE03-4A6D-BCE6-4A0F17CB6681}"/>
          </ac:spMkLst>
        </pc:spChg>
        <pc:spChg chg="add del mod">
          <ac:chgData name="Reali-Corso, Katrina" userId="ed613cea-1bba-402e-a1d8-c27e8ed33964" providerId="ADAL" clId="{F6F7DEE5-BCEC-427C-AFBF-1780D9752EC2}" dt="2021-11-10T14:42:24.056" v="6951" actId="478"/>
          <ac:spMkLst>
            <pc:docMk/>
            <pc:sldMk cId="4217040982" sldId="267"/>
            <ac:spMk id="53" creationId="{6C150941-E52B-472B-B5D4-EC64D5B44726}"/>
          </ac:spMkLst>
        </pc:spChg>
        <pc:spChg chg="add del mod">
          <ac:chgData name="Reali-Corso, Katrina" userId="ed613cea-1bba-402e-a1d8-c27e8ed33964" providerId="ADAL" clId="{F6F7DEE5-BCEC-427C-AFBF-1780D9752EC2}" dt="2021-11-10T14:42:27.383" v="6954" actId="478"/>
          <ac:spMkLst>
            <pc:docMk/>
            <pc:sldMk cId="4217040982" sldId="267"/>
            <ac:spMk id="54" creationId="{175E6A4F-978F-445C-9A04-720E1E326A25}"/>
          </ac:spMkLst>
        </pc:spChg>
        <pc:spChg chg="del mod topLvl">
          <ac:chgData name="Reali-Corso, Katrina" userId="ed613cea-1bba-402e-a1d8-c27e8ed33964" providerId="ADAL" clId="{F6F7DEE5-BCEC-427C-AFBF-1780D9752EC2}" dt="2021-11-08T19:52:51.132" v="3730" actId="478"/>
          <ac:spMkLst>
            <pc:docMk/>
            <pc:sldMk cId="4217040982" sldId="267"/>
            <ac:spMk id="54" creationId="{1B752BBC-4666-4D33-9814-ACA8699E1BA3}"/>
          </ac:spMkLst>
        </pc:spChg>
        <pc:spChg chg="add del mod ord">
          <ac:chgData name="Reali-Corso, Katrina" userId="ed613cea-1bba-402e-a1d8-c27e8ed33964" providerId="ADAL" clId="{F6F7DEE5-BCEC-427C-AFBF-1780D9752EC2}" dt="2021-11-15T18:36:51.849" v="10437" actId="478"/>
          <ac:spMkLst>
            <pc:docMk/>
            <pc:sldMk cId="4217040982" sldId="267"/>
            <ac:spMk id="54" creationId="{F2B1D50C-F1A1-4E2D-87BF-6F0EE6E3E47F}"/>
          </ac:spMkLst>
        </pc:spChg>
        <pc:spChg chg="add del mod">
          <ac:chgData name="Reali-Corso, Katrina" userId="ed613cea-1bba-402e-a1d8-c27e8ed33964" providerId="ADAL" clId="{F6F7DEE5-BCEC-427C-AFBF-1780D9752EC2}" dt="2021-11-10T14:42:29.962" v="6956" actId="478"/>
          <ac:spMkLst>
            <pc:docMk/>
            <pc:sldMk cId="4217040982" sldId="267"/>
            <ac:spMk id="55" creationId="{0C54F1E8-50D8-4F1F-9F33-22CB6FEB121B}"/>
          </ac:spMkLst>
        </pc:spChg>
        <pc:spChg chg="add del mod ord">
          <ac:chgData name="Reali-Corso, Katrina" userId="ed613cea-1bba-402e-a1d8-c27e8ed33964" providerId="ADAL" clId="{F6F7DEE5-BCEC-427C-AFBF-1780D9752EC2}" dt="2021-11-15T18:35:46.721" v="10426" actId="478"/>
          <ac:spMkLst>
            <pc:docMk/>
            <pc:sldMk cId="4217040982" sldId="267"/>
            <ac:spMk id="55" creationId="{41DB1EDB-7A85-474B-BAF0-C8BE6D76FBE9}"/>
          </ac:spMkLst>
        </pc:spChg>
        <pc:spChg chg="del mod topLvl">
          <ac:chgData name="Reali-Corso, Katrina" userId="ed613cea-1bba-402e-a1d8-c27e8ed33964" providerId="ADAL" clId="{F6F7DEE5-BCEC-427C-AFBF-1780D9752EC2}" dt="2021-11-08T19:53:10.333" v="3737" actId="478"/>
          <ac:spMkLst>
            <pc:docMk/>
            <pc:sldMk cId="4217040982" sldId="267"/>
            <ac:spMk id="55" creationId="{A1A0E95E-C91A-426D-AA1E-80CA1713DDD3}"/>
          </ac:spMkLst>
        </pc:spChg>
        <pc:spChg chg="add del mod">
          <ac:chgData name="Reali-Corso, Katrina" userId="ed613cea-1bba-402e-a1d8-c27e8ed33964" providerId="ADAL" clId="{F6F7DEE5-BCEC-427C-AFBF-1780D9752EC2}" dt="2021-11-15T18:33:38.800" v="10319" actId="478"/>
          <ac:spMkLst>
            <pc:docMk/>
            <pc:sldMk cId="4217040982" sldId="267"/>
            <ac:spMk id="56" creationId="{15338BD8-4A08-4C09-A517-8033FD1D43EC}"/>
          </ac:spMkLst>
        </pc:spChg>
        <pc:spChg chg="del mod topLvl">
          <ac:chgData name="Reali-Corso, Katrina" userId="ed613cea-1bba-402e-a1d8-c27e8ed33964" providerId="ADAL" clId="{F6F7DEE5-BCEC-427C-AFBF-1780D9752EC2}" dt="2021-11-08T19:52:51.924" v="3731" actId="478"/>
          <ac:spMkLst>
            <pc:docMk/>
            <pc:sldMk cId="4217040982" sldId="267"/>
            <ac:spMk id="56" creationId="{4CB81574-FCDF-4B51-9045-9D68BFE4B9C3}"/>
          </ac:spMkLst>
        </pc:spChg>
        <pc:spChg chg="add del mod">
          <ac:chgData name="Reali-Corso, Katrina" userId="ed613cea-1bba-402e-a1d8-c27e8ed33964" providerId="ADAL" clId="{F6F7DEE5-BCEC-427C-AFBF-1780D9752EC2}" dt="2021-11-10T14:42:37.608" v="6960" actId="478"/>
          <ac:spMkLst>
            <pc:docMk/>
            <pc:sldMk cId="4217040982" sldId="267"/>
            <ac:spMk id="56" creationId="{A972FF7B-EE53-4E65-BE79-7156B000DCBF}"/>
          </ac:spMkLst>
        </pc:spChg>
        <pc:spChg chg="del mod topLvl">
          <ac:chgData name="Reali-Corso, Katrina" userId="ed613cea-1bba-402e-a1d8-c27e8ed33964" providerId="ADAL" clId="{F6F7DEE5-BCEC-427C-AFBF-1780D9752EC2}" dt="2021-11-08T19:52:52.764" v="3732" actId="478"/>
          <ac:spMkLst>
            <pc:docMk/>
            <pc:sldMk cId="4217040982" sldId="267"/>
            <ac:spMk id="57" creationId="{8FBE2BB8-B39E-4B0D-871A-5C56A98CA5D7}"/>
          </ac:spMkLst>
        </pc:spChg>
        <pc:spChg chg="add mod">
          <ac:chgData name="Reali-Corso, Katrina" userId="ed613cea-1bba-402e-a1d8-c27e8ed33964" providerId="ADAL" clId="{F6F7DEE5-BCEC-427C-AFBF-1780D9752EC2}" dt="2021-11-15T18:32:45.400" v="10304" actId="1035"/>
          <ac:spMkLst>
            <pc:docMk/>
            <pc:sldMk cId="4217040982" sldId="267"/>
            <ac:spMk id="57" creationId="{E7F79303-41E2-43AD-A85C-6DC165C855E2}"/>
          </ac:spMkLst>
        </pc:spChg>
        <pc:spChg chg="add del mod">
          <ac:chgData name="Reali-Corso, Katrina" userId="ed613cea-1bba-402e-a1d8-c27e8ed33964" providerId="ADAL" clId="{F6F7DEE5-BCEC-427C-AFBF-1780D9752EC2}" dt="2021-11-15T18:31:13.608" v="10257" actId="478"/>
          <ac:spMkLst>
            <pc:docMk/>
            <pc:sldMk cId="4217040982" sldId="267"/>
            <ac:spMk id="58" creationId="{2FEC729D-15FE-4F00-AE6C-B8EFFD5FA767}"/>
          </ac:spMkLst>
        </pc:spChg>
        <pc:spChg chg="del mod topLvl">
          <ac:chgData name="Reali-Corso, Katrina" userId="ed613cea-1bba-402e-a1d8-c27e8ed33964" providerId="ADAL" clId="{F6F7DEE5-BCEC-427C-AFBF-1780D9752EC2}" dt="2021-11-08T19:53:11.645" v="3738" actId="478"/>
          <ac:spMkLst>
            <pc:docMk/>
            <pc:sldMk cId="4217040982" sldId="267"/>
            <ac:spMk id="58" creationId="{36B8DBF8-A902-4A56-B51D-F6573C45DEDC}"/>
          </ac:spMkLst>
        </pc:spChg>
        <pc:spChg chg="add del mod">
          <ac:chgData name="Reali-Corso, Katrina" userId="ed613cea-1bba-402e-a1d8-c27e8ed33964" providerId="ADAL" clId="{F6F7DEE5-BCEC-427C-AFBF-1780D9752EC2}" dt="2021-11-09T20:04:26.664" v="4792" actId="478"/>
          <ac:spMkLst>
            <pc:docMk/>
            <pc:sldMk cId="4217040982" sldId="267"/>
            <ac:spMk id="58" creationId="{D562691C-5CA7-4C91-A227-18D468C76A7B}"/>
          </ac:spMkLst>
        </pc:spChg>
        <pc:spChg chg="add del mod">
          <ac:chgData name="Reali-Corso, Katrina" userId="ed613cea-1bba-402e-a1d8-c27e8ed33964" providerId="ADAL" clId="{F6F7DEE5-BCEC-427C-AFBF-1780D9752EC2}" dt="2021-11-15T18:36:56.432" v="10444" actId="478"/>
          <ac:spMkLst>
            <pc:docMk/>
            <pc:sldMk cId="4217040982" sldId="267"/>
            <ac:spMk id="59" creationId="{3DDEF26A-2AC2-4E41-8F65-57513D707A2C}"/>
          </ac:spMkLst>
        </pc:spChg>
        <pc:spChg chg="add del mod">
          <ac:chgData name="Reali-Corso, Katrina" userId="ed613cea-1bba-402e-a1d8-c27e8ed33964" providerId="ADAL" clId="{F6F7DEE5-BCEC-427C-AFBF-1780D9752EC2}" dt="2021-11-09T20:03:05.607" v="4752" actId="478"/>
          <ac:spMkLst>
            <pc:docMk/>
            <pc:sldMk cId="4217040982" sldId="267"/>
            <ac:spMk id="59" creationId="{611BC8A9-A501-40E9-8B30-273310D35E1F}"/>
          </ac:spMkLst>
        </pc:spChg>
        <pc:spChg chg="del mod topLvl">
          <ac:chgData name="Reali-Corso, Katrina" userId="ed613cea-1bba-402e-a1d8-c27e8ed33964" providerId="ADAL" clId="{F6F7DEE5-BCEC-427C-AFBF-1780D9752EC2}" dt="2021-11-08T19:52:53.535" v="3733" actId="478"/>
          <ac:spMkLst>
            <pc:docMk/>
            <pc:sldMk cId="4217040982" sldId="267"/>
            <ac:spMk id="59" creationId="{67A4687B-FF40-4140-96B2-BDAE45200402}"/>
          </ac:spMkLst>
        </pc:spChg>
        <pc:spChg chg="add del mod">
          <ac:chgData name="Reali-Corso, Katrina" userId="ed613cea-1bba-402e-a1d8-c27e8ed33964" providerId="ADAL" clId="{F6F7DEE5-BCEC-427C-AFBF-1780D9752EC2}" dt="2021-11-10T15:00:04.002" v="7726" actId="478"/>
          <ac:spMkLst>
            <pc:docMk/>
            <pc:sldMk cId="4217040982" sldId="267"/>
            <ac:spMk id="59" creationId="{B6E6A4F0-6119-4C00-BCCA-93A9BB154800}"/>
          </ac:spMkLst>
        </pc:spChg>
        <pc:spChg chg="del mod topLvl">
          <ac:chgData name="Reali-Corso, Katrina" userId="ed613cea-1bba-402e-a1d8-c27e8ed33964" providerId="ADAL" clId="{F6F7DEE5-BCEC-427C-AFBF-1780D9752EC2}" dt="2021-11-08T19:52:54.412" v="3734" actId="478"/>
          <ac:spMkLst>
            <pc:docMk/>
            <pc:sldMk cId="4217040982" sldId="267"/>
            <ac:spMk id="60" creationId="{120F3CC5-F407-4305-89E2-114FA1DDC23C}"/>
          </ac:spMkLst>
        </pc:spChg>
        <pc:spChg chg="add del mod">
          <ac:chgData name="Reali-Corso, Katrina" userId="ed613cea-1bba-402e-a1d8-c27e8ed33964" providerId="ADAL" clId="{F6F7DEE5-BCEC-427C-AFBF-1780D9752EC2}" dt="2021-11-15T18:36:11.225" v="10432" actId="478"/>
          <ac:spMkLst>
            <pc:docMk/>
            <pc:sldMk cId="4217040982" sldId="267"/>
            <ac:spMk id="60" creationId="{76AF27F3-7CAF-4385-9A58-1EDBCEF87703}"/>
          </ac:spMkLst>
        </pc:spChg>
        <pc:spChg chg="add del mod">
          <ac:chgData name="Reali-Corso, Katrina" userId="ed613cea-1bba-402e-a1d8-c27e8ed33964" providerId="ADAL" clId="{F6F7DEE5-BCEC-427C-AFBF-1780D9752EC2}" dt="2021-11-09T20:04:26.664" v="4792" actId="478"/>
          <ac:spMkLst>
            <pc:docMk/>
            <pc:sldMk cId="4217040982" sldId="267"/>
            <ac:spMk id="60" creationId="{B799638F-7C06-46E5-900B-9CEC66460EE9}"/>
          </ac:spMkLst>
        </pc:spChg>
        <pc:spChg chg="add del mod">
          <ac:chgData name="Reali-Corso, Katrina" userId="ed613cea-1bba-402e-a1d8-c27e8ed33964" providerId="ADAL" clId="{F6F7DEE5-BCEC-427C-AFBF-1780D9752EC2}" dt="2021-11-09T20:03:07.059" v="4753" actId="478"/>
          <ac:spMkLst>
            <pc:docMk/>
            <pc:sldMk cId="4217040982" sldId="267"/>
            <ac:spMk id="61" creationId="{3BA90C0D-C0EA-4C8F-8F17-4A30CA250C2F}"/>
          </ac:spMkLst>
        </pc:spChg>
        <pc:spChg chg="add del mod">
          <ac:chgData name="Reali-Corso, Katrina" userId="ed613cea-1bba-402e-a1d8-c27e8ed33964" providerId="ADAL" clId="{F6F7DEE5-BCEC-427C-AFBF-1780D9752EC2}" dt="2021-11-11T15:53:14.148" v="8462" actId="478"/>
          <ac:spMkLst>
            <pc:docMk/>
            <pc:sldMk cId="4217040982" sldId="267"/>
            <ac:spMk id="61" creationId="{4C90C993-1D1F-45AB-A640-5ED493081B25}"/>
          </ac:spMkLst>
        </pc:spChg>
        <pc:spChg chg="add del mod">
          <ac:chgData name="Reali-Corso, Katrina" userId="ed613cea-1bba-402e-a1d8-c27e8ed33964" providerId="ADAL" clId="{F6F7DEE5-BCEC-427C-AFBF-1780D9752EC2}" dt="2021-11-15T18:36:58.201" v="10445" actId="478"/>
          <ac:spMkLst>
            <pc:docMk/>
            <pc:sldMk cId="4217040982" sldId="267"/>
            <ac:spMk id="61" creationId="{9539E8B4-2460-4E3A-A02B-D2A447FF1FD7}"/>
          </ac:spMkLst>
        </pc:spChg>
        <pc:spChg chg="del mod topLvl">
          <ac:chgData name="Reali-Corso, Katrina" userId="ed613cea-1bba-402e-a1d8-c27e8ed33964" providerId="ADAL" clId="{F6F7DEE5-BCEC-427C-AFBF-1780D9752EC2}" dt="2021-11-08T19:53:51.741" v="3740" actId="478"/>
          <ac:spMkLst>
            <pc:docMk/>
            <pc:sldMk cId="4217040982" sldId="267"/>
            <ac:spMk id="61" creationId="{A68CDA68-BF9C-4088-9149-56F96B434F33}"/>
          </ac:spMkLst>
        </pc:spChg>
        <pc:spChg chg="add del mod">
          <ac:chgData name="Reali-Corso, Katrina" userId="ed613cea-1bba-402e-a1d8-c27e8ed33964" providerId="ADAL" clId="{F6F7DEE5-BCEC-427C-AFBF-1780D9752EC2}" dt="2021-11-15T18:36:58.760" v="10446" actId="478"/>
          <ac:spMkLst>
            <pc:docMk/>
            <pc:sldMk cId="4217040982" sldId="267"/>
            <ac:spMk id="62" creationId="{01712B76-912B-4546-8864-D1453424B02A}"/>
          </ac:spMkLst>
        </pc:spChg>
        <pc:spChg chg="add del mod">
          <ac:chgData name="Reali-Corso, Katrina" userId="ed613cea-1bba-402e-a1d8-c27e8ed33964" providerId="ADAL" clId="{F6F7DEE5-BCEC-427C-AFBF-1780D9752EC2}" dt="2021-11-09T20:04:26.664" v="4792" actId="478"/>
          <ac:spMkLst>
            <pc:docMk/>
            <pc:sldMk cId="4217040982" sldId="267"/>
            <ac:spMk id="62" creationId="{3E17ACC2-AB41-4B11-B43B-F21C369F95FF}"/>
          </ac:spMkLst>
        </pc:spChg>
        <pc:spChg chg="del mod topLvl">
          <ac:chgData name="Reali-Corso, Katrina" userId="ed613cea-1bba-402e-a1d8-c27e8ed33964" providerId="ADAL" clId="{F6F7DEE5-BCEC-427C-AFBF-1780D9752EC2}" dt="2021-11-08T19:52:55.140" v="3735" actId="478"/>
          <ac:spMkLst>
            <pc:docMk/>
            <pc:sldMk cId="4217040982" sldId="267"/>
            <ac:spMk id="62" creationId="{7FF20C32-40A2-4F19-9205-E95AC7042236}"/>
          </ac:spMkLst>
        </pc:spChg>
        <pc:spChg chg="del mod topLvl">
          <ac:chgData name="Reali-Corso, Katrina" userId="ed613cea-1bba-402e-a1d8-c27e8ed33964" providerId="ADAL" clId="{F6F7DEE5-BCEC-427C-AFBF-1780D9752EC2}" dt="2021-11-08T19:53:57.790" v="3742" actId="478"/>
          <ac:spMkLst>
            <pc:docMk/>
            <pc:sldMk cId="4217040982" sldId="267"/>
            <ac:spMk id="63" creationId="{AB833C33-3029-428D-81F2-E70C4F14E6B7}"/>
          </ac:spMkLst>
        </pc:spChg>
        <pc:spChg chg="add mod">
          <ac:chgData name="Reali-Corso, Katrina" userId="ed613cea-1bba-402e-a1d8-c27e8ed33964" providerId="ADAL" clId="{F6F7DEE5-BCEC-427C-AFBF-1780D9752EC2}" dt="2021-11-15T18:32:45.400" v="10304" actId="1035"/>
          <ac:spMkLst>
            <pc:docMk/>
            <pc:sldMk cId="4217040982" sldId="267"/>
            <ac:spMk id="63" creationId="{E0C4AB48-0757-4A36-9D6A-8BE3BC67DBEF}"/>
          </ac:spMkLst>
        </pc:spChg>
        <pc:spChg chg="del mod topLvl">
          <ac:chgData name="Reali-Corso, Katrina" userId="ed613cea-1bba-402e-a1d8-c27e8ed33964" providerId="ADAL" clId="{F6F7DEE5-BCEC-427C-AFBF-1780D9752EC2}" dt="2021-11-08T19:54:25.044" v="3745" actId="478"/>
          <ac:spMkLst>
            <pc:docMk/>
            <pc:sldMk cId="4217040982" sldId="267"/>
            <ac:spMk id="64" creationId="{07CAADE1-D7F0-4192-92F4-5D18365DE6B6}"/>
          </ac:spMkLst>
        </pc:spChg>
        <pc:spChg chg="add del mod">
          <ac:chgData name="Reali-Corso, Katrina" userId="ed613cea-1bba-402e-a1d8-c27e8ed33964" providerId="ADAL" clId="{F6F7DEE5-BCEC-427C-AFBF-1780D9752EC2}" dt="2021-11-09T20:04:26.664" v="4792" actId="478"/>
          <ac:spMkLst>
            <pc:docMk/>
            <pc:sldMk cId="4217040982" sldId="267"/>
            <ac:spMk id="64" creationId="{61D5A2C9-16C6-40A0-B09C-B231BF70FB55}"/>
          </ac:spMkLst>
        </pc:spChg>
        <pc:spChg chg="add del mod">
          <ac:chgData name="Reali-Corso, Katrina" userId="ed613cea-1bba-402e-a1d8-c27e8ed33964" providerId="ADAL" clId="{F6F7DEE5-BCEC-427C-AFBF-1780D9752EC2}" dt="2021-11-15T18:36:55.785" v="10443" actId="478"/>
          <ac:spMkLst>
            <pc:docMk/>
            <pc:sldMk cId="4217040982" sldId="267"/>
            <ac:spMk id="64" creationId="{FD03D1E6-7CE2-4D16-8B81-55FA39C393D4}"/>
          </ac:spMkLst>
        </pc:spChg>
        <pc:spChg chg="add del mod">
          <ac:chgData name="Reali-Corso, Katrina" userId="ed613cea-1bba-402e-a1d8-c27e8ed33964" providerId="ADAL" clId="{F6F7DEE5-BCEC-427C-AFBF-1780D9752EC2}" dt="2021-11-09T19:57:27.229" v="4646" actId="478"/>
          <ac:spMkLst>
            <pc:docMk/>
            <pc:sldMk cId="4217040982" sldId="267"/>
            <ac:spMk id="65" creationId="{D41D6B05-8C3E-401D-95EB-A6BF8A788804}"/>
          </ac:spMkLst>
        </pc:spChg>
        <pc:spChg chg="add del mod ord">
          <ac:chgData name="Reali-Corso, Katrina" userId="ed613cea-1bba-402e-a1d8-c27e8ed33964" providerId="ADAL" clId="{F6F7DEE5-BCEC-427C-AFBF-1780D9752EC2}" dt="2021-11-15T18:37:00.210" v="10448" actId="478"/>
          <ac:spMkLst>
            <pc:docMk/>
            <pc:sldMk cId="4217040982" sldId="267"/>
            <ac:spMk id="65" creationId="{E5B316AE-A61C-4A1E-8939-82355F77BF32}"/>
          </ac:spMkLst>
        </pc:spChg>
        <pc:spChg chg="del mod topLvl">
          <ac:chgData name="Reali-Corso, Katrina" userId="ed613cea-1bba-402e-a1d8-c27e8ed33964" providerId="ADAL" clId="{F6F7DEE5-BCEC-427C-AFBF-1780D9752EC2}" dt="2021-11-08T19:53:58.572" v="3743" actId="478"/>
          <ac:spMkLst>
            <pc:docMk/>
            <pc:sldMk cId="4217040982" sldId="267"/>
            <ac:spMk id="66" creationId="{18A329DC-E3D6-47EC-8A0F-4F401D0B6754}"/>
          </ac:spMkLst>
        </pc:spChg>
        <pc:spChg chg="add mod">
          <ac:chgData name="Reali-Corso, Katrina" userId="ed613cea-1bba-402e-a1d8-c27e8ed33964" providerId="ADAL" clId="{F6F7DEE5-BCEC-427C-AFBF-1780D9752EC2}" dt="2021-11-15T18:37:54.690" v="10463" actId="6549"/>
          <ac:spMkLst>
            <pc:docMk/>
            <pc:sldMk cId="4217040982" sldId="267"/>
            <ac:spMk id="66" creationId="{251BEACE-6966-489F-83AF-3D84EDA0DFC4}"/>
          </ac:spMkLst>
        </pc:spChg>
        <pc:spChg chg="mod ord topLvl">
          <ac:chgData name="Reali-Corso, Katrina" userId="ed613cea-1bba-402e-a1d8-c27e8ed33964" providerId="ADAL" clId="{F6F7DEE5-BCEC-427C-AFBF-1780D9752EC2}" dt="2021-11-15T18:39:21.852" v="10470" actId="14100"/>
          <ac:spMkLst>
            <pc:docMk/>
            <pc:sldMk cId="4217040982" sldId="267"/>
            <ac:spMk id="67" creationId="{F6DC6548-9964-4C86-B5CA-E7CE3715BB74}"/>
          </ac:spMkLst>
        </pc:spChg>
        <pc:spChg chg="add del mod">
          <ac:chgData name="Reali-Corso, Katrina" userId="ed613cea-1bba-402e-a1d8-c27e8ed33964" providerId="ADAL" clId="{F6F7DEE5-BCEC-427C-AFBF-1780D9752EC2}" dt="2021-11-15T18:36:59.616" v="10447" actId="478"/>
          <ac:spMkLst>
            <pc:docMk/>
            <pc:sldMk cId="4217040982" sldId="267"/>
            <ac:spMk id="68" creationId="{AAB4ABF3-72A3-478B-99B6-E45E813AA308}"/>
          </ac:spMkLst>
        </pc:spChg>
        <pc:spChg chg="add del mod">
          <ac:chgData name="Reali-Corso, Katrina" userId="ed613cea-1bba-402e-a1d8-c27e8ed33964" providerId="ADAL" clId="{F6F7DEE5-BCEC-427C-AFBF-1780D9752EC2}" dt="2021-11-09T19:57:26.253" v="4645" actId="478"/>
          <ac:spMkLst>
            <pc:docMk/>
            <pc:sldMk cId="4217040982" sldId="267"/>
            <ac:spMk id="68" creationId="{F54DD591-3646-4D7E-AF56-DAFDFB281B8E}"/>
          </ac:spMkLst>
        </pc:spChg>
        <pc:spChg chg="add del mod">
          <ac:chgData name="Reali-Corso, Katrina" userId="ed613cea-1bba-402e-a1d8-c27e8ed33964" providerId="ADAL" clId="{F6F7DEE5-BCEC-427C-AFBF-1780D9752EC2}" dt="2021-11-09T14:30:56.718" v="3898" actId="478"/>
          <ac:spMkLst>
            <pc:docMk/>
            <pc:sldMk cId="4217040982" sldId="267"/>
            <ac:spMk id="69" creationId="{13439B06-E16F-4117-9917-D6F94A29475C}"/>
          </ac:spMkLst>
        </pc:spChg>
        <pc:spChg chg="add del mod ord">
          <ac:chgData name="Reali-Corso, Katrina" userId="ed613cea-1bba-402e-a1d8-c27e8ed33964" providerId="ADAL" clId="{F6F7DEE5-BCEC-427C-AFBF-1780D9752EC2}" dt="2021-11-10T14:58:13.387" v="7622" actId="478"/>
          <ac:spMkLst>
            <pc:docMk/>
            <pc:sldMk cId="4217040982" sldId="267"/>
            <ac:spMk id="69" creationId="{C2737D36-3C35-4FCA-93B3-9CD79B88D4A9}"/>
          </ac:spMkLst>
        </pc:spChg>
        <pc:spChg chg="add del mod ord">
          <ac:chgData name="Reali-Corso, Katrina" userId="ed613cea-1bba-402e-a1d8-c27e8ed33964" providerId="ADAL" clId="{F6F7DEE5-BCEC-427C-AFBF-1780D9752EC2}" dt="2021-11-09T15:26:05.004" v="4410" actId="478"/>
          <ac:spMkLst>
            <pc:docMk/>
            <pc:sldMk cId="4217040982" sldId="267"/>
            <ac:spMk id="69" creationId="{D5063F27-CA2D-4322-ACB1-EBCEEEACA375}"/>
          </ac:spMkLst>
        </pc:spChg>
        <pc:spChg chg="add del mod">
          <ac:chgData name="Reali-Corso, Katrina" userId="ed613cea-1bba-402e-a1d8-c27e8ed33964" providerId="ADAL" clId="{F6F7DEE5-BCEC-427C-AFBF-1780D9752EC2}" dt="2021-11-15T18:37:01.808" v="10450" actId="478"/>
          <ac:spMkLst>
            <pc:docMk/>
            <pc:sldMk cId="4217040982" sldId="267"/>
            <ac:spMk id="69" creationId="{F77E86BF-3307-4486-B9BF-C68AC835A5FB}"/>
          </ac:spMkLst>
        </pc:spChg>
        <pc:spChg chg="add del mod">
          <ac:chgData name="Reali-Corso, Katrina" userId="ed613cea-1bba-402e-a1d8-c27e8ed33964" providerId="ADAL" clId="{F6F7DEE5-BCEC-427C-AFBF-1780D9752EC2}" dt="2021-11-09T20:04:26.664" v="4792" actId="478"/>
          <ac:spMkLst>
            <pc:docMk/>
            <pc:sldMk cId="4217040982" sldId="267"/>
            <ac:spMk id="70" creationId="{05C0D5B1-4E58-483E-B931-313600046584}"/>
          </ac:spMkLst>
        </pc:spChg>
        <pc:spChg chg="add del mod">
          <ac:chgData name="Reali-Corso, Katrina" userId="ed613cea-1bba-402e-a1d8-c27e8ed33964" providerId="ADAL" clId="{F6F7DEE5-BCEC-427C-AFBF-1780D9752EC2}" dt="2021-11-15T18:37:01.112" v="10449" actId="478"/>
          <ac:spMkLst>
            <pc:docMk/>
            <pc:sldMk cId="4217040982" sldId="267"/>
            <ac:spMk id="70" creationId="{C9AE1EF8-107A-463A-9955-AE91A01ECEB6}"/>
          </ac:spMkLst>
        </pc:spChg>
        <pc:spChg chg="add mod">
          <ac:chgData name="Reali-Corso, Katrina" userId="ed613cea-1bba-402e-a1d8-c27e8ed33964" providerId="ADAL" clId="{F6F7DEE5-BCEC-427C-AFBF-1780D9752EC2}" dt="2021-11-15T18:32:45.400" v="10304" actId="1035"/>
          <ac:spMkLst>
            <pc:docMk/>
            <pc:sldMk cId="4217040982" sldId="267"/>
            <ac:spMk id="71" creationId="{5E085441-BECB-4192-A089-D76BDA5C6DE1}"/>
          </ac:spMkLst>
        </pc:spChg>
        <pc:spChg chg="add del mod ord">
          <ac:chgData name="Reali-Corso, Katrina" userId="ed613cea-1bba-402e-a1d8-c27e8ed33964" providerId="ADAL" clId="{F6F7DEE5-BCEC-427C-AFBF-1780D9752EC2}" dt="2021-11-10T14:42:31.840" v="6958" actId="478"/>
          <ac:spMkLst>
            <pc:docMk/>
            <pc:sldMk cId="4217040982" sldId="267"/>
            <ac:spMk id="72" creationId="{0971ABB8-FD13-4EBD-B8F0-EEF5B5194686}"/>
          </ac:spMkLst>
        </pc:spChg>
        <pc:spChg chg="add del mod ord">
          <ac:chgData name="Reali-Corso, Katrina" userId="ed613cea-1bba-402e-a1d8-c27e8ed33964" providerId="ADAL" clId="{F6F7DEE5-BCEC-427C-AFBF-1780D9752EC2}" dt="2021-11-10T14:42:22.599" v="6950" actId="478"/>
          <ac:spMkLst>
            <pc:docMk/>
            <pc:sldMk cId="4217040982" sldId="267"/>
            <ac:spMk id="73" creationId="{035D50EA-E420-4AD7-B9B4-AD69974340FC}"/>
          </ac:spMkLst>
        </pc:spChg>
        <pc:spChg chg="add del mod ord">
          <ac:chgData name="Reali-Corso, Katrina" userId="ed613cea-1bba-402e-a1d8-c27e8ed33964" providerId="ADAL" clId="{F6F7DEE5-BCEC-427C-AFBF-1780D9752EC2}" dt="2021-11-10T14:42:26.271" v="6953" actId="478"/>
          <ac:spMkLst>
            <pc:docMk/>
            <pc:sldMk cId="4217040982" sldId="267"/>
            <ac:spMk id="74" creationId="{0070836C-B5F0-43A8-A694-21A0933436B5}"/>
          </ac:spMkLst>
        </pc:spChg>
        <pc:spChg chg="add del mod">
          <ac:chgData name="Reali-Corso, Katrina" userId="ed613cea-1bba-402e-a1d8-c27e8ed33964" providerId="ADAL" clId="{F6F7DEE5-BCEC-427C-AFBF-1780D9752EC2}" dt="2021-11-15T18:36:53.304" v="10439" actId="478"/>
          <ac:spMkLst>
            <pc:docMk/>
            <pc:sldMk cId="4217040982" sldId="267"/>
            <ac:spMk id="74" creationId="{4264F677-C527-4813-875A-605A99566911}"/>
          </ac:spMkLst>
        </pc:spChg>
        <pc:spChg chg="add del mod">
          <ac:chgData name="Reali-Corso, Katrina" userId="ed613cea-1bba-402e-a1d8-c27e8ed33964" providerId="ADAL" clId="{F6F7DEE5-BCEC-427C-AFBF-1780D9752EC2}" dt="2021-11-15T18:36:52.480" v="10438" actId="478"/>
          <ac:spMkLst>
            <pc:docMk/>
            <pc:sldMk cId="4217040982" sldId="267"/>
            <ac:spMk id="75" creationId="{17E14A4D-6EEA-4B47-9BAE-216ABBE909B3}"/>
          </ac:spMkLst>
        </pc:spChg>
        <pc:spChg chg="add del mod ord">
          <ac:chgData name="Reali-Corso, Katrina" userId="ed613cea-1bba-402e-a1d8-c27e8ed33964" providerId="ADAL" clId="{F6F7DEE5-BCEC-427C-AFBF-1780D9752EC2}" dt="2021-11-10T14:42:28.847" v="6955" actId="478"/>
          <ac:spMkLst>
            <pc:docMk/>
            <pc:sldMk cId="4217040982" sldId="267"/>
            <ac:spMk id="75" creationId="{859615E1-F6DF-43CD-86D6-8FD0FEF6B23E}"/>
          </ac:spMkLst>
        </pc:spChg>
        <pc:spChg chg="add del mod">
          <ac:chgData name="Reali-Corso, Katrina" userId="ed613cea-1bba-402e-a1d8-c27e8ed33964" providerId="ADAL" clId="{F6F7DEE5-BCEC-427C-AFBF-1780D9752EC2}" dt="2021-11-15T18:35:53.816" v="10427" actId="478"/>
          <ac:spMkLst>
            <pc:docMk/>
            <pc:sldMk cId="4217040982" sldId="267"/>
            <ac:spMk id="76" creationId="{19E481E4-1C95-4095-B8F7-E155CE441B71}"/>
          </ac:spMkLst>
        </pc:spChg>
        <pc:spChg chg="add del mod ord">
          <ac:chgData name="Reali-Corso, Katrina" userId="ed613cea-1bba-402e-a1d8-c27e8ed33964" providerId="ADAL" clId="{F6F7DEE5-BCEC-427C-AFBF-1780D9752EC2}" dt="2021-11-10T14:42:31.090" v="6957" actId="478"/>
          <ac:spMkLst>
            <pc:docMk/>
            <pc:sldMk cId="4217040982" sldId="267"/>
            <ac:spMk id="76" creationId="{CDCE5A69-A7F1-4615-88E8-0F758FE9FD0E}"/>
          </ac:spMkLst>
        </pc:spChg>
        <pc:spChg chg="add del mod ord">
          <ac:chgData name="Reali-Corso, Katrina" userId="ed613cea-1bba-402e-a1d8-c27e8ed33964" providerId="ADAL" clId="{F6F7DEE5-BCEC-427C-AFBF-1780D9752EC2}" dt="2021-11-10T14:42:36.620" v="6959" actId="478"/>
          <ac:spMkLst>
            <pc:docMk/>
            <pc:sldMk cId="4217040982" sldId="267"/>
            <ac:spMk id="77" creationId="{8358D228-B199-492B-AD0D-07421EA7E5DB}"/>
          </ac:spMkLst>
        </pc:spChg>
        <pc:spChg chg="add mod">
          <ac:chgData name="Reali-Corso, Katrina" userId="ed613cea-1bba-402e-a1d8-c27e8ed33964" providerId="ADAL" clId="{F6F7DEE5-BCEC-427C-AFBF-1780D9752EC2}" dt="2021-11-15T18:35:31.494" v="10423"/>
          <ac:spMkLst>
            <pc:docMk/>
            <pc:sldMk cId="4217040982" sldId="267"/>
            <ac:spMk id="77" creationId="{CFBAC212-CEE0-49EC-BAA9-7ECE0983083C}"/>
          </ac:spMkLst>
        </pc:spChg>
        <pc:spChg chg="add del mod ord">
          <ac:chgData name="Reali-Corso, Katrina" userId="ed613cea-1bba-402e-a1d8-c27e8ed33964" providerId="ADAL" clId="{F6F7DEE5-BCEC-427C-AFBF-1780D9752EC2}" dt="2021-11-10T15:00:12.138" v="7728" actId="478"/>
          <ac:spMkLst>
            <pc:docMk/>
            <pc:sldMk cId="4217040982" sldId="267"/>
            <ac:spMk id="78" creationId="{269E3B75-5CDD-4CB1-B2E4-29579E96144E}"/>
          </ac:spMkLst>
        </pc:spChg>
        <pc:spChg chg="add mod">
          <ac:chgData name="Reali-Corso, Katrina" userId="ed613cea-1bba-402e-a1d8-c27e8ed33964" providerId="ADAL" clId="{F6F7DEE5-BCEC-427C-AFBF-1780D9752EC2}" dt="2021-11-15T18:35:44.043" v="10425" actId="5793"/>
          <ac:spMkLst>
            <pc:docMk/>
            <pc:sldMk cId="4217040982" sldId="267"/>
            <ac:spMk id="78" creationId="{978B1661-6BFA-4303-BE50-E5EAA1D1227A}"/>
          </ac:spMkLst>
        </pc:spChg>
        <pc:spChg chg="add mod">
          <ac:chgData name="Reali-Corso, Katrina" userId="ed613cea-1bba-402e-a1d8-c27e8ed33964" providerId="ADAL" clId="{F6F7DEE5-BCEC-427C-AFBF-1780D9752EC2}" dt="2021-11-15T18:32:45.400" v="10304" actId="1035"/>
          <ac:spMkLst>
            <pc:docMk/>
            <pc:sldMk cId="4217040982" sldId="267"/>
            <ac:spMk id="80" creationId="{C8FD6F76-5B59-481A-A6A0-FB67FF104007}"/>
          </ac:spMkLst>
        </pc:spChg>
        <pc:spChg chg="add mod">
          <ac:chgData name="Reali-Corso, Katrina" userId="ed613cea-1bba-402e-a1d8-c27e8ed33964" providerId="ADAL" clId="{F6F7DEE5-BCEC-427C-AFBF-1780D9752EC2}" dt="2021-11-15T18:32:45.400" v="10304" actId="1035"/>
          <ac:spMkLst>
            <pc:docMk/>
            <pc:sldMk cId="4217040982" sldId="267"/>
            <ac:spMk id="81" creationId="{AC2D20B9-9378-44CD-AB62-4425044061AC}"/>
          </ac:spMkLst>
        </pc:spChg>
        <pc:spChg chg="add mod ord">
          <ac:chgData name="Reali-Corso, Katrina" userId="ed613cea-1bba-402e-a1d8-c27e8ed33964" providerId="ADAL" clId="{F6F7DEE5-BCEC-427C-AFBF-1780D9752EC2}" dt="2021-11-15T18:32:45.400" v="10304" actId="1035"/>
          <ac:spMkLst>
            <pc:docMk/>
            <pc:sldMk cId="4217040982" sldId="267"/>
            <ac:spMk id="82" creationId="{43341B63-C62F-4AD1-BC9F-CE9230E51693}"/>
          </ac:spMkLst>
        </pc:spChg>
        <pc:spChg chg="add mod ord">
          <ac:chgData name="Reali-Corso, Katrina" userId="ed613cea-1bba-402e-a1d8-c27e8ed33964" providerId="ADAL" clId="{F6F7DEE5-BCEC-427C-AFBF-1780D9752EC2}" dt="2021-11-15T18:32:45.400" v="10304" actId="1035"/>
          <ac:spMkLst>
            <pc:docMk/>
            <pc:sldMk cId="4217040982" sldId="267"/>
            <ac:spMk id="83" creationId="{870F70FE-B0F1-4722-B8BA-5D286E300B86}"/>
          </ac:spMkLst>
        </pc:spChg>
        <pc:spChg chg="add mod ord">
          <ac:chgData name="Reali-Corso, Katrina" userId="ed613cea-1bba-402e-a1d8-c27e8ed33964" providerId="ADAL" clId="{F6F7DEE5-BCEC-427C-AFBF-1780D9752EC2}" dt="2021-11-15T18:32:45.400" v="10304" actId="1035"/>
          <ac:spMkLst>
            <pc:docMk/>
            <pc:sldMk cId="4217040982" sldId="267"/>
            <ac:spMk id="84" creationId="{3C52842C-407D-4796-8FD6-C49AFF1A6394}"/>
          </ac:spMkLst>
        </pc:spChg>
        <pc:spChg chg="add mod ord">
          <ac:chgData name="Reali-Corso, Katrina" userId="ed613cea-1bba-402e-a1d8-c27e8ed33964" providerId="ADAL" clId="{F6F7DEE5-BCEC-427C-AFBF-1780D9752EC2}" dt="2021-11-15T18:32:45.400" v="10304" actId="1035"/>
          <ac:spMkLst>
            <pc:docMk/>
            <pc:sldMk cId="4217040982" sldId="267"/>
            <ac:spMk id="85" creationId="{EE785C92-3EAD-4F64-8571-ADC78798D37A}"/>
          </ac:spMkLst>
        </pc:spChg>
        <pc:spChg chg="add mod ord">
          <ac:chgData name="Reali-Corso, Katrina" userId="ed613cea-1bba-402e-a1d8-c27e8ed33964" providerId="ADAL" clId="{F6F7DEE5-BCEC-427C-AFBF-1780D9752EC2}" dt="2021-11-15T18:32:45.400" v="10304" actId="1035"/>
          <ac:spMkLst>
            <pc:docMk/>
            <pc:sldMk cId="4217040982" sldId="267"/>
            <ac:spMk id="86" creationId="{C35DF506-EF26-4A90-BDFA-EF73678E7796}"/>
          </ac:spMkLst>
        </pc:spChg>
        <pc:spChg chg="add mod ord">
          <ac:chgData name="Reali-Corso, Katrina" userId="ed613cea-1bba-402e-a1d8-c27e8ed33964" providerId="ADAL" clId="{F6F7DEE5-BCEC-427C-AFBF-1780D9752EC2}" dt="2021-11-15T18:32:45.400" v="10304" actId="1035"/>
          <ac:spMkLst>
            <pc:docMk/>
            <pc:sldMk cId="4217040982" sldId="267"/>
            <ac:spMk id="87" creationId="{EC671C92-DA41-480F-9361-B0764540F3AF}"/>
          </ac:spMkLst>
        </pc:spChg>
        <pc:spChg chg="add mod ord">
          <ac:chgData name="Reali-Corso, Katrina" userId="ed613cea-1bba-402e-a1d8-c27e8ed33964" providerId="ADAL" clId="{F6F7DEE5-BCEC-427C-AFBF-1780D9752EC2}" dt="2021-11-15T18:32:45.400" v="10304" actId="1035"/>
          <ac:spMkLst>
            <pc:docMk/>
            <pc:sldMk cId="4217040982" sldId="267"/>
            <ac:spMk id="88" creationId="{2D86B09E-F715-47D9-B8F7-2B5D8D1156A5}"/>
          </ac:spMkLst>
        </pc:spChg>
        <pc:spChg chg="add mod ord">
          <ac:chgData name="Reali-Corso, Katrina" userId="ed613cea-1bba-402e-a1d8-c27e8ed33964" providerId="ADAL" clId="{F6F7DEE5-BCEC-427C-AFBF-1780D9752EC2}" dt="2021-11-15T18:32:45.400" v="10304" actId="1035"/>
          <ac:spMkLst>
            <pc:docMk/>
            <pc:sldMk cId="4217040982" sldId="267"/>
            <ac:spMk id="89" creationId="{3BB8788D-B8FC-4329-8C08-4D2B1C625A93}"/>
          </ac:spMkLst>
        </pc:spChg>
        <pc:spChg chg="add mod ord">
          <ac:chgData name="Reali-Corso, Katrina" userId="ed613cea-1bba-402e-a1d8-c27e8ed33964" providerId="ADAL" clId="{F6F7DEE5-BCEC-427C-AFBF-1780D9752EC2}" dt="2021-11-15T18:32:45.400" v="10304" actId="1035"/>
          <ac:spMkLst>
            <pc:docMk/>
            <pc:sldMk cId="4217040982" sldId="267"/>
            <ac:spMk id="90" creationId="{5885293E-7F00-4D27-A96B-F6E9B0E9C64B}"/>
          </ac:spMkLst>
        </pc:spChg>
        <pc:spChg chg="add mod ord">
          <ac:chgData name="Reali-Corso, Katrina" userId="ed613cea-1bba-402e-a1d8-c27e8ed33964" providerId="ADAL" clId="{F6F7DEE5-BCEC-427C-AFBF-1780D9752EC2}" dt="2021-11-15T18:32:45.400" v="10304" actId="1035"/>
          <ac:spMkLst>
            <pc:docMk/>
            <pc:sldMk cId="4217040982" sldId="267"/>
            <ac:spMk id="91" creationId="{412255EA-F043-486C-ADD2-6203EF0B4D0B}"/>
          </ac:spMkLst>
        </pc:spChg>
        <pc:spChg chg="add mod ord">
          <ac:chgData name="Reali-Corso, Katrina" userId="ed613cea-1bba-402e-a1d8-c27e8ed33964" providerId="ADAL" clId="{F6F7DEE5-BCEC-427C-AFBF-1780D9752EC2}" dt="2021-11-15T18:32:45.400" v="10304" actId="1035"/>
          <ac:spMkLst>
            <pc:docMk/>
            <pc:sldMk cId="4217040982" sldId="267"/>
            <ac:spMk id="92" creationId="{73DA238F-6973-4CF0-9094-92C1569DECAE}"/>
          </ac:spMkLst>
        </pc:spChg>
        <pc:spChg chg="add mod ord">
          <ac:chgData name="Reali-Corso, Katrina" userId="ed613cea-1bba-402e-a1d8-c27e8ed33964" providerId="ADAL" clId="{F6F7DEE5-BCEC-427C-AFBF-1780D9752EC2}" dt="2021-11-15T18:32:45.400" v="10304" actId="1035"/>
          <ac:spMkLst>
            <pc:docMk/>
            <pc:sldMk cId="4217040982" sldId="267"/>
            <ac:spMk id="93" creationId="{764CC50A-7B64-4AD5-9142-06C0307F59A1}"/>
          </ac:spMkLst>
        </pc:spChg>
        <pc:spChg chg="add mod ord">
          <ac:chgData name="Reali-Corso, Katrina" userId="ed613cea-1bba-402e-a1d8-c27e8ed33964" providerId="ADAL" clId="{F6F7DEE5-BCEC-427C-AFBF-1780D9752EC2}" dt="2021-11-15T18:32:45.400" v="10304" actId="1035"/>
          <ac:spMkLst>
            <pc:docMk/>
            <pc:sldMk cId="4217040982" sldId="267"/>
            <ac:spMk id="94" creationId="{A8D8B26E-9FDD-4714-A058-8AD317AF45FE}"/>
          </ac:spMkLst>
        </pc:spChg>
        <pc:spChg chg="add mod">
          <ac:chgData name="Reali-Corso, Katrina" userId="ed613cea-1bba-402e-a1d8-c27e8ed33964" providerId="ADAL" clId="{F6F7DEE5-BCEC-427C-AFBF-1780D9752EC2}" dt="2021-11-15T18:36:09.413" v="10431"/>
          <ac:spMkLst>
            <pc:docMk/>
            <pc:sldMk cId="4217040982" sldId="267"/>
            <ac:spMk id="95" creationId="{CE8968E4-AC70-49F7-9FC7-79905620BD57}"/>
          </ac:spMkLst>
        </pc:spChg>
        <pc:spChg chg="add mod">
          <ac:chgData name="Reali-Corso, Katrina" userId="ed613cea-1bba-402e-a1d8-c27e8ed33964" providerId="ADAL" clId="{F6F7DEE5-BCEC-427C-AFBF-1780D9752EC2}" dt="2021-11-15T18:36:15.127" v="10433"/>
          <ac:spMkLst>
            <pc:docMk/>
            <pc:sldMk cId="4217040982" sldId="267"/>
            <ac:spMk id="96" creationId="{15FF33A9-C9AF-4FB2-AC6C-CA91B3F4F63C}"/>
          </ac:spMkLst>
        </pc:spChg>
        <pc:spChg chg="add mod">
          <ac:chgData name="Reali-Corso, Katrina" userId="ed613cea-1bba-402e-a1d8-c27e8ed33964" providerId="ADAL" clId="{F6F7DEE5-BCEC-427C-AFBF-1780D9752EC2}" dt="2021-11-15T18:37:03.310" v="10451"/>
          <ac:spMkLst>
            <pc:docMk/>
            <pc:sldMk cId="4217040982" sldId="267"/>
            <ac:spMk id="97" creationId="{DCEFDA49-4251-4534-900E-6EDDF127CA3A}"/>
          </ac:spMkLst>
        </pc:spChg>
        <pc:spChg chg="add mod">
          <ac:chgData name="Reali-Corso, Katrina" userId="ed613cea-1bba-402e-a1d8-c27e8ed33964" providerId="ADAL" clId="{F6F7DEE5-BCEC-427C-AFBF-1780D9752EC2}" dt="2021-11-15T18:37:03.310" v="10451"/>
          <ac:spMkLst>
            <pc:docMk/>
            <pc:sldMk cId="4217040982" sldId="267"/>
            <ac:spMk id="98" creationId="{7A382305-BD74-4032-9B16-3A97B69DFF93}"/>
          </ac:spMkLst>
        </pc:spChg>
        <pc:spChg chg="add mod">
          <ac:chgData name="Reali-Corso, Katrina" userId="ed613cea-1bba-402e-a1d8-c27e8ed33964" providerId="ADAL" clId="{F6F7DEE5-BCEC-427C-AFBF-1780D9752EC2}" dt="2021-11-15T18:37:03.310" v="10451"/>
          <ac:spMkLst>
            <pc:docMk/>
            <pc:sldMk cId="4217040982" sldId="267"/>
            <ac:spMk id="99" creationId="{DA1A4667-77F9-4836-BEBC-BF6F852C91F8}"/>
          </ac:spMkLst>
        </pc:spChg>
        <pc:spChg chg="add mod">
          <ac:chgData name="Reali-Corso, Katrina" userId="ed613cea-1bba-402e-a1d8-c27e8ed33964" providerId="ADAL" clId="{F6F7DEE5-BCEC-427C-AFBF-1780D9752EC2}" dt="2021-11-15T18:37:03.310" v="10451"/>
          <ac:spMkLst>
            <pc:docMk/>
            <pc:sldMk cId="4217040982" sldId="267"/>
            <ac:spMk id="100" creationId="{FD708EBF-5E11-483E-B477-37845595C3AF}"/>
          </ac:spMkLst>
        </pc:spChg>
        <pc:spChg chg="add mod">
          <ac:chgData name="Reali-Corso, Katrina" userId="ed613cea-1bba-402e-a1d8-c27e8ed33964" providerId="ADAL" clId="{F6F7DEE5-BCEC-427C-AFBF-1780D9752EC2}" dt="2021-11-15T18:37:03.310" v="10451"/>
          <ac:spMkLst>
            <pc:docMk/>
            <pc:sldMk cId="4217040982" sldId="267"/>
            <ac:spMk id="101" creationId="{21A4F016-EA58-4E64-85B2-5DBF78DD8544}"/>
          </ac:spMkLst>
        </pc:spChg>
        <pc:spChg chg="add mod">
          <ac:chgData name="Reali-Corso, Katrina" userId="ed613cea-1bba-402e-a1d8-c27e8ed33964" providerId="ADAL" clId="{F6F7DEE5-BCEC-427C-AFBF-1780D9752EC2}" dt="2021-11-15T18:37:03.310" v="10451"/>
          <ac:spMkLst>
            <pc:docMk/>
            <pc:sldMk cId="4217040982" sldId="267"/>
            <ac:spMk id="102" creationId="{D15CB93A-2D79-47B7-8ACA-F6205D6CEDCA}"/>
          </ac:spMkLst>
        </pc:spChg>
        <pc:spChg chg="add mod">
          <ac:chgData name="Reali-Corso, Katrina" userId="ed613cea-1bba-402e-a1d8-c27e8ed33964" providerId="ADAL" clId="{F6F7DEE5-BCEC-427C-AFBF-1780D9752EC2}" dt="2021-11-15T18:37:03.310" v="10451"/>
          <ac:spMkLst>
            <pc:docMk/>
            <pc:sldMk cId="4217040982" sldId="267"/>
            <ac:spMk id="103" creationId="{168B439C-EE0D-49FB-B163-F094EFF47C4C}"/>
          </ac:spMkLst>
        </pc:spChg>
        <pc:spChg chg="add mod">
          <ac:chgData name="Reali-Corso, Katrina" userId="ed613cea-1bba-402e-a1d8-c27e8ed33964" providerId="ADAL" clId="{F6F7DEE5-BCEC-427C-AFBF-1780D9752EC2}" dt="2021-11-15T18:37:03.310" v="10451"/>
          <ac:spMkLst>
            <pc:docMk/>
            <pc:sldMk cId="4217040982" sldId="267"/>
            <ac:spMk id="104" creationId="{A76EDFB5-BC48-4028-8CF6-4BD119E4455F}"/>
          </ac:spMkLst>
        </pc:spChg>
        <pc:spChg chg="add mod">
          <ac:chgData name="Reali-Corso, Katrina" userId="ed613cea-1bba-402e-a1d8-c27e8ed33964" providerId="ADAL" clId="{F6F7DEE5-BCEC-427C-AFBF-1780D9752EC2}" dt="2021-11-15T18:37:03.310" v="10451"/>
          <ac:spMkLst>
            <pc:docMk/>
            <pc:sldMk cId="4217040982" sldId="267"/>
            <ac:spMk id="105" creationId="{2E46C3FF-D1B0-4693-AC39-68BA9454B1AE}"/>
          </ac:spMkLst>
        </pc:spChg>
        <pc:spChg chg="add mod">
          <ac:chgData name="Reali-Corso, Katrina" userId="ed613cea-1bba-402e-a1d8-c27e8ed33964" providerId="ADAL" clId="{F6F7DEE5-BCEC-427C-AFBF-1780D9752EC2}" dt="2021-11-15T18:37:03.310" v="10451"/>
          <ac:spMkLst>
            <pc:docMk/>
            <pc:sldMk cId="4217040982" sldId="267"/>
            <ac:spMk id="106" creationId="{30590359-4CCC-4CBC-9711-2119E03754FE}"/>
          </ac:spMkLst>
        </pc:spChg>
        <pc:spChg chg="add mod">
          <ac:chgData name="Reali-Corso, Katrina" userId="ed613cea-1bba-402e-a1d8-c27e8ed33964" providerId="ADAL" clId="{F6F7DEE5-BCEC-427C-AFBF-1780D9752EC2}" dt="2021-11-15T18:37:03.310" v="10451"/>
          <ac:spMkLst>
            <pc:docMk/>
            <pc:sldMk cId="4217040982" sldId="267"/>
            <ac:spMk id="107" creationId="{7CE450AF-E8DF-42E3-B5F1-E3B4AB2130B1}"/>
          </ac:spMkLst>
        </pc:spChg>
        <pc:spChg chg="add mod">
          <ac:chgData name="Reali-Corso, Katrina" userId="ed613cea-1bba-402e-a1d8-c27e8ed33964" providerId="ADAL" clId="{F6F7DEE5-BCEC-427C-AFBF-1780D9752EC2}" dt="2021-11-15T18:37:03.310" v="10451"/>
          <ac:spMkLst>
            <pc:docMk/>
            <pc:sldMk cId="4217040982" sldId="267"/>
            <ac:spMk id="108" creationId="{BE882577-4490-4A01-BCC1-4FE5562ECBE7}"/>
          </ac:spMkLst>
        </pc:spChg>
        <pc:grpChg chg="add del">
          <ac:chgData name="Reali-Corso, Katrina" userId="ed613cea-1bba-402e-a1d8-c27e8ed33964" providerId="ADAL" clId="{F6F7DEE5-BCEC-427C-AFBF-1780D9752EC2}" dt="2021-11-09T15:22:49.596" v="4367" actId="165"/>
          <ac:grpSpMkLst>
            <pc:docMk/>
            <pc:sldMk cId="4217040982" sldId="267"/>
            <ac:grpSpMk id="5" creationId="{0B41050E-A1CC-4655-A008-F53B5B54C6D9}"/>
          </ac:grpSpMkLst>
        </pc:grpChg>
        <pc:grpChg chg="del">
          <ac:chgData name="Reali-Corso, Katrina" userId="ed613cea-1bba-402e-a1d8-c27e8ed33964" providerId="ADAL" clId="{F6F7DEE5-BCEC-427C-AFBF-1780D9752EC2}" dt="2021-11-08T19:52:49.610" v="3729" actId="165"/>
          <ac:grpSpMkLst>
            <pc:docMk/>
            <pc:sldMk cId="4217040982" sldId="267"/>
            <ac:grpSpMk id="53" creationId="{AC8009CB-C602-4285-8DAE-99E4DAD4C43F}"/>
          </ac:grpSpMkLst>
        </pc:grpChg>
        <pc:cxnChg chg="mod">
          <ac:chgData name="Reali-Corso, Katrina" userId="ed613cea-1bba-402e-a1d8-c27e8ed33964" providerId="ADAL" clId="{F6F7DEE5-BCEC-427C-AFBF-1780D9752EC2}" dt="2021-11-16T17:35:32.299" v="10729" actId="478"/>
          <ac:cxnSpMkLst>
            <pc:docMk/>
            <pc:sldMk cId="4217040982" sldId="267"/>
            <ac:cxnSpMk id="36" creationId="{965E0307-7B8E-4FD9-86A9-FEE87C405FFC}"/>
          </ac:cxnSpMkLst>
        </pc:cxnChg>
        <pc:cxnChg chg="add del mod">
          <ac:chgData name="Reali-Corso, Katrina" userId="ed613cea-1bba-402e-a1d8-c27e8ed33964" providerId="ADAL" clId="{F6F7DEE5-BCEC-427C-AFBF-1780D9752EC2}" dt="2021-11-09T19:59:36.661" v="4702" actId="478"/>
          <ac:cxnSpMkLst>
            <pc:docMk/>
            <pc:sldMk cId="4217040982" sldId="267"/>
            <ac:cxnSpMk id="39" creationId="{4A26E136-2874-4FF6-938E-C1BEA4861628}"/>
          </ac:cxnSpMkLst>
        </pc:cxnChg>
        <pc:cxnChg chg="add mod">
          <ac:chgData name="Reali-Corso, Katrina" userId="ed613cea-1bba-402e-a1d8-c27e8ed33964" providerId="ADAL" clId="{F6F7DEE5-BCEC-427C-AFBF-1780D9752EC2}" dt="2021-11-16T17:35:21.056" v="10726"/>
          <ac:cxnSpMkLst>
            <pc:docMk/>
            <pc:sldMk cId="4217040982" sldId="267"/>
            <ac:cxnSpMk id="44" creationId="{5C533C8A-4A94-4880-A1B3-2DAC6D3C3A6A}"/>
          </ac:cxnSpMkLst>
        </pc:cxnChg>
        <pc:cxnChg chg="add del mod">
          <ac:chgData name="Reali-Corso, Katrina" userId="ed613cea-1bba-402e-a1d8-c27e8ed33964" providerId="ADAL" clId="{F6F7DEE5-BCEC-427C-AFBF-1780D9752EC2}" dt="2021-11-15T18:32:43.688" v="10296"/>
          <ac:cxnSpMkLst>
            <pc:docMk/>
            <pc:sldMk cId="4217040982" sldId="267"/>
            <ac:cxnSpMk id="72" creationId="{78BE366A-AC01-44CC-9E5A-D255ADC787C0}"/>
          </ac:cxnSpMkLst>
        </pc:cxnChg>
        <pc:cxnChg chg="add del mod">
          <ac:chgData name="Reali-Corso, Katrina" userId="ed613cea-1bba-402e-a1d8-c27e8ed33964" providerId="ADAL" clId="{F6F7DEE5-BCEC-427C-AFBF-1780D9752EC2}" dt="2021-11-16T17:35:19.883" v="10725" actId="478"/>
          <ac:cxnSpMkLst>
            <pc:docMk/>
            <pc:sldMk cId="4217040982" sldId="267"/>
            <ac:cxnSpMk id="73" creationId="{0170B803-35EB-47FF-B11B-70643A29D08F}"/>
          </ac:cxnSpMkLst>
        </pc:cxnChg>
        <pc:cxnChg chg="add del mod">
          <ac:chgData name="Reali-Corso, Katrina" userId="ed613cea-1bba-402e-a1d8-c27e8ed33964" providerId="ADAL" clId="{F6F7DEE5-BCEC-427C-AFBF-1780D9752EC2}" dt="2021-11-15T18:32:52.626" v="10307" actId="478"/>
          <ac:cxnSpMkLst>
            <pc:docMk/>
            <pc:sldMk cId="4217040982" sldId="267"/>
            <ac:cxnSpMk id="79" creationId="{20579F8C-5830-4A5C-AA14-C9C9D8D005C0}"/>
          </ac:cxnSpMkLst>
        </pc:cxnChg>
      </pc:sldChg>
      <pc:sldChg chg="addSp delSp modSp mod">
        <pc:chgData name="Reali-Corso, Katrina" userId="ed613cea-1bba-402e-a1d8-c27e8ed33964" providerId="ADAL" clId="{F6F7DEE5-BCEC-427C-AFBF-1780D9752EC2}" dt="2021-11-16T18:26:18.600" v="11275" actId="20577"/>
        <pc:sldMkLst>
          <pc:docMk/>
          <pc:sldMk cId="678098799" sldId="268"/>
        </pc:sldMkLst>
        <pc:spChg chg="mod">
          <ac:chgData name="Reali-Corso, Katrina" userId="ed613cea-1bba-402e-a1d8-c27e8ed33964" providerId="ADAL" clId="{F6F7DEE5-BCEC-427C-AFBF-1780D9752EC2}" dt="2021-11-16T17:24:36.992" v="10562" actId="20577"/>
          <ac:spMkLst>
            <pc:docMk/>
            <pc:sldMk cId="678098799" sldId="268"/>
            <ac:spMk id="24" creationId="{46F0DDFE-5DBD-4D7C-8CA3-888AD6177E12}"/>
          </ac:spMkLst>
        </pc:spChg>
        <pc:spChg chg="mod">
          <ac:chgData name="Reali-Corso, Katrina" userId="ed613cea-1bba-402e-a1d8-c27e8ed33964" providerId="ADAL" clId="{F6F7DEE5-BCEC-427C-AFBF-1780D9752EC2}" dt="2021-11-16T18:24:07.261" v="11249" actId="6549"/>
          <ac:spMkLst>
            <pc:docMk/>
            <pc:sldMk cId="678098799" sldId="268"/>
            <ac:spMk id="27" creationId="{B0C3561F-D105-4806-A684-2BA7581C453E}"/>
          </ac:spMkLst>
        </pc:spChg>
        <pc:spChg chg="mod">
          <ac:chgData name="Reali-Corso, Katrina" userId="ed613cea-1bba-402e-a1d8-c27e8ed33964" providerId="ADAL" clId="{F6F7DEE5-BCEC-427C-AFBF-1780D9752EC2}" dt="2021-11-16T17:24:49.675" v="10563" actId="14100"/>
          <ac:spMkLst>
            <pc:docMk/>
            <pc:sldMk cId="678098799" sldId="268"/>
            <ac:spMk id="32" creationId="{ECF7C526-DB67-47F8-9CC1-959CEF52FE81}"/>
          </ac:spMkLst>
        </pc:spChg>
        <pc:spChg chg="mod">
          <ac:chgData name="Reali-Corso, Katrina" userId="ed613cea-1bba-402e-a1d8-c27e8ed33964" providerId="ADAL" clId="{F6F7DEE5-BCEC-427C-AFBF-1780D9752EC2}" dt="2021-11-16T18:24:18.992" v="11251" actId="14100"/>
          <ac:spMkLst>
            <pc:docMk/>
            <pc:sldMk cId="678098799" sldId="268"/>
            <ac:spMk id="43" creationId="{24B4D5E2-993D-4D73-AF77-6ACA716B4EDF}"/>
          </ac:spMkLst>
        </pc:spChg>
        <pc:spChg chg="mod">
          <ac:chgData name="Reali-Corso, Katrina" userId="ed613cea-1bba-402e-a1d8-c27e8ed33964" providerId="ADAL" clId="{F6F7DEE5-BCEC-427C-AFBF-1780D9752EC2}" dt="2021-11-16T18:26:18.600" v="11275" actId="20577"/>
          <ac:spMkLst>
            <pc:docMk/>
            <pc:sldMk cId="678098799" sldId="268"/>
            <ac:spMk id="44" creationId="{F4F0240E-3535-4497-A602-024BEC0CF7C0}"/>
          </ac:spMkLst>
        </pc:spChg>
        <pc:spChg chg="mod">
          <ac:chgData name="Reali-Corso, Katrina" userId="ed613cea-1bba-402e-a1d8-c27e8ed33964" providerId="ADAL" clId="{F6F7DEE5-BCEC-427C-AFBF-1780D9752EC2}" dt="2021-11-16T17:41:56.614" v="11108"/>
          <ac:spMkLst>
            <pc:docMk/>
            <pc:sldMk cId="678098799" sldId="268"/>
            <ac:spMk id="46" creationId="{90F3167A-FE28-4A7C-80C5-57A1171E8C96}"/>
          </ac:spMkLst>
        </pc:spChg>
        <pc:spChg chg="add mod">
          <ac:chgData name="Reali-Corso, Katrina" userId="ed613cea-1bba-402e-a1d8-c27e8ed33964" providerId="ADAL" clId="{F6F7DEE5-BCEC-427C-AFBF-1780D9752EC2}" dt="2021-11-16T17:35:37.332" v="10732"/>
          <ac:spMkLst>
            <pc:docMk/>
            <pc:sldMk cId="678098799" sldId="268"/>
            <ac:spMk id="48" creationId="{E68BE226-47E3-420C-9F4F-0EDCF3170EC8}"/>
          </ac:spMkLst>
        </pc:spChg>
        <pc:spChg chg="mod">
          <ac:chgData name="Reali-Corso, Katrina" userId="ed613cea-1bba-402e-a1d8-c27e8ed33964" providerId="ADAL" clId="{F6F7DEE5-BCEC-427C-AFBF-1780D9752EC2}" dt="2021-11-16T17:38:38.909" v="10754" actId="1076"/>
          <ac:spMkLst>
            <pc:docMk/>
            <pc:sldMk cId="678098799" sldId="268"/>
            <ac:spMk id="49" creationId="{8632B45E-405B-4C8B-A30D-C939D7BF349C}"/>
          </ac:spMkLst>
        </pc:spChg>
        <pc:spChg chg="mod">
          <ac:chgData name="Reali-Corso, Katrina" userId="ed613cea-1bba-402e-a1d8-c27e8ed33964" providerId="ADAL" clId="{F6F7DEE5-BCEC-427C-AFBF-1780D9752EC2}" dt="2021-11-16T17:42:05.613" v="11110" actId="1076"/>
          <ac:spMkLst>
            <pc:docMk/>
            <pc:sldMk cId="678098799" sldId="268"/>
            <ac:spMk id="50" creationId="{F7C18327-A84A-42E9-9C12-CB5552A41069}"/>
          </ac:spMkLst>
        </pc:spChg>
        <pc:spChg chg="mod">
          <ac:chgData name="Reali-Corso, Katrina" userId="ed613cea-1bba-402e-a1d8-c27e8ed33964" providerId="ADAL" clId="{F6F7DEE5-BCEC-427C-AFBF-1780D9752EC2}" dt="2021-11-16T18:26:04.385" v="11272" actId="1076"/>
          <ac:spMkLst>
            <pc:docMk/>
            <pc:sldMk cId="678098799" sldId="268"/>
            <ac:spMk id="51" creationId="{1A08E0C6-4E87-473D-85FA-102BDC5AEBE2}"/>
          </ac:spMkLst>
        </pc:spChg>
        <pc:spChg chg="mod">
          <ac:chgData name="Reali-Corso, Katrina" userId="ed613cea-1bba-402e-a1d8-c27e8ed33964" providerId="ADAL" clId="{F6F7DEE5-BCEC-427C-AFBF-1780D9752EC2}" dt="2021-11-16T18:26:09.930" v="11273" actId="1076"/>
          <ac:spMkLst>
            <pc:docMk/>
            <pc:sldMk cId="678098799" sldId="268"/>
            <ac:spMk id="53" creationId="{0F3BF7D9-2065-4CC3-93D9-D8651A039D2E}"/>
          </ac:spMkLst>
        </pc:spChg>
        <pc:spChg chg="mod">
          <ac:chgData name="Reali-Corso, Katrina" userId="ed613cea-1bba-402e-a1d8-c27e8ed33964" providerId="ADAL" clId="{F6F7DEE5-BCEC-427C-AFBF-1780D9752EC2}" dt="2021-11-16T17:39:13.556" v="10764" actId="1076"/>
          <ac:spMkLst>
            <pc:docMk/>
            <pc:sldMk cId="678098799" sldId="268"/>
            <ac:spMk id="54" creationId="{D1E7ED83-9584-4352-BAF2-0D80D2B64981}"/>
          </ac:spMkLst>
        </pc:spChg>
        <pc:spChg chg="mod">
          <ac:chgData name="Reali-Corso, Katrina" userId="ed613cea-1bba-402e-a1d8-c27e8ed33964" providerId="ADAL" clId="{F6F7DEE5-BCEC-427C-AFBF-1780D9752EC2}" dt="2021-11-16T18:25:47.313" v="11271" actId="1076"/>
          <ac:spMkLst>
            <pc:docMk/>
            <pc:sldMk cId="678098799" sldId="268"/>
            <ac:spMk id="55" creationId="{A1A0E95E-C91A-426D-AA1E-80CA1713DDD3}"/>
          </ac:spMkLst>
        </pc:spChg>
        <pc:spChg chg="mod">
          <ac:chgData name="Reali-Corso, Katrina" userId="ed613cea-1bba-402e-a1d8-c27e8ed33964" providerId="ADAL" clId="{F6F7DEE5-BCEC-427C-AFBF-1780D9752EC2}" dt="2021-11-16T17:39:06.866" v="10762" actId="1076"/>
          <ac:spMkLst>
            <pc:docMk/>
            <pc:sldMk cId="678098799" sldId="268"/>
            <ac:spMk id="56" creationId="{60628F17-0D80-47FB-9E01-2DB104A439B1}"/>
          </ac:spMkLst>
        </pc:spChg>
        <pc:spChg chg="mod">
          <ac:chgData name="Reali-Corso, Katrina" userId="ed613cea-1bba-402e-a1d8-c27e8ed33964" providerId="ADAL" clId="{F6F7DEE5-BCEC-427C-AFBF-1780D9752EC2}" dt="2021-11-16T18:25:41.370" v="11270" actId="1076"/>
          <ac:spMkLst>
            <pc:docMk/>
            <pc:sldMk cId="678098799" sldId="268"/>
            <ac:spMk id="58" creationId="{36B8DBF8-A902-4A56-B51D-F6573C45DEDC}"/>
          </ac:spMkLst>
        </pc:spChg>
        <pc:spChg chg="mod">
          <ac:chgData name="Reali-Corso, Katrina" userId="ed613cea-1bba-402e-a1d8-c27e8ed33964" providerId="ADAL" clId="{F6F7DEE5-BCEC-427C-AFBF-1780D9752EC2}" dt="2021-11-16T18:25:35.914" v="11269" actId="1076"/>
          <ac:spMkLst>
            <pc:docMk/>
            <pc:sldMk cId="678098799" sldId="268"/>
            <ac:spMk id="61" creationId="{A68CDA68-BF9C-4088-9149-56F96B434F33}"/>
          </ac:spMkLst>
        </pc:spChg>
        <pc:spChg chg="mod">
          <ac:chgData name="Reali-Corso, Katrina" userId="ed613cea-1bba-402e-a1d8-c27e8ed33964" providerId="ADAL" clId="{F6F7DEE5-BCEC-427C-AFBF-1780D9752EC2}" dt="2021-11-16T18:24:43.732" v="11257" actId="255"/>
          <ac:spMkLst>
            <pc:docMk/>
            <pc:sldMk cId="678098799" sldId="268"/>
            <ac:spMk id="63" creationId="{483CF8BD-6F8D-443E-BF06-8E5AB786182E}"/>
          </ac:spMkLst>
        </pc:spChg>
        <pc:spChg chg="mod">
          <ac:chgData name="Reali-Corso, Katrina" userId="ed613cea-1bba-402e-a1d8-c27e8ed33964" providerId="ADAL" clId="{F6F7DEE5-BCEC-427C-AFBF-1780D9752EC2}" dt="2021-11-16T18:24:21.622" v="11252" actId="1076"/>
          <ac:spMkLst>
            <pc:docMk/>
            <pc:sldMk cId="678098799" sldId="268"/>
            <ac:spMk id="66" creationId="{11012A24-AD92-4F0E-B586-9A96A68AE2EE}"/>
          </ac:spMkLst>
        </pc:spChg>
        <pc:spChg chg="mod">
          <ac:chgData name="Reali-Corso, Katrina" userId="ed613cea-1bba-402e-a1d8-c27e8ed33964" providerId="ADAL" clId="{F6F7DEE5-BCEC-427C-AFBF-1780D9752EC2}" dt="2021-11-16T18:24:26.961" v="11253" actId="1076"/>
          <ac:spMkLst>
            <pc:docMk/>
            <pc:sldMk cId="678098799" sldId="268"/>
            <ac:spMk id="67" creationId="{FA12C55C-5A7D-4EB7-B990-BBBA8B015DF9}"/>
          </ac:spMkLst>
        </pc:spChg>
        <pc:spChg chg="mod">
          <ac:chgData name="Reali-Corso, Katrina" userId="ed613cea-1bba-402e-a1d8-c27e8ed33964" providerId="ADAL" clId="{F6F7DEE5-BCEC-427C-AFBF-1780D9752EC2}" dt="2021-11-16T17:23:00.921" v="10494" actId="14100"/>
          <ac:spMkLst>
            <pc:docMk/>
            <pc:sldMk cId="678098799" sldId="268"/>
            <ac:spMk id="68" creationId="{49DF3BFA-54AC-4608-9856-ABB486BFB54A}"/>
          </ac:spMkLst>
        </pc:spChg>
        <pc:spChg chg="mod">
          <ac:chgData name="Reali-Corso, Katrina" userId="ed613cea-1bba-402e-a1d8-c27e8ed33964" providerId="ADAL" clId="{F6F7DEE5-BCEC-427C-AFBF-1780D9752EC2}" dt="2021-11-16T18:24:49.539" v="11258" actId="1076"/>
          <ac:spMkLst>
            <pc:docMk/>
            <pc:sldMk cId="678098799" sldId="268"/>
            <ac:spMk id="69" creationId="{D413A94F-E614-442D-B2DB-DAD2201D835A}"/>
          </ac:spMkLst>
        </pc:spChg>
        <pc:spChg chg="del">
          <ac:chgData name="Reali-Corso, Katrina" userId="ed613cea-1bba-402e-a1d8-c27e8ed33964" providerId="ADAL" clId="{F6F7DEE5-BCEC-427C-AFBF-1780D9752EC2}" dt="2021-11-16T17:35:36.890" v="10731" actId="478"/>
          <ac:spMkLst>
            <pc:docMk/>
            <pc:sldMk cId="678098799" sldId="268"/>
            <ac:spMk id="70" creationId="{916FF437-ECEA-404B-B5FE-9C07BB0F77E4}"/>
          </ac:spMkLst>
        </pc:spChg>
        <pc:cxnChg chg="add mod">
          <ac:chgData name="Reali-Corso, Katrina" userId="ed613cea-1bba-402e-a1d8-c27e8ed33964" providerId="ADAL" clId="{F6F7DEE5-BCEC-427C-AFBF-1780D9752EC2}" dt="2021-11-16T17:35:24.519" v="10728"/>
          <ac:cxnSpMkLst>
            <pc:docMk/>
            <pc:sldMk cId="678098799" sldId="268"/>
            <ac:cxnSpMk id="45" creationId="{9B3DD2CC-2B07-4B70-8A58-8EFB2C074608}"/>
          </ac:cxnSpMkLst>
        </pc:cxnChg>
        <pc:cxnChg chg="del">
          <ac:chgData name="Reali-Corso, Katrina" userId="ed613cea-1bba-402e-a1d8-c27e8ed33964" providerId="ADAL" clId="{F6F7DEE5-BCEC-427C-AFBF-1780D9752EC2}" dt="2021-11-16T17:35:23.684" v="10727" actId="478"/>
          <ac:cxnSpMkLst>
            <pc:docMk/>
            <pc:sldMk cId="678098799" sldId="268"/>
            <ac:cxnSpMk id="47" creationId="{634272DE-73E1-4519-838A-0F54D97CF32D}"/>
          </ac:cxnSpMkLst>
        </pc:cxnChg>
        <pc:cxnChg chg="mod">
          <ac:chgData name="Reali-Corso, Katrina" userId="ed613cea-1bba-402e-a1d8-c27e8ed33964" providerId="ADAL" clId="{F6F7DEE5-BCEC-427C-AFBF-1780D9752EC2}" dt="2021-11-16T17:35:36.890" v="10731" actId="478"/>
          <ac:cxnSpMkLst>
            <pc:docMk/>
            <pc:sldMk cId="678098799" sldId="268"/>
            <ac:cxnSpMk id="71" creationId="{B9370740-F283-442F-ABEC-DD4F81B873B3}"/>
          </ac:cxnSpMkLst>
        </pc:cxnChg>
      </pc:sldChg>
      <pc:sldChg chg="modSp add del mod">
        <pc:chgData name="Reali-Corso, Katrina" userId="ed613cea-1bba-402e-a1d8-c27e8ed33964" providerId="ADAL" clId="{F6F7DEE5-BCEC-427C-AFBF-1780D9752EC2}" dt="2021-11-10T14:57:29.626" v="7607" actId="47"/>
        <pc:sldMkLst>
          <pc:docMk/>
          <pc:sldMk cId="739597034" sldId="268"/>
        </pc:sldMkLst>
        <pc:spChg chg="mod">
          <ac:chgData name="Reali-Corso, Katrina" userId="ed613cea-1bba-402e-a1d8-c27e8ed33964" providerId="ADAL" clId="{F6F7DEE5-BCEC-427C-AFBF-1780D9752EC2}" dt="2021-11-10T14:41:49.085" v="6941" actId="20577"/>
          <ac:spMkLst>
            <pc:docMk/>
            <pc:sldMk cId="739597034" sldId="268"/>
            <ac:spMk id="2" creationId="{5B5421BF-7EAA-427E-9961-3C0293FCC257}"/>
          </ac:spMkLst>
        </pc:spChg>
      </pc:sldChg>
      <pc:sldChg chg="addSp delSp modSp new del mod">
        <pc:chgData name="Reali-Corso, Katrina" userId="ed613cea-1bba-402e-a1d8-c27e8ed33964" providerId="ADAL" clId="{F6F7DEE5-BCEC-427C-AFBF-1780D9752EC2}" dt="2021-11-09T19:56:22.638" v="4597" actId="47"/>
        <pc:sldMkLst>
          <pc:docMk/>
          <pc:sldMk cId="1351663589" sldId="268"/>
        </pc:sldMkLst>
        <pc:spChg chg="add mod">
          <ac:chgData name="Reali-Corso, Katrina" userId="ed613cea-1bba-402e-a1d8-c27e8ed33964" providerId="ADAL" clId="{F6F7DEE5-BCEC-427C-AFBF-1780D9752EC2}" dt="2021-11-09T19:43:50.824" v="4460"/>
          <ac:spMkLst>
            <pc:docMk/>
            <pc:sldMk cId="1351663589" sldId="268"/>
            <ac:spMk id="4" creationId="{36A3E727-CD20-4DB2-BABE-5AD002CCF40D}"/>
          </ac:spMkLst>
        </pc:spChg>
        <pc:spChg chg="add mod">
          <ac:chgData name="Reali-Corso, Katrina" userId="ed613cea-1bba-402e-a1d8-c27e8ed33964" providerId="ADAL" clId="{F6F7DEE5-BCEC-427C-AFBF-1780D9752EC2}" dt="2021-11-09T19:43:50.824" v="4460"/>
          <ac:spMkLst>
            <pc:docMk/>
            <pc:sldMk cId="1351663589" sldId="268"/>
            <ac:spMk id="5" creationId="{7EDCD924-E231-43DE-B188-5100B8C4A1C8}"/>
          </ac:spMkLst>
        </pc:spChg>
        <pc:spChg chg="add mod">
          <ac:chgData name="Reali-Corso, Katrina" userId="ed613cea-1bba-402e-a1d8-c27e8ed33964" providerId="ADAL" clId="{F6F7DEE5-BCEC-427C-AFBF-1780D9752EC2}" dt="2021-11-09T19:43:50.824" v="4460"/>
          <ac:spMkLst>
            <pc:docMk/>
            <pc:sldMk cId="1351663589" sldId="268"/>
            <ac:spMk id="6" creationId="{29D8FADA-3981-4B7F-A8CF-3A597D9E9E03}"/>
          </ac:spMkLst>
        </pc:spChg>
        <pc:spChg chg="add mod">
          <ac:chgData name="Reali-Corso, Katrina" userId="ed613cea-1bba-402e-a1d8-c27e8ed33964" providerId="ADAL" clId="{F6F7DEE5-BCEC-427C-AFBF-1780D9752EC2}" dt="2021-11-09T19:43:50.824" v="4460"/>
          <ac:spMkLst>
            <pc:docMk/>
            <pc:sldMk cId="1351663589" sldId="268"/>
            <ac:spMk id="7" creationId="{F46F09F5-C4C2-4A53-9F41-63F974ED6603}"/>
          </ac:spMkLst>
        </pc:spChg>
        <pc:spChg chg="add del mod">
          <ac:chgData name="Reali-Corso, Katrina" userId="ed613cea-1bba-402e-a1d8-c27e8ed33964" providerId="ADAL" clId="{F6F7DEE5-BCEC-427C-AFBF-1780D9752EC2}" dt="2021-11-09T19:49:32.165" v="4464" actId="478"/>
          <ac:spMkLst>
            <pc:docMk/>
            <pc:sldMk cId="1351663589" sldId="268"/>
            <ac:spMk id="8" creationId="{1B752BBC-4666-4D33-9814-ACA8699E1BA3}"/>
          </ac:spMkLst>
        </pc:spChg>
        <pc:spChg chg="add mod">
          <ac:chgData name="Reali-Corso, Katrina" userId="ed613cea-1bba-402e-a1d8-c27e8ed33964" providerId="ADAL" clId="{F6F7DEE5-BCEC-427C-AFBF-1780D9752EC2}" dt="2021-11-09T19:43:50.824" v="4460"/>
          <ac:spMkLst>
            <pc:docMk/>
            <pc:sldMk cId="1351663589" sldId="268"/>
            <ac:spMk id="9" creationId="{8FBE2BB8-B39E-4B0D-871A-5C56A98CA5D7}"/>
          </ac:spMkLst>
        </pc:spChg>
        <pc:spChg chg="add mod">
          <ac:chgData name="Reali-Corso, Katrina" userId="ed613cea-1bba-402e-a1d8-c27e8ed33964" providerId="ADAL" clId="{F6F7DEE5-BCEC-427C-AFBF-1780D9752EC2}" dt="2021-11-09T19:43:50.824" v="4460"/>
          <ac:spMkLst>
            <pc:docMk/>
            <pc:sldMk cId="1351663589" sldId="268"/>
            <ac:spMk id="10" creationId="{120F3CC5-F407-4305-89E2-114FA1DDC23C}"/>
          </ac:spMkLst>
        </pc:spChg>
        <pc:spChg chg="add mod">
          <ac:chgData name="Reali-Corso, Katrina" userId="ed613cea-1bba-402e-a1d8-c27e8ed33964" providerId="ADAL" clId="{F6F7DEE5-BCEC-427C-AFBF-1780D9752EC2}" dt="2021-11-09T19:43:50.824" v="4460"/>
          <ac:spMkLst>
            <pc:docMk/>
            <pc:sldMk cId="1351663589" sldId="268"/>
            <ac:spMk id="11" creationId="{7FF20C32-40A2-4F19-9205-E95AC7042236}"/>
          </ac:spMkLst>
        </pc:spChg>
        <pc:spChg chg="add mod">
          <ac:chgData name="Reali-Corso, Katrina" userId="ed613cea-1bba-402e-a1d8-c27e8ed33964" providerId="ADAL" clId="{F6F7DEE5-BCEC-427C-AFBF-1780D9752EC2}" dt="2021-11-09T19:43:50.824" v="4460"/>
          <ac:spMkLst>
            <pc:docMk/>
            <pc:sldMk cId="1351663589" sldId="268"/>
            <ac:spMk id="12" creationId="{AB833C33-3029-428D-81F2-E70C4F14E6B7}"/>
          </ac:spMkLst>
        </pc:spChg>
        <pc:spChg chg="add mod">
          <ac:chgData name="Reali-Corso, Katrina" userId="ed613cea-1bba-402e-a1d8-c27e8ed33964" providerId="ADAL" clId="{F6F7DEE5-BCEC-427C-AFBF-1780D9752EC2}" dt="2021-11-09T19:43:50.824" v="4460"/>
          <ac:spMkLst>
            <pc:docMk/>
            <pc:sldMk cId="1351663589" sldId="268"/>
            <ac:spMk id="13" creationId="{18A329DC-E3D6-47EC-8A0F-4F401D0B6754}"/>
          </ac:spMkLst>
        </pc:spChg>
        <pc:spChg chg="add mod">
          <ac:chgData name="Reali-Corso, Katrina" userId="ed613cea-1bba-402e-a1d8-c27e8ed33964" providerId="ADAL" clId="{F6F7DEE5-BCEC-427C-AFBF-1780D9752EC2}" dt="2021-11-09T19:43:50.824" v="4460"/>
          <ac:spMkLst>
            <pc:docMk/>
            <pc:sldMk cId="1351663589" sldId="268"/>
            <ac:spMk id="14" creationId="{F6DC6548-9964-4C86-B5CA-E7CE3715BB74}"/>
          </ac:spMkLst>
        </pc:spChg>
        <pc:spChg chg="add del mod">
          <ac:chgData name="Reali-Corso, Katrina" userId="ed613cea-1bba-402e-a1d8-c27e8ed33964" providerId="ADAL" clId="{F6F7DEE5-BCEC-427C-AFBF-1780D9752EC2}" dt="2021-11-09T19:49:31.069" v="4463" actId="478"/>
          <ac:spMkLst>
            <pc:docMk/>
            <pc:sldMk cId="1351663589" sldId="268"/>
            <ac:spMk id="15" creationId="{A1A0E95E-C91A-426D-AA1E-80CA1713DDD3}"/>
          </ac:spMkLst>
        </pc:spChg>
        <pc:spChg chg="add mod">
          <ac:chgData name="Reali-Corso, Katrina" userId="ed613cea-1bba-402e-a1d8-c27e8ed33964" providerId="ADAL" clId="{F6F7DEE5-BCEC-427C-AFBF-1780D9752EC2}" dt="2021-11-09T19:43:50.824" v="4460"/>
          <ac:spMkLst>
            <pc:docMk/>
            <pc:sldMk cId="1351663589" sldId="268"/>
            <ac:spMk id="16" creationId="{36B8DBF8-A902-4A56-B51D-F6573C45DEDC}"/>
          </ac:spMkLst>
        </pc:spChg>
        <pc:spChg chg="add mod">
          <ac:chgData name="Reali-Corso, Katrina" userId="ed613cea-1bba-402e-a1d8-c27e8ed33964" providerId="ADAL" clId="{F6F7DEE5-BCEC-427C-AFBF-1780D9752EC2}" dt="2021-11-09T19:43:50.824" v="4460"/>
          <ac:spMkLst>
            <pc:docMk/>
            <pc:sldMk cId="1351663589" sldId="268"/>
            <ac:spMk id="17" creationId="{A68CDA68-BF9C-4088-9149-56F96B434F33}"/>
          </ac:spMkLst>
        </pc:spChg>
        <pc:spChg chg="add mod">
          <ac:chgData name="Reali-Corso, Katrina" userId="ed613cea-1bba-402e-a1d8-c27e8ed33964" providerId="ADAL" clId="{F6F7DEE5-BCEC-427C-AFBF-1780D9752EC2}" dt="2021-11-09T19:43:50.824" v="4460"/>
          <ac:spMkLst>
            <pc:docMk/>
            <pc:sldMk cId="1351663589" sldId="268"/>
            <ac:spMk id="18" creationId="{07CAADE1-D7F0-4192-92F4-5D18365DE6B6}"/>
          </ac:spMkLst>
        </pc:spChg>
        <pc:spChg chg="add mod">
          <ac:chgData name="Reali-Corso, Katrina" userId="ed613cea-1bba-402e-a1d8-c27e8ed33964" providerId="ADAL" clId="{F6F7DEE5-BCEC-427C-AFBF-1780D9752EC2}" dt="2021-11-09T19:43:50.824" v="4460"/>
          <ac:spMkLst>
            <pc:docMk/>
            <pc:sldMk cId="1351663589" sldId="268"/>
            <ac:spMk id="19" creationId="{1B48D657-EAC2-4442-9950-C5AC7E0D6BE6}"/>
          </ac:spMkLst>
        </pc:spChg>
        <pc:spChg chg="add mod">
          <ac:chgData name="Reali-Corso, Katrina" userId="ed613cea-1bba-402e-a1d8-c27e8ed33964" providerId="ADAL" clId="{F6F7DEE5-BCEC-427C-AFBF-1780D9752EC2}" dt="2021-11-09T19:43:50.824" v="4460"/>
          <ac:spMkLst>
            <pc:docMk/>
            <pc:sldMk cId="1351663589" sldId="268"/>
            <ac:spMk id="20" creationId="{43F4193A-BEE5-49E4-BC32-8B8B58E27639}"/>
          </ac:spMkLst>
        </pc:spChg>
      </pc:sldChg>
      <pc:sldChg chg="add del">
        <pc:chgData name="Reali-Corso, Katrina" userId="ed613cea-1bba-402e-a1d8-c27e8ed33964" providerId="ADAL" clId="{F6F7DEE5-BCEC-427C-AFBF-1780D9752EC2}" dt="2021-11-15T18:30:09.240" v="10252" actId="47"/>
        <pc:sldMkLst>
          <pc:docMk/>
          <pc:sldMk cId="1869662278" sldId="268"/>
        </pc:sldMkLst>
      </pc:sldChg>
      <pc:sldMasterChg chg="addSp delSp modSp mod delSldLayout modSldLayout">
        <pc:chgData name="Reali-Corso, Katrina" userId="ed613cea-1bba-402e-a1d8-c27e8ed33964" providerId="ADAL" clId="{F6F7DEE5-BCEC-427C-AFBF-1780D9752EC2}" dt="2021-11-16T18:26:37.356" v="11276" actId="14100"/>
        <pc:sldMasterMkLst>
          <pc:docMk/>
          <pc:sldMasterMk cId="909708283" sldId="2147483660"/>
        </pc:sldMasterMkLst>
        <pc:spChg chg="del">
          <ac:chgData name="Reali-Corso, Katrina" userId="ed613cea-1bba-402e-a1d8-c27e8ed33964" providerId="ADAL" clId="{F6F7DEE5-BCEC-427C-AFBF-1780D9752EC2}" dt="2021-11-08T19:40:27.710" v="3515" actId="478"/>
          <ac:spMkLst>
            <pc:docMk/>
            <pc:sldMasterMk cId="909708283" sldId="2147483660"/>
            <ac:spMk id="4" creationId="{DA15F4F7-874D-344F-9AA9-91926B77A463}"/>
          </ac:spMkLst>
        </pc:spChg>
        <pc:spChg chg="del">
          <ac:chgData name="Reali-Corso, Katrina" userId="ed613cea-1bba-402e-a1d8-c27e8ed33964" providerId="ADAL" clId="{F6F7DEE5-BCEC-427C-AFBF-1780D9752EC2}" dt="2021-11-08T19:40:24.118" v="3512" actId="478"/>
          <ac:spMkLst>
            <pc:docMk/>
            <pc:sldMasterMk cId="909708283" sldId="2147483660"/>
            <ac:spMk id="5" creationId="{5F44C389-6DD6-2344-BAB6-066A04FB48A2}"/>
          </ac:spMkLst>
        </pc:spChg>
        <pc:spChg chg="del">
          <ac:chgData name="Reali-Corso, Katrina" userId="ed613cea-1bba-402e-a1d8-c27e8ed33964" providerId="ADAL" clId="{F6F7DEE5-BCEC-427C-AFBF-1780D9752EC2}" dt="2021-11-08T19:40:26.103" v="3514" actId="478"/>
          <ac:spMkLst>
            <pc:docMk/>
            <pc:sldMasterMk cId="909708283" sldId="2147483660"/>
            <ac:spMk id="6" creationId="{AFB16E30-51FA-334A-9E5F-670C60B6EE9B}"/>
          </ac:spMkLst>
        </pc:spChg>
        <pc:spChg chg="add del mod">
          <ac:chgData name="Reali-Corso, Katrina" userId="ed613cea-1bba-402e-a1d8-c27e8ed33964" providerId="ADAL" clId="{F6F7DEE5-BCEC-427C-AFBF-1780D9752EC2}" dt="2021-11-15T18:08:20.416" v="9607" actId="478"/>
          <ac:spMkLst>
            <pc:docMk/>
            <pc:sldMasterMk cId="909708283" sldId="2147483660"/>
            <ac:spMk id="7" creationId="{39FFF886-E3CD-4E62-8EDC-0F373A5653E0}"/>
          </ac:spMkLst>
        </pc:spChg>
        <pc:spChg chg="add del mod">
          <ac:chgData name="Reali-Corso, Katrina" userId="ed613cea-1bba-402e-a1d8-c27e8ed33964" providerId="ADAL" clId="{F6F7DEE5-BCEC-427C-AFBF-1780D9752EC2}" dt="2021-11-08T19:40:32.797" v="3517" actId="478"/>
          <ac:spMkLst>
            <pc:docMk/>
            <pc:sldMasterMk cId="909708283" sldId="2147483660"/>
            <ac:spMk id="9" creationId="{7FF20C32-40A2-4F19-9205-E95AC7042236}"/>
          </ac:spMkLst>
        </pc:spChg>
        <pc:spChg chg="del">
          <ac:chgData name="Reali-Corso, Katrina" userId="ed613cea-1bba-402e-a1d8-c27e8ed33964" providerId="ADAL" clId="{F6F7DEE5-BCEC-427C-AFBF-1780D9752EC2}" dt="2021-11-08T19:40:25.134" v="3513" actId="478"/>
          <ac:spMkLst>
            <pc:docMk/>
            <pc:sldMasterMk cId="909708283" sldId="2147483660"/>
            <ac:spMk id="11" creationId="{A339208F-3020-1F47-8EBD-1D90EF30C5E1}"/>
          </ac:spMkLst>
        </pc:spChg>
        <pc:picChg chg="add mod">
          <ac:chgData name="Reali-Corso, Katrina" userId="ed613cea-1bba-402e-a1d8-c27e8ed33964" providerId="ADAL" clId="{F6F7DEE5-BCEC-427C-AFBF-1780D9752EC2}" dt="2021-11-16T18:26:37.356" v="11276" actId="14100"/>
          <ac:picMkLst>
            <pc:docMk/>
            <pc:sldMasterMk cId="909708283" sldId="2147483660"/>
            <ac:picMk id="10" creationId="{574A8206-50D2-464D-B826-8D774D08C161}"/>
          </ac:picMkLst>
        </pc:picChg>
        <pc:picChg chg="del">
          <ac:chgData name="Reali-Corso, Katrina" userId="ed613cea-1bba-402e-a1d8-c27e8ed33964" providerId="ADAL" clId="{F6F7DEE5-BCEC-427C-AFBF-1780D9752EC2}" dt="2021-11-09T16:19:32.199" v="4412" actId="478"/>
          <ac:picMkLst>
            <pc:docMk/>
            <pc:sldMasterMk cId="909708283" sldId="2147483660"/>
            <ac:picMk id="22" creationId="{6529F83C-E7EE-AE47-8E60-0C3F84827E27}"/>
          </ac:picMkLst>
        </pc:picChg>
        <pc:sldLayoutChg chg="del">
          <pc:chgData name="Reali-Corso, Katrina" userId="ed613cea-1bba-402e-a1d8-c27e8ed33964" providerId="ADAL" clId="{F6F7DEE5-BCEC-427C-AFBF-1780D9752EC2}" dt="2021-11-09T16:19:47.743" v="4415" actId="2696"/>
          <pc:sldLayoutMkLst>
            <pc:docMk/>
            <pc:sldMasterMk cId="909708283" sldId="2147483660"/>
            <pc:sldLayoutMk cId="1623170494" sldId="2147483661"/>
          </pc:sldLayoutMkLst>
        </pc:sldLayoutChg>
        <pc:sldLayoutChg chg="delSp mod">
          <pc:chgData name="Reali-Corso, Katrina" userId="ed613cea-1bba-402e-a1d8-c27e8ed33964" providerId="ADAL" clId="{F6F7DEE5-BCEC-427C-AFBF-1780D9752EC2}" dt="2021-11-09T16:20:35.653" v="4440" actId="478"/>
          <pc:sldLayoutMkLst>
            <pc:docMk/>
            <pc:sldMasterMk cId="909708283" sldId="2147483660"/>
            <pc:sldLayoutMk cId="1287493407" sldId="2147483662"/>
          </pc:sldLayoutMkLst>
          <pc:spChg chg="del">
            <ac:chgData name="Reali-Corso, Katrina" userId="ed613cea-1bba-402e-a1d8-c27e8ed33964" providerId="ADAL" clId="{F6F7DEE5-BCEC-427C-AFBF-1780D9752EC2}" dt="2021-11-09T16:20:35.653" v="4440" actId="478"/>
            <ac:spMkLst>
              <pc:docMk/>
              <pc:sldMasterMk cId="909708283" sldId="2147483660"/>
              <pc:sldLayoutMk cId="1287493407" sldId="2147483662"/>
              <ac:spMk id="4" creationId="{8E68CD0F-30D4-7345-A3F8-848269A04792}"/>
            </ac:spMkLst>
          </pc:spChg>
          <pc:spChg chg="del">
            <ac:chgData name="Reali-Corso, Katrina" userId="ed613cea-1bba-402e-a1d8-c27e8ed33964" providerId="ADAL" clId="{F6F7DEE5-BCEC-427C-AFBF-1780D9752EC2}" dt="2021-11-09T16:20:32.204" v="4438" actId="478"/>
            <ac:spMkLst>
              <pc:docMk/>
              <pc:sldMasterMk cId="909708283" sldId="2147483660"/>
              <pc:sldLayoutMk cId="1287493407" sldId="2147483662"/>
              <ac:spMk id="5" creationId="{3428E232-605B-5E49-8DA9-075D88087079}"/>
            </ac:spMkLst>
          </pc:spChg>
          <pc:spChg chg="del">
            <ac:chgData name="Reali-Corso, Katrina" userId="ed613cea-1bba-402e-a1d8-c27e8ed33964" providerId="ADAL" clId="{F6F7DEE5-BCEC-427C-AFBF-1780D9752EC2}" dt="2021-11-09T16:20:34.341" v="4439" actId="478"/>
            <ac:spMkLst>
              <pc:docMk/>
              <pc:sldMasterMk cId="909708283" sldId="2147483660"/>
              <pc:sldLayoutMk cId="1287493407" sldId="2147483662"/>
              <ac:spMk id="6" creationId="{8F3B35D9-C7EA-E841-9210-9FD906C44D4E}"/>
            </ac:spMkLst>
          </pc:spChg>
        </pc:sldLayoutChg>
        <pc:sldLayoutChg chg="del">
          <pc:chgData name="Reali-Corso, Katrina" userId="ed613cea-1bba-402e-a1d8-c27e8ed33964" providerId="ADAL" clId="{F6F7DEE5-BCEC-427C-AFBF-1780D9752EC2}" dt="2021-11-09T16:19:54.321" v="4416" actId="2696"/>
          <pc:sldLayoutMkLst>
            <pc:docMk/>
            <pc:sldMasterMk cId="909708283" sldId="2147483660"/>
            <pc:sldLayoutMk cId="429697260" sldId="2147483663"/>
          </pc:sldLayoutMkLst>
        </pc:sldLayoutChg>
        <pc:sldLayoutChg chg="del">
          <pc:chgData name="Reali-Corso, Katrina" userId="ed613cea-1bba-402e-a1d8-c27e8ed33964" providerId="ADAL" clId="{F6F7DEE5-BCEC-427C-AFBF-1780D9752EC2}" dt="2021-11-09T16:19:55.423" v="4417" actId="2696"/>
          <pc:sldLayoutMkLst>
            <pc:docMk/>
            <pc:sldMasterMk cId="909708283" sldId="2147483660"/>
            <pc:sldLayoutMk cId="4188128784" sldId="2147483664"/>
          </pc:sldLayoutMkLst>
        </pc:sldLayoutChg>
        <pc:sldLayoutChg chg="del">
          <pc:chgData name="Reali-Corso, Katrina" userId="ed613cea-1bba-402e-a1d8-c27e8ed33964" providerId="ADAL" clId="{F6F7DEE5-BCEC-427C-AFBF-1780D9752EC2}" dt="2021-11-09T16:19:56.216" v="4418" actId="2696"/>
          <pc:sldLayoutMkLst>
            <pc:docMk/>
            <pc:sldMasterMk cId="909708283" sldId="2147483660"/>
            <pc:sldLayoutMk cId="1659172230" sldId="2147483665"/>
          </pc:sldLayoutMkLst>
        </pc:sldLayoutChg>
        <pc:sldLayoutChg chg="del">
          <pc:chgData name="Reali-Corso, Katrina" userId="ed613cea-1bba-402e-a1d8-c27e8ed33964" providerId="ADAL" clId="{F6F7DEE5-BCEC-427C-AFBF-1780D9752EC2}" dt="2021-11-09T16:19:57.425" v="4419" actId="2696"/>
          <pc:sldLayoutMkLst>
            <pc:docMk/>
            <pc:sldMasterMk cId="909708283" sldId="2147483660"/>
            <pc:sldLayoutMk cId="2464366030" sldId="2147483666"/>
          </pc:sldLayoutMkLst>
        </pc:sldLayoutChg>
        <pc:sldLayoutChg chg="del">
          <pc:chgData name="Reali-Corso, Katrina" userId="ed613cea-1bba-402e-a1d8-c27e8ed33964" providerId="ADAL" clId="{F6F7DEE5-BCEC-427C-AFBF-1780D9752EC2}" dt="2021-11-09T16:19:58.215" v="4420" actId="2696"/>
          <pc:sldLayoutMkLst>
            <pc:docMk/>
            <pc:sldMasterMk cId="909708283" sldId="2147483660"/>
            <pc:sldLayoutMk cId="3782193279" sldId="2147483667"/>
          </pc:sldLayoutMkLst>
        </pc:sldLayoutChg>
        <pc:sldLayoutChg chg="del">
          <pc:chgData name="Reali-Corso, Katrina" userId="ed613cea-1bba-402e-a1d8-c27e8ed33964" providerId="ADAL" clId="{F6F7DEE5-BCEC-427C-AFBF-1780D9752EC2}" dt="2021-11-09T16:19:59.264" v="4421" actId="2696"/>
          <pc:sldLayoutMkLst>
            <pc:docMk/>
            <pc:sldMasterMk cId="909708283" sldId="2147483660"/>
            <pc:sldLayoutMk cId="501630558" sldId="2147483668"/>
          </pc:sldLayoutMkLst>
        </pc:sldLayoutChg>
        <pc:sldLayoutChg chg="del">
          <pc:chgData name="Reali-Corso, Katrina" userId="ed613cea-1bba-402e-a1d8-c27e8ed33964" providerId="ADAL" clId="{F6F7DEE5-BCEC-427C-AFBF-1780D9752EC2}" dt="2021-11-09T16:20:00.104" v="4422" actId="2696"/>
          <pc:sldLayoutMkLst>
            <pc:docMk/>
            <pc:sldMasterMk cId="909708283" sldId="2147483660"/>
            <pc:sldLayoutMk cId="2719771697" sldId="2147483669"/>
          </pc:sldLayoutMkLst>
        </pc:sldLayoutChg>
        <pc:sldLayoutChg chg="del">
          <pc:chgData name="Reali-Corso, Katrina" userId="ed613cea-1bba-402e-a1d8-c27e8ed33964" providerId="ADAL" clId="{F6F7DEE5-BCEC-427C-AFBF-1780D9752EC2}" dt="2021-11-09T16:20:01.897" v="4423" actId="2696"/>
          <pc:sldLayoutMkLst>
            <pc:docMk/>
            <pc:sldMasterMk cId="909708283" sldId="2147483660"/>
            <pc:sldLayoutMk cId="765031792" sldId="2147483670"/>
          </pc:sldLayoutMkLst>
        </pc:sldLayoutChg>
        <pc:sldLayoutChg chg="del">
          <pc:chgData name="Reali-Corso, Katrina" userId="ed613cea-1bba-402e-a1d8-c27e8ed33964" providerId="ADAL" clId="{F6F7DEE5-BCEC-427C-AFBF-1780D9752EC2}" dt="2021-11-09T16:20:02.763" v="4424" actId="2696"/>
          <pc:sldLayoutMkLst>
            <pc:docMk/>
            <pc:sldMasterMk cId="909708283" sldId="2147483660"/>
            <pc:sldLayoutMk cId="4026496433" sldId="2147483671"/>
          </pc:sldLayoutMkLst>
        </pc:sldLayoutChg>
        <pc:sldLayoutChg chg="del">
          <pc:chgData name="Reali-Corso, Katrina" userId="ed613cea-1bba-402e-a1d8-c27e8ed33964" providerId="ADAL" clId="{F6F7DEE5-BCEC-427C-AFBF-1780D9752EC2}" dt="2021-11-09T16:20:04.063" v="4425" actId="2696"/>
          <pc:sldLayoutMkLst>
            <pc:docMk/>
            <pc:sldMasterMk cId="909708283" sldId="2147483660"/>
            <pc:sldLayoutMk cId="4068237807" sldId="2147483672"/>
          </pc:sldLayoutMkLst>
        </pc:sldLayoutChg>
        <pc:sldLayoutChg chg="del">
          <pc:chgData name="Reali-Corso, Katrina" userId="ed613cea-1bba-402e-a1d8-c27e8ed33964" providerId="ADAL" clId="{F6F7DEE5-BCEC-427C-AFBF-1780D9752EC2}" dt="2021-11-09T16:20:04.739" v="4426" actId="2696"/>
          <pc:sldLayoutMkLst>
            <pc:docMk/>
            <pc:sldMasterMk cId="909708283" sldId="2147483660"/>
            <pc:sldLayoutMk cId="1912648066" sldId="2147483673"/>
          </pc:sldLayoutMkLst>
        </pc:sldLayoutChg>
        <pc:sldLayoutChg chg="del">
          <pc:chgData name="Reali-Corso, Katrina" userId="ed613cea-1bba-402e-a1d8-c27e8ed33964" providerId="ADAL" clId="{F6F7DEE5-BCEC-427C-AFBF-1780D9752EC2}" dt="2021-11-09T16:20:05.338" v="4427" actId="2696"/>
          <pc:sldLayoutMkLst>
            <pc:docMk/>
            <pc:sldMasterMk cId="909708283" sldId="2147483660"/>
            <pc:sldLayoutMk cId="2001407046" sldId="2147483674"/>
          </pc:sldLayoutMkLst>
        </pc:sldLayoutChg>
        <pc:sldLayoutChg chg="del">
          <pc:chgData name="Reali-Corso, Katrina" userId="ed613cea-1bba-402e-a1d8-c27e8ed33964" providerId="ADAL" clId="{F6F7DEE5-BCEC-427C-AFBF-1780D9752EC2}" dt="2021-11-09T16:20:05.777" v="4428" actId="2696"/>
          <pc:sldLayoutMkLst>
            <pc:docMk/>
            <pc:sldMasterMk cId="909708283" sldId="2147483660"/>
            <pc:sldLayoutMk cId="803356952" sldId="2147483675"/>
          </pc:sldLayoutMkLst>
        </pc:sldLayoutChg>
        <pc:sldLayoutChg chg="del">
          <pc:chgData name="Reali-Corso, Katrina" userId="ed613cea-1bba-402e-a1d8-c27e8ed33964" providerId="ADAL" clId="{F6F7DEE5-BCEC-427C-AFBF-1780D9752EC2}" dt="2021-11-09T16:20:06.169" v="4429" actId="2696"/>
          <pc:sldLayoutMkLst>
            <pc:docMk/>
            <pc:sldMasterMk cId="909708283" sldId="2147483660"/>
            <pc:sldLayoutMk cId="3285564908" sldId="2147483676"/>
          </pc:sldLayoutMkLst>
        </pc:sldLayoutChg>
        <pc:sldLayoutChg chg="del">
          <pc:chgData name="Reali-Corso, Katrina" userId="ed613cea-1bba-402e-a1d8-c27e8ed33964" providerId="ADAL" clId="{F6F7DEE5-BCEC-427C-AFBF-1780D9752EC2}" dt="2021-11-09T16:20:06.745" v="4430" actId="2696"/>
          <pc:sldLayoutMkLst>
            <pc:docMk/>
            <pc:sldMasterMk cId="909708283" sldId="2147483660"/>
            <pc:sldLayoutMk cId="3284707625" sldId="2147483677"/>
          </pc:sldLayoutMkLst>
        </pc:sldLayoutChg>
        <pc:sldLayoutChg chg="del">
          <pc:chgData name="Reali-Corso, Katrina" userId="ed613cea-1bba-402e-a1d8-c27e8ed33964" providerId="ADAL" clId="{F6F7DEE5-BCEC-427C-AFBF-1780D9752EC2}" dt="2021-11-09T16:20:08.607" v="4431" actId="2696"/>
          <pc:sldLayoutMkLst>
            <pc:docMk/>
            <pc:sldMasterMk cId="909708283" sldId="2147483660"/>
            <pc:sldLayoutMk cId="1532166327" sldId="2147483678"/>
          </pc:sldLayoutMkLst>
        </pc:sldLayoutChg>
        <pc:sldLayoutChg chg="del">
          <pc:chgData name="Reali-Corso, Katrina" userId="ed613cea-1bba-402e-a1d8-c27e8ed33964" providerId="ADAL" clId="{F6F7DEE5-BCEC-427C-AFBF-1780D9752EC2}" dt="2021-11-09T16:20:09.199" v="4432" actId="2696"/>
          <pc:sldLayoutMkLst>
            <pc:docMk/>
            <pc:sldMasterMk cId="909708283" sldId="2147483660"/>
            <pc:sldLayoutMk cId="3260456869" sldId="2147483679"/>
          </pc:sldLayoutMkLst>
        </pc:sldLayoutChg>
        <pc:sldLayoutChg chg="del">
          <pc:chgData name="Reali-Corso, Katrina" userId="ed613cea-1bba-402e-a1d8-c27e8ed33964" providerId="ADAL" clId="{F6F7DEE5-BCEC-427C-AFBF-1780D9752EC2}" dt="2021-11-09T16:20:09.704" v="4433" actId="2696"/>
          <pc:sldLayoutMkLst>
            <pc:docMk/>
            <pc:sldMasterMk cId="909708283" sldId="2147483660"/>
            <pc:sldLayoutMk cId="949913284" sldId="2147483680"/>
          </pc:sldLayoutMkLst>
        </pc:sldLayoutChg>
        <pc:sldLayoutChg chg="del">
          <pc:chgData name="Reali-Corso, Katrina" userId="ed613cea-1bba-402e-a1d8-c27e8ed33964" providerId="ADAL" clId="{F6F7DEE5-BCEC-427C-AFBF-1780D9752EC2}" dt="2021-11-09T16:20:10.264" v="4434" actId="2696"/>
          <pc:sldLayoutMkLst>
            <pc:docMk/>
            <pc:sldMasterMk cId="909708283" sldId="2147483660"/>
            <pc:sldLayoutMk cId="375774013" sldId="2147483681"/>
          </pc:sldLayoutMkLst>
        </pc:sldLayoutChg>
        <pc:sldLayoutChg chg="del">
          <pc:chgData name="Reali-Corso, Katrina" userId="ed613cea-1bba-402e-a1d8-c27e8ed33964" providerId="ADAL" clId="{F6F7DEE5-BCEC-427C-AFBF-1780D9752EC2}" dt="2021-11-09T16:20:10.595" v="4435" actId="2696"/>
          <pc:sldLayoutMkLst>
            <pc:docMk/>
            <pc:sldMasterMk cId="909708283" sldId="2147483660"/>
            <pc:sldLayoutMk cId="3789851478" sldId="2147483682"/>
          </pc:sldLayoutMkLst>
        </pc:sldLayoutChg>
        <pc:sldLayoutChg chg="del">
          <pc:chgData name="Reali-Corso, Katrina" userId="ed613cea-1bba-402e-a1d8-c27e8ed33964" providerId="ADAL" clId="{F6F7DEE5-BCEC-427C-AFBF-1780D9752EC2}" dt="2021-11-09T16:20:10.783" v="4436" actId="2696"/>
          <pc:sldLayoutMkLst>
            <pc:docMk/>
            <pc:sldMasterMk cId="909708283" sldId="2147483660"/>
            <pc:sldLayoutMk cId="4249252186" sldId="2147483683"/>
          </pc:sldLayoutMkLst>
        </pc:sldLayoutChg>
        <pc:sldLayoutChg chg="del">
          <pc:chgData name="Reali-Corso, Katrina" userId="ed613cea-1bba-402e-a1d8-c27e8ed33964" providerId="ADAL" clId="{F6F7DEE5-BCEC-427C-AFBF-1780D9752EC2}" dt="2021-11-09T16:20:11.375" v="4437" actId="2696"/>
          <pc:sldLayoutMkLst>
            <pc:docMk/>
            <pc:sldMasterMk cId="909708283" sldId="2147483660"/>
            <pc:sldLayoutMk cId="821931202" sldId="2147483684"/>
          </pc:sldLayoutMkLst>
        </pc:sldLayoutChg>
      </pc:sldMasterChg>
    </pc:docChg>
  </pc:docChgLst>
  <pc:docChgLst>
    <pc:chgData name="Garcia Nofi, Susan" userId="S::susan.garcia.nofi@ct.gov::b2367e9e-dfbd-4221-a479-a8d1804b141a" providerId="AD" clId="Web-{36DD3222-DCC2-432E-A414-2956C769D320}"/>
    <pc:docChg chg="modSld">
      <pc:chgData name="Garcia Nofi, Susan" userId="S::susan.garcia.nofi@ct.gov::b2367e9e-dfbd-4221-a479-a8d1804b141a" providerId="AD" clId="Web-{36DD3222-DCC2-432E-A414-2956C769D320}" dt="2021-11-16T16:18:16.391" v="4" actId="14100"/>
      <pc:docMkLst>
        <pc:docMk/>
      </pc:docMkLst>
      <pc:sldChg chg="modSp addCm modCm">
        <pc:chgData name="Garcia Nofi, Susan" userId="S::susan.garcia.nofi@ct.gov::b2367e9e-dfbd-4221-a479-a8d1804b141a" providerId="AD" clId="Web-{36DD3222-DCC2-432E-A414-2956C769D320}" dt="2021-11-16T16:18:16.391" v="4" actId="14100"/>
        <pc:sldMkLst>
          <pc:docMk/>
          <pc:sldMk cId="947428690" sldId="266"/>
        </pc:sldMkLst>
        <pc:spChg chg="mod">
          <ac:chgData name="Garcia Nofi, Susan" userId="S::susan.garcia.nofi@ct.gov::b2367e9e-dfbd-4221-a479-a8d1804b141a" providerId="AD" clId="Web-{36DD3222-DCC2-432E-A414-2956C769D320}" dt="2021-11-16T16:18:16.391" v="4" actId="14100"/>
          <ac:spMkLst>
            <pc:docMk/>
            <pc:sldMk cId="947428690" sldId="266"/>
            <ac:spMk id="44" creationId="{F4F0240E-3535-4497-A602-024BEC0CF7C0}"/>
          </ac:spMkLst>
        </pc:spChg>
      </pc:sldChg>
      <pc:sldChg chg="addCm modCm">
        <pc:chgData name="Garcia Nofi, Susan" userId="S::susan.garcia.nofi@ct.gov::b2367e9e-dfbd-4221-a479-a8d1804b141a" providerId="AD" clId="Web-{36DD3222-DCC2-432E-A414-2956C769D320}" dt="2021-11-16T16:18:01.766" v="2"/>
        <pc:sldMkLst>
          <pc:docMk/>
          <pc:sldMk cId="4217040982" sldId="267"/>
        </pc:sldMkLst>
      </pc:sldChg>
    </pc:docChg>
  </pc:docChgLst>
  <pc:docChgLst>
    <pc:chgData name="Garcia Nofi, Susan" userId="S::susan.garcia.nofi@ct.gov::b2367e9e-dfbd-4221-a479-a8d1804b141a" providerId="AD" clId="Web-{0D434CD0-CEBA-A345-F83C-4934195BFF66}"/>
    <pc:docChg chg="modSld">
      <pc:chgData name="Garcia Nofi, Susan" userId="S::susan.garcia.nofi@ct.gov::b2367e9e-dfbd-4221-a479-a8d1804b141a" providerId="AD" clId="Web-{0D434CD0-CEBA-A345-F83C-4934195BFF66}" dt="2021-11-10T13:52:59.731" v="4"/>
      <pc:docMkLst>
        <pc:docMk/>
      </pc:docMkLst>
      <pc:sldChg chg="modSp addCm modCm">
        <pc:chgData name="Garcia Nofi, Susan" userId="S::susan.garcia.nofi@ct.gov::b2367e9e-dfbd-4221-a479-a8d1804b141a" providerId="AD" clId="Web-{0D434CD0-CEBA-A345-F83C-4934195BFF66}" dt="2021-11-10T13:52:59.731" v="4"/>
        <pc:sldMkLst>
          <pc:docMk/>
          <pc:sldMk cId="947428690" sldId="266"/>
        </pc:sldMkLst>
        <pc:spChg chg="mod">
          <ac:chgData name="Garcia Nofi, Susan" userId="S::susan.garcia.nofi@ct.gov::b2367e9e-dfbd-4221-a479-a8d1804b141a" providerId="AD" clId="Web-{0D434CD0-CEBA-A345-F83C-4934195BFF66}" dt="2021-11-10T13:39:01.912" v="2" actId="20577"/>
          <ac:spMkLst>
            <pc:docMk/>
            <pc:sldMk cId="947428690" sldId="266"/>
            <ac:spMk id="64" creationId="{07CAADE1-D7F0-4192-92F4-5D18365DE6B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DFDA723-1684-4362-B493-3243D01AE810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CBD6DF1-A165-4A08-ACFE-D3C355062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175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BD6DF1-A165-4A08-ACFE-D3C355062D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837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32577-94A9-3F44-8280-493F60445D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570D9-FBAA-9447-A3DF-CD811382B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7493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C7AD7B-1E91-B74C-8DCA-97A45B7B8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137" y="365126"/>
            <a:ext cx="11328935" cy="7514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DEB753-219F-184B-B368-7A7A6799B6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3137" y="1260909"/>
            <a:ext cx="11328935" cy="4668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Text, background pattern&#10;&#10;Description automatically generated">
            <a:extLst>
              <a:ext uri="{FF2B5EF4-FFF2-40B4-BE49-F238E27FC236}">
                <a16:creationId xmlns:a16="http://schemas.microsoft.com/office/drawing/2014/main" id="{574A8206-50D2-464D-B826-8D774D08C16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5026" y="6175275"/>
            <a:ext cx="4159280" cy="550069"/>
          </a:xfrm>
          <a:prstGeom prst="rect">
            <a:avLst/>
          </a:prstGeom>
        </p:spPr>
      </p:pic>
    </p:spTree>
    <p:custDataLst>
      <p:tags r:id="rId3"/>
    </p:custDataLst>
    <p:extLst>
      <p:ext uri="{BB962C8B-B14F-4D97-AF65-F5344CB8AC3E}">
        <p14:creationId xmlns:p14="http://schemas.microsoft.com/office/powerpoint/2010/main" val="909708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kern="1200" spc="50" baseline="0">
          <a:solidFill>
            <a:schemeClr val="tx2"/>
          </a:solidFill>
          <a:latin typeface="Arial" panose="020B0604020202020204" pitchFamily="34" charset="0"/>
          <a:ea typeface="Open Sans" panose="020B0806030504020204" pitchFamily="34" charset="0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 spc="50" baseline="0">
          <a:solidFill>
            <a:schemeClr val="accent6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spc="50" baseline="0">
          <a:solidFill>
            <a:schemeClr val="accent6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spc="50" baseline="0">
          <a:solidFill>
            <a:schemeClr val="accent6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accent6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accent6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hyperlink" Target="https://portal.ct.gov/DOLUI/newfmlaguidance#CT%20PAID%20LEAVE%20APPEAL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26E43DE0-CC22-4DCD-9B22-CCDFF00B33F2}"/>
              </a:ext>
            </a:extLst>
          </p:cNvPr>
          <p:cNvSpPr/>
          <p:nvPr/>
        </p:nvSpPr>
        <p:spPr>
          <a:xfrm>
            <a:off x="204025" y="680582"/>
            <a:ext cx="905673" cy="308231"/>
          </a:xfrm>
          <a:custGeom>
            <a:avLst/>
            <a:gdLst>
              <a:gd name="connsiteX0" fmla="*/ 0 w 905673"/>
              <a:gd name="connsiteY0" fmla="*/ 30823 h 308231"/>
              <a:gd name="connsiteX1" fmla="*/ 30823 w 905673"/>
              <a:gd name="connsiteY1" fmla="*/ 0 h 308231"/>
              <a:gd name="connsiteX2" fmla="*/ 874850 w 905673"/>
              <a:gd name="connsiteY2" fmla="*/ 0 h 308231"/>
              <a:gd name="connsiteX3" fmla="*/ 905673 w 905673"/>
              <a:gd name="connsiteY3" fmla="*/ 30823 h 308231"/>
              <a:gd name="connsiteX4" fmla="*/ 905673 w 905673"/>
              <a:gd name="connsiteY4" fmla="*/ 277408 h 308231"/>
              <a:gd name="connsiteX5" fmla="*/ 874850 w 905673"/>
              <a:gd name="connsiteY5" fmla="*/ 308231 h 308231"/>
              <a:gd name="connsiteX6" fmla="*/ 30823 w 905673"/>
              <a:gd name="connsiteY6" fmla="*/ 308231 h 308231"/>
              <a:gd name="connsiteX7" fmla="*/ 0 w 905673"/>
              <a:gd name="connsiteY7" fmla="*/ 277408 h 308231"/>
              <a:gd name="connsiteX8" fmla="*/ 0 w 905673"/>
              <a:gd name="connsiteY8" fmla="*/ 30823 h 308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5673" h="308231">
                <a:moveTo>
                  <a:pt x="0" y="30823"/>
                </a:moveTo>
                <a:cubicBezTo>
                  <a:pt x="0" y="13800"/>
                  <a:pt x="13800" y="0"/>
                  <a:pt x="30823" y="0"/>
                </a:cubicBezTo>
                <a:lnTo>
                  <a:pt x="874850" y="0"/>
                </a:lnTo>
                <a:cubicBezTo>
                  <a:pt x="891873" y="0"/>
                  <a:pt x="905673" y="13800"/>
                  <a:pt x="905673" y="30823"/>
                </a:cubicBezTo>
                <a:lnTo>
                  <a:pt x="905673" y="277408"/>
                </a:lnTo>
                <a:cubicBezTo>
                  <a:pt x="905673" y="294431"/>
                  <a:pt x="891873" y="308231"/>
                  <a:pt x="874850" y="308231"/>
                </a:cubicBezTo>
                <a:lnTo>
                  <a:pt x="30823" y="308231"/>
                </a:lnTo>
                <a:cubicBezTo>
                  <a:pt x="13800" y="308231"/>
                  <a:pt x="0" y="294431"/>
                  <a:pt x="0" y="277408"/>
                </a:cubicBezTo>
                <a:lnTo>
                  <a:pt x="0" y="3082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6896" tIns="56896" rIns="56896" bIns="133224" numCol="1" spcCol="1270" anchor="t" anchorCtr="0">
            <a:noAutofit/>
          </a:bodyPr>
          <a:lstStyle/>
          <a:p>
            <a:pPr marL="0" lvl="0" indent="0" algn="l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700" kern="1200">
                <a:latin typeface="Calibri" panose="020F0502020204030204" pitchFamily="34" charset="0"/>
                <a:cs typeface="Calibri" panose="020F0502020204030204" pitchFamily="34" charset="0"/>
              </a:rPr>
              <a:t>Employee Step 1: 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4713EF22-7061-4408-A353-12CCC4CCBE70}"/>
              </a:ext>
            </a:extLst>
          </p:cNvPr>
          <p:cNvSpPr/>
          <p:nvPr/>
        </p:nvSpPr>
        <p:spPr>
          <a:xfrm>
            <a:off x="283855" y="914350"/>
            <a:ext cx="1191766" cy="1589422"/>
          </a:xfrm>
          <a:custGeom>
            <a:avLst/>
            <a:gdLst>
              <a:gd name="connsiteX0" fmla="*/ 0 w 1191766"/>
              <a:gd name="connsiteY0" fmla="*/ 119177 h 1589422"/>
              <a:gd name="connsiteX1" fmla="*/ 119177 w 1191766"/>
              <a:gd name="connsiteY1" fmla="*/ 0 h 1589422"/>
              <a:gd name="connsiteX2" fmla="*/ 1072589 w 1191766"/>
              <a:gd name="connsiteY2" fmla="*/ 0 h 1589422"/>
              <a:gd name="connsiteX3" fmla="*/ 1191766 w 1191766"/>
              <a:gd name="connsiteY3" fmla="*/ 119177 h 1589422"/>
              <a:gd name="connsiteX4" fmla="*/ 1191766 w 1191766"/>
              <a:gd name="connsiteY4" fmla="*/ 1470245 h 1589422"/>
              <a:gd name="connsiteX5" fmla="*/ 1072589 w 1191766"/>
              <a:gd name="connsiteY5" fmla="*/ 1589422 h 1589422"/>
              <a:gd name="connsiteX6" fmla="*/ 119177 w 1191766"/>
              <a:gd name="connsiteY6" fmla="*/ 1589422 h 1589422"/>
              <a:gd name="connsiteX7" fmla="*/ 0 w 1191766"/>
              <a:gd name="connsiteY7" fmla="*/ 1470245 h 1589422"/>
              <a:gd name="connsiteX8" fmla="*/ 0 w 1191766"/>
              <a:gd name="connsiteY8" fmla="*/ 119177 h 1589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91766" h="1589422">
                <a:moveTo>
                  <a:pt x="0" y="119177"/>
                </a:moveTo>
                <a:cubicBezTo>
                  <a:pt x="0" y="53357"/>
                  <a:pt x="53357" y="0"/>
                  <a:pt x="119177" y="0"/>
                </a:cubicBezTo>
                <a:lnTo>
                  <a:pt x="1072589" y="0"/>
                </a:lnTo>
                <a:cubicBezTo>
                  <a:pt x="1138409" y="0"/>
                  <a:pt x="1191766" y="53357"/>
                  <a:pt x="1191766" y="119177"/>
                </a:cubicBezTo>
                <a:lnTo>
                  <a:pt x="1191766" y="1470245"/>
                </a:lnTo>
                <a:cubicBezTo>
                  <a:pt x="1191766" y="1536065"/>
                  <a:pt x="1138409" y="1589422"/>
                  <a:pt x="1072589" y="1589422"/>
                </a:cubicBezTo>
                <a:lnTo>
                  <a:pt x="119177" y="1589422"/>
                </a:lnTo>
                <a:cubicBezTo>
                  <a:pt x="53357" y="1589422"/>
                  <a:pt x="0" y="1536065"/>
                  <a:pt x="0" y="1470245"/>
                </a:cubicBezTo>
                <a:lnTo>
                  <a:pt x="0" y="119177"/>
                </a:lnTo>
                <a:close/>
              </a:path>
            </a:pathLst>
          </a:custGeom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802" tIns="91802" rIns="91802" bIns="91802" numCol="1" spcCol="1270" anchor="t" anchorCtr="0">
            <a:noAutofit/>
          </a:bodyPr>
          <a:lstStyle/>
          <a:p>
            <a:pPr marL="57150" lvl="1" indent="-57150" algn="l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kern="1200">
                <a:latin typeface="Calibri" panose="020F0502020204030204" pitchFamily="34" charset="0"/>
                <a:cs typeface="Calibri" panose="020F0502020204030204" pitchFamily="34" charset="0"/>
              </a:rPr>
              <a:t>Access the Department of Labor (DOL)  website using this</a:t>
            </a:r>
            <a:r>
              <a:rPr lang="en-US" sz="800" kern="120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 link</a:t>
            </a:r>
            <a:endParaRPr lang="en-US" sz="800" kern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9ADD4B0-B1A5-46ED-AB78-6AA076B4C2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1599709">
            <a:off x="1282586" y="670624"/>
            <a:ext cx="366520" cy="225266"/>
          </a:xfrm>
          <a:custGeom>
            <a:avLst/>
            <a:gdLst>
              <a:gd name="connsiteX0" fmla="*/ 0 w 366520"/>
              <a:gd name="connsiteY0" fmla="*/ 45053 h 225266"/>
              <a:gd name="connsiteX1" fmla="*/ 253887 w 366520"/>
              <a:gd name="connsiteY1" fmla="*/ 45053 h 225266"/>
              <a:gd name="connsiteX2" fmla="*/ 253887 w 366520"/>
              <a:gd name="connsiteY2" fmla="*/ 0 h 225266"/>
              <a:gd name="connsiteX3" fmla="*/ 366520 w 366520"/>
              <a:gd name="connsiteY3" fmla="*/ 112633 h 225266"/>
              <a:gd name="connsiteX4" fmla="*/ 253887 w 366520"/>
              <a:gd name="connsiteY4" fmla="*/ 225266 h 225266"/>
              <a:gd name="connsiteX5" fmla="*/ 253887 w 366520"/>
              <a:gd name="connsiteY5" fmla="*/ 180213 h 225266"/>
              <a:gd name="connsiteX6" fmla="*/ 0 w 366520"/>
              <a:gd name="connsiteY6" fmla="*/ 180213 h 225266"/>
              <a:gd name="connsiteX7" fmla="*/ 0 w 366520"/>
              <a:gd name="connsiteY7" fmla="*/ 45053 h 225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6520" h="225266">
                <a:moveTo>
                  <a:pt x="0" y="45053"/>
                </a:moveTo>
                <a:lnTo>
                  <a:pt x="253887" y="45053"/>
                </a:lnTo>
                <a:lnTo>
                  <a:pt x="253887" y="0"/>
                </a:lnTo>
                <a:lnTo>
                  <a:pt x="366520" y="112633"/>
                </a:lnTo>
                <a:lnTo>
                  <a:pt x="253887" y="225266"/>
                </a:lnTo>
                <a:lnTo>
                  <a:pt x="253887" y="180213"/>
                </a:lnTo>
                <a:lnTo>
                  <a:pt x="0" y="180213"/>
                </a:lnTo>
                <a:lnTo>
                  <a:pt x="0" y="45053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45053" rIns="67580" bIns="45052" numCol="1" spcCol="1270" anchor="ctr" anchorCtr="0">
            <a:noAutofit/>
          </a:bodyPr>
          <a:lstStyle/>
          <a:p>
            <a:pPr marL="0" lvl="0" indent="0" algn="ctr" defTabSz="177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400" kern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B3074EA-BC4A-482D-8980-94BB7FC2F46F}"/>
              </a:ext>
            </a:extLst>
          </p:cNvPr>
          <p:cNvSpPr/>
          <p:nvPr/>
        </p:nvSpPr>
        <p:spPr>
          <a:xfrm>
            <a:off x="1801246" y="680447"/>
            <a:ext cx="905673" cy="308231"/>
          </a:xfrm>
          <a:custGeom>
            <a:avLst/>
            <a:gdLst>
              <a:gd name="connsiteX0" fmla="*/ 0 w 905673"/>
              <a:gd name="connsiteY0" fmla="*/ 30823 h 308231"/>
              <a:gd name="connsiteX1" fmla="*/ 30823 w 905673"/>
              <a:gd name="connsiteY1" fmla="*/ 0 h 308231"/>
              <a:gd name="connsiteX2" fmla="*/ 874850 w 905673"/>
              <a:gd name="connsiteY2" fmla="*/ 0 h 308231"/>
              <a:gd name="connsiteX3" fmla="*/ 905673 w 905673"/>
              <a:gd name="connsiteY3" fmla="*/ 30823 h 308231"/>
              <a:gd name="connsiteX4" fmla="*/ 905673 w 905673"/>
              <a:gd name="connsiteY4" fmla="*/ 277408 h 308231"/>
              <a:gd name="connsiteX5" fmla="*/ 874850 w 905673"/>
              <a:gd name="connsiteY5" fmla="*/ 308231 h 308231"/>
              <a:gd name="connsiteX6" fmla="*/ 30823 w 905673"/>
              <a:gd name="connsiteY6" fmla="*/ 308231 h 308231"/>
              <a:gd name="connsiteX7" fmla="*/ 0 w 905673"/>
              <a:gd name="connsiteY7" fmla="*/ 277408 h 308231"/>
              <a:gd name="connsiteX8" fmla="*/ 0 w 905673"/>
              <a:gd name="connsiteY8" fmla="*/ 30823 h 308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5673" h="308231">
                <a:moveTo>
                  <a:pt x="0" y="30823"/>
                </a:moveTo>
                <a:cubicBezTo>
                  <a:pt x="0" y="13800"/>
                  <a:pt x="13800" y="0"/>
                  <a:pt x="30823" y="0"/>
                </a:cubicBezTo>
                <a:lnTo>
                  <a:pt x="874850" y="0"/>
                </a:lnTo>
                <a:cubicBezTo>
                  <a:pt x="891873" y="0"/>
                  <a:pt x="905673" y="13800"/>
                  <a:pt x="905673" y="30823"/>
                </a:cubicBezTo>
                <a:lnTo>
                  <a:pt x="905673" y="277408"/>
                </a:lnTo>
                <a:cubicBezTo>
                  <a:pt x="905673" y="294431"/>
                  <a:pt x="891873" y="308231"/>
                  <a:pt x="874850" y="308231"/>
                </a:cubicBezTo>
                <a:lnTo>
                  <a:pt x="30823" y="308231"/>
                </a:lnTo>
                <a:cubicBezTo>
                  <a:pt x="13800" y="308231"/>
                  <a:pt x="0" y="294431"/>
                  <a:pt x="0" y="277408"/>
                </a:cubicBezTo>
                <a:lnTo>
                  <a:pt x="0" y="3082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6896" tIns="56896" rIns="56896" bIns="133224" numCol="1" spcCol="1270" anchor="t" anchorCtr="0">
            <a:noAutofit/>
          </a:bodyPr>
          <a:lstStyle/>
          <a:p>
            <a:pPr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>
                <a:latin typeface="Calibri" panose="020F0502020204030204" pitchFamily="34" charset="0"/>
                <a:cs typeface="Calibri" panose="020F0502020204030204" pitchFamily="34" charset="0"/>
              </a:rPr>
              <a:t>Employee Step 2: 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03A41DC-C984-4853-9419-87CAEA2E6F15}"/>
              </a:ext>
            </a:extLst>
          </p:cNvPr>
          <p:cNvSpPr/>
          <p:nvPr/>
        </p:nvSpPr>
        <p:spPr>
          <a:xfrm>
            <a:off x="1875152" y="913944"/>
            <a:ext cx="1196693" cy="1589962"/>
          </a:xfrm>
          <a:custGeom>
            <a:avLst/>
            <a:gdLst>
              <a:gd name="connsiteX0" fmla="*/ 0 w 1196693"/>
              <a:gd name="connsiteY0" fmla="*/ 119669 h 1589962"/>
              <a:gd name="connsiteX1" fmla="*/ 119669 w 1196693"/>
              <a:gd name="connsiteY1" fmla="*/ 0 h 1589962"/>
              <a:gd name="connsiteX2" fmla="*/ 1077024 w 1196693"/>
              <a:gd name="connsiteY2" fmla="*/ 0 h 1589962"/>
              <a:gd name="connsiteX3" fmla="*/ 1196693 w 1196693"/>
              <a:gd name="connsiteY3" fmla="*/ 119669 h 1589962"/>
              <a:gd name="connsiteX4" fmla="*/ 1196693 w 1196693"/>
              <a:gd name="connsiteY4" fmla="*/ 1470293 h 1589962"/>
              <a:gd name="connsiteX5" fmla="*/ 1077024 w 1196693"/>
              <a:gd name="connsiteY5" fmla="*/ 1589962 h 1589962"/>
              <a:gd name="connsiteX6" fmla="*/ 119669 w 1196693"/>
              <a:gd name="connsiteY6" fmla="*/ 1589962 h 1589962"/>
              <a:gd name="connsiteX7" fmla="*/ 0 w 1196693"/>
              <a:gd name="connsiteY7" fmla="*/ 1470293 h 1589962"/>
              <a:gd name="connsiteX8" fmla="*/ 0 w 1196693"/>
              <a:gd name="connsiteY8" fmla="*/ 119669 h 1589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96693" h="1589962">
                <a:moveTo>
                  <a:pt x="0" y="119669"/>
                </a:moveTo>
                <a:cubicBezTo>
                  <a:pt x="0" y="53578"/>
                  <a:pt x="53578" y="0"/>
                  <a:pt x="119669" y="0"/>
                </a:cubicBezTo>
                <a:lnTo>
                  <a:pt x="1077024" y="0"/>
                </a:lnTo>
                <a:cubicBezTo>
                  <a:pt x="1143115" y="0"/>
                  <a:pt x="1196693" y="53578"/>
                  <a:pt x="1196693" y="119669"/>
                </a:cubicBezTo>
                <a:lnTo>
                  <a:pt x="1196693" y="1470293"/>
                </a:lnTo>
                <a:cubicBezTo>
                  <a:pt x="1196693" y="1536384"/>
                  <a:pt x="1143115" y="1589962"/>
                  <a:pt x="1077024" y="1589962"/>
                </a:cubicBezTo>
                <a:lnTo>
                  <a:pt x="119669" y="1589962"/>
                </a:lnTo>
                <a:cubicBezTo>
                  <a:pt x="53578" y="1589962"/>
                  <a:pt x="0" y="1536384"/>
                  <a:pt x="0" y="1470293"/>
                </a:cubicBezTo>
                <a:lnTo>
                  <a:pt x="0" y="119669"/>
                </a:lnTo>
                <a:close/>
              </a:path>
            </a:pathLst>
          </a:custGeom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946" tIns="91946" rIns="91946" bIns="91946" numCol="1" spcCol="1270" anchor="t" anchorCtr="0">
            <a:noAutofit/>
          </a:bodyPr>
          <a:lstStyle/>
          <a:p>
            <a:pPr marL="57150" lvl="1" indent="-57150" algn="l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800" kern="1200">
                <a:latin typeface="Calibri" panose="020F0502020204030204" pitchFamily="34" charset="0"/>
                <a:cs typeface="Calibri" panose="020F0502020204030204" pitchFamily="34" charset="0"/>
              </a:rPr>
              <a:t>ccess the CT Leave Complaint Appeal Portal using the link provided to file an appeal 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1EF2B4F-B3C7-4ACC-B732-91C01ABBA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90">
            <a:off x="2880422" y="670626"/>
            <a:ext cx="367825" cy="225266"/>
          </a:xfrm>
          <a:custGeom>
            <a:avLst/>
            <a:gdLst>
              <a:gd name="connsiteX0" fmla="*/ 0 w 367825"/>
              <a:gd name="connsiteY0" fmla="*/ 45053 h 225266"/>
              <a:gd name="connsiteX1" fmla="*/ 255192 w 367825"/>
              <a:gd name="connsiteY1" fmla="*/ 45053 h 225266"/>
              <a:gd name="connsiteX2" fmla="*/ 255192 w 367825"/>
              <a:gd name="connsiteY2" fmla="*/ 0 h 225266"/>
              <a:gd name="connsiteX3" fmla="*/ 367825 w 367825"/>
              <a:gd name="connsiteY3" fmla="*/ 112633 h 225266"/>
              <a:gd name="connsiteX4" fmla="*/ 255192 w 367825"/>
              <a:gd name="connsiteY4" fmla="*/ 225266 h 225266"/>
              <a:gd name="connsiteX5" fmla="*/ 255192 w 367825"/>
              <a:gd name="connsiteY5" fmla="*/ 180213 h 225266"/>
              <a:gd name="connsiteX6" fmla="*/ 0 w 367825"/>
              <a:gd name="connsiteY6" fmla="*/ 180213 h 225266"/>
              <a:gd name="connsiteX7" fmla="*/ 0 w 367825"/>
              <a:gd name="connsiteY7" fmla="*/ 45053 h 225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7825" h="225266">
                <a:moveTo>
                  <a:pt x="0" y="45053"/>
                </a:moveTo>
                <a:lnTo>
                  <a:pt x="255192" y="45053"/>
                </a:lnTo>
                <a:lnTo>
                  <a:pt x="255192" y="0"/>
                </a:lnTo>
                <a:lnTo>
                  <a:pt x="367825" y="112633"/>
                </a:lnTo>
                <a:lnTo>
                  <a:pt x="255192" y="225266"/>
                </a:lnTo>
                <a:lnTo>
                  <a:pt x="255192" y="180213"/>
                </a:lnTo>
                <a:lnTo>
                  <a:pt x="0" y="180213"/>
                </a:lnTo>
                <a:lnTo>
                  <a:pt x="0" y="45053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45052" rIns="67580" bIns="45053" numCol="1" spcCol="1270" anchor="ctr" anchorCtr="0">
            <a:noAutofit/>
          </a:bodyPr>
          <a:lstStyle/>
          <a:p>
            <a:pPr marL="0" lvl="0" indent="0" algn="ctr" defTabSz="177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400" kern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53BC31B-CC22-4BB5-95F7-8936EA64FC10}"/>
              </a:ext>
            </a:extLst>
          </p:cNvPr>
          <p:cNvSpPr/>
          <p:nvPr/>
        </p:nvSpPr>
        <p:spPr>
          <a:xfrm>
            <a:off x="3400931" y="680582"/>
            <a:ext cx="905673" cy="308231"/>
          </a:xfrm>
          <a:custGeom>
            <a:avLst/>
            <a:gdLst>
              <a:gd name="connsiteX0" fmla="*/ 0 w 905673"/>
              <a:gd name="connsiteY0" fmla="*/ 30823 h 308231"/>
              <a:gd name="connsiteX1" fmla="*/ 30823 w 905673"/>
              <a:gd name="connsiteY1" fmla="*/ 0 h 308231"/>
              <a:gd name="connsiteX2" fmla="*/ 874850 w 905673"/>
              <a:gd name="connsiteY2" fmla="*/ 0 h 308231"/>
              <a:gd name="connsiteX3" fmla="*/ 905673 w 905673"/>
              <a:gd name="connsiteY3" fmla="*/ 30823 h 308231"/>
              <a:gd name="connsiteX4" fmla="*/ 905673 w 905673"/>
              <a:gd name="connsiteY4" fmla="*/ 277408 h 308231"/>
              <a:gd name="connsiteX5" fmla="*/ 874850 w 905673"/>
              <a:gd name="connsiteY5" fmla="*/ 308231 h 308231"/>
              <a:gd name="connsiteX6" fmla="*/ 30823 w 905673"/>
              <a:gd name="connsiteY6" fmla="*/ 308231 h 308231"/>
              <a:gd name="connsiteX7" fmla="*/ 0 w 905673"/>
              <a:gd name="connsiteY7" fmla="*/ 277408 h 308231"/>
              <a:gd name="connsiteX8" fmla="*/ 0 w 905673"/>
              <a:gd name="connsiteY8" fmla="*/ 30823 h 308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5673" h="308231">
                <a:moveTo>
                  <a:pt x="0" y="30823"/>
                </a:moveTo>
                <a:cubicBezTo>
                  <a:pt x="0" y="13800"/>
                  <a:pt x="13800" y="0"/>
                  <a:pt x="30823" y="0"/>
                </a:cubicBezTo>
                <a:lnTo>
                  <a:pt x="874850" y="0"/>
                </a:lnTo>
                <a:cubicBezTo>
                  <a:pt x="891873" y="0"/>
                  <a:pt x="905673" y="13800"/>
                  <a:pt x="905673" y="30823"/>
                </a:cubicBezTo>
                <a:lnTo>
                  <a:pt x="905673" y="277408"/>
                </a:lnTo>
                <a:cubicBezTo>
                  <a:pt x="905673" y="294431"/>
                  <a:pt x="891873" y="308231"/>
                  <a:pt x="874850" y="308231"/>
                </a:cubicBezTo>
                <a:lnTo>
                  <a:pt x="30823" y="308231"/>
                </a:lnTo>
                <a:cubicBezTo>
                  <a:pt x="13800" y="308231"/>
                  <a:pt x="0" y="294431"/>
                  <a:pt x="0" y="277408"/>
                </a:cubicBezTo>
                <a:lnTo>
                  <a:pt x="0" y="3082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6896" tIns="56896" rIns="56896" bIns="133224" numCol="1" spcCol="1270" anchor="t" anchorCtr="0">
            <a:noAutofit/>
          </a:bodyPr>
          <a:lstStyle/>
          <a:p>
            <a:pPr lvl="0" indent="0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700">
                <a:latin typeface="Calibri" panose="020F0502020204030204" pitchFamily="34" charset="0"/>
                <a:cs typeface="Calibri" panose="020F0502020204030204" pitchFamily="34" charset="0"/>
              </a:rPr>
              <a:t>Employee Step 3: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34F3A758-182B-43F8-AD35-770D2FC0E2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79799" y="670693"/>
            <a:ext cx="367172" cy="225266"/>
          </a:xfrm>
          <a:custGeom>
            <a:avLst/>
            <a:gdLst>
              <a:gd name="connsiteX0" fmla="*/ 0 w 367172"/>
              <a:gd name="connsiteY0" fmla="*/ 45053 h 225266"/>
              <a:gd name="connsiteX1" fmla="*/ 254539 w 367172"/>
              <a:gd name="connsiteY1" fmla="*/ 45053 h 225266"/>
              <a:gd name="connsiteX2" fmla="*/ 254539 w 367172"/>
              <a:gd name="connsiteY2" fmla="*/ 0 h 225266"/>
              <a:gd name="connsiteX3" fmla="*/ 367172 w 367172"/>
              <a:gd name="connsiteY3" fmla="*/ 112633 h 225266"/>
              <a:gd name="connsiteX4" fmla="*/ 254539 w 367172"/>
              <a:gd name="connsiteY4" fmla="*/ 225266 h 225266"/>
              <a:gd name="connsiteX5" fmla="*/ 254539 w 367172"/>
              <a:gd name="connsiteY5" fmla="*/ 180213 h 225266"/>
              <a:gd name="connsiteX6" fmla="*/ 0 w 367172"/>
              <a:gd name="connsiteY6" fmla="*/ 180213 h 225266"/>
              <a:gd name="connsiteX7" fmla="*/ 0 w 367172"/>
              <a:gd name="connsiteY7" fmla="*/ 45053 h 225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7172" h="225266">
                <a:moveTo>
                  <a:pt x="0" y="45053"/>
                </a:moveTo>
                <a:lnTo>
                  <a:pt x="254539" y="45053"/>
                </a:lnTo>
                <a:lnTo>
                  <a:pt x="254539" y="0"/>
                </a:lnTo>
                <a:lnTo>
                  <a:pt x="367172" y="112633"/>
                </a:lnTo>
                <a:lnTo>
                  <a:pt x="254539" y="225266"/>
                </a:lnTo>
                <a:lnTo>
                  <a:pt x="254539" y="180213"/>
                </a:lnTo>
                <a:lnTo>
                  <a:pt x="0" y="180213"/>
                </a:lnTo>
                <a:lnTo>
                  <a:pt x="0" y="45053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45053" rIns="67580" bIns="45053" numCol="1" spcCol="1270" anchor="ctr" anchorCtr="0">
            <a:noAutofit/>
          </a:bodyPr>
          <a:lstStyle/>
          <a:p>
            <a:pPr marL="0" lvl="0" indent="0" algn="ctr" defTabSz="177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400" kern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4F1B5E4-FA7D-48A2-BD07-8447AE25EB4A}"/>
              </a:ext>
            </a:extLst>
          </p:cNvPr>
          <p:cNvSpPr/>
          <p:nvPr/>
        </p:nvSpPr>
        <p:spPr>
          <a:xfrm>
            <a:off x="4999383" y="680582"/>
            <a:ext cx="905673" cy="308231"/>
          </a:xfrm>
          <a:custGeom>
            <a:avLst/>
            <a:gdLst>
              <a:gd name="connsiteX0" fmla="*/ 0 w 905673"/>
              <a:gd name="connsiteY0" fmla="*/ 30823 h 308231"/>
              <a:gd name="connsiteX1" fmla="*/ 30823 w 905673"/>
              <a:gd name="connsiteY1" fmla="*/ 0 h 308231"/>
              <a:gd name="connsiteX2" fmla="*/ 874850 w 905673"/>
              <a:gd name="connsiteY2" fmla="*/ 0 h 308231"/>
              <a:gd name="connsiteX3" fmla="*/ 905673 w 905673"/>
              <a:gd name="connsiteY3" fmla="*/ 30823 h 308231"/>
              <a:gd name="connsiteX4" fmla="*/ 905673 w 905673"/>
              <a:gd name="connsiteY4" fmla="*/ 277408 h 308231"/>
              <a:gd name="connsiteX5" fmla="*/ 874850 w 905673"/>
              <a:gd name="connsiteY5" fmla="*/ 308231 h 308231"/>
              <a:gd name="connsiteX6" fmla="*/ 30823 w 905673"/>
              <a:gd name="connsiteY6" fmla="*/ 308231 h 308231"/>
              <a:gd name="connsiteX7" fmla="*/ 0 w 905673"/>
              <a:gd name="connsiteY7" fmla="*/ 277408 h 308231"/>
              <a:gd name="connsiteX8" fmla="*/ 0 w 905673"/>
              <a:gd name="connsiteY8" fmla="*/ 30823 h 308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5673" h="308231">
                <a:moveTo>
                  <a:pt x="0" y="30823"/>
                </a:moveTo>
                <a:cubicBezTo>
                  <a:pt x="0" y="13800"/>
                  <a:pt x="13800" y="0"/>
                  <a:pt x="30823" y="0"/>
                </a:cubicBezTo>
                <a:lnTo>
                  <a:pt x="874850" y="0"/>
                </a:lnTo>
                <a:cubicBezTo>
                  <a:pt x="891873" y="0"/>
                  <a:pt x="905673" y="13800"/>
                  <a:pt x="905673" y="30823"/>
                </a:cubicBezTo>
                <a:lnTo>
                  <a:pt x="905673" y="277408"/>
                </a:lnTo>
                <a:cubicBezTo>
                  <a:pt x="905673" y="294431"/>
                  <a:pt x="891873" y="308231"/>
                  <a:pt x="874850" y="308231"/>
                </a:cubicBezTo>
                <a:lnTo>
                  <a:pt x="30823" y="308231"/>
                </a:lnTo>
                <a:cubicBezTo>
                  <a:pt x="13800" y="308231"/>
                  <a:pt x="0" y="294431"/>
                  <a:pt x="0" y="277408"/>
                </a:cubicBezTo>
                <a:lnTo>
                  <a:pt x="0" y="3082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6896" tIns="56896" rIns="56896" bIns="133224" numCol="1" spcCol="1270" anchor="t" anchorCtr="0">
            <a:noAutofit/>
          </a:bodyPr>
          <a:lstStyle/>
          <a:p>
            <a:pPr marL="0" lvl="0" indent="0" algn="l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700">
                <a:latin typeface="Calibri" panose="020F0502020204030204" pitchFamily="34" charset="0"/>
                <a:cs typeface="Calibri" panose="020F0502020204030204" pitchFamily="34" charset="0"/>
              </a:rPr>
              <a:t>Employee Step 4: </a:t>
            </a: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6742CA4-167D-4C0D-97C8-A9BCCB7602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78405" y="670693"/>
            <a:ext cx="367499" cy="225266"/>
          </a:xfrm>
          <a:custGeom>
            <a:avLst/>
            <a:gdLst>
              <a:gd name="connsiteX0" fmla="*/ 0 w 367499"/>
              <a:gd name="connsiteY0" fmla="*/ 45053 h 225266"/>
              <a:gd name="connsiteX1" fmla="*/ 254866 w 367499"/>
              <a:gd name="connsiteY1" fmla="*/ 45053 h 225266"/>
              <a:gd name="connsiteX2" fmla="*/ 254866 w 367499"/>
              <a:gd name="connsiteY2" fmla="*/ 0 h 225266"/>
              <a:gd name="connsiteX3" fmla="*/ 367499 w 367499"/>
              <a:gd name="connsiteY3" fmla="*/ 112633 h 225266"/>
              <a:gd name="connsiteX4" fmla="*/ 254866 w 367499"/>
              <a:gd name="connsiteY4" fmla="*/ 225266 h 225266"/>
              <a:gd name="connsiteX5" fmla="*/ 254866 w 367499"/>
              <a:gd name="connsiteY5" fmla="*/ 180213 h 225266"/>
              <a:gd name="connsiteX6" fmla="*/ 0 w 367499"/>
              <a:gd name="connsiteY6" fmla="*/ 180213 h 225266"/>
              <a:gd name="connsiteX7" fmla="*/ 0 w 367499"/>
              <a:gd name="connsiteY7" fmla="*/ 45053 h 225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7499" h="225266">
                <a:moveTo>
                  <a:pt x="0" y="45053"/>
                </a:moveTo>
                <a:lnTo>
                  <a:pt x="254866" y="45053"/>
                </a:lnTo>
                <a:lnTo>
                  <a:pt x="254866" y="0"/>
                </a:lnTo>
                <a:lnTo>
                  <a:pt x="367499" y="112633"/>
                </a:lnTo>
                <a:lnTo>
                  <a:pt x="254866" y="225266"/>
                </a:lnTo>
                <a:lnTo>
                  <a:pt x="254866" y="180213"/>
                </a:lnTo>
                <a:lnTo>
                  <a:pt x="0" y="180213"/>
                </a:lnTo>
                <a:lnTo>
                  <a:pt x="0" y="45053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45053" rIns="67580" bIns="45053" numCol="1" spcCol="1270" anchor="ctr" anchorCtr="0">
            <a:noAutofit/>
          </a:bodyPr>
          <a:lstStyle/>
          <a:p>
            <a:pPr marL="0" lvl="0" indent="0" algn="ctr" defTabSz="177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400" kern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F78F808-F81D-45CF-B026-F67D363D180D}"/>
              </a:ext>
            </a:extLst>
          </p:cNvPr>
          <p:cNvSpPr/>
          <p:nvPr/>
        </p:nvSpPr>
        <p:spPr>
          <a:xfrm>
            <a:off x="6598452" y="680582"/>
            <a:ext cx="905673" cy="308231"/>
          </a:xfrm>
          <a:custGeom>
            <a:avLst/>
            <a:gdLst>
              <a:gd name="connsiteX0" fmla="*/ 0 w 905673"/>
              <a:gd name="connsiteY0" fmla="*/ 30823 h 308231"/>
              <a:gd name="connsiteX1" fmla="*/ 30823 w 905673"/>
              <a:gd name="connsiteY1" fmla="*/ 0 h 308231"/>
              <a:gd name="connsiteX2" fmla="*/ 874850 w 905673"/>
              <a:gd name="connsiteY2" fmla="*/ 0 h 308231"/>
              <a:gd name="connsiteX3" fmla="*/ 905673 w 905673"/>
              <a:gd name="connsiteY3" fmla="*/ 30823 h 308231"/>
              <a:gd name="connsiteX4" fmla="*/ 905673 w 905673"/>
              <a:gd name="connsiteY4" fmla="*/ 277408 h 308231"/>
              <a:gd name="connsiteX5" fmla="*/ 874850 w 905673"/>
              <a:gd name="connsiteY5" fmla="*/ 308231 h 308231"/>
              <a:gd name="connsiteX6" fmla="*/ 30823 w 905673"/>
              <a:gd name="connsiteY6" fmla="*/ 308231 h 308231"/>
              <a:gd name="connsiteX7" fmla="*/ 0 w 905673"/>
              <a:gd name="connsiteY7" fmla="*/ 277408 h 308231"/>
              <a:gd name="connsiteX8" fmla="*/ 0 w 905673"/>
              <a:gd name="connsiteY8" fmla="*/ 30823 h 308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5673" h="308231">
                <a:moveTo>
                  <a:pt x="0" y="30823"/>
                </a:moveTo>
                <a:cubicBezTo>
                  <a:pt x="0" y="13800"/>
                  <a:pt x="13800" y="0"/>
                  <a:pt x="30823" y="0"/>
                </a:cubicBezTo>
                <a:lnTo>
                  <a:pt x="874850" y="0"/>
                </a:lnTo>
                <a:cubicBezTo>
                  <a:pt x="891873" y="0"/>
                  <a:pt x="905673" y="13800"/>
                  <a:pt x="905673" y="30823"/>
                </a:cubicBezTo>
                <a:lnTo>
                  <a:pt x="905673" y="277408"/>
                </a:lnTo>
                <a:cubicBezTo>
                  <a:pt x="905673" y="294431"/>
                  <a:pt x="891873" y="308231"/>
                  <a:pt x="874850" y="308231"/>
                </a:cubicBezTo>
                <a:lnTo>
                  <a:pt x="30823" y="308231"/>
                </a:lnTo>
                <a:cubicBezTo>
                  <a:pt x="13800" y="308231"/>
                  <a:pt x="0" y="294431"/>
                  <a:pt x="0" y="277408"/>
                </a:cubicBezTo>
                <a:lnTo>
                  <a:pt x="0" y="3082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6896" tIns="56896" rIns="56896" bIns="133224" numCol="1" spcCol="1270" anchor="t" anchorCtr="0">
            <a:noAutofit/>
          </a:bodyPr>
          <a:lstStyle/>
          <a:p>
            <a:pPr marL="0" lvl="0" indent="0" algn="l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700">
                <a:latin typeface="Calibri" panose="020F0502020204030204" pitchFamily="34" charset="0"/>
                <a:cs typeface="Calibri" panose="020F0502020204030204" pitchFamily="34" charset="0"/>
              </a:rPr>
              <a:t>Employee Step 5:</a:t>
            </a: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46F0DDFE-5DBD-4D7C-8CA3-888AD6177E12}"/>
              </a:ext>
            </a:extLst>
          </p:cNvPr>
          <p:cNvSpPr/>
          <p:nvPr/>
        </p:nvSpPr>
        <p:spPr>
          <a:xfrm>
            <a:off x="6589173" y="914349"/>
            <a:ext cx="1496389" cy="1622373"/>
          </a:xfrm>
          <a:custGeom>
            <a:avLst/>
            <a:gdLst>
              <a:gd name="connsiteX0" fmla="*/ 0 w 1195461"/>
              <a:gd name="connsiteY0" fmla="*/ 119546 h 1589422"/>
              <a:gd name="connsiteX1" fmla="*/ 119546 w 1195461"/>
              <a:gd name="connsiteY1" fmla="*/ 0 h 1589422"/>
              <a:gd name="connsiteX2" fmla="*/ 1075915 w 1195461"/>
              <a:gd name="connsiteY2" fmla="*/ 0 h 1589422"/>
              <a:gd name="connsiteX3" fmla="*/ 1195461 w 1195461"/>
              <a:gd name="connsiteY3" fmla="*/ 119546 h 1589422"/>
              <a:gd name="connsiteX4" fmla="*/ 1195461 w 1195461"/>
              <a:gd name="connsiteY4" fmla="*/ 1469876 h 1589422"/>
              <a:gd name="connsiteX5" fmla="*/ 1075915 w 1195461"/>
              <a:gd name="connsiteY5" fmla="*/ 1589422 h 1589422"/>
              <a:gd name="connsiteX6" fmla="*/ 119546 w 1195461"/>
              <a:gd name="connsiteY6" fmla="*/ 1589422 h 1589422"/>
              <a:gd name="connsiteX7" fmla="*/ 0 w 1195461"/>
              <a:gd name="connsiteY7" fmla="*/ 1469876 h 1589422"/>
              <a:gd name="connsiteX8" fmla="*/ 0 w 1195461"/>
              <a:gd name="connsiteY8" fmla="*/ 119546 h 1589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95461" h="1589422">
                <a:moveTo>
                  <a:pt x="0" y="119546"/>
                </a:moveTo>
                <a:cubicBezTo>
                  <a:pt x="0" y="53523"/>
                  <a:pt x="53523" y="0"/>
                  <a:pt x="119546" y="0"/>
                </a:cubicBezTo>
                <a:lnTo>
                  <a:pt x="1075915" y="0"/>
                </a:lnTo>
                <a:cubicBezTo>
                  <a:pt x="1141938" y="0"/>
                  <a:pt x="1195461" y="53523"/>
                  <a:pt x="1195461" y="119546"/>
                </a:cubicBezTo>
                <a:lnTo>
                  <a:pt x="1195461" y="1469876"/>
                </a:lnTo>
                <a:cubicBezTo>
                  <a:pt x="1195461" y="1535899"/>
                  <a:pt x="1141938" y="1589422"/>
                  <a:pt x="1075915" y="1589422"/>
                </a:cubicBezTo>
                <a:lnTo>
                  <a:pt x="119546" y="1589422"/>
                </a:lnTo>
                <a:cubicBezTo>
                  <a:pt x="53523" y="1589422"/>
                  <a:pt x="0" y="1535899"/>
                  <a:pt x="0" y="1469876"/>
                </a:cubicBezTo>
                <a:lnTo>
                  <a:pt x="0" y="119546"/>
                </a:lnTo>
                <a:close/>
              </a:path>
            </a:pathLst>
          </a:custGeom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910" tIns="91910" rIns="91910" bIns="91910" numCol="1" spcCol="1270" anchor="t" anchorCtr="0">
            <a:noAutofit/>
          </a:bodyPr>
          <a:lstStyle/>
          <a:p>
            <a:pPr marL="0" lvl="1" algn="l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800" kern="1200">
                <a:latin typeface="Calibri" panose="020F0502020204030204" pitchFamily="34" charset="0"/>
                <a:cs typeface="Calibri" panose="020F0502020204030204" pitchFamily="34" charset="0"/>
              </a:rPr>
              <a:t>Select the scenario that best </a:t>
            </a:r>
            <a:r>
              <a:rPr lang="en-US" sz="800">
                <a:latin typeface="Calibri" panose="020F0502020204030204" pitchFamily="34" charset="0"/>
                <a:cs typeface="Calibri" panose="020F0502020204030204" pitchFamily="34" charset="0"/>
              </a:rPr>
              <a:t>represents you: </a:t>
            </a:r>
          </a:p>
          <a:p>
            <a:pPr marL="57150" lvl="1" indent="-57150">
              <a:buFont typeface="Arial" panose="020B0604020202020204" pitchFamily="34" charset="0"/>
              <a:buChar char="•"/>
              <a:tabLst>
                <a:tab pos="57150" algn="l"/>
                <a:tab pos="190500" algn="l"/>
                <a:tab pos="628650" algn="l"/>
              </a:tabLst>
            </a:pPr>
            <a:r>
              <a:rPr lang="en-US" sz="800">
                <a:latin typeface="Calibri" panose="020F0502020204030204" pitchFamily="34" charset="0"/>
                <a:cs typeface="Calibri" panose="020F0502020204030204" pitchFamily="34" charset="0"/>
              </a:rPr>
              <a:t>Scenario #1 - I want to file for a CT Paid Leave Appeal</a:t>
            </a:r>
          </a:p>
          <a:p>
            <a:pPr marL="57150" lvl="1" indent="-57150">
              <a:buFont typeface="Arial" panose="020B0604020202020204" pitchFamily="34" charset="0"/>
              <a:buChar char="•"/>
              <a:tabLst>
                <a:tab pos="57150" algn="l"/>
                <a:tab pos="190500" algn="l"/>
                <a:tab pos="628650" algn="l"/>
              </a:tabLst>
            </a:pPr>
            <a:r>
              <a:rPr lang="en-US" sz="800">
                <a:latin typeface="Calibri" panose="020F0502020204030204" pitchFamily="34" charset="0"/>
                <a:cs typeface="Calibri" panose="020F0502020204030204" pitchFamily="34" charset="0"/>
              </a:rPr>
              <a:t>Scenario #2 -  I want to file a CT Family and Medical Leave Complaint</a:t>
            </a:r>
          </a:p>
          <a:p>
            <a:pPr marL="57150" lvl="1" indent="-57150">
              <a:buFont typeface="Arial" panose="020B0604020202020204" pitchFamily="34" charset="0"/>
              <a:buChar char="•"/>
              <a:tabLst>
                <a:tab pos="57150" algn="l"/>
                <a:tab pos="190500" algn="l"/>
                <a:tab pos="628650" algn="l"/>
              </a:tabLst>
            </a:pPr>
            <a:r>
              <a:rPr lang="en-US" sz="800">
                <a:latin typeface="Calibri" panose="020F0502020204030204" pitchFamily="34" charset="0"/>
                <a:cs typeface="Calibri" panose="020F0502020204030204" pitchFamily="34" charset="0"/>
              </a:rPr>
              <a:t>Scenario #3 -  I want to file for both a CT Paid Leave Appeal and a CT Family and Medical Leave Complaint</a:t>
            </a: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54D1F138-67DB-41B8-9592-8832C92747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77474" y="670693"/>
            <a:ext cx="367499" cy="225266"/>
          </a:xfrm>
          <a:custGeom>
            <a:avLst/>
            <a:gdLst>
              <a:gd name="connsiteX0" fmla="*/ 0 w 367499"/>
              <a:gd name="connsiteY0" fmla="*/ 45053 h 225266"/>
              <a:gd name="connsiteX1" fmla="*/ 254866 w 367499"/>
              <a:gd name="connsiteY1" fmla="*/ 45053 h 225266"/>
              <a:gd name="connsiteX2" fmla="*/ 254866 w 367499"/>
              <a:gd name="connsiteY2" fmla="*/ 0 h 225266"/>
              <a:gd name="connsiteX3" fmla="*/ 367499 w 367499"/>
              <a:gd name="connsiteY3" fmla="*/ 112633 h 225266"/>
              <a:gd name="connsiteX4" fmla="*/ 254866 w 367499"/>
              <a:gd name="connsiteY4" fmla="*/ 225266 h 225266"/>
              <a:gd name="connsiteX5" fmla="*/ 254866 w 367499"/>
              <a:gd name="connsiteY5" fmla="*/ 180213 h 225266"/>
              <a:gd name="connsiteX6" fmla="*/ 0 w 367499"/>
              <a:gd name="connsiteY6" fmla="*/ 180213 h 225266"/>
              <a:gd name="connsiteX7" fmla="*/ 0 w 367499"/>
              <a:gd name="connsiteY7" fmla="*/ 45053 h 225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7499" h="225266">
                <a:moveTo>
                  <a:pt x="0" y="45053"/>
                </a:moveTo>
                <a:lnTo>
                  <a:pt x="254866" y="45053"/>
                </a:lnTo>
                <a:lnTo>
                  <a:pt x="254866" y="0"/>
                </a:lnTo>
                <a:lnTo>
                  <a:pt x="367499" y="112633"/>
                </a:lnTo>
                <a:lnTo>
                  <a:pt x="254866" y="225266"/>
                </a:lnTo>
                <a:lnTo>
                  <a:pt x="254866" y="180213"/>
                </a:lnTo>
                <a:lnTo>
                  <a:pt x="0" y="180213"/>
                </a:lnTo>
                <a:lnTo>
                  <a:pt x="0" y="45053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45053" rIns="67580" bIns="45053" numCol="1" spcCol="1270" anchor="ctr" anchorCtr="0">
            <a:noAutofit/>
          </a:bodyPr>
          <a:lstStyle/>
          <a:p>
            <a:pPr marL="0" lvl="0" indent="0" algn="ctr" defTabSz="177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400" kern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60B523D-E215-4064-833D-F70A2DAC6693}"/>
              </a:ext>
            </a:extLst>
          </p:cNvPr>
          <p:cNvSpPr/>
          <p:nvPr/>
        </p:nvSpPr>
        <p:spPr>
          <a:xfrm>
            <a:off x="9753703" y="661336"/>
            <a:ext cx="905673" cy="308231"/>
          </a:xfrm>
          <a:custGeom>
            <a:avLst/>
            <a:gdLst>
              <a:gd name="connsiteX0" fmla="*/ 0 w 905673"/>
              <a:gd name="connsiteY0" fmla="*/ 30823 h 308231"/>
              <a:gd name="connsiteX1" fmla="*/ 30823 w 905673"/>
              <a:gd name="connsiteY1" fmla="*/ 0 h 308231"/>
              <a:gd name="connsiteX2" fmla="*/ 874850 w 905673"/>
              <a:gd name="connsiteY2" fmla="*/ 0 h 308231"/>
              <a:gd name="connsiteX3" fmla="*/ 905673 w 905673"/>
              <a:gd name="connsiteY3" fmla="*/ 30823 h 308231"/>
              <a:gd name="connsiteX4" fmla="*/ 905673 w 905673"/>
              <a:gd name="connsiteY4" fmla="*/ 277408 h 308231"/>
              <a:gd name="connsiteX5" fmla="*/ 874850 w 905673"/>
              <a:gd name="connsiteY5" fmla="*/ 308231 h 308231"/>
              <a:gd name="connsiteX6" fmla="*/ 30823 w 905673"/>
              <a:gd name="connsiteY6" fmla="*/ 308231 h 308231"/>
              <a:gd name="connsiteX7" fmla="*/ 0 w 905673"/>
              <a:gd name="connsiteY7" fmla="*/ 277408 h 308231"/>
              <a:gd name="connsiteX8" fmla="*/ 0 w 905673"/>
              <a:gd name="connsiteY8" fmla="*/ 30823 h 308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5673" h="308231">
                <a:moveTo>
                  <a:pt x="0" y="30823"/>
                </a:moveTo>
                <a:cubicBezTo>
                  <a:pt x="0" y="13800"/>
                  <a:pt x="13800" y="0"/>
                  <a:pt x="30823" y="0"/>
                </a:cubicBezTo>
                <a:lnTo>
                  <a:pt x="874850" y="0"/>
                </a:lnTo>
                <a:cubicBezTo>
                  <a:pt x="891873" y="0"/>
                  <a:pt x="905673" y="13800"/>
                  <a:pt x="905673" y="30823"/>
                </a:cubicBezTo>
                <a:lnTo>
                  <a:pt x="905673" y="277408"/>
                </a:lnTo>
                <a:cubicBezTo>
                  <a:pt x="905673" y="294431"/>
                  <a:pt x="891873" y="308231"/>
                  <a:pt x="874850" y="308231"/>
                </a:cubicBezTo>
                <a:lnTo>
                  <a:pt x="30823" y="308231"/>
                </a:lnTo>
                <a:cubicBezTo>
                  <a:pt x="13800" y="308231"/>
                  <a:pt x="0" y="294431"/>
                  <a:pt x="0" y="277408"/>
                </a:cubicBezTo>
                <a:lnTo>
                  <a:pt x="0" y="3082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6896" tIns="56896" rIns="56896" bIns="133224" numCol="1" spcCol="1270" anchor="t" anchorCtr="0">
            <a:noAutofit/>
          </a:bodyPr>
          <a:lstStyle/>
          <a:p>
            <a:pPr lvl="0" indent="0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700">
                <a:latin typeface="Calibri" panose="020F0502020204030204" pitchFamily="34" charset="0"/>
                <a:cs typeface="Calibri" panose="020F0502020204030204" pitchFamily="34" charset="0"/>
              </a:rPr>
              <a:t>Employee Step 7: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5421BF-7EAA-427E-9961-3C0293FCC25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20580" y="95459"/>
            <a:ext cx="8523690" cy="369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0347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What is the PROCESS for an </a:t>
            </a:r>
            <a:r>
              <a:rPr lang="en-US" sz="1800" b="1" spc="0">
                <a:solidFill>
                  <a:srgbClr val="10347C"/>
                </a:solidFill>
                <a:latin typeface="Calibri"/>
                <a:ea typeface="+mn-ea"/>
                <a:cs typeface="Calibri"/>
              </a:rPr>
              <a:t>Appellant/Employee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0347C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filing a CT Paid Leave Appeal?</a:t>
            </a:r>
            <a:r>
              <a:rPr lang="en-US" sz="1800" b="1" spc="0">
                <a:solidFill>
                  <a:srgbClr val="10347C"/>
                </a:solidFill>
                <a:latin typeface="Calibri"/>
                <a:ea typeface="+mn-ea"/>
                <a:cs typeface="Calibri"/>
              </a:rPr>
              <a:t> </a:t>
            </a: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10347C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7AD89523-8CFB-4D52-82C1-D05DE98DB69F}"/>
              </a:ext>
            </a:extLst>
          </p:cNvPr>
          <p:cNvSpPr/>
          <p:nvPr/>
        </p:nvSpPr>
        <p:spPr>
          <a:xfrm>
            <a:off x="8144463" y="666550"/>
            <a:ext cx="905673" cy="308231"/>
          </a:xfrm>
          <a:custGeom>
            <a:avLst/>
            <a:gdLst>
              <a:gd name="connsiteX0" fmla="*/ 0 w 905673"/>
              <a:gd name="connsiteY0" fmla="*/ 30823 h 308231"/>
              <a:gd name="connsiteX1" fmla="*/ 30823 w 905673"/>
              <a:gd name="connsiteY1" fmla="*/ 0 h 308231"/>
              <a:gd name="connsiteX2" fmla="*/ 874850 w 905673"/>
              <a:gd name="connsiteY2" fmla="*/ 0 h 308231"/>
              <a:gd name="connsiteX3" fmla="*/ 905673 w 905673"/>
              <a:gd name="connsiteY3" fmla="*/ 30823 h 308231"/>
              <a:gd name="connsiteX4" fmla="*/ 905673 w 905673"/>
              <a:gd name="connsiteY4" fmla="*/ 277408 h 308231"/>
              <a:gd name="connsiteX5" fmla="*/ 874850 w 905673"/>
              <a:gd name="connsiteY5" fmla="*/ 308231 h 308231"/>
              <a:gd name="connsiteX6" fmla="*/ 30823 w 905673"/>
              <a:gd name="connsiteY6" fmla="*/ 308231 h 308231"/>
              <a:gd name="connsiteX7" fmla="*/ 0 w 905673"/>
              <a:gd name="connsiteY7" fmla="*/ 277408 h 308231"/>
              <a:gd name="connsiteX8" fmla="*/ 0 w 905673"/>
              <a:gd name="connsiteY8" fmla="*/ 30823 h 308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5673" h="308231">
                <a:moveTo>
                  <a:pt x="0" y="30823"/>
                </a:moveTo>
                <a:cubicBezTo>
                  <a:pt x="0" y="13800"/>
                  <a:pt x="13800" y="0"/>
                  <a:pt x="30823" y="0"/>
                </a:cubicBezTo>
                <a:lnTo>
                  <a:pt x="874850" y="0"/>
                </a:lnTo>
                <a:cubicBezTo>
                  <a:pt x="891873" y="0"/>
                  <a:pt x="905673" y="13800"/>
                  <a:pt x="905673" y="30823"/>
                </a:cubicBezTo>
                <a:lnTo>
                  <a:pt x="905673" y="277408"/>
                </a:lnTo>
                <a:cubicBezTo>
                  <a:pt x="905673" y="294431"/>
                  <a:pt x="891873" y="308231"/>
                  <a:pt x="874850" y="308231"/>
                </a:cubicBezTo>
                <a:lnTo>
                  <a:pt x="30823" y="308231"/>
                </a:lnTo>
                <a:cubicBezTo>
                  <a:pt x="13800" y="308231"/>
                  <a:pt x="0" y="294431"/>
                  <a:pt x="0" y="277408"/>
                </a:cubicBezTo>
                <a:lnTo>
                  <a:pt x="0" y="3082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6896" tIns="56896" rIns="56896" bIns="133224" numCol="1" spcCol="1270" anchor="t" anchorCtr="0">
            <a:noAutofit/>
          </a:bodyPr>
          <a:lstStyle/>
          <a:p>
            <a:pPr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700">
                <a:latin typeface="Calibri" panose="020F0502020204030204" pitchFamily="34" charset="0"/>
                <a:cs typeface="Calibri" panose="020F0502020204030204" pitchFamily="34" charset="0"/>
              </a:rPr>
              <a:t>Employee Step 6:</a:t>
            </a: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ECF7C526-DB67-47F8-9CC1-959CEF52FE81}"/>
              </a:ext>
            </a:extLst>
          </p:cNvPr>
          <p:cNvSpPr/>
          <p:nvPr/>
        </p:nvSpPr>
        <p:spPr>
          <a:xfrm>
            <a:off x="8221829" y="914400"/>
            <a:ext cx="1436064" cy="1589422"/>
          </a:xfrm>
          <a:custGeom>
            <a:avLst/>
            <a:gdLst>
              <a:gd name="connsiteX0" fmla="*/ 0 w 1196693"/>
              <a:gd name="connsiteY0" fmla="*/ 119669 h 1589422"/>
              <a:gd name="connsiteX1" fmla="*/ 119669 w 1196693"/>
              <a:gd name="connsiteY1" fmla="*/ 0 h 1589422"/>
              <a:gd name="connsiteX2" fmla="*/ 1077024 w 1196693"/>
              <a:gd name="connsiteY2" fmla="*/ 0 h 1589422"/>
              <a:gd name="connsiteX3" fmla="*/ 1196693 w 1196693"/>
              <a:gd name="connsiteY3" fmla="*/ 119669 h 1589422"/>
              <a:gd name="connsiteX4" fmla="*/ 1196693 w 1196693"/>
              <a:gd name="connsiteY4" fmla="*/ 1469753 h 1589422"/>
              <a:gd name="connsiteX5" fmla="*/ 1077024 w 1196693"/>
              <a:gd name="connsiteY5" fmla="*/ 1589422 h 1589422"/>
              <a:gd name="connsiteX6" fmla="*/ 119669 w 1196693"/>
              <a:gd name="connsiteY6" fmla="*/ 1589422 h 1589422"/>
              <a:gd name="connsiteX7" fmla="*/ 0 w 1196693"/>
              <a:gd name="connsiteY7" fmla="*/ 1469753 h 1589422"/>
              <a:gd name="connsiteX8" fmla="*/ 0 w 1196693"/>
              <a:gd name="connsiteY8" fmla="*/ 119669 h 1589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96693" h="1589422">
                <a:moveTo>
                  <a:pt x="0" y="119669"/>
                </a:moveTo>
                <a:cubicBezTo>
                  <a:pt x="0" y="53578"/>
                  <a:pt x="53578" y="0"/>
                  <a:pt x="119669" y="0"/>
                </a:cubicBezTo>
                <a:lnTo>
                  <a:pt x="1077024" y="0"/>
                </a:lnTo>
                <a:cubicBezTo>
                  <a:pt x="1143115" y="0"/>
                  <a:pt x="1196693" y="53578"/>
                  <a:pt x="1196693" y="119669"/>
                </a:cubicBezTo>
                <a:lnTo>
                  <a:pt x="1196693" y="1469753"/>
                </a:lnTo>
                <a:cubicBezTo>
                  <a:pt x="1196693" y="1535844"/>
                  <a:pt x="1143115" y="1589422"/>
                  <a:pt x="1077024" y="1589422"/>
                </a:cubicBezTo>
                <a:lnTo>
                  <a:pt x="119669" y="1589422"/>
                </a:lnTo>
                <a:cubicBezTo>
                  <a:pt x="53578" y="1589422"/>
                  <a:pt x="0" y="1535844"/>
                  <a:pt x="0" y="1469753"/>
                </a:cubicBezTo>
                <a:lnTo>
                  <a:pt x="0" y="119669"/>
                </a:lnTo>
                <a:close/>
              </a:path>
            </a:pathLst>
          </a:custGeom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946" tIns="91946" rIns="91946" bIns="91946" numCol="1" spcCol="1270" anchor="t" anchorCtr="0">
            <a:noAutofit/>
          </a:bodyPr>
          <a:lstStyle/>
          <a:p>
            <a:pPr marL="57150" lvl="1" indent="-57150" algn="l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>
                <a:latin typeface="Calibri" panose="020F0502020204030204" pitchFamily="34" charset="0"/>
                <a:cs typeface="Calibri" panose="020F0502020204030204" pitchFamily="34" charset="0"/>
              </a:rPr>
              <a:t>Complete the appeal form </a:t>
            </a:r>
          </a:p>
          <a:p>
            <a:pPr marL="57150" lvl="1" indent="-57150" algn="l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>
                <a:latin typeface="Calibri" panose="020F0502020204030204" pitchFamily="34" charset="0"/>
                <a:cs typeface="Calibri" panose="020F0502020204030204" pitchFamily="34" charset="0"/>
              </a:rPr>
              <a:t>If available, </a:t>
            </a:r>
            <a:r>
              <a:rPr lang="en-US" sz="800" b="0" i="0">
                <a:solidFill>
                  <a:srgbClr val="201F1E"/>
                </a:solidFill>
                <a:effectLst/>
                <a:latin typeface="Calibri" panose="020F0502020204030204" pitchFamily="34" charset="0"/>
              </a:rPr>
              <a:t>If available, attach a copy of the denial letter</a:t>
            </a:r>
          </a:p>
          <a:p>
            <a:pPr marL="57150" lvl="1" indent="-57150" algn="l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>
                <a:latin typeface="Calibri" panose="020F0502020204030204" pitchFamily="34" charset="0"/>
                <a:cs typeface="Calibri" panose="020F0502020204030204" pitchFamily="34" charset="0"/>
              </a:rPr>
              <a:t>Submit the appeal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43BE876B-06A2-48CF-A207-D4CF1FC84A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63151" y="680807"/>
            <a:ext cx="367499" cy="225266"/>
          </a:xfrm>
          <a:custGeom>
            <a:avLst/>
            <a:gdLst>
              <a:gd name="connsiteX0" fmla="*/ 0 w 367499"/>
              <a:gd name="connsiteY0" fmla="*/ 45053 h 225266"/>
              <a:gd name="connsiteX1" fmla="*/ 254866 w 367499"/>
              <a:gd name="connsiteY1" fmla="*/ 45053 h 225266"/>
              <a:gd name="connsiteX2" fmla="*/ 254866 w 367499"/>
              <a:gd name="connsiteY2" fmla="*/ 0 h 225266"/>
              <a:gd name="connsiteX3" fmla="*/ 367499 w 367499"/>
              <a:gd name="connsiteY3" fmla="*/ 112633 h 225266"/>
              <a:gd name="connsiteX4" fmla="*/ 254866 w 367499"/>
              <a:gd name="connsiteY4" fmla="*/ 225266 h 225266"/>
              <a:gd name="connsiteX5" fmla="*/ 254866 w 367499"/>
              <a:gd name="connsiteY5" fmla="*/ 180213 h 225266"/>
              <a:gd name="connsiteX6" fmla="*/ 0 w 367499"/>
              <a:gd name="connsiteY6" fmla="*/ 180213 h 225266"/>
              <a:gd name="connsiteX7" fmla="*/ 0 w 367499"/>
              <a:gd name="connsiteY7" fmla="*/ 45053 h 225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7499" h="225266">
                <a:moveTo>
                  <a:pt x="0" y="45053"/>
                </a:moveTo>
                <a:lnTo>
                  <a:pt x="254866" y="45053"/>
                </a:lnTo>
                <a:lnTo>
                  <a:pt x="254866" y="0"/>
                </a:lnTo>
                <a:lnTo>
                  <a:pt x="367499" y="112633"/>
                </a:lnTo>
                <a:lnTo>
                  <a:pt x="254866" y="225266"/>
                </a:lnTo>
                <a:lnTo>
                  <a:pt x="254866" y="180213"/>
                </a:lnTo>
                <a:lnTo>
                  <a:pt x="0" y="180213"/>
                </a:lnTo>
                <a:lnTo>
                  <a:pt x="0" y="45053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45053" rIns="67580" bIns="45053" numCol="1" spcCol="1270" anchor="ctr" anchorCtr="0">
            <a:noAutofit/>
          </a:bodyPr>
          <a:lstStyle/>
          <a:p>
            <a:pPr marL="0" lvl="0" indent="0" algn="ctr" defTabSz="177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400" kern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8632B45E-405B-4C8B-A30D-C939D7BF349C}"/>
              </a:ext>
            </a:extLst>
          </p:cNvPr>
          <p:cNvSpPr/>
          <p:nvPr/>
        </p:nvSpPr>
        <p:spPr>
          <a:xfrm>
            <a:off x="237808" y="2759826"/>
            <a:ext cx="1507577" cy="302400"/>
          </a:xfrm>
          <a:custGeom>
            <a:avLst/>
            <a:gdLst>
              <a:gd name="connsiteX0" fmla="*/ 0 w 1507577"/>
              <a:gd name="connsiteY0" fmla="*/ 30240 h 302400"/>
              <a:gd name="connsiteX1" fmla="*/ 30240 w 1507577"/>
              <a:gd name="connsiteY1" fmla="*/ 0 h 302400"/>
              <a:gd name="connsiteX2" fmla="*/ 1477337 w 1507577"/>
              <a:gd name="connsiteY2" fmla="*/ 0 h 302400"/>
              <a:gd name="connsiteX3" fmla="*/ 1507577 w 1507577"/>
              <a:gd name="connsiteY3" fmla="*/ 30240 h 302400"/>
              <a:gd name="connsiteX4" fmla="*/ 1507577 w 1507577"/>
              <a:gd name="connsiteY4" fmla="*/ 272160 h 302400"/>
              <a:gd name="connsiteX5" fmla="*/ 1477337 w 1507577"/>
              <a:gd name="connsiteY5" fmla="*/ 302400 h 302400"/>
              <a:gd name="connsiteX6" fmla="*/ 30240 w 1507577"/>
              <a:gd name="connsiteY6" fmla="*/ 302400 h 302400"/>
              <a:gd name="connsiteX7" fmla="*/ 0 w 1507577"/>
              <a:gd name="connsiteY7" fmla="*/ 272160 h 302400"/>
              <a:gd name="connsiteX8" fmla="*/ 0 w 1507577"/>
              <a:gd name="connsiteY8" fmla="*/ 30240 h 30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07577" h="302400">
                <a:moveTo>
                  <a:pt x="0" y="30240"/>
                </a:moveTo>
                <a:cubicBezTo>
                  <a:pt x="0" y="13539"/>
                  <a:pt x="13539" y="0"/>
                  <a:pt x="30240" y="0"/>
                </a:cubicBezTo>
                <a:lnTo>
                  <a:pt x="1477337" y="0"/>
                </a:lnTo>
                <a:cubicBezTo>
                  <a:pt x="1494038" y="0"/>
                  <a:pt x="1507577" y="13539"/>
                  <a:pt x="1507577" y="30240"/>
                </a:cubicBezTo>
                <a:lnTo>
                  <a:pt x="1507577" y="272160"/>
                </a:lnTo>
                <a:cubicBezTo>
                  <a:pt x="1507577" y="288861"/>
                  <a:pt x="1494038" y="302400"/>
                  <a:pt x="1477337" y="302400"/>
                </a:cubicBezTo>
                <a:lnTo>
                  <a:pt x="30240" y="302400"/>
                </a:lnTo>
                <a:cubicBezTo>
                  <a:pt x="13539" y="302400"/>
                  <a:pt x="0" y="288861"/>
                  <a:pt x="0" y="272160"/>
                </a:cubicBezTo>
                <a:lnTo>
                  <a:pt x="0" y="3024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784" tIns="49784" rIns="49784" bIns="127470" numCol="1" spcCol="1270" anchor="t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b="1" kern="1200">
                <a:solidFill>
                  <a:srgbClr val="042D7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CT DOL Step 1: </a:t>
            </a:r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F7C18327-A84A-42E9-9C12-CB5552A41069}"/>
              </a:ext>
            </a:extLst>
          </p:cNvPr>
          <p:cNvSpPr/>
          <p:nvPr/>
        </p:nvSpPr>
        <p:spPr>
          <a:xfrm>
            <a:off x="2648569" y="2757624"/>
            <a:ext cx="1749552" cy="301752"/>
          </a:xfrm>
          <a:custGeom>
            <a:avLst/>
            <a:gdLst>
              <a:gd name="connsiteX0" fmla="*/ 0 w 1507577"/>
              <a:gd name="connsiteY0" fmla="*/ 30240 h 302400"/>
              <a:gd name="connsiteX1" fmla="*/ 30240 w 1507577"/>
              <a:gd name="connsiteY1" fmla="*/ 0 h 302400"/>
              <a:gd name="connsiteX2" fmla="*/ 1477337 w 1507577"/>
              <a:gd name="connsiteY2" fmla="*/ 0 h 302400"/>
              <a:gd name="connsiteX3" fmla="*/ 1507577 w 1507577"/>
              <a:gd name="connsiteY3" fmla="*/ 30240 h 302400"/>
              <a:gd name="connsiteX4" fmla="*/ 1507577 w 1507577"/>
              <a:gd name="connsiteY4" fmla="*/ 272160 h 302400"/>
              <a:gd name="connsiteX5" fmla="*/ 1477337 w 1507577"/>
              <a:gd name="connsiteY5" fmla="*/ 302400 h 302400"/>
              <a:gd name="connsiteX6" fmla="*/ 30240 w 1507577"/>
              <a:gd name="connsiteY6" fmla="*/ 302400 h 302400"/>
              <a:gd name="connsiteX7" fmla="*/ 0 w 1507577"/>
              <a:gd name="connsiteY7" fmla="*/ 272160 h 302400"/>
              <a:gd name="connsiteX8" fmla="*/ 0 w 1507577"/>
              <a:gd name="connsiteY8" fmla="*/ 30240 h 30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07577" h="302400">
                <a:moveTo>
                  <a:pt x="0" y="30240"/>
                </a:moveTo>
                <a:cubicBezTo>
                  <a:pt x="0" y="13539"/>
                  <a:pt x="13539" y="0"/>
                  <a:pt x="30240" y="0"/>
                </a:cubicBezTo>
                <a:lnTo>
                  <a:pt x="1477337" y="0"/>
                </a:lnTo>
                <a:cubicBezTo>
                  <a:pt x="1494038" y="0"/>
                  <a:pt x="1507577" y="13539"/>
                  <a:pt x="1507577" y="30240"/>
                </a:cubicBezTo>
                <a:lnTo>
                  <a:pt x="1507577" y="272160"/>
                </a:lnTo>
                <a:cubicBezTo>
                  <a:pt x="1507577" y="288861"/>
                  <a:pt x="1494038" y="302400"/>
                  <a:pt x="1477337" y="302400"/>
                </a:cubicBezTo>
                <a:lnTo>
                  <a:pt x="30240" y="302400"/>
                </a:lnTo>
                <a:cubicBezTo>
                  <a:pt x="13539" y="302400"/>
                  <a:pt x="0" y="288861"/>
                  <a:pt x="0" y="272160"/>
                </a:cubicBezTo>
                <a:lnTo>
                  <a:pt x="0" y="3024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784" tIns="49784" rIns="49784" bIns="127470" numCol="1" spcCol="1270" anchor="t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b="1" kern="1200">
                <a:solidFill>
                  <a:srgbClr val="042D7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CT </a:t>
            </a:r>
            <a:r>
              <a:rPr lang="en-US" sz="900" b="1">
                <a:solidFill>
                  <a:srgbClr val="042D7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 Step 2: </a:t>
            </a: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1A08E0C6-4E87-473D-85FA-102BDC5AEBE2}"/>
              </a:ext>
            </a:extLst>
          </p:cNvPr>
          <p:cNvSpPr/>
          <p:nvPr/>
        </p:nvSpPr>
        <p:spPr>
          <a:xfrm>
            <a:off x="6352933" y="2761488"/>
            <a:ext cx="1507577" cy="302400"/>
          </a:xfrm>
          <a:custGeom>
            <a:avLst/>
            <a:gdLst>
              <a:gd name="connsiteX0" fmla="*/ 0 w 1507577"/>
              <a:gd name="connsiteY0" fmla="*/ 30240 h 302400"/>
              <a:gd name="connsiteX1" fmla="*/ 30240 w 1507577"/>
              <a:gd name="connsiteY1" fmla="*/ 0 h 302400"/>
              <a:gd name="connsiteX2" fmla="*/ 1477337 w 1507577"/>
              <a:gd name="connsiteY2" fmla="*/ 0 h 302400"/>
              <a:gd name="connsiteX3" fmla="*/ 1507577 w 1507577"/>
              <a:gd name="connsiteY3" fmla="*/ 30240 h 302400"/>
              <a:gd name="connsiteX4" fmla="*/ 1507577 w 1507577"/>
              <a:gd name="connsiteY4" fmla="*/ 272160 h 302400"/>
              <a:gd name="connsiteX5" fmla="*/ 1477337 w 1507577"/>
              <a:gd name="connsiteY5" fmla="*/ 302400 h 302400"/>
              <a:gd name="connsiteX6" fmla="*/ 30240 w 1507577"/>
              <a:gd name="connsiteY6" fmla="*/ 302400 h 302400"/>
              <a:gd name="connsiteX7" fmla="*/ 0 w 1507577"/>
              <a:gd name="connsiteY7" fmla="*/ 272160 h 302400"/>
              <a:gd name="connsiteX8" fmla="*/ 0 w 1507577"/>
              <a:gd name="connsiteY8" fmla="*/ 30240 h 30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07577" h="302400">
                <a:moveTo>
                  <a:pt x="0" y="30240"/>
                </a:moveTo>
                <a:cubicBezTo>
                  <a:pt x="0" y="13539"/>
                  <a:pt x="13539" y="0"/>
                  <a:pt x="30240" y="0"/>
                </a:cubicBezTo>
                <a:lnTo>
                  <a:pt x="1477337" y="0"/>
                </a:lnTo>
                <a:cubicBezTo>
                  <a:pt x="1494038" y="0"/>
                  <a:pt x="1507577" y="13539"/>
                  <a:pt x="1507577" y="30240"/>
                </a:cubicBezTo>
                <a:lnTo>
                  <a:pt x="1507577" y="272160"/>
                </a:lnTo>
                <a:cubicBezTo>
                  <a:pt x="1507577" y="288861"/>
                  <a:pt x="1494038" y="302400"/>
                  <a:pt x="1477337" y="302400"/>
                </a:cubicBezTo>
                <a:lnTo>
                  <a:pt x="30240" y="302400"/>
                </a:lnTo>
                <a:cubicBezTo>
                  <a:pt x="13539" y="302400"/>
                  <a:pt x="0" y="288861"/>
                  <a:pt x="0" y="272160"/>
                </a:cubicBezTo>
                <a:lnTo>
                  <a:pt x="0" y="3024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784" tIns="49784" rIns="49784" bIns="127470" numCol="1" spcCol="1270" anchor="t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b="1" kern="1200">
                <a:solidFill>
                  <a:srgbClr val="042D7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900" b="1">
                <a:solidFill>
                  <a:srgbClr val="042D7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CT DOL Step 3:</a:t>
            </a:r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B4FF4BB5-45F1-489A-B3EE-EEB25BD76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00409" y="2823871"/>
            <a:ext cx="304736" cy="363474"/>
          </a:xfrm>
          <a:custGeom>
            <a:avLst/>
            <a:gdLst>
              <a:gd name="connsiteX0" fmla="*/ 0 w 484511"/>
              <a:gd name="connsiteY0" fmla="*/ 75069 h 375343"/>
              <a:gd name="connsiteX1" fmla="*/ 296840 w 484511"/>
              <a:gd name="connsiteY1" fmla="*/ 75069 h 375343"/>
              <a:gd name="connsiteX2" fmla="*/ 296840 w 484511"/>
              <a:gd name="connsiteY2" fmla="*/ 0 h 375343"/>
              <a:gd name="connsiteX3" fmla="*/ 484511 w 484511"/>
              <a:gd name="connsiteY3" fmla="*/ 187672 h 375343"/>
              <a:gd name="connsiteX4" fmla="*/ 296840 w 484511"/>
              <a:gd name="connsiteY4" fmla="*/ 375343 h 375343"/>
              <a:gd name="connsiteX5" fmla="*/ 296840 w 484511"/>
              <a:gd name="connsiteY5" fmla="*/ 300274 h 375343"/>
              <a:gd name="connsiteX6" fmla="*/ 0 w 484511"/>
              <a:gd name="connsiteY6" fmla="*/ 300274 h 375343"/>
              <a:gd name="connsiteX7" fmla="*/ 0 w 484511"/>
              <a:gd name="connsiteY7" fmla="*/ 75069 h 37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4511" h="375343">
                <a:moveTo>
                  <a:pt x="0" y="75069"/>
                </a:moveTo>
                <a:lnTo>
                  <a:pt x="296840" y="75069"/>
                </a:lnTo>
                <a:lnTo>
                  <a:pt x="296840" y="0"/>
                </a:lnTo>
                <a:lnTo>
                  <a:pt x="484511" y="187672"/>
                </a:lnTo>
                <a:lnTo>
                  <a:pt x="296840" y="375343"/>
                </a:lnTo>
                <a:lnTo>
                  <a:pt x="296840" y="300274"/>
                </a:lnTo>
                <a:lnTo>
                  <a:pt x="0" y="300274"/>
                </a:lnTo>
                <a:lnTo>
                  <a:pt x="0" y="75069"/>
                </a:lnTo>
                <a:close/>
              </a:path>
            </a:pathLst>
          </a:custGeom>
          <a:solidFill>
            <a:srgbClr val="062F7A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75069" rIns="112603" bIns="75069" numCol="1" spcCol="127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00" kern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0F3BF7D9-2065-4CC3-93D9-D8651A039D2E}"/>
              </a:ext>
            </a:extLst>
          </p:cNvPr>
          <p:cNvSpPr/>
          <p:nvPr/>
        </p:nvSpPr>
        <p:spPr>
          <a:xfrm>
            <a:off x="9446900" y="2761488"/>
            <a:ext cx="1507577" cy="302400"/>
          </a:xfrm>
          <a:custGeom>
            <a:avLst/>
            <a:gdLst>
              <a:gd name="connsiteX0" fmla="*/ 0 w 1507577"/>
              <a:gd name="connsiteY0" fmla="*/ 30240 h 302400"/>
              <a:gd name="connsiteX1" fmla="*/ 30240 w 1507577"/>
              <a:gd name="connsiteY1" fmla="*/ 0 h 302400"/>
              <a:gd name="connsiteX2" fmla="*/ 1477337 w 1507577"/>
              <a:gd name="connsiteY2" fmla="*/ 0 h 302400"/>
              <a:gd name="connsiteX3" fmla="*/ 1507577 w 1507577"/>
              <a:gd name="connsiteY3" fmla="*/ 30240 h 302400"/>
              <a:gd name="connsiteX4" fmla="*/ 1507577 w 1507577"/>
              <a:gd name="connsiteY4" fmla="*/ 272160 h 302400"/>
              <a:gd name="connsiteX5" fmla="*/ 1477337 w 1507577"/>
              <a:gd name="connsiteY5" fmla="*/ 302400 h 302400"/>
              <a:gd name="connsiteX6" fmla="*/ 30240 w 1507577"/>
              <a:gd name="connsiteY6" fmla="*/ 302400 h 302400"/>
              <a:gd name="connsiteX7" fmla="*/ 0 w 1507577"/>
              <a:gd name="connsiteY7" fmla="*/ 272160 h 302400"/>
              <a:gd name="connsiteX8" fmla="*/ 0 w 1507577"/>
              <a:gd name="connsiteY8" fmla="*/ 30240 h 30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07577" h="302400">
                <a:moveTo>
                  <a:pt x="0" y="30240"/>
                </a:moveTo>
                <a:cubicBezTo>
                  <a:pt x="0" y="13539"/>
                  <a:pt x="13539" y="0"/>
                  <a:pt x="30240" y="0"/>
                </a:cubicBezTo>
                <a:lnTo>
                  <a:pt x="1477337" y="0"/>
                </a:lnTo>
                <a:cubicBezTo>
                  <a:pt x="1494038" y="0"/>
                  <a:pt x="1507577" y="13539"/>
                  <a:pt x="1507577" y="30240"/>
                </a:cubicBezTo>
                <a:lnTo>
                  <a:pt x="1507577" y="272160"/>
                </a:lnTo>
                <a:cubicBezTo>
                  <a:pt x="1507577" y="288861"/>
                  <a:pt x="1494038" y="302400"/>
                  <a:pt x="1477337" y="302400"/>
                </a:cubicBezTo>
                <a:lnTo>
                  <a:pt x="30240" y="302400"/>
                </a:lnTo>
                <a:cubicBezTo>
                  <a:pt x="13539" y="302400"/>
                  <a:pt x="0" y="288861"/>
                  <a:pt x="0" y="272160"/>
                </a:cubicBezTo>
                <a:lnTo>
                  <a:pt x="0" y="3024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784" tIns="49784" rIns="49784" bIns="127470" numCol="1" spcCol="1270" anchor="t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b="1" kern="1200">
                <a:solidFill>
                  <a:srgbClr val="042D7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CT DOL Step 4: </a:t>
            </a:r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A1A0E95E-C91A-426D-AA1E-80CA1713DDD3}"/>
              </a:ext>
            </a:extLst>
          </p:cNvPr>
          <p:cNvSpPr/>
          <p:nvPr/>
        </p:nvSpPr>
        <p:spPr>
          <a:xfrm>
            <a:off x="338418" y="2953512"/>
            <a:ext cx="1875710" cy="1146644"/>
          </a:xfrm>
          <a:custGeom>
            <a:avLst/>
            <a:gdLst>
              <a:gd name="connsiteX0" fmla="*/ 0 w 1507577"/>
              <a:gd name="connsiteY0" fmla="*/ 150758 h 2283651"/>
              <a:gd name="connsiteX1" fmla="*/ 150758 w 1507577"/>
              <a:gd name="connsiteY1" fmla="*/ 0 h 2283651"/>
              <a:gd name="connsiteX2" fmla="*/ 1356819 w 1507577"/>
              <a:gd name="connsiteY2" fmla="*/ 0 h 2283651"/>
              <a:gd name="connsiteX3" fmla="*/ 1507577 w 1507577"/>
              <a:gd name="connsiteY3" fmla="*/ 150758 h 2283651"/>
              <a:gd name="connsiteX4" fmla="*/ 1507577 w 1507577"/>
              <a:gd name="connsiteY4" fmla="*/ 2132893 h 2283651"/>
              <a:gd name="connsiteX5" fmla="*/ 1356819 w 1507577"/>
              <a:gd name="connsiteY5" fmla="*/ 2283651 h 2283651"/>
              <a:gd name="connsiteX6" fmla="*/ 150758 w 1507577"/>
              <a:gd name="connsiteY6" fmla="*/ 2283651 h 2283651"/>
              <a:gd name="connsiteX7" fmla="*/ 0 w 1507577"/>
              <a:gd name="connsiteY7" fmla="*/ 2132893 h 2283651"/>
              <a:gd name="connsiteX8" fmla="*/ 0 w 1507577"/>
              <a:gd name="connsiteY8" fmla="*/ 150758 h 2283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07577" h="2283651">
                <a:moveTo>
                  <a:pt x="0" y="150758"/>
                </a:moveTo>
                <a:cubicBezTo>
                  <a:pt x="0" y="67497"/>
                  <a:pt x="67497" y="0"/>
                  <a:pt x="150758" y="0"/>
                </a:cubicBezTo>
                <a:lnTo>
                  <a:pt x="1356819" y="0"/>
                </a:lnTo>
                <a:cubicBezTo>
                  <a:pt x="1440080" y="0"/>
                  <a:pt x="1507577" y="67497"/>
                  <a:pt x="1507577" y="150758"/>
                </a:cubicBezTo>
                <a:lnTo>
                  <a:pt x="1507577" y="2132893"/>
                </a:lnTo>
                <a:cubicBezTo>
                  <a:pt x="1507577" y="2216154"/>
                  <a:pt x="1440080" y="2283651"/>
                  <a:pt x="1356819" y="2283651"/>
                </a:cubicBezTo>
                <a:lnTo>
                  <a:pt x="150758" y="2283651"/>
                </a:lnTo>
                <a:cubicBezTo>
                  <a:pt x="67497" y="2283651"/>
                  <a:pt x="0" y="2216154"/>
                  <a:pt x="0" y="2132893"/>
                </a:cubicBezTo>
                <a:lnTo>
                  <a:pt x="0" y="150758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3939" tIns="93939" rIns="93939" bIns="93939" numCol="1" spcCol="1270" anchor="t" anchorCtr="0">
            <a:noAutofit/>
          </a:bodyPr>
          <a:lstStyle/>
          <a:p>
            <a:pPr marL="117475" lvl="1" indent="-117475" algn="l" defTabSz="311150">
              <a:lnSpc>
                <a:spcPct val="90000"/>
              </a:lnSpc>
              <a:spcBef>
                <a:spcPct val="0"/>
              </a:spcBef>
              <a:spcAft>
                <a:spcPts val="500"/>
              </a:spcAft>
              <a:buChar char="•"/>
            </a:pPr>
            <a:r>
              <a:rPr lang="en-US" sz="950" kern="1200">
                <a:latin typeface="Calibri" panose="020F0502020204030204" pitchFamily="34" charset="0"/>
                <a:cs typeface="Calibri" panose="020F0502020204030204" pitchFamily="34" charset="0"/>
              </a:rPr>
              <a:t>CT DOL receives notification of the new appeal filed</a:t>
            </a:r>
          </a:p>
          <a:p>
            <a:pPr marL="117475" lvl="1" indent="-117475" algn="l" defTabSz="311150">
              <a:lnSpc>
                <a:spcPct val="90000"/>
              </a:lnSpc>
              <a:spcBef>
                <a:spcPct val="0"/>
              </a:spcBef>
              <a:spcAft>
                <a:spcPts val="500"/>
              </a:spcAft>
              <a:buChar char="•"/>
            </a:pPr>
            <a:r>
              <a:rPr lang="en-US" sz="1000" b="0" i="0">
                <a:solidFill>
                  <a:srgbClr val="201F1E"/>
                </a:solidFill>
                <a:effectLst/>
                <a:latin typeface="Calibri" panose="020F0502020204030204" pitchFamily="34" charset="0"/>
              </a:rPr>
              <a:t>After review of the submission, a request</a:t>
            </a:r>
            <a:r>
              <a:rPr lang="en-US" sz="1000">
                <a:solidFill>
                  <a:srgbClr val="201F1E"/>
                </a:solidFill>
                <a:latin typeface="Calibri" panose="020F0502020204030204" pitchFamily="34" charset="0"/>
              </a:rPr>
              <a:t> is sent to CTPL Authority or Employer to send the file record</a:t>
            </a: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36B8DBF8-A902-4A56-B51D-F6573C45DEDC}"/>
              </a:ext>
            </a:extLst>
          </p:cNvPr>
          <p:cNvSpPr/>
          <p:nvPr/>
        </p:nvSpPr>
        <p:spPr>
          <a:xfrm>
            <a:off x="2732867" y="2953512"/>
            <a:ext cx="3106202" cy="1279496"/>
          </a:xfrm>
          <a:custGeom>
            <a:avLst/>
            <a:gdLst>
              <a:gd name="connsiteX0" fmla="*/ 0 w 1507577"/>
              <a:gd name="connsiteY0" fmla="*/ 150758 h 2283651"/>
              <a:gd name="connsiteX1" fmla="*/ 150758 w 1507577"/>
              <a:gd name="connsiteY1" fmla="*/ 0 h 2283651"/>
              <a:gd name="connsiteX2" fmla="*/ 1356819 w 1507577"/>
              <a:gd name="connsiteY2" fmla="*/ 0 h 2283651"/>
              <a:gd name="connsiteX3" fmla="*/ 1507577 w 1507577"/>
              <a:gd name="connsiteY3" fmla="*/ 150758 h 2283651"/>
              <a:gd name="connsiteX4" fmla="*/ 1507577 w 1507577"/>
              <a:gd name="connsiteY4" fmla="*/ 2132893 h 2283651"/>
              <a:gd name="connsiteX5" fmla="*/ 1356819 w 1507577"/>
              <a:gd name="connsiteY5" fmla="*/ 2283651 h 2283651"/>
              <a:gd name="connsiteX6" fmla="*/ 150758 w 1507577"/>
              <a:gd name="connsiteY6" fmla="*/ 2283651 h 2283651"/>
              <a:gd name="connsiteX7" fmla="*/ 0 w 1507577"/>
              <a:gd name="connsiteY7" fmla="*/ 2132893 h 2283651"/>
              <a:gd name="connsiteX8" fmla="*/ 0 w 1507577"/>
              <a:gd name="connsiteY8" fmla="*/ 150758 h 2283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07577" h="2283651">
                <a:moveTo>
                  <a:pt x="0" y="150758"/>
                </a:moveTo>
                <a:cubicBezTo>
                  <a:pt x="0" y="67497"/>
                  <a:pt x="67497" y="0"/>
                  <a:pt x="150758" y="0"/>
                </a:cubicBezTo>
                <a:lnTo>
                  <a:pt x="1356819" y="0"/>
                </a:lnTo>
                <a:cubicBezTo>
                  <a:pt x="1440080" y="0"/>
                  <a:pt x="1507577" y="67497"/>
                  <a:pt x="1507577" y="150758"/>
                </a:cubicBezTo>
                <a:lnTo>
                  <a:pt x="1507577" y="2132893"/>
                </a:lnTo>
                <a:cubicBezTo>
                  <a:pt x="1507577" y="2216154"/>
                  <a:pt x="1440080" y="2283651"/>
                  <a:pt x="1356819" y="2283651"/>
                </a:cubicBezTo>
                <a:lnTo>
                  <a:pt x="150758" y="2283651"/>
                </a:lnTo>
                <a:cubicBezTo>
                  <a:pt x="67497" y="2283651"/>
                  <a:pt x="0" y="2216154"/>
                  <a:pt x="0" y="2132893"/>
                </a:cubicBezTo>
                <a:lnTo>
                  <a:pt x="0" y="150758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3939" tIns="93939" rIns="93939" bIns="93939" numCol="1" spcCol="1270" anchor="t" anchorCtr="0">
            <a:noAutofit/>
          </a:bodyPr>
          <a:lstStyle/>
          <a:p>
            <a:pPr marL="117475" lvl="1" indent="-117475" algn="l" defTabSz="311150">
              <a:spcBef>
                <a:spcPct val="0"/>
              </a:spcBef>
              <a:spcAft>
                <a:spcPts val="500"/>
              </a:spcAft>
              <a:buChar char="•"/>
            </a:pPr>
            <a:r>
              <a:rPr lang="en-US" sz="900">
                <a:latin typeface="Calibri" panose="020F0502020204030204" pitchFamily="34" charset="0"/>
                <a:cs typeface="Calibri" panose="020F0502020204030204" pitchFamily="34" charset="0"/>
              </a:rPr>
              <a:t>After the file record is uploaded,  </a:t>
            </a:r>
            <a:r>
              <a:rPr lang="en-US" sz="900" kern="1200">
                <a:latin typeface="Calibri" panose="020F0502020204030204" pitchFamily="34" charset="0"/>
                <a:cs typeface="Calibri" panose="020F0502020204030204" pitchFamily="34" charset="0"/>
              </a:rPr>
              <a:t>CT DOL reviews the information and determines whether the appeal was filed within the appeal period </a:t>
            </a:r>
          </a:p>
          <a:p>
            <a:pPr marL="117475" lvl="1" indent="-117475" algn="l" defTabSz="311150">
              <a:spcBef>
                <a:spcPct val="0"/>
              </a:spcBef>
              <a:spcAft>
                <a:spcPts val="500"/>
              </a:spcAft>
              <a:buChar char="•"/>
            </a:pPr>
            <a:r>
              <a:rPr lang="en-US" sz="900">
                <a:latin typeface="Calibri" panose="020F0502020204030204" pitchFamily="34" charset="0"/>
                <a:cs typeface="Calibri" panose="020F0502020204030204" pitchFamily="34" charset="0"/>
              </a:rPr>
              <a:t>CT DOL may request additional optional data from either/both the employee or employer</a:t>
            </a:r>
          </a:p>
          <a:p>
            <a:pPr marL="117475" lvl="1" indent="-117475" algn="l" defTabSz="311150">
              <a:spcBef>
                <a:spcPct val="0"/>
              </a:spcBef>
              <a:spcAft>
                <a:spcPts val="500"/>
              </a:spcAft>
              <a:buChar char="•"/>
            </a:pPr>
            <a:r>
              <a:rPr lang="en-US" sz="900">
                <a:latin typeface="Calibri" panose="020F0502020204030204" pitchFamily="34" charset="0"/>
                <a:cs typeface="Calibri" panose="020F0502020204030204" pitchFamily="34" charset="0"/>
              </a:rPr>
              <a:t>If CT DOL decides a hearing is needed, an email with the hearing details will be sent out to both parties</a:t>
            </a:r>
            <a:endParaRPr lang="en-US" sz="900" kern="12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algn="l" defTabSz="311150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</a:pPr>
            <a:endParaRPr lang="en-US" sz="900" kern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A68CDA68-BF9C-4088-9149-56F96B434F33}"/>
              </a:ext>
            </a:extLst>
          </p:cNvPr>
          <p:cNvSpPr/>
          <p:nvPr/>
        </p:nvSpPr>
        <p:spPr>
          <a:xfrm>
            <a:off x="6435091" y="2953512"/>
            <a:ext cx="2179272" cy="2662621"/>
          </a:xfrm>
          <a:custGeom>
            <a:avLst/>
            <a:gdLst>
              <a:gd name="connsiteX0" fmla="*/ 0 w 1507577"/>
              <a:gd name="connsiteY0" fmla="*/ 150758 h 2283651"/>
              <a:gd name="connsiteX1" fmla="*/ 150758 w 1507577"/>
              <a:gd name="connsiteY1" fmla="*/ 0 h 2283651"/>
              <a:gd name="connsiteX2" fmla="*/ 1356819 w 1507577"/>
              <a:gd name="connsiteY2" fmla="*/ 0 h 2283651"/>
              <a:gd name="connsiteX3" fmla="*/ 1507577 w 1507577"/>
              <a:gd name="connsiteY3" fmla="*/ 150758 h 2283651"/>
              <a:gd name="connsiteX4" fmla="*/ 1507577 w 1507577"/>
              <a:gd name="connsiteY4" fmla="*/ 2132893 h 2283651"/>
              <a:gd name="connsiteX5" fmla="*/ 1356819 w 1507577"/>
              <a:gd name="connsiteY5" fmla="*/ 2283651 h 2283651"/>
              <a:gd name="connsiteX6" fmla="*/ 150758 w 1507577"/>
              <a:gd name="connsiteY6" fmla="*/ 2283651 h 2283651"/>
              <a:gd name="connsiteX7" fmla="*/ 0 w 1507577"/>
              <a:gd name="connsiteY7" fmla="*/ 2132893 h 2283651"/>
              <a:gd name="connsiteX8" fmla="*/ 0 w 1507577"/>
              <a:gd name="connsiteY8" fmla="*/ 150758 h 2283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07577" h="2283651">
                <a:moveTo>
                  <a:pt x="0" y="150758"/>
                </a:moveTo>
                <a:cubicBezTo>
                  <a:pt x="0" y="67497"/>
                  <a:pt x="67497" y="0"/>
                  <a:pt x="150758" y="0"/>
                </a:cubicBezTo>
                <a:lnTo>
                  <a:pt x="1356819" y="0"/>
                </a:lnTo>
                <a:cubicBezTo>
                  <a:pt x="1440080" y="0"/>
                  <a:pt x="1507577" y="67497"/>
                  <a:pt x="1507577" y="150758"/>
                </a:cubicBezTo>
                <a:lnTo>
                  <a:pt x="1507577" y="2132893"/>
                </a:lnTo>
                <a:cubicBezTo>
                  <a:pt x="1507577" y="2216154"/>
                  <a:pt x="1440080" y="2283651"/>
                  <a:pt x="1356819" y="2283651"/>
                </a:cubicBezTo>
                <a:lnTo>
                  <a:pt x="150758" y="2283651"/>
                </a:lnTo>
                <a:cubicBezTo>
                  <a:pt x="67497" y="2283651"/>
                  <a:pt x="0" y="2216154"/>
                  <a:pt x="0" y="2132893"/>
                </a:cubicBezTo>
                <a:lnTo>
                  <a:pt x="0" y="150758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3939" tIns="93939" rIns="93939" bIns="93939" numCol="1" spcCol="1270" anchor="t" anchorCtr="0">
            <a:noAutofit/>
          </a:bodyPr>
          <a:lstStyle/>
          <a:p>
            <a:pPr marL="117475" lvl="1" indent="-117475" algn="l" defTabSz="311150">
              <a:spcBef>
                <a:spcPct val="0"/>
              </a:spcBef>
              <a:spcAft>
                <a:spcPts val="500"/>
              </a:spcAft>
              <a:buChar char="•"/>
            </a:pPr>
            <a:r>
              <a:rPr lang="en-US" sz="950">
                <a:latin typeface="Calibri" panose="020F0502020204030204" pitchFamily="34" charset="0"/>
                <a:cs typeface="Calibri" panose="020F0502020204030204" pitchFamily="34" charset="0"/>
              </a:rPr>
              <a:t>CT DOL reviews the appeal, files attached, and information obtained at a hearing, if applicable </a:t>
            </a:r>
          </a:p>
          <a:p>
            <a:pPr marL="117475" lvl="1" indent="-117475" defTabSz="311150">
              <a:spcBef>
                <a:spcPct val="0"/>
              </a:spcBef>
              <a:spcAft>
                <a:spcPts val="500"/>
              </a:spcAft>
              <a:buFontTx/>
              <a:buChar char="•"/>
            </a:pPr>
            <a:r>
              <a:rPr lang="en-US" sz="950">
                <a:latin typeface="Calibri" panose="020F0502020204030204" pitchFamily="34" charset="0"/>
                <a:cs typeface="Calibri" panose="020F0502020204030204" pitchFamily="34" charset="0"/>
              </a:rPr>
              <a:t>If CT DOL finds the appeal was filed late </a:t>
            </a:r>
            <a:r>
              <a:rPr lang="en-US" sz="950" b="1">
                <a:latin typeface="Calibri" panose="020F0502020204030204" pitchFamily="34" charset="0"/>
                <a:cs typeface="Calibri" panose="020F0502020204030204" pitchFamily="34" charset="0"/>
              </a:rPr>
              <a:t>without good cause</a:t>
            </a:r>
            <a:r>
              <a:rPr lang="en-US" sz="950">
                <a:latin typeface="Calibri" panose="020F0502020204030204" pitchFamily="34" charset="0"/>
                <a:cs typeface="Calibri" panose="020F0502020204030204" pitchFamily="34" charset="0"/>
              </a:rPr>
              <a:t>, it will issue a decision dismissing the appeal for lack of jurisdiction</a:t>
            </a:r>
          </a:p>
          <a:p>
            <a:pPr marL="117475" lvl="1" indent="-117475" defTabSz="311150">
              <a:spcBef>
                <a:spcPct val="0"/>
              </a:spcBef>
              <a:spcAft>
                <a:spcPts val="500"/>
              </a:spcAft>
              <a:buFontTx/>
              <a:buChar char="•"/>
            </a:pPr>
            <a:r>
              <a:rPr lang="en-US" sz="950">
                <a:latin typeface="Calibri" panose="020F0502020204030204" pitchFamily="34" charset="0"/>
                <a:cs typeface="Calibri" panose="020F0502020204030204" pitchFamily="34" charset="0"/>
              </a:rPr>
              <a:t>In all other cases, CT DOL will review the merits of the appeal based on the file record and any additional evidence provided</a:t>
            </a:r>
          </a:p>
          <a:p>
            <a:pPr marL="0" lvl="1" defTabSz="311150">
              <a:spcBef>
                <a:spcPct val="0"/>
              </a:spcBef>
              <a:spcAft>
                <a:spcPts val="500"/>
              </a:spcAft>
            </a:pPr>
            <a:endParaRPr lang="en-US" sz="95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defTabSz="311150">
              <a:spcBef>
                <a:spcPct val="0"/>
              </a:spcBef>
              <a:spcAft>
                <a:spcPts val="500"/>
              </a:spcAft>
            </a:pPr>
            <a:endParaRPr lang="en-US" sz="95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7475" lvl="1" indent="-117475" algn="l" defTabSz="311150">
              <a:spcBef>
                <a:spcPct val="0"/>
              </a:spcBef>
              <a:spcAft>
                <a:spcPts val="500"/>
              </a:spcAft>
              <a:buChar char="•"/>
            </a:pPr>
            <a:endParaRPr lang="en-US" sz="9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Freeform: Shape 64">
            <a:extLst>
              <a:ext uri="{FF2B5EF4-FFF2-40B4-BE49-F238E27FC236}">
                <a16:creationId xmlns:a16="http://schemas.microsoft.com/office/drawing/2014/main" id="{C4539714-AB4B-4E4C-90D3-857148A18980}"/>
              </a:ext>
            </a:extLst>
          </p:cNvPr>
          <p:cNvSpPr/>
          <p:nvPr/>
        </p:nvSpPr>
        <p:spPr>
          <a:xfrm>
            <a:off x="3392560" y="914400"/>
            <a:ext cx="1380744" cy="1589422"/>
          </a:xfrm>
          <a:custGeom>
            <a:avLst/>
            <a:gdLst>
              <a:gd name="connsiteX0" fmla="*/ 0 w 1194230"/>
              <a:gd name="connsiteY0" fmla="*/ 119423 h 1589422"/>
              <a:gd name="connsiteX1" fmla="*/ 119423 w 1194230"/>
              <a:gd name="connsiteY1" fmla="*/ 0 h 1589422"/>
              <a:gd name="connsiteX2" fmla="*/ 1074807 w 1194230"/>
              <a:gd name="connsiteY2" fmla="*/ 0 h 1589422"/>
              <a:gd name="connsiteX3" fmla="*/ 1194230 w 1194230"/>
              <a:gd name="connsiteY3" fmla="*/ 119423 h 1589422"/>
              <a:gd name="connsiteX4" fmla="*/ 1194230 w 1194230"/>
              <a:gd name="connsiteY4" fmla="*/ 1469999 h 1589422"/>
              <a:gd name="connsiteX5" fmla="*/ 1074807 w 1194230"/>
              <a:gd name="connsiteY5" fmla="*/ 1589422 h 1589422"/>
              <a:gd name="connsiteX6" fmla="*/ 119423 w 1194230"/>
              <a:gd name="connsiteY6" fmla="*/ 1589422 h 1589422"/>
              <a:gd name="connsiteX7" fmla="*/ 0 w 1194230"/>
              <a:gd name="connsiteY7" fmla="*/ 1469999 h 1589422"/>
              <a:gd name="connsiteX8" fmla="*/ 0 w 1194230"/>
              <a:gd name="connsiteY8" fmla="*/ 119423 h 1589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94230" h="1589422">
                <a:moveTo>
                  <a:pt x="0" y="119423"/>
                </a:moveTo>
                <a:cubicBezTo>
                  <a:pt x="0" y="53467"/>
                  <a:pt x="53467" y="0"/>
                  <a:pt x="119423" y="0"/>
                </a:cubicBezTo>
                <a:lnTo>
                  <a:pt x="1074807" y="0"/>
                </a:lnTo>
                <a:cubicBezTo>
                  <a:pt x="1140763" y="0"/>
                  <a:pt x="1194230" y="53467"/>
                  <a:pt x="1194230" y="119423"/>
                </a:cubicBezTo>
                <a:lnTo>
                  <a:pt x="1194230" y="1469999"/>
                </a:lnTo>
                <a:cubicBezTo>
                  <a:pt x="1194230" y="1535955"/>
                  <a:pt x="1140763" y="1589422"/>
                  <a:pt x="1074807" y="1589422"/>
                </a:cubicBezTo>
                <a:lnTo>
                  <a:pt x="119423" y="1589422"/>
                </a:lnTo>
                <a:cubicBezTo>
                  <a:pt x="53467" y="1589422"/>
                  <a:pt x="0" y="1535955"/>
                  <a:pt x="0" y="1469999"/>
                </a:cubicBezTo>
                <a:lnTo>
                  <a:pt x="0" y="119423"/>
                </a:lnTo>
                <a:close/>
              </a:path>
            </a:pathLst>
          </a:custGeom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874" tIns="91874" rIns="91874" bIns="91874" numCol="1" spcCol="1270" anchor="t" anchorCtr="0">
            <a:noAutofit/>
          </a:bodyPr>
          <a:lstStyle/>
          <a:p>
            <a:pPr marL="57150" lvl="1" indent="-57150" algn="l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kern="1200">
                <a:latin typeface="Calibri" panose="020F0502020204030204" pitchFamily="34" charset="0"/>
                <a:cs typeface="Calibri" panose="020F0502020204030204" pitchFamily="34" charset="0"/>
              </a:rPr>
              <a:t>Sign in with your ct.gov credentials</a:t>
            </a:r>
          </a:p>
          <a:p>
            <a:pPr marL="57150" lvl="1" indent="-57150" algn="l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kern="1200">
                <a:latin typeface="Calibri" panose="020F0502020204030204" pitchFamily="34" charset="0"/>
                <a:cs typeface="Calibri" panose="020F0502020204030204" pitchFamily="34" charset="0"/>
              </a:rPr>
              <a:t>If you do not have an existing account, sign up for one</a:t>
            </a:r>
          </a:p>
          <a:p>
            <a:pPr marL="0" lvl="1" algn="l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en-US" sz="3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49DF3BFA-54AC-4608-9856-ABB486BFB54A}"/>
              </a:ext>
            </a:extLst>
          </p:cNvPr>
          <p:cNvSpPr/>
          <p:nvPr/>
        </p:nvSpPr>
        <p:spPr>
          <a:xfrm>
            <a:off x="4989039" y="914400"/>
            <a:ext cx="1436064" cy="1589422"/>
          </a:xfrm>
          <a:custGeom>
            <a:avLst/>
            <a:gdLst>
              <a:gd name="connsiteX0" fmla="*/ 0 w 1195461"/>
              <a:gd name="connsiteY0" fmla="*/ 119546 h 1589422"/>
              <a:gd name="connsiteX1" fmla="*/ 119546 w 1195461"/>
              <a:gd name="connsiteY1" fmla="*/ 0 h 1589422"/>
              <a:gd name="connsiteX2" fmla="*/ 1075915 w 1195461"/>
              <a:gd name="connsiteY2" fmla="*/ 0 h 1589422"/>
              <a:gd name="connsiteX3" fmla="*/ 1195461 w 1195461"/>
              <a:gd name="connsiteY3" fmla="*/ 119546 h 1589422"/>
              <a:gd name="connsiteX4" fmla="*/ 1195461 w 1195461"/>
              <a:gd name="connsiteY4" fmla="*/ 1469876 h 1589422"/>
              <a:gd name="connsiteX5" fmla="*/ 1075915 w 1195461"/>
              <a:gd name="connsiteY5" fmla="*/ 1589422 h 1589422"/>
              <a:gd name="connsiteX6" fmla="*/ 119546 w 1195461"/>
              <a:gd name="connsiteY6" fmla="*/ 1589422 h 1589422"/>
              <a:gd name="connsiteX7" fmla="*/ 0 w 1195461"/>
              <a:gd name="connsiteY7" fmla="*/ 1469876 h 1589422"/>
              <a:gd name="connsiteX8" fmla="*/ 0 w 1195461"/>
              <a:gd name="connsiteY8" fmla="*/ 119546 h 1589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95461" h="1589422">
                <a:moveTo>
                  <a:pt x="0" y="119546"/>
                </a:moveTo>
                <a:cubicBezTo>
                  <a:pt x="0" y="53523"/>
                  <a:pt x="53523" y="0"/>
                  <a:pt x="119546" y="0"/>
                </a:cubicBezTo>
                <a:lnTo>
                  <a:pt x="1075915" y="0"/>
                </a:lnTo>
                <a:cubicBezTo>
                  <a:pt x="1141938" y="0"/>
                  <a:pt x="1195461" y="53523"/>
                  <a:pt x="1195461" y="119546"/>
                </a:cubicBezTo>
                <a:lnTo>
                  <a:pt x="1195461" y="1469876"/>
                </a:lnTo>
                <a:cubicBezTo>
                  <a:pt x="1195461" y="1535899"/>
                  <a:pt x="1141938" y="1589422"/>
                  <a:pt x="1075915" y="1589422"/>
                </a:cubicBezTo>
                <a:lnTo>
                  <a:pt x="119546" y="1589422"/>
                </a:lnTo>
                <a:cubicBezTo>
                  <a:pt x="53523" y="1589422"/>
                  <a:pt x="0" y="1535899"/>
                  <a:pt x="0" y="1469876"/>
                </a:cubicBezTo>
                <a:lnTo>
                  <a:pt x="0" y="119546"/>
                </a:lnTo>
                <a:close/>
              </a:path>
            </a:pathLst>
          </a:custGeom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910" tIns="91910" rIns="91910" bIns="91910" numCol="1" spcCol="1270" anchor="t" anchorCtr="0">
            <a:noAutofit/>
          </a:bodyPr>
          <a:lstStyle/>
          <a:p>
            <a:pPr marL="57150" lvl="1" indent="-57150" algn="l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kern="1200">
                <a:latin typeface="Calibri" panose="020F0502020204030204" pitchFamily="34" charset="0"/>
                <a:cs typeface="Calibri" panose="020F0502020204030204" pitchFamily="34" charset="0"/>
              </a:rPr>
              <a:t>If the system </a:t>
            </a:r>
            <a:r>
              <a:rPr lang="en-US" sz="800" kern="12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DOESN’T</a:t>
            </a:r>
            <a:r>
              <a:rPr lang="en-US" sz="800" kern="1200">
                <a:latin typeface="Calibri" panose="020F0502020204030204" pitchFamily="34" charset="0"/>
                <a:cs typeface="Calibri" panose="020F0502020204030204" pitchFamily="34" charset="0"/>
              </a:rPr>
              <a:t> find an existing appeal, it will present “GET STARTED” button</a:t>
            </a:r>
          </a:p>
          <a:p>
            <a:pPr marL="57150" lvl="1" indent="-57150" algn="l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kern="1200">
                <a:latin typeface="Calibri" panose="020F0502020204030204" pitchFamily="34" charset="0"/>
                <a:cs typeface="Calibri" panose="020F0502020204030204" pitchFamily="34" charset="0"/>
              </a:rPr>
              <a:t>If the system </a:t>
            </a:r>
            <a:r>
              <a:rPr lang="en-US" sz="800" kern="12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DOES</a:t>
            </a:r>
            <a:r>
              <a:rPr lang="en-US" sz="800" kern="1200">
                <a:latin typeface="Calibri" panose="020F0502020204030204" pitchFamily="34" charset="0"/>
                <a:cs typeface="Calibri" panose="020F0502020204030204" pitchFamily="34" charset="0"/>
              </a:rPr>
              <a:t> find an existing appeal in the system, the employee/representative  will be brought to the Appeal Dashboard and only be able to view the record and upload additional documentation</a:t>
            </a: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F4F0240E-3535-4497-A602-024BEC0CF7C0}"/>
              </a:ext>
            </a:extLst>
          </p:cNvPr>
          <p:cNvSpPr/>
          <p:nvPr/>
        </p:nvSpPr>
        <p:spPr>
          <a:xfrm>
            <a:off x="9498721" y="2950157"/>
            <a:ext cx="2341354" cy="3065661"/>
          </a:xfrm>
          <a:custGeom>
            <a:avLst/>
            <a:gdLst>
              <a:gd name="connsiteX0" fmla="*/ 0 w 1507577"/>
              <a:gd name="connsiteY0" fmla="*/ 150758 h 2283651"/>
              <a:gd name="connsiteX1" fmla="*/ 150758 w 1507577"/>
              <a:gd name="connsiteY1" fmla="*/ 0 h 2283651"/>
              <a:gd name="connsiteX2" fmla="*/ 1356819 w 1507577"/>
              <a:gd name="connsiteY2" fmla="*/ 0 h 2283651"/>
              <a:gd name="connsiteX3" fmla="*/ 1507577 w 1507577"/>
              <a:gd name="connsiteY3" fmla="*/ 150758 h 2283651"/>
              <a:gd name="connsiteX4" fmla="*/ 1507577 w 1507577"/>
              <a:gd name="connsiteY4" fmla="*/ 2132893 h 2283651"/>
              <a:gd name="connsiteX5" fmla="*/ 1356819 w 1507577"/>
              <a:gd name="connsiteY5" fmla="*/ 2283651 h 2283651"/>
              <a:gd name="connsiteX6" fmla="*/ 150758 w 1507577"/>
              <a:gd name="connsiteY6" fmla="*/ 2283651 h 2283651"/>
              <a:gd name="connsiteX7" fmla="*/ 0 w 1507577"/>
              <a:gd name="connsiteY7" fmla="*/ 2132893 h 2283651"/>
              <a:gd name="connsiteX8" fmla="*/ 0 w 1507577"/>
              <a:gd name="connsiteY8" fmla="*/ 150758 h 2283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07577" h="2283651">
                <a:moveTo>
                  <a:pt x="0" y="150758"/>
                </a:moveTo>
                <a:cubicBezTo>
                  <a:pt x="0" y="67497"/>
                  <a:pt x="67497" y="0"/>
                  <a:pt x="150758" y="0"/>
                </a:cubicBezTo>
                <a:lnTo>
                  <a:pt x="1356819" y="0"/>
                </a:lnTo>
                <a:cubicBezTo>
                  <a:pt x="1440080" y="0"/>
                  <a:pt x="1507577" y="67497"/>
                  <a:pt x="1507577" y="150758"/>
                </a:cubicBezTo>
                <a:lnTo>
                  <a:pt x="1507577" y="2132893"/>
                </a:lnTo>
                <a:cubicBezTo>
                  <a:pt x="1507577" y="2216154"/>
                  <a:pt x="1440080" y="2283651"/>
                  <a:pt x="1356819" y="2283651"/>
                </a:cubicBezTo>
                <a:lnTo>
                  <a:pt x="150758" y="2283651"/>
                </a:lnTo>
                <a:cubicBezTo>
                  <a:pt x="67497" y="2283651"/>
                  <a:pt x="0" y="2216154"/>
                  <a:pt x="0" y="2132893"/>
                </a:cubicBezTo>
                <a:lnTo>
                  <a:pt x="0" y="150758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3939" tIns="93939" rIns="93939" bIns="93939" numCol="1" spcCol="1270" anchor="t" anchorCtr="0">
            <a:noAutofit/>
          </a:bodyPr>
          <a:lstStyle/>
          <a:p>
            <a:pPr marL="57150" lvl="1" indent="-57150" algn="l" defTabSz="311150">
              <a:spcAft>
                <a:spcPts val="500"/>
              </a:spcAft>
              <a:buChar char="•"/>
            </a:pPr>
            <a:r>
              <a:rPr lang="en-US" sz="900" kern="1200">
                <a:latin typeface="Calibri" panose="020F0502020204030204" pitchFamily="34" charset="0"/>
                <a:cs typeface="Calibri" panose="020F0502020204030204" pitchFamily="34" charset="0"/>
              </a:rPr>
              <a:t>Once </a:t>
            </a:r>
            <a:r>
              <a:rPr lang="en-US" sz="900">
                <a:latin typeface="Calibri" panose="020F0502020204030204" pitchFamily="34" charset="0"/>
                <a:cs typeface="Calibri" panose="020F0502020204030204" pitchFamily="34" charset="0"/>
              </a:rPr>
              <a:t>CT </a:t>
            </a:r>
            <a:r>
              <a:rPr lang="en-US" sz="900" kern="1200">
                <a:latin typeface="Calibri" panose="020F0502020204030204" pitchFamily="34" charset="0"/>
                <a:cs typeface="Calibri" panose="020F0502020204030204" pitchFamily="34" charset="0"/>
              </a:rPr>
              <a:t>DOL has all the information from both parties and have ruled out jurisdictional issues as a basis for denial, they will decide the merits of the appeal</a:t>
            </a:r>
          </a:p>
          <a:p>
            <a:pPr marL="57150" lvl="1" indent="-57150" algn="l" defTabSz="311150">
              <a:spcAft>
                <a:spcPts val="500"/>
              </a:spcAft>
              <a:buChar char="•"/>
            </a:pPr>
            <a:r>
              <a:rPr lang="en-US" sz="9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900" kern="1200">
                <a:latin typeface="Calibri" panose="020F0502020204030204" pitchFamily="34" charset="0"/>
                <a:cs typeface="Calibri" panose="020F0502020204030204" pitchFamily="34" charset="0"/>
              </a:rPr>
              <a:t>Both parties will receive an email indicating the decision has been uploaded and is available in the portal</a:t>
            </a:r>
          </a:p>
          <a:p>
            <a:pPr marL="57150" lvl="1" indent="-57150" algn="l" defTabSz="311150">
              <a:spcAft>
                <a:spcPts val="500"/>
              </a:spcAft>
              <a:buChar char="•"/>
            </a:pPr>
            <a:r>
              <a:rPr lang="en-US" sz="900">
                <a:latin typeface="Calibri" panose="020F0502020204030204" pitchFamily="34" charset="0"/>
                <a:cs typeface="Calibri" panose="020F0502020204030204" pitchFamily="34" charset="0"/>
              </a:rPr>
              <a:t>If the outcome ended </a:t>
            </a:r>
            <a:r>
              <a:rPr lang="en-US" sz="9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en-US" sz="900">
                <a:latin typeface="Calibri" panose="020F0502020204030204" pitchFamily="34" charset="0"/>
                <a:cs typeface="Calibri" panose="020F0502020204030204" pitchFamily="34" charset="0"/>
              </a:rPr>
              <a:t> in favor of the employee/employer, they may file a motion to reopen the decision or appeal the decision to Superior Court. Any motion or appeal must be filed within 30 days of the date of the decision</a:t>
            </a:r>
          </a:p>
          <a:p>
            <a:pPr marL="57150" lvl="1" indent="-57150" defTabSz="311150">
              <a:spcAft>
                <a:spcPts val="500"/>
              </a:spcAft>
              <a:buChar char="•"/>
            </a:pPr>
            <a:r>
              <a:rPr lang="en-US" sz="900">
                <a:latin typeface="Calibri" panose="020F0502020204030204" pitchFamily="34" charset="0"/>
                <a:cs typeface="Calibri" panose="020F0502020204030204" pitchFamily="34" charset="0"/>
              </a:rPr>
              <a:t>If a motion to reopen the appeal decision is filed, the process </a:t>
            </a:r>
            <a:r>
              <a:rPr lang="en-US" sz="900" b="0" i="0">
                <a:solidFill>
                  <a:srgbClr val="201F1E"/>
                </a:solidFill>
                <a:effectLst/>
                <a:latin typeface="Calibri" panose="020F0502020204030204" pitchFamily="34" charset="0"/>
              </a:rPr>
              <a:t>begins at CT DOL Step 1</a:t>
            </a:r>
          </a:p>
          <a:p>
            <a:pPr marL="57150" lvl="1" indent="-57150" defTabSz="311150">
              <a:spcAft>
                <a:spcPts val="500"/>
              </a:spcAft>
              <a:buChar char="•"/>
            </a:pPr>
            <a:r>
              <a:rPr lang="en-US" sz="900">
                <a:latin typeface="Calibri" panose="020F0502020204030204" pitchFamily="34" charset="0"/>
                <a:cs typeface="Calibri" panose="020F0502020204030204" pitchFamily="34" charset="0"/>
              </a:rPr>
              <a:t>An appeal to court must be filed directly with Superior Court</a:t>
            </a:r>
          </a:p>
          <a:p>
            <a:pPr marL="57150" lvl="1" indent="-57150" algn="l" defTabSz="311150">
              <a:spcAft>
                <a:spcPts val="500"/>
              </a:spcAft>
              <a:buChar char="•"/>
            </a:pPr>
            <a:endParaRPr lang="en-US" sz="900" kern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90F3167A-FE28-4A7C-80C5-57A1171E8C96}"/>
              </a:ext>
            </a:extLst>
          </p:cNvPr>
          <p:cNvSpPr/>
          <p:nvPr/>
        </p:nvSpPr>
        <p:spPr>
          <a:xfrm>
            <a:off x="187845" y="4459695"/>
            <a:ext cx="1843706" cy="369332"/>
          </a:xfrm>
          <a:custGeom>
            <a:avLst/>
            <a:gdLst>
              <a:gd name="connsiteX0" fmla="*/ 0 w 1507577"/>
              <a:gd name="connsiteY0" fmla="*/ 30240 h 302400"/>
              <a:gd name="connsiteX1" fmla="*/ 30240 w 1507577"/>
              <a:gd name="connsiteY1" fmla="*/ 0 h 302400"/>
              <a:gd name="connsiteX2" fmla="*/ 1477337 w 1507577"/>
              <a:gd name="connsiteY2" fmla="*/ 0 h 302400"/>
              <a:gd name="connsiteX3" fmla="*/ 1507577 w 1507577"/>
              <a:gd name="connsiteY3" fmla="*/ 30240 h 302400"/>
              <a:gd name="connsiteX4" fmla="*/ 1507577 w 1507577"/>
              <a:gd name="connsiteY4" fmla="*/ 272160 h 302400"/>
              <a:gd name="connsiteX5" fmla="*/ 1477337 w 1507577"/>
              <a:gd name="connsiteY5" fmla="*/ 302400 h 302400"/>
              <a:gd name="connsiteX6" fmla="*/ 30240 w 1507577"/>
              <a:gd name="connsiteY6" fmla="*/ 302400 h 302400"/>
              <a:gd name="connsiteX7" fmla="*/ 0 w 1507577"/>
              <a:gd name="connsiteY7" fmla="*/ 272160 h 302400"/>
              <a:gd name="connsiteX8" fmla="*/ 0 w 1507577"/>
              <a:gd name="connsiteY8" fmla="*/ 30240 h 30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07577" h="302400">
                <a:moveTo>
                  <a:pt x="0" y="30240"/>
                </a:moveTo>
                <a:cubicBezTo>
                  <a:pt x="0" y="13539"/>
                  <a:pt x="13539" y="0"/>
                  <a:pt x="30240" y="0"/>
                </a:cubicBezTo>
                <a:lnTo>
                  <a:pt x="1477337" y="0"/>
                </a:lnTo>
                <a:cubicBezTo>
                  <a:pt x="1494038" y="0"/>
                  <a:pt x="1507577" y="13539"/>
                  <a:pt x="1507577" y="30240"/>
                </a:cubicBezTo>
                <a:lnTo>
                  <a:pt x="1507577" y="272160"/>
                </a:lnTo>
                <a:cubicBezTo>
                  <a:pt x="1507577" y="288861"/>
                  <a:pt x="1494038" y="302400"/>
                  <a:pt x="1477337" y="302400"/>
                </a:cubicBezTo>
                <a:lnTo>
                  <a:pt x="30240" y="302400"/>
                </a:lnTo>
                <a:cubicBezTo>
                  <a:pt x="13539" y="302400"/>
                  <a:pt x="0" y="288861"/>
                  <a:pt x="0" y="272160"/>
                </a:cubicBezTo>
                <a:lnTo>
                  <a:pt x="0" y="3024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784" tIns="49784" rIns="49784" bIns="127470" numCol="1" spcCol="1270" anchor="t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b="1">
                <a:solidFill>
                  <a:srgbClr val="042D7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Employer/ CTPL</a:t>
            </a:r>
            <a:endParaRPr lang="en-US" sz="900" b="1" kern="1200">
              <a:solidFill>
                <a:srgbClr val="042D7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24B4D5E2-993D-4D73-AF77-6ACA716B4EDF}"/>
              </a:ext>
            </a:extLst>
          </p:cNvPr>
          <p:cNvSpPr/>
          <p:nvPr/>
        </p:nvSpPr>
        <p:spPr>
          <a:xfrm>
            <a:off x="249808" y="4734975"/>
            <a:ext cx="2457111" cy="1993970"/>
          </a:xfrm>
          <a:custGeom>
            <a:avLst/>
            <a:gdLst>
              <a:gd name="connsiteX0" fmla="*/ 0 w 1507577"/>
              <a:gd name="connsiteY0" fmla="*/ 150758 h 2283651"/>
              <a:gd name="connsiteX1" fmla="*/ 150758 w 1507577"/>
              <a:gd name="connsiteY1" fmla="*/ 0 h 2283651"/>
              <a:gd name="connsiteX2" fmla="*/ 1356819 w 1507577"/>
              <a:gd name="connsiteY2" fmla="*/ 0 h 2283651"/>
              <a:gd name="connsiteX3" fmla="*/ 1507577 w 1507577"/>
              <a:gd name="connsiteY3" fmla="*/ 150758 h 2283651"/>
              <a:gd name="connsiteX4" fmla="*/ 1507577 w 1507577"/>
              <a:gd name="connsiteY4" fmla="*/ 2132893 h 2283651"/>
              <a:gd name="connsiteX5" fmla="*/ 1356819 w 1507577"/>
              <a:gd name="connsiteY5" fmla="*/ 2283651 h 2283651"/>
              <a:gd name="connsiteX6" fmla="*/ 150758 w 1507577"/>
              <a:gd name="connsiteY6" fmla="*/ 2283651 h 2283651"/>
              <a:gd name="connsiteX7" fmla="*/ 0 w 1507577"/>
              <a:gd name="connsiteY7" fmla="*/ 2132893 h 2283651"/>
              <a:gd name="connsiteX8" fmla="*/ 0 w 1507577"/>
              <a:gd name="connsiteY8" fmla="*/ 150758 h 2283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07577" h="2283651">
                <a:moveTo>
                  <a:pt x="0" y="150758"/>
                </a:moveTo>
                <a:cubicBezTo>
                  <a:pt x="0" y="67497"/>
                  <a:pt x="67497" y="0"/>
                  <a:pt x="150758" y="0"/>
                </a:cubicBezTo>
                <a:lnTo>
                  <a:pt x="1356819" y="0"/>
                </a:lnTo>
                <a:cubicBezTo>
                  <a:pt x="1440080" y="0"/>
                  <a:pt x="1507577" y="67497"/>
                  <a:pt x="1507577" y="150758"/>
                </a:cubicBezTo>
                <a:lnTo>
                  <a:pt x="1507577" y="2132893"/>
                </a:lnTo>
                <a:cubicBezTo>
                  <a:pt x="1507577" y="2216154"/>
                  <a:pt x="1440080" y="2283651"/>
                  <a:pt x="1356819" y="2283651"/>
                </a:cubicBezTo>
                <a:lnTo>
                  <a:pt x="150758" y="2283651"/>
                </a:lnTo>
                <a:cubicBezTo>
                  <a:pt x="67497" y="2283651"/>
                  <a:pt x="0" y="2216154"/>
                  <a:pt x="0" y="2132893"/>
                </a:cubicBezTo>
                <a:lnTo>
                  <a:pt x="0" y="150758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3939" tIns="93939" rIns="93939" bIns="93939" numCol="1" spcCol="1270" anchor="t" anchorCtr="0">
            <a:noAutofit/>
          </a:bodyPr>
          <a:lstStyle/>
          <a:p>
            <a:pPr marL="117475" lvl="1" indent="-117475" algn="l" defTabSz="311150">
              <a:lnSpc>
                <a:spcPct val="90000"/>
              </a:lnSpc>
              <a:spcBef>
                <a:spcPct val="0"/>
              </a:spcBef>
              <a:spcAft>
                <a:spcPts val="500"/>
              </a:spcAft>
              <a:buChar char="•"/>
            </a:pPr>
            <a:r>
              <a:rPr lang="en-US" sz="950">
                <a:latin typeface="Calibri" panose="020F0502020204030204" pitchFamily="34" charset="0"/>
                <a:cs typeface="Calibri" panose="020F0502020204030204" pitchFamily="34" charset="0"/>
              </a:rPr>
              <a:t>Employer/CTPL Authority receives an email requesting information regarding the appeal filed by the employee and requests they upload the official file record</a:t>
            </a:r>
          </a:p>
          <a:p>
            <a:pPr marL="117475" lvl="1" indent="-117475" algn="l" defTabSz="311150">
              <a:lnSpc>
                <a:spcPct val="90000"/>
              </a:lnSpc>
              <a:spcBef>
                <a:spcPct val="0"/>
              </a:spcBef>
              <a:spcAft>
                <a:spcPts val="500"/>
              </a:spcAft>
              <a:buChar char="•"/>
            </a:pPr>
            <a:r>
              <a:rPr lang="en-US" sz="1000" b="0" i="0">
                <a:solidFill>
                  <a:srgbClr val="201F1E"/>
                </a:solidFill>
                <a:effectLst/>
                <a:latin typeface="Calibri" panose="020F0502020204030204" pitchFamily="34" charset="0"/>
              </a:rPr>
              <a:t>Employer/CTPL Authority creates an account with ct.gov to access the information and upload the </a:t>
            </a:r>
            <a:r>
              <a:rPr lang="en-US" sz="1000">
                <a:solidFill>
                  <a:srgbClr val="201F1E"/>
                </a:solidFill>
                <a:latin typeface="Calibri" panose="020F0502020204030204" pitchFamily="34" charset="0"/>
              </a:rPr>
              <a:t>file record</a:t>
            </a:r>
          </a:p>
          <a:p>
            <a:pPr marL="117475" lvl="1" indent="-117475" algn="l" defTabSz="311150">
              <a:lnSpc>
                <a:spcPct val="90000"/>
              </a:lnSpc>
              <a:spcBef>
                <a:spcPct val="0"/>
              </a:spcBef>
              <a:spcAft>
                <a:spcPts val="500"/>
              </a:spcAft>
              <a:buChar char="•"/>
            </a:pPr>
            <a:r>
              <a:rPr lang="en-US" sz="1000">
                <a:solidFill>
                  <a:srgbClr val="201F1E"/>
                </a:solidFill>
                <a:latin typeface="Calibri" panose="020F0502020204030204" pitchFamily="34" charset="0"/>
              </a:rPr>
              <a:t>This must include the official denial letter sent to the employee</a:t>
            </a: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B0C3561F-D105-4806-A684-2BA7581C453E}"/>
              </a:ext>
            </a:extLst>
          </p:cNvPr>
          <p:cNvSpPr/>
          <p:nvPr/>
        </p:nvSpPr>
        <p:spPr>
          <a:xfrm>
            <a:off x="9831069" y="914400"/>
            <a:ext cx="1196693" cy="1589422"/>
          </a:xfrm>
          <a:custGeom>
            <a:avLst/>
            <a:gdLst>
              <a:gd name="connsiteX0" fmla="*/ 0 w 1196693"/>
              <a:gd name="connsiteY0" fmla="*/ 119669 h 1589422"/>
              <a:gd name="connsiteX1" fmla="*/ 119669 w 1196693"/>
              <a:gd name="connsiteY1" fmla="*/ 0 h 1589422"/>
              <a:gd name="connsiteX2" fmla="*/ 1077024 w 1196693"/>
              <a:gd name="connsiteY2" fmla="*/ 0 h 1589422"/>
              <a:gd name="connsiteX3" fmla="*/ 1196693 w 1196693"/>
              <a:gd name="connsiteY3" fmla="*/ 119669 h 1589422"/>
              <a:gd name="connsiteX4" fmla="*/ 1196693 w 1196693"/>
              <a:gd name="connsiteY4" fmla="*/ 1469753 h 1589422"/>
              <a:gd name="connsiteX5" fmla="*/ 1077024 w 1196693"/>
              <a:gd name="connsiteY5" fmla="*/ 1589422 h 1589422"/>
              <a:gd name="connsiteX6" fmla="*/ 119669 w 1196693"/>
              <a:gd name="connsiteY6" fmla="*/ 1589422 h 1589422"/>
              <a:gd name="connsiteX7" fmla="*/ 0 w 1196693"/>
              <a:gd name="connsiteY7" fmla="*/ 1469753 h 1589422"/>
              <a:gd name="connsiteX8" fmla="*/ 0 w 1196693"/>
              <a:gd name="connsiteY8" fmla="*/ 119669 h 1589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96693" h="1589422">
                <a:moveTo>
                  <a:pt x="0" y="119669"/>
                </a:moveTo>
                <a:cubicBezTo>
                  <a:pt x="0" y="53578"/>
                  <a:pt x="53578" y="0"/>
                  <a:pt x="119669" y="0"/>
                </a:cubicBezTo>
                <a:lnTo>
                  <a:pt x="1077024" y="0"/>
                </a:lnTo>
                <a:cubicBezTo>
                  <a:pt x="1143115" y="0"/>
                  <a:pt x="1196693" y="53578"/>
                  <a:pt x="1196693" y="119669"/>
                </a:cubicBezTo>
                <a:lnTo>
                  <a:pt x="1196693" y="1469753"/>
                </a:lnTo>
                <a:cubicBezTo>
                  <a:pt x="1196693" y="1535844"/>
                  <a:pt x="1143115" y="1589422"/>
                  <a:pt x="1077024" y="1589422"/>
                </a:cubicBezTo>
                <a:lnTo>
                  <a:pt x="119669" y="1589422"/>
                </a:lnTo>
                <a:cubicBezTo>
                  <a:pt x="53578" y="1589422"/>
                  <a:pt x="0" y="1535844"/>
                  <a:pt x="0" y="1469753"/>
                </a:cubicBezTo>
                <a:lnTo>
                  <a:pt x="0" y="119669"/>
                </a:lnTo>
                <a:close/>
              </a:path>
            </a:pathLst>
          </a:custGeom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946" tIns="91946" rIns="91946" bIns="91946" numCol="1" spcCol="1270" anchor="t" anchorCtr="0">
            <a:noAutofit/>
          </a:bodyPr>
          <a:lstStyle/>
          <a:p>
            <a:pPr marL="57150" lvl="1" indent="-57150" algn="l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800" kern="1200">
                <a:latin typeface="Calibri" panose="020F0502020204030204" pitchFamily="34" charset="0"/>
                <a:cs typeface="Calibri" panose="020F0502020204030204" pitchFamily="34" charset="0"/>
              </a:rPr>
              <a:t>A confirmation email will be sent to the individual who submitted the appeal form</a:t>
            </a:r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D1E7ED83-9584-4352-BAF2-0D80D2B64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9169035">
            <a:off x="2265281" y="4162482"/>
            <a:ext cx="416433" cy="254121"/>
          </a:xfrm>
          <a:custGeom>
            <a:avLst/>
            <a:gdLst>
              <a:gd name="connsiteX0" fmla="*/ 0 w 484511"/>
              <a:gd name="connsiteY0" fmla="*/ 75069 h 375343"/>
              <a:gd name="connsiteX1" fmla="*/ 296840 w 484511"/>
              <a:gd name="connsiteY1" fmla="*/ 75069 h 375343"/>
              <a:gd name="connsiteX2" fmla="*/ 296840 w 484511"/>
              <a:gd name="connsiteY2" fmla="*/ 0 h 375343"/>
              <a:gd name="connsiteX3" fmla="*/ 484511 w 484511"/>
              <a:gd name="connsiteY3" fmla="*/ 187672 h 375343"/>
              <a:gd name="connsiteX4" fmla="*/ 296840 w 484511"/>
              <a:gd name="connsiteY4" fmla="*/ 375343 h 375343"/>
              <a:gd name="connsiteX5" fmla="*/ 296840 w 484511"/>
              <a:gd name="connsiteY5" fmla="*/ 300274 h 375343"/>
              <a:gd name="connsiteX6" fmla="*/ 0 w 484511"/>
              <a:gd name="connsiteY6" fmla="*/ 300274 h 375343"/>
              <a:gd name="connsiteX7" fmla="*/ 0 w 484511"/>
              <a:gd name="connsiteY7" fmla="*/ 75069 h 37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4511" h="375343">
                <a:moveTo>
                  <a:pt x="0" y="75069"/>
                </a:moveTo>
                <a:lnTo>
                  <a:pt x="296840" y="75069"/>
                </a:lnTo>
                <a:lnTo>
                  <a:pt x="296840" y="0"/>
                </a:lnTo>
                <a:lnTo>
                  <a:pt x="484511" y="187672"/>
                </a:lnTo>
                <a:lnTo>
                  <a:pt x="296840" y="375343"/>
                </a:lnTo>
                <a:lnTo>
                  <a:pt x="296840" y="300274"/>
                </a:lnTo>
                <a:lnTo>
                  <a:pt x="0" y="300274"/>
                </a:lnTo>
                <a:lnTo>
                  <a:pt x="0" y="75069"/>
                </a:lnTo>
                <a:close/>
              </a:path>
            </a:pathLst>
          </a:custGeom>
          <a:solidFill>
            <a:srgbClr val="062F7A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75069" rIns="112603" bIns="75069" numCol="1" spcCol="127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00" kern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60628F17-0D80-47FB-9E01-2DB104A43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003418" y="4103085"/>
            <a:ext cx="369332" cy="363474"/>
          </a:xfrm>
          <a:custGeom>
            <a:avLst/>
            <a:gdLst>
              <a:gd name="connsiteX0" fmla="*/ 0 w 484511"/>
              <a:gd name="connsiteY0" fmla="*/ 75069 h 375343"/>
              <a:gd name="connsiteX1" fmla="*/ 296840 w 484511"/>
              <a:gd name="connsiteY1" fmla="*/ 75069 h 375343"/>
              <a:gd name="connsiteX2" fmla="*/ 296840 w 484511"/>
              <a:gd name="connsiteY2" fmla="*/ 0 h 375343"/>
              <a:gd name="connsiteX3" fmla="*/ 484511 w 484511"/>
              <a:gd name="connsiteY3" fmla="*/ 187672 h 375343"/>
              <a:gd name="connsiteX4" fmla="*/ 296840 w 484511"/>
              <a:gd name="connsiteY4" fmla="*/ 375343 h 375343"/>
              <a:gd name="connsiteX5" fmla="*/ 296840 w 484511"/>
              <a:gd name="connsiteY5" fmla="*/ 300274 h 375343"/>
              <a:gd name="connsiteX6" fmla="*/ 0 w 484511"/>
              <a:gd name="connsiteY6" fmla="*/ 300274 h 375343"/>
              <a:gd name="connsiteX7" fmla="*/ 0 w 484511"/>
              <a:gd name="connsiteY7" fmla="*/ 75069 h 37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4511" h="375343">
                <a:moveTo>
                  <a:pt x="0" y="75069"/>
                </a:moveTo>
                <a:lnTo>
                  <a:pt x="296840" y="75069"/>
                </a:lnTo>
                <a:lnTo>
                  <a:pt x="296840" y="0"/>
                </a:lnTo>
                <a:lnTo>
                  <a:pt x="484511" y="187672"/>
                </a:lnTo>
                <a:lnTo>
                  <a:pt x="296840" y="375343"/>
                </a:lnTo>
                <a:lnTo>
                  <a:pt x="296840" y="300274"/>
                </a:lnTo>
                <a:lnTo>
                  <a:pt x="0" y="300274"/>
                </a:lnTo>
                <a:lnTo>
                  <a:pt x="0" y="75069"/>
                </a:lnTo>
                <a:close/>
              </a:path>
            </a:pathLst>
          </a:custGeom>
          <a:solidFill>
            <a:srgbClr val="062F7A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75069" rIns="112603" bIns="75069" numCol="1" spcCol="127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00" kern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11012A24-AD92-4F0E-B586-9A96A68AE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3221969">
            <a:off x="3202408" y="4400501"/>
            <a:ext cx="453080" cy="283565"/>
          </a:xfrm>
          <a:custGeom>
            <a:avLst/>
            <a:gdLst>
              <a:gd name="connsiteX0" fmla="*/ 0 w 484511"/>
              <a:gd name="connsiteY0" fmla="*/ 75069 h 375343"/>
              <a:gd name="connsiteX1" fmla="*/ 296840 w 484511"/>
              <a:gd name="connsiteY1" fmla="*/ 75069 h 375343"/>
              <a:gd name="connsiteX2" fmla="*/ 296840 w 484511"/>
              <a:gd name="connsiteY2" fmla="*/ 0 h 375343"/>
              <a:gd name="connsiteX3" fmla="*/ 484511 w 484511"/>
              <a:gd name="connsiteY3" fmla="*/ 187672 h 375343"/>
              <a:gd name="connsiteX4" fmla="*/ 296840 w 484511"/>
              <a:gd name="connsiteY4" fmla="*/ 375343 h 375343"/>
              <a:gd name="connsiteX5" fmla="*/ 296840 w 484511"/>
              <a:gd name="connsiteY5" fmla="*/ 300274 h 375343"/>
              <a:gd name="connsiteX6" fmla="*/ 0 w 484511"/>
              <a:gd name="connsiteY6" fmla="*/ 300274 h 375343"/>
              <a:gd name="connsiteX7" fmla="*/ 0 w 484511"/>
              <a:gd name="connsiteY7" fmla="*/ 75069 h 37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4511" h="375343">
                <a:moveTo>
                  <a:pt x="0" y="75069"/>
                </a:moveTo>
                <a:lnTo>
                  <a:pt x="296840" y="75069"/>
                </a:lnTo>
                <a:lnTo>
                  <a:pt x="296840" y="0"/>
                </a:lnTo>
                <a:lnTo>
                  <a:pt x="484511" y="187672"/>
                </a:lnTo>
                <a:lnTo>
                  <a:pt x="296840" y="375343"/>
                </a:lnTo>
                <a:lnTo>
                  <a:pt x="296840" y="300274"/>
                </a:lnTo>
                <a:lnTo>
                  <a:pt x="0" y="300274"/>
                </a:lnTo>
                <a:lnTo>
                  <a:pt x="0" y="75069"/>
                </a:lnTo>
                <a:close/>
              </a:path>
            </a:pathLst>
          </a:custGeom>
          <a:solidFill>
            <a:srgbClr val="062F7A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75069" rIns="112603" bIns="75069" numCol="1" spcCol="127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00" kern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FA12C55C-5A7D-4EB7-B990-BBBA8B015DF9}"/>
              </a:ext>
            </a:extLst>
          </p:cNvPr>
          <p:cNvSpPr/>
          <p:nvPr/>
        </p:nvSpPr>
        <p:spPr>
          <a:xfrm>
            <a:off x="3812051" y="4458003"/>
            <a:ext cx="1789986" cy="369332"/>
          </a:xfrm>
          <a:custGeom>
            <a:avLst/>
            <a:gdLst>
              <a:gd name="connsiteX0" fmla="*/ 0 w 1507577"/>
              <a:gd name="connsiteY0" fmla="*/ 30240 h 302400"/>
              <a:gd name="connsiteX1" fmla="*/ 30240 w 1507577"/>
              <a:gd name="connsiteY1" fmla="*/ 0 h 302400"/>
              <a:gd name="connsiteX2" fmla="*/ 1477337 w 1507577"/>
              <a:gd name="connsiteY2" fmla="*/ 0 h 302400"/>
              <a:gd name="connsiteX3" fmla="*/ 1507577 w 1507577"/>
              <a:gd name="connsiteY3" fmla="*/ 30240 h 302400"/>
              <a:gd name="connsiteX4" fmla="*/ 1507577 w 1507577"/>
              <a:gd name="connsiteY4" fmla="*/ 272160 h 302400"/>
              <a:gd name="connsiteX5" fmla="*/ 1477337 w 1507577"/>
              <a:gd name="connsiteY5" fmla="*/ 302400 h 302400"/>
              <a:gd name="connsiteX6" fmla="*/ 30240 w 1507577"/>
              <a:gd name="connsiteY6" fmla="*/ 302400 h 302400"/>
              <a:gd name="connsiteX7" fmla="*/ 0 w 1507577"/>
              <a:gd name="connsiteY7" fmla="*/ 272160 h 302400"/>
              <a:gd name="connsiteX8" fmla="*/ 0 w 1507577"/>
              <a:gd name="connsiteY8" fmla="*/ 30240 h 30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07577" h="302400">
                <a:moveTo>
                  <a:pt x="0" y="30240"/>
                </a:moveTo>
                <a:cubicBezTo>
                  <a:pt x="0" y="13539"/>
                  <a:pt x="13539" y="0"/>
                  <a:pt x="30240" y="0"/>
                </a:cubicBezTo>
                <a:lnTo>
                  <a:pt x="1477337" y="0"/>
                </a:lnTo>
                <a:cubicBezTo>
                  <a:pt x="1494038" y="0"/>
                  <a:pt x="1507577" y="13539"/>
                  <a:pt x="1507577" y="30240"/>
                </a:cubicBezTo>
                <a:lnTo>
                  <a:pt x="1507577" y="272160"/>
                </a:lnTo>
                <a:cubicBezTo>
                  <a:pt x="1507577" y="288861"/>
                  <a:pt x="1494038" y="302400"/>
                  <a:pt x="1477337" y="302400"/>
                </a:cubicBezTo>
                <a:lnTo>
                  <a:pt x="30240" y="302400"/>
                </a:lnTo>
                <a:cubicBezTo>
                  <a:pt x="13539" y="302400"/>
                  <a:pt x="0" y="288861"/>
                  <a:pt x="0" y="272160"/>
                </a:cubicBezTo>
                <a:lnTo>
                  <a:pt x="0" y="3024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784" tIns="49784" rIns="49784" bIns="127470" numCol="1" spcCol="1270" anchor="t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b="1" kern="1200">
                <a:solidFill>
                  <a:srgbClr val="042D7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900" b="1">
                <a:solidFill>
                  <a:srgbClr val="042D7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Employee / Employer/ CTPL</a:t>
            </a:r>
            <a:endParaRPr lang="en-US" sz="900" b="1" kern="1200">
              <a:solidFill>
                <a:srgbClr val="042D7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483CF8BD-6F8D-443E-BF06-8E5AB786182E}"/>
              </a:ext>
            </a:extLst>
          </p:cNvPr>
          <p:cNvSpPr/>
          <p:nvPr/>
        </p:nvSpPr>
        <p:spPr>
          <a:xfrm>
            <a:off x="3853767" y="4734975"/>
            <a:ext cx="2023465" cy="1993970"/>
          </a:xfrm>
          <a:custGeom>
            <a:avLst/>
            <a:gdLst>
              <a:gd name="connsiteX0" fmla="*/ 0 w 1507577"/>
              <a:gd name="connsiteY0" fmla="*/ 150758 h 2283651"/>
              <a:gd name="connsiteX1" fmla="*/ 150758 w 1507577"/>
              <a:gd name="connsiteY1" fmla="*/ 0 h 2283651"/>
              <a:gd name="connsiteX2" fmla="*/ 1356819 w 1507577"/>
              <a:gd name="connsiteY2" fmla="*/ 0 h 2283651"/>
              <a:gd name="connsiteX3" fmla="*/ 1507577 w 1507577"/>
              <a:gd name="connsiteY3" fmla="*/ 150758 h 2283651"/>
              <a:gd name="connsiteX4" fmla="*/ 1507577 w 1507577"/>
              <a:gd name="connsiteY4" fmla="*/ 2132893 h 2283651"/>
              <a:gd name="connsiteX5" fmla="*/ 1356819 w 1507577"/>
              <a:gd name="connsiteY5" fmla="*/ 2283651 h 2283651"/>
              <a:gd name="connsiteX6" fmla="*/ 150758 w 1507577"/>
              <a:gd name="connsiteY6" fmla="*/ 2283651 h 2283651"/>
              <a:gd name="connsiteX7" fmla="*/ 0 w 1507577"/>
              <a:gd name="connsiteY7" fmla="*/ 2132893 h 2283651"/>
              <a:gd name="connsiteX8" fmla="*/ 0 w 1507577"/>
              <a:gd name="connsiteY8" fmla="*/ 150758 h 2283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07577" h="2283651">
                <a:moveTo>
                  <a:pt x="0" y="150758"/>
                </a:moveTo>
                <a:cubicBezTo>
                  <a:pt x="0" y="67497"/>
                  <a:pt x="67497" y="0"/>
                  <a:pt x="150758" y="0"/>
                </a:cubicBezTo>
                <a:lnTo>
                  <a:pt x="1356819" y="0"/>
                </a:lnTo>
                <a:cubicBezTo>
                  <a:pt x="1440080" y="0"/>
                  <a:pt x="1507577" y="67497"/>
                  <a:pt x="1507577" y="150758"/>
                </a:cubicBezTo>
                <a:lnTo>
                  <a:pt x="1507577" y="2132893"/>
                </a:lnTo>
                <a:cubicBezTo>
                  <a:pt x="1507577" y="2216154"/>
                  <a:pt x="1440080" y="2283651"/>
                  <a:pt x="1356819" y="2283651"/>
                </a:cubicBezTo>
                <a:lnTo>
                  <a:pt x="150758" y="2283651"/>
                </a:lnTo>
                <a:cubicBezTo>
                  <a:pt x="67497" y="2283651"/>
                  <a:pt x="0" y="2216154"/>
                  <a:pt x="0" y="2132893"/>
                </a:cubicBezTo>
                <a:lnTo>
                  <a:pt x="0" y="150758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3939" tIns="93939" rIns="93939" bIns="93939" numCol="1" spcCol="1270" anchor="t" anchorCtr="0">
            <a:noAutofit/>
          </a:bodyPr>
          <a:lstStyle/>
          <a:p>
            <a:pPr marL="117475" lvl="1" indent="-117475" algn="l" defTabSz="311150">
              <a:spcBef>
                <a:spcPct val="0"/>
              </a:spcBef>
              <a:spcAft>
                <a:spcPts val="500"/>
              </a:spcAft>
              <a:buChar char="•"/>
            </a:pPr>
            <a:r>
              <a:rPr lang="en-US" sz="950">
                <a:latin typeface="Calibri" panose="020F0502020204030204" pitchFamily="34" charset="0"/>
                <a:cs typeface="Calibri" panose="020F0502020204030204" pitchFamily="34" charset="0"/>
              </a:rPr>
              <a:t>Employee and/or Employer/ CTPL Authority will login to ct.gov and upload the additional information requested</a:t>
            </a:r>
          </a:p>
          <a:p>
            <a:pPr marL="117475" lvl="1" indent="-117475" algn="l" defTabSz="311150">
              <a:spcBef>
                <a:spcPct val="0"/>
              </a:spcBef>
              <a:spcAft>
                <a:spcPts val="500"/>
              </a:spcAft>
              <a:buChar char="•"/>
            </a:pPr>
            <a:r>
              <a:rPr lang="en-US" sz="950" kern="1200">
                <a:latin typeface="Calibri" panose="020F0502020204030204" pitchFamily="34" charset="0"/>
                <a:cs typeface="Calibri" panose="020F0502020204030204" pitchFamily="34" charset="0"/>
              </a:rPr>
              <a:t>If a hearing was scheduled, Employee/Employer/CTPL Authority will participate in the hearing according to the instructions in the hearing notice</a:t>
            </a:r>
          </a:p>
        </p:txBody>
      </p: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D413A94F-E614-442D-B2DB-DAD2201D8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9086573">
            <a:off x="5915993" y="4330942"/>
            <a:ext cx="428386" cy="254121"/>
          </a:xfrm>
          <a:custGeom>
            <a:avLst/>
            <a:gdLst>
              <a:gd name="connsiteX0" fmla="*/ 0 w 484511"/>
              <a:gd name="connsiteY0" fmla="*/ 75069 h 375343"/>
              <a:gd name="connsiteX1" fmla="*/ 296840 w 484511"/>
              <a:gd name="connsiteY1" fmla="*/ 75069 h 375343"/>
              <a:gd name="connsiteX2" fmla="*/ 296840 w 484511"/>
              <a:gd name="connsiteY2" fmla="*/ 0 h 375343"/>
              <a:gd name="connsiteX3" fmla="*/ 484511 w 484511"/>
              <a:gd name="connsiteY3" fmla="*/ 187672 h 375343"/>
              <a:gd name="connsiteX4" fmla="*/ 296840 w 484511"/>
              <a:gd name="connsiteY4" fmla="*/ 375343 h 375343"/>
              <a:gd name="connsiteX5" fmla="*/ 296840 w 484511"/>
              <a:gd name="connsiteY5" fmla="*/ 300274 h 375343"/>
              <a:gd name="connsiteX6" fmla="*/ 0 w 484511"/>
              <a:gd name="connsiteY6" fmla="*/ 300274 h 375343"/>
              <a:gd name="connsiteX7" fmla="*/ 0 w 484511"/>
              <a:gd name="connsiteY7" fmla="*/ 75069 h 37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4511" h="375343">
                <a:moveTo>
                  <a:pt x="0" y="75069"/>
                </a:moveTo>
                <a:lnTo>
                  <a:pt x="296840" y="75069"/>
                </a:lnTo>
                <a:lnTo>
                  <a:pt x="296840" y="0"/>
                </a:lnTo>
                <a:lnTo>
                  <a:pt x="484511" y="187672"/>
                </a:lnTo>
                <a:lnTo>
                  <a:pt x="296840" y="375343"/>
                </a:lnTo>
                <a:lnTo>
                  <a:pt x="296840" y="300274"/>
                </a:lnTo>
                <a:lnTo>
                  <a:pt x="0" y="300274"/>
                </a:lnTo>
                <a:lnTo>
                  <a:pt x="0" y="75069"/>
                </a:lnTo>
                <a:close/>
              </a:path>
            </a:pathLst>
          </a:custGeom>
          <a:solidFill>
            <a:srgbClr val="062F7A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75069" rIns="112603" bIns="75069" numCol="1" spcCol="127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00" kern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1" name="Connector: Elbow 70">
            <a:extLst>
              <a:ext uri="{FF2B5EF4-FFF2-40B4-BE49-F238E27FC236}">
                <a16:creationId xmlns:a16="http://schemas.microsoft.com/office/drawing/2014/main" id="{B9370740-F283-442F-ABEC-DD4F81B873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087072" y="1098142"/>
            <a:ext cx="482154" cy="212531"/>
          </a:xfrm>
          <a:prstGeom prst="bentConnector2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5" name="Connector: Elbow 44">
            <a:extLst>
              <a:ext uri="{FF2B5EF4-FFF2-40B4-BE49-F238E27FC236}">
                <a16:creationId xmlns:a16="http://schemas.microsoft.com/office/drawing/2014/main" id="{9B3DD2CC-2B07-4B70-8A58-8EFB2C0746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4901770" y="-3081324"/>
            <a:ext cx="2151467" cy="11258912"/>
          </a:xfrm>
          <a:prstGeom prst="bentConnector4">
            <a:avLst>
              <a:gd name="adj1" fmla="val 55312"/>
              <a:gd name="adj2" fmla="val 102030"/>
            </a:avLst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E68BE226-47E3-420C-9F4F-0EDCF3170EC8}"/>
              </a:ext>
            </a:extLst>
          </p:cNvPr>
          <p:cNvSpPr txBox="1"/>
          <p:nvPr/>
        </p:nvSpPr>
        <p:spPr>
          <a:xfrm>
            <a:off x="11087072" y="1310673"/>
            <a:ext cx="964307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>
                <a:latin typeface="Calibri" panose="020F0502020204030204" pitchFamily="34" charset="0"/>
                <a:cs typeface="Calibri" panose="020F0502020204030204" pitchFamily="34" charset="0"/>
              </a:rPr>
              <a:t>Internal Review Begins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80987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1_OFFICE THEME" val="PvVknI4J"/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Office Theme">
  <a:themeElements>
    <a:clrScheme name="Custom 10">
      <a:dk1>
        <a:srgbClr val="000000"/>
      </a:dk1>
      <a:lt1>
        <a:srgbClr val="FFFFFF"/>
      </a:lt1>
      <a:dk2>
        <a:srgbClr val="0055B7"/>
      </a:dk2>
      <a:lt2>
        <a:srgbClr val="EAECEC"/>
      </a:lt2>
      <a:accent1>
        <a:srgbClr val="002C73"/>
      </a:accent1>
      <a:accent2>
        <a:srgbClr val="007FA5"/>
      </a:accent2>
      <a:accent3>
        <a:srgbClr val="5B6E25"/>
      </a:accent3>
      <a:accent4>
        <a:srgbClr val="862E76"/>
      </a:accent4>
      <a:accent5>
        <a:srgbClr val="CB2C44"/>
      </a:accent5>
      <a:accent6>
        <a:srgbClr val="454645"/>
      </a:accent6>
      <a:hlink>
        <a:srgbClr val="0563C1"/>
      </a:hlink>
      <a:folHlink>
        <a:srgbClr val="002062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ba6c0f8-cd97-4eb3-ac31-9cb7ff4fd826">
      <UserInfo>
        <DisplayName>Reali-Corso, Katrina</DisplayName>
        <AccountId>14</AccountId>
        <AccountType/>
      </UserInfo>
      <UserInfo>
        <DisplayName>Dsilva, Kimberly</DisplayName>
        <AccountId>21</AccountId>
        <AccountType/>
      </UserInfo>
      <UserInfo>
        <DisplayName>Weeks, Anita</DisplayName>
        <AccountId>48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18C03E1EDE754C82DD12257753124D" ma:contentTypeVersion="10" ma:contentTypeDescription="Create a new document." ma:contentTypeScope="" ma:versionID="da0c06f92940a962d3f903856c6e2d58">
  <xsd:schema xmlns:xsd="http://www.w3.org/2001/XMLSchema" xmlns:xs="http://www.w3.org/2001/XMLSchema" xmlns:p="http://schemas.microsoft.com/office/2006/metadata/properties" xmlns:ns2="30cb849c-0aee-45d2-a9e5-45512188940d" xmlns:ns3="5ba6c0f8-cd97-4eb3-ac31-9cb7ff4fd826" targetNamespace="http://schemas.microsoft.com/office/2006/metadata/properties" ma:root="true" ma:fieldsID="c077bb15a7288e71b637a1d864edbe29" ns2:_="" ns3:_="">
    <xsd:import namespace="30cb849c-0aee-45d2-a9e5-45512188940d"/>
    <xsd:import namespace="5ba6c0f8-cd97-4eb3-ac31-9cb7ff4fd8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cb849c-0aee-45d2-a9e5-4551218894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a6c0f8-cd97-4eb3-ac31-9cb7ff4fd82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2BB0747-6B5C-4921-B907-C210E2F5DC89}">
  <ds:schemaRefs>
    <ds:schemaRef ds:uri="30cb849c-0aee-45d2-a9e5-45512188940d"/>
    <ds:schemaRef ds:uri="5ba6c0f8-cd97-4eb3-ac31-9cb7ff4fd82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830735D-1653-4E88-8CFA-59B484456D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0A598F-4A95-4BB4-89C9-134E9EB2FDA6}">
  <ds:schemaRefs>
    <ds:schemaRef ds:uri="30cb849c-0aee-45d2-a9e5-45512188940d"/>
    <ds:schemaRef ds:uri="5ba6c0f8-cd97-4eb3-ac31-9cb7ff4fd82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What is the PROCESS for an Appellant/Employee filing a CT Paid Leave Appeal?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Katrina Reali-Corso</dc:creator>
  <cp:revision>1</cp:revision>
  <cp:lastPrinted>2021-12-09T18:51:09Z</cp:lastPrinted>
  <dcterms:created xsi:type="dcterms:W3CDTF">2020-11-25T01:28:53Z</dcterms:created>
  <dcterms:modified xsi:type="dcterms:W3CDTF">2021-12-11T20:57:45Z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0x0101007318C03E1EDE754C82DD12257753124D</vt:lpwstr>
  </property>
  <property fmtid="{D5CDD505-2E9C-101B-9397-08002B2CF9AE}" pid="3" name="ArticulateGUID">
    <vt:lpwstr>7E01E85E-E978-4A84-87FF-156F919853EC</vt:lpwstr>
  </property>
  <property fmtid="{D5CDD505-2E9C-101B-9397-08002B2CF9AE}" pid="4" name="ArticulatePath">
    <vt:lpwstr>Process for  Filing an Appeal with CTPL_QRG</vt:lpwstr>
  </property>
</Properties>
</file>