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10"/>
  </p:notesMasterIdLst>
  <p:sldIdLst>
    <p:sldId id="256" r:id="rId5"/>
    <p:sldId id="266" r:id="rId6"/>
    <p:sldId id="276" r:id="rId7"/>
    <p:sldId id="277" r:id="rId8"/>
    <p:sldId id="279" r:id="rId9"/>
  </p:sldIdLst>
  <p:sldSz cx="7772400" cy="10058400"/>
  <p:notesSz cx="7010400" cy="92964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Feldman" initials="JF" lastIdx="1" clrIdx="0">
    <p:extLst>
      <p:ext uri="{19B8F6BF-5375-455C-9EA6-DF929625EA0E}">
        <p15:presenceInfo xmlns:p15="http://schemas.microsoft.com/office/powerpoint/2012/main" userId="S::jennifer.feldman@slalom.com::d7888bd6-61c4-4471-8306-b00aaeab7d65" providerId="AD"/>
      </p:ext>
    </p:extLst>
  </p:cmAuthor>
  <p:cmAuthor id="2" name="Katrina Reali-Corso" initials="KR" lastIdx="1" clrIdx="1">
    <p:extLst>
      <p:ext uri="{19B8F6BF-5375-455C-9EA6-DF929625EA0E}">
        <p15:presenceInfo xmlns:p15="http://schemas.microsoft.com/office/powerpoint/2012/main" userId="S::katrinarc@slalom.com::d5b422e7-4afa-40e1-a1ab-9b0eef21dddd" providerId="AD"/>
      </p:ext>
    </p:extLst>
  </p:cmAuthor>
  <p:cmAuthor id="3" name="Reali-Corso, Katrina" initials="RCK" lastIdx="1" clrIdx="2">
    <p:extLst>
      <p:ext uri="{19B8F6BF-5375-455C-9EA6-DF929625EA0E}">
        <p15:presenceInfo xmlns:p15="http://schemas.microsoft.com/office/powerpoint/2012/main" userId="Reali-Corso, Kat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823A"/>
    <a:srgbClr val="833177"/>
    <a:srgbClr val="0092B3"/>
    <a:srgbClr val="09538B"/>
    <a:srgbClr val="0043AF"/>
    <a:srgbClr val="8B9191"/>
    <a:srgbClr val="8B8B92"/>
    <a:srgbClr val="8A8C94"/>
    <a:srgbClr val="DFE0DF"/>
    <a:srgbClr val="024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15AB3-E575-4079-8456-F71D217C7A09}" v="98" dt="2021-12-14T22:53:40.0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95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ali-Corso, Katrina" userId="ed613cea-1bba-402e-a1d8-c27e8ed33964" providerId="ADAL" clId="{ED5F73A5-367B-4282-968B-D70008E39BD4}"/>
    <pc:docChg chg="undo custSel addSld delSld modSld">
      <pc:chgData name="Reali-Corso, Katrina" userId="ed613cea-1bba-402e-a1d8-c27e8ed33964" providerId="ADAL" clId="{ED5F73A5-367B-4282-968B-D70008E39BD4}" dt="2021-12-11T17:34:58.298" v="7603" actId="20577"/>
      <pc:docMkLst>
        <pc:docMk/>
      </pc:docMkLst>
      <pc:sldChg chg="addSp delSp modSp mod">
        <pc:chgData name="Reali-Corso, Katrina" userId="ed613cea-1bba-402e-a1d8-c27e8ed33964" providerId="ADAL" clId="{ED5F73A5-367B-4282-968B-D70008E39BD4}" dt="2021-12-09T00:17:38.065" v="6092"/>
        <pc:sldMkLst>
          <pc:docMk/>
          <pc:sldMk cId="0" sldId="256"/>
        </pc:sldMkLst>
        <pc:spChg chg="mod">
          <ac:chgData name="Reali-Corso, Katrina" userId="ed613cea-1bba-402e-a1d8-c27e8ed33964" providerId="ADAL" clId="{ED5F73A5-367B-4282-968B-D70008E39BD4}" dt="2021-11-30T20:05:21.130" v="590" actId="692"/>
          <ac:spMkLst>
            <pc:docMk/>
            <pc:sldMk cId="0" sldId="256"/>
            <ac:spMk id="18" creationId="{00000000-0000-0000-0000-000000000000}"/>
          </ac:spMkLst>
        </pc:spChg>
        <pc:spChg chg="mod">
          <ac:chgData name="Reali-Corso, Katrina" userId="ed613cea-1bba-402e-a1d8-c27e8ed33964" providerId="ADAL" clId="{ED5F73A5-367B-4282-968B-D70008E39BD4}" dt="2021-11-30T20:05:21.130" v="590" actId="692"/>
          <ac:spMkLst>
            <pc:docMk/>
            <pc:sldMk cId="0" sldId="256"/>
            <ac:spMk id="19" creationId="{00000000-0000-0000-0000-000000000000}"/>
          </ac:spMkLst>
        </pc:spChg>
        <pc:spChg chg="mod">
          <ac:chgData name="Reali-Corso, Katrina" userId="ed613cea-1bba-402e-a1d8-c27e8ed33964" providerId="ADAL" clId="{ED5F73A5-367B-4282-968B-D70008E39BD4}" dt="2021-11-30T20:05:11.886" v="589" actId="207"/>
          <ac:spMkLst>
            <pc:docMk/>
            <pc:sldMk cId="0" sldId="256"/>
            <ac:spMk id="23" creationId="{990AE268-10E0-43E9-B0F4-CCA047E69568}"/>
          </ac:spMkLst>
        </pc:spChg>
        <pc:spChg chg="add del mod">
          <ac:chgData name="Reali-Corso, Katrina" userId="ed613cea-1bba-402e-a1d8-c27e8ed33964" providerId="ADAL" clId="{ED5F73A5-367B-4282-968B-D70008E39BD4}" dt="2021-12-09T00:16:51.985" v="6083" actId="478"/>
          <ac:spMkLst>
            <pc:docMk/>
            <pc:sldMk cId="0" sldId="256"/>
            <ac:spMk id="26" creationId="{4C370B89-812B-4266-9E6F-CBF398BF1F1C}"/>
          </ac:spMkLst>
        </pc:spChg>
        <pc:spChg chg="mod">
          <ac:chgData name="Reali-Corso, Katrina" userId="ed613cea-1bba-402e-a1d8-c27e8ed33964" providerId="ADAL" clId="{ED5F73A5-367B-4282-968B-D70008E39BD4}" dt="2021-12-09T00:17:38.065" v="6092"/>
          <ac:spMkLst>
            <pc:docMk/>
            <pc:sldMk cId="0" sldId="256"/>
            <ac:spMk id="36" creationId="{85A03922-150E-41D9-8217-97F6835F05E9}"/>
          </ac:spMkLst>
        </pc:spChg>
        <pc:spChg chg="mod">
          <ac:chgData name="Reali-Corso, Katrina" userId="ed613cea-1bba-402e-a1d8-c27e8ed33964" providerId="ADAL" clId="{ED5F73A5-367B-4282-968B-D70008E39BD4}" dt="2021-11-30T20:04:36.315" v="584" actId="207"/>
          <ac:spMkLst>
            <pc:docMk/>
            <pc:sldMk cId="0" sldId="256"/>
            <ac:spMk id="82" creationId="{ED994141-981D-4A6B-9450-B8C9E43F818A}"/>
          </ac:spMkLst>
        </pc:spChg>
        <pc:picChg chg="add del mod">
          <ac:chgData name="Reali-Corso, Katrina" userId="ed613cea-1bba-402e-a1d8-c27e8ed33964" providerId="ADAL" clId="{ED5F73A5-367B-4282-968B-D70008E39BD4}" dt="2021-12-09T00:16:29.073" v="6079"/>
          <ac:picMkLst>
            <pc:docMk/>
            <pc:sldMk cId="0" sldId="256"/>
            <ac:picMk id="3" creationId="{9FD28B57-F8B1-4716-819C-59772BAE00BA}"/>
          </ac:picMkLst>
        </pc:picChg>
        <pc:picChg chg="mod">
          <ac:chgData name="Reali-Corso, Katrina" userId="ed613cea-1bba-402e-a1d8-c27e8ed33964" providerId="ADAL" clId="{ED5F73A5-367B-4282-968B-D70008E39BD4}" dt="2021-11-30T20:04:49.623" v="585" actId="692"/>
          <ac:picMkLst>
            <pc:docMk/>
            <pc:sldMk cId="0" sldId="256"/>
            <ac:picMk id="5" creationId="{1DB377DF-0267-452C-BD3B-335A89B8A7BD}"/>
          </ac:picMkLst>
        </pc:picChg>
        <pc:picChg chg="mod">
          <ac:chgData name="Reali-Corso, Katrina" userId="ed613cea-1bba-402e-a1d8-c27e8ed33964" providerId="ADAL" clId="{ED5F73A5-367B-4282-968B-D70008E39BD4}" dt="2021-11-30T20:05:08.282" v="588" actId="207"/>
          <ac:picMkLst>
            <pc:docMk/>
            <pc:sldMk cId="0" sldId="256"/>
            <ac:picMk id="12" creationId="{013B1C0E-1BE1-4F0D-9FCC-F45B6E259B72}"/>
          </ac:picMkLst>
        </pc:picChg>
        <pc:picChg chg="mod">
          <ac:chgData name="Reali-Corso, Katrina" userId="ed613cea-1bba-402e-a1d8-c27e8ed33964" providerId="ADAL" clId="{ED5F73A5-367B-4282-968B-D70008E39BD4}" dt="2021-11-30T20:05:08.282" v="588" actId="207"/>
          <ac:picMkLst>
            <pc:docMk/>
            <pc:sldMk cId="0" sldId="256"/>
            <ac:picMk id="14" creationId="{D74EB683-9235-48BE-8E15-08570DADDBF7}"/>
          </ac:picMkLst>
        </pc:picChg>
        <pc:picChg chg="mod">
          <ac:chgData name="Reali-Corso, Katrina" userId="ed613cea-1bba-402e-a1d8-c27e8ed33964" providerId="ADAL" clId="{ED5F73A5-367B-4282-968B-D70008E39BD4}" dt="2021-11-30T20:04:49.623" v="585" actId="692"/>
          <ac:picMkLst>
            <pc:docMk/>
            <pc:sldMk cId="0" sldId="256"/>
            <ac:picMk id="25" creationId="{5B49470A-27FC-4456-A0B0-7BB6736BA82F}"/>
          </ac:picMkLst>
        </pc:picChg>
        <pc:picChg chg="add mod">
          <ac:chgData name="Reali-Corso, Katrina" userId="ed613cea-1bba-402e-a1d8-c27e8ed33964" providerId="ADAL" clId="{ED5F73A5-367B-4282-968B-D70008E39BD4}" dt="2021-12-09T00:17:25.195" v="6091" actId="692"/>
          <ac:picMkLst>
            <pc:docMk/>
            <pc:sldMk cId="0" sldId="256"/>
            <ac:picMk id="27" creationId="{0085AF3E-10D3-4AA2-8AAE-E29F28F8000D}"/>
          </ac:picMkLst>
        </pc:picChg>
        <pc:picChg chg="mod">
          <ac:chgData name="Reali-Corso, Katrina" userId="ed613cea-1bba-402e-a1d8-c27e8ed33964" providerId="ADAL" clId="{ED5F73A5-367B-4282-968B-D70008E39BD4}" dt="2021-11-30T20:03:55.421" v="577" actId="1076"/>
          <ac:picMkLst>
            <pc:docMk/>
            <pc:sldMk cId="0" sldId="256"/>
            <ac:picMk id="1026" creationId="{BA156479-9D44-42F6-8A77-FA8DD61AFE8B}"/>
          </ac:picMkLst>
        </pc:picChg>
        <pc:picChg chg="add del mod">
          <ac:chgData name="Reali-Corso, Katrina" userId="ed613cea-1bba-402e-a1d8-c27e8ed33964" providerId="ADAL" clId="{ED5F73A5-367B-4282-968B-D70008E39BD4}" dt="2021-12-09T00:17:20.268" v="6089" actId="478"/>
          <ac:picMkLst>
            <pc:docMk/>
            <pc:sldMk cId="0" sldId="256"/>
            <ac:picMk id="1028" creationId="{61DA7A17-CB62-4986-BEC5-1194E0D1E4D0}"/>
          </ac:picMkLst>
        </pc:picChg>
        <pc:cxnChg chg="del">
          <ac:chgData name="Reali-Corso, Katrina" userId="ed613cea-1bba-402e-a1d8-c27e8ed33964" providerId="ADAL" clId="{ED5F73A5-367B-4282-968B-D70008E39BD4}" dt="2021-11-30T20:03:44.391" v="575" actId="478"/>
          <ac:cxnSpMkLst>
            <pc:docMk/>
            <pc:sldMk cId="0" sldId="256"/>
            <ac:cxnSpMk id="4" creationId="{19C08429-7B4D-4F9A-9DE2-D52F7AE56A84}"/>
          </ac:cxnSpMkLst>
        </pc:cxnChg>
        <pc:cxnChg chg="mod">
          <ac:chgData name="Reali-Corso, Katrina" userId="ed613cea-1bba-402e-a1d8-c27e8ed33964" providerId="ADAL" clId="{ED5F73A5-367B-4282-968B-D70008E39BD4}" dt="2021-11-30T20:05:03.321" v="586" actId="692"/>
          <ac:cxnSpMkLst>
            <pc:docMk/>
            <pc:sldMk cId="0" sldId="256"/>
            <ac:cxnSpMk id="16" creationId="{48E004E5-8552-4E28-99D3-A8D0FC30478E}"/>
          </ac:cxnSpMkLst>
        </pc:cxnChg>
        <pc:cxnChg chg="mod">
          <ac:chgData name="Reali-Corso, Katrina" userId="ed613cea-1bba-402e-a1d8-c27e8ed33964" providerId="ADAL" clId="{ED5F73A5-367B-4282-968B-D70008E39BD4}" dt="2021-12-09T00:16:28.547" v="6078" actId="1076"/>
          <ac:cxnSpMkLst>
            <pc:docMk/>
            <pc:sldMk cId="0" sldId="256"/>
            <ac:cxnSpMk id="38" creationId="{A8554EE0-77E4-4B2E-B33F-CD787FEF5DE9}"/>
          </ac:cxnSpMkLst>
        </pc:cxnChg>
        <pc:cxnChg chg="mod">
          <ac:chgData name="Reali-Corso, Katrina" userId="ed613cea-1bba-402e-a1d8-c27e8ed33964" providerId="ADAL" clId="{ED5F73A5-367B-4282-968B-D70008E39BD4}" dt="2021-11-30T20:04:49.623" v="585" actId="692"/>
          <ac:cxnSpMkLst>
            <pc:docMk/>
            <pc:sldMk cId="0" sldId="256"/>
            <ac:cxnSpMk id="46" creationId="{9476D324-624F-4573-9070-EEFEE7B5665B}"/>
          </ac:cxnSpMkLst>
        </pc:cxnChg>
        <pc:cxnChg chg="mod">
          <ac:chgData name="Reali-Corso, Katrina" userId="ed613cea-1bba-402e-a1d8-c27e8ed33964" providerId="ADAL" clId="{ED5F73A5-367B-4282-968B-D70008E39BD4}" dt="2021-11-30T20:04:49.623" v="585" actId="692"/>
          <ac:cxnSpMkLst>
            <pc:docMk/>
            <pc:sldMk cId="0" sldId="256"/>
            <ac:cxnSpMk id="65" creationId="{55DD2EB9-AE7D-4FA5-8414-3418C29ACF40}"/>
          </ac:cxnSpMkLst>
        </pc:cxnChg>
      </pc:sldChg>
      <pc:sldChg chg="addSp delSp modSp mod">
        <pc:chgData name="Reali-Corso, Katrina" userId="ed613cea-1bba-402e-a1d8-c27e8ed33964" providerId="ADAL" clId="{ED5F73A5-367B-4282-968B-D70008E39BD4}" dt="2021-11-30T20:11:12.288" v="798" actId="692"/>
        <pc:sldMkLst>
          <pc:docMk/>
          <pc:sldMk cId="87922746" sldId="266"/>
        </pc:sldMkLst>
        <pc:spChg chg="mod">
          <ac:chgData name="Reali-Corso, Katrina" userId="ed613cea-1bba-402e-a1d8-c27e8ed33964" providerId="ADAL" clId="{ED5F73A5-367B-4282-968B-D70008E39BD4}" dt="2021-11-30T20:05:36.982" v="596"/>
          <ac:spMkLst>
            <pc:docMk/>
            <pc:sldMk cId="87922746" sldId="266"/>
            <ac:spMk id="24" creationId="{EDA5A330-8EE2-40B6-8447-97C31D906DC5}"/>
          </ac:spMkLst>
        </pc:spChg>
        <pc:spChg chg="del mod">
          <ac:chgData name="Reali-Corso, Katrina" userId="ed613cea-1bba-402e-a1d8-c27e8ed33964" providerId="ADAL" clId="{ED5F73A5-367B-4282-968B-D70008E39BD4}" dt="2021-11-30T20:05:33.121" v="592" actId="478"/>
          <ac:spMkLst>
            <pc:docMk/>
            <pc:sldMk cId="87922746" sldId="266"/>
            <ac:spMk id="25" creationId="{9AA205D6-9D95-4A2E-A21D-8A3681ED6BD1}"/>
          </ac:spMkLst>
        </pc:spChg>
        <pc:spChg chg="mod">
          <ac:chgData name="Reali-Corso, Katrina" userId="ed613cea-1bba-402e-a1d8-c27e8ed33964" providerId="ADAL" clId="{ED5F73A5-367B-4282-968B-D70008E39BD4}" dt="2021-11-30T20:05:36.982" v="596"/>
          <ac:spMkLst>
            <pc:docMk/>
            <pc:sldMk cId="87922746" sldId="266"/>
            <ac:spMk id="29" creationId="{7C24F39E-32DA-465A-AFF2-ACF16FC29D2B}"/>
          </ac:spMkLst>
        </pc:spChg>
        <pc:spChg chg="add mod">
          <ac:chgData name="Reali-Corso, Katrina" userId="ed613cea-1bba-402e-a1d8-c27e8ed33964" providerId="ADAL" clId="{ED5F73A5-367B-4282-968B-D70008E39BD4}" dt="2021-11-30T20:05:36.982" v="596"/>
          <ac:spMkLst>
            <pc:docMk/>
            <pc:sldMk cId="87922746" sldId="266"/>
            <ac:spMk id="30" creationId="{737FDE5E-C843-4EB7-97A2-83BAFB18923B}"/>
          </ac:spMkLst>
        </pc:spChg>
        <pc:spChg chg="del">
          <ac:chgData name="Reali-Corso, Katrina" userId="ed613cea-1bba-402e-a1d8-c27e8ed33964" providerId="ADAL" clId="{ED5F73A5-367B-4282-968B-D70008E39BD4}" dt="2021-11-30T20:10:58.616" v="795" actId="478"/>
          <ac:spMkLst>
            <pc:docMk/>
            <pc:sldMk cId="87922746" sldId="266"/>
            <ac:spMk id="32" creationId="{25ACDBD1-6AC2-4000-8F88-A6B31FA4AE0E}"/>
          </ac:spMkLst>
        </pc:spChg>
        <pc:spChg chg="add mod">
          <ac:chgData name="Reali-Corso, Katrina" userId="ed613cea-1bba-402e-a1d8-c27e8ed33964" providerId="ADAL" clId="{ED5F73A5-367B-4282-968B-D70008E39BD4}" dt="2021-11-30T20:10:59.096" v="796"/>
          <ac:spMkLst>
            <pc:docMk/>
            <pc:sldMk cId="87922746" sldId="266"/>
            <ac:spMk id="33" creationId="{F3E1581F-FB4D-4F1F-A175-30ADC505476A}"/>
          </ac:spMkLst>
        </pc:spChg>
        <pc:grpChg chg="del">
          <ac:chgData name="Reali-Corso, Katrina" userId="ed613cea-1bba-402e-a1d8-c27e8ed33964" providerId="ADAL" clId="{ED5F73A5-367B-4282-968B-D70008E39BD4}" dt="2021-11-30T20:05:34.436" v="593" actId="478"/>
          <ac:grpSpMkLst>
            <pc:docMk/>
            <pc:sldMk cId="87922746" sldId="266"/>
            <ac:grpSpMk id="20" creationId="{FC56DCE6-FCC0-40B6-A2B4-2E347FBF558D}"/>
          </ac:grpSpMkLst>
        </pc:grpChg>
        <pc:grpChg chg="add mod">
          <ac:chgData name="Reali-Corso, Katrina" userId="ed613cea-1bba-402e-a1d8-c27e8ed33964" providerId="ADAL" clId="{ED5F73A5-367B-4282-968B-D70008E39BD4}" dt="2021-11-30T20:05:36.982" v="596"/>
          <ac:grpSpMkLst>
            <pc:docMk/>
            <pc:sldMk cId="87922746" sldId="266"/>
            <ac:grpSpMk id="23" creationId="{A269C3F4-8DD4-46E5-8811-A88734418415}"/>
          </ac:grpSpMkLst>
        </pc:grpChg>
        <pc:picChg chg="mod">
          <ac:chgData name="Reali-Corso, Katrina" userId="ed613cea-1bba-402e-a1d8-c27e8ed33964" providerId="ADAL" clId="{ED5F73A5-367B-4282-968B-D70008E39BD4}" dt="2021-11-30T20:11:12.288" v="798" actId="692"/>
          <ac:picMkLst>
            <pc:docMk/>
            <pc:sldMk cId="87922746" sldId="266"/>
            <ac:picMk id="4" creationId="{25BD761E-29A7-4CA2-98A8-BEAFB6524726}"/>
          </ac:picMkLst>
        </pc:picChg>
        <pc:picChg chg="mod">
          <ac:chgData name="Reali-Corso, Katrina" userId="ed613cea-1bba-402e-a1d8-c27e8ed33964" providerId="ADAL" clId="{ED5F73A5-367B-4282-968B-D70008E39BD4}" dt="2021-11-30T20:11:12.288" v="798" actId="692"/>
          <ac:picMkLst>
            <pc:docMk/>
            <pc:sldMk cId="87922746" sldId="266"/>
            <ac:picMk id="11" creationId="{B6AC9F4A-7C3C-4A59-8CA4-FC600E381FC1}"/>
          </ac:picMkLst>
        </pc:picChg>
        <pc:picChg chg="mod">
          <ac:chgData name="Reali-Corso, Katrina" userId="ed613cea-1bba-402e-a1d8-c27e8ed33964" providerId="ADAL" clId="{ED5F73A5-367B-4282-968B-D70008E39BD4}" dt="2021-11-30T20:11:12.288" v="798" actId="692"/>
          <ac:picMkLst>
            <pc:docMk/>
            <pc:sldMk cId="87922746" sldId="266"/>
            <ac:picMk id="13" creationId="{A3183516-9426-4D37-AE5E-F6AA6C4F372B}"/>
          </ac:picMkLst>
        </pc:picChg>
        <pc:picChg chg="del">
          <ac:chgData name="Reali-Corso, Katrina" userId="ed613cea-1bba-402e-a1d8-c27e8ed33964" providerId="ADAL" clId="{ED5F73A5-367B-4282-968B-D70008E39BD4}" dt="2021-11-30T20:05:35.735" v="595" actId="478"/>
          <ac:picMkLst>
            <pc:docMk/>
            <pc:sldMk cId="87922746" sldId="266"/>
            <ac:picMk id="26" creationId="{DC245F1E-7038-4424-B75A-4BBBCA42E8BD}"/>
          </ac:picMkLst>
        </pc:picChg>
        <pc:picChg chg="add mod">
          <ac:chgData name="Reali-Corso, Katrina" userId="ed613cea-1bba-402e-a1d8-c27e8ed33964" providerId="ADAL" clId="{ED5F73A5-367B-4282-968B-D70008E39BD4}" dt="2021-11-30T20:05:36.982" v="596"/>
          <ac:picMkLst>
            <pc:docMk/>
            <pc:sldMk cId="87922746" sldId="266"/>
            <ac:picMk id="31" creationId="{60999074-C99E-456F-9EFF-6CD73FAB16F6}"/>
          </ac:picMkLst>
        </pc:picChg>
        <pc:cxnChg chg="del">
          <ac:chgData name="Reali-Corso, Katrina" userId="ed613cea-1bba-402e-a1d8-c27e8ed33964" providerId="ADAL" clId="{ED5F73A5-367B-4282-968B-D70008E39BD4}" dt="2021-11-30T20:05:34.856" v="594" actId="478"/>
          <ac:cxnSpMkLst>
            <pc:docMk/>
            <pc:sldMk cId="87922746" sldId="266"/>
            <ac:cxnSpMk id="28" creationId="{2D8B20E8-209F-44BB-8851-4B4185AFD49F}"/>
          </ac:cxnSpMkLst>
        </pc:cxnChg>
        <pc:cxnChg chg="mod">
          <ac:chgData name="Reali-Corso, Katrina" userId="ed613cea-1bba-402e-a1d8-c27e8ed33964" providerId="ADAL" clId="{ED5F73A5-367B-4282-968B-D70008E39BD4}" dt="2021-11-30T20:11:12.288" v="798" actId="692"/>
          <ac:cxnSpMkLst>
            <pc:docMk/>
            <pc:sldMk cId="87922746" sldId="266"/>
            <ac:cxnSpMk id="34" creationId="{C1239C5D-E1E7-4B96-BFC5-EDD0CAA4772A}"/>
          </ac:cxnSpMkLst>
        </pc:cxnChg>
        <pc:cxnChg chg="mod">
          <ac:chgData name="Reali-Corso, Katrina" userId="ed613cea-1bba-402e-a1d8-c27e8ed33964" providerId="ADAL" clId="{ED5F73A5-367B-4282-968B-D70008E39BD4}" dt="2021-11-30T20:11:12.288" v="798" actId="692"/>
          <ac:cxnSpMkLst>
            <pc:docMk/>
            <pc:sldMk cId="87922746" sldId="266"/>
            <ac:cxnSpMk id="36" creationId="{DC644AD3-078A-41D5-9284-46C71DD169C0}"/>
          </ac:cxnSpMkLst>
        </pc:cxnChg>
      </pc:sldChg>
      <pc:sldChg chg="addSp delSp modSp mod">
        <pc:chgData name="Reali-Corso, Katrina" userId="ed613cea-1bba-402e-a1d8-c27e8ed33964" providerId="ADAL" clId="{ED5F73A5-367B-4282-968B-D70008E39BD4}" dt="2021-12-02T15:12:59.992" v="1475" actId="14100"/>
        <pc:sldMkLst>
          <pc:docMk/>
          <pc:sldMk cId="542596995" sldId="273"/>
        </pc:sldMkLst>
        <pc:spChg chg="add mod">
          <ac:chgData name="Reali-Corso, Katrina" userId="ed613cea-1bba-402e-a1d8-c27e8ed33964" providerId="ADAL" clId="{ED5F73A5-367B-4282-968B-D70008E39BD4}" dt="2021-12-02T15:11:50.518" v="1465" actId="1076"/>
          <ac:spMkLst>
            <pc:docMk/>
            <pc:sldMk cId="542596995" sldId="273"/>
            <ac:spMk id="3" creationId="{71B1DA79-128B-4960-9906-81C0B28CC985}"/>
          </ac:spMkLst>
        </pc:spChg>
        <pc:spChg chg="del">
          <ac:chgData name="Reali-Corso, Katrina" userId="ed613cea-1bba-402e-a1d8-c27e8ed33964" providerId="ADAL" clId="{ED5F73A5-367B-4282-968B-D70008E39BD4}" dt="2021-11-30T20:10:48.329" v="791" actId="478"/>
          <ac:spMkLst>
            <pc:docMk/>
            <pc:sldMk cId="542596995" sldId="273"/>
            <ac:spMk id="16" creationId="{09806AEF-7A65-4A96-94D7-F8EB0888D351}"/>
          </ac:spMkLst>
        </pc:spChg>
        <pc:spChg chg="mod">
          <ac:chgData name="Reali-Corso, Katrina" userId="ed613cea-1bba-402e-a1d8-c27e8ed33964" providerId="ADAL" clId="{ED5F73A5-367B-4282-968B-D70008E39BD4}" dt="2021-12-02T15:11:01.417" v="1460" actId="20577"/>
          <ac:spMkLst>
            <pc:docMk/>
            <pc:sldMk cId="542596995" sldId="273"/>
            <ac:spMk id="19" creationId="{2A1E4FF2-4A0D-44FB-8098-5E34B9AE803E}"/>
          </ac:spMkLst>
        </pc:spChg>
        <pc:spChg chg="add mod">
          <ac:chgData name="Reali-Corso, Katrina" userId="ed613cea-1bba-402e-a1d8-c27e8ed33964" providerId="ADAL" clId="{ED5F73A5-367B-4282-968B-D70008E39BD4}" dt="2021-12-02T15:11:48.591" v="1464" actId="1076"/>
          <ac:spMkLst>
            <pc:docMk/>
            <pc:sldMk cId="542596995" sldId="273"/>
            <ac:spMk id="21" creationId="{E61CC3A5-D5DE-406F-80B2-D465815382F3}"/>
          </ac:spMkLst>
        </pc:spChg>
        <pc:spChg chg="add del mod">
          <ac:chgData name="Reali-Corso, Katrina" userId="ed613cea-1bba-402e-a1d8-c27e8ed33964" providerId="ADAL" clId="{ED5F73A5-367B-4282-968B-D70008E39BD4}" dt="2021-12-02T15:11:07.670" v="1461" actId="478"/>
          <ac:spMkLst>
            <pc:docMk/>
            <pc:sldMk cId="542596995" sldId="273"/>
            <ac:spMk id="23" creationId="{DD170652-C8CC-404E-8516-90685B8286A3}"/>
          </ac:spMkLst>
        </pc:spChg>
        <pc:spChg chg="mod">
          <ac:chgData name="Reali-Corso, Katrina" userId="ed613cea-1bba-402e-a1d8-c27e8ed33964" providerId="ADAL" clId="{ED5F73A5-367B-4282-968B-D70008E39BD4}" dt="2021-11-30T19:52:55.647" v="160" actId="1076"/>
          <ac:spMkLst>
            <pc:docMk/>
            <pc:sldMk cId="542596995" sldId="273"/>
            <ac:spMk id="24" creationId="{727D4BAF-B26D-4E82-ABAC-BDC91847F127}"/>
          </ac:spMkLst>
        </pc:spChg>
        <pc:spChg chg="add mod">
          <ac:chgData name="Reali-Corso, Katrina" userId="ed613cea-1bba-402e-a1d8-c27e8ed33964" providerId="ADAL" clId="{ED5F73A5-367B-4282-968B-D70008E39BD4}" dt="2021-12-02T15:12:44.308" v="1472"/>
          <ac:spMkLst>
            <pc:docMk/>
            <pc:sldMk cId="542596995" sldId="273"/>
            <ac:spMk id="26" creationId="{6B588223-B24F-4C09-B61B-DCAB330B901A}"/>
          </ac:spMkLst>
        </pc:spChg>
        <pc:spChg chg="add mod">
          <ac:chgData name="Reali-Corso, Katrina" userId="ed613cea-1bba-402e-a1d8-c27e8ed33964" providerId="ADAL" clId="{ED5F73A5-367B-4282-968B-D70008E39BD4}" dt="2021-12-02T15:12:44.308" v="1472"/>
          <ac:spMkLst>
            <pc:docMk/>
            <pc:sldMk cId="542596995" sldId="273"/>
            <ac:spMk id="27" creationId="{32DE7A29-ECF2-485D-970F-CE054290489F}"/>
          </ac:spMkLst>
        </pc:spChg>
        <pc:spChg chg="add del mod">
          <ac:chgData name="Reali-Corso, Katrina" userId="ed613cea-1bba-402e-a1d8-c27e8ed33964" providerId="ADAL" clId="{ED5F73A5-367B-4282-968B-D70008E39BD4}" dt="2021-12-02T15:10:57.975" v="1458" actId="478"/>
          <ac:spMkLst>
            <pc:docMk/>
            <pc:sldMk cId="542596995" sldId="273"/>
            <ac:spMk id="28" creationId="{DF4C1CB8-5F37-4B05-AB75-9707C5F15529}"/>
          </ac:spMkLst>
        </pc:spChg>
        <pc:spChg chg="add mod">
          <ac:chgData name="Reali-Corso, Katrina" userId="ed613cea-1bba-402e-a1d8-c27e8ed33964" providerId="ADAL" clId="{ED5F73A5-367B-4282-968B-D70008E39BD4}" dt="2021-12-02T15:12:59.992" v="1475" actId="14100"/>
          <ac:spMkLst>
            <pc:docMk/>
            <pc:sldMk cId="542596995" sldId="273"/>
            <ac:spMk id="29" creationId="{0874234D-D711-44B7-90F0-BBDFFEDEC1B6}"/>
          </ac:spMkLst>
        </pc:spChg>
        <pc:spChg chg="mod">
          <ac:chgData name="Reali-Corso, Katrina" userId="ed613cea-1bba-402e-a1d8-c27e8ed33964" providerId="ADAL" clId="{ED5F73A5-367B-4282-968B-D70008E39BD4}" dt="2021-11-30T20:05:48.076" v="601"/>
          <ac:spMkLst>
            <pc:docMk/>
            <pc:sldMk cId="542596995" sldId="273"/>
            <ac:spMk id="34" creationId="{740A6C64-A924-4991-A31F-19EE35E78905}"/>
          </ac:spMkLst>
        </pc:spChg>
        <pc:spChg chg="mod">
          <ac:chgData name="Reali-Corso, Katrina" userId="ed613cea-1bba-402e-a1d8-c27e8ed33964" providerId="ADAL" clId="{ED5F73A5-367B-4282-968B-D70008E39BD4}" dt="2021-11-30T20:05:48.076" v="601"/>
          <ac:spMkLst>
            <pc:docMk/>
            <pc:sldMk cId="542596995" sldId="273"/>
            <ac:spMk id="35" creationId="{E056E195-7C9E-4EE9-8EAA-7E20C9D02A30}"/>
          </ac:spMkLst>
        </pc:spChg>
        <pc:spChg chg="add mod">
          <ac:chgData name="Reali-Corso, Katrina" userId="ed613cea-1bba-402e-a1d8-c27e8ed33964" providerId="ADAL" clId="{ED5F73A5-367B-4282-968B-D70008E39BD4}" dt="2021-11-30T20:05:48.076" v="601"/>
          <ac:spMkLst>
            <pc:docMk/>
            <pc:sldMk cId="542596995" sldId="273"/>
            <ac:spMk id="36" creationId="{76786E57-38D5-4D40-882E-79F723C9A003}"/>
          </ac:spMkLst>
        </pc:spChg>
        <pc:spChg chg="add mod">
          <ac:chgData name="Reali-Corso, Katrina" userId="ed613cea-1bba-402e-a1d8-c27e8ed33964" providerId="ADAL" clId="{ED5F73A5-367B-4282-968B-D70008E39BD4}" dt="2021-11-30T20:10:49.118" v="792"/>
          <ac:spMkLst>
            <pc:docMk/>
            <pc:sldMk cId="542596995" sldId="273"/>
            <ac:spMk id="38" creationId="{7B48D78E-6E89-48FE-AD56-4B11505B3861}"/>
          </ac:spMkLst>
        </pc:spChg>
        <pc:spChg chg="mod">
          <ac:chgData name="Reali-Corso, Katrina" userId="ed613cea-1bba-402e-a1d8-c27e8ed33964" providerId="ADAL" clId="{ED5F73A5-367B-4282-968B-D70008E39BD4}" dt="2021-12-02T15:12:15.522" v="1467" actId="1076"/>
          <ac:spMkLst>
            <pc:docMk/>
            <pc:sldMk cId="542596995" sldId="273"/>
            <ac:spMk id="47" creationId="{9A828AF9-71C2-40A7-8167-B491C5C406C9}"/>
          </ac:spMkLst>
        </pc:spChg>
        <pc:spChg chg="del">
          <ac:chgData name="Reali-Corso, Katrina" userId="ed613cea-1bba-402e-a1d8-c27e8ed33964" providerId="ADAL" clId="{ED5F73A5-367B-4282-968B-D70008E39BD4}" dt="2021-11-30T19:53:34.495" v="172" actId="478"/>
          <ac:spMkLst>
            <pc:docMk/>
            <pc:sldMk cId="542596995" sldId="273"/>
            <ac:spMk id="50" creationId="{3F45C95C-1F42-469D-8AE5-0400A976DFDF}"/>
          </ac:spMkLst>
        </pc:spChg>
        <pc:spChg chg="mod">
          <ac:chgData name="Reali-Corso, Katrina" userId="ed613cea-1bba-402e-a1d8-c27e8ed33964" providerId="ADAL" clId="{ED5F73A5-367B-4282-968B-D70008E39BD4}" dt="2021-12-02T15:12:31.066" v="1470" actId="1076"/>
          <ac:spMkLst>
            <pc:docMk/>
            <pc:sldMk cId="542596995" sldId="273"/>
            <ac:spMk id="51" creationId="{E119D626-AD8B-426B-9BBA-BDDDE9A10386}"/>
          </ac:spMkLst>
        </pc:spChg>
        <pc:spChg chg="mod">
          <ac:chgData name="Reali-Corso, Katrina" userId="ed613cea-1bba-402e-a1d8-c27e8ed33964" providerId="ADAL" clId="{ED5F73A5-367B-4282-968B-D70008E39BD4}" dt="2021-12-02T15:12:32.909" v="1471" actId="1076"/>
          <ac:spMkLst>
            <pc:docMk/>
            <pc:sldMk cId="542596995" sldId="273"/>
            <ac:spMk id="52" creationId="{0E8D5C53-00C2-41C3-BE52-D413A59C9C10}"/>
          </ac:spMkLst>
        </pc:spChg>
        <pc:spChg chg="del">
          <ac:chgData name="Reali-Corso, Katrina" userId="ed613cea-1bba-402e-a1d8-c27e8ed33964" providerId="ADAL" clId="{ED5F73A5-367B-4282-968B-D70008E39BD4}" dt="2021-11-30T19:53:38.637" v="174" actId="478"/>
          <ac:spMkLst>
            <pc:docMk/>
            <pc:sldMk cId="542596995" sldId="273"/>
            <ac:spMk id="53" creationId="{8C230AD8-BDB3-4341-A090-53A04E21EBFE}"/>
          </ac:spMkLst>
        </pc:spChg>
        <pc:spChg chg="del mod">
          <ac:chgData name="Reali-Corso, Katrina" userId="ed613cea-1bba-402e-a1d8-c27e8ed33964" providerId="ADAL" clId="{ED5F73A5-367B-4282-968B-D70008E39BD4}" dt="2021-11-30T19:54:42.136" v="184" actId="478"/>
          <ac:spMkLst>
            <pc:docMk/>
            <pc:sldMk cId="542596995" sldId="273"/>
            <ac:spMk id="54" creationId="{8515A0BF-ED75-4A15-BC29-953B72EEFCFA}"/>
          </ac:spMkLst>
        </pc:spChg>
        <pc:spChg chg="del">
          <ac:chgData name="Reali-Corso, Katrina" userId="ed613cea-1bba-402e-a1d8-c27e8ed33964" providerId="ADAL" clId="{ED5F73A5-367B-4282-968B-D70008E39BD4}" dt="2021-11-30T20:05:42.543" v="597" actId="478"/>
          <ac:spMkLst>
            <pc:docMk/>
            <pc:sldMk cId="542596995" sldId="273"/>
            <ac:spMk id="57" creationId="{3E99873D-09D0-43AE-B440-B631B24A34DE}"/>
          </ac:spMkLst>
        </pc:spChg>
        <pc:grpChg chg="del">
          <ac:chgData name="Reali-Corso, Katrina" userId="ed613cea-1bba-402e-a1d8-c27e8ed33964" providerId="ADAL" clId="{ED5F73A5-367B-4282-968B-D70008E39BD4}" dt="2021-11-30T20:05:47.409" v="600" actId="478"/>
          <ac:grpSpMkLst>
            <pc:docMk/>
            <pc:sldMk cId="542596995" sldId="273"/>
            <ac:grpSpMk id="23" creationId="{6856B8D4-AEFD-4D20-B953-346E8868150B}"/>
          </ac:grpSpMkLst>
        </pc:grpChg>
        <pc:grpChg chg="add mod">
          <ac:chgData name="Reali-Corso, Katrina" userId="ed613cea-1bba-402e-a1d8-c27e8ed33964" providerId="ADAL" clId="{ED5F73A5-367B-4282-968B-D70008E39BD4}" dt="2021-11-30T20:05:48.076" v="601"/>
          <ac:grpSpMkLst>
            <pc:docMk/>
            <pc:sldMk cId="542596995" sldId="273"/>
            <ac:grpSpMk id="33" creationId="{E5F39699-D108-4A77-838A-51C778B5FC27}"/>
          </ac:grpSpMkLst>
        </pc:grpChg>
        <pc:picChg chg="add del mod ord modCrop">
          <ac:chgData name="Reali-Corso, Katrina" userId="ed613cea-1bba-402e-a1d8-c27e8ed33964" providerId="ADAL" clId="{ED5F73A5-367B-4282-968B-D70008E39BD4}" dt="2021-11-30T19:54:19.736" v="175" actId="478"/>
          <ac:picMkLst>
            <pc:docMk/>
            <pc:sldMk cId="542596995" sldId="273"/>
            <ac:picMk id="4" creationId="{AF486E42-749C-4203-BB84-CAD091D166A0}"/>
          </ac:picMkLst>
        </pc:picChg>
        <pc:picChg chg="mod">
          <ac:chgData name="Reali-Corso, Katrina" userId="ed613cea-1bba-402e-a1d8-c27e8ed33964" providerId="ADAL" clId="{ED5F73A5-367B-4282-968B-D70008E39BD4}" dt="2021-12-02T15:12:24.059" v="1468" actId="1076"/>
          <ac:picMkLst>
            <pc:docMk/>
            <pc:sldMk cId="542596995" sldId="273"/>
            <ac:picMk id="5" creationId="{C53BD1BD-8558-4CA8-A22A-546FB1059CC6}"/>
          </ac:picMkLst>
        </pc:picChg>
        <pc:picChg chg="mod modCrop">
          <ac:chgData name="Reali-Corso, Katrina" userId="ed613cea-1bba-402e-a1d8-c27e8ed33964" providerId="ADAL" clId="{ED5F73A5-367B-4282-968B-D70008E39BD4}" dt="2021-11-30T20:11:27.446" v="799" actId="692"/>
          <ac:picMkLst>
            <pc:docMk/>
            <pc:sldMk cId="542596995" sldId="273"/>
            <ac:picMk id="6" creationId="{FA99DD3D-A148-4829-8BBE-7EED76D8CDC7}"/>
          </ac:picMkLst>
        </pc:picChg>
        <pc:picChg chg="add mod ord">
          <ac:chgData name="Reali-Corso, Katrina" userId="ed613cea-1bba-402e-a1d8-c27e8ed33964" providerId="ADAL" clId="{ED5F73A5-367B-4282-968B-D70008E39BD4}" dt="2021-12-02T15:12:51.879" v="1473" actId="2085"/>
          <ac:picMkLst>
            <pc:docMk/>
            <pc:sldMk cId="542596995" sldId="273"/>
            <ac:picMk id="10" creationId="{9513C41A-062B-4A56-81BB-145E2B172FC9}"/>
          </ac:picMkLst>
        </pc:picChg>
        <pc:picChg chg="add mod">
          <ac:chgData name="Reali-Corso, Katrina" userId="ed613cea-1bba-402e-a1d8-c27e8ed33964" providerId="ADAL" clId="{ED5F73A5-367B-4282-968B-D70008E39BD4}" dt="2021-12-02T15:12:44.308" v="1472"/>
          <ac:picMkLst>
            <pc:docMk/>
            <pc:sldMk cId="542596995" sldId="273"/>
            <ac:picMk id="25" creationId="{48DF0BE1-26B0-4FA6-8B79-199FCEF24DD6}"/>
          </ac:picMkLst>
        </pc:picChg>
        <pc:picChg chg="add mod">
          <ac:chgData name="Reali-Corso, Katrina" userId="ed613cea-1bba-402e-a1d8-c27e8ed33964" providerId="ADAL" clId="{ED5F73A5-367B-4282-968B-D70008E39BD4}" dt="2021-11-30T20:05:48.076" v="601"/>
          <ac:picMkLst>
            <pc:docMk/>
            <pc:sldMk cId="542596995" sldId="273"/>
            <ac:picMk id="37" creationId="{A5C2FEB4-A3C5-46BA-931F-BE3B83F0945A}"/>
          </ac:picMkLst>
        </pc:picChg>
        <pc:picChg chg="del">
          <ac:chgData name="Reali-Corso, Katrina" userId="ed613cea-1bba-402e-a1d8-c27e8ed33964" providerId="ADAL" clId="{ED5F73A5-367B-4282-968B-D70008E39BD4}" dt="2021-11-30T19:45:46.952" v="0" actId="478"/>
          <ac:picMkLst>
            <pc:docMk/>
            <pc:sldMk cId="542596995" sldId="273"/>
            <ac:picMk id="46" creationId="{77C53F51-25F5-4EA6-B693-90F9327A0B34}"/>
          </ac:picMkLst>
        </pc:picChg>
        <pc:picChg chg="del">
          <ac:chgData name="Reali-Corso, Katrina" userId="ed613cea-1bba-402e-a1d8-c27e8ed33964" providerId="ADAL" clId="{ED5F73A5-367B-4282-968B-D70008E39BD4}" dt="2021-11-30T19:53:33.040" v="171" actId="478"/>
          <ac:picMkLst>
            <pc:docMk/>
            <pc:sldMk cId="542596995" sldId="273"/>
            <ac:picMk id="48" creationId="{386EF404-4E42-459A-9137-9AACAF6D9514}"/>
          </ac:picMkLst>
        </pc:picChg>
        <pc:picChg chg="del">
          <ac:chgData name="Reali-Corso, Katrina" userId="ed613cea-1bba-402e-a1d8-c27e8ed33964" providerId="ADAL" clId="{ED5F73A5-367B-4282-968B-D70008E39BD4}" dt="2021-11-30T20:05:44.470" v="599" actId="478"/>
          <ac:picMkLst>
            <pc:docMk/>
            <pc:sldMk cId="542596995" sldId="273"/>
            <ac:picMk id="58" creationId="{729E8487-F25F-4E88-A29C-9F728FC06B0B}"/>
          </ac:picMkLst>
        </pc:picChg>
        <pc:cxnChg chg="mod">
          <ac:chgData name="Reali-Corso, Katrina" userId="ed613cea-1bba-402e-a1d8-c27e8ed33964" providerId="ADAL" clId="{ED5F73A5-367B-4282-968B-D70008E39BD4}" dt="2021-12-02T15:12:24.059" v="1468" actId="1076"/>
          <ac:cxnSpMkLst>
            <pc:docMk/>
            <pc:sldMk cId="542596995" sldId="273"/>
            <ac:cxnSpMk id="14" creationId="{112BD284-2BC3-4C98-A5BE-D8EE845427C9}"/>
          </ac:cxnSpMkLst>
        </pc:cxnChg>
        <pc:cxnChg chg="mod">
          <ac:chgData name="Reali-Corso, Katrina" userId="ed613cea-1bba-402e-a1d8-c27e8ed33964" providerId="ADAL" clId="{ED5F73A5-367B-4282-968B-D70008E39BD4}" dt="2021-12-02T15:12:24.059" v="1468" actId="1076"/>
          <ac:cxnSpMkLst>
            <pc:docMk/>
            <pc:sldMk cId="542596995" sldId="273"/>
            <ac:cxnSpMk id="17" creationId="{86B2845F-79F5-49AF-923D-C914EDFB61DD}"/>
          </ac:cxnSpMkLst>
        </pc:cxnChg>
        <pc:cxnChg chg="del">
          <ac:chgData name="Reali-Corso, Katrina" userId="ed613cea-1bba-402e-a1d8-c27e8ed33964" providerId="ADAL" clId="{ED5F73A5-367B-4282-968B-D70008E39BD4}" dt="2021-11-30T19:53:36.911" v="173" actId="478"/>
          <ac:cxnSpMkLst>
            <pc:docMk/>
            <pc:sldMk cId="542596995" sldId="273"/>
            <ac:cxnSpMk id="49" creationId="{8E89A9E7-0FEF-45FE-85F4-C9AAF46B5FB4}"/>
          </ac:cxnSpMkLst>
        </pc:cxnChg>
        <pc:cxnChg chg="del">
          <ac:chgData name="Reali-Corso, Katrina" userId="ed613cea-1bba-402e-a1d8-c27e8ed33964" providerId="ADAL" clId="{ED5F73A5-367B-4282-968B-D70008E39BD4}" dt="2021-11-30T20:05:43.827" v="598" actId="478"/>
          <ac:cxnSpMkLst>
            <pc:docMk/>
            <pc:sldMk cId="542596995" sldId="273"/>
            <ac:cxnSpMk id="59" creationId="{90BC9B07-5FA4-431C-9CAC-E689264C32BC}"/>
          </ac:cxnSpMkLst>
        </pc:cxnChg>
      </pc:sldChg>
      <pc:sldChg chg="addSp delSp modSp del mod">
        <pc:chgData name="Reali-Corso, Katrina" userId="ed613cea-1bba-402e-a1d8-c27e8ed33964" providerId="ADAL" clId="{ED5F73A5-367B-4282-968B-D70008E39BD4}" dt="2021-12-02T17:41:50.476" v="1738" actId="47"/>
        <pc:sldMkLst>
          <pc:docMk/>
          <pc:sldMk cId="2907604608" sldId="274"/>
        </pc:sldMkLst>
        <pc:spChg chg="mod">
          <ac:chgData name="Reali-Corso, Katrina" userId="ed613cea-1bba-402e-a1d8-c27e8ed33964" providerId="ADAL" clId="{ED5F73A5-367B-4282-968B-D70008E39BD4}" dt="2021-11-30T20:06:19.472" v="616"/>
          <ac:spMkLst>
            <pc:docMk/>
            <pc:sldMk cId="2907604608" sldId="274"/>
            <ac:spMk id="14" creationId="{9BA66AB5-3F4E-4EBC-BBCC-FA4D80E24199}"/>
          </ac:spMkLst>
        </pc:spChg>
        <pc:spChg chg="mod">
          <ac:chgData name="Reali-Corso, Katrina" userId="ed613cea-1bba-402e-a1d8-c27e8ed33964" providerId="ADAL" clId="{ED5F73A5-367B-4282-968B-D70008E39BD4}" dt="2021-11-30T20:06:19.472" v="616"/>
          <ac:spMkLst>
            <pc:docMk/>
            <pc:sldMk cId="2907604608" sldId="274"/>
            <ac:spMk id="15" creationId="{A47025E8-3809-4102-AD8B-F18201BAFCAC}"/>
          </ac:spMkLst>
        </pc:spChg>
        <pc:spChg chg="mod">
          <ac:chgData name="Reali-Corso, Katrina" userId="ed613cea-1bba-402e-a1d8-c27e8ed33964" providerId="ADAL" clId="{ED5F73A5-367B-4282-968B-D70008E39BD4}" dt="2021-11-30T20:10:25.295" v="786" actId="207"/>
          <ac:spMkLst>
            <pc:docMk/>
            <pc:sldMk cId="2907604608" sldId="274"/>
            <ac:spMk id="17" creationId="{D1EF115E-01FB-4F2D-8669-9F7F3E863BCA}"/>
          </ac:spMkLst>
        </pc:spChg>
        <pc:spChg chg="add mod">
          <ac:chgData name="Reali-Corso, Katrina" userId="ed613cea-1bba-402e-a1d8-c27e8ed33964" providerId="ADAL" clId="{ED5F73A5-367B-4282-968B-D70008E39BD4}" dt="2021-11-30T20:06:19.472" v="616"/>
          <ac:spMkLst>
            <pc:docMk/>
            <pc:sldMk cId="2907604608" sldId="274"/>
            <ac:spMk id="18" creationId="{4BF23BDE-9A86-4F9A-9D71-E5432BCEF571}"/>
          </ac:spMkLst>
        </pc:spChg>
        <pc:spChg chg="del">
          <ac:chgData name="Reali-Corso, Katrina" userId="ed613cea-1bba-402e-a1d8-c27e8ed33964" providerId="ADAL" clId="{ED5F73A5-367B-4282-968B-D70008E39BD4}" dt="2021-11-30T20:06:14.624" v="612" actId="478"/>
          <ac:spMkLst>
            <pc:docMk/>
            <pc:sldMk cId="2907604608" sldId="274"/>
            <ac:spMk id="24" creationId="{1A0BC7C2-A1E8-4E79-8B6C-F1A920E97100}"/>
          </ac:spMkLst>
        </pc:spChg>
        <pc:grpChg chg="add mod">
          <ac:chgData name="Reali-Corso, Katrina" userId="ed613cea-1bba-402e-a1d8-c27e8ed33964" providerId="ADAL" clId="{ED5F73A5-367B-4282-968B-D70008E39BD4}" dt="2021-11-30T20:06:19.472" v="616"/>
          <ac:grpSpMkLst>
            <pc:docMk/>
            <pc:sldMk cId="2907604608" sldId="274"/>
            <ac:grpSpMk id="13" creationId="{D5E1F0DC-D722-4733-8DE8-42DC80B4829F}"/>
          </ac:grpSpMkLst>
        </pc:grpChg>
        <pc:grpChg chg="del">
          <ac:chgData name="Reali-Corso, Katrina" userId="ed613cea-1bba-402e-a1d8-c27e8ed33964" providerId="ADAL" clId="{ED5F73A5-367B-4282-968B-D70008E39BD4}" dt="2021-11-30T20:06:18.247" v="615" actId="478"/>
          <ac:grpSpMkLst>
            <pc:docMk/>
            <pc:sldMk cId="2907604608" sldId="274"/>
            <ac:grpSpMk id="23" creationId="{6856B8D4-AEFD-4D20-B953-346E8868150B}"/>
          </ac:grpSpMkLst>
        </pc:grpChg>
        <pc:picChg chg="add mod">
          <ac:chgData name="Reali-Corso, Katrina" userId="ed613cea-1bba-402e-a1d8-c27e8ed33964" providerId="ADAL" clId="{ED5F73A5-367B-4282-968B-D70008E39BD4}" dt="2021-11-30T20:06:19.472" v="616"/>
          <ac:picMkLst>
            <pc:docMk/>
            <pc:sldMk cId="2907604608" sldId="274"/>
            <ac:picMk id="19" creationId="{C0C4CB0E-DE2F-4D24-8B3A-322FB7DEE440}"/>
          </ac:picMkLst>
        </pc:picChg>
        <pc:picChg chg="del">
          <ac:chgData name="Reali-Corso, Katrina" userId="ed613cea-1bba-402e-a1d8-c27e8ed33964" providerId="ADAL" clId="{ED5F73A5-367B-4282-968B-D70008E39BD4}" dt="2021-11-30T20:06:17.313" v="614" actId="478"/>
          <ac:picMkLst>
            <pc:docMk/>
            <pc:sldMk cId="2907604608" sldId="274"/>
            <ac:picMk id="25" creationId="{9F74E560-FE92-4503-B7E3-078B440D6DD3}"/>
          </ac:picMkLst>
        </pc:picChg>
        <pc:picChg chg="mod">
          <ac:chgData name="Reali-Corso, Katrina" userId="ed613cea-1bba-402e-a1d8-c27e8ed33964" providerId="ADAL" clId="{ED5F73A5-367B-4282-968B-D70008E39BD4}" dt="2021-11-30T20:10:15.749" v="784" actId="692"/>
          <ac:picMkLst>
            <pc:docMk/>
            <pc:sldMk cId="2907604608" sldId="274"/>
            <ac:picMk id="28" creationId="{EE81B519-B77E-47F3-9557-1C4B5E9BF61D}"/>
          </ac:picMkLst>
        </pc:picChg>
        <pc:cxnChg chg="del">
          <ac:chgData name="Reali-Corso, Katrina" userId="ed613cea-1bba-402e-a1d8-c27e8ed33964" providerId="ADAL" clId="{ED5F73A5-367B-4282-968B-D70008E39BD4}" dt="2021-11-30T20:06:16.666" v="613" actId="478"/>
          <ac:cxnSpMkLst>
            <pc:docMk/>
            <pc:sldMk cId="2907604608" sldId="274"/>
            <ac:cxnSpMk id="26" creationId="{7932D467-F9E0-4A6F-A191-43602EF1EB25}"/>
          </ac:cxnSpMkLst>
        </pc:cxnChg>
      </pc:sldChg>
      <pc:sldChg chg="addSp delSp modSp del mod">
        <pc:chgData name="Reali-Corso, Katrina" userId="ed613cea-1bba-402e-a1d8-c27e8ed33964" providerId="ADAL" clId="{ED5F73A5-367B-4282-968B-D70008E39BD4}" dt="2021-12-02T17:41:54.905" v="1739" actId="47"/>
        <pc:sldMkLst>
          <pc:docMk/>
          <pc:sldMk cId="3458302579" sldId="275"/>
        </pc:sldMkLst>
        <pc:spChg chg="mod">
          <ac:chgData name="Reali-Corso, Katrina" userId="ed613cea-1bba-402e-a1d8-c27e8ed33964" providerId="ADAL" clId="{ED5F73A5-367B-4282-968B-D70008E39BD4}" dt="2021-11-30T20:10:32.837" v="788" actId="692"/>
          <ac:spMkLst>
            <pc:docMk/>
            <pc:sldMk cId="3458302579" sldId="275"/>
            <ac:spMk id="15" creationId="{9F974939-9061-477A-AC97-4D35E64FCC96}"/>
          </ac:spMkLst>
        </pc:spChg>
        <pc:spChg chg="del">
          <ac:chgData name="Reali-Corso, Katrina" userId="ed613cea-1bba-402e-a1d8-c27e8ed33964" providerId="ADAL" clId="{ED5F73A5-367B-4282-968B-D70008E39BD4}" dt="2021-11-30T20:06:23.704" v="617" actId="478"/>
          <ac:spMkLst>
            <pc:docMk/>
            <pc:sldMk cId="3458302579" sldId="275"/>
            <ac:spMk id="19" creationId="{871A824D-85E6-4F92-893E-52D844EEBD78}"/>
          </ac:spMkLst>
        </pc:spChg>
        <pc:spChg chg="mod">
          <ac:chgData name="Reali-Corso, Katrina" userId="ed613cea-1bba-402e-a1d8-c27e8ed33964" providerId="ADAL" clId="{ED5F73A5-367B-4282-968B-D70008E39BD4}" dt="2021-11-30T20:06:28.765" v="621"/>
          <ac:spMkLst>
            <pc:docMk/>
            <pc:sldMk cId="3458302579" sldId="275"/>
            <ac:spMk id="22" creationId="{E53501C7-83BA-4D47-9D5A-231969D95D89}"/>
          </ac:spMkLst>
        </pc:spChg>
        <pc:spChg chg="mod">
          <ac:chgData name="Reali-Corso, Katrina" userId="ed613cea-1bba-402e-a1d8-c27e8ed33964" providerId="ADAL" clId="{ED5F73A5-367B-4282-968B-D70008E39BD4}" dt="2021-11-30T20:06:28.765" v="621"/>
          <ac:spMkLst>
            <pc:docMk/>
            <pc:sldMk cId="3458302579" sldId="275"/>
            <ac:spMk id="24" creationId="{10978302-04A5-40AA-9AF0-F2BCB3573A57}"/>
          </ac:spMkLst>
        </pc:spChg>
        <pc:spChg chg="add mod">
          <ac:chgData name="Reali-Corso, Katrina" userId="ed613cea-1bba-402e-a1d8-c27e8ed33964" providerId="ADAL" clId="{ED5F73A5-367B-4282-968B-D70008E39BD4}" dt="2021-11-30T20:06:28.765" v="621"/>
          <ac:spMkLst>
            <pc:docMk/>
            <pc:sldMk cId="3458302579" sldId="275"/>
            <ac:spMk id="31" creationId="{11839FC7-F557-4886-853D-351044A26E73}"/>
          </ac:spMkLst>
        </pc:spChg>
        <pc:grpChg chg="add mod">
          <ac:chgData name="Reali-Corso, Katrina" userId="ed613cea-1bba-402e-a1d8-c27e8ed33964" providerId="ADAL" clId="{ED5F73A5-367B-4282-968B-D70008E39BD4}" dt="2021-11-30T20:06:28.765" v="621"/>
          <ac:grpSpMkLst>
            <pc:docMk/>
            <pc:sldMk cId="3458302579" sldId="275"/>
            <ac:grpSpMk id="18" creationId="{5DCF1342-F7D1-4F27-8DD0-622FF32061BD}"/>
          </ac:grpSpMkLst>
        </pc:grpChg>
        <pc:grpChg chg="del">
          <ac:chgData name="Reali-Corso, Katrina" userId="ed613cea-1bba-402e-a1d8-c27e8ed33964" providerId="ADAL" clId="{ED5F73A5-367B-4282-968B-D70008E39BD4}" dt="2021-11-30T20:06:27.623" v="620" actId="478"/>
          <ac:grpSpMkLst>
            <pc:docMk/>
            <pc:sldMk cId="3458302579" sldId="275"/>
            <ac:grpSpMk id="23" creationId="{6856B8D4-AEFD-4D20-B953-346E8868150B}"/>
          </ac:grpSpMkLst>
        </pc:grpChg>
        <pc:picChg chg="del">
          <ac:chgData name="Reali-Corso, Katrina" userId="ed613cea-1bba-402e-a1d8-c27e8ed33964" providerId="ADAL" clId="{ED5F73A5-367B-4282-968B-D70008E39BD4}" dt="2021-11-30T20:06:25.806" v="619" actId="478"/>
          <ac:picMkLst>
            <pc:docMk/>
            <pc:sldMk cId="3458302579" sldId="275"/>
            <ac:picMk id="20" creationId="{DB004DFC-020B-4634-8250-2AF6996008A0}"/>
          </ac:picMkLst>
        </pc:picChg>
        <pc:picChg chg="mod">
          <ac:chgData name="Reali-Corso, Katrina" userId="ed613cea-1bba-402e-a1d8-c27e8ed33964" providerId="ADAL" clId="{ED5F73A5-367B-4282-968B-D70008E39BD4}" dt="2021-11-30T20:09:57.154" v="781" actId="692"/>
          <ac:picMkLst>
            <pc:docMk/>
            <pc:sldMk cId="3458302579" sldId="275"/>
            <ac:picMk id="26" creationId="{A535EE85-F2C5-4891-A644-6E9DF8A398EB}"/>
          </ac:picMkLst>
        </pc:picChg>
        <pc:picChg chg="mod">
          <ac:chgData name="Reali-Corso, Katrina" userId="ed613cea-1bba-402e-a1d8-c27e8ed33964" providerId="ADAL" clId="{ED5F73A5-367B-4282-968B-D70008E39BD4}" dt="2021-11-30T20:10:06.702" v="783" actId="692"/>
          <ac:picMkLst>
            <pc:docMk/>
            <pc:sldMk cId="3458302579" sldId="275"/>
            <ac:picMk id="29" creationId="{B6137320-0481-4D60-9DF1-A7C970F3E374}"/>
          </ac:picMkLst>
        </pc:picChg>
        <pc:picChg chg="add mod">
          <ac:chgData name="Reali-Corso, Katrina" userId="ed613cea-1bba-402e-a1d8-c27e8ed33964" providerId="ADAL" clId="{ED5F73A5-367B-4282-968B-D70008E39BD4}" dt="2021-11-30T20:06:28.765" v="621"/>
          <ac:picMkLst>
            <pc:docMk/>
            <pc:sldMk cId="3458302579" sldId="275"/>
            <ac:picMk id="33" creationId="{7E8C0181-674C-44C7-A378-1F70B553E5A8}"/>
          </ac:picMkLst>
        </pc:picChg>
        <pc:cxnChg chg="mod">
          <ac:chgData name="Reali-Corso, Katrina" userId="ed613cea-1bba-402e-a1d8-c27e8ed33964" providerId="ADAL" clId="{ED5F73A5-367B-4282-968B-D70008E39BD4}" dt="2021-11-30T20:10:03.430" v="782" actId="692"/>
          <ac:cxnSpMkLst>
            <pc:docMk/>
            <pc:sldMk cId="3458302579" sldId="275"/>
            <ac:cxnSpMk id="6" creationId="{34DCE8FF-3A4C-45DA-8704-2CF0186B5FF2}"/>
          </ac:cxnSpMkLst>
        </pc:cxnChg>
        <pc:cxnChg chg="del">
          <ac:chgData name="Reali-Corso, Katrina" userId="ed613cea-1bba-402e-a1d8-c27e8ed33964" providerId="ADAL" clId="{ED5F73A5-367B-4282-968B-D70008E39BD4}" dt="2021-11-30T20:06:25.112" v="618" actId="478"/>
          <ac:cxnSpMkLst>
            <pc:docMk/>
            <pc:sldMk cId="3458302579" sldId="275"/>
            <ac:cxnSpMk id="25" creationId="{5794B108-8849-4355-B670-E2A6EA567593}"/>
          </ac:cxnSpMkLst>
        </pc:cxnChg>
      </pc:sldChg>
      <pc:sldChg chg="addSp delSp modSp mod">
        <pc:chgData name="Reali-Corso, Katrina" userId="ed613cea-1bba-402e-a1d8-c27e8ed33964" providerId="ADAL" clId="{ED5F73A5-367B-4282-968B-D70008E39BD4}" dt="2021-12-11T16:52:53.114" v="7208" actId="20577"/>
        <pc:sldMkLst>
          <pc:docMk/>
          <pc:sldMk cId="3101306306" sldId="276"/>
        </pc:sldMkLst>
        <pc:spChg chg="add mod">
          <ac:chgData name="Reali-Corso, Katrina" userId="ed613cea-1bba-402e-a1d8-c27e8ed33964" providerId="ADAL" clId="{ED5F73A5-367B-4282-968B-D70008E39BD4}" dt="2021-12-08T23:13:04.059" v="2949" actId="164"/>
          <ac:spMkLst>
            <pc:docMk/>
            <pc:sldMk cId="3101306306" sldId="276"/>
            <ac:spMk id="2" creationId="{DCA8E6F2-A81A-4335-A4A8-FE2B9728F69F}"/>
          </ac:spMkLst>
        </pc:spChg>
        <pc:spChg chg="add mod ord">
          <ac:chgData name="Reali-Corso, Katrina" userId="ed613cea-1bba-402e-a1d8-c27e8ed33964" providerId="ADAL" clId="{ED5F73A5-367B-4282-968B-D70008E39BD4}" dt="2021-12-09T00:18:52.959" v="6101" actId="164"/>
          <ac:spMkLst>
            <pc:docMk/>
            <pc:sldMk cId="3101306306" sldId="276"/>
            <ac:spMk id="3" creationId="{6280A799-E137-47B0-9EE8-ABC308EDC0B0}"/>
          </ac:spMkLst>
        </pc:spChg>
        <pc:spChg chg="add del mod">
          <ac:chgData name="Reali-Corso, Katrina" userId="ed613cea-1bba-402e-a1d8-c27e8ed33964" providerId="ADAL" clId="{ED5F73A5-367B-4282-968B-D70008E39BD4}" dt="2021-12-08T23:39:21.345" v="3741" actId="478"/>
          <ac:spMkLst>
            <pc:docMk/>
            <pc:sldMk cId="3101306306" sldId="276"/>
            <ac:spMk id="6" creationId="{6CCD7CE1-2E7A-47DD-8C1F-3E3F5B711B4C}"/>
          </ac:spMkLst>
        </pc:spChg>
        <pc:spChg chg="del">
          <ac:chgData name="Reali-Corso, Katrina" userId="ed613cea-1bba-402e-a1d8-c27e8ed33964" providerId="ADAL" clId="{ED5F73A5-367B-4282-968B-D70008E39BD4}" dt="2021-12-02T17:42:07.086" v="1741" actId="478"/>
          <ac:spMkLst>
            <pc:docMk/>
            <pc:sldMk cId="3101306306" sldId="276"/>
            <ac:spMk id="12" creationId="{8B4B2251-30FC-4498-A719-9905D7C12786}"/>
          </ac:spMkLst>
        </pc:spChg>
        <pc:spChg chg="del">
          <ac:chgData name="Reali-Corso, Katrina" userId="ed613cea-1bba-402e-a1d8-c27e8ed33964" providerId="ADAL" clId="{ED5F73A5-367B-4282-968B-D70008E39BD4}" dt="2021-12-02T17:42:14.838" v="1746" actId="478"/>
          <ac:spMkLst>
            <pc:docMk/>
            <pc:sldMk cId="3101306306" sldId="276"/>
            <ac:spMk id="13" creationId="{50A4B602-AD5A-4001-ACCB-A12BFCC75378}"/>
          </ac:spMkLst>
        </pc:spChg>
        <pc:spChg chg="del">
          <ac:chgData name="Reali-Corso, Katrina" userId="ed613cea-1bba-402e-a1d8-c27e8ed33964" providerId="ADAL" clId="{ED5F73A5-367B-4282-968B-D70008E39BD4}" dt="2021-12-02T17:42:09.581" v="1744" actId="478"/>
          <ac:spMkLst>
            <pc:docMk/>
            <pc:sldMk cId="3101306306" sldId="276"/>
            <ac:spMk id="17" creationId="{7444278C-E5B9-47F7-903C-2A78BD951D42}"/>
          </ac:spMkLst>
        </pc:spChg>
        <pc:spChg chg="del">
          <ac:chgData name="Reali-Corso, Katrina" userId="ed613cea-1bba-402e-a1d8-c27e8ed33964" providerId="ADAL" clId="{ED5F73A5-367B-4282-968B-D70008E39BD4}" dt="2021-12-02T17:42:10.550" v="1745" actId="478"/>
          <ac:spMkLst>
            <pc:docMk/>
            <pc:sldMk cId="3101306306" sldId="276"/>
            <ac:spMk id="18" creationId="{E7728E69-926B-4E7C-9C3E-BC1149189806}"/>
          </ac:spMkLst>
        </pc:spChg>
        <pc:spChg chg="add del">
          <ac:chgData name="Reali-Corso, Katrina" userId="ed613cea-1bba-402e-a1d8-c27e8ed33964" providerId="ADAL" clId="{ED5F73A5-367B-4282-968B-D70008E39BD4}" dt="2021-12-08T23:29:24.060" v="3313" actId="478"/>
          <ac:spMkLst>
            <pc:docMk/>
            <pc:sldMk cId="3101306306" sldId="276"/>
            <ac:spMk id="18" creationId="{FEB626E7-60C4-4FF5-89D0-318B90B3DFDA}"/>
          </ac:spMkLst>
        </pc:spChg>
        <pc:spChg chg="del">
          <ac:chgData name="Reali-Corso, Katrina" userId="ed613cea-1bba-402e-a1d8-c27e8ed33964" providerId="ADAL" clId="{ED5F73A5-367B-4282-968B-D70008E39BD4}" dt="2021-11-30T20:06:34.447" v="622" actId="478"/>
          <ac:spMkLst>
            <pc:docMk/>
            <pc:sldMk cId="3101306306" sldId="276"/>
            <ac:spMk id="19" creationId="{DE8CEC8F-A3AB-497F-A821-AE26E45F7885}"/>
          </ac:spMkLst>
        </pc:spChg>
        <pc:spChg chg="add mod ord">
          <ac:chgData name="Reali-Corso, Katrina" userId="ed613cea-1bba-402e-a1d8-c27e8ed33964" providerId="ADAL" clId="{ED5F73A5-367B-4282-968B-D70008E39BD4}" dt="2021-12-11T16:52:53.114" v="7208" actId="20577"/>
          <ac:spMkLst>
            <pc:docMk/>
            <pc:sldMk cId="3101306306" sldId="276"/>
            <ac:spMk id="20" creationId="{F664686D-CCCA-488E-8589-1D5D2F811DC2}"/>
          </ac:spMkLst>
        </pc:spChg>
        <pc:spChg chg="add mod">
          <ac:chgData name="Reali-Corso, Katrina" userId="ed613cea-1bba-402e-a1d8-c27e8ed33964" providerId="ADAL" clId="{ED5F73A5-367B-4282-968B-D70008E39BD4}" dt="2021-12-08T23:36:40.946" v="3695" actId="1076"/>
          <ac:spMkLst>
            <pc:docMk/>
            <pc:sldMk cId="3101306306" sldId="276"/>
            <ac:spMk id="21" creationId="{4BE78406-4647-45DC-A4E6-98ACBE89E59F}"/>
          </ac:spMkLst>
        </pc:spChg>
        <pc:spChg chg="mod">
          <ac:chgData name="Reali-Corso, Katrina" userId="ed613cea-1bba-402e-a1d8-c27e8ed33964" providerId="ADAL" clId="{ED5F73A5-367B-4282-968B-D70008E39BD4}" dt="2021-11-30T20:06:38.725" v="626"/>
          <ac:spMkLst>
            <pc:docMk/>
            <pc:sldMk cId="3101306306" sldId="276"/>
            <ac:spMk id="25" creationId="{7F7C0A51-7FF5-41BF-A9C4-1C4E7CD7B300}"/>
          </ac:spMkLst>
        </pc:spChg>
        <pc:spChg chg="mod ord">
          <ac:chgData name="Reali-Corso, Katrina" userId="ed613cea-1bba-402e-a1d8-c27e8ed33964" providerId="ADAL" clId="{ED5F73A5-367B-4282-968B-D70008E39BD4}" dt="2021-12-09T22:27:47.632" v="7163" actId="113"/>
          <ac:spMkLst>
            <pc:docMk/>
            <pc:sldMk cId="3101306306" sldId="276"/>
            <ac:spMk id="26" creationId="{53439184-FCB0-4938-85EA-2298331236AA}"/>
          </ac:spMkLst>
        </pc:spChg>
        <pc:spChg chg="add mod">
          <ac:chgData name="Reali-Corso, Katrina" userId="ed613cea-1bba-402e-a1d8-c27e8ed33964" providerId="ADAL" clId="{ED5F73A5-367B-4282-968B-D70008E39BD4}" dt="2021-12-09T22:27:19.209" v="7113" actId="1076"/>
          <ac:spMkLst>
            <pc:docMk/>
            <pc:sldMk cId="3101306306" sldId="276"/>
            <ac:spMk id="27" creationId="{A1352CF4-2BFA-415A-BDF3-AEACB2C27D42}"/>
          </ac:spMkLst>
        </pc:spChg>
        <pc:spChg chg="mod">
          <ac:chgData name="Reali-Corso, Katrina" userId="ed613cea-1bba-402e-a1d8-c27e8ed33964" providerId="ADAL" clId="{ED5F73A5-367B-4282-968B-D70008E39BD4}" dt="2021-11-30T20:06:38.725" v="626"/>
          <ac:spMkLst>
            <pc:docMk/>
            <pc:sldMk cId="3101306306" sldId="276"/>
            <ac:spMk id="28" creationId="{4E76B1AD-6921-459D-BEB3-8C3DBD323227}"/>
          </ac:spMkLst>
        </pc:spChg>
        <pc:spChg chg="add mod">
          <ac:chgData name="Reali-Corso, Katrina" userId="ed613cea-1bba-402e-a1d8-c27e8ed33964" providerId="ADAL" clId="{ED5F73A5-367B-4282-968B-D70008E39BD4}" dt="2021-11-30T20:06:38.725" v="626"/>
          <ac:spMkLst>
            <pc:docMk/>
            <pc:sldMk cId="3101306306" sldId="276"/>
            <ac:spMk id="29" creationId="{103E3F48-16CB-43DB-8CFF-AC40807098C5}"/>
          </ac:spMkLst>
        </pc:spChg>
        <pc:spChg chg="add del mod">
          <ac:chgData name="Reali-Corso, Katrina" userId="ed613cea-1bba-402e-a1d8-c27e8ed33964" providerId="ADAL" clId="{ED5F73A5-367B-4282-968B-D70008E39BD4}" dt="2021-12-08T23:38:11.452" v="3721"/>
          <ac:spMkLst>
            <pc:docMk/>
            <pc:sldMk cId="3101306306" sldId="276"/>
            <ac:spMk id="30" creationId="{645FC850-890E-46CE-8523-6E74CA032932}"/>
          </ac:spMkLst>
        </pc:spChg>
        <pc:spChg chg="add mod">
          <ac:chgData name="Reali-Corso, Katrina" userId="ed613cea-1bba-402e-a1d8-c27e8ed33964" providerId="ADAL" clId="{ED5F73A5-367B-4282-968B-D70008E39BD4}" dt="2021-12-08T23:48:18.307" v="4138" actId="20577"/>
          <ac:spMkLst>
            <pc:docMk/>
            <pc:sldMk cId="3101306306" sldId="276"/>
            <ac:spMk id="33" creationId="{F7AA94CD-A70E-4AE5-AE80-2AB898727F65}"/>
          </ac:spMkLst>
        </pc:spChg>
        <pc:spChg chg="add mod">
          <ac:chgData name="Reali-Corso, Katrina" userId="ed613cea-1bba-402e-a1d8-c27e8ed33964" providerId="ADAL" clId="{ED5F73A5-367B-4282-968B-D70008E39BD4}" dt="2021-12-08T23:41:20.218" v="3840" actId="1076"/>
          <ac:spMkLst>
            <pc:docMk/>
            <pc:sldMk cId="3101306306" sldId="276"/>
            <ac:spMk id="39" creationId="{322B0E7B-4E6F-40C0-A687-171142B94AD3}"/>
          </ac:spMkLst>
        </pc:spChg>
        <pc:spChg chg="add mod">
          <ac:chgData name="Reali-Corso, Katrina" userId="ed613cea-1bba-402e-a1d8-c27e8ed33964" providerId="ADAL" clId="{ED5F73A5-367B-4282-968B-D70008E39BD4}" dt="2021-12-09T00:18:52.959" v="6101" actId="164"/>
          <ac:spMkLst>
            <pc:docMk/>
            <pc:sldMk cId="3101306306" sldId="276"/>
            <ac:spMk id="40" creationId="{B09CADDE-C96F-4153-900F-8CFF10BBDC94}"/>
          </ac:spMkLst>
        </pc:spChg>
        <pc:spChg chg="add del mod">
          <ac:chgData name="Reali-Corso, Katrina" userId="ed613cea-1bba-402e-a1d8-c27e8ed33964" providerId="ADAL" clId="{ED5F73A5-367B-4282-968B-D70008E39BD4}" dt="2021-12-09T22:26:34.473" v="7068" actId="478"/>
          <ac:spMkLst>
            <pc:docMk/>
            <pc:sldMk cId="3101306306" sldId="276"/>
            <ac:spMk id="41" creationId="{608DC87E-1FCA-4297-A60A-9F8AAFC3A385}"/>
          </ac:spMkLst>
        </pc:spChg>
        <pc:grpChg chg="add mod">
          <ac:chgData name="Reali-Corso, Katrina" userId="ed613cea-1bba-402e-a1d8-c27e8ed33964" providerId="ADAL" clId="{ED5F73A5-367B-4282-968B-D70008E39BD4}" dt="2021-12-08T23:12:57.467" v="2948" actId="164"/>
          <ac:grpSpMkLst>
            <pc:docMk/>
            <pc:sldMk cId="3101306306" sldId="276"/>
            <ac:grpSpMk id="4" creationId="{BE21F997-8575-4DE4-A160-0223C09F54B0}"/>
          </ac:grpSpMkLst>
        </pc:grpChg>
        <pc:grpChg chg="add del mod">
          <ac:chgData name="Reali-Corso, Katrina" userId="ed613cea-1bba-402e-a1d8-c27e8ed33964" providerId="ADAL" clId="{ED5F73A5-367B-4282-968B-D70008E39BD4}" dt="2021-12-08T23:21:18.997" v="3048" actId="478"/>
          <ac:grpSpMkLst>
            <pc:docMk/>
            <pc:sldMk cId="3101306306" sldId="276"/>
            <ac:grpSpMk id="5" creationId="{0990C919-2713-4A38-8D3C-DC5203A57DB8}"/>
          </ac:grpSpMkLst>
        </pc:grpChg>
        <pc:grpChg chg="add mod">
          <ac:chgData name="Reali-Corso, Katrina" userId="ed613cea-1bba-402e-a1d8-c27e8ed33964" providerId="ADAL" clId="{ED5F73A5-367B-4282-968B-D70008E39BD4}" dt="2021-12-08T23:39:46.794" v="3747" actId="1076"/>
          <ac:grpSpMkLst>
            <pc:docMk/>
            <pc:sldMk cId="3101306306" sldId="276"/>
            <ac:grpSpMk id="23" creationId="{00654560-07E4-41CC-A4B6-32B58FC61BF9}"/>
          </ac:grpSpMkLst>
        </pc:grpChg>
        <pc:grpChg chg="del">
          <ac:chgData name="Reali-Corso, Katrina" userId="ed613cea-1bba-402e-a1d8-c27e8ed33964" providerId="ADAL" clId="{ED5F73A5-367B-4282-968B-D70008E39BD4}" dt="2021-11-30T20:06:37.504" v="625" actId="478"/>
          <ac:grpSpMkLst>
            <pc:docMk/>
            <pc:sldMk cId="3101306306" sldId="276"/>
            <ac:grpSpMk id="23" creationId="{6856B8D4-AEFD-4D20-B953-346E8868150B}"/>
          </ac:grpSpMkLst>
        </pc:grpChg>
        <pc:grpChg chg="add mod">
          <ac:chgData name="Reali-Corso, Katrina" userId="ed613cea-1bba-402e-a1d8-c27e8ed33964" providerId="ADAL" clId="{ED5F73A5-367B-4282-968B-D70008E39BD4}" dt="2021-11-30T20:06:38.725" v="626"/>
          <ac:grpSpMkLst>
            <pc:docMk/>
            <pc:sldMk cId="3101306306" sldId="276"/>
            <ac:grpSpMk id="24" creationId="{83870BEC-5C55-4E2E-9E4D-CAB3E8FEA5A3}"/>
          </ac:grpSpMkLst>
        </pc:grpChg>
        <pc:grpChg chg="add mod">
          <ac:chgData name="Reali-Corso, Katrina" userId="ed613cea-1bba-402e-a1d8-c27e8ed33964" providerId="ADAL" clId="{ED5F73A5-367B-4282-968B-D70008E39BD4}" dt="2021-12-09T00:18:49.837" v="6100" actId="164"/>
          <ac:grpSpMkLst>
            <pc:docMk/>
            <pc:sldMk cId="3101306306" sldId="276"/>
            <ac:grpSpMk id="42" creationId="{6E82D387-AD54-4E3B-9A40-6903C80CE589}"/>
          </ac:grpSpMkLst>
        </pc:grpChg>
        <pc:grpChg chg="add mod">
          <ac:chgData name="Reali-Corso, Katrina" userId="ed613cea-1bba-402e-a1d8-c27e8ed33964" providerId="ADAL" clId="{ED5F73A5-367B-4282-968B-D70008E39BD4}" dt="2021-12-09T22:26:18.243" v="7039" actId="1076"/>
          <ac:grpSpMkLst>
            <pc:docMk/>
            <pc:sldMk cId="3101306306" sldId="276"/>
            <ac:grpSpMk id="43" creationId="{D0D4CDD3-69AC-4F4C-8DD1-0E80C70969EE}"/>
          </ac:grpSpMkLst>
        </pc:grpChg>
        <pc:picChg chg="del mod">
          <ac:chgData name="Reali-Corso, Katrina" userId="ed613cea-1bba-402e-a1d8-c27e8ed33964" providerId="ADAL" clId="{ED5F73A5-367B-4282-968B-D70008E39BD4}" dt="2021-12-02T17:42:04.717" v="1740" actId="478"/>
          <ac:picMkLst>
            <pc:docMk/>
            <pc:sldMk cId="3101306306" sldId="276"/>
            <ac:picMk id="4" creationId="{3CBD62FE-0CFA-4415-93F5-EAB726E896B6}"/>
          </ac:picMkLst>
        </pc:picChg>
        <pc:picChg chg="del mod">
          <ac:chgData name="Reali-Corso, Katrina" userId="ed613cea-1bba-402e-a1d8-c27e8ed33964" providerId="ADAL" clId="{ED5F73A5-367B-4282-968B-D70008E39BD4}" dt="2021-12-02T17:42:45.045" v="1750" actId="478"/>
          <ac:picMkLst>
            <pc:docMk/>
            <pc:sldMk cId="3101306306" sldId="276"/>
            <ac:picMk id="5" creationId="{204D70EC-1C87-4788-B04F-CFCB7E72920E}"/>
          </ac:picMkLst>
        </pc:picChg>
        <pc:picChg chg="del mod">
          <ac:chgData name="Reali-Corso, Katrina" userId="ed613cea-1bba-402e-a1d8-c27e8ed33964" providerId="ADAL" clId="{ED5F73A5-367B-4282-968B-D70008E39BD4}" dt="2021-12-02T17:42:08.703" v="1743" actId="478"/>
          <ac:picMkLst>
            <pc:docMk/>
            <pc:sldMk cId="3101306306" sldId="276"/>
            <ac:picMk id="8" creationId="{5432BB65-0717-48FA-B6C8-419B54AA8281}"/>
          </ac:picMkLst>
        </pc:picChg>
        <pc:picChg chg="add mod">
          <ac:chgData name="Reali-Corso, Katrina" userId="ed613cea-1bba-402e-a1d8-c27e8ed33964" providerId="ADAL" clId="{ED5F73A5-367B-4282-968B-D70008E39BD4}" dt="2021-12-08T23:13:04.059" v="2949" actId="164"/>
          <ac:picMkLst>
            <pc:docMk/>
            <pc:sldMk cId="3101306306" sldId="276"/>
            <ac:picMk id="9" creationId="{5198EB1E-1836-40A4-B877-DB50175B8F85}"/>
          </ac:picMkLst>
        </pc:picChg>
        <pc:picChg chg="add mod ord">
          <ac:chgData name="Reali-Corso, Katrina" userId="ed613cea-1bba-402e-a1d8-c27e8ed33964" providerId="ADAL" clId="{ED5F73A5-367B-4282-968B-D70008E39BD4}" dt="2021-12-09T00:19:30.149" v="6141" actId="1076"/>
          <ac:picMkLst>
            <pc:docMk/>
            <pc:sldMk cId="3101306306" sldId="276"/>
            <ac:picMk id="10" creationId="{37EABF94-41AC-4FAC-A4A3-EE597B59A509}"/>
          </ac:picMkLst>
        </pc:picChg>
        <pc:picChg chg="add mod ord">
          <ac:chgData name="Reali-Corso, Katrina" userId="ed613cea-1bba-402e-a1d8-c27e8ed33964" providerId="ADAL" clId="{ED5F73A5-367B-4282-968B-D70008E39BD4}" dt="2021-12-08T23:36:40.946" v="3695" actId="1076"/>
          <ac:picMkLst>
            <pc:docMk/>
            <pc:sldMk cId="3101306306" sldId="276"/>
            <ac:picMk id="15" creationId="{107F8ABF-2597-4276-A71E-6642200A525E}"/>
          </ac:picMkLst>
        </pc:picChg>
        <pc:picChg chg="add del mod">
          <ac:chgData name="Reali-Corso, Katrina" userId="ed613cea-1bba-402e-a1d8-c27e8ed33964" providerId="ADAL" clId="{ED5F73A5-367B-4282-968B-D70008E39BD4}" dt="2021-12-02T17:49:11.617" v="2466" actId="478"/>
          <ac:picMkLst>
            <pc:docMk/>
            <pc:sldMk cId="3101306306" sldId="276"/>
            <ac:picMk id="15" creationId="{1D3E84F9-0984-4B0F-AEB0-6FD6B95B0903}"/>
          </ac:picMkLst>
        </pc:picChg>
        <pc:picChg chg="add del mod">
          <ac:chgData name="Reali-Corso, Katrina" userId="ed613cea-1bba-402e-a1d8-c27e8ed33964" providerId="ADAL" clId="{ED5F73A5-367B-4282-968B-D70008E39BD4}" dt="2021-12-08T23:29:25.691" v="3314" actId="478"/>
          <ac:picMkLst>
            <pc:docMk/>
            <pc:sldMk cId="3101306306" sldId="276"/>
            <ac:picMk id="17" creationId="{73DDAD65-66DD-425A-8769-7083B6A1C035}"/>
          </ac:picMkLst>
        </pc:picChg>
        <pc:picChg chg="del">
          <ac:chgData name="Reali-Corso, Katrina" userId="ed613cea-1bba-402e-a1d8-c27e8ed33964" providerId="ADAL" clId="{ED5F73A5-367B-4282-968B-D70008E39BD4}" dt="2021-11-30T20:06:36.614" v="624" actId="478"/>
          <ac:picMkLst>
            <pc:docMk/>
            <pc:sldMk cId="3101306306" sldId="276"/>
            <ac:picMk id="20" creationId="{A1C540AB-6152-49EA-A9A2-750EBED46BD4}"/>
          </ac:picMkLst>
        </pc:picChg>
        <pc:picChg chg="add mod modCrop">
          <ac:chgData name="Reali-Corso, Katrina" userId="ed613cea-1bba-402e-a1d8-c27e8ed33964" providerId="ADAL" clId="{ED5F73A5-367B-4282-968B-D70008E39BD4}" dt="2021-12-08T23:36:40.946" v="3695" actId="1076"/>
          <ac:picMkLst>
            <pc:docMk/>
            <pc:sldMk cId="3101306306" sldId="276"/>
            <ac:picMk id="22" creationId="{94FD2ED2-8E66-4960-B042-4EDBA6B70DB0}"/>
          </ac:picMkLst>
        </pc:picChg>
        <pc:picChg chg="add mod ord">
          <ac:chgData name="Reali-Corso, Katrina" userId="ed613cea-1bba-402e-a1d8-c27e8ed33964" providerId="ADAL" clId="{ED5F73A5-367B-4282-968B-D70008E39BD4}" dt="2021-12-08T23:47:49.726" v="4127" actId="166"/>
          <ac:picMkLst>
            <pc:docMk/>
            <pc:sldMk cId="3101306306" sldId="276"/>
            <ac:picMk id="29" creationId="{CCE58170-EFC4-4167-85DB-251D2D8B3A1E}"/>
          </ac:picMkLst>
        </pc:picChg>
        <pc:picChg chg="add mod">
          <ac:chgData name="Reali-Corso, Katrina" userId="ed613cea-1bba-402e-a1d8-c27e8ed33964" providerId="ADAL" clId="{ED5F73A5-367B-4282-968B-D70008E39BD4}" dt="2021-12-09T00:26:37.691" v="6995" actId="1076"/>
          <ac:picMkLst>
            <pc:docMk/>
            <pc:sldMk cId="3101306306" sldId="276"/>
            <ac:picMk id="31" creationId="{D62E7B1A-FC40-4906-9617-A179F7B10266}"/>
          </ac:picMkLst>
        </pc:picChg>
        <pc:picChg chg="add mod">
          <ac:chgData name="Reali-Corso, Katrina" userId="ed613cea-1bba-402e-a1d8-c27e8ed33964" providerId="ADAL" clId="{ED5F73A5-367B-4282-968B-D70008E39BD4}" dt="2021-11-30T20:06:38.725" v="626"/>
          <ac:picMkLst>
            <pc:docMk/>
            <pc:sldMk cId="3101306306" sldId="276"/>
            <ac:picMk id="31" creationId="{F9CBCFE4-C793-4218-9BC2-964EEEE36817}"/>
          </ac:picMkLst>
        </pc:picChg>
        <pc:picChg chg="add mod">
          <ac:chgData name="Reali-Corso, Katrina" userId="ed613cea-1bba-402e-a1d8-c27e8ed33964" providerId="ADAL" clId="{ED5F73A5-367B-4282-968B-D70008E39BD4}" dt="2021-12-08T23:39:53.995" v="3749" actId="1076"/>
          <ac:picMkLst>
            <pc:docMk/>
            <pc:sldMk cId="3101306306" sldId="276"/>
            <ac:picMk id="32" creationId="{5EB3415C-A9C9-42D1-A198-857F657F6371}"/>
          </ac:picMkLst>
        </pc:picChg>
        <pc:picChg chg="add mod ord">
          <ac:chgData name="Reali-Corso, Katrina" userId="ed613cea-1bba-402e-a1d8-c27e8ed33964" providerId="ADAL" clId="{ED5F73A5-367B-4282-968B-D70008E39BD4}" dt="2021-12-08T23:48:21.586" v="4139" actId="1076"/>
          <ac:picMkLst>
            <pc:docMk/>
            <pc:sldMk cId="3101306306" sldId="276"/>
            <ac:picMk id="35" creationId="{1C43E2D9-754F-4007-A3F2-90150631A1C3}"/>
          </ac:picMkLst>
        </pc:picChg>
        <pc:picChg chg="add mod">
          <ac:chgData name="Reali-Corso, Katrina" userId="ed613cea-1bba-402e-a1d8-c27e8ed33964" providerId="ADAL" clId="{ED5F73A5-367B-4282-968B-D70008E39BD4}" dt="2021-12-08T23:41:01.991" v="3834" actId="1076"/>
          <ac:picMkLst>
            <pc:docMk/>
            <pc:sldMk cId="3101306306" sldId="276"/>
            <ac:picMk id="36" creationId="{F3C73105-102F-4078-8E20-07742A65675D}"/>
          </ac:picMkLst>
        </pc:picChg>
        <pc:picChg chg="add del mod">
          <ac:chgData name="Reali-Corso, Katrina" userId="ed613cea-1bba-402e-a1d8-c27e8ed33964" providerId="ADAL" clId="{ED5F73A5-367B-4282-968B-D70008E39BD4}" dt="2021-12-08T23:41:06.305" v="3836" actId="478"/>
          <ac:picMkLst>
            <pc:docMk/>
            <pc:sldMk cId="3101306306" sldId="276"/>
            <ac:picMk id="37" creationId="{EAD6FF88-13DE-4F09-8164-D1474ED4D6BF}"/>
          </ac:picMkLst>
        </pc:picChg>
        <pc:picChg chg="add del mod">
          <ac:chgData name="Reali-Corso, Katrina" userId="ed613cea-1bba-402e-a1d8-c27e8ed33964" providerId="ADAL" clId="{ED5F73A5-367B-4282-968B-D70008E39BD4}" dt="2021-12-08T23:41:11.905" v="3838" actId="478"/>
          <ac:picMkLst>
            <pc:docMk/>
            <pc:sldMk cId="3101306306" sldId="276"/>
            <ac:picMk id="38" creationId="{402E2882-3B97-4CE1-AA59-042E421333EB}"/>
          </ac:picMkLst>
        </pc:picChg>
        <pc:cxnChg chg="add mod ord">
          <ac:chgData name="Reali-Corso, Katrina" userId="ed613cea-1bba-402e-a1d8-c27e8ed33964" providerId="ADAL" clId="{ED5F73A5-367B-4282-968B-D70008E39BD4}" dt="2021-12-08T23:13:04.059" v="2949" actId="164"/>
          <ac:cxnSpMkLst>
            <pc:docMk/>
            <pc:sldMk cId="3101306306" sldId="276"/>
            <ac:cxnSpMk id="7" creationId="{46C83131-A7B9-4459-8084-D526B144D171}"/>
          </ac:cxnSpMkLst>
        </pc:cxnChg>
        <pc:cxnChg chg="del mod">
          <ac:chgData name="Reali-Corso, Katrina" userId="ed613cea-1bba-402e-a1d8-c27e8ed33964" providerId="ADAL" clId="{ED5F73A5-367B-4282-968B-D70008E39BD4}" dt="2021-12-02T17:42:08.109" v="1742" actId="478"/>
          <ac:cxnSpMkLst>
            <pc:docMk/>
            <pc:sldMk cId="3101306306" sldId="276"/>
            <ac:cxnSpMk id="14" creationId="{0F63A614-5D60-453F-8AD6-2E20F25DE9CB}"/>
          </ac:cxnSpMkLst>
        </pc:cxnChg>
        <pc:cxnChg chg="del">
          <ac:chgData name="Reali-Corso, Katrina" userId="ed613cea-1bba-402e-a1d8-c27e8ed33964" providerId="ADAL" clId="{ED5F73A5-367B-4282-968B-D70008E39BD4}" dt="2021-11-30T20:06:35.969" v="623" actId="478"/>
          <ac:cxnSpMkLst>
            <pc:docMk/>
            <pc:sldMk cId="3101306306" sldId="276"/>
            <ac:cxnSpMk id="21" creationId="{8BDF1ADD-88A7-4E1F-B3F4-64B48DB3A488}"/>
          </ac:cxnSpMkLst>
        </pc:cxnChg>
        <pc:cxnChg chg="del mod">
          <ac:chgData name="Reali-Corso, Katrina" userId="ed613cea-1bba-402e-a1d8-c27e8ed33964" providerId="ADAL" clId="{ED5F73A5-367B-4282-968B-D70008E39BD4}" dt="2021-12-02T17:42:15.734" v="1747" actId="478"/>
          <ac:cxnSpMkLst>
            <pc:docMk/>
            <pc:sldMk cId="3101306306" sldId="276"/>
            <ac:cxnSpMk id="22" creationId="{BA742382-218E-47D2-AE8A-DBD6A3FF9A48}"/>
          </ac:cxnSpMkLst>
        </pc:cxnChg>
        <pc:cxnChg chg="add mod">
          <ac:chgData name="Reali-Corso, Katrina" userId="ed613cea-1bba-402e-a1d8-c27e8ed33964" providerId="ADAL" clId="{ED5F73A5-367B-4282-968B-D70008E39BD4}" dt="2021-12-09T00:27:31.441" v="7037" actId="14100"/>
          <ac:cxnSpMkLst>
            <pc:docMk/>
            <pc:sldMk cId="3101306306" sldId="276"/>
            <ac:cxnSpMk id="45" creationId="{5763FF1F-762B-4882-A90A-199413AFD973}"/>
          </ac:cxnSpMkLst>
        </pc:cxnChg>
      </pc:sldChg>
      <pc:sldChg chg="addSp delSp modSp add mod">
        <pc:chgData name="Reali-Corso, Katrina" userId="ed613cea-1bba-402e-a1d8-c27e8ed33964" providerId="ADAL" clId="{ED5F73A5-367B-4282-968B-D70008E39BD4}" dt="2021-12-11T16:54:00.307" v="7433" actId="20577"/>
        <pc:sldMkLst>
          <pc:docMk/>
          <pc:sldMk cId="72078009" sldId="277"/>
        </pc:sldMkLst>
        <pc:spChg chg="del mod">
          <ac:chgData name="Reali-Corso, Katrina" userId="ed613cea-1bba-402e-a1d8-c27e8ed33964" providerId="ADAL" clId="{ED5F73A5-367B-4282-968B-D70008E39BD4}" dt="2021-12-08T23:41:59.336" v="3850" actId="478"/>
          <ac:spMkLst>
            <pc:docMk/>
            <pc:sldMk cId="72078009" sldId="277"/>
            <ac:spMk id="3" creationId="{6280A799-E137-47B0-9EE8-ABC308EDC0B0}"/>
          </ac:spMkLst>
        </pc:spChg>
        <pc:spChg chg="del mod">
          <ac:chgData name="Reali-Corso, Katrina" userId="ed613cea-1bba-402e-a1d8-c27e8ed33964" providerId="ADAL" clId="{ED5F73A5-367B-4282-968B-D70008E39BD4}" dt="2021-12-08T23:31:56.449" v="3386" actId="478"/>
          <ac:spMkLst>
            <pc:docMk/>
            <pc:sldMk cId="72078009" sldId="277"/>
            <ac:spMk id="20" creationId="{F664686D-CCCA-488E-8589-1D5D2F811DC2}"/>
          </ac:spMkLst>
        </pc:spChg>
        <pc:spChg chg="del">
          <ac:chgData name="Reali-Corso, Katrina" userId="ed613cea-1bba-402e-a1d8-c27e8ed33964" providerId="ADAL" clId="{ED5F73A5-367B-4282-968B-D70008E39BD4}" dt="2021-12-08T23:31:49.680" v="3382" actId="478"/>
          <ac:spMkLst>
            <pc:docMk/>
            <pc:sldMk cId="72078009" sldId="277"/>
            <ac:spMk id="26" creationId="{53439184-FCB0-4938-85EA-2298331236AA}"/>
          </ac:spMkLst>
        </pc:spChg>
        <pc:spChg chg="add mod">
          <ac:chgData name="Reali-Corso, Katrina" userId="ed613cea-1bba-402e-a1d8-c27e8ed33964" providerId="ADAL" clId="{ED5F73A5-367B-4282-968B-D70008E39BD4}" dt="2021-12-08T23:44:57.437" v="4082" actId="1076"/>
          <ac:spMkLst>
            <pc:docMk/>
            <pc:sldMk cId="72078009" sldId="277"/>
            <ac:spMk id="27" creationId="{34D120D8-48EB-46E8-AF2E-8DA4E9AFAA37}"/>
          </ac:spMkLst>
        </pc:spChg>
        <pc:spChg chg="add mod">
          <ac:chgData name="Reali-Corso, Katrina" userId="ed613cea-1bba-402e-a1d8-c27e8ed33964" providerId="ADAL" clId="{ED5F73A5-367B-4282-968B-D70008E39BD4}" dt="2021-12-08T23:45:02.446" v="4083" actId="1076"/>
          <ac:spMkLst>
            <pc:docMk/>
            <pc:sldMk cId="72078009" sldId="277"/>
            <ac:spMk id="29" creationId="{5DB05FF9-8E51-4C65-93CE-33D6B321F18D}"/>
          </ac:spMkLst>
        </pc:spChg>
        <pc:spChg chg="add mod">
          <ac:chgData name="Reali-Corso, Katrina" userId="ed613cea-1bba-402e-a1d8-c27e8ed33964" providerId="ADAL" clId="{ED5F73A5-367B-4282-968B-D70008E39BD4}" dt="2021-12-11T16:54:00.307" v="7433" actId="20577"/>
          <ac:spMkLst>
            <pc:docMk/>
            <pc:sldMk cId="72078009" sldId="277"/>
            <ac:spMk id="30" creationId="{A0BBC361-1A1F-4FD7-A34D-A149B277434A}"/>
          </ac:spMkLst>
        </pc:spChg>
        <pc:spChg chg="add mod">
          <ac:chgData name="Reali-Corso, Katrina" userId="ed613cea-1bba-402e-a1d8-c27e8ed33964" providerId="ADAL" clId="{ED5F73A5-367B-4282-968B-D70008E39BD4}" dt="2021-12-09T00:15:40.297" v="6070" actId="1076"/>
          <ac:spMkLst>
            <pc:docMk/>
            <pc:sldMk cId="72078009" sldId="277"/>
            <ac:spMk id="35" creationId="{D6316048-A572-472E-8C4C-8708F619ED5C}"/>
          </ac:spMkLst>
        </pc:spChg>
        <pc:spChg chg="add del">
          <ac:chgData name="Reali-Corso, Katrina" userId="ed613cea-1bba-402e-a1d8-c27e8ed33964" providerId="ADAL" clId="{ED5F73A5-367B-4282-968B-D70008E39BD4}" dt="2021-12-08T23:51:29.644" v="4388" actId="478"/>
          <ac:spMkLst>
            <pc:docMk/>
            <pc:sldMk cId="72078009" sldId="277"/>
            <ac:spMk id="37" creationId="{63537124-8AF7-48D7-9604-15CB1FFF7EEF}"/>
          </ac:spMkLst>
        </pc:spChg>
        <pc:spChg chg="add mod">
          <ac:chgData name="Reali-Corso, Katrina" userId="ed613cea-1bba-402e-a1d8-c27e8ed33964" providerId="ADAL" clId="{ED5F73A5-367B-4282-968B-D70008E39BD4}" dt="2021-12-08T23:51:54.576" v="4394" actId="164"/>
          <ac:spMkLst>
            <pc:docMk/>
            <pc:sldMk cId="72078009" sldId="277"/>
            <ac:spMk id="38" creationId="{77ABBE08-29B4-471E-812F-19C64502816C}"/>
          </ac:spMkLst>
        </pc:spChg>
        <pc:grpChg chg="del">
          <ac:chgData name="Reali-Corso, Katrina" userId="ed613cea-1bba-402e-a1d8-c27e8ed33964" providerId="ADAL" clId="{ED5F73A5-367B-4282-968B-D70008E39BD4}" dt="2021-12-08T23:31:53.224" v="3385" actId="478"/>
          <ac:grpSpMkLst>
            <pc:docMk/>
            <pc:sldMk cId="72078009" sldId="277"/>
            <ac:grpSpMk id="23" creationId="{00654560-07E4-41CC-A4B6-32B58FC61BF9}"/>
          </ac:grpSpMkLst>
        </pc:grpChg>
        <pc:grpChg chg="add mod">
          <ac:chgData name="Reali-Corso, Katrina" userId="ed613cea-1bba-402e-a1d8-c27e8ed33964" providerId="ADAL" clId="{ED5F73A5-367B-4282-968B-D70008E39BD4}" dt="2021-12-09T00:15:27.396" v="6068" actId="1076"/>
          <ac:grpSpMkLst>
            <pc:docMk/>
            <pc:sldMk cId="72078009" sldId="277"/>
            <ac:grpSpMk id="39" creationId="{519F4FE9-AE79-4098-9C6B-FAFEBC6DB4A1}"/>
          </ac:grpSpMkLst>
        </pc:grpChg>
        <pc:picChg chg="add del mod ord">
          <ac:chgData name="Reali-Corso, Katrina" userId="ed613cea-1bba-402e-a1d8-c27e8ed33964" providerId="ADAL" clId="{ED5F73A5-367B-4282-968B-D70008E39BD4}" dt="2021-12-08T23:41:57.579" v="3849" actId="478"/>
          <ac:picMkLst>
            <pc:docMk/>
            <pc:sldMk cId="72078009" sldId="277"/>
            <ac:picMk id="4" creationId="{7880F7DE-F8FD-40BD-81C3-4AB0B4E873C7}"/>
          </ac:picMkLst>
        </pc:picChg>
        <pc:picChg chg="add del">
          <ac:chgData name="Reali-Corso, Katrina" userId="ed613cea-1bba-402e-a1d8-c27e8ed33964" providerId="ADAL" clId="{ED5F73A5-367B-4282-968B-D70008E39BD4}" dt="2021-12-08T23:33:38.407" v="3409" actId="21"/>
          <ac:picMkLst>
            <pc:docMk/>
            <pc:sldMk cId="72078009" sldId="277"/>
            <ac:picMk id="7" creationId="{7D6711B7-AB08-4B17-8CD9-73ABC70037A3}"/>
          </ac:picMkLst>
        </pc:picChg>
        <pc:picChg chg="add mod">
          <ac:chgData name="Reali-Corso, Katrina" userId="ed613cea-1bba-402e-a1d8-c27e8ed33964" providerId="ADAL" clId="{ED5F73A5-367B-4282-968B-D70008E39BD4}" dt="2021-12-09T00:15:43.351" v="6071" actId="1076"/>
          <ac:picMkLst>
            <pc:docMk/>
            <pc:sldMk cId="72078009" sldId="277"/>
            <ac:picMk id="9" creationId="{96E09CBF-6144-448C-9F93-1DB17CC7E575}"/>
          </ac:picMkLst>
        </pc:picChg>
        <pc:picChg chg="del">
          <ac:chgData name="Reali-Corso, Katrina" userId="ed613cea-1bba-402e-a1d8-c27e8ed33964" providerId="ADAL" clId="{ED5F73A5-367B-4282-968B-D70008E39BD4}" dt="2021-12-08T23:31:47.314" v="3381" actId="478"/>
          <ac:picMkLst>
            <pc:docMk/>
            <pc:sldMk cId="72078009" sldId="277"/>
            <ac:picMk id="10" creationId="{37EABF94-41AC-4FAC-A4A3-EE597B59A509}"/>
          </ac:picMkLst>
        </pc:picChg>
        <pc:picChg chg="add mod modCrop">
          <ac:chgData name="Reali-Corso, Katrina" userId="ed613cea-1bba-402e-a1d8-c27e8ed33964" providerId="ADAL" clId="{ED5F73A5-367B-4282-968B-D70008E39BD4}" dt="2021-12-08T23:51:54.576" v="4394" actId="164"/>
          <ac:picMkLst>
            <pc:docMk/>
            <pc:sldMk cId="72078009" sldId="277"/>
            <ac:picMk id="16" creationId="{829935DC-53C6-435D-B884-8143B87C6CDC}"/>
          </ac:picMkLst>
        </pc:picChg>
        <pc:picChg chg="add mod">
          <ac:chgData name="Reali-Corso, Katrina" userId="ed613cea-1bba-402e-a1d8-c27e8ed33964" providerId="ADAL" clId="{ED5F73A5-367B-4282-968B-D70008E39BD4}" dt="2021-12-08T23:46:03.112" v="4096" actId="1076"/>
          <ac:picMkLst>
            <pc:docMk/>
            <pc:sldMk cId="72078009" sldId="277"/>
            <ac:picMk id="18" creationId="{FB6574FE-FF49-479C-A753-260F9A9CB329}"/>
          </ac:picMkLst>
        </pc:picChg>
        <pc:picChg chg="add del mod">
          <ac:chgData name="Reali-Corso, Katrina" userId="ed613cea-1bba-402e-a1d8-c27e8ed33964" providerId="ADAL" clId="{ED5F73A5-367B-4282-968B-D70008E39BD4}" dt="2021-12-09T00:15:12.360" v="6062" actId="478"/>
          <ac:picMkLst>
            <pc:docMk/>
            <pc:sldMk cId="72078009" sldId="277"/>
            <ac:picMk id="31" creationId="{E4B047DC-DAA7-43B9-9815-ECF7A189061B}"/>
          </ac:picMkLst>
        </pc:picChg>
        <pc:picChg chg="add mod">
          <ac:chgData name="Reali-Corso, Katrina" userId="ed613cea-1bba-402e-a1d8-c27e8ed33964" providerId="ADAL" clId="{ED5F73A5-367B-4282-968B-D70008E39BD4}" dt="2021-12-09T00:15:32.790" v="6069" actId="14100"/>
          <ac:picMkLst>
            <pc:docMk/>
            <pc:sldMk cId="72078009" sldId="277"/>
            <ac:picMk id="33" creationId="{4ADC4280-B8CE-4757-B56B-263B3CBC918D}"/>
          </ac:picMkLst>
        </pc:picChg>
        <pc:picChg chg="add mod">
          <ac:chgData name="Reali-Corso, Katrina" userId="ed613cea-1bba-402e-a1d8-c27e8ed33964" providerId="ADAL" clId="{ED5F73A5-367B-4282-968B-D70008E39BD4}" dt="2021-12-11T16:53:11.637" v="7211" actId="1076"/>
          <ac:picMkLst>
            <pc:docMk/>
            <pc:sldMk cId="72078009" sldId="277"/>
            <ac:picMk id="34" creationId="{330B97CE-82C4-4D14-8E47-F6BF99C34E48}"/>
          </ac:picMkLst>
        </pc:picChg>
        <pc:picChg chg="add mod">
          <ac:chgData name="Reali-Corso, Katrina" userId="ed613cea-1bba-402e-a1d8-c27e8ed33964" providerId="ADAL" clId="{ED5F73A5-367B-4282-968B-D70008E39BD4}" dt="2021-12-09T00:15:40.297" v="6070" actId="1076"/>
          <ac:picMkLst>
            <pc:docMk/>
            <pc:sldMk cId="72078009" sldId="277"/>
            <ac:picMk id="36" creationId="{877AF51B-02F5-49CA-AC33-29A5E0D71E84}"/>
          </ac:picMkLst>
        </pc:picChg>
      </pc:sldChg>
      <pc:sldChg chg="addSp delSp modSp mod">
        <pc:chgData name="Reali-Corso, Katrina" userId="ed613cea-1bba-402e-a1d8-c27e8ed33964" providerId="ADAL" clId="{ED5F73A5-367B-4282-968B-D70008E39BD4}" dt="2021-12-02T15:10:03.650" v="1455" actId="1076"/>
        <pc:sldMkLst>
          <pc:docMk/>
          <pc:sldMk cId="1641976152" sldId="278"/>
        </pc:sldMkLst>
        <pc:spChg chg="add mod">
          <ac:chgData name="Reali-Corso, Katrina" userId="ed613cea-1bba-402e-a1d8-c27e8ed33964" providerId="ADAL" clId="{ED5F73A5-367B-4282-968B-D70008E39BD4}" dt="2021-12-02T14:32:37.710" v="997" actId="14100"/>
          <ac:spMkLst>
            <pc:docMk/>
            <pc:sldMk cId="1641976152" sldId="278"/>
            <ac:spMk id="7" creationId="{AED71CF5-3315-4B20-9697-0E979A730800}"/>
          </ac:spMkLst>
        </pc:spChg>
        <pc:spChg chg="del">
          <ac:chgData name="Reali-Corso, Katrina" userId="ed613cea-1bba-402e-a1d8-c27e8ed33964" providerId="ADAL" clId="{ED5F73A5-367B-4282-968B-D70008E39BD4}" dt="2021-11-30T20:10:52.240" v="793" actId="478"/>
          <ac:spMkLst>
            <pc:docMk/>
            <pc:sldMk cId="1641976152" sldId="278"/>
            <ac:spMk id="16" creationId="{09806AEF-7A65-4A96-94D7-F8EB0888D351}"/>
          </ac:spMkLst>
        </pc:spChg>
        <pc:spChg chg="add mod">
          <ac:chgData name="Reali-Corso, Katrina" userId="ed613cea-1bba-402e-a1d8-c27e8ed33964" providerId="ADAL" clId="{ED5F73A5-367B-4282-968B-D70008E39BD4}" dt="2021-12-02T14:32:01.847" v="966" actId="14100"/>
          <ac:spMkLst>
            <pc:docMk/>
            <pc:sldMk cId="1641976152" sldId="278"/>
            <ac:spMk id="18" creationId="{DE6080DB-ED64-4988-8DA6-1E7403074343}"/>
          </ac:spMkLst>
        </pc:spChg>
        <pc:spChg chg="mod">
          <ac:chgData name="Reali-Corso, Katrina" userId="ed613cea-1bba-402e-a1d8-c27e8ed33964" providerId="ADAL" clId="{ED5F73A5-367B-4282-968B-D70008E39BD4}" dt="2021-11-30T20:05:58.522" v="606"/>
          <ac:spMkLst>
            <pc:docMk/>
            <pc:sldMk cId="1641976152" sldId="278"/>
            <ac:spMk id="22" creationId="{2473C2AA-523E-4705-878F-221222BB12FA}"/>
          </ac:spMkLst>
        </pc:spChg>
        <pc:spChg chg="mod">
          <ac:chgData name="Reali-Corso, Katrina" userId="ed613cea-1bba-402e-a1d8-c27e8ed33964" providerId="ADAL" clId="{ED5F73A5-367B-4282-968B-D70008E39BD4}" dt="2021-11-30T20:05:58.522" v="606"/>
          <ac:spMkLst>
            <pc:docMk/>
            <pc:sldMk cId="1641976152" sldId="278"/>
            <ac:spMk id="24" creationId="{639FB028-D902-41FD-94B7-35694E87EEC4}"/>
          </ac:spMkLst>
        </pc:spChg>
        <pc:spChg chg="mod">
          <ac:chgData name="Reali-Corso, Katrina" userId="ed613cea-1bba-402e-a1d8-c27e8ed33964" providerId="ADAL" clId="{ED5F73A5-367B-4282-968B-D70008E39BD4}" dt="2021-11-30T19:59:58.440" v="437" actId="33524"/>
          <ac:spMkLst>
            <pc:docMk/>
            <pc:sldMk cId="1641976152" sldId="278"/>
            <ac:spMk id="25" creationId="{F8653901-AEDF-4A93-96D6-CC6AEE6C9DF5}"/>
          </ac:spMkLst>
        </pc:spChg>
        <pc:spChg chg="mod ord">
          <ac:chgData name="Reali-Corso, Katrina" userId="ed613cea-1bba-402e-a1d8-c27e8ed33964" providerId="ADAL" clId="{ED5F73A5-367B-4282-968B-D70008E39BD4}" dt="2021-12-02T14:55:49.377" v="1357" actId="313"/>
          <ac:spMkLst>
            <pc:docMk/>
            <pc:sldMk cId="1641976152" sldId="278"/>
            <ac:spMk id="26" creationId="{B760C766-0D17-4AEE-9B7F-CDBE60C3D0C6}"/>
          </ac:spMkLst>
        </pc:spChg>
        <pc:spChg chg="add mod">
          <ac:chgData name="Reali-Corso, Katrina" userId="ed613cea-1bba-402e-a1d8-c27e8ed33964" providerId="ADAL" clId="{ED5F73A5-367B-4282-968B-D70008E39BD4}" dt="2021-11-30T20:05:58.522" v="606"/>
          <ac:spMkLst>
            <pc:docMk/>
            <pc:sldMk cId="1641976152" sldId="278"/>
            <ac:spMk id="28" creationId="{AC3F0382-FA19-4150-9D86-69B2C0EEB580}"/>
          </ac:spMkLst>
        </pc:spChg>
        <pc:spChg chg="mod">
          <ac:chgData name="Reali-Corso, Katrina" userId="ed613cea-1bba-402e-a1d8-c27e8ed33964" providerId="ADAL" clId="{ED5F73A5-367B-4282-968B-D70008E39BD4}" dt="2021-12-02T15:10:01.977" v="1454" actId="1076"/>
          <ac:spMkLst>
            <pc:docMk/>
            <pc:sldMk cId="1641976152" sldId="278"/>
            <ac:spMk id="29" creationId="{A6895A47-6A37-42F4-8EDA-8498864EFBD2}"/>
          </ac:spMkLst>
        </pc:spChg>
        <pc:spChg chg="mod">
          <ac:chgData name="Reali-Corso, Katrina" userId="ed613cea-1bba-402e-a1d8-c27e8ed33964" providerId="ADAL" clId="{ED5F73A5-367B-4282-968B-D70008E39BD4}" dt="2021-12-02T15:10:03.650" v="1455" actId="1076"/>
          <ac:spMkLst>
            <pc:docMk/>
            <pc:sldMk cId="1641976152" sldId="278"/>
            <ac:spMk id="32" creationId="{978DAE73-82A5-4326-8FCF-8749E7586419}"/>
          </ac:spMkLst>
        </pc:spChg>
        <pc:spChg chg="add mod">
          <ac:chgData name="Reali-Corso, Katrina" userId="ed613cea-1bba-402e-a1d8-c27e8ed33964" providerId="ADAL" clId="{ED5F73A5-367B-4282-968B-D70008E39BD4}" dt="2021-11-30T20:10:52.718" v="794"/>
          <ac:spMkLst>
            <pc:docMk/>
            <pc:sldMk cId="1641976152" sldId="278"/>
            <ac:spMk id="36" creationId="{A2AF206C-284A-4F60-BCAB-5A94B4A0A622}"/>
          </ac:spMkLst>
        </pc:spChg>
        <pc:spChg chg="del mod ord">
          <ac:chgData name="Reali-Corso, Katrina" userId="ed613cea-1bba-402e-a1d8-c27e8ed33964" providerId="ADAL" clId="{ED5F73A5-367B-4282-968B-D70008E39BD4}" dt="2021-12-02T14:32:06.607" v="967" actId="478"/>
          <ac:spMkLst>
            <pc:docMk/>
            <pc:sldMk cId="1641976152" sldId="278"/>
            <ac:spMk id="38" creationId="{90A7BEAF-BC86-4731-941E-23D4F4852F5E}"/>
          </ac:spMkLst>
        </pc:spChg>
        <pc:spChg chg="del">
          <ac:chgData name="Reali-Corso, Katrina" userId="ed613cea-1bba-402e-a1d8-c27e8ed33964" providerId="ADAL" clId="{ED5F73A5-367B-4282-968B-D70008E39BD4}" dt="2021-11-30T20:05:53.992" v="602" actId="478"/>
          <ac:spMkLst>
            <pc:docMk/>
            <pc:sldMk cId="1641976152" sldId="278"/>
            <ac:spMk id="39" creationId="{BC9A50B4-0D90-4FA5-8C47-2EDBCCDE91A7}"/>
          </ac:spMkLst>
        </pc:spChg>
        <pc:grpChg chg="add mod">
          <ac:chgData name="Reali-Corso, Katrina" userId="ed613cea-1bba-402e-a1d8-c27e8ed33964" providerId="ADAL" clId="{ED5F73A5-367B-4282-968B-D70008E39BD4}" dt="2021-11-30T20:05:58.522" v="606"/>
          <ac:grpSpMkLst>
            <pc:docMk/>
            <pc:sldMk cId="1641976152" sldId="278"/>
            <ac:grpSpMk id="21" creationId="{259895BF-6D6D-431A-B656-A5875995EE1C}"/>
          </ac:grpSpMkLst>
        </pc:grpChg>
        <pc:grpChg chg="del">
          <ac:chgData name="Reali-Corso, Katrina" userId="ed613cea-1bba-402e-a1d8-c27e8ed33964" providerId="ADAL" clId="{ED5F73A5-367B-4282-968B-D70008E39BD4}" dt="2021-11-30T20:05:55.635" v="603" actId="478"/>
          <ac:grpSpMkLst>
            <pc:docMk/>
            <pc:sldMk cId="1641976152" sldId="278"/>
            <ac:grpSpMk id="23" creationId="{6856B8D4-AEFD-4D20-B953-346E8868150B}"/>
          </ac:grpSpMkLst>
        </pc:grpChg>
        <pc:picChg chg="mod">
          <ac:chgData name="Reali-Corso, Katrina" userId="ed613cea-1bba-402e-a1d8-c27e8ed33964" providerId="ADAL" clId="{ED5F73A5-367B-4282-968B-D70008E39BD4}" dt="2021-11-30T20:11:35.661" v="800" actId="692"/>
          <ac:picMkLst>
            <pc:docMk/>
            <pc:sldMk cId="1641976152" sldId="278"/>
            <ac:picMk id="4" creationId="{E3D44AF3-6D8A-4070-BFB0-E7496169CAB6}"/>
          </ac:picMkLst>
        </pc:picChg>
        <pc:picChg chg="add mod ord">
          <ac:chgData name="Reali-Corso, Katrina" userId="ed613cea-1bba-402e-a1d8-c27e8ed33964" providerId="ADAL" clId="{ED5F73A5-367B-4282-968B-D70008E39BD4}" dt="2021-12-02T14:31:31.603" v="954" actId="14100"/>
          <ac:picMkLst>
            <pc:docMk/>
            <pc:sldMk cId="1641976152" sldId="278"/>
            <ac:picMk id="5" creationId="{52B5A531-52E9-4FC5-A74B-57E4E53024F8}"/>
          </ac:picMkLst>
        </pc:picChg>
        <pc:picChg chg="add mod">
          <ac:chgData name="Reali-Corso, Katrina" userId="ed613cea-1bba-402e-a1d8-c27e8ed33964" providerId="ADAL" clId="{ED5F73A5-367B-4282-968B-D70008E39BD4}" dt="2021-12-02T14:31:37.765" v="957" actId="1076"/>
          <ac:picMkLst>
            <pc:docMk/>
            <pc:sldMk cId="1641976152" sldId="278"/>
            <ac:picMk id="6" creationId="{0DD35C29-02EE-49BA-A670-FAEAD302656A}"/>
          </ac:picMkLst>
        </pc:picChg>
        <pc:picChg chg="add mod">
          <ac:chgData name="Reali-Corso, Katrina" userId="ed613cea-1bba-402e-a1d8-c27e8ed33964" providerId="ADAL" clId="{ED5F73A5-367B-4282-968B-D70008E39BD4}" dt="2021-11-30T20:05:58.522" v="606"/>
          <ac:picMkLst>
            <pc:docMk/>
            <pc:sldMk cId="1641976152" sldId="278"/>
            <ac:picMk id="31" creationId="{95D697CD-32B1-4542-AC62-01D932D6BA41}"/>
          </ac:picMkLst>
        </pc:picChg>
        <pc:picChg chg="del">
          <ac:chgData name="Reali-Corso, Katrina" userId="ed613cea-1bba-402e-a1d8-c27e8ed33964" providerId="ADAL" clId="{ED5F73A5-367B-4282-968B-D70008E39BD4}" dt="2021-11-30T20:00:33.007" v="438" actId="478"/>
          <ac:picMkLst>
            <pc:docMk/>
            <pc:sldMk cId="1641976152" sldId="278"/>
            <ac:picMk id="33" creationId="{E46E7CD1-3913-4003-8CF7-43934C96C855}"/>
          </ac:picMkLst>
        </pc:picChg>
        <pc:picChg chg="del">
          <ac:chgData name="Reali-Corso, Katrina" userId="ed613cea-1bba-402e-a1d8-c27e8ed33964" providerId="ADAL" clId="{ED5F73A5-367B-4282-968B-D70008E39BD4}" dt="2021-11-30T20:00:39.735" v="441" actId="478"/>
          <ac:picMkLst>
            <pc:docMk/>
            <pc:sldMk cId="1641976152" sldId="278"/>
            <ac:picMk id="34" creationId="{BBAC5840-8021-4C5E-B6A7-736DA7B32F9A}"/>
          </ac:picMkLst>
        </pc:picChg>
        <pc:picChg chg="del">
          <ac:chgData name="Reali-Corso, Katrina" userId="ed613cea-1bba-402e-a1d8-c27e8ed33964" providerId="ADAL" clId="{ED5F73A5-367B-4282-968B-D70008E39BD4}" dt="2021-11-30T20:05:56.387" v="604" actId="478"/>
          <ac:picMkLst>
            <pc:docMk/>
            <pc:sldMk cId="1641976152" sldId="278"/>
            <ac:picMk id="40" creationId="{BC0CFD6E-DD6A-4CE5-B073-6B28C8AA945B}"/>
          </ac:picMkLst>
        </pc:picChg>
        <pc:cxnChg chg="del">
          <ac:chgData name="Reali-Corso, Katrina" userId="ed613cea-1bba-402e-a1d8-c27e8ed33964" providerId="ADAL" clId="{ED5F73A5-367B-4282-968B-D70008E39BD4}" dt="2021-11-30T20:00:41.995" v="442" actId="478"/>
          <ac:cxnSpMkLst>
            <pc:docMk/>
            <pc:sldMk cId="1641976152" sldId="278"/>
            <ac:cxnSpMk id="35" creationId="{003B6D61-DFCF-4434-8724-152D6450E2AB}"/>
          </ac:cxnSpMkLst>
        </pc:cxnChg>
        <pc:cxnChg chg="del">
          <ac:chgData name="Reali-Corso, Katrina" userId="ed613cea-1bba-402e-a1d8-c27e8ed33964" providerId="ADAL" clId="{ED5F73A5-367B-4282-968B-D70008E39BD4}" dt="2021-11-30T20:05:57.436" v="605" actId="478"/>
          <ac:cxnSpMkLst>
            <pc:docMk/>
            <pc:sldMk cId="1641976152" sldId="278"/>
            <ac:cxnSpMk id="41" creationId="{DFA9DB34-28FC-400D-AD89-23AECCD0DAF7}"/>
          </ac:cxnSpMkLst>
        </pc:cxnChg>
      </pc:sldChg>
      <pc:sldChg chg="addSp delSp modSp new del mod">
        <pc:chgData name="Reali-Corso, Katrina" userId="ed613cea-1bba-402e-a1d8-c27e8ed33964" providerId="ADAL" clId="{ED5F73A5-367B-4282-968B-D70008E39BD4}" dt="2021-12-09T00:00:55.870" v="5130" actId="47"/>
        <pc:sldMkLst>
          <pc:docMk/>
          <pc:sldMk cId="4030124969" sldId="278"/>
        </pc:sldMkLst>
        <pc:picChg chg="add del mod modCrop">
          <ac:chgData name="Reali-Corso, Katrina" userId="ed613cea-1bba-402e-a1d8-c27e8ed33964" providerId="ADAL" clId="{ED5F73A5-367B-4282-968B-D70008E39BD4}" dt="2021-12-09T00:00:53.134" v="5128" actId="21"/>
          <ac:picMkLst>
            <pc:docMk/>
            <pc:sldMk cId="4030124969" sldId="278"/>
            <ac:picMk id="3" creationId="{233A45C0-7821-48AB-8092-4B36483D7762}"/>
          </ac:picMkLst>
        </pc:picChg>
        <pc:picChg chg="add del mod">
          <ac:chgData name="Reali-Corso, Katrina" userId="ed613cea-1bba-402e-a1d8-c27e8ed33964" providerId="ADAL" clId="{ED5F73A5-367B-4282-968B-D70008E39BD4}" dt="2021-12-08T23:33:43.115" v="3412" actId="21"/>
          <ac:picMkLst>
            <pc:docMk/>
            <pc:sldMk cId="4030124969" sldId="278"/>
            <ac:picMk id="4" creationId="{E225CD96-1812-4D48-B2CD-B3C998E2C0E0}"/>
          </ac:picMkLst>
        </pc:picChg>
        <pc:picChg chg="add del mod">
          <ac:chgData name="Reali-Corso, Katrina" userId="ed613cea-1bba-402e-a1d8-c27e8ed33964" providerId="ADAL" clId="{ED5F73A5-367B-4282-968B-D70008E39BD4}" dt="2021-12-08T23:59:45.053" v="5101" actId="478"/>
          <ac:picMkLst>
            <pc:docMk/>
            <pc:sldMk cId="4030124969" sldId="278"/>
            <ac:picMk id="5" creationId="{21EA5BA0-47AF-4250-9A1F-297A341D0FDD}"/>
          </ac:picMkLst>
        </pc:picChg>
      </pc:sldChg>
      <pc:sldChg chg="addSp delSp modSp add mod">
        <pc:chgData name="Reali-Corso, Katrina" userId="ed613cea-1bba-402e-a1d8-c27e8ed33964" providerId="ADAL" clId="{ED5F73A5-367B-4282-968B-D70008E39BD4}" dt="2021-12-11T17:34:58.298" v="7603" actId="20577"/>
        <pc:sldMkLst>
          <pc:docMk/>
          <pc:sldMk cId="3767709356" sldId="279"/>
        </pc:sldMkLst>
        <pc:spChg chg="del">
          <ac:chgData name="Reali-Corso, Katrina" userId="ed613cea-1bba-402e-a1d8-c27e8ed33964" providerId="ADAL" clId="{ED5F73A5-367B-4282-968B-D70008E39BD4}" dt="2021-12-09T00:01:10.859" v="5136" actId="478"/>
          <ac:spMkLst>
            <pc:docMk/>
            <pc:sldMk cId="3767709356" sldId="279"/>
            <ac:spMk id="6" creationId="{6CCD7CE1-2E7A-47DD-8C1F-3E3F5B711B4C}"/>
          </ac:spMkLst>
        </pc:spChg>
        <pc:spChg chg="add mod">
          <ac:chgData name="Reali-Corso, Katrina" userId="ed613cea-1bba-402e-a1d8-c27e8ed33964" providerId="ADAL" clId="{ED5F73A5-367B-4282-968B-D70008E39BD4}" dt="2021-12-11T17:34:45.718" v="7598" actId="2085"/>
          <ac:spMkLst>
            <pc:docMk/>
            <pc:sldMk cId="3767709356" sldId="279"/>
            <ac:spMk id="6" creationId="{EA891A20-9DF0-4C44-B3FD-3DEDD7A414C1}"/>
          </ac:spMkLst>
        </pc:spChg>
        <pc:spChg chg="mod">
          <ac:chgData name="Reali-Corso, Katrina" userId="ed613cea-1bba-402e-a1d8-c27e8ed33964" providerId="ADAL" clId="{ED5F73A5-367B-4282-968B-D70008E39BD4}" dt="2021-12-09T00:01:44.829" v="5149" actId="1076"/>
          <ac:spMkLst>
            <pc:docMk/>
            <pc:sldMk cId="3767709356" sldId="279"/>
            <ac:spMk id="27" creationId="{34D120D8-48EB-46E8-AF2E-8DA4E9AFAA37}"/>
          </ac:spMkLst>
        </pc:spChg>
        <pc:spChg chg="mod ord">
          <ac:chgData name="Reali-Corso, Katrina" userId="ed613cea-1bba-402e-a1d8-c27e8ed33964" providerId="ADAL" clId="{ED5F73A5-367B-4282-968B-D70008E39BD4}" dt="2021-12-11T17:34:54.771" v="7601" actId="14100"/>
          <ac:spMkLst>
            <pc:docMk/>
            <pc:sldMk cId="3767709356" sldId="279"/>
            <ac:spMk id="29" creationId="{5DB05FF9-8E51-4C65-93CE-33D6B321F18D}"/>
          </ac:spMkLst>
        </pc:spChg>
        <pc:spChg chg="mod">
          <ac:chgData name="Reali-Corso, Katrina" userId="ed613cea-1bba-402e-a1d8-c27e8ed33964" providerId="ADAL" clId="{ED5F73A5-367B-4282-968B-D70008E39BD4}" dt="2021-12-11T17:34:58.298" v="7603" actId="20577"/>
          <ac:spMkLst>
            <pc:docMk/>
            <pc:sldMk cId="3767709356" sldId="279"/>
            <ac:spMk id="30" creationId="{A0BBC361-1A1F-4FD7-A34D-A149B277434A}"/>
          </ac:spMkLst>
        </pc:spChg>
        <pc:spChg chg="del mod">
          <ac:chgData name="Reali-Corso, Katrina" userId="ed613cea-1bba-402e-a1d8-c27e8ed33964" providerId="ADAL" clId="{ED5F73A5-367B-4282-968B-D70008E39BD4}" dt="2021-12-09T00:00:48.770" v="5126" actId="478"/>
          <ac:spMkLst>
            <pc:docMk/>
            <pc:sldMk cId="3767709356" sldId="279"/>
            <ac:spMk id="35" creationId="{D6316048-A572-472E-8C4C-8708F619ED5C}"/>
          </ac:spMkLst>
        </pc:spChg>
        <pc:grpChg chg="del">
          <ac:chgData name="Reali-Corso, Katrina" userId="ed613cea-1bba-402e-a1d8-c27e8ed33964" providerId="ADAL" clId="{ED5F73A5-367B-4282-968B-D70008E39BD4}" dt="2021-12-09T00:00:45.344" v="5124" actId="478"/>
          <ac:grpSpMkLst>
            <pc:docMk/>
            <pc:sldMk cId="3767709356" sldId="279"/>
            <ac:grpSpMk id="39" creationId="{519F4FE9-AE79-4098-9C6B-FAFEBC6DB4A1}"/>
          </ac:grpSpMkLst>
        </pc:grpChg>
        <pc:picChg chg="add mod">
          <ac:chgData name="Reali-Corso, Katrina" userId="ed613cea-1bba-402e-a1d8-c27e8ed33964" providerId="ADAL" clId="{ED5F73A5-367B-4282-968B-D70008E39BD4}" dt="2021-12-09T00:02:43.745" v="5258" actId="14100"/>
          <ac:picMkLst>
            <pc:docMk/>
            <pc:sldMk cId="3767709356" sldId="279"/>
            <ac:picMk id="3" creationId="{2A954A86-32FB-47F4-A911-B0AC66AB5051}"/>
          </ac:picMkLst>
        </pc:picChg>
        <pc:picChg chg="add del mod modCrop">
          <ac:chgData name="Reali-Corso, Katrina" userId="ed613cea-1bba-402e-a1d8-c27e8ed33964" providerId="ADAL" clId="{ED5F73A5-367B-4282-968B-D70008E39BD4}" dt="2021-12-11T17:34:49.482" v="7599" actId="478"/>
          <ac:picMkLst>
            <pc:docMk/>
            <pc:sldMk cId="3767709356" sldId="279"/>
            <ac:picMk id="4" creationId="{B241B423-46B7-4224-A3C8-D37B476278AA}"/>
          </ac:picMkLst>
        </pc:picChg>
        <pc:picChg chg="add mod modCrop">
          <ac:chgData name="Reali-Corso, Katrina" userId="ed613cea-1bba-402e-a1d8-c27e8ed33964" providerId="ADAL" clId="{ED5F73A5-367B-4282-968B-D70008E39BD4}" dt="2021-12-09T00:03:53.192" v="5339" actId="14100"/>
          <ac:picMkLst>
            <pc:docMk/>
            <pc:sldMk cId="3767709356" sldId="279"/>
            <ac:picMk id="5" creationId="{C438063F-B6A1-4EDF-8AB0-817288722155}"/>
          </ac:picMkLst>
        </pc:picChg>
        <pc:picChg chg="del">
          <ac:chgData name="Reali-Corso, Katrina" userId="ed613cea-1bba-402e-a1d8-c27e8ed33964" providerId="ADAL" clId="{ED5F73A5-367B-4282-968B-D70008E39BD4}" dt="2021-12-09T00:00:44.615" v="5123" actId="478"/>
          <ac:picMkLst>
            <pc:docMk/>
            <pc:sldMk cId="3767709356" sldId="279"/>
            <ac:picMk id="9" creationId="{96E09CBF-6144-448C-9F93-1DB17CC7E575}"/>
          </ac:picMkLst>
        </pc:picChg>
        <pc:picChg chg="add del mod">
          <ac:chgData name="Reali-Corso, Katrina" userId="ed613cea-1bba-402e-a1d8-c27e8ed33964" providerId="ADAL" clId="{ED5F73A5-367B-4282-968B-D70008E39BD4}" dt="2021-12-09T00:09:02.440" v="5469" actId="478"/>
          <ac:picMkLst>
            <pc:docMk/>
            <pc:sldMk cId="3767709356" sldId="279"/>
            <ac:picMk id="15" creationId="{7DF8BE12-1ACD-410E-B5E8-B61326CC6176}"/>
          </ac:picMkLst>
        </pc:picChg>
        <pc:picChg chg="del">
          <ac:chgData name="Reali-Corso, Katrina" userId="ed613cea-1bba-402e-a1d8-c27e8ed33964" providerId="ADAL" clId="{ED5F73A5-367B-4282-968B-D70008E39BD4}" dt="2021-12-09T00:01:16.481" v="5139" actId="478"/>
          <ac:picMkLst>
            <pc:docMk/>
            <pc:sldMk cId="3767709356" sldId="279"/>
            <ac:picMk id="18" creationId="{FB6574FE-FF49-479C-A753-260F9A9CB329}"/>
          </ac:picMkLst>
        </pc:picChg>
        <pc:picChg chg="add mod modCrop">
          <ac:chgData name="Reali-Corso, Katrina" userId="ed613cea-1bba-402e-a1d8-c27e8ed33964" providerId="ADAL" clId="{ED5F73A5-367B-4282-968B-D70008E39BD4}" dt="2021-12-09T00:13:52.603" v="6000" actId="1076"/>
          <ac:picMkLst>
            <pc:docMk/>
            <pc:sldMk cId="3767709356" sldId="279"/>
            <ac:picMk id="19" creationId="{D4E583EE-82D4-49E1-94A0-E193EDC8141A}"/>
          </ac:picMkLst>
        </pc:picChg>
        <pc:picChg chg="add mod ord">
          <ac:chgData name="Reali-Corso, Katrina" userId="ed613cea-1bba-402e-a1d8-c27e8ed33964" providerId="ADAL" clId="{ED5F73A5-367B-4282-968B-D70008E39BD4}" dt="2021-12-09T00:01:15.033" v="5138" actId="1076"/>
          <ac:picMkLst>
            <pc:docMk/>
            <pc:sldMk cId="3767709356" sldId="279"/>
            <ac:picMk id="22" creationId="{4836B082-C09C-46DB-BB0F-394EFBA4B464}"/>
          </ac:picMkLst>
        </pc:picChg>
        <pc:picChg chg="mod">
          <ac:chgData name="Reali-Corso, Katrina" userId="ed613cea-1bba-402e-a1d8-c27e8ed33964" providerId="ADAL" clId="{ED5F73A5-367B-4282-968B-D70008E39BD4}" dt="2021-12-09T00:04:26.950" v="5348" actId="1076"/>
          <ac:picMkLst>
            <pc:docMk/>
            <pc:sldMk cId="3767709356" sldId="279"/>
            <ac:picMk id="31" creationId="{E4B047DC-DAA7-43B9-9815-ECF7A189061B}"/>
          </ac:picMkLst>
        </pc:picChg>
        <pc:picChg chg="del">
          <ac:chgData name="Reali-Corso, Katrina" userId="ed613cea-1bba-402e-a1d8-c27e8ed33964" providerId="ADAL" clId="{ED5F73A5-367B-4282-968B-D70008E39BD4}" dt="2021-12-09T00:01:18.568" v="5140" actId="478"/>
          <ac:picMkLst>
            <pc:docMk/>
            <pc:sldMk cId="3767709356" sldId="279"/>
            <ac:picMk id="34" creationId="{330B97CE-82C4-4D14-8E47-F6BF99C34E48}"/>
          </ac:picMkLst>
        </pc:picChg>
        <pc:picChg chg="del">
          <ac:chgData name="Reali-Corso, Katrina" userId="ed613cea-1bba-402e-a1d8-c27e8ed33964" providerId="ADAL" clId="{ED5F73A5-367B-4282-968B-D70008E39BD4}" dt="2021-12-09T00:00:50.259" v="5127" actId="478"/>
          <ac:picMkLst>
            <pc:docMk/>
            <pc:sldMk cId="3767709356" sldId="279"/>
            <ac:picMk id="36" creationId="{877AF51B-02F5-49CA-AC33-29A5E0D71E84}"/>
          </ac:picMkLst>
        </pc:picChg>
        <pc:picChg chg="add mod ord">
          <ac:chgData name="Reali-Corso, Katrina" userId="ed613cea-1bba-402e-a1d8-c27e8ed33964" providerId="ADAL" clId="{ED5F73A5-367B-4282-968B-D70008E39BD4}" dt="2021-12-09T00:09:59.275" v="5507" actId="1076"/>
          <ac:picMkLst>
            <pc:docMk/>
            <pc:sldMk cId="3767709356" sldId="279"/>
            <ac:picMk id="37" creationId="{56435647-E61D-421E-BD2D-004F6BCEB8DB}"/>
          </ac:picMkLst>
        </pc:picChg>
        <pc:cxnChg chg="add del mod">
          <ac:chgData name="Reali-Corso, Katrina" userId="ed613cea-1bba-402e-a1d8-c27e8ed33964" providerId="ADAL" clId="{ED5F73A5-367B-4282-968B-D70008E39BD4}" dt="2021-12-09T00:04:29.474" v="5349" actId="478"/>
          <ac:cxnSpMkLst>
            <pc:docMk/>
            <pc:sldMk cId="3767709356" sldId="279"/>
            <ac:cxnSpMk id="8" creationId="{C55C2B92-04F6-4085-8DC2-126668FA17CC}"/>
          </ac:cxnSpMkLst>
        </pc:cxnChg>
      </pc:sldChg>
      <pc:sldChg chg="delSp modSp add del mod">
        <pc:chgData name="Reali-Corso, Katrina" userId="ed613cea-1bba-402e-a1d8-c27e8ed33964" providerId="ADAL" clId="{ED5F73A5-367B-4282-968B-D70008E39BD4}" dt="2021-12-09T00:14:56.855" v="6061" actId="47"/>
        <pc:sldMkLst>
          <pc:docMk/>
          <pc:sldMk cId="409512132" sldId="280"/>
        </pc:sldMkLst>
        <pc:spChg chg="del">
          <ac:chgData name="Reali-Corso, Katrina" userId="ed613cea-1bba-402e-a1d8-c27e8ed33964" providerId="ADAL" clId="{ED5F73A5-367B-4282-968B-D70008E39BD4}" dt="2021-12-09T00:14:01.417" v="6004" actId="478"/>
          <ac:spMkLst>
            <pc:docMk/>
            <pc:sldMk cId="409512132" sldId="280"/>
            <ac:spMk id="27" creationId="{34D120D8-48EB-46E8-AF2E-8DA4E9AFAA37}"/>
          </ac:spMkLst>
        </pc:spChg>
        <pc:spChg chg="del">
          <ac:chgData name="Reali-Corso, Katrina" userId="ed613cea-1bba-402e-a1d8-c27e8ed33964" providerId="ADAL" clId="{ED5F73A5-367B-4282-968B-D70008E39BD4}" dt="2021-12-09T00:14:03.336" v="6007" actId="478"/>
          <ac:spMkLst>
            <pc:docMk/>
            <pc:sldMk cId="409512132" sldId="280"/>
            <ac:spMk id="29" creationId="{5DB05FF9-8E51-4C65-93CE-33D6B321F18D}"/>
          </ac:spMkLst>
        </pc:spChg>
        <pc:spChg chg="del mod">
          <ac:chgData name="Reali-Corso, Katrina" userId="ed613cea-1bba-402e-a1d8-c27e8ed33964" providerId="ADAL" clId="{ED5F73A5-367B-4282-968B-D70008E39BD4}" dt="2021-12-09T00:14:01.077" v="6003" actId="478"/>
          <ac:spMkLst>
            <pc:docMk/>
            <pc:sldMk cId="409512132" sldId="280"/>
            <ac:spMk id="30" creationId="{A0BBC361-1A1F-4FD7-A34D-A149B277434A}"/>
          </ac:spMkLst>
        </pc:spChg>
        <pc:picChg chg="del">
          <ac:chgData name="Reali-Corso, Katrina" userId="ed613cea-1bba-402e-a1d8-c27e8ed33964" providerId="ADAL" clId="{ED5F73A5-367B-4282-968B-D70008E39BD4}" dt="2021-12-09T00:14:03.144" v="6006" actId="478"/>
          <ac:picMkLst>
            <pc:docMk/>
            <pc:sldMk cId="409512132" sldId="280"/>
            <ac:picMk id="3" creationId="{2A954A86-32FB-47F4-A911-B0AC66AB5051}"/>
          </ac:picMkLst>
        </pc:picChg>
        <pc:picChg chg="del">
          <ac:chgData name="Reali-Corso, Katrina" userId="ed613cea-1bba-402e-a1d8-c27e8ed33964" providerId="ADAL" clId="{ED5F73A5-367B-4282-968B-D70008E39BD4}" dt="2021-12-09T00:14:03.928" v="6008" actId="478"/>
          <ac:picMkLst>
            <pc:docMk/>
            <pc:sldMk cId="409512132" sldId="280"/>
            <ac:picMk id="5" creationId="{C438063F-B6A1-4EDF-8AB0-817288722155}"/>
          </ac:picMkLst>
        </pc:picChg>
        <pc:picChg chg="mod">
          <ac:chgData name="Reali-Corso, Katrina" userId="ed613cea-1bba-402e-a1d8-c27e8ed33964" providerId="ADAL" clId="{ED5F73A5-367B-4282-968B-D70008E39BD4}" dt="2021-12-09T00:14:09.455" v="6010" actId="1076"/>
          <ac:picMkLst>
            <pc:docMk/>
            <pc:sldMk cId="409512132" sldId="280"/>
            <ac:picMk id="15" creationId="{7DF8BE12-1ACD-410E-B5E8-B61326CC6176}"/>
          </ac:picMkLst>
        </pc:picChg>
        <pc:picChg chg="del">
          <ac:chgData name="Reali-Corso, Katrina" userId="ed613cea-1bba-402e-a1d8-c27e8ed33964" providerId="ADAL" clId="{ED5F73A5-367B-4282-968B-D70008E39BD4}" dt="2021-12-09T00:14:06.071" v="6009" actId="478"/>
          <ac:picMkLst>
            <pc:docMk/>
            <pc:sldMk cId="409512132" sldId="280"/>
            <ac:picMk id="19" creationId="{D4E583EE-82D4-49E1-94A0-E193EDC8141A}"/>
          </ac:picMkLst>
        </pc:picChg>
        <pc:picChg chg="del">
          <ac:chgData name="Reali-Corso, Katrina" userId="ed613cea-1bba-402e-a1d8-c27e8ed33964" providerId="ADAL" clId="{ED5F73A5-367B-4282-968B-D70008E39BD4}" dt="2021-12-09T00:13:58.185" v="6001" actId="478"/>
          <ac:picMkLst>
            <pc:docMk/>
            <pc:sldMk cId="409512132" sldId="280"/>
            <ac:picMk id="22" creationId="{4836B082-C09C-46DB-BB0F-394EFBA4B464}"/>
          </ac:picMkLst>
        </pc:picChg>
        <pc:picChg chg="del">
          <ac:chgData name="Reali-Corso, Katrina" userId="ed613cea-1bba-402e-a1d8-c27e8ed33964" providerId="ADAL" clId="{ED5F73A5-367B-4282-968B-D70008E39BD4}" dt="2021-12-09T00:14:02.289" v="6005" actId="478"/>
          <ac:picMkLst>
            <pc:docMk/>
            <pc:sldMk cId="409512132" sldId="280"/>
            <ac:picMk id="31" creationId="{E4B047DC-DAA7-43B9-9815-ECF7A189061B}"/>
          </ac:picMkLst>
        </pc:picChg>
      </pc:sldChg>
      <pc:sldChg chg="addSp delSp modSp del mod">
        <pc:chgData name="Reali-Corso, Katrina" userId="ed613cea-1bba-402e-a1d8-c27e8ed33964" providerId="ADAL" clId="{ED5F73A5-367B-4282-968B-D70008E39BD4}" dt="2021-12-02T17:41:47.027" v="1737" actId="47"/>
        <pc:sldMkLst>
          <pc:docMk/>
          <pc:sldMk cId="521678412" sldId="281"/>
        </pc:sldMkLst>
        <pc:spChg chg="del">
          <ac:chgData name="Reali-Corso, Katrina" userId="ed613cea-1bba-402e-a1d8-c27e8ed33964" providerId="ADAL" clId="{ED5F73A5-367B-4282-968B-D70008E39BD4}" dt="2021-11-30T20:10:42.384" v="789" actId="478"/>
          <ac:spMkLst>
            <pc:docMk/>
            <pc:sldMk cId="521678412" sldId="281"/>
            <ac:spMk id="16" creationId="{09806AEF-7A65-4A96-94D7-F8EB0888D351}"/>
          </ac:spMkLst>
        </pc:spChg>
        <pc:spChg chg="mod">
          <ac:chgData name="Reali-Corso, Katrina" userId="ed613cea-1bba-402e-a1d8-c27e8ed33964" providerId="ADAL" clId="{ED5F73A5-367B-4282-968B-D70008E39BD4}" dt="2021-11-30T20:06:09.013" v="611"/>
          <ac:spMkLst>
            <pc:docMk/>
            <pc:sldMk cId="521678412" sldId="281"/>
            <ac:spMk id="18" creationId="{CA8811B9-42AE-4BAE-A76F-88154D8C3A40}"/>
          </ac:spMkLst>
        </pc:spChg>
        <pc:spChg chg="mod">
          <ac:chgData name="Reali-Corso, Katrina" userId="ed613cea-1bba-402e-a1d8-c27e8ed33964" providerId="ADAL" clId="{ED5F73A5-367B-4282-968B-D70008E39BD4}" dt="2021-11-30T20:06:09.013" v="611"/>
          <ac:spMkLst>
            <pc:docMk/>
            <pc:sldMk cId="521678412" sldId="281"/>
            <ac:spMk id="19" creationId="{796D5371-5627-4770-8D5D-CA2C1A76FA49}"/>
          </ac:spMkLst>
        </pc:spChg>
        <pc:spChg chg="add mod">
          <ac:chgData name="Reali-Corso, Katrina" userId="ed613cea-1bba-402e-a1d8-c27e8ed33964" providerId="ADAL" clId="{ED5F73A5-367B-4282-968B-D70008E39BD4}" dt="2021-11-30T20:06:09.013" v="611"/>
          <ac:spMkLst>
            <pc:docMk/>
            <pc:sldMk cId="521678412" sldId="281"/>
            <ac:spMk id="20" creationId="{710FD602-2698-4884-A5B1-7E28680F000B}"/>
          </ac:spMkLst>
        </pc:spChg>
        <pc:spChg chg="add mod">
          <ac:chgData name="Reali-Corso, Katrina" userId="ed613cea-1bba-402e-a1d8-c27e8ed33964" providerId="ADAL" clId="{ED5F73A5-367B-4282-968B-D70008E39BD4}" dt="2021-11-30T20:10:43.464" v="790"/>
          <ac:spMkLst>
            <pc:docMk/>
            <pc:sldMk cId="521678412" sldId="281"/>
            <ac:spMk id="22" creationId="{B3B948D6-BC28-400D-ACFD-3ECE4077393F}"/>
          </ac:spMkLst>
        </pc:spChg>
        <pc:spChg chg="del">
          <ac:chgData name="Reali-Corso, Katrina" userId="ed613cea-1bba-402e-a1d8-c27e8ed33964" providerId="ADAL" clId="{ED5F73A5-367B-4282-968B-D70008E39BD4}" dt="2021-11-30T20:06:03.793" v="607" actId="478"/>
          <ac:spMkLst>
            <pc:docMk/>
            <pc:sldMk cId="521678412" sldId="281"/>
            <ac:spMk id="40" creationId="{4514D001-78BC-4697-B6FA-D8E8EA349E13}"/>
          </ac:spMkLst>
        </pc:spChg>
        <pc:spChg chg="mod">
          <ac:chgData name="Reali-Corso, Katrina" userId="ed613cea-1bba-402e-a1d8-c27e8ed33964" providerId="ADAL" clId="{ED5F73A5-367B-4282-968B-D70008E39BD4}" dt="2021-11-30T20:12:00.473" v="804" actId="207"/>
          <ac:spMkLst>
            <pc:docMk/>
            <pc:sldMk cId="521678412" sldId="281"/>
            <ac:spMk id="45" creationId="{1D99F1B3-757F-478F-86B0-3AFE33286B6A}"/>
          </ac:spMkLst>
        </pc:spChg>
        <pc:grpChg chg="add mod">
          <ac:chgData name="Reali-Corso, Katrina" userId="ed613cea-1bba-402e-a1d8-c27e8ed33964" providerId="ADAL" clId="{ED5F73A5-367B-4282-968B-D70008E39BD4}" dt="2021-11-30T20:06:09.013" v="611"/>
          <ac:grpSpMkLst>
            <pc:docMk/>
            <pc:sldMk cId="521678412" sldId="281"/>
            <ac:grpSpMk id="17" creationId="{9EAAD010-A4F3-4B9E-8C47-6220AE4D562C}"/>
          </ac:grpSpMkLst>
        </pc:grpChg>
        <pc:grpChg chg="del">
          <ac:chgData name="Reali-Corso, Katrina" userId="ed613cea-1bba-402e-a1d8-c27e8ed33964" providerId="ADAL" clId="{ED5F73A5-367B-4282-968B-D70008E39BD4}" dt="2021-11-30T20:06:07.807" v="610" actId="478"/>
          <ac:grpSpMkLst>
            <pc:docMk/>
            <pc:sldMk cId="521678412" sldId="281"/>
            <ac:grpSpMk id="23" creationId="{6856B8D4-AEFD-4D20-B953-346E8868150B}"/>
          </ac:grpSpMkLst>
        </pc:grpChg>
        <pc:picChg chg="add mod">
          <ac:chgData name="Reali-Corso, Katrina" userId="ed613cea-1bba-402e-a1d8-c27e8ed33964" providerId="ADAL" clId="{ED5F73A5-367B-4282-968B-D70008E39BD4}" dt="2021-11-30T20:06:09.013" v="611"/>
          <ac:picMkLst>
            <pc:docMk/>
            <pc:sldMk cId="521678412" sldId="281"/>
            <ac:picMk id="21" creationId="{FEA1F7C6-FD17-4951-8C02-E7382007E78B}"/>
          </ac:picMkLst>
        </pc:picChg>
        <pc:picChg chg="mod">
          <ac:chgData name="Reali-Corso, Katrina" userId="ed613cea-1bba-402e-a1d8-c27e8ed33964" providerId="ADAL" clId="{ED5F73A5-367B-4282-968B-D70008E39BD4}" dt="2021-11-30T20:12:00.473" v="804" actId="207"/>
          <ac:picMkLst>
            <pc:docMk/>
            <pc:sldMk cId="521678412" sldId="281"/>
            <ac:picMk id="38" creationId="{07282DA1-3FA0-497D-BC0F-8EA05C4F7BC5}"/>
          </ac:picMkLst>
        </pc:picChg>
        <pc:picChg chg="del">
          <ac:chgData name="Reali-Corso, Katrina" userId="ed613cea-1bba-402e-a1d8-c27e8ed33964" providerId="ADAL" clId="{ED5F73A5-367B-4282-968B-D70008E39BD4}" dt="2021-11-30T20:06:05.579" v="608" actId="478"/>
          <ac:picMkLst>
            <pc:docMk/>
            <pc:sldMk cId="521678412" sldId="281"/>
            <ac:picMk id="41" creationId="{FB1FB419-1FBA-4745-8E8D-D062526923D8}"/>
          </ac:picMkLst>
        </pc:picChg>
        <pc:cxnChg chg="del">
          <ac:chgData name="Reali-Corso, Katrina" userId="ed613cea-1bba-402e-a1d8-c27e8ed33964" providerId="ADAL" clId="{ED5F73A5-367B-4282-968B-D70008E39BD4}" dt="2021-11-30T20:06:06.351" v="609" actId="478"/>
          <ac:cxnSpMkLst>
            <pc:docMk/>
            <pc:sldMk cId="521678412" sldId="281"/>
            <ac:cxnSpMk id="42" creationId="{C6EF7097-F7BC-402D-AFA3-F073E6879D07}"/>
          </ac:cxnSpMkLst>
        </pc:cxnChg>
      </pc:sldChg>
      <pc:sldChg chg="addSp delSp modSp add mod">
        <pc:chgData name="Reali-Corso, Katrina" userId="ed613cea-1bba-402e-a1d8-c27e8ed33964" providerId="ADAL" clId="{ED5F73A5-367B-4282-968B-D70008E39BD4}" dt="2021-12-02T15:27:19.641" v="1736" actId="20577"/>
        <pc:sldMkLst>
          <pc:docMk/>
          <pc:sldMk cId="476607639" sldId="282"/>
        </pc:sldMkLst>
        <pc:spChg chg="del">
          <ac:chgData name="Reali-Corso, Katrina" userId="ed613cea-1bba-402e-a1d8-c27e8ed33964" providerId="ADAL" clId="{ED5F73A5-367B-4282-968B-D70008E39BD4}" dt="2021-12-02T15:00:23.599" v="1385" actId="478"/>
          <ac:spMkLst>
            <pc:docMk/>
            <pc:sldMk cId="476607639" sldId="282"/>
            <ac:spMk id="7" creationId="{AED71CF5-3315-4B20-9697-0E979A730800}"/>
          </ac:spMkLst>
        </pc:spChg>
        <pc:spChg chg="add mod">
          <ac:chgData name="Reali-Corso, Katrina" userId="ed613cea-1bba-402e-a1d8-c27e8ed33964" providerId="ADAL" clId="{ED5F73A5-367B-4282-968B-D70008E39BD4}" dt="2021-12-02T15:01:04.553" v="1393" actId="14861"/>
          <ac:spMkLst>
            <pc:docMk/>
            <pc:sldMk cId="476607639" sldId="282"/>
            <ac:spMk id="12" creationId="{BD7EB248-CAA8-4BDE-B47C-774391FAD475}"/>
          </ac:spMkLst>
        </pc:spChg>
        <pc:spChg chg="del">
          <ac:chgData name="Reali-Corso, Katrina" userId="ed613cea-1bba-402e-a1d8-c27e8ed33964" providerId="ADAL" clId="{ED5F73A5-367B-4282-968B-D70008E39BD4}" dt="2021-12-02T15:00:25.207" v="1386" actId="478"/>
          <ac:spMkLst>
            <pc:docMk/>
            <pc:sldMk cId="476607639" sldId="282"/>
            <ac:spMk id="18" creationId="{DE6080DB-ED64-4988-8DA6-1E7403074343}"/>
          </ac:spMkLst>
        </pc:spChg>
        <pc:spChg chg="del">
          <ac:chgData name="Reali-Corso, Katrina" userId="ed613cea-1bba-402e-a1d8-c27e8ed33964" providerId="ADAL" clId="{ED5F73A5-367B-4282-968B-D70008E39BD4}" dt="2021-12-02T14:57:01.278" v="1359" actId="478"/>
          <ac:spMkLst>
            <pc:docMk/>
            <pc:sldMk cId="476607639" sldId="282"/>
            <ac:spMk id="25" creationId="{F8653901-AEDF-4A93-96D6-CC6AEE6C9DF5}"/>
          </ac:spMkLst>
        </pc:spChg>
        <pc:spChg chg="del mod ord">
          <ac:chgData name="Reali-Corso, Katrina" userId="ed613cea-1bba-402e-a1d8-c27e8ed33964" providerId="ADAL" clId="{ED5F73A5-367B-4282-968B-D70008E39BD4}" dt="2021-12-02T15:18:28.318" v="1701" actId="478"/>
          <ac:spMkLst>
            <pc:docMk/>
            <pc:sldMk cId="476607639" sldId="282"/>
            <ac:spMk id="26" creationId="{B760C766-0D17-4AEE-9B7F-CDBE60C3D0C6}"/>
          </ac:spMkLst>
        </pc:spChg>
        <pc:spChg chg="add mod">
          <ac:chgData name="Reali-Corso, Katrina" userId="ed613cea-1bba-402e-a1d8-c27e8ed33964" providerId="ADAL" clId="{ED5F73A5-367B-4282-968B-D70008E39BD4}" dt="2021-12-02T15:27:19.641" v="1736" actId="20577"/>
          <ac:spMkLst>
            <pc:docMk/>
            <pc:sldMk cId="476607639" sldId="282"/>
            <ac:spMk id="27" creationId="{A1DC403B-FD18-48B8-B55A-E963139F6CF8}"/>
          </ac:spMkLst>
        </pc:spChg>
        <pc:spChg chg="del">
          <ac:chgData name="Reali-Corso, Katrina" userId="ed613cea-1bba-402e-a1d8-c27e8ed33964" providerId="ADAL" clId="{ED5F73A5-367B-4282-968B-D70008E39BD4}" dt="2021-12-02T14:57:15.223" v="1361" actId="478"/>
          <ac:spMkLst>
            <pc:docMk/>
            <pc:sldMk cId="476607639" sldId="282"/>
            <ac:spMk id="29" creationId="{A6895A47-6A37-42F4-8EDA-8498864EFBD2}"/>
          </ac:spMkLst>
        </pc:spChg>
        <pc:spChg chg="del">
          <ac:chgData name="Reali-Corso, Katrina" userId="ed613cea-1bba-402e-a1d8-c27e8ed33964" providerId="ADAL" clId="{ED5F73A5-367B-4282-968B-D70008E39BD4}" dt="2021-12-02T14:57:16.086" v="1362" actId="478"/>
          <ac:spMkLst>
            <pc:docMk/>
            <pc:sldMk cId="476607639" sldId="282"/>
            <ac:spMk id="32" creationId="{978DAE73-82A5-4326-8FCF-8749E7586419}"/>
          </ac:spMkLst>
        </pc:spChg>
        <pc:grpChg chg="add mod">
          <ac:chgData name="Reali-Corso, Katrina" userId="ed613cea-1bba-402e-a1d8-c27e8ed33964" providerId="ADAL" clId="{ED5F73A5-367B-4282-968B-D70008E39BD4}" dt="2021-12-02T15:00:30.629" v="1387" actId="1076"/>
          <ac:grpSpMkLst>
            <pc:docMk/>
            <pc:sldMk cId="476607639" sldId="282"/>
            <ac:grpSpMk id="11" creationId="{E892A86A-F211-4391-B817-24D0F53280D9}"/>
          </ac:grpSpMkLst>
        </pc:grpChg>
        <pc:picChg chg="del">
          <ac:chgData name="Reali-Corso, Katrina" userId="ed613cea-1bba-402e-a1d8-c27e8ed33964" providerId="ADAL" clId="{ED5F73A5-367B-4282-968B-D70008E39BD4}" dt="2021-12-02T14:56:59.302" v="1358" actId="478"/>
          <ac:picMkLst>
            <pc:docMk/>
            <pc:sldMk cId="476607639" sldId="282"/>
            <ac:picMk id="4" creationId="{E3D44AF3-6D8A-4070-BFB0-E7496169CAB6}"/>
          </ac:picMkLst>
        </pc:picChg>
        <pc:picChg chg="del mod modCrop">
          <ac:chgData name="Reali-Corso, Katrina" userId="ed613cea-1bba-402e-a1d8-c27e8ed33964" providerId="ADAL" clId="{ED5F73A5-367B-4282-968B-D70008E39BD4}" dt="2021-12-02T14:59:45.674" v="1371" actId="478"/>
          <ac:picMkLst>
            <pc:docMk/>
            <pc:sldMk cId="476607639" sldId="282"/>
            <ac:picMk id="5" creationId="{52B5A531-52E9-4FC5-A74B-57E4E53024F8}"/>
          </ac:picMkLst>
        </pc:picChg>
        <pc:picChg chg="del mod">
          <ac:chgData name="Reali-Corso, Katrina" userId="ed613cea-1bba-402e-a1d8-c27e8ed33964" providerId="ADAL" clId="{ED5F73A5-367B-4282-968B-D70008E39BD4}" dt="2021-12-02T15:00:21.238" v="1384" actId="478"/>
          <ac:picMkLst>
            <pc:docMk/>
            <pc:sldMk cId="476607639" sldId="282"/>
            <ac:picMk id="6" creationId="{0DD35C29-02EE-49BA-A670-FAEAD302656A}"/>
          </ac:picMkLst>
        </pc:picChg>
        <pc:picChg chg="add mod modCrop">
          <ac:chgData name="Reali-Corso, Katrina" userId="ed613cea-1bba-402e-a1d8-c27e8ed33964" providerId="ADAL" clId="{ED5F73A5-367B-4282-968B-D70008E39BD4}" dt="2021-12-02T15:00:17.512" v="1382" actId="164"/>
          <ac:picMkLst>
            <pc:docMk/>
            <pc:sldMk cId="476607639" sldId="282"/>
            <ac:picMk id="8" creationId="{F30925FA-87EF-4A77-BB1E-92F1EAF8D00D}"/>
          </ac:picMkLst>
        </pc:picChg>
        <pc:picChg chg="add mod">
          <ac:chgData name="Reali-Corso, Katrina" userId="ed613cea-1bba-402e-a1d8-c27e8ed33964" providerId="ADAL" clId="{ED5F73A5-367B-4282-968B-D70008E39BD4}" dt="2021-12-02T15:00:17.512" v="1382" actId="164"/>
          <ac:picMkLst>
            <pc:docMk/>
            <pc:sldMk cId="476607639" sldId="282"/>
            <ac:picMk id="10" creationId="{DFC452EA-5E2C-4CF4-85E9-9BAD65E0F8F1}"/>
          </ac:picMkLst>
        </pc:picChg>
      </pc:sldChg>
      <pc:sldChg chg="addSp delSp modSp add mod">
        <pc:chgData name="Reali-Corso, Katrina" userId="ed613cea-1bba-402e-a1d8-c27e8ed33964" providerId="ADAL" clId="{ED5F73A5-367B-4282-968B-D70008E39BD4}" dt="2021-12-02T15:17:51.515" v="1700" actId="108"/>
        <pc:sldMkLst>
          <pc:docMk/>
          <pc:sldMk cId="115954602" sldId="283"/>
        </pc:sldMkLst>
        <pc:spChg chg="add mod">
          <ac:chgData name="Reali-Corso, Katrina" userId="ed613cea-1bba-402e-a1d8-c27e8ed33964" providerId="ADAL" clId="{ED5F73A5-367B-4282-968B-D70008E39BD4}" dt="2021-12-02T15:17:51.515" v="1700" actId="108"/>
          <ac:spMkLst>
            <pc:docMk/>
            <pc:sldMk cId="115954602" sldId="283"/>
            <ac:spMk id="14" creationId="{C75CA93B-B855-4100-A721-0BE1A6F05E75}"/>
          </ac:spMkLst>
        </pc:spChg>
        <pc:spChg chg="del mod">
          <ac:chgData name="Reali-Corso, Katrina" userId="ed613cea-1bba-402e-a1d8-c27e8ed33964" providerId="ADAL" clId="{ED5F73A5-367B-4282-968B-D70008E39BD4}" dt="2021-12-02T15:14:16.423" v="1498" actId="478"/>
          <ac:spMkLst>
            <pc:docMk/>
            <pc:sldMk cId="115954602" sldId="283"/>
            <ac:spMk id="26" creationId="{B760C766-0D17-4AEE-9B7F-CDBE60C3D0C6}"/>
          </ac:spMkLst>
        </pc:spChg>
        <pc:grpChg chg="mod">
          <ac:chgData name="Reali-Corso, Katrina" userId="ed613cea-1bba-402e-a1d8-c27e8ed33964" providerId="ADAL" clId="{ED5F73A5-367B-4282-968B-D70008E39BD4}" dt="2021-12-02T15:14:20.071" v="1500" actId="1076"/>
          <ac:grpSpMkLst>
            <pc:docMk/>
            <pc:sldMk cId="115954602" sldId="283"/>
            <ac:grpSpMk id="11" creationId="{E892A86A-F211-4391-B817-24D0F53280D9}"/>
          </ac:grpSpMkLst>
        </pc:grpChg>
      </pc:sldChg>
      <pc:sldChg chg="addSp delSp modSp add del mod">
        <pc:chgData name="Reali-Corso, Katrina" userId="ed613cea-1bba-402e-a1d8-c27e8ed33964" providerId="ADAL" clId="{ED5F73A5-367B-4282-968B-D70008E39BD4}" dt="2021-12-02T15:13:05" v="1476" actId="47"/>
        <pc:sldMkLst>
          <pc:docMk/>
          <pc:sldMk cId="2496267230" sldId="283"/>
        </pc:sldMkLst>
        <pc:spChg chg="del">
          <ac:chgData name="Reali-Corso, Katrina" userId="ed613cea-1bba-402e-a1d8-c27e8ed33964" providerId="ADAL" clId="{ED5F73A5-367B-4282-968B-D70008E39BD4}" dt="2021-12-02T15:09:50.598" v="1450" actId="478"/>
          <ac:spMkLst>
            <pc:docMk/>
            <pc:sldMk cId="2496267230" sldId="283"/>
            <ac:spMk id="3" creationId="{71B1DA79-128B-4960-9906-81C0B28CC985}"/>
          </ac:spMkLst>
        </pc:spChg>
        <pc:spChg chg="add mod">
          <ac:chgData name="Reali-Corso, Katrina" userId="ed613cea-1bba-402e-a1d8-c27e8ed33964" providerId="ADAL" clId="{ED5F73A5-367B-4282-968B-D70008E39BD4}" dt="2021-12-02T15:06:19.835" v="1449" actId="14861"/>
          <ac:spMkLst>
            <pc:docMk/>
            <pc:sldMk cId="2496267230" sldId="283"/>
            <ac:spMk id="4" creationId="{C1AE4684-C009-4EEE-BA54-AA0EAA9D9B13}"/>
          </ac:spMkLst>
        </pc:spChg>
        <pc:spChg chg="del">
          <ac:chgData name="Reali-Corso, Katrina" userId="ed613cea-1bba-402e-a1d8-c27e8ed33964" providerId="ADAL" clId="{ED5F73A5-367B-4282-968B-D70008E39BD4}" dt="2021-12-02T15:09:51.246" v="1451" actId="478"/>
          <ac:spMkLst>
            <pc:docMk/>
            <pc:sldMk cId="2496267230" sldId="283"/>
            <ac:spMk id="21" creationId="{E61CC3A5-D5DE-406F-80B2-D465815382F3}"/>
          </ac:spMkLst>
        </pc:spChg>
        <pc:spChg chg="add mod">
          <ac:chgData name="Reali-Corso, Katrina" userId="ed613cea-1bba-402e-a1d8-c27e8ed33964" providerId="ADAL" clId="{ED5F73A5-367B-4282-968B-D70008E39BD4}" dt="2021-12-02T15:03:21.315" v="1444" actId="14100"/>
          <ac:spMkLst>
            <pc:docMk/>
            <pc:sldMk cId="2496267230" sldId="283"/>
            <ac:spMk id="25" creationId="{1D39DDBA-C69A-4270-A13D-4483BB264393}"/>
          </ac:spMkLst>
        </pc:spChg>
        <pc:spChg chg="add mod">
          <ac:chgData name="Reali-Corso, Katrina" userId="ed613cea-1bba-402e-a1d8-c27e8ed33964" providerId="ADAL" clId="{ED5F73A5-367B-4282-968B-D70008E39BD4}" dt="2021-12-02T15:03:29.573" v="1445" actId="1076"/>
          <ac:spMkLst>
            <pc:docMk/>
            <pc:sldMk cId="2496267230" sldId="283"/>
            <ac:spMk id="26" creationId="{250AD289-49A3-47FC-86AA-0A311851AF05}"/>
          </ac:spMkLst>
        </pc:spChg>
        <pc:spChg chg="add del">
          <ac:chgData name="Reali-Corso, Katrina" userId="ed613cea-1bba-402e-a1d8-c27e8ed33964" providerId="ADAL" clId="{ED5F73A5-367B-4282-968B-D70008E39BD4}" dt="2021-12-02T15:09:55.200" v="1453" actId="22"/>
          <ac:spMkLst>
            <pc:docMk/>
            <pc:sldMk cId="2496267230" sldId="283"/>
            <ac:spMk id="29" creationId="{69F2AED2-D6CC-493E-8A10-E3C5C3BC9A37}"/>
          </ac:spMkLst>
        </pc:spChg>
        <pc:picChg chg="mod">
          <ac:chgData name="Reali-Corso, Katrina" userId="ed613cea-1bba-402e-a1d8-c27e8ed33964" providerId="ADAL" clId="{ED5F73A5-367B-4282-968B-D70008E39BD4}" dt="2021-12-02T15:03:04.401" v="1439" actId="2085"/>
          <ac:picMkLst>
            <pc:docMk/>
            <pc:sldMk cId="2496267230" sldId="283"/>
            <ac:picMk id="10" creationId="{9513C41A-062B-4A56-81BB-145E2B172FC9}"/>
          </ac:picMkLst>
        </pc:picChg>
        <pc:picChg chg="add mod">
          <ac:chgData name="Reali-Corso, Katrina" userId="ed613cea-1bba-402e-a1d8-c27e8ed33964" providerId="ADAL" clId="{ED5F73A5-367B-4282-968B-D70008E39BD4}" dt="2021-12-02T15:03:11.890" v="1440" actId="1076"/>
          <ac:picMkLst>
            <pc:docMk/>
            <pc:sldMk cId="2496267230" sldId="283"/>
            <ac:picMk id="23" creationId="{8AFD8186-888A-4EA2-8FF6-1F2100A918F5}"/>
          </ac:picMkLst>
        </pc:picChg>
      </pc:sldChg>
      <pc:sldChg chg="addSp delSp modSp add del mod">
        <pc:chgData name="Reali-Corso, Katrina" userId="ed613cea-1bba-402e-a1d8-c27e8ed33964" providerId="ADAL" clId="{ED5F73A5-367B-4282-968B-D70008E39BD4}" dt="2021-12-08T23:30:59.056" v="3376" actId="47"/>
        <pc:sldMkLst>
          <pc:docMk/>
          <pc:sldMk cId="2959641" sldId="284"/>
        </pc:sldMkLst>
        <pc:spChg chg="mod">
          <ac:chgData name="Reali-Corso, Katrina" userId="ed613cea-1bba-402e-a1d8-c27e8ed33964" providerId="ADAL" clId="{ED5F73A5-367B-4282-968B-D70008E39BD4}" dt="2021-12-02T17:52:47.366" v="2923" actId="14100"/>
          <ac:spMkLst>
            <pc:docMk/>
            <pc:sldMk cId="2959641" sldId="284"/>
            <ac:spMk id="3" creationId="{6280A799-E137-47B0-9EE8-ABC308EDC0B0}"/>
          </ac:spMkLst>
        </pc:spChg>
        <pc:spChg chg="add mod">
          <ac:chgData name="Reali-Corso, Katrina" userId="ed613cea-1bba-402e-a1d8-c27e8ed33964" providerId="ADAL" clId="{ED5F73A5-367B-4282-968B-D70008E39BD4}" dt="2021-12-08T23:14:31.183" v="3044"/>
          <ac:spMkLst>
            <pc:docMk/>
            <pc:sldMk cId="2959641" sldId="284"/>
            <ac:spMk id="16" creationId="{218574B5-0CA0-4725-9102-016350E75E11}"/>
          </ac:spMkLst>
        </pc:spChg>
        <pc:spChg chg="add mod">
          <ac:chgData name="Reali-Corso, Katrina" userId="ed613cea-1bba-402e-a1d8-c27e8ed33964" providerId="ADAL" clId="{ED5F73A5-367B-4282-968B-D70008E39BD4}" dt="2021-12-08T23:14:37.952" v="3045"/>
          <ac:spMkLst>
            <pc:docMk/>
            <pc:sldMk cId="2959641" sldId="284"/>
            <ac:spMk id="17" creationId="{6BFC97F5-2C3F-4628-870E-7E6585358AA9}"/>
          </ac:spMkLst>
        </pc:spChg>
        <pc:spChg chg="add mod">
          <ac:chgData name="Reali-Corso, Katrina" userId="ed613cea-1bba-402e-a1d8-c27e8ed33964" providerId="ADAL" clId="{ED5F73A5-367B-4282-968B-D70008E39BD4}" dt="2021-12-08T23:14:51.474" v="3047" actId="1076"/>
          <ac:spMkLst>
            <pc:docMk/>
            <pc:sldMk cId="2959641" sldId="284"/>
            <ac:spMk id="18" creationId="{4A611185-852F-4C20-89D2-74290489BC9F}"/>
          </ac:spMkLst>
        </pc:spChg>
        <pc:spChg chg="mod">
          <ac:chgData name="Reali-Corso, Katrina" userId="ed613cea-1bba-402e-a1d8-c27e8ed33964" providerId="ADAL" clId="{ED5F73A5-367B-4282-968B-D70008E39BD4}" dt="2021-12-08T23:14:21.669" v="3043" actId="20577"/>
          <ac:spMkLst>
            <pc:docMk/>
            <pc:sldMk cId="2959641" sldId="284"/>
            <ac:spMk id="26" creationId="{53439184-FCB0-4938-85EA-2298331236AA}"/>
          </ac:spMkLst>
        </pc:spChg>
        <pc:picChg chg="add del mod">
          <ac:chgData name="Reali-Corso, Katrina" userId="ed613cea-1bba-402e-a1d8-c27e8ed33964" providerId="ADAL" clId="{ED5F73A5-367B-4282-968B-D70008E39BD4}" dt="2021-12-08T23:30:53.863" v="3373" actId="478"/>
          <ac:picMkLst>
            <pc:docMk/>
            <pc:sldMk cId="2959641" sldId="284"/>
            <ac:picMk id="5" creationId="{AE1210A5-3F6E-4571-8F9B-AD2F8EFA7424}"/>
          </ac:picMkLst>
        </pc:picChg>
        <pc:picChg chg="del mod">
          <ac:chgData name="Reali-Corso, Katrina" userId="ed613cea-1bba-402e-a1d8-c27e8ed33964" providerId="ADAL" clId="{ED5F73A5-367B-4282-968B-D70008E39BD4}" dt="2021-12-08T23:30:56.857" v="3375" actId="478"/>
          <ac:picMkLst>
            <pc:docMk/>
            <pc:sldMk cId="2959641" sldId="284"/>
            <ac:picMk id="9" creationId="{5198EB1E-1836-40A4-B877-DB50175B8F85}"/>
          </ac:picMkLst>
        </pc:picChg>
        <pc:picChg chg="del">
          <ac:chgData name="Reali-Corso, Katrina" userId="ed613cea-1bba-402e-a1d8-c27e8ed33964" providerId="ADAL" clId="{ED5F73A5-367B-4282-968B-D70008E39BD4}" dt="2021-12-02T17:52:50.170" v="2924" actId="478"/>
          <ac:picMkLst>
            <pc:docMk/>
            <pc:sldMk cId="2959641" sldId="284"/>
            <ac:picMk id="15" creationId="{1D3E84F9-0984-4B0F-AEB0-6FD6B95B0903}"/>
          </ac:picMkLst>
        </pc:picChg>
        <pc:cxnChg chg="mod">
          <ac:chgData name="Reali-Corso, Katrina" userId="ed613cea-1bba-402e-a1d8-c27e8ed33964" providerId="ADAL" clId="{ED5F73A5-367B-4282-968B-D70008E39BD4}" dt="2021-12-08T23:13:50.988" v="2955" actId="1076"/>
          <ac:cxnSpMkLst>
            <pc:docMk/>
            <pc:sldMk cId="2959641" sldId="284"/>
            <ac:cxnSpMk id="7" creationId="{46C83131-A7B9-4459-8084-D526B144D171}"/>
          </ac:cxnSpMkLst>
        </pc:cxnChg>
      </pc:sldChg>
      <pc:sldChg chg="modSp add del mod">
        <pc:chgData name="Reali-Corso, Katrina" userId="ed613cea-1bba-402e-a1d8-c27e8ed33964" providerId="ADAL" clId="{ED5F73A5-367B-4282-968B-D70008E39BD4}" dt="2021-12-08T23:31:09.968" v="3377" actId="47"/>
        <pc:sldMkLst>
          <pc:docMk/>
          <pc:sldMk cId="735267000" sldId="285"/>
        </pc:sldMkLst>
        <pc:spChg chg="mod">
          <ac:chgData name="Reali-Corso, Katrina" userId="ed613cea-1bba-402e-a1d8-c27e8ed33964" providerId="ADAL" clId="{ED5F73A5-367B-4282-968B-D70008E39BD4}" dt="2021-12-02T17:53:11.366" v="2930" actId="14100"/>
          <ac:spMkLst>
            <pc:docMk/>
            <pc:sldMk cId="735267000" sldId="285"/>
            <ac:spMk id="3" creationId="{6280A799-E137-47B0-9EE8-ABC308EDC0B0}"/>
          </ac:spMkLst>
        </pc:spChg>
        <pc:spChg chg="mod">
          <ac:chgData name="Reali-Corso, Katrina" userId="ed613cea-1bba-402e-a1d8-c27e8ed33964" providerId="ADAL" clId="{ED5F73A5-367B-4282-968B-D70008E39BD4}" dt="2021-12-02T17:53:13.677" v="2931" actId="6549"/>
          <ac:spMkLst>
            <pc:docMk/>
            <pc:sldMk cId="735267000" sldId="285"/>
            <ac:spMk id="26" creationId="{53439184-FCB0-4938-85EA-2298331236AA}"/>
          </ac:spMkLst>
        </pc:spChg>
        <pc:picChg chg="mod">
          <ac:chgData name="Reali-Corso, Katrina" userId="ed613cea-1bba-402e-a1d8-c27e8ed33964" providerId="ADAL" clId="{ED5F73A5-367B-4282-968B-D70008E39BD4}" dt="2021-12-02T17:53:18.424" v="2934" actId="1076"/>
          <ac:picMkLst>
            <pc:docMk/>
            <pc:sldMk cId="735267000" sldId="285"/>
            <ac:picMk id="15" creationId="{1D3E84F9-0984-4B0F-AEB0-6FD6B95B0903}"/>
          </ac:picMkLst>
        </pc:picChg>
      </pc:sldChg>
    </pc:docChg>
  </pc:docChgLst>
  <pc:docChgLst>
    <pc:chgData name="Reali-Corso, Katrina" userId="ed613cea-1bba-402e-a1d8-c27e8ed33964" providerId="ADAL" clId="{E5B15AB3-E575-4079-8456-F71D217C7A09}"/>
    <pc:docChg chg="undo custSel modSld">
      <pc:chgData name="Reali-Corso, Katrina" userId="ed613cea-1bba-402e-a1d8-c27e8ed33964" providerId="ADAL" clId="{E5B15AB3-E575-4079-8456-F71D217C7A09}" dt="2021-12-14T22:50:17.903" v="933" actId="404"/>
      <pc:docMkLst>
        <pc:docMk/>
      </pc:docMkLst>
      <pc:sldChg chg="addSp modSp mod">
        <pc:chgData name="Reali-Corso, Katrina" userId="ed613cea-1bba-402e-a1d8-c27e8ed33964" providerId="ADAL" clId="{E5B15AB3-E575-4079-8456-F71D217C7A09}" dt="2021-12-14T22:50:17.903" v="933" actId="404"/>
        <pc:sldMkLst>
          <pc:docMk/>
          <pc:sldMk cId="0" sldId="256"/>
        </pc:sldMkLst>
        <pc:spChg chg="add mod">
          <ac:chgData name="Reali-Corso, Katrina" userId="ed613cea-1bba-402e-a1d8-c27e8ed33964" providerId="ADAL" clId="{E5B15AB3-E575-4079-8456-F71D217C7A09}" dt="2021-12-14T22:50:17.903" v="933" actId="404"/>
          <ac:spMkLst>
            <pc:docMk/>
            <pc:sldMk cId="0" sldId="256"/>
            <ac:spMk id="26" creationId="{2B59DEC7-9269-43CA-B477-039EC0245A33}"/>
          </ac:spMkLst>
        </pc:spChg>
      </pc:sldChg>
      <pc:sldChg chg="addSp delSp modSp mod">
        <pc:chgData name="Reali-Corso, Katrina" userId="ed613cea-1bba-402e-a1d8-c27e8ed33964" providerId="ADAL" clId="{E5B15AB3-E575-4079-8456-F71D217C7A09}" dt="2021-12-14T22:48:27.677" v="657" actId="21"/>
        <pc:sldMkLst>
          <pc:docMk/>
          <pc:sldMk cId="3101306306" sldId="276"/>
        </pc:sldMkLst>
        <pc:spChg chg="add del">
          <ac:chgData name="Reali-Corso, Katrina" userId="ed613cea-1bba-402e-a1d8-c27e8ed33964" providerId="ADAL" clId="{E5B15AB3-E575-4079-8456-F71D217C7A09}" dt="2021-12-14T14:15:57.015" v="23" actId="11529"/>
          <ac:spMkLst>
            <pc:docMk/>
            <pc:sldMk cId="3101306306" sldId="276"/>
            <ac:spMk id="2" creationId="{390B39BD-B51B-4ACF-856B-12657B60F016}"/>
          </ac:spMkLst>
        </pc:spChg>
        <pc:spChg chg="add del">
          <ac:chgData name="Reali-Corso, Katrina" userId="ed613cea-1bba-402e-a1d8-c27e8ed33964" providerId="ADAL" clId="{E5B15AB3-E575-4079-8456-F71D217C7A09}" dt="2021-12-14T14:22:38.924" v="84" actId="478"/>
          <ac:spMkLst>
            <pc:docMk/>
            <pc:sldMk cId="3101306306" sldId="276"/>
            <ac:spMk id="6" creationId="{D133826D-1707-4C98-A2AD-8C6EC0E27C10}"/>
          </ac:spMkLst>
        </pc:spChg>
        <pc:spChg chg="add mod">
          <ac:chgData name="Reali-Corso, Katrina" userId="ed613cea-1bba-402e-a1d8-c27e8ed33964" providerId="ADAL" clId="{E5B15AB3-E575-4079-8456-F71D217C7A09}" dt="2021-12-14T14:26:57.974" v="181" actId="164"/>
          <ac:spMkLst>
            <pc:docMk/>
            <pc:sldMk cId="3101306306" sldId="276"/>
            <ac:spMk id="7" creationId="{60167DE4-C64E-47C6-BB9C-10BB1661DF4F}"/>
          </ac:spMkLst>
        </pc:spChg>
        <pc:spChg chg="mod">
          <ac:chgData name="Reali-Corso, Katrina" userId="ed613cea-1bba-402e-a1d8-c27e8ed33964" providerId="ADAL" clId="{E5B15AB3-E575-4079-8456-F71D217C7A09}" dt="2021-12-14T14:26:57.974" v="181" actId="164"/>
          <ac:spMkLst>
            <pc:docMk/>
            <pc:sldMk cId="3101306306" sldId="276"/>
            <ac:spMk id="20" creationId="{F664686D-CCCA-488E-8589-1D5D2F811DC2}"/>
          </ac:spMkLst>
        </pc:spChg>
        <pc:spChg chg="mod topLvl">
          <ac:chgData name="Reali-Corso, Katrina" userId="ed613cea-1bba-402e-a1d8-c27e8ed33964" providerId="ADAL" clId="{E5B15AB3-E575-4079-8456-F71D217C7A09}" dt="2021-12-14T14:15:40.519" v="20" actId="165"/>
          <ac:spMkLst>
            <pc:docMk/>
            <pc:sldMk cId="3101306306" sldId="276"/>
            <ac:spMk id="21" creationId="{4BE78406-4647-45DC-A4E6-98ACBE89E59F}"/>
          </ac:spMkLst>
        </pc:spChg>
        <pc:spChg chg="mod">
          <ac:chgData name="Reali-Corso, Katrina" userId="ed613cea-1bba-402e-a1d8-c27e8ed33964" providerId="ADAL" clId="{E5B15AB3-E575-4079-8456-F71D217C7A09}" dt="2021-12-14T22:48:27.677" v="657" actId="21"/>
          <ac:spMkLst>
            <pc:docMk/>
            <pc:sldMk cId="3101306306" sldId="276"/>
            <ac:spMk id="26" creationId="{53439184-FCB0-4938-85EA-2298331236AA}"/>
          </ac:spMkLst>
        </pc:spChg>
        <pc:grpChg chg="add mod">
          <ac:chgData name="Reali-Corso, Katrina" userId="ed613cea-1bba-402e-a1d8-c27e8ed33964" providerId="ADAL" clId="{E5B15AB3-E575-4079-8456-F71D217C7A09}" dt="2021-12-14T14:26:48.406" v="180" actId="164"/>
          <ac:grpSpMkLst>
            <pc:docMk/>
            <pc:sldMk cId="3101306306" sldId="276"/>
            <ac:grpSpMk id="8" creationId="{698941FF-34A6-476E-94D8-25A67054F557}"/>
          </ac:grpSpMkLst>
        </pc:grpChg>
        <pc:grpChg chg="add mod ord">
          <ac:chgData name="Reali-Corso, Katrina" userId="ed613cea-1bba-402e-a1d8-c27e8ed33964" providerId="ADAL" clId="{E5B15AB3-E575-4079-8456-F71D217C7A09}" dt="2021-12-14T14:27:00.971" v="182" actId="167"/>
          <ac:grpSpMkLst>
            <pc:docMk/>
            <pc:sldMk cId="3101306306" sldId="276"/>
            <ac:grpSpMk id="9" creationId="{DE9FE8B3-57A0-4114-8491-92BD45475B06}"/>
          </ac:grpSpMkLst>
        </pc:grpChg>
        <pc:grpChg chg="del">
          <ac:chgData name="Reali-Corso, Katrina" userId="ed613cea-1bba-402e-a1d8-c27e8ed33964" providerId="ADAL" clId="{E5B15AB3-E575-4079-8456-F71D217C7A09}" dt="2021-12-14T14:15:40.519" v="20" actId="165"/>
          <ac:grpSpMkLst>
            <pc:docMk/>
            <pc:sldMk cId="3101306306" sldId="276"/>
            <ac:grpSpMk id="23" creationId="{00654560-07E4-41CC-A4B6-32B58FC61BF9}"/>
          </ac:grpSpMkLst>
        </pc:grpChg>
        <pc:picChg chg="mod topLvl">
          <ac:chgData name="Reali-Corso, Katrina" userId="ed613cea-1bba-402e-a1d8-c27e8ed33964" providerId="ADAL" clId="{E5B15AB3-E575-4079-8456-F71D217C7A09}" dt="2021-12-14T14:26:57.974" v="181" actId="164"/>
          <ac:picMkLst>
            <pc:docMk/>
            <pc:sldMk cId="3101306306" sldId="276"/>
            <ac:picMk id="15" creationId="{107F8ABF-2597-4276-A71E-6642200A525E}"/>
          </ac:picMkLst>
        </pc:picChg>
        <pc:picChg chg="mod topLvl">
          <ac:chgData name="Reali-Corso, Katrina" userId="ed613cea-1bba-402e-a1d8-c27e8ed33964" providerId="ADAL" clId="{E5B15AB3-E575-4079-8456-F71D217C7A09}" dt="2021-12-14T14:15:40.519" v="20" actId="165"/>
          <ac:picMkLst>
            <pc:docMk/>
            <pc:sldMk cId="3101306306" sldId="276"/>
            <ac:picMk id="22" creationId="{94FD2ED2-8E66-4960-B042-4EDBA6B70DB0}"/>
          </ac:picMkLst>
        </pc:picChg>
        <pc:picChg chg="mod">
          <ac:chgData name="Reali-Corso, Katrina" userId="ed613cea-1bba-402e-a1d8-c27e8ed33964" providerId="ADAL" clId="{E5B15AB3-E575-4079-8456-F71D217C7A09}" dt="2021-12-14T14:26:57.974" v="181" actId="164"/>
          <ac:picMkLst>
            <pc:docMk/>
            <pc:sldMk cId="3101306306" sldId="276"/>
            <ac:picMk id="29" creationId="{CCE58170-EFC4-4167-85DB-251D2D8B3A1E}"/>
          </ac:picMkLst>
        </pc:picChg>
        <pc:picChg chg="mod">
          <ac:chgData name="Reali-Corso, Katrina" userId="ed613cea-1bba-402e-a1d8-c27e8ed33964" providerId="ADAL" clId="{E5B15AB3-E575-4079-8456-F71D217C7A09}" dt="2021-12-14T14:26:57.974" v="181" actId="164"/>
          <ac:picMkLst>
            <pc:docMk/>
            <pc:sldMk cId="3101306306" sldId="276"/>
            <ac:picMk id="31" creationId="{D62E7B1A-FC40-4906-9617-A179F7B10266}"/>
          </ac:picMkLst>
        </pc:picChg>
        <pc:cxnChg chg="add del mod">
          <ac:chgData name="Reali-Corso, Katrina" userId="ed613cea-1bba-402e-a1d8-c27e8ed33964" providerId="ADAL" clId="{E5B15AB3-E575-4079-8456-F71D217C7A09}" dt="2021-12-14T14:17:00.452" v="82" actId="478"/>
          <ac:cxnSpMkLst>
            <pc:docMk/>
            <pc:sldMk cId="3101306306" sldId="276"/>
            <ac:cxnSpMk id="45" creationId="{5763FF1F-762B-4882-A90A-199413AFD973}"/>
          </ac:cxnSpMkLst>
        </pc:cxnChg>
      </pc:sldChg>
      <pc:sldChg chg="modSp mod">
        <pc:chgData name="Reali-Corso, Katrina" userId="ed613cea-1bba-402e-a1d8-c27e8ed33964" providerId="ADAL" clId="{E5B15AB3-E575-4079-8456-F71D217C7A09}" dt="2021-12-14T22:46:33.309" v="434" actId="113"/>
        <pc:sldMkLst>
          <pc:docMk/>
          <pc:sldMk cId="72078009" sldId="277"/>
        </pc:sldMkLst>
        <pc:spChg chg="mod">
          <ac:chgData name="Reali-Corso, Katrina" userId="ed613cea-1bba-402e-a1d8-c27e8ed33964" providerId="ADAL" clId="{E5B15AB3-E575-4079-8456-F71D217C7A09}" dt="2021-12-14T22:46:33.309" v="434" actId="113"/>
          <ac:spMkLst>
            <pc:docMk/>
            <pc:sldMk cId="72078009" sldId="277"/>
            <ac:spMk id="35" creationId="{D6316048-A572-472E-8C4C-8708F619ED5C}"/>
          </ac:spMkLst>
        </pc:spChg>
      </pc:sldChg>
    </pc:docChg>
  </pc:docChgLst>
  <pc:docChgLst>
    <pc:chgData name="Garcia Nofi, Susan" userId="S::susan.garcia.nofi@ct.gov::b2367e9e-dfbd-4221-a479-a8d1804b141a" providerId="AD" clId="Web-{86B781EF-66C3-44C8-AC00-E2D777DA68F0}"/>
    <pc:docChg chg="modSld">
      <pc:chgData name="Garcia Nofi, Susan" userId="S::susan.garcia.nofi@ct.gov::b2367e9e-dfbd-4221-a479-a8d1804b141a" providerId="AD" clId="Web-{86B781EF-66C3-44C8-AC00-E2D777DA68F0}" dt="2021-12-13T16:12:10.758" v="1" actId="14100"/>
      <pc:docMkLst>
        <pc:docMk/>
      </pc:docMkLst>
      <pc:sldChg chg="modSp">
        <pc:chgData name="Garcia Nofi, Susan" userId="S::susan.garcia.nofi@ct.gov::b2367e9e-dfbd-4221-a479-a8d1804b141a" providerId="AD" clId="Web-{86B781EF-66C3-44C8-AC00-E2D777DA68F0}" dt="2021-12-13T16:12:10.758" v="1" actId="14100"/>
        <pc:sldMkLst>
          <pc:docMk/>
          <pc:sldMk cId="3767709356" sldId="279"/>
        </pc:sldMkLst>
        <pc:picChg chg="mod">
          <ac:chgData name="Garcia Nofi, Susan" userId="S::susan.garcia.nofi@ct.gov::b2367e9e-dfbd-4221-a479-a8d1804b141a" providerId="AD" clId="Web-{86B781EF-66C3-44C8-AC00-E2D777DA68F0}" dt="2021-12-13T16:12:10.758" v="1" actId="14100"/>
          <ac:picMkLst>
            <pc:docMk/>
            <pc:sldMk cId="3767709356" sldId="279"/>
            <ac:picMk id="4" creationId="{3A436E69-EE6F-4868-9F70-BA54D8F6126F}"/>
          </ac:picMkLst>
        </pc:picChg>
      </pc:sldChg>
    </pc:docChg>
  </pc:docChgLst>
  <pc:docChgLst>
    <pc:chgData name="Katrina Reali-Corso" userId="ed613cea-1bba-402e-a1d8-c27e8ed33964" providerId="ADAL" clId="{ED5F73A5-367B-4282-968B-D70008E39BD4}"/>
    <pc:docChg chg="custSel delSld modSld">
      <pc:chgData name="Katrina Reali-Corso" userId="ed613cea-1bba-402e-a1d8-c27e8ed33964" providerId="ADAL" clId="{ED5F73A5-367B-4282-968B-D70008E39BD4}" dt="2021-12-13T16:02:55.748" v="360" actId="164"/>
      <pc:docMkLst>
        <pc:docMk/>
      </pc:docMkLst>
      <pc:sldChg chg="delSp modSp mod">
        <pc:chgData name="Katrina Reali-Corso" userId="ed613cea-1bba-402e-a1d8-c27e8ed33964" providerId="ADAL" clId="{ED5F73A5-367B-4282-968B-D70008E39BD4}" dt="2021-12-06T22:26:16.812" v="226" actId="2711"/>
        <pc:sldMkLst>
          <pc:docMk/>
          <pc:sldMk cId="0" sldId="256"/>
        </pc:sldMkLst>
        <pc:spChg chg="mod">
          <ac:chgData name="Katrina Reali-Corso" userId="ed613cea-1bba-402e-a1d8-c27e8ed33964" providerId="ADAL" clId="{ED5F73A5-367B-4282-968B-D70008E39BD4}" dt="2021-12-06T22:25:22.306" v="207" actId="2711"/>
          <ac:spMkLst>
            <pc:docMk/>
            <pc:sldMk cId="0" sldId="256"/>
            <ac:spMk id="2" creationId="{E980EB62-F508-451B-B3EB-F3429F2032B8}"/>
          </ac:spMkLst>
        </pc:spChg>
        <pc:spChg chg="mod">
          <ac:chgData name="Katrina Reali-Corso" userId="ed613cea-1bba-402e-a1d8-c27e8ed33964" providerId="ADAL" clId="{ED5F73A5-367B-4282-968B-D70008E39BD4}" dt="2021-12-06T22:26:02.546" v="224" actId="2711"/>
          <ac:spMkLst>
            <pc:docMk/>
            <pc:sldMk cId="0" sldId="256"/>
            <ac:spMk id="9" creationId="{6D84F1D2-6FDD-4430-9748-0E96EC354DF4}"/>
          </ac:spMkLst>
        </pc:spChg>
        <pc:spChg chg="mod">
          <ac:chgData name="Katrina Reali-Corso" userId="ed613cea-1bba-402e-a1d8-c27e8ed33964" providerId="ADAL" clId="{ED5F73A5-367B-4282-968B-D70008E39BD4}" dt="2021-12-06T22:26:16.812" v="226" actId="2711"/>
          <ac:spMkLst>
            <pc:docMk/>
            <pc:sldMk cId="0" sldId="256"/>
            <ac:spMk id="23" creationId="{990AE268-10E0-43E9-B0F4-CCA047E69568}"/>
          </ac:spMkLst>
        </pc:spChg>
        <pc:spChg chg="mod">
          <ac:chgData name="Katrina Reali-Corso" userId="ed613cea-1bba-402e-a1d8-c27e8ed33964" providerId="ADAL" clId="{ED5F73A5-367B-4282-968B-D70008E39BD4}" dt="2021-12-06T22:26:02.546" v="224" actId="2711"/>
          <ac:spMkLst>
            <pc:docMk/>
            <pc:sldMk cId="0" sldId="256"/>
            <ac:spMk id="36" creationId="{85A03922-150E-41D9-8217-97F6835F05E9}"/>
          </ac:spMkLst>
        </pc:spChg>
        <pc:spChg chg="mod">
          <ac:chgData name="Katrina Reali-Corso" userId="ed613cea-1bba-402e-a1d8-c27e8ed33964" providerId="ADAL" clId="{ED5F73A5-367B-4282-968B-D70008E39BD4}" dt="2021-12-06T22:26:10.748" v="225" actId="2711"/>
          <ac:spMkLst>
            <pc:docMk/>
            <pc:sldMk cId="0" sldId="256"/>
            <ac:spMk id="40" creationId="{9008F4D1-4348-4635-BE94-DDA05F7333EB}"/>
          </ac:spMkLst>
        </pc:spChg>
        <pc:spChg chg="del">
          <ac:chgData name="Katrina Reali-Corso" userId="ed613cea-1bba-402e-a1d8-c27e8ed33964" providerId="ADAL" clId="{ED5F73A5-367B-4282-968B-D70008E39BD4}" dt="2021-12-06T22:20:51.576" v="18" actId="478"/>
          <ac:spMkLst>
            <pc:docMk/>
            <pc:sldMk cId="0" sldId="256"/>
            <ac:spMk id="45" creationId="{DB740ECE-4DD1-4274-9D28-D51503C55102}"/>
          </ac:spMkLst>
        </pc:spChg>
        <pc:spChg chg="mod">
          <ac:chgData name="Katrina Reali-Corso" userId="ed613cea-1bba-402e-a1d8-c27e8ed33964" providerId="ADAL" clId="{ED5F73A5-367B-4282-968B-D70008E39BD4}" dt="2021-12-06T22:24:22.393" v="189" actId="20577"/>
          <ac:spMkLst>
            <pc:docMk/>
            <pc:sldMk cId="0" sldId="256"/>
            <ac:spMk id="82" creationId="{ED994141-981D-4A6B-9450-B8C9E43F818A}"/>
          </ac:spMkLst>
        </pc:spChg>
        <pc:picChg chg="del">
          <ac:chgData name="Katrina Reali-Corso" userId="ed613cea-1bba-402e-a1d8-c27e8ed33964" providerId="ADAL" clId="{ED5F73A5-367B-4282-968B-D70008E39BD4}" dt="2021-12-06T22:20:50.082" v="17" actId="478"/>
          <ac:picMkLst>
            <pc:docMk/>
            <pc:sldMk cId="0" sldId="256"/>
            <ac:picMk id="5" creationId="{1DB377DF-0267-452C-BD3B-335A89B8A7BD}"/>
          </ac:picMkLst>
        </pc:picChg>
        <pc:picChg chg="mod">
          <ac:chgData name="Katrina Reali-Corso" userId="ed613cea-1bba-402e-a1d8-c27e8ed33964" providerId="ADAL" clId="{ED5F73A5-367B-4282-968B-D70008E39BD4}" dt="2021-12-06T22:24:26.056" v="190" actId="1076"/>
          <ac:picMkLst>
            <pc:docMk/>
            <pc:sldMk cId="0" sldId="256"/>
            <ac:picMk id="1026" creationId="{BA156479-9D44-42F6-8A77-FA8DD61AFE8B}"/>
          </ac:picMkLst>
        </pc:picChg>
        <pc:cxnChg chg="mod">
          <ac:chgData name="Katrina Reali-Corso" userId="ed613cea-1bba-402e-a1d8-c27e8ed33964" providerId="ADAL" clId="{ED5F73A5-367B-4282-968B-D70008E39BD4}" dt="2021-12-06T22:20:50.082" v="17" actId="478"/>
          <ac:cxnSpMkLst>
            <pc:docMk/>
            <pc:sldMk cId="0" sldId="256"/>
            <ac:cxnSpMk id="46" creationId="{9476D324-624F-4573-9070-EEFEE7B5665B}"/>
          </ac:cxnSpMkLst>
        </pc:cxnChg>
      </pc:sldChg>
      <pc:sldChg chg="addSp delSp modSp mod">
        <pc:chgData name="Katrina Reali-Corso" userId="ed613cea-1bba-402e-a1d8-c27e8ed33964" providerId="ADAL" clId="{ED5F73A5-367B-4282-968B-D70008E39BD4}" dt="2021-12-06T22:26:26.665" v="227" actId="2711"/>
        <pc:sldMkLst>
          <pc:docMk/>
          <pc:sldMk cId="87922746" sldId="266"/>
        </pc:sldMkLst>
        <pc:spChg chg="del">
          <ac:chgData name="Katrina Reali-Corso" userId="ed613cea-1bba-402e-a1d8-c27e8ed33964" providerId="ADAL" clId="{ED5F73A5-367B-4282-968B-D70008E39BD4}" dt="2021-12-06T22:25:27.224" v="208" actId="478"/>
          <ac:spMkLst>
            <pc:docMk/>
            <pc:sldMk cId="87922746" sldId="266"/>
            <ac:spMk id="2" creationId="{1453F860-73B1-4ACC-9943-55A39633B268}"/>
          </ac:spMkLst>
        </pc:spChg>
        <pc:spChg chg="add mod">
          <ac:chgData name="Katrina Reali-Corso" userId="ed613cea-1bba-402e-a1d8-c27e8ed33964" providerId="ADAL" clId="{ED5F73A5-367B-4282-968B-D70008E39BD4}" dt="2021-12-06T22:24:44.022" v="192"/>
          <ac:spMkLst>
            <pc:docMk/>
            <pc:sldMk cId="87922746" sldId="266"/>
            <ac:spMk id="19" creationId="{A7FF9E47-BB2E-48A0-BB7D-730329EB26E7}"/>
          </ac:spMkLst>
        </pc:spChg>
        <pc:spChg chg="add mod">
          <ac:chgData name="Katrina Reali-Corso" userId="ed613cea-1bba-402e-a1d8-c27e8ed33964" providerId="ADAL" clId="{ED5F73A5-367B-4282-968B-D70008E39BD4}" dt="2021-12-06T22:25:28.089" v="209"/>
          <ac:spMkLst>
            <pc:docMk/>
            <pc:sldMk cId="87922746" sldId="266"/>
            <ac:spMk id="21" creationId="{DFD4AA5B-363A-4E2E-9850-622AF19F3129}"/>
          </ac:spMkLst>
        </pc:spChg>
        <pc:spChg chg="mod">
          <ac:chgData name="Katrina Reali-Corso" userId="ed613cea-1bba-402e-a1d8-c27e8ed33964" providerId="ADAL" clId="{ED5F73A5-367B-4282-968B-D70008E39BD4}" dt="2021-12-06T22:26:26.665" v="227" actId="2711"/>
          <ac:spMkLst>
            <pc:docMk/>
            <pc:sldMk cId="87922746" sldId="266"/>
            <ac:spMk id="27" creationId="{CEE07716-06C6-460F-AE4E-27B5C3341CA7}"/>
          </ac:spMkLst>
        </pc:spChg>
        <pc:spChg chg="del">
          <ac:chgData name="Katrina Reali-Corso" userId="ed613cea-1bba-402e-a1d8-c27e8ed33964" providerId="ADAL" clId="{ED5F73A5-367B-4282-968B-D70008E39BD4}" dt="2021-12-06T22:24:43.537" v="191" actId="478"/>
          <ac:spMkLst>
            <pc:docMk/>
            <pc:sldMk cId="87922746" sldId="266"/>
            <ac:spMk id="30" creationId="{737FDE5E-C843-4EB7-97A2-83BAFB18923B}"/>
          </ac:spMkLst>
        </pc:spChg>
        <pc:spChg chg="mod">
          <ac:chgData name="Katrina Reali-Corso" userId="ed613cea-1bba-402e-a1d8-c27e8ed33964" providerId="ADAL" clId="{ED5F73A5-367B-4282-968B-D70008E39BD4}" dt="2021-12-06T22:26:26.665" v="227" actId="2711"/>
          <ac:spMkLst>
            <pc:docMk/>
            <pc:sldMk cId="87922746" sldId="266"/>
            <ac:spMk id="33" creationId="{F3E1581F-FB4D-4F1F-A175-30ADC505476A}"/>
          </ac:spMkLst>
        </pc:spChg>
        <pc:spChg chg="mod">
          <ac:chgData name="Katrina Reali-Corso" userId="ed613cea-1bba-402e-a1d8-c27e8ed33964" providerId="ADAL" clId="{ED5F73A5-367B-4282-968B-D70008E39BD4}" dt="2021-12-06T22:26:26.665" v="227" actId="2711"/>
          <ac:spMkLst>
            <pc:docMk/>
            <pc:sldMk cId="87922746" sldId="266"/>
            <ac:spMk id="38" creationId="{B17D3064-5E28-493F-9294-5D8FF9ADEEBD}"/>
          </ac:spMkLst>
        </pc:spChg>
        <pc:spChg chg="mod">
          <ac:chgData name="Katrina Reali-Corso" userId="ed613cea-1bba-402e-a1d8-c27e8ed33964" providerId="ADAL" clId="{ED5F73A5-367B-4282-968B-D70008E39BD4}" dt="2021-12-06T22:26:26.665" v="227" actId="2711"/>
          <ac:spMkLst>
            <pc:docMk/>
            <pc:sldMk cId="87922746" sldId="266"/>
            <ac:spMk id="69" creationId="{4DE3AF07-0ACB-4943-A610-3CD6EE42BC2E}"/>
          </ac:spMkLst>
        </pc:spChg>
        <pc:picChg chg="add mod">
          <ac:chgData name="Katrina Reali-Corso" userId="ed613cea-1bba-402e-a1d8-c27e8ed33964" providerId="ADAL" clId="{ED5F73A5-367B-4282-968B-D70008E39BD4}" dt="2021-12-06T22:24:44.022" v="192"/>
          <ac:picMkLst>
            <pc:docMk/>
            <pc:sldMk cId="87922746" sldId="266"/>
            <ac:picMk id="20" creationId="{90E2DBAC-F92D-4E5A-BA4D-16C0337D562A}"/>
          </ac:picMkLst>
        </pc:picChg>
        <pc:picChg chg="del">
          <ac:chgData name="Katrina Reali-Corso" userId="ed613cea-1bba-402e-a1d8-c27e8ed33964" providerId="ADAL" clId="{ED5F73A5-367B-4282-968B-D70008E39BD4}" dt="2021-12-06T22:24:43.537" v="191" actId="478"/>
          <ac:picMkLst>
            <pc:docMk/>
            <pc:sldMk cId="87922746" sldId="266"/>
            <ac:picMk id="31" creationId="{60999074-C99E-456F-9EFF-6CD73FAB16F6}"/>
          </ac:picMkLst>
        </pc:picChg>
      </pc:sldChg>
      <pc:sldChg chg="addSp delSp modSp del mod">
        <pc:chgData name="Katrina Reali-Corso" userId="ed613cea-1bba-402e-a1d8-c27e8ed33964" providerId="ADAL" clId="{ED5F73A5-367B-4282-968B-D70008E39BD4}" dt="2021-12-06T22:28:20.249" v="251" actId="47"/>
        <pc:sldMkLst>
          <pc:docMk/>
          <pc:sldMk cId="542596995" sldId="273"/>
        </pc:sldMkLst>
        <pc:spChg chg="del">
          <ac:chgData name="Katrina Reali-Corso" userId="ed613cea-1bba-402e-a1d8-c27e8ed33964" providerId="ADAL" clId="{ED5F73A5-367B-4282-968B-D70008E39BD4}" dt="2021-12-06T22:25:31.282" v="210" actId="478"/>
          <ac:spMkLst>
            <pc:docMk/>
            <pc:sldMk cId="542596995" sldId="273"/>
            <ac:spMk id="2" creationId="{1453F860-73B1-4ACC-9943-55A39633B268}"/>
          </ac:spMkLst>
        </pc:spChg>
        <pc:spChg chg="del mod">
          <ac:chgData name="Katrina Reali-Corso" userId="ed613cea-1bba-402e-a1d8-c27e8ed33964" providerId="ADAL" clId="{ED5F73A5-367B-4282-968B-D70008E39BD4}" dt="2021-12-06T22:27:26.369" v="237" actId="478"/>
          <ac:spMkLst>
            <pc:docMk/>
            <pc:sldMk cId="542596995" sldId="273"/>
            <ac:spMk id="12" creationId="{F14BB83E-696B-4C20-84AB-461C737EB96D}"/>
          </ac:spMkLst>
        </pc:spChg>
        <pc:spChg chg="del">
          <ac:chgData name="Katrina Reali-Corso" userId="ed613cea-1bba-402e-a1d8-c27e8ed33964" providerId="ADAL" clId="{ED5F73A5-367B-4282-968B-D70008E39BD4}" dt="2021-12-06T22:27:26.369" v="237" actId="478"/>
          <ac:spMkLst>
            <pc:docMk/>
            <pc:sldMk cId="542596995" sldId="273"/>
            <ac:spMk id="19" creationId="{2A1E4FF2-4A0D-44FB-8098-5E34B9AE803E}"/>
          </ac:spMkLst>
        </pc:spChg>
        <pc:spChg chg="del">
          <ac:chgData name="Katrina Reali-Corso" userId="ed613cea-1bba-402e-a1d8-c27e8ed33964" providerId="ADAL" clId="{ED5F73A5-367B-4282-968B-D70008E39BD4}" dt="2021-12-06T22:27:54.264" v="246" actId="478"/>
          <ac:spMkLst>
            <pc:docMk/>
            <pc:sldMk cId="542596995" sldId="273"/>
            <ac:spMk id="26" creationId="{6B588223-B24F-4C09-B61B-DCAB330B901A}"/>
          </ac:spMkLst>
        </pc:spChg>
        <pc:spChg chg="del">
          <ac:chgData name="Katrina Reali-Corso" userId="ed613cea-1bba-402e-a1d8-c27e8ed33964" providerId="ADAL" clId="{ED5F73A5-367B-4282-968B-D70008E39BD4}" dt="2021-12-06T22:27:54.816" v="247" actId="478"/>
          <ac:spMkLst>
            <pc:docMk/>
            <pc:sldMk cId="542596995" sldId="273"/>
            <ac:spMk id="27" creationId="{32DE7A29-ECF2-485D-970F-CE054290489F}"/>
          </ac:spMkLst>
        </pc:spChg>
        <pc:spChg chg="add mod">
          <ac:chgData name="Katrina Reali-Corso" userId="ed613cea-1bba-402e-a1d8-c27e8ed33964" providerId="ADAL" clId="{ED5F73A5-367B-4282-968B-D70008E39BD4}" dt="2021-12-06T22:24:47.919" v="194"/>
          <ac:spMkLst>
            <pc:docMk/>
            <pc:sldMk cId="542596995" sldId="273"/>
            <ac:spMk id="28" creationId="{2C71C0BD-B66F-404F-B574-BBE85D0EB41C}"/>
          </ac:spMkLst>
        </pc:spChg>
        <pc:spChg chg="add mod">
          <ac:chgData name="Katrina Reali-Corso" userId="ed613cea-1bba-402e-a1d8-c27e8ed33964" providerId="ADAL" clId="{ED5F73A5-367B-4282-968B-D70008E39BD4}" dt="2021-12-06T22:25:31.703" v="211"/>
          <ac:spMkLst>
            <pc:docMk/>
            <pc:sldMk cId="542596995" sldId="273"/>
            <ac:spMk id="31" creationId="{EAE69745-B5DC-44EE-BDED-F0A5CB4E2098}"/>
          </ac:spMkLst>
        </pc:spChg>
        <pc:spChg chg="add mod">
          <ac:chgData name="Katrina Reali-Corso" userId="ed613cea-1bba-402e-a1d8-c27e8ed33964" providerId="ADAL" clId="{ED5F73A5-367B-4282-968B-D70008E39BD4}" dt="2021-12-06T22:27:32.931" v="239" actId="1076"/>
          <ac:spMkLst>
            <pc:docMk/>
            <pc:sldMk cId="542596995" sldId="273"/>
            <ac:spMk id="32" creationId="{477DAE9C-1248-492B-9B7B-2B9DDB4C6E41}"/>
          </ac:spMkLst>
        </pc:spChg>
        <pc:spChg chg="del">
          <ac:chgData name="Katrina Reali-Corso" userId="ed613cea-1bba-402e-a1d8-c27e8ed33964" providerId="ADAL" clId="{ED5F73A5-367B-4282-968B-D70008E39BD4}" dt="2021-12-06T22:24:47.474" v="193" actId="478"/>
          <ac:spMkLst>
            <pc:docMk/>
            <pc:sldMk cId="542596995" sldId="273"/>
            <ac:spMk id="36" creationId="{76786E57-38D5-4D40-882E-79F723C9A003}"/>
          </ac:spMkLst>
        </pc:spChg>
        <pc:spChg chg="mod">
          <ac:chgData name="Katrina Reali-Corso" userId="ed613cea-1bba-402e-a1d8-c27e8ed33964" providerId="ADAL" clId="{ED5F73A5-367B-4282-968B-D70008E39BD4}" dt="2021-12-06T22:27:42.291" v="241" actId="2711"/>
          <ac:spMkLst>
            <pc:docMk/>
            <pc:sldMk cId="542596995" sldId="273"/>
            <ac:spMk id="38" creationId="{7B48D78E-6E89-48FE-AD56-4B11505B3861}"/>
          </ac:spMkLst>
        </pc:spChg>
        <pc:spChg chg="add mod">
          <ac:chgData name="Katrina Reali-Corso" userId="ed613cea-1bba-402e-a1d8-c27e8ed33964" providerId="ADAL" clId="{ED5F73A5-367B-4282-968B-D70008E39BD4}" dt="2021-12-06T22:27:32.931" v="239" actId="1076"/>
          <ac:spMkLst>
            <pc:docMk/>
            <pc:sldMk cId="542596995" sldId="273"/>
            <ac:spMk id="39" creationId="{46FDC353-D97C-4390-AF15-6D382C2D105B}"/>
          </ac:spMkLst>
        </pc:spChg>
        <pc:spChg chg="add mod">
          <ac:chgData name="Katrina Reali-Corso" userId="ed613cea-1bba-402e-a1d8-c27e8ed33964" providerId="ADAL" clId="{ED5F73A5-367B-4282-968B-D70008E39BD4}" dt="2021-12-06T22:27:35.786" v="240" actId="1076"/>
          <ac:spMkLst>
            <pc:docMk/>
            <pc:sldMk cId="542596995" sldId="273"/>
            <ac:spMk id="40" creationId="{5EB73A20-6CB7-44C7-88BD-9FEF29A97B55}"/>
          </ac:spMkLst>
        </pc:spChg>
        <pc:spChg chg="add mod">
          <ac:chgData name="Katrina Reali-Corso" userId="ed613cea-1bba-402e-a1d8-c27e8ed33964" providerId="ADAL" clId="{ED5F73A5-367B-4282-968B-D70008E39BD4}" dt="2021-12-06T22:27:32.931" v="239" actId="1076"/>
          <ac:spMkLst>
            <pc:docMk/>
            <pc:sldMk cId="542596995" sldId="273"/>
            <ac:spMk id="41" creationId="{16A4C9E1-FB1B-4657-AE4B-1535D40130DD}"/>
          </ac:spMkLst>
        </pc:spChg>
        <pc:spChg chg="add mod">
          <ac:chgData name="Katrina Reali-Corso" userId="ed613cea-1bba-402e-a1d8-c27e8ed33964" providerId="ADAL" clId="{ED5F73A5-367B-4282-968B-D70008E39BD4}" dt="2021-12-06T22:27:32.931" v="239" actId="1076"/>
          <ac:spMkLst>
            <pc:docMk/>
            <pc:sldMk cId="542596995" sldId="273"/>
            <ac:spMk id="42" creationId="{33D8E53E-C0C0-442F-A6B2-36753BA0EE6E}"/>
          </ac:spMkLst>
        </pc:spChg>
        <pc:spChg chg="add mod">
          <ac:chgData name="Katrina Reali-Corso" userId="ed613cea-1bba-402e-a1d8-c27e8ed33964" providerId="ADAL" clId="{ED5F73A5-367B-4282-968B-D70008E39BD4}" dt="2021-12-06T22:27:32.931" v="239" actId="1076"/>
          <ac:spMkLst>
            <pc:docMk/>
            <pc:sldMk cId="542596995" sldId="273"/>
            <ac:spMk id="43" creationId="{0A7E1D6F-9698-4E2D-91BC-1571D338828F}"/>
          </ac:spMkLst>
        </pc:spChg>
        <pc:spChg chg="del">
          <ac:chgData name="Katrina Reali-Corso" userId="ed613cea-1bba-402e-a1d8-c27e8ed33964" providerId="ADAL" clId="{ED5F73A5-367B-4282-968B-D70008E39BD4}" dt="2021-12-06T22:27:26.369" v="237" actId="478"/>
          <ac:spMkLst>
            <pc:docMk/>
            <pc:sldMk cId="542596995" sldId="273"/>
            <ac:spMk id="47" creationId="{9A828AF9-71C2-40A7-8167-B491C5C406C9}"/>
          </ac:spMkLst>
        </pc:spChg>
        <pc:spChg chg="del">
          <ac:chgData name="Katrina Reali-Corso" userId="ed613cea-1bba-402e-a1d8-c27e8ed33964" providerId="ADAL" clId="{ED5F73A5-367B-4282-968B-D70008E39BD4}" dt="2021-12-06T22:27:50.202" v="242" actId="478"/>
          <ac:spMkLst>
            <pc:docMk/>
            <pc:sldMk cId="542596995" sldId="273"/>
            <ac:spMk id="51" creationId="{E119D626-AD8B-426B-9BBA-BDDDE9A10386}"/>
          </ac:spMkLst>
        </pc:spChg>
        <pc:spChg chg="del">
          <ac:chgData name="Katrina Reali-Corso" userId="ed613cea-1bba-402e-a1d8-c27e8ed33964" providerId="ADAL" clId="{ED5F73A5-367B-4282-968B-D70008E39BD4}" dt="2021-12-06T22:27:51.264" v="243" actId="478"/>
          <ac:spMkLst>
            <pc:docMk/>
            <pc:sldMk cId="542596995" sldId="273"/>
            <ac:spMk id="52" creationId="{0E8D5C53-00C2-41C3-BE52-D413A59C9C10}"/>
          </ac:spMkLst>
        </pc:spChg>
        <pc:picChg chg="del">
          <ac:chgData name="Katrina Reali-Corso" userId="ed613cea-1bba-402e-a1d8-c27e8ed33964" providerId="ADAL" clId="{ED5F73A5-367B-4282-968B-D70008E39BD4}" dt="2021-12-06T22:27:59.456" v="248" actId="478"/>
          <ac:picMkLst>
            <pc:docMk/>
            <pc:sldMk cId="542596995" sldId="273"/>
            <ac:picMk id="5" creationId="{C53BD1BD-8558-4CA8-A22A-546FB1059CC6}"/>
          </ac:picMkLst>
        </pc:picChg>
        <pc:picChg chg="del">
          <ac:chgData name="Katrina Reali-Corso" userId="ed613cea-1bba-402e-a1d8-c27e8ed33964" providerId="ADAL" clId="{ED5F73A5-367B-4282-968B-D70008E39BD4}" dt="2021-12-06T22:27:51.976" v="244" actId="478"/>
          <ac:picMkLst>
            <pc:docMk/>
            <pc:sldMk cId="542596995" sldId="273"/>
            <ac:picMk id="10" creationId="{9513C41A-062B-4A56-81BB-145E2B172FC9}"/>
          </ac:picMkLst>
        </pc:picChg>
        <pc:picChg chg="del">
          <ac:chgData name="Katrina Reali-Corso" userId="ed613cea-1bba-402e-a1d8-c27e8ed33964" providerId="ADAL" clId="{ED5F73A5-367B-4282-968B-D70008E39BD4}" dt="2021-12-06T22:27:53.208" v="245" actId="478"/>
          <ac:picMkLst>
            <pc:docMk/>
            <pc:sldMk cId="542596995" sldId="273"/>
            <ac:picMk id="25" creationId="{48DF0BE1-26B0-4FA6-8B79-199FCEF24DD6}"/>
          </ac:picMkLst>
        </pc:picChg>
        <pc:picChg chg="add mod">
          <ac:chgData name="Katrina Reali-Corso" userId="ed613cea-1bba-402e-a1d8-c27e8ed33964" providerId="ADAL" clId="{ED5F73A5-367B-4282-968B-D70008E39BD4}" dt="2021-12-06T22:24:47.919" v="194"/>
          <ac:picMkLst>
            <pc:docMk/>
            <pc:sldMk cId="542596995" sldId="273"/>
            <ac:picMk id="30" creationId="{6CEA0080-B5E6-423E-9223-550A37A85B2B}"/>
          </ac:picMkLst>
        </pc:picChg>
        <pc:picChg chg="del">
          <ac:chgData name="Katrina Reali-Corso" userId="ed613cea-1bba-402e-a1d8-c27e8ed33964" providerId="ADAL" clId="{ED5F73A5-367B-4282-968B-D70008E39BD4}" dt="2021-12-06T22:24:47.474" v="193" actId="478"/>
          <ac:picMkLst>
            <pc:docMk/>
            <pc:sldMk cId="542596995" sldId="273"/>
            <ac:picMk id="37" creationId="{A5C2FEB4-A3C5-46BA-931F-BE3B83F0945A}"/>
          </ac:picMkLst>
        </pc:picChg>
        <pc:cxnChg chg="mod">
          <ac:chgData name="Katrina Reali-Corso" userId="ed613cea-1bba-402e-a1d8-c27e8ed33964" providerId="ADAL" clId="{ED5F73A5-367B-4282-968B-D70008E39BD4}" dt="2021-12-06T22:27:59.456" v="248" actId="478"/>
          <ac:cxnSpMkLst>
            <pc:docMk/>
            <pc:sldMk cId="542596995" sldId="273"/>
            <ac:cxnSpMk id="14" creationId="{112BD284-2BC3-4C98-A5BE-D8EE845427C9}"/>
          </ac:cxnSpMkLst>
        </pc:cxnChg>
        <pc:cxnChg chg="mod">
          <ac:chgData name="Katrina Reali-Corso" userId="ed613cea-1bba-402e-a1d8-c27e8ed33964" providerId="ADAL" clId="{ED5F73A5-367B-4282-968B-D70008E39BD4}" dt="2021-12-06T22:27:59.456" v="248" actId="478"/>
          <ac:cxnSpMkLst>
            <pc:docMk/>
            <pc:sldMk cId="542596995" sldId="273"/>
            <ac:cxnSpMk id="17" creationId="{86B2845F-79F5-49AF-923D-C914EDFB61DD}"/>
          </ac:cxnSpMkLst>
        </pc:cxnChg>
      </pc:sldChg>
      <pc:sldChg chg="addSp delSp modSp mod">
        <pc:chgData name="Katrina Reali-Corso" userId="ed613cea-1bba-402e-a1d8-c27e8ed33964" providerId="ADAL" clId="{ED5F73A5-367B-4282-968B-D70008E39BD4}" dt="2021-12-13T15:58:33.545" v="338" actId="20577"/>
        <pc:sldMkLst>
          <pc:docMk/>
          <pc:sldMk cId="3101306306" sldId="276"/>
        </pc:sldMkLst>
        <pc:spChg chg="del">
          <ac:chgData name="Katrina Reali-Corso" userId="ed613cea-1bba-402e-a1d8-c27e8ed33964" providerId="ADAL" clId="{ED5F73A5-367B-4282-968B-D70008E39BD4}" dt="2021-12-06T22:25:44.488" v="218" actId="478"/>
          <ac:spMkLst>
            <pc:docMk/>
            <pc:sldMk cId="3101306306" sldId="276"/>
            <ac:spMk id="2" creationId="{1453F860-73B1-4ACC-9943-55A39633B268}"/>
          </ac:spMkLst>
        </pc:spChg>
        <pc:spChg chg="add mod">
          <ac:chgData name="Katrina Reali-Corso" userId="ed613cea-1bba-402e-a1d8-c27e8ed33964" providerId="ADAL" clId="{ED5F73A5-367B-4282-968B-D70008E39BD4}" dt="2021-12-06T22:25:02.832" v="202"/>
          <ac:spMkLst>
            <pc:docMk/>
            <pc:sldMk cId="3101306306" sldId="276"/>
            <ac:spMk id="12" creationId="{3A05D5D5-E8FC-42DF-9428-FCC90AA9A060}"/>
          </ac:spMkLst>
        </pc:spChg>
        <pc:spChg chg="add mod">
          <ac:chgData name="Katrina Reali-Corso" userId="ed613cea-1bba-402e-a1d8-c27e8ed33964" providerId="ADAL" clId="{ED5F73A5-367B-4282-968B-D70008E39BD4}" dt="2021-12-06T22:25:44.905" v="219"/>
          <ac:spMkLst>
            <pc:docMk/>
            <pc:sldMk cId="3101306306" sldId="276"/>
            <ac:spMk id="14" creationId="{ED28C313-8389-4066-BDCB-C86FAC6DDAAC}"/>
          </ac:spMkLst>
        </pc:spChg>
        <pc:spChg chg="mod">
          <ac:chgData name="Katrina Reali-Corso" userId="ed613cea-1bba-402e-a1d8-c27e8ed33964" providerId="ADAL" clId="{ED5F73A5-367B-4282-968B-D70008E39BD4}" dt="2021-12-13T15:58:33.545" v="338" actId="20577"/>
          <ac:spMkLst>
            <pc:docMk/>
            <pc:sldMk cId="3101306306" sldId="276"/>
            <ac:spMk id="26" creationId="{53439184-FCB0-4938-85EA-2298331236AA}"/>
          </ac:spMkLst>
        </pc:spChg>
        <pc:spChg chg="del">
          <ac:chgData name="Katrina Reali-Corso" userId="ed613cea-1bba-402e-a1d8-c27e8ed33964" providerId="ADAL" clId="{ED5F73A5-367B-4282-968B-D70008E39BD4}" dt="2021-12-06T22:25:02.384" v="201" actId="478"/>
          <ac:spMkLst>
            <pc:docMk/>
            <pc:sldMk cId="3101306306" sldId="276"/>
            <ac:spMk id="29" creationId="{103E3F48-16CB-43DB-8CFF-AC40807098C5}"/>
          </ac:spMkLst>
        </pc:spChg>
        <pc:picChg chg="add mod">
          <ac:chgData name="Katrina Reali-Corso" userId="ed613cea-1bba-402e-a1d8-c27e8ed33964" providerId="ADAL" clId="{ED5F73A5-367B-4282-968B-D70008E39BD4}" dt="2021-12-06T22:25:02.832" v="202"/>
          <ac:picMkLst>
            <pc:docMk/>
            <pc:sldMk cId="3101306306" sldId="276"/>
            <ac:picMk id="13" creationId="{F6DAEF44-B53D-495B-9675-7D26A8285351}"/>
          </ac:picMkLst>
        </pc:picChg>
        <pc:picChg chg="del">
          <ac:chgData name="Katrina Reali-Corso" userId="ed613cea-1bba-402e-a1d8-c27e8ed33964" providerId="ADAL" clId="{ED5F73A5-367B-4282-968B-D70008E39BD4}" dt="2021-12-06T22:25:02.384" v="201" actId="478"/>
          <ac:picMkLst>
            <pc:docMk/>
            <pc:sldMk cId="3101306306" sldId="276"/>
            <ac:picMk id="31" creationId="{F9CBCFE4-C793-4218-9BC2-964EEEE36817}"/>
          </ac:picMkLst>
        </pc:picChg>
      </pc:sldChg>
      <pc:sldChg chg="addSp delSp modSp del mod">
        <pc:chgData name="Katrina Reali-Corso" userId="ed613cea-1bba-402e-a1d8-c27e8ed33964" providerId="ADAL" clId="{ED5F73A5-367B-4282-968B-D70008E39BD4}" dt="2021-12-06T22:28:23.934" v="253" actId="47"/>
        <pc:sldMkLst>
          <pc:docMk/>
          <pc:sldMk cId="1641976152" sldId="278"/>
        </pc:sldMkLst>
        <pc:spChg chg="del">
          <ac:chgData name="Katrina Reali-Corso" userId="ed613cea-1bba-402e-a1d8-c27e8ed33964" providerId="ADAL" clId="{ED5F73A5-367B-4282-968B-D70008E39BD4}" dt="2021-12-06T22:25:38" v="214" actId="478"/>
          <ac:spMkLst>
            <pc:docMk/>
            <pc:sldMk cId="1641976152" sldId="278"/>
            <ac:spMk id="2" creationId="{1453F860-73B1-4ACC-9943-55A39633B268}"/>
          </ac:spMkLst>
        </pc:spChg>
        <pc:spChg chg="add mod">
          <ac:chgData name="Katrina Reali-Corso" userId="ed613cea-1bba-402e-a1d8-c27e8ed33964" providerId="ADAL" clId="{ED5F73A5-367B-4282-968B-D70008E39BD4}" dt="2021-12-06T22:24:55.055" v="198"/>
          <ac:spMkLst>
            <pc:docMk/>
            <pc:sldMk cId="1641976152" sldId="278"/>
            <ac:spMk id="19" creationId="{83448B2B-EDAB-459D-BE61-62006BBC6F8E}"/>
          </ac:spMkLst>
        </pc:spChg>
        <pc:spChg chg="add mod">
          <ac:chgData name="Katrina Reali-Corso" userId="ed613cea-1bba-402e-a1d8-c27e8ed33964" providerId="ADAL" clId="{ED5F73A5-367B-4282-968B-D70008E39BD4}" dt="2021-12-06T22:25:38.425" v="215"/>
          <ac:spMkLst>
            <pc:docMk/>
            <pc:sldMk cId="1641976152" sldId="278"/>
            <ac:spMk id="23" creationId="{F0A1D821-8C91-4EB6-B48B-107D8777D053}"/>
          </ac:spMkLst>
        </pc:spChg>
        <pc:spChg chg="del">
          <ac:chgData name="Katrina Reali-Corso" userId="ed613cea-1bba-402e-a1d8-c27e8ed33964" providerId="ADAL" clId="{ED5F73A5-367B-4282-968B-D70008E39BD4}" dt="2021-12-06T22:24:54.625" v="197" actId="478"/>
          <ac:spMkLst>
            <pc:docMk/>
            <pc:sldMk cId="1641976152" sldId="278"/>
            <ac:spMk id="28" creationId="{AC3F0382-FA19-4150-9D86-69B2C0EEB580}"/>
          </ac:spMkLst>
        </pc:spChg>
        <pc:picChg chg="add mod">
          <ac:chgData name="Katrina Reali-Corso" userId="ed613cea-1bba-402e-a1d8-c27e8ed33964" providerId="ADAL" clId="{ED5F73A5-367B-4282-968B-D70008E39BD4}" dt="2021-12-06T22:24:55.055" v="198"/>
          <ac:picMkLst>
            <pc:docMk/>
            <pc:sldMk cId="1641976152" sldId="278"/>
            <ac:picMk id="20" creationId="{37DBBD9B-4E81-453B-8C54-9C1B90F84ED4}"/>
          </ac:picMkLst>
        </pc:picChg>
        <pc:picChg chg="del">
          <ac:chgData name="Katrina Reali-Corso" userId="ed613cea-1bba-402e-a1d8-c27e8ed33964" providerId="ADAL" clId="{ED5F73A5-367B-4282-968B-D70008E39BD4}" dt="2021-12-06T22:24:54.625" v="197" actId="478"/>
          <ac:picMkLst>
            <pc:docMk/>
            <pc:sldMk cId="1641976152" sldId="278"/>
            <ac:picMk id="31" creationId="{95D697CD-32B1-4542-AC62-01D932D6BA41}"/>
          </ac:picMkLst>
        </pc:picChg>
      </pc:sldChg>
      <pc:sldChg chg="addSp delSp modSp mod">
        <pc:chgData name="Katrina Reali-Corso" userId="ed613cea-1bba-402e-a1d8-c27e8ed33964" providerId="ADAL" clId="{ED5F73A5-367B-4282-968B-D70008E39BD4}" dt="2021-12-13T16:02:55.748" v="360" actId="164"/>
        <pc:sldMkLst>
          <pc:docMk/>
          <pc:sldMk cId="3767709356" sldId="279"/>
        </pc:sldMkLst>
        <pc:grpChg chg="add mod">
          <ac:chgData name="Katrina Reali-Corso" userId="ed613cea-1bba-402e-a1d8-c27e8ed33964" providerId="ADAL" clId="{ED5F73A5-367B-4282-968B-D70008E39BD4}" dt="2021-12-13T16:02:55.748" v="360" actId="164"/>
          <ac:grpSpMkLst>
            <pc:docMk/>
            <pc:sldMk cId="3767709356" sldId="279"/>
            <ac:grpSpMk id="9" creationId="{78467493-1869-4B2F-B93E-9BF57183322B}"/>
          </ac:grpSpMkLst>
        </pc:grpChg>
        <pc:picChg chg="add mod ord">
          <ac:chgData name="Katrina Reali-Corso" userId="ed613cea-1bba-402e-a1d8-c27e8ed33964" providerId="ADAL" clId="{ED5F73A5-367B-4282-968B-D70008E39BD4}" dt="2021-12-13T16:02:55.748" v="360" actId="164"/>
          <ac:picMkLst>
            <pc:docMk/>
            <pc:sldMk cId="3767709356" sldId="279"/>
            <ac:picMk id="4" creationId="{3A436E69-EE6F-4868-9F70-BA54D8F6126F}"/>
          </ac:picMkLst>
        </pc:picChg>
        <pc:picChg chg="add mod">
          <ac:chgData name="Katrina Reali-Corso" userId="ed613cea-1bba-402e-a1d8-c27e8ed33964" providerId="ADAL" clId="{ED5F73A5-367B-4282-968B-D70008E39BD4}" dt="2021-12-13T16:02:55.748" v="360" actId="164"/>
          <ac:picMkLst>
            <pc:docMk/>
            <pc:sldMk cId="3767709356" sldId="279"/>
            <ac:picMk id="8" creationId="{11177138-D8E1-4812-A31A-31F0F75109D4}"/>
          </ac:picMkLst>
        </pc:picChg>
        <pc:picChg chg="del">
          <ac:chgData name="Katrina Reali-Corso" userId="ed613cea-1bba-402e-a1d8-c27e8ed33964" providerId="ADAL" clId="{ED5F73A5-367B-4282-968B-D70008E39BD4}" dt="2021-12-13T16:01:06.926" v="347" actId="21"/>
          <ac:picMkLst>
            <pc:docMk/>
            <pc:sldMk cId="3767709356" sldId="279"/>
            <ac:picMk id="19" creationId="{D4E583EE-82D4-49E1-94A0-E193EDC8141A}"/>
          </ac:picMkLst>
        </pc:picChg>
      </pc:sldChg>
      <pc:sldChg chg="addSp delSp modSp del mod">
        <pc:chgData name="Katrina Reali-Corso" userId="ed613cea-1bba-402e-a1d8-c27e8ed33964" providerId="ADAL" clId="{ED5F73A5-367B-4282-968B-D70008E39BD4}" dt="2021-12-06T22:28:25.535" v="254" actId="47"/>
        <pc:sldMkLst>
          <pc:docMk/>
          <pc:sldMk cId="476607639" sldId="282"/>
        </pc:sldMkLst>
        <pc:spChg chg="del">
          <ac:chgData name="Katrina Reali-Corso" userId="ed613cea-1bba-402e-a1d8-c27e8ed33964" providerId="ADAL" clId="{ED5F73A5-367B-4282-968B-D70008E39BD4}" dt="2021-12-06T22:25:41.236" v="216" actId="478"/>
          <ac:spMkLst>
            <pc:docMk/>
            <pc:sldMk cId="476607639" sldId="282"/>
            <ac:spMk id="2" creationId="{1453F860-73B1-4ACC-9943-55A39633B268}"/>
          </ac:spMkLst>
        </pc:spChg>
        <pc:spChg chg="add mod">
          <ac:chgData name="Katrina Reali-Corso" userId="ed613cea-1bba-402e-a1d8-c27e8ed33964" providerId="ADAL" clId="{ED5F73A5-367B-4282-968B-D70008E39BD4}" dt="2021-12-06T22:24:59.329" v="200"/>
          <ac:spMkLst>
            <pc:docMk/>
            <pc:sldMk cId="476607639" sldId="282"/>
            <ac:spMk id="14" creationId="{AE7AA75D-B228-437A-AB21-FD853DAFD315}"/>
          </ac:spMkLst>
        </pc:spChg>
        <pc:spChg chg="add mod">
          <ac:chgData name="Katrina Reali-Corso" userId="ed613cea-1bba-402e-a1d8-c27e8ed33964" providerId="ADAL" clId="{ED5F73A5-367B-4282-968B-D70008E39BD4}" dt="2021-12-06T22:25:41.706" v="217"/>
          <ac:spMkLst>
            <pc:docMk/>
            <pc:sldMk cId="476607639" sldId="282"/>
            <ac:spMk id="16" creationId="{C499A460-FA71-4480-A26F-B9B77092760B}"/>
          </ac:spMkLst>
        </pc:spChg>
        <pc:spChg chg="del">
          <ac:chgData name="Katrina Reali-Corso" userId="ed613cea-1bba-402e-a1d8-c27e8ed33964" providerId="ADAL" clId="{ED5F73A5-367B-4282-968B-D70008E39BD4}" dt="2021-12-06T22:24:58.889" v="199" actId="478"/>
          <ac:spMkLst>
            <pc:docMk/>
            <pc:sldMk cId="476607639" sldId="282"/>
            <ac:spMk id="28" creationId="{AC3F0382-FA19-4150-9D86-69B2C0EEB580}"/>
          </ac:spMkLst>
        </pc:spChg>
        <pc:picChg chg="add mod">
          <ac:chgData name="Katrina Reali-Corso" userId="ed613cea-1bba-402e-a1d8-c27e8ed33964" providerId="ADAL" clId="{ED5F73A5-367B-4282-968B-D70008E39BD4}" dt="2021-12-06T22:24:59.329" v="200"/>
          <ac:picMkLst>
            <pc:docMk/>
            <pc:sldMk cId="476607639" sldId="282"/>
            <ac:picMk id="15" creationId="{E371C58F-04B1-462E-BE2E-49631C8D976C}"/>
          </ac:picMkLst>
        </pc:picChg>
        <pc:picChg chg="del">
          <ac:chgData name="Katrina Reali-Corso" userId="ed613cea-1bba-402e-a1d8-c27e8ed33964" providerId="ADAL" clId="{ED5F73A5-367B-4282-968B-D70008E39BD4}" dt="2021-12-06T22:24:58.889" v="199" actId="478"/>
          <ac:picMkLst>
            <pc:docMk/>
            <pc:sldMk cId="476607639" sldId="282"/>
            <ac:picMk id="31" creationId="{95D697CD-32B1-4542-AC62-01D932D6BA41}"/>
          </ac:picMkLst>
        </pc:picChg>
      </pc:sldChg>
      <pc:sldChg chg="addSp delSp modSp del mod">
        <pc:chgData name="Katrina Reali-Corso" userId="ed613cea-1bba-402e-a1d8-c27e8ed33964" providerId="ADAL" clId="{ED5F73A5-367B-4282-968B-D70008E39BD4}" dt="2021-12-06T22:28:22.150" v="252" actId="47"/>
        <pc:sldMkLst>
          <pc:docMk/>
          <pc:sldMk cId="115954602" sldId="283"/>
        </pc:sldMkLst>
        <pc:spChg chg="del">
          <ac:chgData name="Katrina Reali-Corso" userId="ed613cea-1bba-402e-a1d8-c27e8ed33964" providerId="ADAL" clId="{ED5F73A5-367B-4282-968B-D70008E39BD4}" dt="2021-12-06T22:25:34.737" v="212" actId="478"/>
          <ac:spMkLst>
            <pc:docMk/>
            <pc:sldMk cId="115954602" sldId="283"/>
            <ac:spMk id="2" creationId="{1453F860-73B1-4ACC-9943-55A39633B268}"/>
          </ac:spMkLst>
        </pc:spChg>
        <pc:spChg chg="del">
          <ac:chgData name="Katrina Reali-Corso" userId="ed613cea-1bba-402e-a1d8-c27e8ed33964" providerId="ADAL" clId="{ED5F73A5-367B-4282-968B-D70008E39BD4}" dt="2021-12-06T22:28:14.329" v="250" actId="478"/>
          <ac:spMkLst>
            <pc:docMk/>
            <pc:sldMk cId="115954602" sldId="283"/>
            <ac:spMk id="14" creationId="{C75CA93B-B855-4100-A721-0BE1A6F05E75}"/>
          </ac:spMkLst>
        </pc:spChg>
        <pc:spChg chg="add mod">
          <ac:chgData name="Katrina Reali-Corso" userId="ed613cea-1bba-402e-a1d8-c27e8ed33964" providerId="ADAL" clId="{ED5F73A5-367B-4282-968B-D70008E39BD4}" dt="2021-12-06T22:24:51.511" v="196"/>
          <ac:spMkLst>
            <pc:docMk/>
            <pc:sldMk cId="115954602" sldId="283"/>
            <ac:spMk id="15" creationId="{E51A5C8D-8021-44D8-A808-12324A1B2D3A}"/>
          </ac:spMkLst>
        </pc:spChg>
        <pc:spChg chg="add mod">
          <ac:chgData name="Katrina Reali-Corso" userId="ed613cea-1bba-402e-a1d8-c27e8ed33964" providerId="ADAL" clId="{ED5F73A5-367B-4282-968B-D70008E39BD4}" dt="2021-12-06T22:25:35.160" v="213"/>
          <ac:spMkLst>
            <pc:docMk/>
            <pc:sldMk cId="115954602" sldId="283"/>
            <ac:spMk id="17" creationId="{89756936-FE6B-4FF8-8B86-40B765929FBC}"/>
          </ac:spMkLst>
        </pc:spChg>
        <pc:spChg chg="del">
          <ac:chgData name="Katrina Reali-Corso" userId="ed613cea-1bba-402e-a1d8-c27e8ed33964" providerId="ADAL" clId="{ED5F73A5-367B-4282-968B-D70008E39BD4}" dt="2021-12-06T22:24:51.080" v="195" actId="478"/>
          <ac:spMkLst>
            <pc:docMk/>
            <pc:sldMk cId="115954602" sldId="283"/>
            <ac:spMk id="28" creationId="{AC3F0382-FA19-4150-9D86-69B2C0EEB580}"/>
          </ac:spMkLst>
        </pc:spChg>
        <pc:grpChg chg="del">
          <ac:chgData name="Katrina Reali-Corso" userId="ed613cea-1bba-402e-a1d8-c27e8ed33964" providerId="ADAL" clId="{ED5F73A5-367B-4282-968B-D70008E39BD4}" dt="2021-12-06T22:28:12.744" v="249" actId="478"/>
          <ac:grpSpMkLst>
            <pc:docMk/>
            <pc:sldMk cId="115954602" sldId="283"/>
            <ac:grpSpMk id="11" creationId="{E892A86A-F211-4391-B817-24D0F53280D9}"/>
          </ac:grpSpMkLst>
        </pc:grpChg>
        <pc:picChg chg="add mod">
          <ac:chgData name="Katrina Reali-Corso" userId="ed613cea-1bba-402e-a1d8-c27e8ed33964" providerId="ADAL" clId="{ED5F73A5-367B-4282-968B-D70008E39BD4}" dt="2021-12-06T22:24:51.511" v="196"/>
          <ac:picMkLst>
            <pc:docMk/>
            <pc:sldMk cId="115954602" sldId="283"/>
            <ac:picMk id="16" creationId="{E320C892-AF44-4895-BC2E-B7784F36EB11}"/>
          </ac:picMkLst>
        </pc:picChg>
        <pc:picChg chg="del">
          <ac:chgData name="Katrina Reali-Corso" userId="ed613cea-1bba-402e-a1d8-c27e8ed33964" providerId="ADAL" clId="{ED5F73A5-367B-4282-968B-D70008E39BD4}" dt="2021-12-06T22:24:51.080" v="195" actId="478"/>
          <ac:picMkLst>
            <pc:docMk/>
            <pc:sldMk cId="115954602" sldId="283"/>
            <ac:picMk id="31" creationId="{95D697CD-32B1-4542-AC62-01D932D6BA41}"/>
          </ac:picMkLst>
        </pc:picChg>
      </pc:sldChg>
      <pc:sldChg chg="addSp delSp modSp mod">
        <pc:chgData name="Katrina Reali-Corso" userId="ed613cea-1bba-402e-a1d8-c27e8ed33964" providerId="ADAL" clId="{ED5F73A5-367B-4282-968B-D70008E39BD4}" dt="2021-12-06T22:30:07.403" v="312" actId="2711"/>
        <pc:sldMkLst>
          <pc:docMk/>
          <pc:sldMk cId="2959641" sldId="284"/>
        </pc:sldMkLst>
        <pc:spChg chg="del">
          <ac:chgData name="Katrina Reali-Corso" userId="ed613cea-1bba-402e-a1d8-c27e8ed33964" providerId="ADAL" clId="{ED5F73A5-367B-4282-968B-D70008E39BD4}" dt="2021-12-06T22:25:47.800" v="220" actId="478"/>
          <ac:spMkLst>
            <pc:docMk/>
            <pc:sldMk cId="2959641" sldId="284"/>
            <ac:spMk id="2" creationId="{1453F860-73B1-4ACC-9943-55A39633B268}"/>
          </ac:spMkLst>
        </pc:spChg>
        <pc:spChg chg="add mod">
          <ac:chgData name="Katrina Reali-Corso" userId="ed613cea-1bba-402e-a1d8-c27e8ed33964" providerId="ADAL" clId="{ED5F73A5-367B-4282-968B-D70008E39BD4}" dt="2021-12-06T22:25:06.568" v="204"/>
          <ac:spMkLst>
            <pc:docMk/>
            <pc:sldMk cId="2959641" sldId="284"/>
            <ac:spMk id="13" creationId="{9589E027-3870-49D6-B423-A61AA2AA78D5}"/>
          </ac:spMkLst>
        </pc:spChg>
        <pc:spChg chg="add mod">
          <ac:chgData name="Katrina Reali-Corso" userId="ed613cea-1bba-402e-a1d8-c27e8ed33964" providerId="ADAL" clId="{ED5F73A5-367B-4282-968B-D70008E39BD4}" dt="2021-12-06T22:25:48.160" v="221"/>
          <ac:spMkLst>
            <pc:docMk/>
            <pc:sldMk cId="2959641" sldId="284"/>
            <ac:spMk id="15" creationId="{B79BECBF-E00C-4D17-BA4C-87C812450DBF}"/>
          </ac:spMkLst>
        </pc:spChg>
        <pc:spChg chg="mod">
          <ac:chgData name="Katrina Reali-Corso" userId="ed613cea-1bba-402e-a1d8-c27e8ed33964" providerId="ADAL" clId="{ED5F73A5-367B-4282-968B-D70008E39BD4}" dt="2021-12-06T22:30:07.403" v="312" actId="2711"/>
          <ac:spMkLst>
            <pc:docMk/>
            <pc:sldMk cId="2959641" sldId="284"/>
            <ac:spMk id="26" creationId="{53439184-FCB0-4938-85EA-2298331236AA}"/>
          </ac:spMkLst>
        </pc:spChg>
        <pc:spChg chg="del">
          <ac:chgData name="Katrina Reali-Corso" userId="ed613cea-1bba-402e-a1d8-c27e8ed33964" providerId="ADAL" clId="{ED5F73A5-367B-4282-968B-D70008E39BD4}" dt="2021-12-06T22:25:05.833" v="203" actId="478"/>
          <ac:spMkLst>
            <pc:docMk/>
            <pc:sldMk cId="2959641" sldId="284"/>
            <ac:spMk id="29" creationId="{103E3F48-16CB-43DB-8CFF-AC40807098C5}"/>
          </ac:spMkLst>
        </pc:spChg>
        <pc:picChg chg="add mod">
          <ac:chgData name="Katrina Reali-Corso" userId="ed613cea-1bba-402e-a1d8-c27e8ed33964" providerId="ADAL" clId="{ED5F73A5-367B-4282-968B-D70008E39BD4}" dt="2021-12-06T22:25:06.568" v="204"/>
          <ac:picMkLst>
            <pc:docMk/>
            <pc:sldMk cId="2959641" sldId="284"/>
            <ac:picMk id="14" creationId="{BF0C0E96-FA8F-4C67-B154-1AD9A6118319}"/>
          </ac:picMkLst>
        </pc:picChg>
        <pc:picChg chg="del">
          <ac:chgData name="Katrina Reali-Corso" userId="ed613cea-1bba-402e-a1d8-c27e8ed33964" providerId="ADAL" clId="{ED5F73A5-367B-4282-968B-D70008E39BD4}" dt="2021-12-06T22:25:05.833" v="203" actId="478"/>
          <ac:picMkLst>
            <pc:docMk/>
            <pc:sldMk cId="2959641" sldId="284"/>
            <ac:picMk id="31" creationId="{F9CBCFE4-C793-4218-9BC2-964EEEE36817}"/>
          </ac:picMkLst>
        </pc:picChg>
      </pc:sldChg>
      <pc:sldChg chg="addSp delSp modSp mod">
        <pc:chgData name="Katrina Reali-Corso" userId="ed613cea-1bba-402e-a1d8-c27e8ed33964" providerId="ADAL" clId="{ED5F73A5-367B-4282-968B-D70008E39BD4}" dt="2021-12-06T22:30:12.201" v="313" actId="2711"/>
        <pc:sldMkLst>
          <pc:docMk/>
          <pc:sldMk cId="735267000" sldId="285"/>
        </pc:sldMkLst>
        <pc:spChg chg="del">
          <ac:chgData name="Katrina Reali-Corso" userId="ed613cea-1bba-402e-a1d8-c27e8ed33964" providerId="ADAL" clId="{ED5F73A5-367B-4282-968B-D70008E39BD4}" dt="2021-12-06T22:25:51.577" v="222" actId="478"/>
          <ac:spMkLst>
            <pc:docMk/>
            <pc:sldMk cId="735267000" sldId="285"/>
            <ac:spMk id="2" creationId="{1453F860-73B1-4ACC-9943-55A39633B268}"/>
          </ac:spMkLst>
        </pc:spChg>
        <pc:spChg chg="add mod">
          <ac:chgData name="Katrina Reali-Corso" userId="ed613cea-1bba-402e-a1d8-c27e8ed33964" providerId="ADAL" clId="{ED5F73A5-367B-4282-968B-D70008E39BD4}" dt="2021-12-06T22:25:10.668" v="206"/>
          <ac:spMkLst>
            <pc:docMk/>
            <pc:sldMk cId="735267000" sldId="285"/>
            <ac:spMk id="13" creationId="{3D0E82D0-2C1D-45B5-BCB6-3228726CE257}"/>
          </ac:spMkLst>
        </pc:spChg>
        <pc:spChg chg="add mod">
          <ac:chgData name="Katrina Reali-Corso" userId="ed613cea-1bba-402e-a1d8-c27e8ed33964" providerId="ADAL" clId="{ED5F73A5-367B-4282-968B-D70008E39BD4}" dt="2021-12-06T22:25:51.903" v="223"/>
          <ac:spMkLst>
            <pc:docMk/>
            <pc:sldMk cId="735267000" sldId="285"/>
            <ac:spMk id="16" creationId="{A77F2A1D-70B1-4808-99D0-8100F06D9FC0}"/>
          </ac:spMkLst>
        </pc:spChg>
        <pc:spChg chg="mod">
          <ac:chgData name="Katrina Reali-Corso" userId="ed613cea-1bba-402e-a1d8-c27e8ed33964" providerId="ADAL" clId="{ED5F73A5-367B-4282-968B-D70008E39BD4}" dt="2021-12-06T22:30:12.201" v="313" actId="2711"/>
          <ac:spMkLst>
            <pc:docMk/>
            <pc:sldMk cId="735267000" sldId="285"/>
            <ac:spMk id="26" creationId="{53439184-FCB0-4938-85EA-2298331236AA}"/>
          </ac:spMkLst>
        </pc:spChg>
        <pc:spChg chg="del">
          <ac:chgData name="Katrina Reali-Corso" userId="ed613cea-1bba-402e-a1d8-c27e8ed33964" providerId="ADAL" clId="{ED5F73A5-367B-4282-968B-D70008E39BD4}" dt="2021-12-06T22:25:10.224" v="205" actId="478"/>
          <ac:spMkLst>
            <pc:docMk/>
            <pc:sldMk cId="735267000" sldId="285"/>
            <ac:spMk id="29" creationId="{103E3F48-16CB-43DB-8CFF-AC40807098C5}"/>
          </ac:spMkLst>
        </pc:spChg>
        <pc:picChg chg="add mod">
          <ac:chgData name="Katrina Reali-Corso" userId="ed613cea-1bba-402e-a1d8-c27e8ed33964" providerId="ADAL" clId="{ED5F73A5-367B-4282-968B-D70008E39BD4}" dt="2021-12-06T22:25:10.668" v="206"/>
          <ac:picMkLst>
            <pc:docMk/>
            <pc:sldMk cId="735267000" sldId="285"/>
            <ac:picMk id="14" creationId="{1F4D244B-9C90-4630-A513-F5970B0A7E39}"/>
          </ac:picMkLst>
        </pc:picChg>
        <pc:picChg chg="del">
          <ac:chgData name="Katrina Reali-Corso" userId="ed613cea-1bba-402e-a1d8-c27e8ed33964" providerId="ADAL" clId="{ED5F73A5-367B-4282-968B-D70008E39BD4}" dt="2021-12-06T22:25:10.224" v="205" actId="478"/>
          <ac:picMkLst>
            <pc:docMk/>
            <pc:sldMk cId="735267000" sldId="285"/>
            <ac:picMk id="31" creationId="{F9CBCFE4-C793-4218-9BC2-964EEEE36817}"/>
          </ac:picMkLst>
        </pc:picChg>
      </pc:sldChg>
    </pc:docChg>
  </pc:docChgLst>
  <pc:docChgLst>
    <pc:chgData name="Garcia Nofi, Susan" userId="b2367e9e-dfbd-4221-a479-a8d1804b141a" providerId="ADAL" clId="{9669BEBC-14C5-4D02-879F-51BE60A90214}"/>
    <pc:docChg chg="modNotesMaster">
      <pc:chgData name="Garcia Nofi, Susan" userId="b2367e9e-dfbd-4221-a479-a8d1804b141a" providerId="ADAL" clId="{9669BEBC-14C5-4D02-879F-51BE60A90214}" dt="2021-12-10T11:37:46.376"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C4E81C0E-EC72-4CDD-8649-4CD4622CF816}" type="datetimeFigureOut">
              <a:rPr lang="en-US" smtClean="0"/>
              <a:t>12/14/2021</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0D527B24-AF34-4C50-8212-2C5F47926601}" type="slidenum">
              <a:rPr lang="en-US" smtClean="0"/>
              <a:t>‹#›</a:t>
            </a:fld>
            <a:endParaRPr lang="en-US"/>
          </a:p>
        </p:txBody>
      </p:sp>
    </p:spTree>
    <p:extLst>
      <p:ext uri="{BB962C8B-B14F-4D97-AF65-F5344CB8AC3E}">
        <p14:creationId xmlns:p14="http://schemas.microsoft.com/office/powerpoint/2010/main" val="181257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a:t>
            </a:fld>
            <a:endParaRPr lang="en-US"/>
          </a:p>
        </p:txBody>
      </p:sp>
    </p:spTree>
    <p:extLst>
      <p:ext uri="{BB962C8B-B14F-4D97-AF65-F5344CB8AC3E}">
        <p14:creationId xmlns:p14="http://schemas.microsoft.com/office/powerpoint/2010/main" val="209205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2</a:t>
            </a:fld>
            <a:endParaRPr lang="en-US"/>
          </a:p>
        </p:txBody>
      </p:sp>
    </p:spTree>
    <p:extLst>
      <p:ext uri="{BB962C8B-B14F-4D97-AF65-F5344CB8AC3E}">
        <p14:creationId xmlns:p14="http://schemas.microsoft.com/office/powerpoint/2010/main" val="10068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3</a:t>
            </a:fld>
            <a:endParaRPr lang="en-US"/>
          </a:p>
        </p:txBody>
      </p:sp>
    </p:spTree>
    <p:extLst>
      <p:ext uri="{BB962C8B-B14F-4D97-AF65-F5344CB8AC3E}">
        <p14:creationId xmlns:p14="http://schemas.microsoft.com/office/powerpoint/2010/main" val="344513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4</a:t>
            </a:fld>
            <a:endParaRPr lang="en-US"/>
          </a:p>
        </p:txBody>
      </p:sp>
    </p:spTree>
    <p:extLst>
      <p:ext uri="{BB962C8B-B14F-4D97-AF65-F5344CB8AC3E}">
        <p14:creationId xmlns:p14="http://schemas.microsoft.com/office/powerpoint/2010/main" val="258900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5</a:t>
            </a:fld>
            <a:endParaRPr lang="en-US"/>
          </a:p>
        </p:txBody>
      </p:sp>
    </p:spTree>
    <p:extLst>
      <p:ext uri="{BB962C8B-B14F-4D97-AF65-F5344CB8AC3E}">
        <p14:creationId xmlns:p14="http://schemas.microsoft.com/office/powerpoint/2010/main" val="391239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A6439DF-849C-468B-8DFF-065D9E37EFCA}" type="datetime1">
              <a:rPr lang="en-US" smtClean="0"/>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4C6F86A-2F05-47B8-8728-AEC34AF6305C}" type="datetime1">
              <a:rPr lang="en-US" smtClean="0"/>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550988B-D5FF-4C80-91C5-D70ABA15426B}" type="datetime1">
              <a:rPr lang="en-US" smtClean="0"/>
              <a:t>12/14/2021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5E32B61-DC07-49A5-B313-A918E5711470}" type="datetime1">
              <a:rPr lang="en-US" smtClean="0"/>
              <a:t>12/14/2021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F4C110-DCC0-420B-9D4D-6699E73F9AE3}" type="datetime1">
              <a:rPr lang="en-US" smtClean="0"/>
              <a:t>12/14/2021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9280" y="302259"/>
            <a:ext cx="6593839" cy="482600"/>
          </a:xfrm>
          <a:prstGeom prst="rect">
            <a:avLst/>
          </a:prstGeom>
        </p:spPr>
        <p:txBody>
          <a:bodyPr wrap="square" lIns="0" tIns="0" rIns="0" bIns="0">
            <a:spAutoFit/>
          </a:bodyPr>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a:xfrm>
            <a:off x="2426060" y="4778805"/>
            <a:ext cx="4688205" cy="2786379"/>
          </a:xfrm>
          <a:prstGeom prst="rect">
            <a:avLst/>
          </a:prstGeom>
        </p:spPr>
        <p:txBody>
          <a:bodyPr wrap="square" lIns="0" tIns="0" rIns="0" bIns="0">
            <a:spAutoFit/>
          </a:bodyPr>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a:xfrm>
            <a:off x="3791224" y="9786567"/>
            <a:ext cx="205739" cy="153670"/>
          </a:xfrm>
          <a:prstGeom prst="rect">
            <a:avLst/>
          </a:prstGeom>
        </p:spPr>
        <p:txBody>
          <a:bodyPr wrap="square" lIns="0" tIns="0" rIns="0" bIns="0">
            <a:spAutoFit/>
          </a:bodyPr>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8FF6BD9-D863-4ACE-89AB-9CE543192562}" type="datetime1">
              <a:rPr lang="en-US" smtClean="0"/>
              <a:t>12/14/2021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s://portal.ct.gov/DOLUI/newfmlaguidance" TargetMode="External"/><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hyperlink" Target="mailto:do-not-reply-account@notification.ct.gov"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4.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4.jpe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4.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B49470A-27FC-4456-A0B0-7BB6736BA82F}"/>
              </a:ext>
            </a:extLst>
          </p:cNvPr>
          <p:cNvPicPr>
            <a:picLocks noChangeAspect="1"/>
          </p:cNvPicPr>
          <p:nvPr/>
        </p:nvPicPr>
        <p:blipFill>
          <a:blip r:embed="rId4"/>
          <a:stretch>
            <a:fillRect/>
          </a:stretch>
        </p:blipFill>
        <p:spPr>
          <a:xfrm>
            <a:off x="3068146" y="3696486"/>
            <a:ext cx="4208341" cy="1927451"/>
          </a:xfrm>
          <a:prstGeom prst="rect">
            <a:avLst/>
          </a:prstGeom>
          <a:ln w="25400">
            <a:solidFill>
              <a:srgbClr val="67823A"/>
            </a:solidFill>
          </a:ln>
          <a:effectLst>
            <a:outerShdw blurRad="50800" dist="38100" dir="8100000" algn="tr" rotWithShape="0">
              <a:prstClr val="black">
                <a:alpha val="40000"/>
              </a:prstClr>
            </a:outerShdw>
          </a:effectLst>
        </p:spPr>
      </p:pic>
      <p:grpSp>
        <p:nvGrpSpPr>
          <p:cNvPr id="17" name="object 17"/>
          <p:cNvGrpSpPr/>
          <p:nvPr/>
        </p:nvGrpSpPr>
        <p:grpSpPr>
          <a:xfrm>
            <a:off x="152400" y="884313"/>
            <a:ext cx="7467600" cy="145384"/>
            <a:chOff x="514350" y="1079500"/>
            <a:chExt cx="6662420" cy="12700"/>
          </a:xfrm>
        </p:grpSpPr>
        <p:sp>
          <p:nvSpPr>
            <p:cNvPr id="18" name="object 18"/>
            <p:cNvSpPr/>
            <p:nvPr/>
          </p:nvSpPr>
          <p:spPr>
            <a:xfrm>
              <a:off x="552420" y="1085850"/>
              <a:ext cx="6605905" cy="0"/>
            </a:xfrm>
            <a:custGeom>
              <a:avLst/>
              <a:gdLst/>
              <a:ahLst/>
              <a:cxnLst/>
              <a:rect l="l" t="t" r="r" b="b"/>
              <a:pathLst>
                <a:path w="6605905">
                  <a:moveTo>
                    <a:pt x="0" y="0"/>
                  </a:moveTo>
                  <a:lnTo>
                    <a:pt x="6605308" y="0"/>
                  </a:lnTo>
                </a:path>
              </a:pathLst>
            </a:custGeom>
            <a:ln w="12700">
              <a:solidFill>
                <a:srgbClr val="67823A"/>
              </a:solidFill>
              <a:prstDash val="dot"/>
            </a:ln>
          </p:spPr>
          <p:txBody>
            <a:bodyPr wrap="square" lIns="0" tIns="0" rIns="0" bIns="0" rtlCol="0"/>
            <a:lstStyle/>
            <a:p>
              <a:endParaRPr>
                <a:solidFill>
                  <a:srgbClr val="0092B3"/>
                </a:solidFill>
              </a:endParaRPr>
            </a:p>
          </p:txBody>
        </p:sp>
        <p:sp>
          <p:nvSpPr>
            <p:cNvPr id="19" name="object 19"/>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67823A"/>
              </a:solidFill>
            </a:ln>
          </p:spPr>
          <p:txBody>
            <a:bodyPr wrap="square" lIns="0" tIns="0" rIns="0" bIns="0" rtlCol="0"/>
            <a:lstStyle/>
            <a:p>
              <a:endParaRPr>
                <a:solidFill>
                  <a:srgbClr val="0092B3"/>
                </a:solidFill>
              </a:endParaRPr>
            </a:p>
          </p:txBody>
        </p:sp>
      </p:grpSp>
      <p:sp>
        <p:nvSpPr>
          <p:cNvPr id="82" name="TextBox 81">
            <a:extLst>
              <a:ext uri="{FF2B5EF4-FFF2-40B4-BE49-F238E27FC236}">
                <a16:creationId xmlns:a16="http://schemas.microsoft.com/office/drawing/2014/main" id="{ED994141-981D-4A6B-9450-B8C9E43F818A}"/>
              </a:ext>
            </a:extLst>
          </p:cNvPr>
          <p:cNvSpPr txBox="1"/>
          <p:nvPr/>
        </p:nvSpPr>
        <p:spPr>
          <a:xfrm>
            <a:off x="110387" y="337852"/>
            <a:ext cx="5915517" cy="307777"/>
          </a:xfrm>
          <a:prstGeom prst="rect">
            <a:avLst/>
          </a:prstGeom>
          <a:noFill/>
        </p:spPr>
        <p:txBody>
          <a:bodyPr wrap="square" rtlCol="0">
            <a:spAutoFit/>
          </a:bodyPr>
          <a:lstStyle/>
          <a:p>
            <a:pPr algn="just"/>
            <a:r>
              <a:rPr lang="en-US" sz="1400" b="1">
                <a:solidFill>
                  <a:srgbClr val="67823A"/>
                </a:solidFill>
                <a:latin typeface="Arial" panose="020B0604020202020204" pitchFamily="34" charset="0"/>
                <a:cs typeface="Arial" panose="020B0604020202020204" pitchFamily="34" charset="0"/>
              </a:rPr>
              <a:t>Employers Responding to a </a:t>
            </a:r>
            <a:r>
              <a:rPr lang="en-US" sz="1400" b="1">
                <a:solidFill>
                  <a:srgbClr val="09538B"/>
                </a:solidFill>
                <a:latin typeface="Arial" panose="020B0604020202020204" pitchFamily="34" charset="0"/>
                <a:cs typeface="Arial" panose="020B0604020202020204" pitchFamily="34" charset="0"/>
              </a:rPr>
              <a:t>Connecticut</a:t>
            </a:r>
            <a:r>
              <a:rPr lang="en-US" sz="1400" b="1">
                <a:solidFill>
                  <a:srgbClr val="0092B3"/>
                </a:solidFill>
                <a:latin typeface="Arial" panose="020B0604020202020204" pitchFamily="34" charset="0"/>
                <a:cs typeface="Arial" panose="020B0604020202020204" pitchFamily="34" charset="0"/>
              </a:rPr>
              <a:t> </a:t>
            </a:r>
            <a:r>
              <a:rPr lang="en-US" sz="1400" b="1">
                <a:solidFill>
                  <a:srgbClr val="09538B"/>
                </a:solidFill>
                <a:latin typeface="Arial" panose="020B0604020202020204" pitchFamily="34" charset="0"/>
                <a:cs typeface="Arial" panose="020B0604020202020204" pitchFamily="34" charset="0"/>
              </a:rPr>
              <a:t>Paid Leave </a:t>
            </a:r>
            <a:r>
              <a:rPr lang="en-US" sz="1400" b="1">
                <a:solidFill>
                  <a:srgbClr val="67823A"/>
                </a:solidFill>
                <a:latin typeface="Arial" panose="020B0604020202020204" pitchFamily="34" charset="0"/>
                <a:cs typeface="Arial" panose="020B0604020202020204" pitchFamily="34" charset="0"/>
              </a:rPr>
              <a:t>Appeal</a:t>
            </a:r>
            <a:endParaRPr lang="en-US" b="1">
              <a:solidFill>
                <a:srgbClr val="67823A"/>
              </a:solidFill>
              <a:latin typeface="Arial" panose="020B0604020202020204" pitchFamily="34" charset="0"/>
              <a:cs typeface="Arial" panose="020B0604020202020204" pitchFamily="34" charset="0"/>
            </a:endParaRPr>
          </a:p>
        </p:txBody>
      </p:sp>
      <p:cxnSp>
        <p:nvCxnSpPr>
          <p:cNvPr id="46" name="Connector: Elbow 45">
            <a:extLst>
              <a:ext uri="{FF2B5EF4-FFF2-40B4-BE49-F238E27FC236}">
                <a16:creationId xmlns:a16="http://schemas.microsoft.com/office/drawing/2014/main" id="{9476D324-624F-4573-9070-EEFEE7B5665B}"/>
              </a:ext>
            </a:extLst>
          </p:cNvPr>
          <p:cNvCxnSpPr>
            <a:cxnSpLocks/>
          </p:cNvCxnSpPr>
          <p:nvPr/>
        </p:nvCxnSpPr>
        <p:spPr>
          <a:xfrm>
            <a:off x="5118307" y="2318172"/>
            <a:ext cx="1131418" cy="255536"/>
          </a:xfrm>
          <a:prstGeom prst="bentConnector3">
            <a:avLst>
              <a:gd name="adj1" fmla="val 99897"/>
            </a:avLst>
          </a:prstGeom>
          <a:ln w="19050">
            <a:solidFill>
              <a:srgbClr val="67823A"/>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90AE268-10E0-43E9-B0F4-CCA047E69568}"/>
              </a:ext>
            </a:extLst>
          </p:cNvPr>
          <p:cNvSpPr/>
          <p:nvPr/>
        </p:nvSpPr>
        <p:spPr>
          <a:xfrm>
            <a:off x="6249725" y="9717838"/>
            <a:ext cx="1237073" cy="233609"/>
          </a:xfrm>
          <a:prstGeom prst="roundRect">
            <a:avLst/>
          </a:prstGeom>
          <a:solidFill>
            <a:srgbClr val="67823A"/>
          </a:solidFill>
          <a:ln>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cxnSp>
        <p:nvCxnSpPr>
          <p:cNvPr id="65" name="Connector: Elbow 64">
            <a:extLst>
              <a:ext uri="{FF2B5EF4-FFF2-40B4-BE49-F238E27FC236}">
                <a16:creationId xmlns:a16="http://schemas.microsoft.com/office/drawing/2014/main" id="{55DD2EB9-AE7D-4FA5-8414-3418C29ACF40}"/>
              </a:ext>
            </a:extLst>
          </p:cNvPr>
          <p:cNvCxnSpPr>
            <a:cxnSpLocks/>
          </p:cNvCxnSpPr>
          <p:nvPr/>
        </p:nvCxnSpPr>
        <p:spPr>
          <a:xfrm rot="5400000">
            <a:off x="5978106" y="3347776"/>
            <a:ext cx="513929" cy="1"/>
          </a:xfrm>
          <a:prstGeom prst="bentConnector3">
            <a:avLst>
              <a:gd name="adj1" fmla="val 50000"/>
            </a:avLst>
          </a:prstGeom>
          <a:ln w="19050">
            <a:solidFill>
              <a:srgbClr val="67823A"/>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3">
            <a:extLst>
              <a:ext uri="{FF2B5EF4-FFF2-40B4-BE49-F238E27FC236}">
                <a16:creationId xmlns:a16="http://schemas.microsoft.com/office/drawing/2014/main" id="{85A03922-150E-41D9-8217-97F6835F05E9}"/>
              </a:ext>
            </a:extLst>
          </p:cNvPr>
          <p:cNvSpPr txBox="1"/>
          <p:nvPr/>
        </p:nvSpPr>
        <p:spPr>
          <a:xfrm>
            <a:off x="5155148" y="2621860"/>
            <a:ext cx="2189154" cy="501419"/>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Scroll to the bottom of the </a:t>
            </a:r>
            <a:r>
              <a:rPr lang="en-US" sz="900" spc="-5">
                <a:solidFill>
                  <a:srgbClr val="1A1A1A"/>
                </a:solidFill>
                <a:cs typeface="Ubuntu"/>
                <a:hlinkClick r:id="rId5"/>
              </a:rPr>
              <a:t>CT DOL website</a:t>
            </a:r>
            <a:r>
              <a:rPr lang="en-US" sz="900" spc="-5">
                <a:solidFill>
                  <a:srgbClr val="1A1A1A"/>
                </a:solidFill>
                <a:cs typeface="Ubuntu"/>
              </a:rPr>
              <a:t> and select the link that allows you to file an appeal </a:t>
            </a:r>
            <a:endParaRPr lang="en-US" sz="900" b="1" spc="-5">
              <a:solidFill>
                <a:srgbClr val="1A1A1A"/>
              </a:solidFill>
              <a:cs typeface="Ubuntu"/>
            </a:endParaRPr>
          </a:p>
        </p:txBody>
      </p:sp>
      <p:sp>
        <p:nvSpPr>
          <p:cNvPr id="37" name="object 3">
            <a:extLst>
              <a:ext uri="{FF2B5EF4-FFF2-40B4-BE49-F238E27FC236}">
                <a16:creationId xmlns:a16="http://schemas.microsoft.com/office/drawing/2014/main" id="{5D60901D-CD1C-4C55-9994-BD7F272EAD38}"/>
              </a:ext>
            </a:extLst>
          </p:cNvPr>
          <p:cNvSpPr txBox="1"/>
          <p:nvPr/>
        </p:nvSpPr>
        <p:spPr>
          <a:xfrm>
            <a:off x="3226599" y="5817384"/>
            <a:ext cx="3227762" cy="729687"/>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latin typeface="Ubuntu"/>
                <a:cs typeface="Ubuntu"/>
              </a:rPr>
              <a:t>At the CT.gov site,  complete the form to create an account</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latin typeface="Ubuntu"/>
                <a:cs typeface="Ubuntu"/>
              </a:rPr>
              <a:t>Click “</a:t>
            </a:r>
            <a:r>
              <a:rPr lang="en-US" sz="900" b="1" spc="-5">
                <a:solidFill>
                  <a:srgbClr val="1A1A1A"/>
                </a:solidFill>
                <a:latin typeface="Ubuntu"/>
                <a:cs typeface="Ubuntu"/>
              </a:rPr>
              <a:t>SIGN UP FOR A CT.GOV ACCOUNT</a:t>
            </a:r>
            <a:r>
              <a:rPr lang="en-US" sz="900" spc="-5">
                <a:solidFill>
                  <a:srgbClr val="1A1A1A"/>
                </a:solidFill>
                <a:latin typeface="Ubuntu"/>
                <a:cs typeface="Ubuntu"/>
              </a:rPr>
              <a:t>” button, highlighted  here with a </a:t>
            </a:r>
            <a:r>
              <a:rPr lang="en-US" sz="900" b="1" spc="-5">
                <a:solidFill>
                  <a:srgbClr val="FF0000"/>
                </a:solidFill>
                <a:latin typeface="Ubuntu"/>
                <a:cs typeface="Ubuntu"/>
              </a:rPr>
              <a:t>red box</a:t>
            </a:r>
          </a:p>
        </p:txBody>
      </p:sp>
      <p:sp>
        <p:nvSpPr>
          <p:cNvPr id="2" name="TextBox 1">
            <a:extLst>
              <a:ext uri="{FF2B5EF4-FFF2-40B4-BE49-F238E27FC236}">
                <a16:creationId xmlns:a16="http://schemas.microsoft.com/office/drawing/2014/main" id="{E980EB62-F508-451B-B3EB-F3429F2032B8}"/>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cxnSp>
        <p:nvCxnSpPr>
          <p:cNvPr id="38" name="Connector: Elbow 37">
            <a:extLst>
              <a:ext uri="{FF2B5EF4-FFF2-40B4-BE49-F238E27FC236}">
                <a16:creationId xmlns:a16="http://schemas.microsoft.com/office/drawing/2014/main" id="{A8554EE0-77E4-4B2E-B33F-CD787FEF5DE9}"/>
              </a:ext>
            </a:extLst>
          </p:cNvPr>
          <p:cNvCxnSpPr>
            <a:cxnSpLocks/>
          </p:cNvCxnSpPr>
          <p:nvPr/>
        </p:nvCxnSpPr>
        <p:spPr>
          <a:xfrm rot="5400000">
            <a:off x="2143285" y="5773771"/>
            <a:ext cx="1046382" cy="930205"/>
          </a:xfrm>
          <a:prstGeom prst="bentConnector3">
            <a:avLst>
              <a:gd name="adj1" fmla="val 100036"/>
            </a:avLst>
          </a:prstGeom>
          <a:ln w="28575">
            <a:solidFill>
              <a:srgbClr val="67823A"/>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D72E259-D81D-4F6F-951A-E74884F28B89}"/>
              </a:ext>
            </a:extLst>
          </p:cNvPr>
          <p:cNvSpPr/>
          <p:nvPr/>
        </p:nvSpPr>
        <p:spPr>
          <a:xfrm>
            <a:off x="3560081" y="5029200"/>
            <a:ext cx="394840" cy="15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13B1C0E-1BE1-4F0D-9FCC-F45B6E259B72}"/>
              </a:ext>
            </a:extLst>
          </p:cNvPr>
          <p:cNvPicPr>
            <a:picLocks noChangeAspect="1"/>
          </p:cNvPicPr>
          <p:nvPr/>
        </p:nvPicPr>
        <p:blipFill>
          <a:blip r:embed="rId6"/>
          <a:stretch>
            <a:fillRect/>
          </a:stretch>
        </p:blipFill>
        <p:spPr>
          <a:xfrm>
            <a:off x="735280" y="5752397"/>
            <a:ext cx="1292476" cy="3905627"/>
          </a:xfrm>
          <a:prstGeom prst="rect">
            <a:avLst/>
          </a:prstGeom>
          <a:ln w="22225">
            <a:solidFill>
              <a:srgbClr val="67823A"/>
            </a:solidFill>
          </a:ln>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3E16BF43-E06B-44A2-9D44-7035483B83C3}"/>
              </a:ext>
            </a:extLst>
          </p:cNvPr>
          <p:cNvSpPr/>
          <p:nvPr/>
        </p:nvSpPr>
        <p:spPr>
          <a:xfrm>
            <a:off x="757720" y="9304896"/>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4EB683-9235-48BE-8E15-08570DADDBF7}"/>
              </a:ext>
            </a:extLst>
          </p:cNvPr>
          <p:cNvPicPr>
            <a:picLocks noChangeAspect="1"/>
          </p:cNvPicPr>
          <p:nvPr/>
        </p:nvPicPr>
        <p:blipFill>
          <a:blip r:embed="rId7"/>
          <a:stretch>
            <a:fillRect/>
          </a:stretch>
        </p:blipFill>
        <p:spPr>
          <a:xfrm>
            <a:off x="4523451" y="7040780"/>
            <a:ext cx="1536108" cy="2677058"/>
          </a:xfrm>
          <a:prstGeom prst="rect">
            <a:avLst/>
          </a:prstGeom>
          <a:ln w="22225">
            <a:solidFill>
              <a:srgbClr val="67823A"/>
            </a:solidFill>
          </a:ln>
          <a:effectLst>
            <a:outerShdw blurRad="50800" dist="38100" dir="8100000" algn="tr" rotWithShape="0">
              <a:prstClr val="black">
                <a:alpha val="40000"/>
              </a:prstClr>
            </a:outerShdw>
          </a:effectLst>
        </p:spPr>
      </p:pic>
      <p:cxnSp>
        <p:nvCxnSpPr>
          <p:cNvPr id="16" name="Straight Arrow Connector 15">
            <a:extLst>
              <a:ext uri="{FF2B5EF4-FFF2-40B4-BE49-F238E27FC236}">
                <a16:creationId xmlns:a16="http://schemas.microsoft.com/office/drawing/2014/main" id="{48E004E5-8552-4E28-99D3-A8D0FC30478E}"/>
              </a:ext>
            </a:extLst>
          </p:cNvPr>
          <p:cNvCxnSpPr/>
          <p:nvPr/>
        </p:nvCxnSpPr>
        <p:spPr>
          <a:xfrm>
            <a:off x="2201374" y="9437749"/>
            <a:ext cx="1983753" cy="0"/>
          </a:xfrm>
          <a:prstGeom prst="straightConnector1">
            <a:avLst/>
          </a:prstGeom>
          <a:ln w="28575">
            <a:solidFill>
              <a:srgbClr val="67823A"/>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3">
            <a:extLst>
              <a:ext uri="{FF2B5EF4-FFF2-40B4-BE49-F238E27FC236}">
                <a16:creationId xmlns:a16="http://schemas.microsoft.com/office/drawing/2014/main" id="{9008F4D1-4348-4635-BE94-DDA05F7333EB}"/>
              </a:ext>
            </a:extLst>
          </p:cNvPr>
          <p:cNvSpPr txBox="1"/>
          <p:nvPr/>
        </p:nvSpPr>
        <p:spPr>
          <a:xfrm>
            <a:off x="6185878" y="7041606"/>
            <a:ext cx="1434122" cy="1788951"/>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Review the information on the summary screen, and if any changes need to be made, click on the “</a:t>
            </a:r>
            <a:r>
              <a:rPr lang="en-US" sz="900" b="1" spc="-5">
                <a:solidFill>
                  <a:srgbClr val="1A1A1A"/>
                </a:solidFill>
                <a:cs typeface="Ubuntu"/>
              </a:rPr>
              <a:t>Go back</a:t>
            </a:r>
            <a:r>
              <a:rPr lang="en-US" sz="900" spc="-5">
                <a:solidFill>
                  <a:srgbClr val="1A1A1A"/>
                </a:solidFill>
                <a:cs typeface="Ubuntu"/>
              </a:rPr>
              <a:t>” link and adjust.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no changes need to be made, click in the CAPTCHA box to validate.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a:t>
            </a:r>
            <a:r>
              <a:rPr lang="en-US" sz="900" b="1" spc="-5">
                <a:solidFill>
                  <a:srgbClr val="1A1A1A"/>
                </a:solidFill>
                <a:cs typeface="Ubuntu"/>
              </a:rPr>
              <a:t>SUBMIT</a:t>
            </a:r>
            <a:r>
              <a:rPr lang="en-US" sz="900" spc="-5">
                <a:solidFill>
                  <a:srgbClr val="1A1A1A"/>
                </a:solidFill>
                <a:cs typeface="Ubuntu"/>
              </a:rPr>
              <a:t>”, highlighted here with a </a:t>
            </a:r>
            <a:r>
              <a:rPr lang="en-US" sz="900" b="1" spc="-5">
                <a:solidFill>
                  <a:srgbClr val="FF0000"/>
                </a:solidFill>
                <a:cs typeface="Ubuntu"/>
              </a:rPr>
              <a:t>red box</a:t>
            </a:r>
          </a:p>
        </p:txBody>
      </p:sp>
      <p:sp>
        <p:nvSpPr>
          <p:cNvPr id="42" name="Rectangle 41">
            <a:extLst>
              <a:ext uri="{FF2B5EF4-FFF2-40B4-BE49-F238E27FC236}">
                <a16:creationId xmlns:a16="http://schemas.microsoft.com/office/drawing/2014/main" id="{0979D18D-5AB0-4CC9-BC7F-328CD7A4935C}"/>
              </a:ext>
            </a:extLst>
          </p:cNvPr>
          <p:cNvSpPr/>
          <p:nvPr/>
        </p:nvSpPr>
        <p:spPr>
          <a:xfrm>
            <a:off x="4671817" y="9049051"/>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84F1D2-6FDD-4430-9748-0E96EC354DF4}"/>
              </a:ext>
            </a:extLst>
          </p:cNvPr>
          <p:cNvSpPr txBox="1"/>
          <p:nvPr/>
        </p:nvSpPr>
        <p:spPr>
          <a:xfrm>
            <a:off x="195071" y="3857452"/>
            <a:ext cx="2244559" cy="1151597"/>
          </a:xfrm>
          <a:prstGeom prst="rect">
            <a:avLst/>
          </a:prstGeom>
          <a:noFill/>
        </p:spPr>
        <p:txBody>
          <a:bodyPr wrap="square"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dirty="0">
                <a:solidFill>
                  <a:srgbClr val="1A1A1A"/>
                </a:solidFill>
              </a:rPr>
              <a:t>Before proceeding with filing an appeal with CT Paid Leave,  you MUST have a state identity with CT.gov.  If you do not, click “</a:t>
            </a:r>
            <a:r>
              <a:rPr lang="en-US" sz="900" b="1" spc="-5" dirty="0">
                <a:solidFill>
                  <a:srgbClr val="1A1A1A"/>
                </a:solidFill>
              </a:rPr>
              <a:t>Sign up now</a:t>
            </a:r>
            <a:r>
              <a:rPr lang="en-US" sz="900" spc="-5" dirty="0">
                <a:solidFill>
                  <a:srgbClr val="1A1A1A"/>
                </a:solidFill>
              </a:rPr>
              <a:t>”, </a:t>
            </a:r>
            <a:r>
              <a:rPr lang="en-US" sz="900" spc="-5" dirty="0"/>
              <a:t>highlighted here with a </a:t>
            </a:r>
            <a:r>
              <a:rPr lang="en-US" sz="900" b="1" spc="-5" dirty="0">
                <a:solidFill>
                  <a:srgbClr val="FF0000"/>
                </a:solidFill>
              </a:rPr>
              <a:t>red box</a:t>
            </a:r>
            <a:r>
              <a:rPr lang="en-US" sz="900" b="1" spc="-5" dirty="0">
                <a:solidFill>
                  <a:srgbClr val="1A1A1A"/>
                </a:solidFill>
              </a:rPr>
              <a:t> </a:t>
            </a:r>
            <a:r>
              <a:rPr lang="en-US" sz="900" spc="-5" dirty="0">
                <a:solidFill>
                  <a:srgbClr val="1A1A1A"/>
                </a:solidFill>
              </a:rPr>
              <a:t>to set one up</a:t>
            </a:r>
          </a:p>
          <a:p>
            <a:pPr marL="231775" indent="-171450">
              <a:spcBef>
                <a:spcPts val="670"/>
              </a:spcBef>
              <a:buFont typeface="Wingdings" panose="05000000000000000000" pitchFamily="2" charset="2"/>
              <a:buChar char="Ø"/>
              <a:tabLst>
                <a:tab pos="189865" algn="l"/>
                <a:tab pos="190500" algn="l"/>
              </a:tabLst>
            </a:pPr>
            <a:r>
              <a:rPr lang="en-US" sz="900" spc="-5" dirty="0">
                <a:solidFill>
                  <a:srgbClr val="1A1A1A"/>
                </a:solidFill>
              </a:rPr>
              <a:t>If you already have one, proceed to sign in using the “</a:t>
            </a:r>
            <a:r>
              <a:rPr lang="en-US" sz="900" b="1" spc="-5" dirty="0">
                <a:solidFill>
                  <a:srgbClr val="1A1A1A"/>
                </a:solidFill>
              </a:rPr>
              <a:t>Log In</a:t>
            </a:r>
            <a:r>
              <a:rPr lang="en-US" sz="900" spc="-5" dirty="0">
                <a:solidFill>
                  <a:srgbClr val="1A1A1A"/>
                </a:solidFill>
              </a:rPr>
              <a:t>” button</a:t>
            </a:r>
          </a:p>
        </p:txBody>
      </p:sp>
      <p:pic>
        <p:nvPicPr>
          <p:cNvPr id="1026" name="Picture 2">
            <a:extLst>
              <a:ext uri="{FF2B5EF4-FFF2-40B4-BE49-F238E27FC236}">
                <a16:creationId xmlns:a16="http://schemas.microsoft.com/office/drawing/2014/main" id="{BA156479-9D44-42F6-8A77-FA8DD61A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085AF3E-10D3-4AA2-8AAE-E29F28F8000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52400" y="1378535"/>
            <a:ext cx="4726786" cy="1874415"/>
          </a:xfrm>
          <a:prstGeom prst="rect">
            <a:avLst/>
          </a:prstGeom>
          <a:ln w="25400">
            <a:solidFill>
              <a:srgbClr val="67823A"/>
            </a:solidFill>
          </a:ln>
          <a:effectLst>
            <a:outerShdw blurRad="50800" dist="38100" dir="8100000" algn="tr" rotWithShape="0">
              <a:prstClr val="black">
                <a:alpha val="40000"/>
              </a:prstClr>
            </a:outerShdw>
          </a:effectLst>
        </p:spPr>
      </p:pic>
      <p:sp>
        <p:nvSpPr>
          <p:cNvPr id="26" name="TextBox 25">
            <a:extLst>
              <a:ext uri="{FF2B5EF4-FFF2-40B4-BE49-F238E27FC236}">
                <a16:creationId xmlns:a16="http://schemas.microsoft.com/office/drawing/2014/main" id="{2B59DEC7-9269-43CA-B477-039EC0245A33}"/>
              </a:ext>
            </a:extLst>
          </p:cNvPr>
          <p:cNvSpPr txBox="1"/>
          <p:nvPr/>
        </p:nvSpPr>
        <p:spPr>
          <a:xfrm>
            <a:off x="5016910" y="1177862"/>
            <a:ext cx="2485904" cy="784830"/>
          </a:xfrm>
          <a:prstGeom prst="rect">
            <a:avLst/>
          </a:prstGeom>
          <a:noFill/>
        </p:spPr>
        <p:txBody>
          <a:bodyPr wrap="square">
            <a:spAutoFit/>
          </a:bodyPr>
          <a:lstStyle/>
          <a:p>
            <a:pPr marL="60325">
              <a:spcBef>
                <a:spcPts val="670"/>
              </a:spcBef>
              <a:tabLst>
                <a:tab pos="189865" algn="l"/>
                <a:tab pos="190500" algn="l"/>
              </a:tabLst>
            </a:pPr>
            <a:r>
              <a:rPr lang="en-US" sz="900" spc="-5" dirty="0">
                <a:solidFill>
                  <a:srgbClr val="1A1A1A"/>
                </a:solidFill>
                <a:cs typeface="Ubuntu"/>
              </a:rPr>
              <a:t>After you receive an email from CT DOL notifying you that an appeal has been filed, you will need to log into the Appeals portal to respond.  Follow the steps in this job aid to log in and respond to an appeal.</a:t>
            </a:r>
          </a:p>
        </p:txBody>
      </p:sp>
      <p:sp>
        <p:nvSpPr>
          <p:cNvPr id="4" name="Slide Number Placeholder 3">
            <a:extLst>
              <a:ext uri="{FF2B5EF4-FFF2-40B4-BE49-F238E27FC236}">
                <a16:creationId xmlns:a16="http://schemas.microsoft.com/office/drawing/2014/main" id="{37CB1BDD-E36F-4E10-BCE9-2287C2A2432D}"/>
              </a:ext>
            </a:extLst>
          </p:cNvPr>
          <p:cNvSpPr>
            <a:spLocks noGrp="1"/>
          </p:cNvSpPr>
          <p:nvPr>
            <p:ph type="sldNum" sz="quarter" idx="7"/>
          </p:nvPr>
        </p:nvSpPr>
        <p:spPr/>
        <p:txBody>
          <a:bodyPr/>
          <a:lstStyle/>
          <a:p>
            <a:fld id="{B6F15528-21DE-4FAA-801E-634DDDAF4B2B}" type="slidenum">
              <a:rPr lang="en-US" smtClean="0"/>
              <a:t>1</a:t>
            </a:fld>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183516-9426-4D37-AE5E-F6AA6C4F372B}"/>
              </a:ext>
            </a:extLst>
          </p:cNvPr>
          <p:cNvPicPr>
            <a:picLocks noChangeAspect="1"/>
          </p:cNvPicPr>
          <p:nvPr/>
        </p:nvPicPr>
        <p:blipFill>
          <a:blip r:embed="rId4"/>
          <a:stretch>
            <a:fillRect/>
          </a:stretch>
        </p:blipFill>
        <p:spPr>
          <a:xfrm>
            <a:off x="388269" y="6749873"/>
            <a:ext cx="2908725" cy="2645909"/>
          </a:xfrm>
          <a:prstGeom prst="rect">
            <a:avLst/>
          </a:prstGeom>
          <a:ln w="25400">
            <a:solidFill>
              <a:srgbClr val="67823A"/>
            </a:solidFill>
          </a:ln>
          <a:effectLst>
            <a:outerShdw blurRad="50800" dist="38100" dir="8100000" algn="tr" rotWithShape="0">
              <a:prstClr val="black">
                <a:alpha val="40000"/>
              </a:prstClr>
            </a:outerShdw>
          </a:effectLst>
        </p:spPr>
      </p:pic>
      <p:sp>
        <p:nvSpPr>
          <p:cNvPr id="27" name="object 3">
            <a:extLst>
              <a:ext uri="{FF2B5EF4-FFF2-40B4-BE49-F238E27FC236}">
                <a16:creationId xmlns:a16="http://schemas.microsoft.com/office/drawing/2014/main" id="{CEE07716-06C6-460F-AE4E-27B5C3341CA7}"/>
              </a:ext>
            </a:extLst>
          </p:cNvPr>
          <p:cNvSpPr txBox="1"/>
          <p:nvPr/>
        </p:nvSpPr>
        <p:spPr>
          <a:xfrm>
            <a:off x="2308485" y="1462910"/>
            <a:ext cx="3083654" cy="1968488"/>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An eight-digit verification code will be sent to the email address used during the sign-up</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You’ll need to toggle to the email account that you used to set up the CT.gov account with to acquire the code and then enter it here. The code is valid for 15 minutes</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After you enter the code, click “</a:t>
            </a:r>
            <a:r>
              <a:rPr lang="en-US" sz="900" b="1" spc="-5">
                <a:solidFill>
                  <a:srgbClr val="1A1A1A"/>
                </a:solidFill>
                <a:cs typeface="Ubuntu"/>
              </a:rPr>
              <a:t>VERIFY”</a:t>
            </a:r>
            <a:r>
              <a:rPr lang="en-US" sz="900" spc="-5">
                <a:solidFill>
                  <a:srgbClr val="1A1A1A"/>
                </a:solidFill>
                <a:cs typeface="Ubuntu"/>
              </a:rPr>
              <a:t>, highlighted here with a</a:t>
            </a:r>
            <a:r>
              <a:rPr lang="en-US" sz="900" b="1" spc="-5">
                <a:solidFill>
                  <a:srgbClr val="1A1A1A"/>
                </a:solidFill>
                <a:cs typeface="Ubuntu"/>
              </a:rPr>
              <a:t> </a:t>
            </a:r>
            <a:r>
              <a:rPr lang="en-US" sz="900" b="1" spc="-5">
                <a:solidFill>
                  <a:srgbClr val="FF0000"/>
                </a:solidFill>
                <a:cs typeface="Ubuntu"/>
              </a:rPr>
              <a:t>red box</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NOTE: You can use the “Skip” link to bypass the verification step as the system allows for 3 grace sign-in attempts before the system will force verification</a:t>
            </a:r>
          </a:p>
          <a:p>
            <a:pPr marL="60325">
              <a:spcBef>
                <a:spcPts val="670"/>
              </a:spcBef>
              <a:tabLst>
                <a:tab pos="189865" algn="l"/>
                <a:tab pos="190500" algn="l"/>
              </a:tabLst>
            </a:pPr>
            <a:endParaRPr lang="en-US" sz="900" spc="-5">
              <a:solidFill>
                <a:srgbClr val="1A1A1A"/>
              </a:solidFill>
              <a:cs typeface="Ubuntu"/>
            </a:endParaRPr>
          </a:p>
        </p:txBody>
      </p:sp>
      <p:sp>
        <p:nvSpPr>
          <p:cNvPr id="69" name="object 3">
            <a:extLst>
              <a:ext uri="{FF2B5EF4-FFF2-40B4-BE49-F238E27FC236}">
                <a16:creationId xmlns:a16="http://schemas.microsoft.com/office/drawing/2014/main" id="{4DE3AF07-0ACB-4943-A610-3CD6EE42BC2E}"/>
              </a:ext>
            </a:extLst>
          </p:cNvPr>
          <p:cNvSpPr txBox="1"/>
          <p:nvPr/>
        </p:nvSpPr>
        <p:spPr>
          <a:xfrm>
            <a:off x="252581" y="4824163"/>
            <a:ext cx="3227762" cy="1047723"/>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Locate the email from </a:t>
            </a:r>
            <a:r>
              <a:rPr lang="en-US" sz="900" spc="-5">
                <a:solidFill>
                  <a:srgbClr val="1A1A1A"/>
                </a:solidFill>
                <a:cs typeface="Ubuntu"/>
                <a:hlinkClick r:id="rId5"/>
              </a:rPr>
              <a:t>do-not-reply-account@notification.ct.gov</a:t>
            </a:r>
            <a:r>
              <a:rPr lang="en-US" sz="900" spc="-5">
                <a:solidFill>
                  <a:srgbClr val="1A1A1A"/>
                </a:solidFill>
                <a:cs typeface="Ubuntu"/>
              </a:rPr>
              <a: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Highlight the verification with your mouse or write down the code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Toggle back to the CT.gov verification screen and enter the code</a:t>
            </a:r>
          </a:p>
          <a:p>
            <a:pPr marL="60325">
              <a:lnSpc>
                <a:spcPct val="100000"/>
              </a:lnSpc>
              <a:spcBef>
                <a:spcPts val="670"/>
              </a:spcBef>
              <a:tabLst>
                <a:tab pos="189865" algn="l"/>
                <a:tab pos="190500" algn="l"/>
              </a:tabLst>
            </a:pPr>
            <a:endParaRPr lang="en-US" sz="900" spc="-5">
              <a:solidFill>
                <a:srgbClr val="1A1A1A"/>
              </a:solidFill>
              <a:cs typeface="Ubuntu"/>
            </a:endParaRPr>
          </a:p>
        </p:txBody>
      </p:sp>
      <p:sp>
        <p:nvSpPr>
          <p:cNvPr id="38" name="object 3">
            <a:extLst>
              <a:ext uri="{FF2B5EF4-FFF2-40B4-BE49-F238E27FC236}">
                <a16:creationId xmlns:a16="http://schemas.microsoft.com/office/drawing/2014/main" id="{B17D3064-5E28-493F-9294-5D8FF9ADEEBD}"/>
              </a:ext>
            </a:extLst>
          </p:cNvPr>
          <p:cNvSpPr txBox="1"/>
          <p:nvPr/>
        </p:nvSpPr>
        <p:spPr>
          <a:xfrm>
            <a:off x="3581291" y="7984486"/>
            <a:ext cx="3355715" cy="909223"/>
          </a:xfrm>
          <a:prstGeom prst="rect">
            <a:avLst/>
          </a:prstGeom>
          <a:solidFill>
            <a:schemeClr val="bg1"/>
          </a:solidFill>
          <a:ln w="19050">
            <a:noFill/>
          </a:ln>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Using the credentials, you just set up, enter your:</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Username OR email address, and </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Password</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Click the “</a:t>
            </a:r>
            <a:r>
              <a:rPr lang="en-US" sz="900" b="1" spc="-5">
                <a:solidFill>
                  <a:srgbClr val="1A1A1A"/>
                </a:solidFill>
              </a:rPr>
              <a:t>LOG IN”</a:t>
            </a:r>
            <a:r>
              <a:rPr lang="en-US" sz="900" spc="-5">
                <a:solidFill>
                  <a:srgbClr val="1A1A1A"/>
                </a:solidFill>
              </a:rPr>
              <a:t> button, highlighted here with a </a:t>
            </a:r>
            <a:r>
              <a:rPr lang="en-US" sz="900" b="1" spc="-5">
                <a:solidFill>
                  <a:srgbClr val="FF0000"/>
                </a:solidFill>
              </a:rPr>
              <a:t>red box</a:t>
            </a:r>
          </a:p>
        </p:txBody>
      </p:sp>
      <p:cxnSp>
        <p:nvCxnSpPr>
          <p:cNvPr id="34" name="Connector: Elbow 33">
            <a:extLst>
              <a:ext uri="{FF2B5EF4-FFF2-40B4-BE49-F238E27FC236}">
                <a16:creationId xmlns:a16="http://schemas.microsoft.com/office/drawing/2014/main" id="{C1239C5D-E1E7-4B96-BFC5-EDD0CAA4772A}"/>
              </a:ext>
            </a:extLst>
          </p:cNvPr>
          <p:cNvCxnSpPr>
            <a:cxnSpLocks/>
          </p:cNvCxnSpPr>
          <p:nvPr/>
        </p:nvCxnSpPr>
        <p:spPr>
          <a:xfrm>
            <a:off x="2514200" y="3512853"/>
            <a:ext cx="3083654" cy="685158"/>
          </a:xfrm>
          <a:prstGeom prst="bentConnector3">
            <a:avLst>
              <a:gd name="adj1" fmla="val 100019"/>
            </a:avLst>
          </a:prstGeom>
          <a:ln w="28575">
            <a:solidFill>
              <a:srgbClr val="67823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C644AD3-078A-41D5-9284-46C71DD169C0}"/>
              </a:ext>
            </a:extLst>
          </p:cNvPr>
          <p:cNvCxnSpPr>
            <a:cxnSpLocks/>
          </p:cNvCxnSpPr>
          <p:nvPr/>
        </p:nvCxnSpPr>
        <p:spPr>
          <a:xfrm rot="10800000" flipV="1">
            <a:off x="1733341" y="6310057"/>
            <a:ext cx="1747004" cy="246492"/>
          </a:xfrm>
          <a:prstGeom prst="bentConnector3">
            <a:avLst>
              <a:gd name="adj1" fmla="val 99753"/>
            </a:avLst>
          </a:prstGeom>
          <a:ln w="28575">
            <a:solidFill>
              <a:srgbClr val="67823A"/>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5BD761E-29A7-4CA2-98A8-BEAFB6524726}"/>
              </a:ext>
            </a:extLst>
          </p:cNvPr>
          <p:cNvPicPr>
            <a:picLocks noChangeAspect="1"/>
          </p:cNvPicPr>
          <p:nvPr/>
        </p:nvPicPr>
        <p:blipFill>
          <a:blip r:embed="rId6"/>
          <a:stretch>
            <a:fillRect/>
          </a:stretch>
        </p:blipFill>
        <p:spPr>
          <a:xfrm>
            <a:off x="626150" y="1455648"/>
            <a:ext cx="1548398" cy="2704087"/>
          </a:xfrm>
          <a:prstGeom prst="rect">
            <a:avLst/>
          </a:prstGeom>
          <a:ln w="22225">
            <a:solidFill>
              <a:srgbClr val="67823A"/>
            </a:solidFill>
          </a:ln>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B6AC9F4A-7C3C-4A59-8CA4-FC600E381FC1}"/>
              </a:ext>
            </a:extLst>
          </p:cNvPr>
          <p:cNvPicPr>
            <a:picLocks noChangeAspect="1"/>
          </p:cNvPicPr>
          <p:nvPr/>
        </p:nvPicPr>
        <p:blipFill rotWithShape="1">
          <a:blip r:embed="rId7"/>
          <a:srcRect t="4624"/>
          <a:stretch/>
        </p:blipFill>
        <p:spPr>
          <a:xfrm>
            <a:off x="3650944" y="4400671"/>
            <a:ext cx="3756415" cy="2293994"/>
          </a:xfrm>
          <a:prstGeom prst="rect">
            <a:avLst/>
          </a:prstGeom>
          <a:ln w="25400">
            <a:solidFill>
              <a:srgbClr val="67823A"/>
            </a:solidFill>
          </a:ln>
          <a:effectLst>
            <a:outerShdw blurRad="50800" dist="38100" dir="8100000" algn="tr" rotWithShape="0">
              <a:prstClr val="black">
                <a:alpha val="40000"/>
              </a:prstClr>
            </a:outerShdw>
          </a:effectLst>
        </p:spPr>
      </p:pic>
      <p:sp>
        <p:nvSpPr>
          <p:cNvPr id="37" name="Rectangle 36">
            <a:extLst>
              <a:ext uri="{FF2B5EF4-FFF2-40B4-BE49-F238E27FC236}">
                <a16:creationId xmlns:a16="http://schemas.microsoft.com/office/drawing/2014/main" id="{77252851-6C5A-4318-89F9-34D9E4E679F3}"/>
              </a:ext>
            </a:extLst>
          </p:cNvPr>
          <p:cNvSpPr/>
          <p:nvPr/>
        </p:nvSpPr>
        <p:spPr>
          <a:xfrm>
            <a:off x="626150" y="8689137"/>
            <a:ext cx="1275578" cy="264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4BE36B3-0346-42C8-800E-C8B5FDF8337D}"/>
              </a:ext>
            </a:extLst>
          </p:cNvPr>
          <p:cNvSpPr/>
          <p:nvPr/>
        </p:nvSpPr>
        <p:spPr>
          <a:xfrm>
            <a:off x="730045" y="3399503"/>
            <a:ext cx="1371600" cy="36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object 17">
            <a:extLst>
              <a:ext uri="{FF2B5EF4-FFF2-40B4-BE49-F238E27FC236}">
                <a16:creationId xmlns:a16="http://schemas.microsoft.com/office/drawing/2014/main" id="{A269C3F4-8DD4-46E5-8811-A88734418415}"/>
              </a:ext>
            </a:extLst>
          </p:cNvPr>
          <p:cNvGrpSpPr/>
          <p:nvPr/>
        </p:nvGrpSpPr>
        <p:grpSpPr>
          <a:xfrm>
            <a:off x="152400" y="884313"/>
            <a:ext cx="7467600" cy="145384"/>
            <a:chOff x="514350" y="1079500"/>
            <a:chExt cx="6662420" cy="12700"/>
          </a:xfrm>
        </p:grpSpPr>
        <p:sp>
          <p:nvSpPr>
            <p:cNvPr id="24" name="object 18">
              <a:extLst>
                <a:ext uri="{FF2B5EF4-FFF2-40B4-BE49-F238E27FC236}">
                  <a16:creationId xmlns:a16="http://schemas.microsoft.com/office/drawing/2014/main" id="{EDA5A330-8EE2-40B6-8447-97C31D906DC5}"/>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67823A"/>
              </a:solidFill>
              <a:prstDash val="dot"/>
            </a:ln>
          </p:spPr>
          <p:txBody>
            <a:bodyPr wrap="square" lIns="0" tIns="0" rIns="0" bIns="0" rtlCol="0"/>
            <a:lstStyle/>
            <a:p>
              <a:endParaRPr>
                <a:solidFill>
                  <a:srgbClr val="0092B3"/>
                </a:solidFill>
              </a:endParaRPr>
            </a:p>
          </p:txBody>
        </p:sp>
        <p:sp>
          <p:nvSpPr>
            <p:cNvPr id="29" name="object 19">
              <a:extLst>
                <a:ext uri="{FF2B5EF4-FFF2-40B4-BE49-F238E27FC236}">
                  <a16:creationId xmlns:a16="http://schemas.microsoft.com/office/drawing/2014/main" id="{7C24F39E-32DA-465A-AFF2-ACF16FC29D2B}"/>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67823A"/>
              </a:solidFill>
            </a:ln>
          </p:spPr>
          <p:txBody>
            <a:bodyPr wrap="square" lIns="0" tIns="0" rIns="0" bIns="0" rtlCol="0"/>
            <a:lstStyle/>
            <a:p>
              <a:endParaRPr>
                <a:solidFill>
                  <a:srgbClr val="0092B3"/>
                </a:solidFill>
              </a:endParaRPr>
            </a:p>
          </p:txBody>
        </p:sp>
      </p:grpSp>
      <p:sp>
        <p:nvSpPr>
          <p:cNvPr id="33" name="Rectangle: Rounded Corners 32">
            <a:extLst>
              <a:ext uri="{FF2B5EF4-FFF2-40B4-BE49-F238E27FC236}">
                <a16:creationId xmlns:a16="http://schemas.microsoft.com/office/drawing/2014/main" id="{F3E1581F-FB4D-4F1F-A175-30ADC505476A}"/>
              </a:ext>
            </a:extLst>
          </p:cNvPr>
          <p:cNvSpPr/>
          <p:nvPr/>
        </p:nvSpPr>
        <p:spPr>
          <a:xfrm>
            <a:off x="6249725" y="9717838"/>
            <a:ext cx="1237073" cy="233609"/>
          </a:xfrm>
          <a:prstGeom prst="roundRect">
            <a:avLst/>
          </a:prstGeom>
          <a:solidFill>
            <a:srgbClr val="67823A"/>
          </a:solidFill>
          <a:ln>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19" name="TextBox 18">
            <a:extLst>
              <a:ext uri="{FF2B5EF4-FFF2-40B4-BE49-F238E27FC236}">
                <a16:creationId xmlns:a16="http://schemas.microsoft.com/office/drawing/2014/main" id="{A7FF9E47-BB2E-48A0-BB7D-730329EB26E7}"/>
              </a:ext>
            </a:extLst>
          </p:cNvPr>
          <p:cNvSpPr txBox="1"/>
          <p:nvPr/>
        </p:nvSpPr>
        <p:spPr>
          <a:xfrm>
            <a:off x="110387" y="337852"/>
            <a:ext cx="5915517" cy="307777"/>
          </a:xfrm>
          <a:prstGeom prst="rect">
            <a:avLst/>
          </a:prstGeom>
          <a:noFill/>
        </p:spPr>
        <p:txBody>
          <a:bodyPr wrap="square" rtlCol="0">
            <a:spAutoFit/>
          </a:bodyPr>
          <a:lstStyle/>
          <a:p>
            <a:pPr algn="just"/>
            <a:r>
              <a:rPr lang="en-US" sz="1400" b="1">
                <a:solidFill>
                  <a:srgbClr val="67823A"/>
                </a:solidFill>
                <a:latin typeface="Arial" panose="020B0604020202020204" pitchFamily="34" charset="0"/>
                <a:cs typeface="Arial" panose="020B0604020202020204" pitchFamily="34" charset="0"/>
              </a:rPr>
              <a:t>Employers Responding to a </a:t>
            </a:r>
            <a:r>
              <a:rPr lang="en-US" sz="1400" b="1">
                <a:solidFill>
                  <a:srgbClr val="09538B"/>
                </a:solidFill>
                <a:latin typeface="Arial" panose="020B0604020202020204" pitchFamily="34" charset="0"/>
                <a:cs typeface="Arial" panose="020B0604020202020204" pitchFamily="34" charset="0"/>
              </a:rPr>
              <a:t>Connecticut</a:t>
            </a:r>
            <a:r>
              <a:rPr lang="en-US" sz="1400" b="1">
                <a:solidFill>
                  <a:srgbClr val="0092B3"/>
                </a:solidFill>
                <a:latin typeface="Arial" panose="020B0604020202020204" pitchFamily="34" charset="0"/>
                <a:cs typeface="Arial" panose="020B0604020202020204" pitchFamily="34" charset="0"/>
              </a:rPr>
              <a:t> </a:t>
            </a:r>
            <a:r>
              <a:rPr lang="en-US" sz="1400" b="1">
                <a:solidFill>
                  <a:srgbClr val="09538B"/>
                </a:solidFill>
                <a:latin typeface="Arial" panose="020B0604020202020204" pitchFamily="34" charset="0"/>
                <a:cs typeface="Arial" panose="020B0604020202020204" pitchFamily="34" charset="0"/>
              </a:rPr>
              <a:t>Paid Leave </a:t>
            </a:r>
            <a:r>
              <a:rPr lang="en-US" sz="1400" b="1">
                <a:solidFill>
                  <a:srgbClr val="67823A"/>
                </a:solidFill>
                <a:latin typeface="Arial" panose="020B0604020202020204" pitchFamily="34" charset="0"/>
                <a:cs typeface="Arial" panose="020B0604020202020204" pitchFamily="34" charset="0"/>
              </a:rPr>
              <a:t>Appeal</a:t>
            </a:r>
            <a:endParaRPr lang="en-US" b="1">
              <a:solidFill>
                <a:srgbClr val="67823A"/>
              </a:solidFill>
              <a:latin typeface="Arial" panose="020B0604020202020204" pitchFamily="34" charset="0"/>
              <a:cs typeface="Arial" panose="020B0604020202020204" pitchFamily="34" charset="0"/>
            </a:endParaRPr>
          </a:p>
        </p:txBody>
      </p:sp>
      <p:pic>
        <p:nvPicPr>
          <p:cNvPr id="20" name="Picture 2">
            <a:extLst>
              <a:ext uri="{FF2B5EF4-FFF2-40B4-BE49-F238E27FC236}">
                <a16:creationId xmlns:a16="http://schemas.microsoft.com/office/drawing/2014/main" id="{90E2DBAC-F92D-4E5A-BA4D-16C0337D56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FD4AA5B-363A-4E2E-9850-622AF19F3129}"/>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5" name="Slide Number Placeholder 4">
            <a:extLst>
              <a:ext uri="{FF2B5EF4-FFF2-40B4-BE49-F238E27FC236}">
                <a16:creationId xmlns:a16="http://schemas.microsoft.com/office/drawing/2014/main" id="{D4E219EF-B1BC-4C65-B8D7-4597D7AD8FD0}"/>
              </a:ext>
            </a:extLst>
          </p:cNvPr>
          <p:cNvSpPr>
            <a:spLocks noGrp="1"/>
          </p:cNvSpPr>
          <p:nvPr>
            <p:ph type="sldNum" sz="quarter" idx="7"/>
          </p:nvPr>
        </p:nvSpPr>
        <p:spPr/>
        <p:txBody>
          <a:bodyPr/>
          <a:lstStyle/>
          <a:p>
            <a:fld id="{B6F15528-21DE-4FAA-801E-634DDDAF4B2B}" type="slidenum">
              <a:rPr lang="en-US" smtClean="0"/>
              <a:t>2</a:t>
            </a:fld>
            <a:endParaRPr lang="en-US"/>
          </a:p>
        </p:txBody>
      </p:sp>
    </p:spTree>
    <p:custDataLst>
      <p:tags r:id="rId1"/>
    </p:custDataLst>
    <p:extLst>
      <p:ext uri="{BB962C8B-B14F-4D97-AF65-F5344CB8AC3E}">
        <p14:creationId xmlns:p14="http://schemas.microsoft.com/office/powerpoint/2010/main" val="8792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9FE8B3-57A0-4114-8491-92BD45475B06}"/>
              </a:ext>
            </a:extLst>
          </p:cNvPr>
          <p:cNvGrpSpPr/>
          <p:nvPr/>
        </p:nvGrpSpPr>
        <p:grpSpPr>
          <a:xfrm>
            <a:off x="193201" y="4253882"/>
            <a:ext cx="7309613" cy="2084250"/>
            <a:chOff x="193201" y="4253882"/>
            <a:chExt cx="7309613" cy="2084250"/>
          </a:xfrm>
        </p:grpSpPr>
        <p:pic>
          <p:nvPicPr>
            <p:cNvPr id="15" name="Picture 14">
              <a:extLst>
                <a:ext uri="{FF2B5EF4-FFF2-40B4-BE49-F238E27FC236}">
                  <a16:creationId xmlns:a16="http://schemas.microsoft.com/office/drawing/2014/main" id="{107F8ABF-2597-4276-A71E-6642200A525E}"/>
                </a:ext>
              </a:extLst>
            </p:cNvPr>
            <p:cNvPicPr>
              <a:picLocks noChangeAspect="1"/>
            </p:cNvPicPr>
            <p:nvPr/>
          </p:nvPicPr>
          <p:blipFill>
            <a:blip r:embed="rId4"/>
            <a:stretch>
              <a:fillRect/>
            </a:stretch>
          </p:blipFill>
          <p:spPr>
            <a:xfrm>
              <a:off x="374201" y="4389177"/>
              <a:ext cx="7128613" cy="1948955"/>
            </a:xfrm>
            <a:prstGeom prst="rect">
              <a:avLst/>
            </a:prstGeom>
            <a:noFill/>
            <a:ln w="28575">
              <a:solidFill>
                <a:srgbClr val="67823A"/>
              </a:solidFill>
            </a:ln>
            <a:effectLst>
              <a:outerShdw blurRad="50800" dist="38100" dir="8100000" algn="tr" rotWithShape="0">
                <a:prstClr val="black">
                  <a:alpha val="40000"/>
                </a:prstClr>
              </a:outerShdw>
            </a:effectLst>
          </p:spPr>
        </p:pic>
        <p:sp>
          <p:nvSpPr>
            <p:cNvPr id="20" name="object 3">
              <a:extLst>
                <a:ext uri="{FF2B5EF4-FFF2-40B4-BE49-F238E27FC236}">
                  <a16:creationId xmlns:a16="http://schemas.microsoft.com/office/drawing/2014/main" id="{F664686D-CCCA-488E-8589-1D5D2F811DC2}"/>
                </a:ext>
              </a:extLst>
            </p:cNvPr>
            <p:cNvSpPr txBox="1"/>
            <p:nvPr/>
          </p:nvSpPr>
          <p:spPr>
            <a:xfrm>
              <a:off x="3395634" y="4253882"/>
              <a:ext cx="3184582" cy="1691489"/>
            </a:xfrm>
            <a:prstGeom prst="rect">
              <a:avLst/>
            </a:prstGeom>
            <a:solidFill>
              <a:schemeClr val="bg1"/>
            </a:solidFill>
            <a:ln>
              <a:solidFill>
                <a:srgbClr val="67823A"/>
              </a:solidFill>
            </a:ln>
          </p:spPr>
          <p:txBody>
            <a:bodyPr vert="horz" wrap="square" lIns="0" tIns="85090" rIns="0" bIns="0" rtlCol="0">
              <a:spAutoFit/>
            </a:bodyPr>
            <a:lstStyle/>
            <a:p>
              <a:pPr marL="60325">
                <a:spcBef>
                  <a:spcPts val="670"/>
                </a:spcBef>
                <a:tabLst>
                  <a:tab pos="189865" algn="l"/>
                  <a:tab pos="190500" algn="l"/>
                </a:tabLst>
              </a:pPr>
              <a:r>
                <a:rPr lang="en-US" sz="900" spc="-5" dirty="0">
                  <a:solidFill>
                    <a:srgbClr val="1A1A1A"/>
                  </a:solidFill>
                  <a:cs typeface="Ubuntu"/>
                </a:rPr>
                <a:t>From the “</a:t>
              </a:r>
              <a:r>
                <a:rPr lang="en-US" sz="900" b="1" spc="-5" dirty="0">
                  <a:solidFill>
                    <a:srgbClr val="1A1A1A"/>
                  </a:solidFill>
                  <a:cs typeface="Ubuntu"/>
                </a:rPr>
                <a:t>Appeals</a:t>
              </a:r>
              <a:r>
                <a:rPr lang="en-US" sz="900" spc="-5" dirty="0">
                  <a:solidFill>
                    <a:srgbClr val="1A1A1A"/>
                  </a:solidFill>
                  <a:cs typeface="Ubuntu"/>
                </a:rPr>
                <a:t>” tab, the Respondent can view the status of the appeal(s) filed against the affiliated entity. </a:t>
              </a:r>
            </a:p>
            <a:p>
              <a:pPr marL="60325">
                <a:spcBef>
                  <a:spcPts val="670"/>
                </a:spcBef>
                <a:tabLst>
                  <a:tab pos="189865" algn="l"/>
                  <a:tab pos="190500" algn="l"/>
                </a:tabLst>
              </a:pPr>
              <a:r>
                <a:rPr lang="en-US" sz="900" b="1" spc="-5" dirty="0">
                  <a:solidFill>
                    <a:srgbClr val="1A1A1A"/>
                  </a:solidFill>
                  <a:cs typeface="Ubuntu"/>
                </a:rPr>
                <a:t>To respond to an appeal by uploading documentation:</a:t>
              </a:r>
              <a:endParaRPr lang="en-US" sz="900" spc="-5" dirty="0">
                <a:solidFill>
                  <a:srgbClr val="1A1A1A"/>
                </a:solidFill>
                <a:cs typeface="Ubuntu"/>
              </a:endParaRPr>
            </a:p>
            <a:p>
              <a:pPr marL="171450" indent="57150">
                <a:spcBef>
                  <a:spcPts val="670"/>
                </a:spcBef>
                <a:tabLst>
                  <a:tab pos="189865" algn="l"/>
                  <a:tab pos="190500" algn="l"/>
                </a:tabLst>
              </a:pPr>
              <a:r>
                <a:rPr lang="en-US" sz="900" spc="-5" dirty="0">
                  <a:solidFill>
                    <a:srgbClr val="1A1A1A"/>
                  </a:solidFill>
                  <a:cs typeface="Ubuntu"/>
                </a:rPr>
                <a:t>   Begin by clicking once on the appeal name from the listing</a:t>
              </a:r>
            </a:p>
            <a:p>
              <a:pPr marL="171450" indent="3175">
                <a:spcBef>
                  <a:spcPts val="670"/>
                </a:spcBef>
                <a:tabLst>
                  <a:tab pos="189865" algn="l"/>
                  <a:tab pos="190500" algn="l"/>
                </a:tabLst>
              </a:pPr>
              <a:endParaRPr lang="en-US" sz="900" spc="-5" dirty="0">
                <a:solidFill>
                  <a:srgbClr val="1A1A1A"/>
                </a:solidFill>
                <a:cs typeface="Ubuntu"/>
              </a:endParaRPr>
            </a:p>
            <a:p>
              <a:pPr marL="171450" indent="3175">
                <a:spcBef>
                  <a:spcPts val="670"/>
                </a:spcBef>
                <a:tabLst>
                  <a:tab pos="189865" algn="l"/>
                  <a:tab pos="190500" algn="l"/>
                </a:tabLst>
              </a:pPr>
              <a:r>
                <a:rPr lang="en-US" sz="900" spc="-5" dirty="0">
                  <a:solidFill>
                    <a:srgbClr val="1A1A1A"/>
                  </a:solidFill>
                  <a:cs typeface="Ubuntu"/>
                </a:rPr>
                <a:t>Note : Functionality that will be added - If an employer needs to file their own appeal against the CTPL Authority, they can do so by clicking selecting “Submit an Appeal” from the User Profile dropdown menu.</a:t>
              </a:r>
            </a:p>
          </p:txBody>
        </p:sp>
        <p:pic>
          <p:nvPicPr>
            <p:cNvPr id="31" name="Graphic 30" descr="Badge 1 with solid fill">
              <a:extLst>
                <a:ext uri="{FF2B5EF4-FFF2-40B4-BE49-F238E27FC236}">
                  <a16:creationId xmlns:a16="http://schemas.microsoft.com/office/drawing/2014/main" id="{D62E7B1A-FC40-4906-9617-A179F7B102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286" y="4862574"/>
              <a:ext cx="241300" cy="241300"/>
            </a:xfrm>
            <a:prstGeom prst="rect">
              <a:avLst/>
            </a:prstGeom>
          </p:spPr>
        </p:pic>
        <p:pic>
          <p:nvPicPr>
            <p:cNvPr id="29" name="Graphic 28" descr="Badge 1 with solid fill">
              <a:extLst>
                <a:ext uri="{FF2B5EF4-FFF2-40B4-BE49-F238E27FC236}">
                  <a16:creationId xmlns:a16="http://schemas.microsoft.com/office/drawing/2014/main" id="{CCE58170-EFC4-4167-85DB-251D2D8B3A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201" y="5927887"/>
              <a:ext cx="241300" cy="241300"/>
            </a:xfrm>
            <a:prstGeom prst="rect">
              <a:avLst/>
            </a:prstGeom>
          </p:spPr>
        </p:pic>
        <p:sp>
          <p:nvSpPr>
            <p:cNvPr id="7" name="Rectangle 6">
              <a:extLst>
                <a:ext uri="{FF2B5EF4-FFF2-40B4-BE49-F238E27FC236}">
                  <a16:creationId xmlns:a16="http://schemas.microsoft.com/office/drawing/2014/main" id="{60167DE4-C64E-47C6-BB9C-10BB1661DF4F}"/>
                </a:ext>
              </a:extLst>
            </p:cNvPr>
            <p:cNvSpPr/>
            <p:nvPr/>
          </p:nvSpPr>
          <p:spPr>
            <a:xfrm>
              <a:off x="6649372" y="5483796"/>
              <a:ext cx="853442" cy="344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object 17">
            <a:extLst>
              <a:ext uri="{FF2B5EF4-FFF2-40B4-BE49-F238E27FC236}">
                <a16:creationId xmlns:a16="http://schemas.microsoft.com/office/drawing/2014/main" id="{83870BEC-5C55-4E2E-9E4D-CAB3E8FEA5A3}"/>
              </a:ext>
            </a:extLst>
          </p:cNvPr>
          <p:cNvGrpSpPr/>
          <p:nvPr/>
        </p:nvGrpSpPr>
        <p:grpSpPr>
          <a:xfrm>
            <a:off x="152400" y="884313"/>
            <a:ext cx="7467600" cy="145384"/>
            <a:chOff x="514350" y="1079500"/>
            <a:chExt cx="6662420" cy="12700"/>
          </a:xfrm>
        </p:grpSpPr>
        <p:sp>
          <p:nvSpPr>
            <p:cNvPr id="25" name="object 18">
              <a:extLst>
                <a:ext uri="{FF2B5EF4-FFF2-40B4-BE49-F238E27FC236}">
                  <a16:creationId xmlns:a16="http://schemas.microsoft.com/office/drawing/2014/main" id="{7F7C0A51-7FF5-41BF-A9C4-1C4E7CD7B300}"/>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67823A"/>
              </a:solidFill>
              <a:prstDash val="dot"/>
            </a:ln>
          </p:spPr>
          <p:txBody>
            <a:bodyPr wrap="square" lIns="0" tIns="0" rIns="0" bIns="0" rtlCol="0"/>
            <a:lstStyle/>
            <a:p>
              <a:endParaRPr>
                <a:solidFill>
                  <a:srgbClr val="0092B3"/>
                </a:solidFill>
              </a:endParaRPr>
            </a:p>
          </p:txBody>
        </p:sp>
        <p:sp>
          <p:nvSpPr>
            <p:cNvPr id="28" name="object 19">
              <a:extLst>
                <a:ext uri="{FF2B5EF4-FFF2-40B4-BE49-F238E27FC236}">
                  <a16:creationId xmlns:a16="http://schemas.microsoft.com/office/drawing/2014/main" id="{4E76B1AD-6921-459D-BEB3-8C3DBD323227}"/>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67823A"/>
              </a:solidFill>
            </a:ln>
          </p:spPr>
          <p:txBody>
            <a:bodyPr wrap="square" lIns="0" tIns="0" rIns="0" bIns="0" rtlCol="0"/>
            <a:lstStyle/>
            <a:p>
              <a:endParaRPr>
                <a:solidFill>
                  <a:srgbClr val="0092B3"/>
                </a:solidFill>
              </a:endParaRPr>
            </a:p>
          </p:txBody>
        </p:sp>
      </p:grpSp>
      <p:sp>
        <p:nvSpPr>
          <p:cNvPr id="12" name="TextBox 11">
            <a:extLst>
              <a:ext uri="{FF2B5EF4-FFF2-40B4-BE49-F238E27FC236}">
                <a16:creationId xmlns:a16="http://schemas.microsoft.com/office/drawing/2014/main" id="{3A05D5D5-E8FC-42DF-9428-FCC90AA9A060}"/>
              </a:ext>
            </a:extLst>
          </p:cNvPr>
          <p:cNvSpPr txBox="1"/>
          <p:nvPr/>
        </p:nvSpPr>
        <p:spPr>
          <a:xfrm>
            <a:off x="110387" y="337852"/>
            <a:ext cx="5915517" cy="307777"/>
          </a:xfrm>
          <a:prstGeom prst="rect">
            <a:avLst/>
          </a:prstGeom>
          <a:noFill/>
        </p:spPr>
        <p:txBody>
          <a:bodyPr wrap="square" rtlCol="0">
            <a:spAutoFit/>
          </a:bodyPr>
          <a:lstStyle/>
          <a:p>
            <a:pPr algn="just"/>
            <a:r>
              <a:rPr lang="en-US" sz="1400" b="1">
                <a:solidFill>
                  <a:srgbClr val="67823A"/>
                </a:solidFill>
                <a:latin typeface="Arial" panose="020B0604020202020204" pitchFamily="34" charset="0"/>
                <a:cs typeface="Arial" panose="020B0604020202020204" pitchFamily="34" charset="0"/>
              </a:rPr>
              <a:t>Employers Responding to a </a:t>
            </a:r>
            <a:r>
              <a:rPr lang="en-US" sz="1400" b="1">
                <a:solidFill>
                  <a:srgbClr val="09538B"/>
                </a:solidFill>
                <a:latin typeface="Arial" panose="020B0604020202020204" pitchFamily="34" charset="0"/>
                <a:cs typeface="Arial" panose="020B0604020202020204" pitchFamily="34" charset="0"/>
              </a:rPr>
              <a:t>Connecticut</a:t>
            </a:r>
            <a:r>
              <a:rPr lang="en-US" sz="1400" b="1">
                <a:solidFill>
                  <a:srgbClr val="0092B3"/>
                </a:solidFill>
                <a:latin typeface="Arial" panose="020B0604020202020204" pitchFamily="34" charset="0"/>
                <a:cs typeface="Arial" panose="020B0604020202020204" pitchFamily="34" charset="0"/>
              </a:rPr>
              <a:t> </a:t>
            </a:r>
            <a:r>
              <a:rPr lang="en-US" sz="1400" b="1">
                <a:solidFill>
                  <a:srgbClr val="09538B"/>
                </a:solidFill>
                <a:latin typeface="Arial" panose="020B0604020202020204" pitchFamily="34" charset="0"/>
                <a:cs typeface="Arial" panose="020B0604020202020204" pitchFamily="34" charset="0"/>
              </a:rPr>
              <a:t>Paid Leave </a:t>
            </a:r>
            <a:r>
              <a:rPr lang="en-US" sz="1400" b="1">
                <a:solidFill>
                  <a:srgbClr val="67823A"/>
                </a:solidFill>
                <a:latin typeface="Arial" panose="020B0604020202020204" pitchFamily="34" charset="0"/>
                <a:cs typeface="Arial" panose="020B0604020202020204" pitchFamily="34" charset="0"/>
              </a:rPr>
              <a:t>Appeal</a:t>
            </a:r>
            <a:endParaRPr lang="en-US" b="1">
              <a:solidFill>
                <a:srgbClr val="67823A"/>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F6DAEF44-B53D-495B-9675-7D26A82853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28C313-8389-4066-BDCB-C86FAC6DDAA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21" name="Rectangle 20">
            <a:extLst>
              <a:ext uri="{FF2B5EF4-FFF2-40B4-BE49-F238E27FC236}">
                <a16:creationId xmlns:a16="http://schemas.microsoft.com/office/drawing/2014/main" id="{4BE78406-4647-45DC-A4E6-98ACBE89E59F}"/>
              </a:ext>
            </a:extLst>
          </p:cNvPr>
          <p:cNvSpPr/>
          <p:nvPr/>
        </p:nvSpPr>
        <p:spPr>
          <a:xfrm>
            <a:off x="922080" y="5285812"/>
            <a:ext cx="516835" cy="15568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2" name="Picture 21">
            <a:extLst>
              <a:ext uri="{FF2B5EF4-FFF2-40B4-BE49-F238E27FC236}">
                <a16:creationId xmlns:a16="http://schemas.microsoft.com/office/drawing/2014/main" id="{94FD2ED2-8E66-4960-B042-4EDBA6B70DB0}"/>
              </a:ext>
            </a:extLst>
          </p:cNvPr>
          <p:cNvPicPr>
            <a:picLocks noChangeAspect="1"/>
          </p:cNvPicPr>
          <p:nvPr/>
        </p:nvPicPr>
        <p:blipFill rotWithShape="1">
          <a:blip r:embed="rId8"/>
          <a:srcRect t="266" r="14489"/>
          <a:stretch/>
        </p:blipFill>
        <p:spPr>
          <a:xfrm>
            <a:off x="416872" y="5975019"/>
            <a:ext cx="6049411" cy="190095"/>
          </a:xfrm>
          <a:prstGeom prst="rect">
            <a:avLst/>
          </a:prstGeom>
        </p:spPr>
      </p:pic>
      <p:pic>
        <p:nvPicPr>
          <p:cNvPr id="32" name="Picture 31">
            <a:extLst>
              <a:ext uri="{FF2B5EF4-FFF2-40B4-BE49-F238E27FC236}">
                <a16:creationId xmlns:a16="http://schemas.microsoft.com/office/drawing/2014/main" id="{5EB3415C-A9C9-42D1-A198-857F657F6371}"/>
              </a:ext>
            </a:extLst>
          </p:cNvPr>
          <p:cNvPicPr>
            <a:picLocks noChangeAspect="1"/>
          </p:cNvPicPr>
          <p:nvPr/>
        </p:nvPicPr>
        <p:blipFill>
          <a:blip r:embed="rId9"/>
          <a:stretch>
            <a:fillRect/>
          </a:stretch>
        </p:blipFill>
        <p:spPr>
          <a:xfrm>
            <a:off x="193201" y="6774053"/>
            <a:ext cx="5460447" cy="2841661"/>
          </a:xfrm>
          <a:prstGeom prst="rect">
            <a:avLst/>
          </a:prstGeom>
          <a:ln w="28575">
            <a:solidFill>
              <a:srgbClr val="67823A"/>
            </a:solidFill>
          </a:ln>
          <a:effectLst>
            <a:outerShdw blurRad="50800" dist="38100" dir="8100000" algn="tr" rotWithShape="0">
              <a:prstClr val="black">
                <a:alpha val="40000"/>
              </a:prstClr>
            </a:outerShdw>
          </a:effectLst>
        </p:spPr>
      </p:pic>
      <p:sp>
        <p:nvSpPr>
          <p:cNvPr id="33" name="object 3">
            <a:extLst>
              <a:ext uri="{FF2B5EF4-FFF2-40B4-BE49-F238E27FC236}">
                <a16:creationId xmlns:a16="http://schemas.microsoft.com/office/drawing/2014/main" id="{F7AA94CD-A70E-4AE5-AE80-2AB898727F65}"/>
              </a:ext>
            </a:extLst>
          </p:cNvPr>
          <p:cNvSpPr txBox="1"/>
          <p:nvPr/>
        </p:nvSpPr>
        <p:spPr>
          <a:xfrm>
            <a:off x="5079494" y="7209277"/>
            <a:ext cx="2181977" cy="680956"/>
          </a:xfrm>
          <a:prstGeom prst="rect">
            <a:avLst/>
          </a:prstGeom>
          <a:solidFill>
            <a:schemeClr val="bg1"/>
          </a:solidFill>
          <a:ln>
            <a:solidFill>
              <a:srgbClr val="67823A"/>
            </a:solidFill>
          </a:ln>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Once within the appeal record, </a:t>
            </a:r>
          </a:p>
          <a:p>
            <a:pPr marL="171450" indent="-111125">
              <a:spcBef>
                <a:spcPts val="670"/>
              </a:spcBef>
              <a:tabLst>
                <a:tab pos="189865" algn="l"/>
                <a:tab pos="190500" algn="l"/>
              </a:tabLst>
            </a:pPr>
            <a:r>
              <a:rPr lang="en-US" sz="900" spc="-5">
                <a:solidFill>
                  <a:srgbClr val="1A1A1A"/>
                </a:solidFill>
                <a:cs typeface="Ubuntu"/>
              </a:rPr>
              <a:t>	     Click on the “</a:t>
            </a:r>
            <a:r>
              <a:rPr lang="en-US" sz="900" b="1" spc="-5">
                <a:solidFill>
                  <a:srgbClr val="1A1A1A"/>
                </a:solidFill>
                <a:cs typeface="Ubuntu"/>
              </a:rPr>
              <a:t>Documentation</a:t>
            </a:r>
            <a:r>
              <a:rPr lang="en-US" sz="900" spc="-5">
                <a:solidFill>
                  <a:srgbClr val="1A1A1A"/>
                </a:solidFill>
                <a:cs typeface="Ubuntu"/>
              </a:rPr>
              <a:t>” tab</a:t>
            </a:r>
          </a:p>
          <a:p>
            <a:pPr marL="171450" indent="-111125">
              <a:spcBef>
                <a:spcPts val="670"/>
              </a:spcBef>
              <a:tabLst>
                <a:tab pos="189865" algn="l"/>
                <a:tab pos="190500" algn="l"/>
              </a:tabLst>
            </a:pPr>
            <a:endParaRPr lang="en-US" sz="900" spc="-5">
              <a:solidFill>
                <a:srgbClr val="1A1A1A"/>
              </a:solidFill>
              <a:cs typeface="Ubuntu"/>
            </a:endParaRPr>
          </a:p>
        </p:txBody>
      </p:sp>
      <p:pic>
        <p:nvPicPr>
          <p:cNvPr id="36" name="Graphic 35" descr="Badge with solid fill">
            <a:extLst>
              <a:ext uri="{FF2B5EF4-FFF2-40B4-BE49-F238E27FC236}">
                <a16:creationId xmlns:a16="http://schemas.microsoft.com/office/drawing/2014/main" id="{F3C73105-102F-4078-8E20-07742A6567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32364" y="7435621"/>
            <a:ext cx="277893" cy="277893"/>
          </a:xfrm>
          <a:prstGeom prst="rect">
            <a:avLst/>
          </a:prstGeom>
        </p:spPr>
      </p:pic>
      <p:sp>
        <p:nvSpPr>
          <p:cNvPr id="39" name="Rectangle 38">
            <a:extLst>
              <a:ext uri="{FF2B5EF4-FFF2-40B4-BE49-F238E27FC236}">
                <a16:creationId xmlns:a16="http://schemas.microsoft.com/office/drawing/2014/main" id="{322B0E7B-4E6F-40C0-A687-171142B94AD3}"/>
              </a:ext>
            </a:extLst>
          </p:cNvPr>
          <p:cNvSpPr/>
          <p:nvPr/>
        </p:nvSpPr>
        <p:spPr>
          <a:xfrm>
            <a:off x="715529" y="7557831"/>
            <a:ext cx="516835" cy="15568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35" name="Graphic 34" descr="Badge with solid fill">
            <a:extLst>
              <a:ext uri="{FF2B5EF4-FFF2-40B4-BE49-F238E27FC236}">
                <a16:creationId xmlns:a16="http://schemas.microsoft.com/office/drawing/2014/main" id="{1C43E2D9-754F-4007-A3F2-90150631A1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79494" y="7462055"/>
            <a:ext cx="277893" cy="277893"/>
          </a:xfrm>
          <a:prstGeom prst="rect">
            <a:avLst/>
          </a:prstGeom>
        </p:spPr>
      </p:pic>
      <p:grpSp>
        <p:nvGrpSpPr>
          <p:cNvPr id="43" name="Group 42">
            <a:extLst>
              <a:ext uri="{FF2B5EF4-FFF2-40B4-BE49-F238E27FC236}">
                <a16:creationId xmlns:a16="http://schemas.microsoft.com/office/drawing/2014/main" id="{D0D4CDD3-69AC-4F4C-8DD1-0E80C70969EE}"/>
              </a:ext>
            </a:extLst>
          </p:cNvPr>
          <p:cNvGrpSpPr/>
          <p:nvPr/>
        </p:nvGrpSpPr>
        <p:grpSpPr>
          <a:xfrm>
            <a:off x="193201" y="1284654"/>
            <a:ext cx="6860622" cy="2858341"/>
            <a:chOff x="193201" y="1284654"/>
            <a:chExt cx="6860622" cy="2858341"/>
          </a:xfrm>
        </p:grpSpPr>
        <p:pic>
          <p:nvPicPr>
            <p:cNvPr id="10" name="Picture 9">
              <a:extLst>
                <a:ext uri="{FF2B5EF4-FFF2-40B4-BE49-F238E27FC236}">
                  <a16:creationId xmlns:a16="http://schemas.microsoft.com/office/drawing/2014/main" id="{37EABF94-41AC-4FAC-A4A3-EE597B59A509}"/>
                </a:ext>
              </a:extLst>
            </p:cNvPr>
            <p:cNvPicPr>
              <a:picLocks noChangeAspect="1"/>
            </p:cNvPicPr>
            <p:nvPr/>
          </p:nvPicPr>
          <p:blipFill>
            <a:blip r:embed="rId12"/>
            <a:stretch>
              <a:fillRect/>
            </a:stretch>
          </p:blipFill>
          <p:spPr>
            <a:xfrm>
              <a:off x="193201" y="1284654"/>
              <a:ext cx="6456171" cy="2858341"/>
            </a:xfrm>
            <a:prstGeom prst="rect">
              <a:avLst/>
            </a:prstGeom>
            <a:ln w="28575">
              <a:solidFill>
                <a:srgbClr val="67823A"/>
              </a:solidFill>
            </a:ln>
            <a:effectLst>
              <a:outerShdw blurRad="50800" dist="38100" dir="8100000" algn="tr" rotWithShape="0">
                <a:prstClr val="black">
                  <a:alpha val="40000"/>
                </a:prstClr>
              </a:outerShdw>
            </a:effectLst>
          </p:spPr>
        </p:pic>
        <p:sp>
          <p:nvSpPr>
            <p:cNvPr id="3" name="Rectangle 2">
              <a:extLst>
                <a:ext uri="{FF2B5EF4-FFF2-40B4-BE49-F238E27FC236}">
                  <a16:creationId xmlns:a16="http://schemas.microsoft.com/office/drawing/2014/main" id="{6280A799-E137-47B0-9EE8-ABC308EDC0B0}"/>
                </a:ext>
              </a:extLst>
            </p:cNvPr>
            <p:cNvSpPr/>
            <p:nvPr/>
          </p:nvSpPr>
          <p:spPr>
            <a:xfrm>
              <a:off x="304800" y="2029269"/>
              <a:ext cx="516835" cy="15568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object 3">
              <a:extLst>
                <a:ext uri="{FF2B5EF4-FFF2-40B4-BE49-F238E27FC236}">
                  <a16:creationId xmlns:a16="http://schemas.microsoft.com/office/drawing/2014/main" id="{53439184-FCB0-4938-85EA-2298331236AA}"/>
                </a:ext>
              </a:extLst>
            </p:cNvPr>
            <p:cNvSpPr txBox="1"/>
            <p:nvPr/>
          </p:nvSpPr>
          <p:spPr>
            <a:xfrm>
              <a:off x="4253473" y="1420383"/>
              <a:ext cx="2800350" cy="2106987"/>
            </a:xfrm>
            <a:prstGeom prst="rect">
              <a:avLst/>
            </a:prstGeom>
            <a:solidFill>
              <a:schemeClr val="bg1"/>
            </a:solidFill>
            <a:ln>
              <a:solidFill>
                <a:srgbClr val="67823A"/>
              </a:solidFill>
            </a:ln>
          </p:spPr>
          <p:txBody>
            <a:bodyPr vert="horz" wrap="square" lIns="0" tIns="85090" rIns="0" bIns="0" rtlCol="0">
              <a:spAutoFit/>
            </a:bodyPr>
            <a:lstStyle/>
            <a:p>
              <a:pPr marL="60325">
                <a:spcBef>
                  <a:spcPts val="670"/>
                </a:spcBef>
                <a:tabLst>
                  <a:tab pos="189865" algn="l"/>
                  <a:tab pos="190500" algn="l"/>
                </a:tabLst>
              </a:pPr>
              <a:r>
                <a:rPr lang="en-US" sz="900" spc="-5" dirty="0">
                  <a:solidFill>
                    <a:srgbClr val="1A1A1A"/>
                  </a:solidFill>
                  <a:cs typeface="Ubuntu"/>
                </a:rPr>
                <a:t>Once logged into ct.gov, Private Plan Employers (also known as </a:t>
              </a:r>
              <a:r>
                <a:rPr lang="en-US" sz="900" b="1" spc="-5" dirty="0">
                  <a:solidFill>
                    <a:srgbClr val="1A1A1A"/>
                  </a:solidFill>
                  <a:cs typeface="Ubuntu"/>
                </a:rPr>
                <a:t>Respondents</a:t>
              </a:r>
              <a:r>
                <a:rPr lang="en-US" sz="900" spc="-5" dirty="0">
                  <a:solidFill>
                    <a:srgbClr val="1A1A1A"/>
                  </a:solidFill>
                  <a:cs typeface="Ubuntu"/>
                </a:rPr>
                <a:t>), will be brought to your </a:t>
              </a:r>
              <a:r>
                <a:rPr lang="en-US" sz="900" b="1" spc="-5" dirty="0">
                  <a:solidFill>
                    <a:srgbClr val="1A1A1A"/>
                  </a:solidFill>
                  <a:cs typeface="Ubuntu"/>
                </a:rPr>
                <a:t>Appeal Account Dashboard</a:t>
              </a:r>
              <a:r>
                <a:rPr lang="en-US" sz="900" spc="-5" dirty="0">
                  <a:solidFill>
                    <a:srgbClr val="1A1A1A"/>
                  </a:solidFill>
                  <a:cs typeface="Ubuntu"/>
                </a:rPr>
                <a:t>.  From here you will be able to view all appeals filed against the affiliated entity. </a:t>
              </a:r>
            </a:p>
            <a:p>
              <a:pPr marL="60325">
                <a:spcBef>
                  <a:spcPts val="670"/>
                </a:spcBef>
                <a:tabLst>
                  <a:tab pos="189865" algn="l"/>
                  <a:tab pos="190500" algn="l"/>
                </a:tabLst>
              </a:pPr>
              <a:r>
                <a:rPr lang="en-US" sz="900" spc="-5" dirty="0">
                  <a:solidFill>
                    <a:srgbClr val="1A1A1A"/>
                  </a:solidFill>
                  <a:cs typeface="Ubuntu"/>
                </a:rPr>
                <a:t>The landing screen is the “</a:t>
              </a:r>
              <a:r>
                <a:rPr lang="en-US" sz="900" b="1" spc="-5" dirty="0">
                  <a:solidFill>
                    <a:srgbClr val="1A1A1A"/>
                  </a:solidFill>
                  <a:cs typeface="Ubuntu"/>
                </a:rPr>
                <a:t>Contact Detail</a:t>
              </a:r>
              <a:r>
                <a:rPr lang="en-US" sz="900" spc="-5" dirty="0">
                  <a:solidFill>
                    <a:srgbClr val="1A1A1A"/>
                  </a:solidFill>
                  <a:cs typeface="Ubuntu"/>
                </a:rPr>
                <a:t>” tab, and from here you can view the information associated with your account. No editing will be allowed. </a:t>
              </a:r>
            </a:p>
            <a:p>
              <a:pPr marL="60325">
                <a:spcBef>
                  <a:spcPts val="670"/>
                </a:spcBef>
                <a:tabLst>
                  <a:tab pos="189865" algn="l"/>
                  <a:tab pos="190500" algn="l"/>
                </a:tabLst>
              </a:pPr>
              <a:r>
                <a:rPr lang="en-US" sz="900" spc="-5" dirty="0">
                  <a:solidFill>
                    <a:srgbClr val="1A1A1A"/>
                  </a:solidFill>
                  <a:cs typeface="Ubuntu"/>
                </a:rPr>
                <a:t>The “</a:t>
              </a:r>
              <a:r>
                <a:rPr lang="en-US" sz="900" b="1" spc="-5" dirty="0">
                  <a:solidFill>
                    <a:srgbClr val="1A1A1A"/>
                  </a:solidFill>
                  <a:cs typeface="Ubuntu"/>
                </a:rPr>
                <a:t>My Documents</a:t>
              </a:r>
              <a:r>
                <a:rPr lang="en-US" sz="900" spc="-5" dirty="0">
                  <a:solidFill>
                    <a:srgbClr val="1A1A1A"/>
                  </a:solidFill>
                  <a:cs typeface="Ubuntu"/>
                </a:rPr>
                <a:t>” tab displays all documents that were uploaded by the contact.  In this example, all the documents that Jake Doe uploaded are displayed.</a:t>
              </a:r>
            </a:p>
            <a:p>
              <a:pPr marL="60325">
                <a:spcBef>
                  <a:spcPts val="670"/>
                </a:spcBef>
                <a:tabLst>
                  <a:tab pos="189865" algn="l"/>
                  <a:tab pos="190500" algn="l"/>
                </a:tabLst>
              </a:pPr>
              <a:r>
                <a:rPr lang="en-US" sz="900" spc="-5" dirty="0">
                  <a:solidFill>
                    <a:srgbClr val="1A1A1A"/>
                  </a:solidFill>
                  <a:cs typeface="Ubuntu"/>
                </a:rPr>
                <a:t>The “</a:t>
              </a:r>
              <a:r>
                <a:rPr lang="en-US" sz="900" b="1" spc="-5" dirty="0">
                  <a:solidFill>
                    <a:srgbClr val="1A1A1A"/>
                  </a:solidFill>
                  <a:cs typeface="Ubuntu"/>
                </a:rPr>
                <a:t>Appeals</a:t>
              </a:r>
              <a:r>
                <a:rPr lang="en-US" sz="900" spc="-5" dirty="0">
                  <a:solidFill>
                    <a:srgbClr val="1A1A1A"/>
                  </a:solidFill>
                  <a:cs typeface="Ubuntu"/>
                </a:rPr>
                <a:t>” tab is explained below.</a:t>
              </a:r>
            </a:p>
            <a:p>
              <a:pPr marL="60325">
                <a:spcBef>
                  <a:spcPts val="670"/>
                </a:spcBef>
                <a:tabLst>
                  <a:tab pos="189865" algn="l"/>
                  <a:tab pos="190500" algn="l"/>
                </a:tabLst>
              </a:pPr>
              <a:endParaRPr lang="en-US" sz="900" spc="-5" dirty="0">
                <a:solidFill>
                  <a:srgbClr val="1A1A1A"/>
                </a:solidFill>
                <a:cs typeface="Ubuntu"/>
              </a:endParaRPr>
            </a:p>
          </p:txBody>
        </p:sp>
        <p:sp>
          <p:nvSpPr>
            <p:cNvPr id="40" name="Rectangle 39">
              <a:extLst>
                <a:ext uri="{FF2B5EF4-FFF2-40B4-BE49-F238E27FC236}">
                  <a16:creationId xmlns:a16="http://schemas.microsoft.com/office/drawing/2014/main" id="{B09CADDE-C96F-4153-900F-8CFF10BBDC94}"/>
                </a:ext>
              </a:extLst>
            </p:cNvPr>
            <p:cNvSpPr/>
            <p:nvPr/>
          </p:nvSpPr>
          <p:spPr>
            <a:xfrm>
              <a:off x="3098800" y="2184952"/>
              <a:ext cx="227678" cy="176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1352CF4-2BFA-415A-BDF3-AEACB2C27D42}"/>
              </a:ext>
            </a:extLst>
          </p:cNvPr>
          <p:cNvSpPr/>
          <p:nvPr/>
        </p:nvSpPr>
        <p:spPr>
          <a:xfrm>
            <a:off x="1130825" y="2029269"/>
            <a:ext cx="516835" cy="15568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Slide Number Placeholder 3">
            <a:extLst>
              <a:ext uri="{FF2B5EF4-FFF2-40B4-BE49-F238E27FC236}">
                <a16:creationId xmlns:a16="http://schemas.microsoft.com/office/drawing/2014/main" id="{76C465FA-7631-44C1-9098-D64842438DC8}"/>
              </a:ext>
            </a:extLst>
          </p:cNvPr>
          <p:cNvSpPr>
            <a:spLocks noGrp="1"/>
          </p:cNvSpPr>
          <p:nvPr>
            <p:ph type="sldNum" sz="quarter" idx="7"/>
          </p:nvPr>
        </p:nvSpPr>
        <p:spPr/>
        <p:txBody>
          <a:bodyPr/>
          <a:lstStyle/>
          <a:p>
            <a:fld id="{B6F15528-21DE-4FAA-801E-634DDDAF4B2B}" type="slidenum">
              <a:rPr lang="en-US" smtClean="0"/>
              <a:t>3</a:t>
            </a:fld>
            <a:endParaRPr lang="en-US"/>
          </a:p>
        </p:txBody>
      </p:sp>
    </p:spTree>
    <p:custDataLst>
      <p:tags r:id="rId1"/>
    </p:custDataLst>
    <p:extLst>
      <p:ext uri="{BB962C8B-B14F-4D97-AF65-F5344CB8AC3E}">
        <p14:creationId xmlns:p14="http://schemas.microsoft.com/office/powerpoint/2010/main" val="310130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object 17">
            <a:extLst>
              <a:ext uri="{FF2B5EF4-FFF2-40B4-BE49-F238E27FC236}">
                <a16:creationId xmlns:a16="http://schemas.microsoft.com/office/drawing/2014/main" id="{83870BEC-5C55-4E2E-9E4D-CAB3E8FEA5A3}"/>
              </a:ext>
            </a:extLst>
          </p:cNvPr>
          <p:cNvGrpSpPr/>
          <p:nvPr/>
        </p:nvGrpSpPr>
        <p:grpSpPr>
          <a:xfrm>
            <a:off x="152400" y="884313"/>
            <a:ext cx="7467600" cy="145384"/>
            <a:chOff x="514350" y="1079500"/>
            <a:chExt cx="6662420" cy="12700"/>
          </a:xfrm>
        </p:grpSpPr>
        <p:sp>
          <p:nvSpPr>
            <p:cNvPr id="25" name="object 18">
              <a:extLst>
                <a:ext uri="{FF2B5EF4-FFF2-40B4-BE49-F238E27FC236}">
                  <a16:creationId xmlns:a16="http://schemas.microsoft.com/office/drawing/2014/main" id="{7F7C0A51-7FF5-41BF-A9C4-1C4E7CD7B300}"/>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67823A"/>
              </a:solidFill>
              <a:prstDash val="dot"/>
            </a:ln>
          </p:spPr>
          <p:txBody>
            <a:bodyPr wrap="square" lIns="0" tIns="0" rIns="0" bIns="0" rtlCol="0"/>
            <a:lstStyle/>
            <a:p>
              <a:endParaRPr>
                <a:solidFill>
                  <a:srgbClr val="0092B3"/>
                </a:solidFill>
              </a:endParaRPr>
            </a:p>
          </p:txBody>
        </p:sp>
        <p:sp>
          <p:nvSpPr>
            <p:cNvPr id="28" name="object 19">
              <a:extLst>
                <a:ext uri="{FF2B5EF4-FFF2-40B4-BE49-F238E27FC236}">
                  <a16:creationId xmlns:a16="http://schemas.microsoft.com/office/drawing/2014/main" id="{4E76B1AD-6921-459D-BEB3-8C3DBD323227}"/>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67823A"/>
              </a:solidFill>
            </a:ln>
          </p:spPr>
          <p:txBody>
            <a:bodyPr wrap="square" lIns="0" tIns="0" rIns="0" bIns="0" rtlCol="0"/>
            <a:lstStyle/>
            <a:p>
              <a:endParaRPr>
                <a:solidFill>
                  <a:srgbClr val="0092B3"/>
                </a:solidFill>
              </a:endParaRPr>
            </a:p>
          </p:txBody>
        </p:sp>
      </p:grpSp>
      <p:sp>
        <p:nvSpPr>
          <p:cNvPr id="12" name="TextBox 11">
            <a:extLst>
              <a:ext uri="{FF2B5EF4-FFF2-40B4-BE49-F238E27FC236}">
                <a16:creationId xmlns:a16="http://schemas.microsoft.com/office/drawing/2014/main" id="{3A05D5D5-E8FC-42DF-9428-FCC90AA9A060}"/>
              </a:ext>
            </a:extLst>
          </p:cNvPr>
          <p:cNvSpPr txBox="1"/>
          <p:nvPr/>
        </p:nvSpPr>
        <p:spPr>
          <a:xfrm>
            <a:off x="110387" y="337852"/>
            <a:ext cx="5915517" cy="307777"/>
          </a:xfrm>
          <a:prstGeom prst="rect">
            <a:avLst/>
          </a:prstGeom>
          <a:noFill/>
        </p:spPr>
        <p:txBody>
          <a:bodyPr wrap="square" rtlCol="0">
            <a:spAutoFit/>
          </a:bodyPr>
          <a:lstStyle/>
          <a:p>
            <a:pPr algn="just"/>
            <a:r>
              <a:rPr lang="en-US" sz="1400" b="1">
                <a:solidFill>
                  <a:srgbClr val="67823A"/>
                </a:solidFill>
                <a:latin typeface="Arial" panose="020B0604020202020204" pitchFamily="34" charset="0"/>
                <a:cs typeface="Arial" panose="020B0604020202020204" pitchFamily="34" charset="0"/>
              </a:rPr>
              <a:t>Employers Responding to a </a:t>
            </a:r>
            <a:r>
              <a:rPr lang="en-US" sz="1400" b="1">
                <a:solidFill>
                  <a:srgbClr val="09538B"/>
                </a:solidFill>
                <a:latin typeface="Arial" panose="020B0604020202020204" pitchFamily="34" charset="0"/>
                <a:cs typeface="Arial" panose="020B0604020202020204" pitchFamily="34" charset="0"/>
              </a:rPr>
              <a:t>Connecticut</a:t>
            </a:r>
            <a:r>
              <a:rPr lang="en-US" sz="1400" b="1">
                <a:solidFill>
                  <a:srgbClr val="0092B3"/>
                </a:solidFill>
                <a:latin typeface="Arial" panose="020B0604020202020204" pitchFamily="34" charset="0"/>
                <a:cs typeface="Arial" panose="020B0604020202020204" pitchFamily="34" charset="0"/>
              </a:rPr>
              <a:t> </a:t>
            </a:r>
            <a:r>
              <a:rPr lang="en-US" sz="1400" b="1">
                <a:solidFill>
                  <a:srgbClr val="09538B"/>
                </a:solidFill>
                <a:latin typeface="Arial" panose="020B0604020202020204" pitchFamily="34" charset="0"/>
                <a:cs typeface="Arial" panose="020B0604020202020204" pitchFamily="34" charset="0"/>
              </a:rPr>
              <a:t>Paid Leave </a:t>
            </a:r>
            <a:r>
              <a:rPr lang="en-US" sz="1400" b="1">
                <a:solidFill>
                  <a:srgbClr val="67823A"/>
                </a:solidFill>
                <a:latin typeface="Arial" panose="020B0604020202020204" pitchFamily="34" charset="0"/>
                <a:cs typeface="Arial" panose="020B0604020202020204" pitchFamily="34" charset="0"/>
              </a:rPr>
              <a:t>Appeal</a:t>
            </a:r>
            <a:endParaRPr lang="en-US" b="1">
              <a:solidFill>
                <a:srgbClr val="67823A"/>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F6DAEF44-B53D-495B-9675-7D26A8285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28C313-8389-4066-BDCB-C86FAC6DDAA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6" name="Rectangle: Rounded Corners 5">
            <a:extLst>
              <a:ext uri="{FF2B5EF4-FFF2-40B4-BE49-F238E27FC236}">
                <a16:creationId xmlns:a16="http://schemas.microsoft.com/office/drawing/2014/main" id="{6CCD7CE1-2E7A-47DD-8C1F-3E3F5B711B4C}"/>
              </a:ext>
            </a:extLst>
          </p:cNvPr>
          <p:cNvSpPr/>
          <p:nvPr/>
        </p:nvSpPr>
        <p:spPr>
          <a:xfrm>
            <a:off x="3778250" y="4127500"/>
            <a:ext cx="863600" cy="95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E09CBF-6144-448C-9F93-1DB17CC7E575}"/>
              </a:ext>
            </a:extLst>
          </p:cNvPr>
          <p:cNvPicPr>
            <a:picLocks noChangeAspect="1"/>
          </p:cNvPicPr>
          <p:nvPr/>
        </p:nvPicPr>
        <p:blipFill>
          <a:blip r:embed="rId5"/>
          <a:stretch>
            <a:fillRect/>
          </a:stretch>
        </p:blipFill>
        <p:spPr>
          <a:xfrm>
            <a:off x="225042" y="1208438"/>
            <a:ext cx="6781800" cy="2348792"/>
          </a:xfrm>
          <a:prstGeom prst="rect">
            <a:avLst/>
          </a:prstGeom>
          <a:ln w="28575">
            <a:solidFill>
              <a:srgbClr val="67823A"/>
            </a:solidFill>
          </a:ln>
          <a:effectLst>
            <a:outerShdw blurRad="50800" dist="38100" dir="8100000" algn="tr" rotWithShape="0">
              <a:prstClr val="black">
                <a:alpha val="40000"/>
              </a:prstClr>
            </a:outerShdw>
          </a:effectLst>
        </p:spPr>
      </p:pic>
      <p:sp>
        <p:nvSpPr>
          <p:cNvPr id="27" name="Rectangle 26">
            <a:extLst>
              <a:ext uri="{FF2B5EF4-FFF2-40B4-BE49-F238E27FC236}">
                <a16:creationId xmlns:a16="http://schemas.microsoft.com/office/drawing/2014/main" id="{34D120D8-48EB-46E8-AF2E-8DA4E9AFAA37}"/>
              </a:ext>
            </a:extLst>
          </p:cNvPr>
          <p:cNvSpPr/>
          <p:nvPr/>
        </p:nvSpPr>
        <p:spPr>
          <a:xfrm>
            <a:off x="846329" y="2277519"/>
            <a:ext cx="823015" cy="21022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9" name="Rectangle 28">
            <a:extLst>
              <a:ext uri="{FF2B5EF4-FFF2-40B4-BE49-F238E27FC236}">
                <a16:creationId xmlns:a16="http://schemas.microsoft.com/office/drawing/2014/main" id="{5DB05FF9-8E51-4C65-93CE-33D6B321F18D}"/>
              </a:ext>
            </a:extLst>
          </p:cNvPr>
          <p:cNvSpPr/>
          <p:nvPr/>
        </p:nvSpPr>
        <p:spPr>
          <a:xfrm>
            <a:off x="6121401" y="2641515"/>
            <a:ext cx="552450" cy="21022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0" name="object 3">
            <a:extLst>
              <a:ext uri="{FF2B5EF4-FFF2-40B4-BE49-F238E27FC236}">
                <a16:creationId xmlns:a16="http://schemas.microsoft.com/office/drawing/2014/main" id="{A0BBC361-1A1F-4FD7-A34D-A149B277434A}"/>
              </a:ext>
            </a:extLst>
          </p:cNvPr>
          <p:cNvSpPr txBox="1"/>
          <p:nvPr/>
        </p:nvSpPr>
        <p:spPr>
          <a:xfrm>
            <a:off x="4461869" y="1425985"/>
            <a:ext cx="2364992" cy="957955"/>
          </a:xfrm>
          <a:prstGeom prst="rect">
            <a:avLst/>
          </a:prstGeom>
          <a:solidFill>
            <a:schemeClr val="bg1"/>
          </a:solidFill>
          <a:ln>
            <a:solidFill>
              <a:srgbClr val="67823A"/>
            </a:solidFill>
          </a:ln>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To upload </a:t>
            </a:r>
            <a:r>
              <a:rPr lang="en-US" sz="900" b="1" spc="-5">
                <a:solidFill>
                  <a:srgbClr val="1A1A1A"/>
                </a:solidFill>
                <a:cs typeface="Ubuntu"/>
              </a:rPr>
              <a:t>new </a:t>
            </a:r>
            <a:r>
              <a:rPr lang="en-US" sz="900" spc="-5">
                <a:solidFill>
                  <a:srgbClr val="1A1A1A"/>
                </a:solidFill>
                <a:cs typeface="Ubuntu"/>
              </a:rPr>
              <a:t>documents to the appeal record:</a:t>
            </a:r>
          </a:p>
          <a:p>
            <a:pPr marL="60325">
              <a:spcBef>
                <a:spcPts val="670"/>
              </a:spcBef>
              <a:tabLst>
                <a:tab pos="189865" algn="l"/>
                <a:tab pos="190500" algn="l"/>
              </a:tabLst>
            </a:pPr>
            <a:r>
              <a:rPr lang="en-US" sz="900" spc="-5">
                <a:solidFill>
                  <a:srgbClr val="1A1A1A"/>
                </a:solidFill>
                <a:cs typeface="Ubuntu"/>
              </a:rPr>
              <a:t>	      Click on the “</a:t>
            </a:r>
            <a:r>
              <a:rPr lang="en-US" sz="900" b="1" spc="-5">
                <a:solidFill>
                  <a:srgbClr val="1A1A1A"/>
                </a:solidFill>
                <a:cs typeface="Ubuntu"/>
              </a:rPr>
              <a:t>Add Files</a:t>
            </a:r>
            <a:r>
              <a:rPr lang="en-US" sz="900" spc="-5">
                <a:solidFill>
                  <a:srgbClr val="1A1A1A"/>
                </a:solidFill>
                <a:cs typeface="Ubuntu"/>
              </a:rPr>
              <a:t>” button</a:t>
            </a:r>
          </a:p>
          <a:p>
            <a:pPr marL="60325">
              <a:spcBef>
                <a:spcPts val="670"/>
              </a:spcBef>
              <a:tabLst>
                <a:tab pos="189865" algn="l"/>
                <a:tab pos="190500" algn="l"/>
              </a:tabLst>
            </a:pPr>
            <a:r>
              <a:rPr lang="en-US" sz="900" spc="-5">
                <a:solidFill>
                  <a:srgbClr val="1A1A1A"/>
                </a:solidFill>
                <a:cs typeface="Ubuntu"/>
              </a:rPr>
              <a:t>Note:  Any documentation/records uploaded by the CT DOL Appeals Division Reviewer will display here as well.  </a:t>
            </a:r>
          </a:p>
        </p:txBody>
      </p:sp>
      <p:pic>
        <p:nvPicPr>
          <p:cNvPr id="18" name="Graphic 17" descr="Badge 3 with solid fill">
            <a:extLst>
              <a:ext uri="{FF2B5EF4-FFF2-40B4-BE49-F238E27FC236}">
                <a16:creationId xmlns:a16="http://schemas.microsoft.com/office/drawing/2014/main" id="{FB6574FE-FF49-479C-A753-260F9A9CB3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4054" y="2487740"/>
            <a:ext cx="243700" cy="243700"/>
          </a:xfrm>
          <a:prstGeom prst="rect">
            <a:avLst/>
          </a:prstGeom>
        </p:spPr>
      </p:pic>
      <p:pic>
        <p:nvPicPr>
          <p:cNvPr id="34" name="Graphic 33" descr="Badge 3 with solid fill">
            <a:extLst>
              <a:ext uri="{FF2B5EF4-FFF2-40B4-BE49-F238E27FC236}">
                <a16:creationId xmlns:a16="http://schemas.microsoft.com/office/drawing/2014/main" id="{330B97CE-82C4-4D14-8E47-F6BF99C34E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0000" y="1666700"/>
            <a:ext cx="243700" cy="243700"/>
          </a:xfrm>
          <a:prstGeom prst="rect">
            <a:avLst/>
          </a:prstGeom>
        </p:spPr>
      </p:pic>
      <p:sp>
        <p:nvSpPr>
          <p:cNvPr id="35" name="object 3">
            <a:extLst>
              <a:ext uri="{FF2B5EF4-FFF2-40B4-BE49-F238E27FC236}">
                <a16:creationId xmlns:a16="http://schemas.microsoft.com/office/drawing/2014/main" id="{D6316048-A572-472E-8C4C-8708F619ED5C}"/>
              </a:ext>
            </a:extLst>
          </p:cNvPr>
          <p:cNvSpPr txBox="1"/>
          <p:nvPr/>
        </p:nvSpPr>
        <p:spPr>
          <a:xfrm>
            <a:off x="4641850" y="5176144"/>
            <a:ext cx="2364992" cy="2563522"/>
          </a:xfrm>
          <a:prstGeom prst="rect">
            <a:avLst/>
          </a:prstGeom>
          <a:solidFill>
            <a:schemeClr val="bg1"/>
          </a:solidFill>
          <a:ln>
            <a:solidFill>
              <a:srgbClr val="67823A"/>
            </a:solidFill>
          </a:ln>
        </p:spPr>
        <p:txBody>
          <a:bodyPr vert="horz" wrap="square" lIns="0" tIns="85090" rIns="0" bIns="0" rtlCol="0">
            <a:spAutoFit/>
          </a:bodyPr>
          <a:lstStyle/>
          <a:p>
            <a:pPr marL="60325">
              <a:spcBef>
                <a:spcPts val="670"/>
              </a:spcBef>
              <a:tabLst>
                <a:tab pos="189865" algn="l"/>
                <a:tab pos="190500" algn="l"/>
              </a:tabLst>
            </a:pPr>
            <a:r>
              <a:rPr lang="en-US" sz="900" spc="-5" dirty="0">
                <a:solidFill>
                  <a:srgbClr val="1A1A1A"/>
                </a:solidFill>
                <a:cs typeface="Ubuntu"/>
              </a:rPr>
              <a:t>		     Navigate to the file(s)</a:t>
            </a:r>
          </a:p>
          <a:p>
            <a:pPr marL="60325">
              <a:spcBef>
                <a:spcPts val="670"/>
              </a:spcBef>
              <a:tabLst>
                <a:tab pos="189865" algn="l"/>
                <a:tab pos="190500" algn="l"/>
              </a:tabLst>
            </a:pPr>
            <a:r>
              <a:rPr lang="en-US" sz="900" spc="-5" dirty="0">
                <a:solidFill>
                  <a:srgbClr val="1A1A1A"/>
                </a:solidFill>
                <a:cs typeface="Ubuntu"/>
              </a:rPr>
              <a:t>You can:</a:t>
            </a:r>
          </a:p>
          <a:p>
            <a:pPr marL="231775" indent="-171450">
              <a:spcBef>
                <a:spcPts val="670"/>
              </a:spcBef>
              <a:buFont typeface="Arial" panose="020B0604020202020204" pitchFamily="34" charset="0"/>
              <a:buChar char="•"/>
              <a:tabLst>
                <a:tab pos="189865" algn="l"/>
                <a:tab pos="190500" algn="l"/>
              </a:tabLst>
            </a:pPr>
            <a:r>
              <a:rPr lang="en-US" sz="900" spc="-5" dirty="0">
                <a:solidFill>
                  <a:srgbClr val="1A1A1A"/>
                </a:solidFill>
                <a:cs typeface="Ubuntu"/>
              </a:rPr>
              <a:t>“</a:t>
            </a:r>
            <a:r>
              <a:rPr lang="en-US" sz="900" b="1" spc="-5" dirty="0">
                <a:solidFill>
                  <a:srgbClr val="1A1A1A"/>
                </a:solidFill>
                <a:cs typeface="Ubuntu"/>
              </a:rPr>
              <a:t>Upload Files</a:t>
            </a:r>
            <a:r>
              <a:rPr lang="en-US" sz="900" spc="-5" dirty="0">
                <a:solidFill>
                  <a:srgbClr val="1A1A1A"/>
                </a:solidFill>
                <a:cs typeface="Ubuntu"/>
              </a:rPr>
              <a:t>” from your pc</a:t>
            </a:r>
          </a:p>
          <a:p>
            <a:pPr marL="231775" indent="-171450">
              <a:spcBef>
                <a:spcPts val="670"/>
              </a:spcBef>
              <a:buFont typeface="Arial" panose="020B0604020202020204" pitchFamily="34" charset="0"/>
              <a:buChar char="•"/>
              <a:tabLst>
                <a:tab pos="189865" algn="l"/>
                <a:tab pos="190500" algn="l"/>
              </a:tabLst>
            </a:pPr>
            <a:r>
              <a:rPr lang="en-US" sz="900" spc="-5" dirty="0">
                <a:solidFill>
                  <a:srgbClr val="1A1A1A"/>
                </a:solidFill>
                <a:cs typeface="Ubuntu"/>
              </a:rPr>
              <a:t>Select any of the documents from those listed in “</a:t>
            </a:r>
            <a:r>
              <a:rPr lang="en-US" sz="900" b="1" spc="-5" dirty="0">
                <a:solidFill>
                  <a:srgbClr val="1A1A1A"/>
                </a:solidFill>
                <a:cs typeface="Ubuntu"/>
              </a:rPr>
              <a:t>Owned by Me</a:t>
            </a:r>
            <a:r>
              <a:rPr lang="en-US" sz="900" spc="-5" dirty="0">
                <a:solidFill>
                  <a:srgbClr val="1A1A1A"/>
                </a:solidFill>
                <a:cs typeface="Ubuntu"/>
              </a:rPr>
              <a:t>” tab (any files that have been uploaded by the user will display here)</a:t>
            </a:r>
          </a:p>
          <a:p>
            <a:pPr marL="231775" indent="-171450">
              <a:spcBef>
                <a:spcPts val="670"/>
              </a:spcBef>
              <a:buFont typeface="Arial" panose="020B0604020202020204" pitchFamily="34" charset="0"/>
              <a:buChar char="•"/>
              <a:tabLst>
                <a:tab pos="189865" algn="l"/>
                <a:tab pos="190500" algn="l"/>
              </a:tabLst>
            </a:pPr>
            <a:r>
              <a:rPr lang="en-US" sz="900" spc="-5" dirty="0">
                <a:solidFill>
                  <a:srgbClr val="1A1A1A"/>
                </a:solidFill>
                <a:cs typeface="Ubuntu"/>
              </a:rPr>
              <a:t>Select any of files from “</a:t>
            </a:r>
            <a:r>
              <a:rPr lang="en-US" sz="900" b="1" spc="-5" dirty="0">
                <a:solidFill>
                  <a:srgbClr val="1A1A1A"/>
                </a:solidFill>
                <a:cs typeface="Ubuntu"/>
              </a:rPr>
              <a:t>Shared with Me</a:t>
            </a:r>
            <a:r>
              <a:rPr lang="en-US" sz="900" spc="-5" dirty="0">
                <a:solidFill>
                  <a:srgbClr val="1A1A1A"/>
                </a:solidFill>
                <a:cs typeface="Ubuntu"/>
              </a:rPr>
              <a:t>” library</a:t>
            </a:r>
          </a:p>
          <a:p>
            <a:pPr marL="60325">
              <a:spcBef>
                <a:spcPts val="670"/>
              </a:spcBef>
              <a:tabLst>
                <a:tab pos="189865" algn="l"/>
                <a:tab pos="190500" algn="l"/>
              </a:tabLst>
            </a:pPr>
            <a:r>
              <a:rPr lang="en-US" sz="900" spc="-5" dirty="0">
                <a:solidFill>
                  <a:srgbClr val="1A1A1A"/>
                </a:solidFill>
                <a:cs typeface="Ubuntu"/>
              </a:rPr>
              <a:t>Once uploaded, files can be viewed by the internal CT DOL reviewer.</a:t>
            </a:r>
          </a:p>
          <a:p>
            <a:pPr marL="60325">
              <a:spcBef>
                <a:spcPts val="670"/>
              </a:spcBef>
              <a:tabLst>
                <a:tab pos="189865" algn="l"/>
                <a:tab pos="190500" algn="l"/>
              </a:tabLst>
            </a:pPr>
            <a:r>
              <a:rPr lang="en-US" sz="900" b="1" spc="-5" dirty="0">
                <a:solidFill>
                  <a:srgbClr val="1A1A1A"/>
                </a:solidFill>
                <a:cs typeface="Ubuntu"/>
              </a:rPr>
              <a:t>Please note:  </a:t>
            </a:r>
            <a:r>
              <a:rPr lang="en-US" sz="900" spc="-5" dirty="0">
                <a:solidFill>
                  <a:srgbClr val="1A1A1A"/>
                </a:solidFill>
                <a:cs typeface="Ubuntu"/>
              </a:rPr>
              <a:t>You can upload any additional documentation, including a written legal argument to the appeal filed by the appellant or appellant representative.</a:t>
            </a:r>
          </a:p>
        </p:txBody>
      </p:sp>
      <p:pic>
        <p:nvPicPr>
          <p:cNvPr id="36" name="Graphic 35" descr="Badge 4 with solid fill">
            <a:extLst>
              <a:ext uri="{FF2B5EF4-FFF2-40B4-BE49-F238E27FC236}">
                <a16:creationId xmlns:a16="http://schemas.microsoft.com/office/drawing/2014/main" id="{877AF51B-02F5-49CA-AC33-29A5E0D71E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1850" y="5176144"/>
            <a:ext cx="281800" cy="281800"/>
          </a:xfrm>
          <a:prstGeom prst="rect">
            <a:avLst/>
          </a:prstGeom>
        </p:spPr>
      </p:pic>
      <p:grpSp>
        <p:nvGrpSpPr>
          <p:cNvPr id="39" name="Group 38">
            <a:extLst>
              <a:ext uri="{FF2B5EF4-FFF2-40B4-BE49-F238E27FC236}">
                <a16:creationId xmlns:a16="http://schemas.microsoft.com/office/drawing/2014/main" id="{519F4FE9-AE79-4098-9C6B-FAFEBC6DB4A1}"/>
              </a:ext>
            </a:extLst>
          </p:cNvPr>
          <p:cNvGrpSpPr/>
          <p:nvPr/>
        </p:nvGrpSpPr>
        <p:grpSpPr>
          <a:xfrm>
            <a:off x="366111" y="3978168"/>
            <a:ext cx="3624071" cy="4029181"/>
            <a:chOff x="357379" y="3863200"/>
            <a:chExt cx="2336800" cy="2478427"/>
          </a:xfrm>
        </p:grpSpPr>
        <p:pic>
          <p:nvPicPr>
            <p:cNvPr id="16" name="Picture 15">
              <a:extLst>
                <a:ext uri="{FF2B5EF4-FFF2-40B4-BE49-F238E27FC236}">
                  <a16:creationId xmlns:a16="http://schemas.microsoft.com/office/drawing/2014/main" id="{829935DC-53C6-435D-B884-8143B87C6CDC}"/>
                </a:ext>
              </a:extLst>
            </p:cNvPr>
            <p:cNvPicPr>
              <a:picLocks noChangeAspect="1"/>
            </p:cNvPicPr>
            <p:nvPr/>
          </p:nvPicPr>
          <p:blipFill rotWithShape="1">
            <a:blip r:embed="rId10"/>
            <a:srcRect l="34967" t="24684" r="34967" b="18627"/>
            <a:stretch/>
          </p:blipFill>
          <p:spPr>
            <a:xfrm>
              <a:off x="357379" y="3863200"/>
              <a:ext cx="2336800" cy="2478427"/>
            </a:xfrm>
            <a:prstGeom prst="rect">
              <a:avLst/>
            </a:prstGeom>
            <a:ln w="28575">
              <a:solidFill>
                <a:srgbClr val="67823A"/>
              </a:solidFill>
            </a:ln>
            <a:effectLst>
              <a:outerShdw blurRad="50800" dist="38100" dir="8100000" algn="tr" rotWithShape="0">
                <a:prstClr val="black">
                  <a:alpha val="40000"/>
                </a:prstClr>
              </a:outerShdw>
            </a:effectLst>
          </p:spPr>
        </p:pic>
        <p:pic>
          <p:nvPicPr>
            <p:cNvPr id="33" name="Graphic 32" descr="Badge 4 with solid fill">
              <a:extLst>
                <a:ext uri="{FF2B5EF4-FFF2-40B4-BE49-F238E27FC236}">
                  <a16:creationId xmlns:a16="http://schemas.microsoft.com/office/drawing/2014/main" id="{4ADC4280-B8CE-4757-B56B-263B3CBC91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9182" y="3903012"/>
              <a:ext cx="210474" cy="210474"/>
            </a:xfrm>
            <a:prstGeom prst="rect">
              <a:avLst/>
            </a:prstGeom>
          </p:spPr>
        </p:pic>
        <p:sp>
          <p:nvSpPr>
            <p:cNvPr id="38" name="Rectangle 37">
              <a:extLst>
                <a:ext uri="{FF2B5EF4-FFF2-40B4-BE49-F238E27FC236}">
                  <a16:creationId xmlns:a16="http://schemas.microsoft.com/office/drawing/2014/main" id="{77ABBE08-29B4-471E-812F-19C64502816C}"/>
                </a:ext>
              </a:extLst>
            </p:cNvPr>
            <p:cNvSpPr/>
            <p:nvPr/>
          </p:nvSpPr>
          <p:spPr>
            <a:xfrm>
              <a:off x="1123951" y="4933950"/>
              <a:ext cx="152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DA195B1-AC15-4F15-82D1-220D9AC5D9E4}"/>
              </a:ext>
            </a:extLst>
          </p:cNvPr>
          <p:cNvSpPr>
            <a:spLocks noGrp="1"/>
          </p:cNvSpPr>
          <p:nvPr>
            <p:ph type="sldNum" sz="quarter" idx="7"/>
          </p:nvPr>
        </p:nvSpPr>
        <p:spPr/>
        <p:txBody>
          <a:bodyPr/>
          <a:lstStyle/>
          <a:p>
            <a:fld id="{B6F15528-21DE-4FAA-801E-634DDDAF4B2B}" type="slidenum">
              <a:rPr lang="en-US" smtClean="0"/>
              <a:t>4</a:t>
            </a:fld>
            <a:endParaRPr lang="en-US"/>
          </a:p>
        </p:txBody>
      </p:sp>
    </p:spTree>
    <p:custDataLst>
      <p:tags r:id="rId1"/>
    </p:custDataLst>
    <p:extLst>
      <p:ext uri="{BB962C8B-B14F-4D97-AF65-F5344CB8AC3E}">
        <p14:creationId xmlns:p14="http://schemas.microsoft.com/office/powerpoint/2010/main" val="7207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836B082-C09C-46DB-BB0F-394EFBA4B464}"/>
              </a:ext>
            </a:extLst>
          </p:cNvPr>
          <p:cNvPicPr>
            <a:picLocks noChangeAspect="1"/>
          </p:cNvPicPr>
          <p:nvPr/>
        </p:nvPicPr>
        <p:blipFill rotWithShape="1">
          <a:blip r:embed="rId4"/>
          <a:srcRect l="2615" t="20807" r="21405" b="13544"/>
          <a:stretch/>
        </p:blipFill>
        <p:spPr>
          <a:xfrm>
            <a:off x="276225" y="1268382"/>
            <a:ext cx="7094669" cy="3448163"/>
          </a:xfrm>
          <a:prstGeom prst="rect">
            <a:avLst/>
          </a:prstGeom>
          <a:ln w="28575">
            <a:solidFill>
              <a:srgbClr val="67823A"/>
            </a:solidFill>
          </a:ln>
          <a:effectLst>
            <a:outerShdw blurRad="50800" dist="38100" dir="8100000" algn="tr" rotWithShape="0">
              <a:prstClr val="black">
                <a:alpha val="40000"/>
              </a:prstClr>
            </a:outerShdw>
          </a:effectLst>
        </p:spPr>
      </p:pic>
      <p:grpSp>
        <p:nvGrpSpPr>
          <p:cNvPr id="24" name="object 17">
            <a:extLst>
              <a:ext uri="{FF2B5EF4-FFF2-40B4-BE49-F238E27FC236}">
                <a16:creationId xmlns:a16="http://schemas.microsoft.com/office/drawing/2014/main" id="{83870BEC-5C55-4E2E-9E4D-CAB3E8FEA5A3}"/>
              </a:ext>
            </a:extLst>
          </p:cNvPr>
          <p:cNvGrpSpPr/>
          <p:nvPr/>
        </p:nvGrpSpPr>
        <p:grpSpPr>
          <a:xfrm>
            <a:off x="152400" y="884313"/>
            <a:ext cx="7467600" cy="145384"/>
            <a:chOff x="514350" y="1079500"/>
            <a:chExt cx="6662420" cy="12700"/>
          </a:xfrm>
        </p:grpSpPr>
        <p:sp>
          <p:nvSpPr>
            <p:cNvPr id="25" name="object 18">
              <a:extLst>
                <a:ext uri="{FF2B5EF4-FFF2-40B4-BE49-F238E27FC236}">
                  <a16:creationId xmlns:a16="http://schemas.microsoft.com/office/drawing/2014/main" id="{7F7C0A51-7FF5-41BF-A9C4-1C4E7CD7B300}"/>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67823A"/>
              </a:solidFill>
              <a:prstDash val="dot"/>
            </a:ln>
          </p:spPr>
          <p:txBody>
            <a:bodyPr wrap="square" lIns="0" tIns="0" rIns="0" bIns="0" rtlCol="0"/>
            <a:lstStyle/>
            <a:p>
              <a:endParaRPr>
                <a:solidFill>
                  <a:srgbClr val="0092B3"/>
                </a:solidFill>
              </a:endParaRPr>
            </a:p>
          </p:txBody>
        </p:sp>
        <p:sp>
          <p:nvSpPr>
            <p:cNvPr id="28" name="object 19">
              <a:extLst>
                <a:ext uri="{FF2B5EF4-FFF2-40B4-BE49-F238E27FC236}">
                  <a16:creationId xmlns:a16="http://schemas.microsoft.com/office/drawing/2014/main" id="{4E76B1AD-6921-459D-BEB3-8C3DBD323227}"/>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67823A"/>
              </a:solidFill>
            </a:ln>
          </p:spPr>
          <p:txBody>
            <a:bodyPr wrap="square" lIns="0" tIns="0" rIns="0" bIns="0" rtlCol="0"/>
            <a:lstStyle/>
            <a:p>
              <a:endParaRPr>
                <a:solidFill>
                  <a:srgbClr val="0092B3"/>
                </a:solidFill>
              </a:endParaRPr>
            </a:p>
          </p:txBody>
        </p:sp>
      </p:grpSp>
      <p:sp>
        <p:nvSpPr>
          <p:cNvPr id="12" name="TextBox 11">
            <a:extLst>
              <a:ext uri="{FF2B5EF4-FFF2-40B4-BE49-F238E27FC236}">
                <a16:creationId xmlns:a16="http://schemas.microsoft.com/office/drawing/2014/main" id="{3A05D5D5-E8FC-42DF-9428-FCC90AA9A060}"/>
              </a:ext>
            </a:extLst>
          </p:cNvPr>
          <p:cNvSpPr txBox="1"/>
          <p:nvPr/>
        </p:nvSpPr>
        <p:spPr>
          <a:xfrm>
            <a:off x="110387" y="337852"/>
            <a:ext cx="5915517" cy="307777"/>
          </a:xfrm>
          <a:prstGeom prst="rect">
            <a:avLst/>
          </a:prstGeom>
          <a:noFill/>
        </p:spPr>
        <p:txBody>
          <a:bodyPr wrap="square" rtlCol="0">
            <a:spAutoFit/>
          </a:bodyPr>
          <a:lstStyle/>
          <a:p>
            <a:pPr algn="just"/>
            <a:r>
              <a:rPr lang="en-US" sz="1400" b="1">
                <a:solidFill>
                  <a:srgbClr val="67823A"/>
                </a:solidFill>
                <a:latin typeface="Arial" panose="020B0604020202020204" pitchFamily="34" charset="0"/>
                <a:cs typeface="Arial" panose="020B0604020202020204" pitchFamily="34" charset="0"/>
              </a:rPr>
              <a:t>Employers Responding to a </a:t>
            </a:r>
            <a:r>
              <a:rPr lang="en-US" sz="1400" b="1">
                <a:solidFill>
                  <a:srgbClr val="09538B"/>
                </a:solidFill>
                <a:latin typeface="Arial" panose="020B0604020202020204" pitchFamily="34" charset="0"/>
                <a:cs typeface="Arial" panose="020B0604020202020204" pitchFamily="34" charset="0"/>
              </a:rPr>
              <a:t>Connecticut</a:t>
            </a:r>
            <a:r>
              <a:rPr lang="en-US" sz="1400" b="1">
                <a:solidFill>
                  <a:srgbClr val="0092B3"/>
                </a:solidFill>
                <a:latin typeface="Arial" panose="020B0604020202020204" pitchFamily="34" charset="0"/>
                <a:cs typeface="Arial" panose="020B0604020202020204" pitchFamily="34" charset="0"/>
              </a:rPr>
              <a:t> </a:t>
            </a:r>
            <a:r>
              <a:rPr lang="en-US" sz="1400" b="1">
                <a:solidFill>
                  <a:srgbClr val="09538B"/>
                </a:solidFill>
                <a:latin typeface="Arial" panose="020B0604020202020204" pitchFamily="34" charset="0"/>
                <a:cs typeface="Arial" panose="020B0604020202020204" pitchFamily="34" charset="0"/>
              </a:rPr>
              <a:t>Paid Leave </a:t>
            </a:r>
            <a:r>
              <a:rPr lang="en-US" sz="1400" b="1">
                <a:solidFill>
                  <a:srgbClr val="67823A"/>
                </a:solidFill>
                <a:latin typeface="Arial" panose="020B0604020202020204" pitchFamily="34" charset="0"/>
                <a:cs typeface="Arial" panose="020B0604020202020204" pitchFamily="34" charset="0"/>
              </a:rPr>
              <a:t>Appeal</a:t>
            </a:r>
            <a:endParaRPr lang="en-US" b="1">
              <a:solidFill>
                <a:srgbClr val="67823A"/>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F6DAEF44-B53D-495B-9675-7D26A8285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28C313-8389-4066-BDCB-C86FAC6DDAA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27" name="Rectangle 26">
            <a:extLst>
              <a:ext uri="{FF2B5EF4-FFF2-40B4-BE49-F238E27FC236}">
                <a16:creationId xmlns:a16="http://schemas.microsoft.com/office/drawing/2014/main" id="{34D120D8-48EB-46E8-AF2E-8DA4E9AFAA37}"/>
              </a:ext>
            </a:extLst>
          </p:cNvPr>
          <p:cNvSpPr/>
          <p:nvPr/>
        </p:nvSpPr>
        <p:spPr>
          <a:xfrm>
            <a:off x="1187987" y="2331157"/>
            <a:ext cx="823015" cy="21022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0" name="object 3">
            <a:extLst>
              <a:ext uri="{FF2B5EF4-FFF2-40B4-BE49-F238E27FC236}">
                <a16:creationId xmlns:a16="http://schemas.microsoft.com/office/drawing/2014/main" id="{A0BBC361-1A1F-4FD7-A34D-A149B277434A}"/>
              </a:ext>
            </a:extLst>
          </p:cNvPr>
          <p:cNvSpPr txBox="1"/>
          <p:nvPr/>
        </p:nvSpPr>
        <p:spPr>
          <a:xfrm>
            <a:off x="789049" y="3622356"/>
            <a:ext cx="4206031" cy="1047723"/>
          </a:xfrm>
          <a:prstGeom prst="rect">
            <a:avLst/>
          </a:prstGeom>
          <a:solidFill>
            <a:schemeClr val="bg1"/>
          </a:solidFill>
          <a:ln>
            <a:solidFill>
              <a:srgbClr val="67823A"/>
            </a:solidFill>
          </a:ln>
        </p:spPr>
        <p:txBody>
          <a:bodyPr vert="horz" wrap="square" lIns="0" tIns="85090" rIns="0" bIns="0" rtlCol="0">
            <a:spAutoFit/>
          </a:bodyPr>
          <a:lstStyle/>
          <a:p>
            <a:pPr marL="342900" indent="-282575">
              <a:spcBef>
                <a:spcPts val="670"/>
              </a:spcBef>
              <a:tabLst>
                <a:tab pos="190500" algn="l"/>
                <a:tab pos="342900" algn="l"/>
              </a:tabLst>
            </a:pPr>
            <a:r>
              <a:rPr lang="en-US" sz="900" spc="-5">
                <a:solidFill>
                  <a:srgbClr val="1A1A1A"/>
                </a:solidFill>
                <a:cs typeface="Ubuntu"/>
              </a:rPr>
              <a:t>	 	Click on the  dropdown arrow for any individual file to    access the menu displayed</a:t>
            </a:r>
          </a:p>
          <a:p>
            <a:pPr marL="342900" indent="-282575">
              <a:spcBef>
                <a:spcPts val="670"/>
              </a:spcBef>
              <a:tabLst>
                <a:tab pos="190500" algn="l"/>
                <a:tab pos="342900" algn="l"/>
              </a:tabLst>
            </a:pPr>
            <a:r>
              <a:rPr lang="en-US" sz="900" spc="-5">
                <a:solidFill>
                  <a:srgbClr val="1A1A1A"/>
                </a:solidFill>
                <a:cs typeface="Ubuntu"/>
              </a:rPr>
              <a:t>Select:</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Download (to save the file to your computer)</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View the file details, (to preview the document) This will be especially useful as in the case of when the CT DOL Reviewer uploads a document/record for you to read </a:t>
            </a:r>
          </a:p>
        </p:txBody>
      </p:sp>
      <p:pic>
        <p:nvPicPr>
          <p:cNvPr id="31" name="Graphic 30" descr="Badge 5 with solid fill">
            <a:extLst>
              <a:ext uri="{FF2B5EF4-FFF2-40B4-BE49-F238E27FC236}">
                <a16:creationId xmlns:a16="http://schemas.microsoft.com/office/drawing/2014/main" id="{E4B047DC-DAA7-43B9-9815-ECF7A18906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33068" y="2674510"/>
            <a:ext cx="317499" cy="317499"/>
          </a:xfrm>
          <a:prstGeom prst="rect">
            <a:avLst/>
          </a:prstGeom>
        </p:spPr>
      </p:pic>
      <p:pic>
        <p:nvPicPr>
          <p:cNvPr id="3" name="Picture 2">
            <a:extLst>
              <a:ext uri="{FF2B5EF4-FFF2-40B4-BE49-F238E27FC236}">
                <a16:creationId xmlns:a16="http://schemas.microsoft.com/office/drawing/2014/main" id="{2A954A86-32FB-47F4-A911-B0AC66AB5051}"/>
              </a:ext>
            </a:extLst>
          </p:cNvPr>
          <p:cNvPicPr>
            <a:picLocks noChangeAspect="1"/>
          </p:cNvPicPr>
          <p:nvPr/>
        </p:nvPicPr>
        <p:blipFill>
          <a:blip r:embed="rId8"/>
          <a:stretch>
            <a:fillRect/>
          </a:stretch>
        </p:blipFill>
        <p:spPr>
          <a:xfrm>
            <a:off x="5522586" y="3048000"/>
            <a:ext cx="317499" cy="236779"/>
          </a:xfrm>
          <a:prstGeom prst="rect">
            <a:avLst/>
          </a:prstGeom>
        </p:spPr>
      </p:pic>
      <p:pic>
        <p:nvPicPr>
          <p:cNvPr id="5" name="Picture 4">
            <a:extLst>
              <a:ext uri="{FF2B5EF4-FFF2-40B4-BE49-F238E27FC236}">
                <a16:creationId xmlns:a16="http://schemas.microsoft.com/office/drawing/2014/main" id="{C438063F-B6A1-4EDF-8AB0-817288722155}"/>
              </a:ext>
            </a:extLst>
          </p:cNvPr>
          <p:cNvPicPr>
            <a:picLocks noChangeAspect="1"/>
          </p:cNvPicPr>
          <p:nvPr/>
        </p:nvPicPr>
        <p:blipFill rotWithShape="1">
          <a:blip r:embed="rId9"/>
          <a:srcRect l="62419" t="42849" r="30149" b="41575"/>
          <a:stretch/>
        </p:blipFill>
        <p:spPr>
          <a:xfrm>
            <a:off x="5861050" y="2436266"/>
            <a:ext cx="1212850" cy="1429731"/>
          </a:xfrm>
          <a:prstGeom prst="rect">
            <a:avLst/>
          </a:prstGeom>
        </p:spPr>
      </p:pic>
      <p:sp>
        <p:nvSpPr>
          <p:cNvPr id="29" name="Rectangle 28">
            <a:extLst>
              <a:ext uri="{FF2B5EF4-FFF2-40B4-BE49-F238E27FC236}">
                <a16:creationId xmlns:a16="http://schemas.microsoft.com/office/drawing/2014/main" id="{5DB05FF9-8E51-4C65-93CE-33D6B321F18D}"/>
              </a:ext>
            </a:extLst>
          </p:cNvPr>
          <p:cNvSpPr/>
          <p:nvPr/>
        </p:nvSpPr>
        <p:spPr>
          <a:xfrm>
            <a:off x="5892072" y="2436266"/>
            <a:ext cx="1302478" cy="84851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37" name="Graphic 36" descr="Badge 5 with solid fill">
            <a:extLst>
              <a:ext uri="{FF2B5EF4-FFF2-40B4-BE49-F238E27FC236}">
                <a16:creationId xmlns:a16="http://schemas.microsoft.com/office/drawing/2014/main" id="{56435647-E61D-421E-BD2D-004F6BCEB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050" y="3657633"/>
            <a:ext cx="317499" cy="317499"/>
          </a:xfrm>
          <a:prstGeom prst="rect">
            <a:avLst/>
          </a:prstGeom>
        </p:spPr>
      </p:pic>
      <p:sp>
        <p:nvSpPr>
          <p:cNvPr id="6" name="Rectangle 5">
            <a:extLst>
              <a:ext uri="{FF2B5EF4-FFF2-40B4-BE49-F238E27FC236}">
                <a16:creationId xmlns:a16="http://schemas.microsoft.com/office/drawing/2014/main" id="{EA891A20-9DF0-4C44-B3FD-3DEDD7A414C1}"/>
              </a:ext>
            </a:extLst>
          </p:cNvPr>
          <p:cNvSpPr/>
          <p:nvPr/>
        </p:nvSpPr>
        <p:spPr>
          <a:xfrm>
            <a:off x="5840085" y="3197918"/>
            <a:ext cx="1475115" cy="71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8467493-1869-4B2F-B93E-9BF57183322B}"/>
              </a:ext>
            </a:extLst>
          </p:cNvPr>
          <p:cNvGrpSpPr/>
          <p:nvPr/>
        </p:nvGrpSpPr>
        <p:grpSpPr>
          <a:xfrm>
            <a:off x="96723" y="5795533"/>
            <a:ext cx="7600950" cy="3343275"/>
            <a:chOff x="96723" y="5795533"/>
            <a:chExt cx="7600950" cy="3343275"/>
          </a:xfrm>
        </p:grpSpPr>
        <p:pic>
          <p:nvPicPr>
            <p:cNvPr id="8" name="Picture 7">
              <a:extLst>
                <a:ext uri="{FF2B5EF4-FFF2-40B4-BE49-F238E27FC236}">
                  <a16:creationId xmlns:a16="http://schemas.microsoft.com/office/drawing/2014/main" id="{11177138-D8E1-4812-A31A-31F0F75109D4}"/>
                </a:ext>
              </a:extLst>
            </p:cNvPr>
            <p:cNvPicPr>
              <a:picLocks noChangeAspect="1"/>
            </p:cNvPicPr>
            <p:nvPr/>
          </p:nvPicPr>
          <p:blipFill>
            <a:blip r:embed="rId10"/>
            <a:stretch>
              <a:fillRect/>
            </a:stretch>
          </p:blipFill>
          <p:spPr>
            <a:xfrm>
              <a:off x="96723" y="5795533"/>
              <a:ext cx="7600950" cy="3343275"/>
            </a:xfrm>
            <a:prstGeom prst="rect">
              <a:avLst/>
            </a:prstGeom>
          </p:spPr>
        </p:pic>
        <p:pic>
          <p:nvPicPr>
            <p:cNvPr id="4" name="Picture 3">
              <a:extLst>
                <a:ext uri="{FF2B5EF4-FFF2-40B4-BE49-F238E27FC236}">
                  <a16:creationId xmlns:a16="http://schemas.microsoft.com/office/drawing/2014/main" id="{3A436E69-EE6F-4868-9F70-BA54D8F6126F}"/>
                </a:ext>
              </a:extLst>
            </p:cNvPr>
            <p:cNvPicPr>
              <a:picLocks noChangeAspect="1"/>
            </p:cNvPicPr>
            <p:nvPr/>
          </p:nvPicPr>
          <p:blipFill>
            <a:blip r:embed="rId11"/>
            <a:stretch>
              <a:fillRect/>
            </a:stretch>
          </p:blipFill>
          <p:spPr>
            <a:xfrm>
              <a:off x="2178147" y="7214828"/>
              <a:ext cx="1261007" cy="1575190"/>
            </a:xfrm>
            <a:prstGeom prst="rect">
              <a:avLst/>
            </a:prstGeom>
            <a:ln>
              <a:solidFill>
                <a:schemeClr val="tx1"/>
              </a:solidFill>
            </a:ln>
          </p:spPr>
        </p:pic>
      </p:grpSp>
      <p:sp>
        <p:nvSpPr>
          <p:cNvPr id="7" name="Slide Number Placeholder 6">
            <a:extLst>
              <a:ext uri="{FF2B5EF4-FFF2-40B4-BE49-F238E27FC236}">
                <a16:creationId xmlns:a16="http://schemas.microsoft.com/office/drawing/2014/main" id="{9F512F26-3D3C-44CB-A936-CA03403937E1}"/>
              </a:ext>
            </a:extLst>
          </p:cNvPr>
          <p:cNvSpPr>
            <a:spLocks noGrp="1"/>
          </p:cNvSpPr>
          <p:nvPr>
            <p:ph type="sldNum" sz="quarter" idx="7"/>
          </p:nvPr>
        </p:nvSpPr>
        <p:spPr/>
        <p:txBody>
          <a:bodyPr/>
          <a:lstStyle/>
          <a:p>
            <a:fld id="{B6F15528-21DE-4FAA-801E-634DDDAF4B2B}" type="slidenum">
              <a:rPr lang="en-US" smtClean="0"/>
              <a:t>5</a:t>
            </a:fld>
            <a:endParaRPr lang="en-US"/>
          </a:p>
        </p:txBody>
      </p:sp>
    </p:spTree>
    <p:custDataLst>
      <p:tags r:id="rId1"/>
    </p:custDataLst>
    <p:extLst>
      <p:ext uri="{BB962C8B-B14F-4D97-AF65-F5344CB8AC3E}">
        <p14:creationId xmlns:p14="http://schemas.microsoft.com/office/powerpoint/2010/main" val="3767709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18C03E1EDE754C82DD12257753124D" ma:contentTypeVersion="10" ma:contentTypeDescription="Create a new document." ma:contentTypeScope="" ma:versionID="da0c06f92940a962d3f903856c6e2d58">
  <xsd:schema xmlns:xsd="http://www.w3.org/2001/XMLSchema" xmlns:xs="http://www.w3.org/2001/XMLSchema" xmlns:p="http://schemas.microsoft.com/office/2006/metadata/properties" xmlns:ns2="30cb849c-0aee-45d2-a9e5-45512188940d" xmlns:ns3="5ba6c0f8-cd97-4eb3-ac31-9cb7ff4fd826" targetNamespace="http://schemas.microsoft.com/office/2006/metadata/properties" ma:root="true" ma:fieldsID="c077bb15a7288e71b637a1d864edbe29" ns2:_="" ns3:_="">
    <xsd:import namespace="30cb849c-0aee-45d2-a9e5-45512188940d"/>
    <xsd:import namespace="5ba6c0f8-cd97-4eb3-ac31-9cb7ff4fd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b849c-0aee-45d2-a9e5-455121889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a6c0f8-cd97-4eb3-ac31-9cb7ff4fd8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E991E-3CC6-4746-B155-90E7EADE33C2}">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5ba6c0f8-cd97-4eb3-ac31-9cb7ff4fd826"/>
    <ds:schemaRef ds:uri="30cb849c-0aee-45d2-a9e5-45512188940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7886DED-8C59-4BF2-926C-CCEB3827FE02}">
  <ds:schemaRefs>
    <ds:schemaRef ds:uri="30cb849c-0aee-45d2-a9e5-45512188940d"/>
    <ds:schemaRef ds:uri="5ba6c0f8-cd97-4eb3-ac31-9cb7ff4fd8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4D6B0A-2729-4F51-8A3F-BC601CF7A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975</Words>
  <Application>Microsoft Office PowerPoint</Application>
  <PresentationFormat>Custom</PresentationFormat>
  <Paragraphs>67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Lucida Sans</vt:lpstr>
      <vt:lpstr>Ubuntu</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Reali-Corso</dc:creator>
  <cp:lastModifiedBy>Reali-Corso, Katrina</cp:lastModifiedBy>
  <cp:revision>1</cp:revision>
  <cp:lastPrinted>2021-12-10T11:37:49Z</cp:lastPrinted>
  <dcterms:created xsi:type="dcterms:W3CDTF">2020-08-24T16:30:19Z</dcterms:created>
  <dcterms:modified xsi:type="dcterms:W3CDTF">2021-12-14T22:53:41Z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2020-08-12T00:00:00Z</vt:filetime>
  </property>
  <property fmtid="{D5CDD505-2E9C-101B-9397-08002B2CF9AE}" pid="3" name="Creator">
    <vt:lpwstr>Adobe InDesign 15.1 (Macintosh)</vt:lpwstr>
  </property>
  <property fmtid="{D5CDD505-2E9C-101B-9397-08002B2CF9AE}" pid="4" name="LastSaved">
    <vt:filetime>2020-08-24T00:00:00Z</vt:filetime>
  </property>
  <property fmtid="{D5CDD505-2E9C-101B-9397-08002B2CF9AE}" pid="5" name="ContentTypeId">
    <vt:lpwstr>0x0101007318C03E1EDE754C82DD12257753124D</vt:lpwstr>
  </property>
  <property fmtid="{D5CDD505-2E9C-101B-9397-08002B2CF9AE}" pid="6" name="ArticulateGUID">
    <vt:lpwstr>0D6A07E5-0584-46CE-A88F-1A680FC261A1</vt:lpwstr>
  </property>
  <property fmtid="{D5CDD505-2E9C-101B-9397-08002B2CF9AE}" pid="7" name="ArticulatePath">
    <vt:lpwstr>https://twodegrees1.sharepoint.com/teams/CTPFMLIASlalom/Shared Documents/General/Training/DELIVERABLE/Registration Job Aides/How Employers Company Admins Register with CTPL Job Aide</vt:lpwstr>
  </property>
</Properties>
</file>