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2" r:id="rId3"/>
    <p:sldId id="257" r:id="rId4"/>
    <p:sldId id="260" r:id="rId5"/>
    <p:sldId id="293" r:id="rId6"/>
    <p:sldId id="295" r:id="rId7"/>
    <p:sldId id="258" r:id="rId8"/>
    <p:sldId id="294" r:id="rId9"/>
    <p:sldId id="296" r:id="rId10"/>
    <p:sldId id="297" r:id="rId11"/>
    <p:sldId id="298" r:id="rId12"/>
    <p:sldId id="300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78" d="100"/>
          <a:sy n="78" d="100"/>
        </p:scale>
        <p:origin x="120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inlan, Conor" userId="S::conor.quinlan@ct.gov::59dce3f6-ae6b-48a2-b155-fbfc14b3d1b9" providerId="AD" clId="Web-{E2E7A164-E1FA-5A60-01BE-6497162A21A7}"/>
    <pc:docChg chg="sldOrd">
      <pc:chgData name="Quinlan, Conor" userId="S::conor.quinlan@ct.gov::59dce3f6-ae6b-48a2-b155-fbfc14b3d1b9" providerId="AD" clId="Web-{E2E7A164-E1FA-5A60-01BE-6497162A21A7}" dt="2026-06-01T16:06:15.741" v="0"/>
      <pc:docMkLst>
        <pc:docMk/>
      </pc:docMkLst>
      <pc:sldChg chg="ord">
        <pc:chgData name="Quinlan, Conor" userId="S::conor.quinlan@ct.gov::59dce3f6-ae6b-48a2-b155-fbfc14b3d1b9" providerId="AD" clId="Web-{E2E7A164-E1FA-5A60-01BE-6497162A21A7}" dt="2026-06-01T16:06:15.741" v="0"/>
        <pc:sldMkLst>
          <pc:docMk/>
          <pc:sldMk cId="2448072014" sldId="293"/>
        </pc:sldMkLst>
      </pc:sldChg>
    </pc:docChg>
  </pc:docChgLst>
  <pc:docChgLst>
    <pc:chgData name="Schoen-Rene, Kurt" userId="ac13dfce-7d4b-4f1a-8111-0d0e1378c2cb" providerId="ADAL" clId="{FB0C1E24-7AA7-491F-BC0C-C9B026949FAA}"/>
    <pc:docChg chg="modSld">
      <pc:chgData name="Schoen-Rene, Kurt" userId="ac13dfce-7d4b-4f1a-8111-0d0e1378c2cb" providerId="ADAL" clId="{FB0C1E24-7AA7-491F-BC0C-C9B026949FAA}" dt="2026-06-24T14:45:55.127" v="14" actId="33553"/>
      <pc:docMkLst>
        <pc:docMk/>
      </pc:docMkLst>
      <pc:sldChg chg="modSp mod">
        <pc:chgData name="Schoen-Rene, Kurt" userId="ac13dfce-7d4b-4f1a-8111-0d0e1378c2cb" providerId="ADAL" clId="{FB0C1E24-7AA7-491F-BC0C-C9B026949FAA}" dt="2026-06-24T14:45:46.643" v="2" actId="962"/>
        <pc:sldMkLst>
          <pc:docMk/>
          <pc:sldMk cId="2312613183" sldId="257"/>
        </pc:sldMkLst>
        <pc:picChg chg="mod">
          <ac:chgData name="Schoen-Rene, Kurt" userId="ac13dfce-7d4b-4f1a-8111-0d0e1378c2cb" providerId="ADAL" clId="{FB0C1E24-7AA7-491F-BC0C-C9B026949FAA}" dt="2026-06-24T14:45:45.901" v="1" actId="962"/>
          <ac:picMkLst>
            <pc:docMk/>
            <pc:sldMk cId="2312613183" sldId="257"/>
            <ac:picMk id="8" creationId="{A4A737BE-52CB-E4B7-DEEC-0CF1BD409A5F}"/>
          </ac:picMkLst>
        </pc:picChg>
        <pc:picChg chg="mod">
          <ac:chgData name="Schoen-Rene, Kurt" userId="ac13dfce-7d4b-4f1a-8111-0d0e1378c2cb" providerId="ADAL" clId="{FB0C1E24-7AA7-491F-BC0C-C9B026949FAA}" dt="2026-06-24T14:45:46.643" v="2" actId="962"/>
          <ac:picMkLst>
            <pc:docMk/>
            <pc:sldMk cId="2312613183" sldId="257"/>
            <ac:picMk id="10" creationId="{9EA1A256-6E2A-08B9-9242-D0AC95C87B14}"/>
          </ac:picMkLst>
        </pc:picChg>
      </pc:sldChg>
      <pc:sldChg chg="modSp mod">
        <pc:chgData name="Schoen-Rene, Kurt" userId="ac13dfce-7d4b-4f1a-8111-0d0e1378c2cb" providerId="ADAL" clId="{FB0C1E24-7AA7-491F-BC0C-C9B026949FAA}" dt="2026-06-24T14:45:55.127" v="14" actId="33553"/>
        <pc:sldMkLst>
          <pc:docMk/>
          <pc:sldMk cId="3753959065" sldId="292"/>
        </pc:sldMkLst>
        <pc:spChg chg="mod">
          <ac:chgData name="Schoen-Rene, Kurt" userId="ac13dfce-7d4b-4f1a-8111-0d0e1378c2cb" providerId="ADAL" clId="{FB0C1E24-7AA7-491F-BC0C-C9B026949FAA}" dt="2026-06-24T14:45:55.127" v="14" actId="33553"/>
          <ac:spMkLst>
            <pc:docMk/>
            <pc:sldMk cId="3753959065" sldId="292"/>
            <ac:spMk id="2" creationId="{E8F2EC91-6250-1277-201D-FDEFBEB31986}"/>
          </ac:spMkLst>
        </pc:spChg>
        <pc:picChg chg="mod">
          <ac:chgData name="Schoen-Rene, Kurt" userId="ac13dfce-7d4b-4f1a-8111-0d0e1378c2cb" providerId="ADAL" clId="{FB0C1E24-7AA7-491F-BC0C-C9B026949FAA}" dt="2026-06-24T14:45:44.871" v="0" actId="962"/>
          <ac:picMkLst>
            <pc:docMk/>
            <pc:sldMk cId="3753959065" sldId="292"/>
            <ac:picMk id="4" creationId="{9B6D1987-26A5-9FFB-A077-62082057DE5C}"/>
          </ac:picMkLst>
        </pc:picChg>
      </pc:sldChg>
      <pc:sldChg chg="modSp mod">
        <pc:chgData name="Schoen-Rene, Kurt" userId="ac13dfce-7d4b-4f1a-8111-0d0e1378c2cb" providerId="ADAL" clId="{FB0C1E24-7AA7-491F-BC0C-C9B026949FAA}" dt="2026-06-24T14:45:47.618" v="4" actId="962"/>
        <pc:sldMkLst>
          <pc:docMk/>
          <pc:sldMk cId="2448072014" sldId="293"/>
        </pc:sldMkLst>
        <pc:graphicFrameChg chg="mod">
          <ac:chgData name="Schoen-Rene, Kurt" userId="ac13dfce-7d4b-4f1a-8111-0d0e1378c2cb" providerId="ADAL" clId="{FB0C1E24-7AA7-491F-BC0C-C9B026949FAA}" dt="2026-06-24T14:45:47.618" v="4" actId="962"/>
          <ac:graphicFrameMkLst>
            <pc:docMk/>
            <pc:sldMk cId="2448072014" sldId="293"/>
            <ac:graphicFrameMk id="5" creationId="{753FF613-FCCB-5740-CE7B-D3A931ECC4E9}"/>
          </ac:graphicFrameMkLst>
        </pc:graphicFrameChg>
        <pc:picChg chg="mod">
          <ac:chgData name="Schoen-Rene, Kurt" userId="ac13dfce-7d4b-4f1a-8111-0d0e1378c2cb" providerId="ADAL" clId="{FB0C1E24-7AA7-491F-BC0C-C9B026949FAA}" dt="2026-06-24T14:45:47.107" v="3" actId="962"/>
          <ac:picMkLst>
            <pc:docMk/>
            <pc:sldMk cId="2448072014" sldId="293"/>
            <ac:picMk id="6" creationId="{A2ED71C1-3DD7-FFD5-E8C7-AA32CE0771A8}"/>
          </ac:picMkLst>
        </pc:picChg>
      </pc:sldChg>
      <pc:sldChg chg="modSp mod">
        <pc:chgData name="Schoen-Rene, Kurt" userId="ac13dfce-7d4b-4f1a-8111-0d0e1378c2cb" providerId="ADAL" clId="{FB0C1E24-7AA7-491F-BC0C-C9B026949FAA}" dt="2026-06-24T14:45:49.699" v="9" actId="962"/>
        <pc:sldMkLst>
          <pc:docMk/>
          <pc:sldMk cId="1586675684" sldId="294"/>
        </pc:sldMkLst>
        <pc:picChg chg="mod">
          <ac:chgData name="Schoen-Rene, Kurt" userId="ac13dfce-7d4b-4f1a-8111-0d0e1378c2cb" providerId="ADAL" clId="{FB0C1E24-7AA7-491F-BC0C-C9B026949FAA}" dt="2026-06-24T14:45:49.699" v="9" actId="962"/>
          <ac:picMkLst>
            <pc:docMk/>
            <pc:sldMk cId="1586675684" sldId="294"/>
            <ac:picMk id="5" creationId="{AB440BFB-4744-8A21-F88F-C773A27BC10D}"/>
          </ac:picMkLst>
        </pc:picChg>
      </pc:sldChg>
      <pc:sldChg chg="modSp mod">
        <pc:chgData name="Schoen-Rene, Kurt" userId="ac13dfce-7d4b-4f1a-8111-0d0e1378c2cb" providerId="ADAL" clId="{FB0C1E24-7AA7-491F-BC0C-C9B026949FAA}" dt="2026-06-24T14:45:48.333" v="6" actId="962"/>
        <pc:sldMkLst>
          <pc:docMk/>
          <pc:sldMk cId="2646759419" sldId="295"/>
        </pc:sldMkLst>
        <pc:picChg chg="mod">
          <ac:chgData name="Schoen-Rene, Kurt" userId="ac13dfce-7d4b-4f1a-8111-0d0e1378c2cb" providerId="ADAL" clId="{FB0C1E24-7AA7-491F-BC0C-C9B026949FAA}" dt="2026-06-24T14:45:48.096" v="5" actId="962"/>
          <ac:picMkLst>
            <pc:docMk/>
            <pc:sldMk cId="2646759419" sldId="295"/>
            <ac:picMk id="8" creationId="{0A08AACD-666B-4796-A803-B9B55D8C97CE}"/>
          </ac:picMkLst>
        </pc:picChg>
        <pc:picChg chg="mod">
          <ac:chgData name="Schoen-Rene, Kurt" userId="ac13dfce-7d4b-4f1a-8111-0d0e1378c2cb" providerId="ADAL" clId="{FB0C1E24-7AA7-491F-BC0C-C9B026949FAA}" dt="2026-06-24T14:45:48.333" v="6" actId="962"/>
          <ac:picMkLst>
            <pc:docMk/>
            <pc:sldMk cId="2646759419" sldId="295"/>
            <ac:picMk id="10" creationId="{7DB429C3-0D52-D7DD-886B-3AF63ADB71FE}"/>
          </ac:picMkLst>
        </pc:picChg>
      </pc:sldChg>
      <pc:sldChg chg="modSp mod">
        <pc:chgData name="Schoen-Rene, Kurt" userId="ac13dfce-7d4b-4f1a-8111-0d0e1378c2cb" providerId="ADAL" clId="{FB0C1E24-7AA7-491F-BC0C-C9B026949FAA}" dt="2026-06-24T14:45:50.256" v="10" actId="962"/>
        <pc:sldMkLst>
          <pc:docMk/>
          <pc:sldMk cId="692861166" sldId="296"/>
        </pc:sldMkLst>
        <pc:picChg chg="mod">
          <ac:chgData name="Schoen-Rene, Kurt" userId="ac13dfce-7d4b-4f1a-8111-0d0e1378c2cb" providerId="ADAL" clId="{FB0C1E24-7AA7-491F-BC0C-C9B026949FAA}" dt="2026-06-24T14:45:50.256" v="10" actId="962"/>
          <ac:picMkLst>
            <pc:docMk/>
            <pc:sldMk cId="692861166" sldId="296"/>
            <ac:picMk id="5" creationId="{37AFEACB-6585-8055-3F46-6D71EB44A6CF}"/>
          </ac:picMkLst>
        </pc:picChg>
      </pc:sldChg>
      <pc:sldChg chg="modSp mod">
        <pc:chgData name="Schoen-Rene, Kurt" userId="ac13dfce-7d4b-4f1a-8111-0d0e1378c2cb" providerId="ADAL" clId="{FB0C1E24-7AA7-491F-BC0C-C9B026949FAA}" dt="2026-06-24T14:45:50.569" v="11" actId="962"/>
        <pc:sldMkLst>
          <pc:docMk/>
          <pc:sldMk cId="1201899124" sldId="297"/>
        </pc:sldMkLst>
        <pc:picChg chg="mod">
          <ac:chgData name="Schoen-Rene, Kurt" userId="ac13dfce-7d4b-4f1a-8111-0d0e1378c2cb" providerId="ADAL" clId="{FB0C1E24-7AA7-491F-BC0C-C9B026949FAA}" dt="2026-06-24T14:45:50.569" v="11" actId="962"/>
          <ac:picMkLst>
            <pc:docMk/>
            <pc:sldMk cId="1201899124" sldId="297"/>
            <ac:picMk id="4" creationId="{18A6F504-FDCE-0639-8985-C7EBA2B4A169}"/>
          </ac:picMkLst>
        </pc:picChg>
      </pc:sldChg>
      <pc:sldChg chg="modSp mod">
        <pc:chgData name="Schoen-Rene, Kurt" userId="ac13dfce-7d4b-4f1a-8111-0d0e1378c2cb" providerId="ADAL" clId="{FB0C1E24-7AA7-491F-BC0C-C9B026949FAA}" dt="2026-06-24T14:45:50.916" v="12" actId="962"/>
        <pc:sldMkLst>
          <pc:docMk/>
          <pc:sldMk cId="1054364577" sldId="298"/>
        </pc:sldMkLst>
        <pc:picChg chg="mod">
          <ac:chgData name="Schoen-Rene, Kurt" userId="ac13dfce-7d4b-4f1a-8111-0d0e1378c2cb" providerId="ADAL" clId="{FB0C1E24-7AA7-491F-BC0C-C9B026949FAA}" dt="2026-06-24T14:45:50.916" v="12" actId="962"/>
          <ac:picMkLst>
            <pc:docMk/>
            <pc:sldMk cId="1054364577" sldId="298"/>
            <ac:picMk id="4" creationId="{AE9F9511-9820-70A9-405E-389A15150901}"/>
          </ac:picMkLst>
        </pc:picChg>
      </pc:sldChg>
      <pc:sldChg chg="modSp mod">
        <pc:chgData name="Schoen-Rene, Kurt" userId="ac13dfce-7d4b-4f1a-8111-0d0e1378c2cb" providerId="ADAL" clId="{FB0C1E24-7AA7-491F-BC0C-C9B026949FAA}" dt="2026-06-24T14:45:51.441" v="13" actId="962"/>
        <pc:sldMkLst>
          <pc:docMk/>
          <pc:sldMk cId="737916397" sldId="300"/>
        </pc:sldMkLst>
        <pc:picChg chg="mod">
          <ac:chgData name="Schoen-Rene, Kurt" userId="ac13dfce-7d4b-4f1a-8111-0d0e1378c2cb" providerId="ADAL" clId="{FB0C1E24-7AA7-491F-BC0C-C9B026949FAA}" dt="2026-06-24T14:45:51.441" v="13" actId="962"/>
          <ac:picMkLst>
            <pc:docMk/>
            <pc:sldMk cId="737916397" sldId="300"/>
            <ac:picMk id="4" creationId="{6B1E8F95-0A10-8A63-A832-280A2D6F27E5}"/>
          </ac:picMkLst>
        </pc:picChg>
      </pc:sldChg>
    </pc:docChg>
  </pc:docChgLst>
  <pc:docChgLst>
    <pc:chgData name="Sztaba, Madison" userId="S::madison.sztaba@ct.gov::a04e3d10-199c-451a-b97e-e6fa05e27397" providerId="AD" clId="Web-{524B28B7-85FF-1FEB-0A66-8B0AFF7450EA}"/>
    <pc:docChg chg="addSld modSld">
      <pc:chgData name="Sztaba, Madison" userId="S::madison.sztaba@ct.gov::a04e3d10-199c-451a-b97e-e6fa05e27397" providerId="AD" clId="Web-{524B28B7-85FF-1FEB-0A66-8B0AFF7450EA}" dt="2026-06-01T12:53:04.672" v="31" actId="20577"/>
      <pc:docMkLst>
        <pc:docMk/>
      </pc:docMkLst>
      <pc:sldChg chg="addSp delSp modSp new mod setBg setClrOvrMap">
        <pc:chgData name="Sztaba, Madison" userId="S::madison.sztaba@ct.gov::a04e3d10-199c-451a-b97e-e6fa05e27397" providerId="AD" clId="Web-{524B28B7-85FF-1FEB-0A66-8B0AFF7450EA}" dt="2026-06-01T12:53:04.672" v="31" actId="20577"/>
        <pc:sldMkLst>
          <pc:docMk/>
          <pc:sldMk cId="737916397" sldId="300"/>
        </pc:sldMkLst>
        <pc:spChg chg="mod ord">
          <ac:chgData name="Sztaba, Madison" userId="S::madison.sztaba@ct.gov::a04e3d10-199c-451a-b97e-e6fa05e27397" providerId="AD" clId="Web-{524B28B7-85FF-1FEB-0A66-8B0AFF7450EA}" dt="2026-06-01T12:53:04.672" v="31" actId="20577"/>
          <ac:spMkLst>
            <pc:docMk/>
            <pc:sldMk cId="737916397" sldId="300"/>
            <ac:spMk id="2" creationId="{01720AFF-F595-6192-250E-819046D4990A}"/>
          </ac:spMkLst>
        </pc:spChg>
        <pc:spChg chg="add">
          <ac:chgData name="Sztaba, Madison" userId="S::madison.sztaba@ct.gov::a04e3d10-199c-451a-b97e-e6fa05e27397" providerId="AD" clId="Web-{524B28B7-85FF-1FEB-0A66-8B0AFF7450EA}" dt="2026-06-01T12:52:30.734" v="28"/>
          <ac:spMkLst>
            <pc:docMk/>
            <pc:sldMk cId="737916397" sldId="300"/>
            <ac:spMk id="15" creationId="{71B2258F-86CA-4D4D-8270-BC05FCDEBFB3}"/>
          </ac:spMkLst>
        </pc:spChg>
        <pc:picChg chg="add mod">
          <ac:chgData name="Sztaba, Madison" userId="S::madison.sztaba@ct.gov::a04e3d10-199c-451a-b97e-e6fa05e27397" providerId="AD" clId="Web-{524B28B7-85FF-1FEB-0A66-8B0AFF7450EA}" dt="2026-06-01T12:52:30.734" v="28"/>
          <ac:picMkLst>
            <pc:docMk/>
            <pc:sldMk cId="737916397" sldId="300"/>
            <ac:picMk id="4" creationId="{6B1E8F95-0A10-8A63-A832-280A2D6F27E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FF163E-84CF-4D91-85F3-97DF3C43A42D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81DD54-0190-4EB9-9B88-D5D831564DED}">
      <dgm:prSet/>
      <dgm:spPr/>
      <dgm:t>
        <a:bodyPr/>
        <a:lstStyle/>
        <a:p>
          <a:r>
            <a:rPr lang="en-US"/>
            <a:t>Town Attorney – grant and covenant review</a:t>
          </a:r>
        </a:p>
      </dgm:t>
    </dgm:pt>
    <dgm:pt modelId="{091ADB5A-0111-45FB-B3AD-A7725E789DB5}" type="parTrans" cxnId="{FFE64B7E-0816-4846-AC4D-490CD87C959F}">
      <dgm:prSet/>
      <dgm:spPr/>
      <dgm:t>
        <a:bodyPr/>
        <a:lstStyle/>
        <a:p>
          <a:endParaRPr lang="en-US"/>
        </a:p>
      </dgm:t>
    </dgm:pt>
    <dgm:pt modelId="{31993174-A096-47D7-992C-4F3B74A443FB}" type="sibTrans" cxnId="{FFE64B7E-0816-4846-AC4D-490CD87C959F}">
      <dgm:prSet/>
      <dgm:spPr/>
      <dgm:t>
        <a:bodyPr/>
        <a:lstStyle/>
        <a:p>
          <a:endParaRPr lang="en-US"/>
        </a:p>
      </dgm:t>
    </dgm:pt>
    <dgm:pt modelId="{16DD35BE-0482-4D6F-BE45-3E1AF5096861}">
      <dgm:prSet/>
      <dgm:spPr/>
      <dgm:t>
        <a:bodyPr/>
        <a:lstStyle/>
        <a:p>
          <a:r>
            <a:rPr lang="en-US"/>
            <a:t>Director of Human Services – grant writer and lead</a:t>
          </a:r>
        </a:p>
      </dgm:t>
    </dgm:pt>
    <dgm:pt modelId="{2ADD0C9C-111E-4A4A-874C-AADCBE8924BE}" type="parTrans" cxnId="{3349B57F-3B1E-4E1F-A45B-0D51B075B35F}">
      <dgm:prSet/>
      <dgm:spPr/>
      <dgm:t>
        <a:bodyPr/>
        <a:lstStyle/>
        <a:p>
          <a:endParaRPr lang="en-US"/>
        </a:p>
      </dgm:t>
    </dgm:pt>
    <dgm:pt modelId="{CD4F467F-222F-4931-B8E9-58227E2BA89A}" type="sibTrans" cxnId="{3349B57F-3B1E-4E1F-A45B-0D51B075B35F}">
      <dgm:prSet/>
      <dgm:spPr/>
      <dgm:t>
        <a:bodyPr/>
        <a:lstStyle/>
        <a:p>
          <a:endParaRPr lang="en-US"/>
        </a:p>
      </dgm:t>
    </dgm:pt>
    <dgm:pt modelId="{D02766C6-CEBF-40B1-A534-B04389C9EDE6}">
      <dgm:prSet/>
      <dgm:spPr/>
      <dgm:t>
        <a:bodyPr/>
        <a:lstStyle/>
        <a:p>
          <a:r>
            <a:rPr lang="en-US"/>
            <a:t>Finance Manager of Human Services – prepared payment requests and reports</a:t>
          </a:r>
        </a:p>
      </dgm:t>
    </dgm:pt>
    <dgm:pt modelId="{3214A8CA-227C-48EF-B5E8-54B9C65AF94D}" type="parTrans" cxnId="{BE58AD75-7882-4D42-B5C6-FB5260A1DBC7}">
      <dgm:prSet/>
      <dgm:spPr/>
      <dgm:t>
        <a:bodyPr/>
        <a:lstStyle/>
        <a:p>
          <a:endParaRPr lang="en-US"/>
        </a:p>
      </dgm:t>
    </dgm:pt>
    <dgm:pt modelId="{45087DDF-443D-427C-8716-0C245B49E5ED}" type="sibTrans" cxnId="{BE58AD75-7882-4D42-B5C6-FB5260A1DBC7}">
      <dgm:prSet/>
      <dgm:spPr/>
      <dgm:t>
        <a:bodyPr/>
        <a:lstStyle/>
        <a:p>
          <a:endParaRPr lang="en-US"/>
        </a:p>
      </dgm:t>
    </dgm:pt>
    <dgm:pt modelId="{ADBA4323-B69A-4DEB-AC02-A5C3978DA413}">
      <dgm:prSet/>
      <dgm:spPr/>
      <dgm:t>
        <a:bodyPr/>
        <a:lstStyle/>
        <a:p>
          <a:r>
            <a:rPr lang="en-US"/>
            <a:t>Director of Public Works – weekly meetings</a:t>
          </a:r>
        </a:p>
      </dgm:t>
    </dgm:pt>
    <dgm:pt modelId="{0C2F0016-7F7E-4CDE-B9D1-68DF197F2B07}" type="parTrans" cxnId="{FFED1CE9-5B02-4E33-AEBC-BEE677634A58}">
      <dgm:prSet/>
      <dgm:spPr/>
      <dgm:t>
        <a:bodyPr/>
        <a:lstStyle/>
        <a:p>
          <a:endParaRPr lang="en-US"/>
        </a:p>
      </dgm:t>
    </dgm:pt>
    <dgm:pt modelId="{8D8AF006-A303-4D48-8ABA-67116D59D6D3}" type="sibTrans" cxnId="{FFED1CE9-5B02-4E33-AEBC-BEE677634A58}">
      <dgm:prSet/>
      <dgm:spPr/>
      <dgm:t>
        <a:bodyPr/>
        <a:lstStyle/>
        <a:p>
          <a:endParaRPr lang="en-US"/>
        </a:p>
      </dgm:t>
    </dgm:pt>
    <dgm:pt modelId="{FF241EFB-7CA6-4E88-9B58-242115F13718}">
      <dgm:prSet/>
      <dgm:spPr/>
      <dgm:t>
        <a:bodyPr/>
        <a:lstStyle/>
        <a:p>
          <a:r>
            <a:rPr lang="en-US"/>
            <a:t>Building Official – Building Department – some meetings</a:t>
          </a:r>
        </a:p>
      </dgm:t>
    </dgm:pt>
    <dgm:pt modelId="{8450D461-AD73-41F1-BC7A-9CCA4B99BE81}" type="parTrans" cxnId="{AA9CD5DC-05F3-42CD-B325-1CC3C23AF09D}">
      <dgm:prSet/>
      <dgm:spPr/>
      <dgm:t>
        <a:bodyPr/>
        <a:lstStyle/>
        <a:p>
          <a:endParaRPr lang="en-US"/>
        </a:p>
      </dgm:t>
    </dgm:pt>
    <dgm:pt modelId="{90679C8D-433B-4128-A975-7D016A94CEB2}" type="sibTrans" cxnId="{AA9CD5DC-05F3-42CD-B325-1CC3C23AF09D}">
      <dgm:prSet/>
      <dgm:spPr/>
      <dgm:t>
        <a:bodyPr/>
        <a:lstStyle/>
        <a:p>
          <a:endParaRPr lang="en-US"/>
        </a:p>
      </dgm:t>
    </dgm:pt>
    <dgm:pt modelId="{18711D16-3EAE-489E-AA14-244765EA0840}">
      <dgm:prSet/>
      <dgm:spPr/>
      <dgm:t>
        <a:bodyPr/>
        <a:lstStyle/>
        <a:p>
          <a:r>
            <a:rPr lang="en-US"/>
            <a:t>Public Site and Building Commission appointed officials - meetings</a:t>
          </a:r>
        </a:p>
      </dgm:t>
    </dgm:pt>
    <dgm:pt modelId="{4D3D595B-68AC-4140-AF4F-30434568EFCC}" type="parTrans" cxnId="{1086DD51-697D-4546-B35C-7793C5CD258E}">
      <dgm:prSet/>
      <dgm:spPr/>
      <dgm:t>
        <a:bodyPr/>
        <a:lstStyle/>
        <a:p>
          <a:endParaRPr lang="en-US"/>
        </a:p>
      </dgm:t>
    </dgm:pt>
    <dgm:pt modelId="{5BCC0A76-1EFF-4E29-874E-A77ACC120ADB}" type="sibTrans" cxnId="{1086DD51-697D-4546-B35C-7793C5CD258E}">
      <dgm:prSet/>
      <dgm:spPr/>
      <dgm:t>
        <a:bodyPr/>
        <a:lstStyle/>
        <a:p>
          <a:endParaRPr lang="en-US"/>
        </a:p>
      </dgm:t>
    </dgm:pt>
    <dgm:pt modelId="{1548EC02-BA7A-4F3E-AC85-EBFFAB2015B7}" type="pres">
      <dgm:prSet presAssocID="{8DFF163E-84CF-4D91-85F3-97DF3C43A42D}" presName="Name0" presStyleCnt="0">
        <dgm:presLayoutVars>
          <dgm:dir/>
          <dgm:animLvl val="lvl"/>
          <dgm:resizeHandles val="exact"/>
        </dgm:presLayoutVars>
      </dgm:prSet>
      <dgm:spPr/>
    </dgm:pt>
    <dgm:pt modelId="{68CA3CB8-35A1-4EA1-AE70-83DF426931EC}" type="pres">
      <dgm:prSet presAssocID="{FE81DD54-0190-4EB9-9B88-D5D831564DED}" presName="linNode" presStyleCnt="0"/>
      <dgm:spPr/>
    </dgm:pt>
    <dgm:pt modelId="{B0CA7EEE-BD71-485A-B6D2-E353CFA17177}" type="pres">
      <dgm:prSet presAssocID="{FE81DD54-0190-4EB9-9B88-D5D831564DED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E5F70F01-A306-4149-8B14-7A094C6577F8}" type="pres">
      <dgm:prSet presAssocID="{31993174-A096-47D7-992C-4F3B74A443FB}" presName="sp" presStyleCnt="0"/>
      <dgm:spPr/>
    </dgm:pt>
    <dgm:pt modelId="{F90E5631-A4AD-42DD-A868-A20E686F55B2}" type="pres">
      <dgm:prSet presAssocID="{16DD35BE-0482-4D6F-BE45-3E1AF5096861}" presName="linNode" presStyleCnt="0"/>
      <dgm:spPr/>
    </dgm:pt>
    <dgm:pt modelId="{8FECEFF9-CE22-4A21-97CB-33F2054DF15C}" type="pres">
      <dgm:prSet presAssocID="{16DD35BE-0482-4D6F-BE45-3E1AF5096861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D30F304D-A303-4924-9A46-6FE6326E4E38}" type="pres">
      <dgm:prSet presAssocID="{CD4F467F-222F-4931-B8E9-58227E2BA89A}" presName="sp" presStyleCnt="0"/>
      <dgm:spPr/>
    </dgm:pt>
    <dgm:pt modelId="{51F16433-CD1D-4320-8AB2-014377747E8A}" type="pres">
      <dgm:prSet presAssocID="{D02766C6-CEBF-40B1-A534-B04389C9EDE6}" presName="linNode" presStyleCnt="0"/>
      <dgm:spPr/>
    </dgm:pt>
    <dgm:pt modelId="{504EAFE0-3163-4B3B-9068-02B8D4AEC431}" type="pres">
      <dgm:prSet presAssocID="{D02766C6-CEBF-40B1-A534-B04389C9EDE6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3539CC47-7111-47EA-94B4-4E0EE639754D}" type="pres">
      <dgm:prSet presAssocID="{45087DDF-443D-427C-8716-0C245B49E5ED}" presName="sp" presStyleCnt="0"/>
      <dgm:spPr/>
    </dgm:pt>
    <dgm:pt modelId="{E59F6F21-52F7-4E9D-BA11-63E119583587}" type="pres">
      <dgm:prSet presAssocID="{ADBA4323-B69A-4DEB-AC02-A5C3978DA413}" presName="linNode" presStyleCnt="0"/>
      <dgm:spPr/>
    </dgm:pt>
    <dgm:pt modelId="{F99A2359-01F7-4E34-9138-EB5185C51286}" type="pres">
      <dgm:prSet presAssocID="{ADBA4323-B69A-4DEB-AC02-A5C3978DA413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7A25E779-FC43-4A9D-A897-55FE2263C767}" type="pres">
      <dgm:prSet presAssocID="{8D8AF006-A303-4D48-8ABA-67116D59D6D3}" presName="sp" presStyleCnt="0"/>
      <dgm:spPr/>
    </dgm:pt>
    <dgm:pt modelId="{D76834DB-E495-4533-9D48-1022AABF6FF9}" type="pres">
      <dgm:prSet presAssocID="{FF241EFB-7CA6-4E88-9B58-242115F13718}" presName="linNode" presStyleCnt="0"/>
      <dgm:spPr/>
    </dgm:pt>
    <dgm:pt modelId="{586B650D-1118-4A61-9693-65BD067C1BDE}" type="pres">
      <dgm:prSet presAssocID="{FF241EFB-7CA6-4E88-9B58-242115F13718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8D74A6D7-1F82-4F07-9504-11DBA0230D96}" type="pres">
      <dgm:prSet presAssocID="{90679C8D-433B-4128-A975-7D016A94CEB2}" presName="sp" presStyleCnt="0"/>
      <dgm:spPr/>
    </dgm:pt>
    <dgm:pt modelId="{0BB48CF2-C97A-4203-9488-0411D9E7031D}" type="pres">
      <dgm:prSet presAssocID="{18711D16-3EAE-489E-AA14-244765EA0840}" presName="linNode" presStyleCnt="0"/>
      <dgm:spPr/>
    </dgm:pt>
    <dgm:pt modelId="{3291DEA9-4129-4416-A616-A7448DA71A8E}" type="pres">
      <dgm:prSet presAssocID="{18711D16-3EAE-489E-AA14-244765EA0840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252D7B2F-12A8-4FE4-8D45-2C6ED935E1DD}" type="presOf" srcId="{18711D16-3EAE-489E-AA14-244765EA0840}" destId="{3291DEA9-4129-4416-A616-A7448DA71A8E}" srcOrd="0" destOrd="0" presId="urn:microsoft.com/office/officeart/2005/8/layout/vList5"/>
    <dgm:cxn modelId="{2036EE38-6A87-4A66-8723-78320679F37A}" type="presOf" srcId="{ADBA4323-B69A-4DEB-AC02-A5C3978DA413}" destId="{F99A2359-01F7-4E34-9138-EB5185C51286}" srcOrd="0" destOrd="0" presId="urn:microsoft.com/office/officeart/2005/8/layout/vList5"/>
    <dgm:cxn modelId="{81AC715E-DE38-4FBB-872F-D85893478F2B}" type="presOf" srcId="{FF241EFB-7CA6-4E88-9B58-242115F13718}" destId="{586B650D-1118-4A61-9693-65BD067C1BDE}" srcOrd="0" destOrd="0" presId="urn:microsoft.com/office/officeart/2005/8/layout/vList5"/>
    <dgm:cxn modelId="{19C6C544-19C0-49DD-BB54-C014DE8BC2DD}" type="presOf" srcId="{8DFF163E-84CF-4D91-85F3-97DF3C43A42D}" destId="{1548EC02-BA7A-4F3E-AC85-EBFFAB2015B7}" srcOrd="0" destOrd="0" presId="urn:microsoft.com/office/officeart/2005/8/layout/vList5"/>
    <dgm:cxn modelId="{14225B6A-6043-4C59-84B7-59CFCF9D05B2}" type="presOf" srcId="{FE81DD54-0190-4EB9-9B88-D5D831564DED}" destId="{B0CA7EEE-BD71-485A-B6D2-E353CFA17177}" srcOrd="0" destOrd="0" presId="urn:microsoft.com/office/officeart/2005/8/layout/vList5"/>
    <dgm:cxn modelId="{1086DD51-697D-4546-B35C-7793C5CD258E}" srcId="{8DFF163E-84CF-4D91-85F3-97DF3C43A42D}" destId="{18711D16-3EAE-489E-AA14-244765EA0840}" srcOrd="5" destOrd="0" parTransId="{4D3D595B-68AC-4140-AF4F-30434568EFCC}" sibTransId="{5BCC0A76-1EFF-4E29-874E-A77ACC120ADB}"/>
    <dgm:cxn modelId="{BE58AD75-7882-4D42-B5C6-FB5260A1DBC7}" srcId="{8DFF163E-84CF-4D91-85F3-97DF3C43A42D}" destId="{D02766C6-CEBF-40B1-A534-B04389C9EDE6}" srcOrd="2" destOrd="0" parTransId="{3214A8CA-227C-48EF-B5E8-54B9C65AF94D}" sibTransId="{45087DDF-443D-427C-8716-0C245B49E5ED}"/>
    <dgm:cxn modelId="{FFE64B7E-0816-4846-AC4D-490CD87C959F}" srcId="{8DFF163E-84CF-4D91-85F3-97DF3C43A42D}" destId="{FE81DD54-0190-4EB9-9B88-D5D831564DED}" srcOrd="0" destOrd="0" parTransId="{091ADB5A-0111-45FB-B3AD-A7725E789DB5}" sibTransId="{31993174-A096-47D7-992C-4F3B74A443FB}"/>
    <dgm:cxn modelId="{3349B57F-3B1E-4E1F-A45B-0D51B075B35F}" srcId="{8DFF163E-84CF-4D91-85F3-97DF3C43A42D}" destId="{16DD35BE-0482-4D6F-BE45-3E1AF5096861}" srcOrd="1" destOrd="0" parTransId="{2ADD0C9C-111E-4A4A-874C-AADCBE8924BE}" sibTransId="{CD4F467F-222F-4931-B8E9-58227E2BA89A}"/>
    <dgm:cxn modelId="{18678F8B-3053-4A49-8E49-0539FE06C652}" type="presOf" srcId="{16DD35BE-0482-4D6F-BE45-3E1AF5096861}" destId="{8FECEFF9-CE22-4A21-97CB-33F2054DF15C}" srcOrd="0" destOrd="0" presId="urn:microsoft.com/office/officeart/2005/8/layout/vList5"/>
    <dgm:cxn modelId="{AA9CD5DC-05F3-42CD-B325-1CC3C23AF09D}" srcId="{8DFF163E-84CF-4D91-85F3-97DF3C43A42D}" destId="{FF241EFB-7CA6-4E88-9B58-242115F13718}" srcOrd="4" destOrd="0" parTransId="{8450D461-AD73-41F1-BC7A-9CCA4B99BE81}" sibTransId="{90679C8D-433B-4128-A975-7D016A94CEB2}"/>
    <dgm:cxn modelId="{FFED1CE9-5B02-4E33-AEBC-BEE677634A58}" srcId="{8DFF163E-84CF-4D91-85F3-97DF3C43A42D}" destId="{ADBA4323-B69A-4DEB-AC02-A5C3978DA413}" srcOrd="3" destOrd="0" parTransId="{0C2F0016-7F7E-4CDE-B9D1-68DF197F2B07}" sibTransId="{8D8AF006-A303-4D48-8ABA-67116D59D6D3}"/>
    <dgm:cxn modelId="{7EE771F8-61FE-4EFA-A79B-59B9905EEA33}" type="presOf" srcId="{D02766C6-CEBF-40B1-A534-B04389C9EDE6}" destId="{504EAFE0-3163-4B3B-9068-02B8D4AEC431}" srcOrd="0" destOrd="0" presId="urn:microsoft.com/office/officeart/2005/8/layout/vList5"/>
    <dgm:cxn modelId="{ACF94CB3-06E4-4E16-88A6-7B0EAC7AA476}" type="presParOf" srcId="{1548EC02-BA7A-4F3E-AC85-EBFFAB2015B7}" destId="{68CA3CB8-35A1-4EA1-AE70-83DF426931EC}" srcOrd="0" destOrd="0" presId="urn:microsoft.com/office/officeart/2005/8/layout/vList5"/>
    <dgm:cxn modelId="{7CACB50E-7196-4001-ABE8-7508A42A303B}" type="presParOf" srcId="{68CA3CB8-35A1-4EA1-AE70-83DF426931EC}" destId="{B0CA7EEE-BD71-485A-B6D2-E353CFA17177}" srcOrd="0" destOrd="0" presId="urn:microsoft.com/office/officeart/2005/8/layout/vList5"/>
    <dgm:cxn modelId="{FC5A60D8-C83C-49A5-89FE-37B7A47F1E35}" type="presParOf" srcId="{1548EC02-BA7A-4F3E-AC85-EBFFAB2015B7}" destId="{E5F70F01-A306-4149-8B14-7A094C6577F8}" srcOrd="1" destOrd="0" presId="urn:microsoft.com/office/officeart/2005/8/layout/vList5"/>
    <dgm:cxn modelId="{7F5413C9-B866-412E-8DF5-DEFFE52975E8}" type="presParOf" srcId="{1548EC02-BA7A-4F3E-AC85-EBFFAB2015B7}" destId="{F90E5631-A4AD-42DD-A868-A20E686F55B2}" srcOrd="2" destOrd="0" presId="urn:microsoft.com/office/officeart/2005/8/layout/vList5"/>
    <dgm:cxn modelId="{5FC415D1-BE4F-4AB5-9EA8-04DF6DFC8912}" type="presParOf" srcId="{F90E5631-A4AD-42DD-A868-A20E686F55B2}" destId="{8FECEFF9-CE22-4A21-97CB-33F2054DF15C}" srcOrd="0" destOrd="0" presId="urn:microsoft.com/office/officeart/2005/8/layout/vList5"/>
    <dgm:cxn modelId="{7F99811D-DF9B-4D78-85EC-D11DEC13BAD9}" type="presParOf" srcId="{1548EC02-BA7A-4F3E-AC85-EBFFAB2015B7}" destId="{D30F304D-A303-4924-9A46-6FE6326E4E38}" srcOrd="3" destOrd="0" presId="urn:microsoft.com/office/officeart/2005/8/layout/vList5"/>
    <dgm:cxn modelId="{EB7AC652-ADA0-4B42-B56E-754CC31A16A8}" type="presParOf" srcId="{1548EC02-BA7A-4F3E-AC85-EBFFAB2015B7}" destId="{51F16433-CD1D-4320-8AB2-014377747E8A}" srcOrd="4" destOrd="0" presId="urn:microsoft.com/office/officeart/2005/8/layout/vList5"/>
    <dgm:cxn modelId="{75BC6B68-74A7-477E-BE69-49E829421AE0}" type="presParOf" srcId="{51F16433-CD1D-4320-8AB2-014377747E8A}" destId="{504EAFE0-3163-4B3B-9068-02B8D4AEC431}" srcOrd="0" destOrd="0" presId="urn:microsoft.com/office/officeart/2005/8/layout/vList5"/>
    <dgm:cxn modelId="{48F9B4FB-A19B-4B2A-A0AD-558511510BFC}" type="presParOf" srcId="{1548EC02-BA7A-4F3E-AC85-EBFFAB2015B7}" destId="{3539CC47-7111-47EA-94B4-4E0EE639754D}" srcOrd="5" destOrd="0" presId="urn:microsoft.com/office/officeart/2005/8/layout/vList5"/>
    <dgm:cxn modelId="{6EFFADD4-6767-4656-A624-BE77A2FE5F09}" type="presParOf" srcId="{1548EC02-BA7A-4F3E-AC85-EBFFAB2015B7}" destId="{E59F6F21-52F7-4E9D-BA11-63E119583587}" srcOrd="6" destOrd="0" presId="urn:microsoft.com/office/officeart/2005/8/layout/vList5"/>
    <dgm:cxn modelId="{90997A82-70E9-4B8F-A3A4-C93425C83548}" type="presParOf" srcId="{E59F6F21-52F7-4E9D-BA11-63E119583587}" destId="{F99A2359-01F7-4E34-9138-EB5185C51286}" srcOrd="0" destOrd="0" presId="urn:microsoft.com/office/officeart/2005/8/layout/vList5"/>
    <dgm:cxn modelId="{F621DE51-9522-44CC-8549-6ACF0595EE77}" type="presParOf" srcId="{1548EC02-BA7A-4F3E-AC85-EBFFAB2015B7}" destId="{7A25E779-FC43-4A9D-A897-55FE2263C767}" srcOrd="7" destOrd="0" presId="urn:microsoft.com/office/officeart/2005/8/layout/vList5"/>
    <dgm:cxn modelId="{3DF5A5E5-8893-4165-B707-80E549E33FCD}" type="presParOf" srcId="{1548EC02-BA7A-4F3E-AC85-EBFFAB2015B7}" destId="{D76834DB-E495-4533-9D48-1022AABF6FF9}" srcOrd="8" destOrd="0" presId="urn:microsoft.com/office/officeart/2005/8/layout/vList5"/>
    <dgm:cxn modelId="{5BEC042A-BCEA-4F77-A5B6-656C54CDAE68}" type="presParOf" srcId="{D76834DB-E495-4533-9D48-1022AABF6FF9}" destId="{586B650D-1118-4A61-9693-65BD067C1BDE}" srcOrd="0" destOrd="0" presId="urn:microsoft.com/office/officeart/2005/8/layout/vList5"/>
    <dgm:cxn modelId="{99856E45-A5AE-46E3-855E-B8341B7EB1DA}" type="presParOf" srcId="{1548EC02-BA7A-4F3E-AC85-EBFFAB2015B7}" destId="{8D74A6D7-1F82-4F07-9504-11DBA0230D96}" srcOrd="9" destOrd="0" presId="urn:microsoft.com/office/officeart/2005/8/layout/vList5"/>
    <dgm:cxn modelId="{941F00EA-1E3A-4FDB-9244-5A6B08751EAF}" type="presParOf" srcId="{1548EC02-BA7A-4F3E-AC85-EBFFAB2015B7}" destId="{0BB48CF2-C97A-4203-9488-0411D9E7031D}" srcOrd="10" destOrd="0" presId="urn:microsoft.com/office/officeart/2005/8/layout/vList5"/>
    <dgm:cxn modelId="{1C28EECC-A634-4E3C-BC8E-1809B1846491}" type="presParOf" srcId="{0BB48CF2-C97A-4203-9488-0411D9E7031D}" destId="{3291DEA9-4129-4416-A616-A7448DA71A8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A7EEE-BD71-485A-B6D2-E353CFA17177}">
      <dsp:nvSpPr>
        <dsp:cNvPr id="0" name=""/>
        <dsp:cNvSpPr/>
      </dsp:nvSpPr>
      <dsp:spPr>
        <a:xfrm>
          <a:off x="3364992" y="1195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Town Attorney – grant and covenant review</a:t>
          </a:r>
        </a:p>
      </dsp:txBody>
      <dsp:txXfrm>
        <a:off x="3398960" y="35163"/>
        <a:ext cx="3717680" cy="627895"/>
      </dsp:txXfrm>
    </dsp:sp>
    <dsp:sp modelId="{8FECEFF9-CE22-4A21-97CB-33F2054DF15C}">
      <dsp:nvSpPr>
        <dsp:cNvPr id="0" name=""/>
        <dsp:cNvSpPr/>
      </dsp:nvSpPr>
      <dsp:spPr>
        <a:xfrm>
          <a:off x="3364992" y="731818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Director of Human Services – grant writer and lead</a:t>
          </a:r>
        </a:p>
      </dsp:txBody>
      <dsp:txXfrm>
        <a:off x="3398960" y="765786"/>
        <a:ext cx="3717680" cy="627895"/>
      </dsp:txXfrm>
    </dsp:sp>
    <dsp:sp modelId="{504EAFE0-3163-4B3B-9068-02B8D4AEC431}">
      <dsp:nvSpPr>
        <dsp:cNvPr id="0" name=""/>
        <dsp:cNvSpPr/>
      </dsp:nvSpPr>
      <dsp:spPr>
        <a:xfrm>
          <a:off x="3364992" y="1462441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Finance Manager of Human Services – prepared payment requests and reports</a:t>
          </a:r>
        </a:p>
      </dsp:txBody>
      <dsp:txXfrm>
        <a:off x="3398960" y="1496409"/>
        <a:ext cx="3717680" cy="627895"/>
      </dsp:txXfrm>
    </dsp:sp>
    <dsp:sp modelId="{F99A2359-01F7-4E34-9138-EB5185C51286}">
      <dsp:nvSpPr>
        <dsp:cNvPr id="0" name=""/>
        <dsp:cNvSpPr/>
      </dsp:nvSpPr>
      <dsp:spPr>
        <a:xfrm>
          <a:off x="3364992" y="2193064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Director of Public Works – weekly meetings</a:t>
          </a:r>
        </a:p>
      </dsp:txBody>
      <dsp:txXfrm>
        <a:off x="3398960" y="2227032"/>
        <a:ext cx="3717680" cy="627895"/>
      </dsp:txXfrm>
    </dsp:sp>
    <dsp:sp modelId="{586B650D-1118-4A61-9693-65BD067C1BDE}">
      <dsp:nvSpPr>
        <dsp:cNvPr id="0" name=""/>
        <dsp:cNvSpPr/>
      </dsp:nvSpPr>
      <dsp:spPr>
        <a:xfrm>
          <a:off x="3364992" y="2923688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Building Official – Building Department – some meetings</a:t>
          </a:r>
        </a:p>
      </dsp:txBody>
      <dsp:txXfrm>
        <a:off x="3398960" y="2957656"/>
        <a:ext cx="3717680" cy="627895"/>
      </dsp:txXfrm>
    </dsp:sp>
    <dsp:sp modelId="{3291DEA9-4129-4416-A616-A7448DA71A8E}">
      <dsp:nvSpPr>
        <dsp:cNvPr id="0" name=""/>
        <dsp:cNvSpPr/>
      </dsp:nvSpPr>
      <dsp:spPr>
        <a:xfrm>
          <a:off x="3364992" y="3654311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Public Site and Building Commission appointed officials - meetings</a:t>
          </a:r>
        </a:p>
      </dsp:txBody>
      <dsp:txXfrm>
        <a:off x="3398960" y="3688279"/>
        <a:ext cx="3717680" cy="627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CE891-6465-43D3-953A-061D2EA77210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C579F-9258-4CB6-A405-8B8CEA130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2,944 Square foot one-story</a:t>
            </a:r>
          </a:p>
          <a:p>
            <a:r>
              <a:rPr lang="en-US" dirty="0"/>
              <a:t> partially finished attic, Slab –on-grade </a:t>
            </a:r>
          </a:p>
          <a:p>
            <a:r>
              <a:rPr lang="en-US" dirty="0"/>
              <a:t>Constructed circa 1989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C579F-9258-4CB6-A405-8B8CEA1300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grant amount $ 1.7 million Original budget was $1.2 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C579F-9258-4CB6-A405-8B8CEA1300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6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EDFC5-C6ED-994A-D429-B08513971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1751B-A604-85D9-4699-9F5FD230A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630AD-B3B3-39F8-8120-C93E2364D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Testing report is dated after the GC bidding process</a:t>
            </a:r>
          </a:p>
          <a:p>
            <a:r>
              <a:rPr lang="en-US" dirty="0"/>
              <a:t>Needed a change order for a radon mitigation system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58855-A67E-C9DF-B075-0DC7A1C29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C579F-9258-4CB6-A405-8B8CEA130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11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Testing report is dated after the GC bidding process</a:t>
            </a:r>
          </a:p>
          <a:p>
            <a:r>
              <a:rPr lang="en-US" dirty="0"/>
              <a:t>Needed a change order for a radon mitigation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C579F-9258-4CB6-A405-8B8CEA1300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25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Change Orders were very high but this project had additional funds so change in scope to include kitchen upgrades. Reach in Freezer new range and Health Dept. required a commercial dishwasher.  There were multiple concealed structural field conditions.   ATS has policies on change order requirements, Change order reviews, change order Guide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C579F-9258-4CB6-A405-8B8CEA1300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5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411E-3E72-59F4-E3B2-17D2A932D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E74A-BB46-F7E3-DF67-7E88212A2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5C901-F3CF-CCA8-B8E2-4D6C2252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F26D9-FD28-B333-4EF0-DF74F784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3497D-3B76-9B7A-AB45-7C2575E7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7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F2B7-08E2-B1EB-064D-650D18FA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A3AE3-4A17-4E2A-5E33-46117DB4B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BA969-015E-240E-DA03-C568C0FA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40E8A-0DB8-34DC-9B78-41C79AA0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C2BA6-7415-2118-A0ED-60A4B1A5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AC09DA-7764-5590-43C0-5EE6FA6F4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54AE2-43ED-7FCC-579E-613356426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29888-095F-E231-591D-19AE1B55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31DC-BF2B-4DFC-81F0-4A575A91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FDD17-E52C-B769-99DC-BF83D99A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24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391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5B567F-F4E3-B07D-C408-B586C6EE7F30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E0F4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A6815-AF76-2E61-AB13-7BE3E178CF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3854" y="5308036"/>
            <a:ext cx="9869714" cy="15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5B567F-F4E3-B07D-C408-B586C6EE7F30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439E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3A49E-8A8A-5603-3CD1-E8D479F23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1718"/>
            <a:ext cx="11178847" cy="69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3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BE1E59-AD71-5DE7-1884-979D0665A0D3}"/>
              </a:ext>
            </a:extLst>
          </p:cNvPr>
          <p:cNvSpPr/>
          <p:nvPr userDrawn="1"/>
        </p:nvSpPr>
        <p:spPr>
          <a:xfrm>
            <a:off x="0" y="0"/>
            <a:ext cx="12192000" cy="6084606"/>
          </a:xfrm>
          <a:prstGeom prst="rect">
            <a:avLst/>
          </a:prstGeom>
          <a:solidFill>
            <a:srgbClr val="439E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18">
              <a:solidFill>
                <a:srgbClr val="439EC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A696B-8B78-49BC-2FF8-6A35C2051E35}"/>
              </a:ext>
            </a:extLst>
          </p:cNvPr>
          <p:cNvSpPr txBox="1"/>
          <p:nvPr userDrawn="1"/>
        </p:nvSpPr>
        <p:spPr>
          <a:xfrm>
            <a:off x="1253381" y="2551837"/>
            <a:ext cx="7504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chemeClr val="bg1"/>
                </a:solidFill>
                <a:latin typeface="Avenir Black" panose="02000503020000020003" pitchFamily="2" charset="0"/>
                <a:cs typeface="Archivo Medium" pitchFamily="2" charset="77"/>
              </a:rPr>
              <a:t>SECTION DIVIDER</a:t>
            </a:r>
            <a:endParaRPr lang="en-US" sz="5400" b="1" i="0" dirty="0">
              <a:solidFill>
                <a:schemeClr val="bg1"/>
              </a:solidFill>
              <a:latin typeface="Avenir Black" panose="02000503020000020003" pitchFamily="2" charset="0"/>
              <a:cs typeface="Archivo Blac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EAF06-FEB3-3443-5D33-B74C390F3DC3}"/>
              </a:ext>
            </a:extLst>
          </p:cNvPr>
          <p:cNvSpPr txBox="1"/>
          <p:nvPr userDrawn="1"/>
        </p:nvSpPr>
        <p:spPr>
          <a:xfrm>
            <a:off x="1253381" y="1977225"/>
            <a:ext cx="147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E274A"/>
                </a:solidFill>
                <a:latin typeface="Avenir Black" panose="02000503020000020003" pitchFamily="2" charset="0"/>
                <a:cs typeface="Archivo Medium" pitchFamily="2" charset="77"/>
              </a:rPr>
              <a:t>01</a:t>
            </a:r>
            <a:endParaRPr lang="en-US" sz="3600" b="1" i="0" dirty="0">
              <a:solidFill>
                <a:srgbClr val="0E274A"/>
              </a:solidFill>
              <a:latin typeface="Avenir Black" panose="02000503020000020003" pitchFamily="2" charset="0"/>
              <a:cs typeface="Archivo Black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3DEE03-46EB-EE21-A2F5-50B1C2218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6349685" y="1066800"/>
            <a:ext cx="5215459" cy="410717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180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BE1E59-AD71-5DE7-1884-979D0665A0D3}"/>
              </a:ext>
            </a:extLst>
          </p:cNvPr>
          <p:cNvSpPr/>
          <p:nvPr userDrawn="1"/>
        </p:nvSpPr>
        <p:spPr>
          <a:xfrm>
            <a:off x="0" y="0"/>
            <a:ext cx="12192000" cy="6084606"/>
          </a:xfrm>
          <a:prstGeom prst="rect">
            <a:avLst/>
          </a:prstGeom>
          <a:solidFill>
            <a:srgbClr val="55A7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18">
              <a:solidFill>
                <a:srgbClr val="439EC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A696B-8B78-49BC-2FF8-6A35C2051E35}"/>
              </a:ext>
            </a:extLst>
          </p:cNvPr>
          <p:cNvSpPr txBox="1"/>
          <p:nvPr userDrawn="1"/>
        </p:nvSpPr>
        <p:spPr>
          <a:xfrm>
            <a:off x="1253381" y="2551837"/>
            <a:ext cx="7504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chemeClr val="bg1"/>
                </a:solidFill>
                <a:latin typeface="Avenir Black" panose="02000503020000020003" pitchFamily="2" charset="0"/>
                <a:cs typeface="Archivo Medium" pitchFamily="2" charset="77"/>
              </a:rPr>
              <a:t>SECTION DIVIDER</a:t>
            </a:r>
            <a:endParaRPr lang="en-US" sz="5400" b="1" i="0" dirty="0">
              <a:solidFill>
                <a:schemeClr val="bg1"/>
              </a:solidFill>
              <a:latin typeface="Avenir Black" panose="02000503020000020003" pitchFamily="2" charset="0"/>
              <a:cs typeface="Archivo Black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EAF06-FEB3-3443-5D33-B74C390F3DC3}"/>
              </a:ext>
            </a:extLst>
          </p:cNvPr>
          <p:cNvSpPr txBox="1"/>
          <p:nvPr userDrawn="1"/>
        </p:nvSpPr>
        <p:spPr>
          <a:xfrm>
            <a:off x="1253381" y="1977225"/>
            <a:ext cx="147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E274A"/>
                </a:solidFill>
                <a:latin typeface="Avenir Black" panose="02000503020000020003" pitchFamily="2" charset="0"/>
                <a:cs typeface="Archivo Medium" pitchFamily="2" charset="77"/>
              </a:rPr>
              <a:t>01</a:t>
            </a:r>
            <a:endParaRPr lang="en-US" sz="3600" b="1" i="0" dirty="0">
              <a:solidFill>
                <a:srgbClr val="0E274A"/>
              </a:solidFill>
              <a:latin typeface="Avenir Black" panose="02000503020000020003" pitchFamily="2" charset="0"/>
              <a:cs typeface="Archivo Black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3DEE03-46EB-EE21-A2F5-50B1C2218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6349685" y="1066800"/>
            <a:ext cx="5215459" cy="410717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40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7093C-748A-474B-5B66-D4127F82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10A-ED9D-090D-4456-D40092816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24AD-E987-CB7F-18A6-A97AE92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66E48-B2A6-2DE5-F655-076F84F1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5B57A-B1CA-28DC-2462-8210523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1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8F51-D4F0-9D46-A420-33F44651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51736-0C9A-FB84-E53D-A5330A975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00C58-2411-DA52-9B08-FFD517E3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0FC0-DE72-4EA4-D222-9A09EC8C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0D039-BAB6-D10D-8781-C4E41BB6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3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90CC-EF1F-5A08-67B4-481EA9B1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A41E-E7DA-26F1-1ED7-A2EE4B1F2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B137F-8D1B-A890-3320-0DB47E208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1D680-53C5-A8A1-00F5-3C64CE74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AFA1B-6346-E323-7AE5-7CB74AD10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0CFCE-5FD2-852B-38FE-A0BCFA7B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7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9D4B7-9DC6-52CA-79C4-C7614D5E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5321C-4631-E8EA-D8ED-67F04FA5F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A53E7-34E3-5F71-4DE4-BFDA0E0D6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24151-4B1F-1455-23D5-1703332DB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96FC1E-1C89-27C5-29D3-DEACCE14C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193A8-5666-78A9-01F4-7F86B60F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39BCB-94E7-9F05-F0F9-E7247AC6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FE51A4-D96A-E877-A573-4B1EDE62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249C-4592-177F-4C92-DE8267D5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E1563-1F7A-E9D1-20BA-667446C6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0EE6B-0BCE-9CA9-1757-6E48EC5E7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317EF-A6A0-DE25-F3D0-6600E33A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7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C6744B-37F4-F096-376B-2E88D650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5404D1-46B2-74C4-7B06-01136215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F5F9C-A371-8B79-7163-1BB21F39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89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9C9A1-DF5D-6F9E-C13D-9611F34C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B6C5A-CDA5-A960-159E-3BB2FF9F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8CB9B-4FC5-B5DD-D917-2B0922217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A9AF3-48B9-55B0-F693-63D611F1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68EB-A5FE-421E-E935-52CAB70D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957A9-A8FC-BFF7-D6DC-814C7C4C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2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2C115-417B-60B2-CED3-AFA5AB06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904E5-AD6E-6D81-05CB-DF1AB63F0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3530B-5130-FCFB-A99E-07DF55E8C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2F531-E572-1A18-E490-590D5A0F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29A56-5149-8932-86F1-DA9D4BC1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233F5-DC9B-F2F2-9AFD-5D1719AE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7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E9980-9A5F-C4FD-818E-3400E31C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B1650-A31A-5F1F-75EB-E6E704C0F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A5CF8-C819-595D-F9EC-1DF18B1A1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19C732-7645-45D1-84F5-533EAA29560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FD34B-4758-B831-354F-7F3BE90FF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6D5D8-AAC7-EE8E-4639-7E00EB42D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A14A55-AA18-4E90-A20E-30706D75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E080B6-C1A8-7832-DDE0-20E742670FB8}"/>
              </a:ext>
            </a:extLst>
          </p:cNvPr>
          <p:cNvSpPr txBox="1"/>
          <p:nvPr userDrawn="1"/>
        </p:nvSpPr>
        <p:spPr>
          <a:xfrm>
            <a:off x="857292" y="6354730"/>
            <a:ext cx="6470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dirty="0">
                <a:solidFill>
                  <a:srgbClr val="10274A"/>
                </a:solidFill>
                <a:latin typeface="Avenir Heavy" panose="02000503020000020003" pitchFamily="2" charset="0"/>
                <a:cs typeface="Archivo" pitchFamily="2" charset="77"/>
              </a:rPr>
              <a:t>CONNECTICUT DOH • MONTH/DATE • PRESENTATION TITLE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673E0-A788-B2F2-4443-49BEC69214C3}"/>
              </a:ext>
            </a:extLst>
          </p:cNvPr>
          <p:cNvSpPr txBox="1"/>
          <p:nvPr userDrawn="1"/>
        </p:nvSpPr>
        <p:spPr>
          <a:xfrm>
            <a:off x="8290780" y="6381976"/>
            <a:ext cx="28920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rgbClr val="0E274A"/>
                </a:solidFill>
                <a:latin typeface="Avenir Heavy" panose="02000503020000020003" pitchFamily="2" charset="0"/>
                <a:cs typeface="Archivo" pitchFamily="2" charset="77"/>
              </a:rPr>
              <a:t>Page </a:t>
            </a:r>
            <a:fld id="{D54A1CD5-A8EE-C740-B434-67B4EFAA8720}" type="slidenum">
              <a:rPr lang="en-US" sz="1000" b="1" i="0" smtClean="0">
                <a:solidFill>
                  <a:srgbClr val="0E274A"/>
                </a:solidFill>
                <a:latin typeface="Avenir Heavy" panose="02000503020000020003" pitchFamily="2" charset="0"/>
                <a:cs typeface="Archivo" pitchFamily="2" charset="77"/>
              </a:rPr>
              <a:t>‹#›</a:t>
            </a:fld>
            <a:endParaRPr lang="en-US" sz="1000" b="1" i="0" dirty="0">
              <a:solidFill>
                <a:srgbClr val="0E274A"/>
              </a:solidFill>
              <a:latin typeface="Avenir Heavy" panose="02000503020000020003" pitchFamily="2" charset="0"/>
              <a:cs typeface="Archivo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12E8D-38C2-045D-9123-EE808703EBE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46873" y="6363413"/>
            <a:ext cx="512438" cy="2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sO5_IUd6_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2EC91-6250-1277-201D-FDEFBEB319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55736" y="1114243"/>
            <a:ext cx="6476615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E274A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Archivo Black" pitchFamily="2" charset="77"/>
              </a:rPr>
              <a:t>Improvements at Gillespie Center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E274A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Archivo Blac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BEE86-29BC-A961-E4DF-DDA9F876A24F}"/>
              </a:ext>
            </a:extLst>
          </p:cNvPr>
          <p:cNvSpPr txBox="1"/>
          <p:nvPr/>
        </p:nvSpPr>
        <p:spPr>
          <a:xfrm>
            <a:off x="2169844" y="3301420"/>
            <a:ext cx="5095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>
                <a:solidFill>
                  <a:srgbClr val="55A763"/>
                </a:solidFill>
                <a:latin typeface="Avenir Heavy" panose="02000503020000020003" pitchFamily="2" charset="0"/>
                <a:cs typeface="Archivo Medium" pitchFamily="2" charset="77"/>
              </a:rPr>
              <a:t>45 Jesup Street, Westport </a:t>
            </a:r>
            <a:r>
              <a:rPr lang="en-US" sz="2800" b="1" dirty="0">
                <a:solidFill>
                  <a:srgbClr val="55A763"/>
                </a:solidFill>
                <a:latin typeface="Avenir Heavy" panose="02000503020000020003" pitchFamily="2" charset="0"/>
                <a:cs typeface="Archivo" pitchFamily="2" charset="77"/>
              </a:rPr>
              <a:t>| 2026 CDBG Application Workshop</a:t>
            </a:r>
            <a:endParaRPr lang="en-US" sz="2800" b="1" dirty="0">
              <a:solidFill>
                <a:srgbClr val="55A763"/>
              </a:solidFill>
              <a:latin typeface="Avenir Heavy" panose="02000503020000020003" pitchFamily="2" charset="0"/>
              <a:cs typeface="Archivo Black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D1987-26A5-9FFB-A077-62082057D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844" y="5215465"/>
            <a:ext cx="3124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5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69D50-6CDA-9C8C-5048-7638CFC1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 New Windows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F9511-9820-70A9-405E-389A15150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/>
          <a:stretch>
            <a:fillRect/>
          </a:stretch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3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E8F95-0A10-8A63-A832-280A2D6F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20AFF-F595-6192-250E-819046D4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</a:schemeClr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Remodeled Gillespie Center - YouTube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16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222FA-9ED9-475C-897C-E301F5A3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363" y="1671569"/>
            <a:ext cx="5801917" cy="2228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to the Project Team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4772071D-EBAE-3B4B-3CBB-7AAD8E67C9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6948" y="2694018"/>
            <a:ext cx="1198532" cy="1198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1418F7-C1B1-46F7-8760-FCBB53021A4D}"/>
              </a:ext>
            </a:extLst>
          </p:cNvPr>
          <p:cNvSpPr txBox="1"/>
          <p:nvPr/>
        </p:nvSpPr>
        <p:spPr>
          <a:xfrm>
            <a:off x="2187364" y="4072044"/>
            <a:ext cx="5801917" cy="2057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Town of Westport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Homes with Hope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O’Riordan and Migani Architects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Zeiss Construction</a:t>
            </a:r>
          </a:p>
        </p:txBody>
      </p:sp>
      <p:pic>
        <p:nvPicPr>
          <p:cNvPr id="9" name="Graphic 8" descr="House">
            <a:extLst>
              <a:ext uri="{FF2B5EF4-FFF2-40B4-BE49-F238E27FC236}">
                <a16:creationId xmlns:a16="http://schemas.microsoft.com/office/drawing/2014/main" id="{D2B5624B-0483-4CBC-8429-179E25EFF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09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FDF3-B210-D283-8E96-366C0073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Gillespie Center – Shelter &amp; Food Pantry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12DA7-1F00-325E-9D32-A4CB2637E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Staging Plan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A737BE-52CB-E4B7-DEEC-0CF1BD409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91047" y="2505075"/>
            <a:ext cx="4387754" cy="3987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6BE04-05EF-D1BF-238D-22C4DB0BB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Job Site	</a:t>
            </a:r>
            <a:r>
              <a:rPr lang="en-US" sz="2000" dirty="0"/>
              <a:t>7/30/2024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1A256-6E2A-08B9-9242-D0AC95C87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88169" y="2505075"/>
            <a:ext cx="4912784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1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0D9945-9F9F-BA6E-F1B6-9F40A5FFC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CARES Act Funding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596ACFA-D3FD-5483-4F04-71333A875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Town of Westport applied in August 2020</a:t>
            </a:r>
          </a:p>
          <a:p>
            <a:r>
              <a:rPr lang="en-US" sz="2000">
                <a:solidFill>
                  <a:schemeClr val="bg1"/>
                </a:solidFill>
              </a:rPr>
              <a:t>CDBG-CV funds per CARES Act need to be used to 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1. prevent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2. prepare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3. or respond to COVID 19 pandemic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National Objective</a:t>
            </a:r>
          </a:p>
          <a:p>
            <a:r>
              <a:rPr lang="en-US" sz="2000">
                <a:solidFill>
                  <a:schemeClr val="bg1"/>
                </a:solidFill>
              </a:rPr>
              <a:t>Directly for limited clientele category presumed to be Low-and Moderate-Income (LMI) persons. Homeless or at risk of becoming homeless in Fairfield County. </a:t>
            </a:r>
          </a:p>
          <a:p>
            <a:r>
              <a:rPr lang="en-US" sz="2000">
                <a:solidFill>
                  <a:schemeClr val="bg1"/>
                </a:solidFill>
              </a:rPr>
              <a:t>Building Improvements, including Public Facilities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3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B6D-9B83-5F38-AF37-C16EB0AA3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ED71C1-3DD7-FFD5-E8C7-AA32CE077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325" r="1234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BCCE0-0B2B-26EE-C442-03EE0CCD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Town of Westport staff liasons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3FF613-FCCB-5740-CE7B-D3A931ECC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5606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4807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4403-181B-3DF1-9CE7-E878A22D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Site - Exterior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216C5-87E5-49A0-505A-DCF5FF8C8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Jesup Street Site Line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08AACD-666B-4796-A803-B9B55D8C9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31" y="2823156"/>
            <a:ext cx="3762900" cy="30484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929DE-AEF8-2F56-9500-1784A1991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Interior Courtyard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DB429C3-0D52-D7DD-886B-3AF63ADB7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17" y="2861261"/>
            <a:ext cx="3781953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5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053A81-9FFA-45DC-5635-101CFEA3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Environmental Review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A4558-3919-2E03-5542-4AB8121F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24" y="860612"/>
            <a:ext cx="4797909" cy="5023821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Hazardous Building Materials Testing Report dated  May 1, 2024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</a:rPr>
              <a:t>Asbestos found on door and window caulk</a:t>
            </a:r>
          </a:p>
          <a:p>
            <a:pPr lvl="1"/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</a:rPr>
              <a:t>No lead paint testing done the building was built circa 1989</a:t>
            </a:r>
          </a:p>
          <a:p>
            <a:pPr lvl="1"/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</a:rPr>
              <a:t>Radon results above 4.0 pCi/L  - Recommend Radon Mitigation</a:t>
            </a:r>
          </a:p>
          <a:p>
            <a:pPr marL="457200" lvl="1" indent="0">
              <a:buNone/>
            </a:pPr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</a:rPr>
              <a:t>Mitigation Measure Needed</a:t>
            </a:r>
          </a:p>
          <a:p>
            <a:pPr lvl="1"/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7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E45F-68FE-F12D-147D-02C25F1C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Work in Progress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440BFB-4744-8A21-F88F-C773A27BC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" r="1" b="22238"/>
          <a:stretch>
            <a:fillRect/>
          </a:stretch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586675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C7E08-667D-31E1-09EF-5D211E18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 of Change Orders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AFEACB-6585-8055-3F46-6D71EB44A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046114"/>
            <a:ext cx="6780700" cy="47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6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8EB0-D6F4-3E2C-42FF-4E06C49F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Two Dormers for Food Pantry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6F504-FDCE-0639-8985-C7EBA2B4A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92"/>
          <a:stretch>
            <a:fillRect/>
          </a:stretch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201899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6418</TotalTime>
  <Words>370</Words>
  <Application>Microsoft Office PowerPoint</Application>
  <PresentationFormat>Widescreen</PresentationFormat>
  <Paragraphs>60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Avenir Black</vt:lpstr>
      <vt:lpstr>Avenir Heavy</vt:lpstr>
      <vt:lpstr>Office Theme</vt:lpstr>
      <vt:lpstr>1_Office Theme</vt:lpstr>
      <vt:lpstr>Improvements at Gillespie Center</vt:lpstr>
      <vt:lpstr>Gillespie Center – Shelter &amp; Food Pantry</vt:lpstr>
      <vt:lpstr>CARES Act Funding</vt:lpstr>
      <vt:lpstr>Town of Westport staff liasons</vt:lpstr>
      <vt:lpstr>Project Site - Exterior </vt:lpstr>
      <vt:lpstr>Environmental Review</vt:lpstr>
      <vt:lpstr>Work in Progress</vt:lpstr>
      <vt:lpstr>List of Change Orders</vt:lpstr>
      <vt:lpstr>Two Dormers for Food Pantry</vt:lpstr>
      <vt:lpstr> New Windows</vt:lpstr>
      <vt:lpstr>The Remodeled Gillespie Center - YouTube</vt:lpstr>
      <vt:lpstr>Thank you to the Project Team</vt:lpstr>
    </vt:vector>
  </TitlesOfParts>
  <Company>State of Connecticut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Vaughan, Lucille</dc:creator>
  <cp:lastModifiedBy>Schoen-Rene, Kurt</cp:lastModifiedBy>
  <cp:revision>25</cp:revision>
  <dcterms:created xsi:type="dcterms:W3CDTF">2026-05-26T17:09:33Z</dcterms:created>
  <dcterms:modified xsi:type="dcterms:W3CDTF">2026-06-24T14:46:32Z</dcterms:modified>
</cp:coreProperties>
</file>