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9"/>
  </p:notesMasterIdLst>
  <p:handoutMasterIdLst>
    <p:handoutMasterId r:id="rId20"/>
  </p:handoutMasterIdLst>
  <p:sldIdLst>
    <p:sldId id="287" r:id="rId5"/>
    <p:sldId id="290" r:id="rId6"/>
    <p:sldId id="296" r:id="rId7"/>
    <p:sldId id="292" r:id="rId8"/>
    <p:sldId id="291" r:id="rId9"/>
    <p:sldId id="298" r:id="rId10"/>
    <p:sldId id="293" r:id="rId11"/>
    <p:sldId id="300" r:id="rId12"/>
    <p:sldId id="297" r:id="rId13"/>
    <p:sldId id="299" r:id="rId14"/>
    <p:sldId id="274" r:id="rId15"/>
    <p:sldId id="301" r:id="rId16"/>
    <p:sldId id="294" r:id="rId17"/>
    <p:sldId id="302" r:id="rId18"/>
  </p:sldIdLst>
  <p:sldSz cx="9144000" cy="6858000" type="screen4x3"/>
  <p:notesSz cx="7011988" cy="9297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6" autoAdjust="0"/>
    <p:restoredTop sz="86441" autoAdjust="0"/>
  </p:normalViewPr>
  <p:slideViewPr>
    <p:cSldViewPr>
      <p:cViewPr varScale="1">
        <p:scale>
          <a:sx n="95" d="100"/>
          <a:sy n="95" d="100"/>
        </p:scale>
        <p:origin x="348"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oen-Rene, Kurt" userId="ac13dfce-7d4b-4f1a-8111-0d0e1378c2cb" providerId="ADAL" clId="{FB0C1E24-7AA7-491F-BC0C-C9B026949FAA}"/>
    <pc:docChg chg="modSld">
      <pc:chgData name="Schoen-Rene, Kurt" userId="ac13dfce-7d4b-4f1a-8111-0d0e1378c2cb" providerId="ADAL" clId="{FB0C1E24-7AA7-491F-BC0C-C9B026949FAA}" dt="2026-06-24T14:44:21.266" v="124" actId="13244"/>
      <pc:docMkLst>
        <pc:docMk/>
      </pc:docMkLst>
      <pc:sldChg chg="modSp mod">
        <pc:chgData name="Schoen-Rene, Kurt" userId="ac13dfce-7d4b-4f1a-8111-0d0e1378c2cb" providerId="ADAL" clId="{FB0C1E24-7AA7-491F-BC0C-C9B026949FAA}" dt="2026-06-24T14:42:37.912" v="79" actId="962"/>
        <pc:sldMkLst>
          <pc:docMk/>
          <pc:sldMk cId="1892217056" sldId="274"/>
        </pc:sldMkLst>
        <pc:spChg chg="mod">
          <ac:chgData name="Schoen-Rene, Kurt" userId="ac13dfce-7d4b-4f1a-8111-0d0e1378c2cb" providerId="ADAL" clId="{FB0C1E24-7AA7-491F-BC0C-C9B026949FAA}" dt="2026-06-24T14:42:37.081" v="78" actId="962"/>
          <ac:spMkLst>
            <pc:docMk/>
            <pc:sldMk cId="1892217056" sldId="274"/>
            <ac:spMk id="24" creationId="{6B5A8B76-3ECA-42E6-930B-5AE0070369FF}"/>
          </ac:spMkLst>
        </pc:spChg>
        <pc:grpChg chg="mod">
          <ac:chgData name="Schoen-Rene, Kurt" userId="ac13dfce-7d4b-4f1a-8111-0d0e1378c2cb" providerId="ADAL" clId="{FB0C1E24-7AA7-491F-BC0C-C9B026949FAA}" dt="2026-06-24T14:42:37.912" v="79" actId="962"/>
          <ac:grpSpMkLst>
            <pc:docMk/>
            <pc:sldMk cId="1892217056" sldId="274"/>
            <ac:grpSpMk id="29" creationId="{39237390-7E82-435D-BCB4-9FE9C374568F}"/>
          </ac:grpSpMkLst>
        </pc:grpChg>
      </pc:sldChg>
      <pc:sldChg chg="modSp mod">
        <pc:chgData name="Schoen-Rene, Kurt" userId="ac13dfce-7d4b-4f1a-8111-0d0e1378c2cb" providerId="ADAL" clId="{FB0C1E24-7AA7-491F-BC0C-C9B026949FAA}" dt="2026-06-24T14:42:15.493" v="0" actId="962"/>
        <pc:sldMkLst>
          <pc:docMk/>
          <pc:sldMk cId="1348921356" sldId="287"/>
        </pc:sldMkLst>
        <pc:picChg chg="mod">
          <ac:chgData name="Schoen-Rene, Kurt" userId="ac13dfce-7d4b-4f1a-8111-0d0e1378c2cb" providerId="ADAL" clId="{FB0C1E24-7AA7-491F-BC0C-C9B026949FAA}" dt="2026-06-24T14:42:15.493" v="0" actId="962"/>
          <ac:picMkLst>
            <pc:docMk/>
            <pc:sldMk cId="1348921356" sldId="287"/>
            <ac:picMk id="5" creationId="{E50CCAEB-6E24-C9F8-FFE1-F4997F042C9E}"/>
          </ac:picMkLst>
        </pc:picChg>
      </pc:sldChg>
      <pc:sldChg chg="modSp mod">
        <pc:chgData name="Schoen-Rene, Kurt" userId="ac13dfce-7d4b-4f1a-8111-0d0e1378c2cb" providerId="ADAL" clId="{FB0C1E24-7AA7-491F-BC0C-C9B026949FAA}" dt="2026-06-24T14:44:21.266" v="124" actId="13244"/>
        <pc:sldMkLst>
          <pc:docMk/>
          <pc:sldMk cId="1456304725" sldId="290"/>
        </pc:sldMkLst>
        <pc:spChg chg="ord">
          <ac:chgData name="Schoen-Rene, Kurt" userId="ac13dfce-7d4b-4f1a-8111-0d0e1378c2cb" providerId="ADAL" clId="{FB0C1E24-7AA7-491F-BC0C-C9B026949FAA}" dt="2026-06-24T14:43:56.633" v="119"/>
          <ac:spMkLst>
            <pc:docMk/>
            <pc:sldMk cId="1456304725" sldId="290"/>
            <ac:spMk id="2" creationId="{00000000-0000-0000-0000-000000000000}"/>
          </ac:spMkLst>
        </pc:spChg>
        <pc:spChg chg="ord">
          <ac:chgData name="Schoen-Rene, Kurt" userId="ac13dfce-7d4b-4f1a-8111-0d0e1378c2cb" providerId="ADAL" clId="{FB0C1E24-7AA7-491F-BC0C-C9B026949FAA}" dt="2026-06-24T14:43:56.633" v="119"/>
          <ac:spMkLst>
            <pc:docMk/>
            <pc:sldMk cId="1456304725" sldId="290"/>
            <ac:spMk id="3" creationId="{BFEA7D7C-D6DD-FA35-6F0E-856FC7F042D3}"/>
          </ac:spMkLst>
        </pc:spChg>
        <pc:spChg chg="mod ord">
          <ac:chgData name="Schoen-Rene, Kurt" userId="ac13dfce-7d4b-4f1a-8111-0d0e1378c2cb" providerId="ADAL" clId="{FB0C1E24-7AA7-491F-BC0C-C9B026949FAA}" dt="2026-06-24T14:44:04.874" v="120" actId="13244"/>
          <ac:spMkLst>
            <pc:docMk/>
            <pc:sldMk cId="1456304725" sldId="290"/>
            <ac:spMk id="5" creationId="{00000000-0000-0000-0000-000000000000}"/>
          </ac:spMkLst>
        </pc:spChg>
        <pc:spChg chg="mod ord">
          <ac:chgData name="Schoen-Rene, Kurt" userId="ac13dfce-7d4b-4f1a-8111-0d0e1378c2cb" providerId="ADAL" clId="{FB0C1E24-7AA7-491F-BC0C-C9B026949FAA}" dt="2026-06-24T14:44:06.826" v="121" actId="13244"/>
          <ac:spMkLst>
            <pc:docMk/>
            <pc:sldMk cId="1456304725" sldId="290"/>
            <ac:spMk id="6" creationId="{00000000-0000-0000-0000-000000000000}"/>
          </ac:spMkLst>
        </pc:spChg>
        <pc:spChg chg="ord">
          <ac:chgData name="Schoen-Rene, Kurt" userId="ac13dfce-7d4b-4f1a-8111-0d0e1378c2cb" providerId="ADAL" clId="{FB0C1E24-7AA7-491F-BC0C-C9B026949FAA}" dt="2026-06-24T14:43:56.633" v="119"/>
          <ac:spMkLst>
            <pc:docMk/>
            <pc:sldMk cId="1456304725" sldId="290"/>
            <ac:spMk id="7" creationId="{27831470-EA27-19CC-57B7-34CCEAF9ADBD}"/>
          </ac:spMkLst>
        </pc:spChg>
        <pc:spChg chg="mod ord">
          <ac:chgData name="Schoen-Rene, Kurt" userId="ac13dfce-7d4b-4f1a-8111-0d0e1378c2cb" providerId="ADAL" clId="{FB0C1E24-7AA7-491F-BC0C-C9B026949FAA}" dt="2026-06-24T14:44:21.266" v="124" actId="13244"/>
          <ac:spMkLst>
            <pc:docMk/>
            <pc:sldMk cId="1456304725" sldId="290"/>
            <ac:spMk id="9" creationId="{C088D0A8-1C94-1683-4863-7E95A454473B}"/>
          </ac:spMkLst>
        </pc:spChg>
        <pc:spChg chg="mod ord">
          <ac:chgData name="Schoen-Rene, Kurt" userId="ac13dfce-7d4b-4f1a-8111-0d0e1378c2cb" providerId="ADAL" clId="{FB0C1E24-7AA7-491F-BC0C-C9B026949FAA}" dt="2026-06-24T14:44:17.164" v="123" actId="13244"/>
          <ac:spMkLst>
            <pc:docMk/>
            <pc:sldMk cId="1456304725" sldId="290"/>
            <ac:spMk id="16" creationId="{ADB2E2CC-063D-B589-4699-77DE2E304EF7}"/>
          </ac:spMkLst>
        </pc:spChg>
        <pc:grpChg chg="mod">
          <ac:chgData name="Schoen-Rene, Kurt" userId="ac13dfce-7d4b-4f1a-8111-0d0e1378c2cb" providerId="ADAL" clId="{FB0C1E24-7AA7-491F-BC0C-C9B026949FAA}" dt="2026-06-24T14:42:19.743" v="7" actId="962"/>
          <ac:grpSpMkLst>
            <pc:docMk/>
            <pc:sldMk cId="1456304725" sldId="290"/>
            <ac:grpSpMk id="14" creationId="{801A8AD1-8702-990A-6ECD-59AA89EB1678}"/>
          </ac:grpSpMkLst>
        </pc:grpChg>
        <pc:grpChg chg="mod">
          <ac:chgData name="Schoen-Rene, Kurt" userId="ac13dfce-7d4b-4f1a-8111-0d0e1378c2cb" providerId="ADAL" clId="{FB0C1E24-7AA7-491F-BC0C-C9B026949FAA}" dt="2026-06-24T14:42:19.465" v="6" actId="962"/>
          <ac:grpSpMkLst>
            <pc:docMk/>
            <pc:sldMk cId="1456304725" sldId="290"/>
            <ac:grpSpMk id="17" creationId="{AAA1DDA4-0F69-39D9-E672-DC49377DAAE4}"/>
          </ac:grpSpMkLst>
        </pc:grpChg>
        <pc:grpChg chg="mod">
          <ac:chgData name="Schoen-Rene, Kurt" userId="ac13dfce-7d4b-4f1a-8111-0d0e1378c2cb" providerId="ADAL" clId="{FB0C1E24-7AA7-491F-BC0C-C9B026949FAA}" dt="2026-06-24T14:42:20.514" v="11" actId="962"/>
          <ac:grpSpMkLst>
            <pc:docMk/>
            <pc:sldMk cId="1456304725" sldId="290"/>
            <ac:grpSpMk id="21" creationId="{5B86E122-D3B4-B957-CD49-0B74B410664F}"/>
          </ac:grpSpMkLst>
        </pc:grpChg>
        <pc:grpChg chg="mod">
          <ac:chgData name="Schoen-Rene, Kurt" userId="ac13dfce-7d4b-4f1a-8111-0d0e1378c2cb" providerId="ADAL" clId="{FB0C1E24-7AA7-491F-BC0C-C9B026949FAA}" dt="2026-06-24T14:42:17.357" v="2" actId="962"/>
          <ac:grpSpMkLst>
            <pc:docMk/>
            <pc:sldMk cId="1456304725" sldId="290"/>
            <ac:grpSpMk id="22" creationId="{71FBF134-AD81-2F3C-EFC5-967055D3EADF}"/>
          </ac:grpSpMkLst>
        </pc:grpChg>
        <pc:picChg chg="mod ord">
          <ac:chgData name="Schoen-Rene, Kurt" userId="ac13dfce-7d4b-4f1a-8111-0d0e1378c2cb" providerId="ADAL" clId="{FB0C1E24-7AA7-491F-BC0C-C9B026949FAA}" dt="2026-06-24T14:43:56.633" v="119"/>
          <ac:picMkLst>
            <pc:docMk/>
            <pc:sldMk cId="1456304725" sldId="290"/>
            <ac:picMk id="4" creationId="{BEDBA235-4DB9-D50D-9BC2-263BAF2B0B97}"/>
          </ac:picMkLst>
        </pc:picChg>
        <pc:picChg chg="mod ord">
          <ac:chgData name="Schoen-Rene, Kurt" userId="ac13dfce-7d4b-4f1a-8111-0d0e1378c2cb" providerId="ADAL" clId="{FB0C1E24-7AA7-491F-BC0C-C9B026949FAA}" dt="2026-06-24T14:43:56.633" v="119"/>
          <ac:picMkLst>
            <pc:docMk/>
            <pc:sldMk cId="1456304725" sldId="290"/>
            <ac:picMk id="8" creationId="{80D49A5A-B5BF-3215-87DA-6ADBC09B90A1}"/>
          </ac:picMkLst>
        </pc:picChg>
        <pc:picChg chg="mod ord">
          <ac:chgData name="Schoen-Rene, Kurt" userId="ac13dfce-7d4b-4f1a-8111-0d0e1378c2cb" providerId="ADAL" clId="{FB0C1E24-7AA7-491F-BC0C-C9B026949FAA}" dt="2026-06-24T14:43:56.633" v="119"/>
          <ac:picMkLst>
            <pc:docMk/>
            <pc:sldMk cId="1456304725" sldId="290"/>
            <ac:picMk id="15" creationId="{A7499970-AF62-8D0D-2528-43B647B9F737}"/>
          </ac:picMkLst>
        </pc:picChg>
      </pc:sldChg>
      <pc:sldChg chg="modSp mod">
        <pc:chgData name="Schoen-Rene, Kurt" userId="ac13dfce-7d4b-4f1a-8111-0d0e1378c2cb" providerId="ADAL" clId="{FB0C1E24-7AA7-491F-BC0C-C9B026949FAA}" dt="2026-06-24T14:42:55.313" v="90"/>
        <pc:sldMkLst>
          <pc:docMk/>
          <pc:sldMk cId="3400148375" sldId="291"/>
        </pc:sldMkLst>
        <pc:spChg chg="ord">
          <ac:chgData name="Schoen-Rene, Kurt" userId="ac13dfce-7d4b-4f1a-8111-0d0e1378c2cb" providerId="ADAL" clId="{FB0C1E24-7AA7-491F-BC0C-C9B026949FAA}" dt="2026-06-24T14:42:55.313" v="90"/>
          <ac:spMkLst>
            <pc:docMk/>
            <pc:sldMk cId="3400148375" sldId="291"/>
            <ac:spMk id="2" creationId="{00000000-0000-0000-0000-000000000000}"/>
          </ac:spMkLst>
        </pc:spChg>
        <pc:spChg chg="ord">
          <ac:chgData name="Schoen-Rene, Kurt" userId="ac13dfce-7d4b-4f1a-8111-0d0e1378c2cb" providerId="ADAL" clId="{FB0C1E24-7AA7-491F-BC0C-C9B026949FAA}" dt="2026-06-24T14:42:55.313" v="90"/>
          <ac:spMkLst>
            <pc:docMk/>
            <pc:sldMk cId="3400148375" sldId="291"/>
            <ac:spMk id="3" creationId="{00000000-0000-0000-0000-000000000000}"/>
          </ac:spMkLst>
        </pc:spChg>
        <pc:spChg chg="ord">
          <ac:chgData name="Schoen-Rene, Kurt" userId="ac13dfce-7d4b-4f1a-8111-0d0e1378c2cb" providerId="ADAL" clId="{FB0C1E24-7AA7-491F-BC0C-C9B026949FAA}" dt="2026-06-24T14:42:55.313" v="90"/>
          <ac:spMkLst>
            <pc:docMk/>
            <pc:sldMk cId="3400148375" sldId="291"/>
            <ac:spMk id="5" creationId="{00000000-0000-0000-0000-000000000000}"/>
          </ac:spMkLst>
        </pc:spChg>
        <pc:spChg chg="ord">
          <ac:chgData name="Schoen-Rene, Kurt" userId="ac13dfce-7d4b-4f1a-8111-0d0e1378c2cb" providerId="ADAL" clId="{FB0C1E24-7AA7-491F-BC0C-C9B026949FAA}" dt="2026-06-24T14:42:55.313" v="90"/>
          <ac:spMkLst>
            <pc:docMk/>
            <pc:sldMk cId="3400148375" sldId="291"/>
            <ac:spMk id="14" creationId="{CA7A6923-C92A-4237-8416-16A2CCCD4861}"/>
          </ac:spMkLst>
        </pc:spChg>
        <pc:spChg chg="mod ord">
          <ac:chgData name="Schoen-Rene, Kurt" userId="ac13dfce-7d4b-4f1a-8111-0d0e1378c2cb" providerId="ADAL" clId="{FB0C1E24-7AA7-491F-BC0C-C9B026949FAA}" dt="2026-06-24T14:42:55.313" v="90"/>
          <ac:spMkLst>
            <pc:docMk/>
            <pc:sldMk cId="3400148375" sldId="291"/>
            <ac:spMk id="24" creationId="{6B5A8B76-3ECA-42E6-930B-5AE0070369FF}"/>
          </ac:spMkLst>
        </pc:spChg>
        <pc:spChg chg="ord">
          <ac:chgData name="Schoen-Rene, Kurt" userId="ac13dfce-7d4b-4f1a-8111-0d0e1378c2cb" providerId="ADAL" clId="{FB0C1E24-7AA7-491F-BC0C-C9B026949FAA}" dt="2026-06-24T14:42:55.313" v="90"/>
          <ac:spMkLst>
            <pc:docMk/>
            <pc:sldMk cId="3400148375" sldId="291"/>
            <ac:spMk id="25" creationId="{7F049B4D-8675-4D30-B295-2B77A9CFC25A}"/>
          </ac:spMkLst>
        </pc:spChg>
        <pc:grpChg chg="mod ord">
          <ac:chgData name="Schoen-Rene, Kurt" userId="ac13dfce-7d4b-4f1a-8111-0d0e1378c2cb" providerId="ADAL" clId="{FB0C1E24-7AA7-491F-BC0C-C9B026949FAA}" dt="2026-06-24T14:42:55.313" v="90"/>
          <ac:grpSpMkLst>
            <pc:docMk/>
            <pc:sldMk cId="3400148375" sldId="291"/>
            <ac:grpSpMk id="11" creationId="{00000000-0000-0000-0000-000000000000}"/>
          </ac:grpSpMkLst>
        </pc:grpChg>
      </pc:sldChg>
      <pc:sldChg chg="modSp mod">
        <pc:chgData name="Schoen-Rene, Kurt" userId="ac13dfce-7d4b-4f1a-8111-0d0e1378c2cb" providerId="ADAL" clId="{FB0C1E24-7AA7-491F-BC0C-C9B026949FAA}" dt="2026-06-24T14:43:46.803" v="110" actId="20577"/>
        <pc:sldMkLst>
          <pc:docMk/>
          <pc:sldMk cId="2299102344" sldId="292"/>
        </pc:sldMkLst>
        <pc:spChg chg="mod">
          <ac:chgData name="Schoen-Rene, Kurt" userId="ac13dfce-7d4b-4f1a-8111-0d0e1378c2cb" providerId="ADAL" clId="{FB0C1E24-7AA7-491F-BC0C-C9B026949FAA}" dt="2026-06-24T14:43:46.803" v="110" actId="20577"/>
          <ac:spMkLst>
            <pc:docMk/>
            <pc:sldMk cId="2299102344" sldId="292"/>
            <ac:spMk id="3" creationId="{00000000-0000-0000-0000-000000000000}"/>
          </ac:spMkLst>
        </pc:spChg>
        <pc:spChg chg="mod">
          <ac:chgData name="Schoen-Rene, Kurt" userId="ac13dfce-7d4b-4f1a-8111-0d0e1378c2cb" providerId="ADAL" clId="{FB0C1E24-7AA7-491F-BC0C-C9B026949FAA}" dt="2026-06-24T14:42:23.268" v="25" actId="962"/>
          <ac:spMkLst>
            <pc:docMk/>
            <pc:sldMk cId="2299102344" sldId="292"/>
            <ac:spMk id="24" creationId="{6B5A8B76-3ECA-42E6-930B-5AE0070369FF}"/>
          </ac:spMkLst>
        </pc:spChg>
      </pc:sldChg>
      <pc:sldChg chg="modSp mod">
        <pc:chgData name="Schoen-Rene, Kurt" userId="ac13dfce-7d4b-4f1a-8111-0d0e1378c2cb" providerId="ADAL" clId="{FB0C1E24-7AA7-491F-BC0C-C9B026949FAA}" dt="2026-06-24T14:42:56.218" v="91"/>
        <pc:sldMkLst>
          <pc:docMk/>
          <pc:sldMk cId="883309889" sldId="293"/>
        </pc:sldMkLst>
        <pc:spChg chg="ord">
          <ac:chgData name="Schoen-Rene, Kurt" userId="ac13dfce-7d4b-4f1a-8111-0d0e1378c2cb" providerId="ADAL" clId="{FB0C1E24-7AA7-491F-BC0C-C9B026949FAA}" dt="2026-06-24T14:42:56.218" v="91"/>
          <ac:spMkLst>
            <pc:docMk/>
            <pc:sldMk cId="883309889" sldId="293"/>
            <ac:spMk id="2" creationId="{00000000-0000-0000-0000-000000000000}"/>
          </ac:spMkLst>
        </pc:spChg>
        <pc:spChg chg="ord">
          <ac:chgData name="Schoen-Rene, Kurt" userId="ac13dfce-7d4b-4f1a-8111-0d0e1378c2cb" providerId="ADAL" clId="{FB0C1E24-7AA7-491F-BC0C-C9B026949FAA}" dt="2026-06-24T14:42:56.218" v="91"/>
          <ac:spMkLst>
            <pc:docMk/>
            <pc:sldMk cId="883309889" sldId="293"/>
            <ac:spMk id="3" creationId="{00000000-0000-0000-0000-000000000000}"/>
          </ac:spMkLst>
        </pc:spChg>
        <pc:spChg chg="ord">
          <ac:chgData name="Schoen-Rene, Kurt" userId="ac13dfce-7d4b-4f1a-8111-0d0e1378c2cb" providerId="ADAL" clId="{FB0C1E24-7AA7-491F-BC0C-C9B026949FAA}" dt="2026-06-24T14:42:56.218" v="91"/>
          <ac:spMkLst>
            <pc:docMk/>
            <pc:sldMk cId="883309889" sldId="293"/>
            <ac:spMk id="5" creationId="{00000000-0000-0000-0000-000000000000}"/>
          </ac:spMkLst>
        </pc:spChg>
        <pc:spChg chg="ord">
          <ac:chgData name="Schoen-Rene, Kurt" userId="ac13dfce-7d4b-4f1a-8111-0d0e1378c2cb" providerId="ADAL" clId="{FB0C1E24-7AA7-491F-BC0C-C9B026949FAA}" dt="2026-06-24T14:42:56.218" v="91"/>
          <ac:spMkLst>
            <pc:docMk/>
            <pc:sldMk cId="883309889" sldId="293"/>
            <ac:spMk id="6" creationId="{00000000-0000-0000-0000-000000000000}"/>
          </ac:spMkLst>
        </pc:spChg>
        <pc:spChg chg="ord">
          <ac:chgData name="Schoen-Rene, Kurt" userId="ac13dfce-7d4b-4f1a-8111-0d0e1378c2cb" providerId="ADAL" clId="{FB0C1E24-7AA7-491F-BC0C-C9B026949FAA}" dt="2026-06-24T14:42:56.218" v="91"/>
          <ac:spMkLst>
            <pc:docMk/>
            <pc:sldMk cId="883309889" sldId="293"/>
            <ac:spMk id="8" creationId="{74856FE4-13F3-4681-A93D-7530FE451B10}"/>
          </ac:spMkLst>
        </pc:spChg>
        <pc:spChg chg="ord">
          <ac:chgData name="Schoen-Rene, Kurt" userId="ac13dfce-7d4b-4f1a-8111-0d0e1378c2cb" providerId="ADAL" clId="{FB0C1E24-7AA7-491F-BC0C-C9B026949FAA}" dt="2026-06-24T14:42:56.218" v="91"/>
          <ac:spMkLst>
            <pc:docMk/>
            <pc:sldMk cId="883309889" sldId="293"/>
            <ac:spMk id="10" creationId="{4CBC7DFD-F337-4C67-A434-6488452DDF03}"/>
          </ac:spMkLst>
        </pc:spChg>
        <pc:spChg chg="mod ord">
          <ac:chgData name="Schoen-Rene, Kurt" userId="ac13dfce-7d4b-4f1a-8111-0d0e1378c2cb" providerId="ADAL" clId="{FB0C1E24-7AA7-491F-BC0C-C9B026949FAA}" dt="2026-06-24T14:42:56.218" v="91"/>
          <ac:spMkLst>
            <pc:docMk/>
            <pc:sldMk cId="883309889" sldId="293"/>
            <ac:spMk id="24" creationId="{6B5A8B76-3ECA-42E6-930B-5AE0070369FF}"/>
          </ac:spMkLst>
        </pc:spChg>
        <pc:spChg chg="mod ord">
          <ac:chgData name="Schoen-Rene, Kurt" userId="ac13dfce-7d4b-4f1a-8111-0d0e1378c2cb" providerId="ADAL" clId="{FB0C1E24-7AA7-491F-BC0C-C9B026949FAA}" dt="2026-06-24T14:42:56.218" v="91"/>
          <ac:spMkLst>
            <pc:docMk/>
            <pc:sldMk cId="883309889" sldId="293"/>
            <ac:spMk id="30" creationId="{628AA354-0F7A-443B-8032-1F68FE9852C9}"/>
          </ac:spMkLst>
        </pc:spChg>
      </pc:sldChg>
      <pc:sldChg chg="modSp mod">
        <pc:chgData name="Schoen-Rene, Kurt" userId="ac13dfce-7d4b-4f1a-8111-0d0e1378c2cb" providerId="ADAL" clId="{FB0C1E24-7AA7-491F-BC0C-C9B026949FAA}" dt="2026-06-24T14:42:39.925" v="84" actId="962"/>
        <pc:sldMkLst>
          <pc:docMk/>
          <pc:sldMk cId="2240434195" sldId="294"/>
        </pc:sldMkLst>
        <pc:spChg chg="mod">
          <ac:chgData name="Schoen-Rene, Kurt" userId="ac13dfce-7d4b-4f1a-8111-0d0e1378c2cb" providerId="ADAL" clId="{FB0C1E24-7AA7-491F-BC0C-C9B026949FAA}" dt="2026-06-24T14:42:39.418" v="82" actId="962"/>
          <ac:spMkLst>
            <pc:docMk/>
            <pc:sldMk cId="2240434195" sldId="294"/>
            <ac:spMk id="24" creationId="{6B5A8B76-3ECA-42E6-930B-5AE0070369FF}"/>
          </ac:spMkLst>
        </pc:spChg>
        <pc:graphicFrameChg chg="mod">
          <ac:chgData name="Schoen-Rene, Kurt" userId="ac13dfce-7d4b-4f1a-8111-0d0e1378c2cb" providerId="ADAL" clId="{FB0C1E24-7AA7-491F-BC0C-C9B026949FAA}" dt="2026-06-24T14:42:39.729" v="83" actId="962"/>
          <ac:graphicFrameMkLst>
            <pc:docMk/>
            <pc:sldMk cId="2240434195" sldId="294"/>
            <ac:graphicFrameMk id="7" creationId="{5B0474AC-109B-4F0B-A269-670418038FA4}"/>
          </ac:graphicFrameMkLst>
        </pc:graphicFrameChg>
        <pc:picChg chg="mod">
          <ac:chgData name="Schoen-Rene, Kurt" userId="ac13dfce-7d4b-4f1a-8111-0d0e1378c2cb" providerId="ADAL" clId="{FB0C1E24-7AA7-491F-BC0C-C9B026949FAA}" dt="2026-06-24T14:42:39.925" v="84" actId="962"/>
          <ac:picMkLst>
            <pc:docMk/>
            <pc:sldMk cId="2240434195" sldId="294"/>
            <ac:picMk id="17" creationId="{0E27DA44-8C1D-4099-B182-99F9291E476A}"/>
          </ac:picMkLst>
        </pc:picChg>
      </pc:sldChg>
      <pc:sldChg chg="modSp mod">
        <pc:chgData name="Schoen-Rene, Kurt" userId="ac13dfce-7d4b-4f1a-8111-0d0e1378c2cb" providerId="ADAL" clId="{FB0C1E24-7AA7-491F-BC0C-C9B026949FAA}" dt="2026-06-24T14:43:37.204" v="103" actId="33553"/>
        <pc:sldMkLst>
          <pc:docMk/>
          <pc:sldMk cId="3298036774" sldId="296"/>
        </pc:sldMkLst>
        <pc:spChg chg="ord">
          <ac:chgData name="Schoen-Rene, Kurt" userId="ac13dfce-7d4b-4f1a-8111-0d0e1378c2cb" providerId="ADAL" clId="{FB0C1E24-7AA7-491F-BC0C-C9B026949FAA}" dt="2026-06-24T14:42:54.024" v="89"/>
          <ac:spMkLst>
            <pc:docMk/>
            <pc:sldMk cId="3298036774" sldId="296"/>
            <ac:spMk id="3" creationId="{F530D784-29B7-0629-A621-5E68E31D9CFB}"/>
          </ac:spMkLst>
        </pc:spChg>
        <pc:spChg chg="ord">
          <ac:chgData name="Schoen-Rene, Kurt" userId="ac13dfce-7d4b-4f1a-8111-0d0e1378c2cb" providerId="ADAL" clId="{FB0C1E24-7AA7-491F-BC0C-C9B026949FAA}" dt="2026-06-24T14:42:54.024" v="89"/>
          <ac:spMkLst>
            <pc:docMk/>
            <pc:sldMk cId="3298036774" sldId="296"/>
            <ac:spMk id="5" creationId="{00000000-0000-0000-0000-000000000000}"/>
          </ac:spMkLst>
        </pc:spChg>
        <pc:spChg chg="ord">
          <ac:chgData name="Schoen-Rene, Kurt" userId="ac13dfce-7d4b-4f1a-8111-0d0e1378c2cb" providerId="ADAL" clId="{FB0C1E24-7AA7-491F-BC0C-C9B026949FAA}" dt="2026-06-24T14:42:54.024" v="89"/>
          <ac:spMkLst>
            <pc:docMk/>
            <pc:sldMk cId="3298036774" sldId="296"/>
            <ac:spMk id="6" creationId="{00000000-0000-0000-0000-000000000000}"/>
          </ac:spMkLst>
        </pc:spChg>
        <pc:spChg chg="ord">
          <ac:chgData name="Schoen-Rene, Kurt" userId="ac13dfce-7d4b-4f1a-8111-0d0e1378c2cb" providerId="ADAL" clId="{FB0C1E24-7AA7-491F-BC0C-C9B026949FAA}" dt="2026-06-24T14:42:54.024" v="89"/>
          <ac:spMkLst>
            <pc:docMk/>
            <pc:sldMk cId="3298036774" sldId="296"/>
            <ac:spMk id="8" creationId="{62EB0B34-5645-4FAA-9B2C-E77B85633E00}"/>
          </ac:spMkLst>
        </pc:spChg>
        <pc:spChg chg="mod ord">
          <ac:chgData name="Schoen-Rene, Kurt" userId="ac13dfce-7d4b-4f1a-8111-0d0e1378c2cb" providerId="ADAL" clId="{FB0C1E24-7AA7-491F-BC0C-C9B026949FAA}" dt="2026-06-24T14:43:37.204" v="103" actId="33553"/>
          <ac:spMkLst>
            <pc:docMk/>
            <pc:sldMk cId="3298036774" sldId="296"/>
            <ac:spMk id="11" creationId="{01F49C44-3960-4287-A19D-E78E0AE41EF7}"/>
          </ac:spMkLst>
        </pc:spChg>
        <pc:spChg chg="mod ord">
          <ac:chgData name="Schoen-Rene, Kurt" userId="ac13dfce-7d4b-4f1a-8111-0d0e1378c2cb" providerId="ADAL" clId="{FB0C1E24-7AA7-491F-BC0C-C9B026949FAA}" dt="2026-06-24T14:42:54.024" v="89"/>
          <ac:spMkLst>
            <pc:docMk/>
            <pc:sldMk cId="3298036774" sldId="296"/>
            <ac:spMk id="24" creationId="{6B5A8B76-3ECA-42E6-930B-5AE0070369FF}"/>
          </ac:spMkLst>
        </pc:spChg>
        <pc:spChg chg="ord">
          <ac:chgData name="Schoen-Rene, Kurt" userId="ac13dfce-7d4b-4f1a-8111-0d0e1378c2cb" providerId="ADAL" clId="{FB0C1E24-7AA7-491F-BC0C-C9B026949FAA}" dt="2026-06-24T14:42:54.024" v="89"/>
          <ac:spMkLst>
            <pc:docMk/>
            <pc:sldMk cId="3298036774" sldId="296"/>
            <ac:spMk id="30" creationId="{628AA354-0F7A-443B-8032-1F68FE9852C9}"/>
          </ac:spMkLst>
        </pc:spChg>
      </pc:sldChg>
      <pc:sldChg chg="modSp mod">
        <pc:chgData name="Schoen-Rene, Kurt" userId="ac13dfce-7d4b-4f1a-8111-0d0e1378c2cb" providerId="ADAL" clId="{FB0C1E24-7AA7-491F-BC0C-C9B026949FAA}" dt="2026-06-24T14:42:32.751" v="70" actId="962"/>
        <pc:sldMkLst>
          <pc:docMk/>
          <pc:sldMk cId="2264923195" sldId="297"/>
        </pc:sldMkLst>
        <pc:spChg chg="mod">
          <ac:chgData name="Schoen-Rene, Kurt" userId="ac13dfce-7d4b-4f1a-8111-0d0e1378c2cb" providerId="ADAL" clId="{FB0C1E24-7AA7-491F-BC0C-C9B026949FAA}" dt="2026-06-24T14:42:30.456" v="60" actId="962"/>
          <ac:spMkLst>
            <pc:docMk/>
            <pc:sldMk cId="2264923195" sldId="297"/>
            <ac:spMk id="24" creationId="{6B5A8B76-3ECA-42E6-930B-5AE0070369FF}"/>
          </ac:spMkLst>
        </pc:spChg>
        <pc:spChg chg="mod">
          <ac:chgData name="Schoen-Rene, Kurt" userId="ac13dfce-7d4b-4f1a-8111-0d0e1378c2cb" providerId="ADAL" clId="{FB0C1E24-7AA7-491F-BC0C-C9B026949FAA}" dt="2026-06-24T14:42:31.012" v="63" actId="962"/>
          <ac:spMkLst>
            <pc:docMk/>
            <pc:sldMk cId="2264923195" sldId="297"/>
            <ac:spMk id="30" creationId="{628AA354-0F7A-443B-8032-1F68FE9852C9}"/>
          </ac:spMkLst>
        </pc:spChg>
        <pc:picChg chg="mod">
          <ac:chgData name="Schoen-Rene, Kurt" userId="ac13dfce-7d4b-4f1a-8111-0d0e1378c2cb" providerId="ADAL" clId="{FB0C1E24-7AA7-491F-BC0C-C9B026949FAA}" dt="2026-06-24T14:42:31.634" v="66" actId="962"/>
          <ac:picMkLst>
            <pc:docMk/>
            <pc:sldMk cId="2264923195" sldId="297"/>
            <ac:picMk id="4" creationId="{D9FBFDFB-8E0E-4E4E-9F0D-6E9B7604BFE9}"/>
          </ac:picMkLst>
        </pc:picChg>
        <pc:picChg chg="mod">
          <ac:chgData name="Schoen-Rene, Kurt" userId="ac13dfce-7d4b-4f1a-8111-0d0e1378c2cb" providerId="ADAL" clId="{FB0C1E24-7AA7-491F-BC0C-C9B026949FAA}" dt="2026-06-24T14:42:31.845" v="67" actId="962"/>
          <ac:picMkLst>
            <pc:docMk/>
            <pc:sldMk cId="2264923195" sldId="297"/>
            <ac:picMk id="9" creationId="{447BBB81-584A-4AE4-8AC6-E23A1D3D7B2C}"/>
          </ac:picMkLst>
        </pc:picChg>
        <pc:picChg chg="mod">
          <ac:chgData name="Schoen-Rene, Kurt" userId="ac13dfce-7d4b-4f1a-8111-0d0e1378c2cb" providerId="ADAL" clId="{FB0C1E24-7AA7-491F-BC0C-C9B026949FAA}" dt="2026-06-24T14:42:32.288" v="68" actId="962"/>
          <ac:picMkLst>
            <pc:docMk/>
            <pc:sldMk cId="2264923195" sldId="297"/>
            <ac:picMk id="12" creationId="{E589978A-1B84-444A-B9C2-F04744B42322}"/>
          </ac:picMkLst>
        </pc:picChg>
        <pc:picChg chg="mod">
          <ac:chgData name="Schoen-Rene, Kurt" userId="ac13dfce-7d4b-4f1a-8111-0d0e1378c2cb" providerId="ADAL" clId="{FB0C1E24-7AA7-491F-BC0C-C9B026949FAA}" dt="2026-06-24T14:42:32.530" v="69" actId="962"/>
          <ac:picMkLst>
            <pc:docMk/>
            <pc:sldMk cId="2264923195" sldId="297"/>
            <ac:picMk id="14" creationId="{FCB17752-976F-403B-B35C-96E0B7495D94}"/>
          </ac:picMkLst>
        </pc:picChg>
        <pc:picChg chg="mod">
          <ac:chgData name="Schoen-Rene, Kurt" userId="ac13dfce-7d4b-4f1a-8111-0d0e1378c2cb" providerId="ADAL" clId="{FB0C1E24-7AA7-491F-BC0C-C9B026949FAA}" dt="2026-06-24T14:42:32.751" v="70" actId="962"/>
          <ac:picMkLst>
            <pc:docMk/>
            <pc:sldMk cId="2264923195" sldId="297"/>
            <ac:picMk id="16" creationId="{BC91E0EF-B802-460A-8E1A-69CE7EA64E1B}"/>
          </ac:picMkLst>
        </pc:picChg>
      </pc:sldChg>
      <pc:sldChg chg="modSp mod">
        <pc:chgData name="Schoen-Rene, Kurt" userId="ac13dfce-7d4b-4f1a-8111-0d0e1378c2cb" providerId="ADAL" clId="{FB0C1E24-7AA7-491F-BC0C-C9B026949FAA}" dt="2026-06-24T14:42:28.575" v="51" actId="962"/>
        <pc:sldMkLst>
          <pc:docMk/>
          <pc:sldMk cId="2869512779" sldId="298"/>
        </pc:sldMkLst>
        <pc:spChg chg="mod">
          <ac:chgData name="Schoen-Rene, Kurt" userId="ac13dfce-7d4b-4f1a-8111-0d0e1378c2cb" providerId="ADAL" clId="{FB0C1E24-7AA7-491F-BC0C-C9B026949FAA}" dt="2026-06-24T14:42:25.902" v="38" actId="962"/>
          <ac:spMkLst>
            <pc:docMk/>
            <pc:sldMk cId="2869512779" sldId="298"/>
            <ac:spMk id="8" creationId="{62EB0B34-5645-4FAA-9B2C-E77B85633E00}"/>
          </ac:spMkLst>
        </pc:spChg>
        <pc:spChg chg="mod">
          <ac:chgData name="Schoen-Rene, Kurt" userId="ac13dfce-7d4b-4f1a-8111-0d0e1378c2cb" providerId="ADAL" clId="{FB0C1E24-7AA7-491F-BC0C-C9B026949FAA}" dt="2026-06-24T14:42:26.522" v="41" actId="962"/>
          <ac:spMkLst>
            <pc:docMk/>
            <pc:sldMk cId="2869512779" sldId="298"/>
            <ac:spMk id="24" creationId="{6B5A8B76-3ECA-42E6-930B-5AE0070369FF}"/>
          </ac:spMkLst>
        </pc:spChg>
        <pc:picChg chg="mod">
          <ac:chgData name="Schoen-Rene, Kurt" userId="ac13dfce-7d4b-4f1a-8111-0d0e1378c2cb" providerId="ADAL" clId="{FB0C1E24-7AA7-491F-BC0C-C9B026949FAA}" dt="2026-06-24T14:42:28.575" v="51" actId="962"/>
          <ac:picMkLst>
            <pc:docMk/>
            <pc:sldMk cId="2869512779" sldId="298"/>
            <ac:picMk id="7" creationId="{AE25B7FE-95C0-E4E2-19C5-79C67CDC5265}"/>
          </ac:picMkLst>
        </pc:picChg>
        <pc:picChg chg="mod">
          <ac:chgData name="Schoen-Rene, Kurt" userId="ac13dfce-7d4b-4f1a-8111-0d0e1378c2cb" providerId="ADAL" clId="{FB0C1E24-7AA7-491F-BC0C-C9B026949FAA}" dt="2026-06-24T14:42:26.742" v="42" actId="962"/>
          <ac:picMkLst>
            <pc:docMk/>
            <pc:sldMk cId="2869512779" sldId="298"/>
            <ac:picMk id="16" creationId="{A9FEADFF-A031-434D-A209-463C5D4DA4CA}"/>
          </ac:picMkLst>
        </pc:picChg>
        <pc:picChg chg="mod">
          <ac:chgData name="Schoen-Rene, Kurt" userId="ac13dfce-7d4b-4f1a-8111-0d0e1378c2cb" providerId="ADAL" clId="{FB0C1E24-7AA7-491F-BC0C-C9B026949FAA}" dt="2026-06-24T14:42:27.338" v="45" actId="962"/>
          <ac:picMkLst>
            <pc:docMk/>
            <pc:sldMk cId="2869512779" sldId="298"/>
            <ac:picMk id="25" creationId="{C5884BCD-BEAB-41E2-B1EC-4B241809F6E9}"/>
          </ac:picMkLst>
        </pc:picChg>
      </pc:sldChg>
      <pc:sldChg chg="modSp mod">
        <pc:chgData name="Schoen-Rene, Kurt" userId="ac13dfce-7d4b-4f1a-8111-0d0e1378c2cb" providerId="ADAL" clId="{FB0C1E24-7AA7-491F-BC0C-C9B026949FAA}" dt="2026-06-24T14:42:36.512" v="77" actId="962"/>
        <pc:sldMkLst>
          <pc:docMk/>
          <pc:sldMk cId="2037505531" sldId="299"/>
        </pc:sldMkLst>
        <pc:spChg chg="mod">
          <ac:chgData name="Schoen-Rene, Kurt" userId="ac13dfce-7d4b-4f1a-8111-0d0e1378c2cb" providerId="ADAL" clId="{FB0C1E24-7AA7-491F-BC0C-C9B026949FAA}" dt="2026-06-24T14:42:33.683" v="73" actId="962"/>
          <ac:spMkLst>
            <pc:docMk/>
            <pc:sldMk cId="2037505531" sldId="299"/>
            <ac:spMk id="24" creationId="{6B5A8B76-3ECA-42E6-930B-5AE0070369FF}"/>
          </ac:spMkLst>
        </pc:spChg>
        <pc:grpChg chg="mod">
          <ac:chgData name="Schoen-Rene, Kurt" userId="ac13dfce-7d4b-4f1a-8111-0d0e1378c2cb" providerId="ADAL" clId="{FB0C1E24-7AA7-491F-BC0C-C9B026949FAA}" dt="2026-06-24T14:42:34.033" v="74" actId="962"/>
          <ac:grpSpMkLst>
            <pc:docMk/>
            <pc:sldMk cId="2037505531" sldId="299"/>
            <ac:grpSpMk id="29" creationId="{39237390-7E82-435D-BCB4-9FE9C374568F}"/>
          </ac:grpSpMkLst>
        </pc:grpChg>
        <pc:picChg chg="mod">
          <ac:chgData name="Schoen-Rene, Kurt" userId="ac13dfce-7d4b-4f1a-8111-0d0e1378c2cb" providerId="ADAL" clId="{FB0C1E24-7AA7-491F-BC0C-C9B026949FAA}" dt="2026-06-24T14:42:34.543" v="75" actId="962"/>
          <ac:picMkLst>
            <pc:docMk/>
            <pc:sldMk cId="2037505531" sldId="299"/>
            <ac:picMk id="9" creationId="{4BF9F23E-64DB-4702-A2C9-D5E2E370D29C}"/>
          </ac:picMkLst>
        </pc:picChg>
        <pc:picChg chg="mod">
          <ac:chgData name="Schoen-Rene, Kurt" userId="ac13dfce-7d4b-4f1a-8111-0d0e1378c2cb" providerId="ADAL" clId="{FB0C1E24-7AA7-491F-BC0C-C9B026949FAA}" dt="2026-06-24T14:42:35.456" v="76" actId="962"/>
          <ac:picMkLst>
            <pc:docMk/>
            <pc:sldMk cId="2037505531" sldId="299"/>
            <ac:picMk id="15" creationId="{7D8625D4-9FA1-4B9F-B0CE-BFAA0F0E9452}"/>
          </ac:picMkLst>
        </pc:picChg>
        <pc:picChg chg="mod">
          <ac:chgData name="Schoen-Rene, Kurt" userId="ac13dfce-7d4b-4f1a-8111-0d0e1378c2cb" providerId="ADAL" clId="{FB0C1E24-7AA7-491F-BC0C-C9B026949FAA}" dt="2026-06-24T14:42:36.512" v="77" actId="962"/>
          <ac:picMkLst>
            <pc:docMk/>
            <pc:sldMk cId="2037505531" sldId="299"/>
            <ac:picMk id="16" creationId="{E1228DAC-1CD2-4032-A47C-F59876922D65}"/>
          </ac:picMkLst>
        </pc:picChg>
      </pc:sldChg>
      <pc:sldChg chg="modSp mod">
        <pc:chgData name="Schoen-Rene, Kurt" userId="ac13dfce-7d4b-4f1a-8111-0d0e1378c2cb" providerId="ADAL" clId="{FB0C1E24-7AA7-491F-BC0C-C9B026949FAA}" dt="2026-06-24T14:42:57.184" v="92"/>
        <pc:sldMkLst>
          <pc:docMk/>
          <pc:sldMk cId="1741013329" sldId="300"/>
        </pc:sldMkLst>
        <pc:spChg chg="ord">
          <ac:chgData name="Schoen-Rene, Kurt" userId="ac13dfce-7d4b-4f1a-8111-0d0e1378c2cb" providerId="ADAL" clId="{FB0C1E24-7AA7-491F-BC0C-C9B026949FAA}" dt="2026-06-24T14:42:57.184" v="92"/>
          <ac:spMkLst>
            <pc:docMk/>
            <pc:sldMk cId="1741013329" sldId="300"/>
            <ac:spMk id="2" creationId="{00000000-0000-0000-0000-000000000000}"/>
          </ac:spMkLst>
        </pc:spChg>
        <pc:spChg chg="ord">
          <ac:chgData name="Schoen-Rene, Kurt" userId="ac13dfce-7d4b-4f1a-8111-0d0e1378c2cb" providerId="ADAL" clId="{FB0C1E24-7AA7-491F-BC0C-C9B026949FAA}" dt="2026-06-24T14:42:57.184" v="92"/>
          <ac:spMkLst>
            <pc:docMk/>
            <pc:sldMk cId="1741013329" sldId="300"/>
            <ac:spMk id="3" creationId="{00000000-0000-0000-0000-000000000000}"/>
          </ac:spMkLst>
        </pc:spChg>
        <pc:spChg chg="ord">
          <ac:chgData name="Schoen-Rene, Kurt" userId="ac13dfce-7d4b-4f1a-8111-0d0e1378c2cb" providerId="ADAL" clId="{FB0C1E24-7AA7-491F-BC0C-C9B026949FAA}" dt="2026-06-24T14:42:57.184" v="92"/>
          <ac:spMkLst>
            <pc:docMk/>
            <pc:sldMk cId="1741013329" sldId="300"/>
            <ac:spMk id="5" creationId="{00000000-0000-0000-0000-000000000000}"/>
          </ac:spMkLst>
        </pc:spChg>
        <pc:spChg chg="ord">
          <ac:chgData name="Schoen-Rene, Kurt" userId="ac13dfce-7d4b-4f1a-8111-0d0e1378c2cb" providerId="ADAL" clId="{FB0C1E24-7AA7-491F-BC0C-C9B026949FAA}" dt="2026-06-24T14:42:57.184" v="92"/>
          <ac:spMkLst>
            <pc:docMk/>
            <pc:sldMk cId="1741013329" sldId="300"/>
            <ac:spMk id="6" creationId="{00000000-0000-0000-0000-000000000000}"/>
          </ac:spMkLst>
        </pc:spChg>
        <pc:spChg chg="ord">
          <ac:chgData name="Schoen-Rene, Kurt" userId="ac13dfce-7d4b-4f1a-8111-0d0e1378c2cb" providerId="ADAL" clId="{FB0C1E24-7AA7-491F-BC0C-C9B026949FAA}" dt="2026-06-24T14:42:57.184" v="92"/>
          <ac:spMkLst>
            <pc:docMk/>
            <pc:sldMk cId="1741013329" sldId="300"/>
            <ac:spMk id="22" creationId="{2805BD09-A185-4BE6-BB01-F73EC2505CB5}"/>
          </ac:spMkLst>
        </pc:spChg>
        <pc:spChg chg="mod ord">
          <ac:chgData name="Schoen-Rene, Kurt" userId="ac13dfce-7d4b-4f1a-8111-0d0e1378c2cb" providerId="ADAL" clId="{FB0C1E24-7AA7-491F-BC0C-C9B026949FAA}" dt="2026-06-24T14:42:57.184" v="92"/>
          <ac:spMkLst>
            <pc:docMk/>
            <pc:sldMk cId="1741013329" sldId="300"/>
            <ac:spMk id="24" creationId="{6B5A8B76-3ECA-42E6-930B-5AE0070369FF}"/>
          </ac:spMkLst>
        </pc:spChg>
        <pc:spChg chg="mod ord">
          <ac:chgData name="Schoen-Rene, Kurt" userId="ac13dfce-7d4b-4f1a-8111-0d0e1378c2cb" providerId="ADAL" clId="{FB0C1E24-7AA7-491F-BC0C-C9B026949FAA}" dt="2026-06-24T14:42:57.184" v="92"/>
          <ac:spMkLst>
            <pc:docMk/>
            <pc:sldMk cId="1741013329" sldId="300"/>
            <ac:spMk id="30" creationId="{628AA354-0F7A-443B-8032-1F68FE9852C9}"/>
          </ac:spMkLst>
        </pc:spChg>
        <pc:picChg chg="mod ord">
          <ac:chgData name="Schoen-Rene, Kurt" userId="ac13dfce-7d4b-4f1a-8111-0d0e1378c2cb" providerId="ADAL" clId="{FB0C1E24-7AA7-491F-BC0C-C9B026949FAA}" dt="2026-06-24T14:42:57.184" v="92"/>
          <ac:picMkLst>
            <pc:docMk/>
            <pc:sldMk cId="1741013329" sldId="300"/>
            <ac:picMk id="8" creationId="{1B8D71F9-EBB1-4F71-A29C-8DCE3C5FA35A}"/>
          </ac:picMkLst>
        </pc:picChg>
      </pc:sldChg>
      <pc:sldChg chg="modSp mod">
        <pc:chgData name="Schoen-Rene, Kurt" userId="ac13dfce-7d4b-4f1a-8111-0d0e1378c2cb" providerId="ADAL" clId="{FB0C1E24-7AA7-491F-BC0C-C9B026949FAA}" dt="2026-06-24T14:43:26.955" v="101" actId="20577"/>
        <pc:sldMkLst>
          <pc:docMk/>
          <pc:sldMk cId="1063733652" sldId="301"/>
        </pc:sldMkLst>
        <pc:spChg chg="ord">
          <ac:chgData name="Schoen-Rene, Kurt" userId="ac13dfce-7d4b-4f1a-8111-0d0e1378c2cb" providerId="ADAL" clId="{FB0C1E24-7AA7-491F-BC0C-C9B026949FAA}" dt="2026-06-24T14:43:01.805" v="96"/>
          <ac:spMkLst>
            <pc:docMk/>
            <pc:sldMk cId="1063733652" sldId="301"/>
            <ac:spMk id="2" creationId="{00000000-0000-0000-0000-000000000000}"/>
          </ac:spMkLst>
        </pc:spChg>
        <pc:spChg chg="mod ord">
          <ac:chgData name="Schoen-Rene, Kurt" userId="ac13dfce-7d4b-4f1a-8111-0d0e1378c2cb" providerId="ADAL" clId="{FB0C1E24-7AA7-491F-BC0C-C9B026949FAA}" dt="2026-06-24T14:43:26.955" v="101" actId="20577"/>
          <ac:spMkLst>
            <pc:docMk/>
            <pc:sldMk cId="1063733652" sldId="301"/>
            <ac:spMk id="3" creationId="{00000000-0000-0000-0000-000000000000}"/>
          </ac:spMkLst>
        </pc:spChg>
        <pc:spChg chg="ord">
          <ac:chgData name="Schoen-Rene, Kurt" userId="ac13dfce-7d4b-4f1a-8111-0d0e1378c2cb" providerId="ADAL" clId="{FB0C1E24-7AA7-491F-BC0C-C9B026949FAA}" dt="2026-06-24T14:43:01.805" v="96"/>
          <ac:spMkLst>
            <pc:docMk/>
            <pc:sldMk cId="1063733652" sldId="301"/>
            <ac:spMk id="4" creationId="{08E5F7CF-7F73-39AD-CAD6-E51E38EA28C6}"/>
          </ac:spMkLst>
        </pc:spChg>
        <pc:spChg chg="ord">
          <ac:chgData name="Schoen-Rene, Kurt" userId="ac13dfce-7d4b-4f1a-8111-0d0e1378c2cb" providerId="ADAL" clId="{FB0C1E24-7AA7-491F-BC0C-C9B026949FAA}" dt="2026-06-24T14:43:05.810" v="97" actId="13244"/>
          <ac:spMkLst>
            <pc:docMk/>
            <pc:sldMk cId="1063733652" sldId="301"/>
            <ac:spMk id="5" creationId="{00000000-0000-0000-0000-000000000000}"/>
          </ac:spMkLst>
        </pc:spChg>
        <pc:spChg chg="ord">
          <ac:chgData name="Schoen-Rene, Kurt" userId="ac13dfce-7d4b-4f1a-8111-0d0e1378c2cb" providerId="ADAL" clId="{FB0C1E24-7AA7-491F-BC0C-C9B026949FAA}" dt="2026-06-24T14:43:01.805" v="96"/>
          <ac:spMkLst>
            <pc:docMk/>
            <pc:sldMk cId="1063733652" sldId="301"/>
            <ac:spMk id="6" creationId="{00000000-0000-0000-0000-000000000000}"/>
          </ac:spMkLst>
        </pc:spChg>
        <pc:spChg chg="ord">
          <ac:chgData name="Schoen-Rene, Kurt" userId="ac13dfce-7d4b-4f1a-8111-0d0e1378c2cb" providerId="ADAL" clId="{FB0C1E24-7AA7-491F-BC0C-C9B026949FAA}" dt="2026-06-24T14:43:01.805" v="96"/>
          <ac:spMkLst>
            <pc:docMk/>
            <pc:sldMk cId="1063733652" sldId="301"/>
            <ac:spMk id="7" creationId="{34D380AC-6C85-AB10-1D44-89587F19A1A8}"/>
          </ac:spMkLst>
        </pc:spChg>
        <pc:spChg chg="ord">
          <ac:chgData name="Schoen-Rene, Kurt" userId="ac13dfce-7d4b-4f1a-8111-0d0e1378c2cb" providerId="ADAL" clId="{FB0C1E24-7AA7-491F-BC0C-C9B026949FAA}" dt="2026-06-24T14:43:01.805" v="96"/>
          <ac:spMkLst>
            <pc:docMk/>
            <pc:sldMk cId="1063733652" sldId="301"/>
            <ac:spMk id="8" creationId="{D14C731A-15F9-7DDA-9E9C-C82454829048}"/>
          </ac:spMkLst>
        </pc:spChg>
        <pc:spChg chg="ord">
          <ac:chgData name="Schoen-Rene, Kurt" userId="ac13dfce-7d4b-4f1a-8111-0d0e1378c2cb" providerId="ADAL" clId="{FB0C1E24-7AA7-491F-BC0C-C9B026949FAA}" dt="2026-06-24T14:43:01.805" v="96"/>
          <ac:spMkLst>
            <pc:docMk/>
            <pc:sldMk cId="1063733652" sldId="301"/>
            <ac:spMk id="9" creationId="{B33EC3BB-17B3-3DFB-94B6-F7E2BB5E57BB}"/>
          </ac:spMkLst>
        </pc:spChg>
        <pc:spChg chg="mod ord">
          <ac:chgData name="Schoen-Rene, Kurt" userId="ac13dfce-7d4b-4f1a-8111-0d0e1378c2cb" providerId="ADAL" clId="{FB0C1E24-7AA7-491F-BC0C-C9B026949FAA}" dt="2026-06-24T14:43:01.805" v="96"/>
          <ac:spMkLst>
            <pc:docMk/>
            <pc:sldMk cId="1063733652" sldId="301"/>
            <ac:spMk id="24" creationId="{6B5A8B76-3ECA-42E6-930B-5AE0070369FF}"/>
          </ac:spMkLst>
        </pc:spChg>
        <pc:spChg chg="ord">
          <ac:chgData name="Schoen-Rene, Kurt" userId="ac13dfce-7d4b-4f1a-8111-0d0e1378c2cb" providerId="ADAL" clId="{FB0C1E24-7AA7-491F-BC0C-C9B026949FAA}" dt="2026-06-24T14:43:01.805" v="96"/>
          <ac:spMkLst>
            <pc:docMk/>
            <pc:sldMk cId="1063733652" sldId="301"/>
            <ac:spMk id="25" creationId="{7F049B4D-8675-4D30-B295-2B77A9CFC25A}"/>
          </ac:spMkLst>
        </pc:spChg>
        <pc:grpChg chg="mod">
          <ac:chgData name="Schoen-Rene, Kurt" userId="ac13dfce-7d4b-4f1a-8111-0d0e1378c2cb" providerId="ADAL" clId="{FB0C1E24-7AA7-491F-BC0C-C9B026949FAA}" dt="2026-06-24T14:42:39.032" v="81" actId="962"/>
          <ac:grpSpMkLst>
            <pc:docMk/>
            <pc:sldMk cId="1063733652" sldId="301"/>
            <ac:grpSpMk id="10" creationId="{BE8FD27C-AF4F-9504-C20D-1B374C0B2888}"/>
          </ac:grpSpMkLst>
        </pc:grpChg>
      </pc:sldChg>
      <pc:sldChg chg="modSp mod">
        <pc:chgData name="Schoen-Rene, Kurt" userId="ac13dfce-7d4b-4f1a-8111-0d0e1378c2cb" providerId="ADAL" clId="{FB0C1E24-7AA7-491F-BC0C-C9B026949FAA}" dt="2026-06-24T14:42:40.451" v="85" actId="962"/>
        <pc:sldMkLst>
          <pc:docMk/>
          <pc:sldMk cId="3372950337" sldId="302"/>
        </pc:sldMkLst>
        <pc:picChg chg="mod">
          <ac:chgData name="Schoen-Rene, Kurt" userId="ac13dfce-7d4b-4f1a-8111-0d0e1378c2cb" providerId="ADAL" clId="{FB0C1E24-7AA7-491F-BC0C-C9B026949FAA}" dt="2026-06-24T14:42:40.451" v="85" actId="962"/>
          <ac:picMkLst>
            <pc:docMk/>
            <pc:sldMk cId="3372950337" sldId="302"/>
            <ac:picMk id="5" creationId="{DCFF58C5-6C92-1650-EFED-26D8A0E4009D}"/>
          </ac:picMkLst>
        </pc:picChg>
      </pc:sldChg>
    </pc:docChg>
  </pc:docChgLst>
  <pc:docChgLst>
    <pc:chgData name="Stevens, Simeon" userId="f55d1b51-5320-47df-8ea5-2857bfc936d4" providerId="ADAL" clId="{D62686E9-138C-4FF6-9A2D-A61164E71D99}"/>
    <pc:docChg chg="undo custSel modSld">
      <pc:chgData name="Stevens, Simeon" userId="f55d1b51-5320-47df-8ea5-2857bfc936d4" providerId="ADAL" clId="{D62686E9-138C-4FF6-9A2D-A61164E71D99}" dt="2026-05-27T20:38:34.051" v="236" actId="33524"/>
      <pc:docMkLst>
        <pc:docMk/>
      </pc:docMkLst>
      <pc:sldChg chg="modSp mod">
        <pc:chgData name="Stevens, Simeon" userId="f55d1b51-5320-47df-8ea5-2857bfc936d4" providerId="ADAL" clId="{D62686E9-138C-4FF6-9A2D-A61164E71D99}" dt="2026-05-27T19:23:58.820" v="200" actId="20577"/>
        <pc:sldMkLst>
          <pc:docMk/>
          <pc:sldMk cId="1892217056" sldId="274"/>
        </pc:sldMkLst>
        <pc:spChg chg="mod">
          <ac:chgData name="Stevens, Simeon" userId="f55d1b51-5320-47df-8ea5-2857bfc936d4" providerId="ADAL" clId="{D62686E9-138C-4FF6-9A2D-A61164E71D99}" dt="2026-05-27T19:23:58.820" v="200" actId="20577"/>
          <ac:spMkLst>
            <pc:docMk/>
            <pc:sldMk cId="1892217056" sldId="274"/>
            <ac:spMk id="2" creationId="{00000000-0000-0000-0000-000000000000}"/>
          </ac:spMkLst>
        </pc:spChg>
      </pc:sldChg>
      <pc:sldChg chg="modSp mod">
        <pc:chgData name="Stevens, Simeon" userId="f55d1b51-5320-47df-8ea5-2857bfc936d4" providerId="ADAL" clId="{D62686E9-138C-4FF6-9A2D-A61164E71D99}" dt="2026-05-27T18:43:33.172" v="17" actId="33524"/>
        <pc:sldMkLst>
          <pc:docMk/>
          <pc:sldMk cId="1456304725" sldId="290"/>
        </pc:sldMkLst>
        <pc:spChg chg="mod">
          <ac:chgData name="Stevens, Simeon" userId="f55d1b51-5320-47df-8ea5-2857bfc936d4" providerId="ADAL" clId="{D62686E9-138C-4FF6-9A2D-A61164E71D99}" dt="2026-05-27T18:43:33.172" v="17" actId="33524"/>
          <ac:spMkLst>
            <pc:docMk/>
            <pc:sldMk cId="1456304725" sldId="290"/>
            <ac:spMk id="2" creationId="{00000000-0000-0000-0000-000000000000}"/>
          </ac:spMkLst>
        </pc:spChg>
      </pc:sldChg>
      <pc:sldChg chg="modSp mod">
        <pc:chgData name="Stevens, Simeon" userId="f55d1b51-5320-47df-8ea5-2857bfc936d4" providerId="ADAL" clId="{D62686E9-138C-4FF6-9A2D-A61164E71D99}" dt="2026-05-27T18:45:27.646" v="67" actId="20577"/>
        <pc:sldMkLst>
          <pc:docMk/>
          <pc:sldMk cId="3400148375" sldId="291"/>
        </pc:sldMkLst>
        <pc:spChg chg="mod">
          <ac:chgData name="Stevens, Simeon" userId="f55d1b51-5320-47df-8ea5-2857bfc936d4" providerId="ADAL" clId="{D62686E9-138C-4FF6-9A2D-A61164E71D99}" dt="2026-05-27T18:45:27.646" v="67" actId="20577"/>
          <ac:spMkLst>
            <pc:docMk/>
            <pc:sldMk cId="3400148375" sldId="291"/>
            <ac:spMk id="2" creationId="{00000000-0000-0000-0000-000000000000}"/>
          </ac:spMkLst>
        </pc:spChg>
      </pc:sldChg>
      <pc:sldChg chg="modSp mod">
        <pc:chgData name="Stevens, Simeon" userId="f55d1b51-5320-47df-8ea5-2857bfc936d4" providerId="ADAL" clId="{D62686E9-138C-4FF6-9A2D-A61164E71D99}" dt="2026-05-27T18:44:46.302" v="47" actId="20577"/>
        <pc:sldMkLst>
          <pc:docMk/>
          <pc:sldMk cId="2299102344" sldId="292"/>
        </pc:sldMkLst>
        <pc:spChg chg="mod">
          <ac:chgData name="Stevens, Simeon" userId="f55d1b51-5320-47df-8ea5-2857bfc936d4" providerId="ADAL" clId="{D62686E9-138C-4FF6-9A2D-A61164E71D99}" dt="2026-05-27T18:44:46.302" v="47" actId="20577"/>
          <ac:spMkLst>
            <pc:docMk/>
            <pc:sldMk cId="2299102344" sldId="292"/>
            <ac:spMk id="2" creationId="{00000000-0000-0000-0000-000000000000}"/>
          </ac:spMkLst>
        </pc:spChg>
      </pc:sldChg>
      <pc:sldChg chg="modSp mod">
        <pc:chgData name="Stevens, Simeon" userId="f55d1b51-5320-47df-8ea5-2857bfc936d4" providerId="ADAL" clId="{D62686E9-138C-4FF6-9A2D-A61164E71D99}" dt="2026-05-27T19:06:57.003" v="110" actId="20577"/>
        <pc:sldMkLst>
          <pc:docMk/>
          <pc:sldMk cId="883309889" sldId="293"/>
        </pc:sldMkLst>
        <pc:spChg chg="mod">
          <ac:chgData name="Stevens, Simeon" userId="f55d1b51-5320-47df-8ea5-2857bfc936d4" providerId="ADAL" clId="{D62686E9-138C-4FF6-9A2D-A61164E71D99}" dt="2026-05-27T19:06:57.003" v="110" actId="20577"/>
          <ac:spMkLst>
            <pc:docMk/>
            <pc:sldMk cId="883309889" sldId="293"/>
            <ac:spMk id="2" creationId="{00000000-0000-0000-0000-000000000000}"/>
          </ac:spMkLst>
        </pc:spChg>
      </pc:sldChg>
      <pc:sldChg chg="modSp mod">
        <pc:chgData name="Stevens, Simeon" userId="f55d1b51-5320-47df-8ea5-2857bfc936d4" providerId="ADAL" clId="{D62686E9-138C-4FF6-9A2D-A61164E71D99}" dt="2026-05-27T20:38:34.051" v="236" actId="33524"/>
        <pc:sldMkLst>
          <pc:docMk/>
          <pc:sldMk cId="2240434195" sldId="294"/>
        </pc:sldMkLst>
        <pc:spChg chg="mod">
          <ac:chgData name="Stevens, Simeon" userId="f55d1b51-5320-47df-8ea5-2857bfc936d4" providerId="ADAL" clId="{D62686E9-138C-4FF6-9A2D-A61164E71D99}" dt="2026-05-27T20:38:34.051" v="236" actId="33524"/>
          <ac:spMkLst>
            <pc:docMk/>
            <pc:sldMk cId="2240434195" sldId="294"/>
            <ac:spMk id="2" creationId="{00000000-0000-0000-0000-000000000000}"/>
          </ac:spMkLst>
        </pc:spChg>
      </pc:sldChg>
      <pc:sldChg chg="modSp mod">
        <pc:chgData name="Stevens, Simeon" userId="f55d1b51-5320-47df-8ea5-2857bfc936d4" providerId="ADAL" clId="{D62686E9-138C-4FF6-9A2D-A61164E71D99}" dt="2026-05-27T18:44:16.019" v="31" actId="20577"/>
        <pc:sldMkLst>
          <pc:docMk/>
          <pc:sldMk cId="3298036774" sldId="296"/>
        </pc:sldMkLst>
        <pc:spChg chg="mod">
          <ac:chgData name="Stevens, Simeon" userId="f55d1b51-5320-47df-8ea5-2857bfc936d4" providerId="ADAL" clId="{D62686E9-138C-4FF6-9A2D-A61164E71D99}" dt="2026-05-27T18:44:16.019" v="31" actId="20577"/>
          <ac:spMkLst>
            <pc:docMk/>
            <pc:sldMk cId="3298036774" sldId="296"/>
            <ac:spMk id="3" creationId="{F530D784-29B7-0629-A621-5E68E31D9CFB}"/>
          </ac:spMkLst>
        </pc:spChg>
      </pc:sldChg>
      <pc:sldChg chg="modSp mod">
        <pc:chgData name="Stevens, Simeon" userId="f55d1b51-5320-47df-8ea5-2857bfc936d4" providerId="ADAL" clId="{D62686E9-138C-4FF6-9A2D-A61164E71D99}" dt="2026-05-27T19:22:42.529" v="176" actId="20577"/>
        <pc:sldMkLst>
          <pc:docMk/>
          <pc:sldMk cId="2264923195" sldId="297"/>
        </pc:sldMkLst>
        <pc:spChg chg="mod">
          <ac:chgData name="Stevens, Simeon" userId="f55d1b51-5320-47df-8ea5-2857bfc936d4" providerId="ADAL" clId="{D62686E9-138C-4FF6-9A2D-A61164E71D99}" dt="2026-05-27T19:22:42.529" v="176" actId="20577"/>
          <ac:spMkLst>
            <pc:docMk/>
            <pc:sldMk cId="2264923195" sldId="297"/>
            <ac:spMk id="2" creationId="{00000000-0000-0000-0000-000000000000}"/>
          </ac:spMkLst>
        </pc:spChg>
      </pc:sldChg>
      <pc:sldChg chg="modSp mod">
        <pc:chgData name="Stevens, Simeon" userId="f55d1b51-5320-47df-8ea5-2857bfc936d4" providerId="ADAL" clId="{D62686E9-138C-4FF6-9A2D-A61164E71D99}" dt="2026-05-27T19:06:31.917" v="98" actId="732"/>
        <pc:sldMkLst>
          <pc:docMk/>
          <pc:sldMk cId="2869512779" sldId="298"/>
        </pc:sldMkLst>
        <pc:spChg chg="mod">
          <ac:chgData name="Stevens, Simeon" userId="f55d1b51-5320-47df-8ea5-2857bfc936d4" providerId="ADAL" clId="{D62686E9-138C-4FF6-9A2D-A61164E71D99}" dt="2026-05-27T18:45:48.338" v="79" actId="20577"/>
          <ac:spMkLst>
            <pc:docMk/>
            <pc:sldMk cId="2869512779" sldId="298"/>
            <ac:spMk id="2" creationId="{00000000-0000-0000-0000-000000000000}"/>
          </ac:spMkLst>
        </pc:spChg>
        <pc:picChg chg="mod modCrop">
          <ac:chgData name="Stevens, Simeon" userId="f55d1b51-5320-47df-8ea5-2857bfc936d4" providerId="ADAL" clId="{D62686E9-138C-4FF6-9A2D-A61164E71D99}" dt="2026-05-27T18:52:21.661" v="87" actId="18131"/>
          <ac:picMkLst>
            <pc:docMk/>
            <pc:sldMk cId="2869512779" sldId="298"/>
            <ac:picMk id="7" creationId="{AE25B7FE-95C0-E4E2-19C5-79C67CDC5265}"/>
          </ac:picMkLst>
        </pc:picChg>
        <pc:picChg chg="mod">
          <ac:chgData name="Stevens, Simeon" userId="f55d1b51-5320-47df-8ea5-2857bfc936d4" providerId="ADAL" clId="{D62686E9-138C-4FF6-9A2D-A61164E71D99}" dt="2026-05-27T18:48:46.649" v="81" actId="14100"/>
          <ac:picMkLst>
            <pc:docMk/>
            <pc:sldMk cId="2869512779" sldId="298"/>
            <ac:picMk id="16" creationId="{A9FEADFF-A031-434D-A209-463C5D4DA4CA}"/>
          </ac:picMkLst>
        </pc:picChg>
        <pc:picChg chg="mod modCrop">
          <ac:chgData name="Stevens, Simeon" userId="f55d1b51-5320-47df-8ea5-2857bfc936d4" providerId="ADAL" clId="{D62686E9-138C-4FF6-9A2D-A61164E71D99}" dt="2026-05-27T19:06:31.917" v="98" actId="732"/>
          <ac:picMkLst>
            <pc:docMk/>
            <pc:sldMk cId="2869512779" sldId="298"/>
            <ac:picMk id="25" creationId="{C5884BCD-BEAB-41E2-B1EC-4B241809F6E9}"/>
          </ac:picMkLst>
        </pc:picChg>
      </pc:sldChg>
      <pc:sldChg chg="modSp mod">
        <pc:chgData name="Stevens, Simeon" userId="f55d1b51-5320-47df-8ea5-2857bfc936d4" providerId="ADAL" clId="{D62686E9-138C-4FF6-9A2D-A61164E71D99}" dt="2026-05-27T19:23:13.582" v="188" actId="20577"/>
        <pc:sldMkLst>
          <pc:docMk/>
          <pc:sldMk cId="2037505531" sldId="299"/>
        </pc:sldMkLst>
        <pc:spChg chg="mod">
          <ac:chgData name="Stevens, Simeon" userId="f55d1b51-5320-47df-8ea5-2857bfc936d4" providerId="ADAL" clId="{D62686E9-138C-4FF6-9A2D-A61164E71D99}" dt="2026-05-27T19:23:13.582" v="188" actId="20577"/>
          <ac:spMkLst>
            <pc:docMk/>
            <pc:sldMk cId="2037505531" sldId="299"/>
            <ac:spMk id="2" creationId="{00000000-0000-0000-0000-000000000000}"/>
          </ac:spMkLst>
        </pc:spChg>
      </pc:sldChg>
      <pc:sldChg chg="modSp mod">
        <pc:chgData name="Stevens, Simeon" userId="f55d1b51-5320-47df-8ea5-2857bfc936d4" providerId="ADAL" clId="{D62686E9-138C-4FF6-9A2D-A61164E71D99}" dt="2026-05-27T19:14:24.033" v="164" actId="14100"/>
        <pc:sldMkLst>
          <pc:docMk/>
          <pc:sldMk cId="1741013329" sldId="300"/>
        </pc:sldMkLst>
        <pc:spChg chg="mod">
          <ac:chgData name="Stevens, Simeon" userId="f55d1b51-5320-47df-8ea5-2857bfc936d4" providerId="ADAL" clId="{D62686E9-138C-4FF6-9A2D-A61164E71D99}" dt="2026-05-27T19:07:31.014" v="128" actId="20577"/>
          <ac:spMkLst>
            <pc:docMk/>
            <pc:sldMk cId="1741013329" sldId="300"/>
            <ac:spMk id="2" creationId="{00000000-0000-0000-0000-000000000000}"/>
          </ac:spMkLst>
        </pc:spChg>
        <pc:spChg chg="mod">
          <ac:chgData name="Stevens, Simeon" userId="f55d1b51-5320-47df-8ea5-2857bfc936d4" providerId="ADAL" clId="{D62686E9-138C-4FF6-9A2D-A61164E71D99}" dt="2026-05-27T19:12:37.321" v="155" actId="404"/>
          <ac:spMkLst>
            <pc:docMk/>
            <pc:sldMk cId="1741013329" sldId="300"/>
            <ac:spMk id="22" creationId="{2805BD09-A185-4BE6-BB01-F73EC2505CB5}"/>
          </ac:spMkLst>
        </pc:spChg>
        <pc:spChg chg="mod">
          <ac:chgData name="Stevens, Simeon" userId="f55d1b51-5320-47df-8ea5-2857bfc936d4" providerId="ADAL" clId="{D62686E9-138C-4FF6-9A2D-A61164E71D99}" dt="2026-05-27T19:11:21.356" v="149" actId="1076"/>
          <ac:spMkLst>
            <pc:docMk/>
            <pc:sldMk cId="1741013329" sldId="300"/>
            <ac:spMk id="24" creationId="{6B5A8B76-3ECA-42E6-930B-5AE0070369FF}"/>
          </ac:spMkLst>
        </pc:spChg>
        <pc:spChg chg="mod">
          <ac:chgData name="Stevens, Simeon" userId="f55d1b51-5320-47df-8ea5-2857bfc936d4" providerId="ADAL" clId="{D62686E9-138C-4FF6-9A2D-A61164E71D99}" dt="2026-05-27T19:12:56.775" v="156" actId="14100"/>
          <ac:spMkLst>
            <pc:docMk/>
            <pc:sldMk cId="1741013329" sldId="300"/>
            <ac:spMk id="30" creationId="{628AA354-0F7A-443B-8032-1F68FE9852C9}"/>
          </ac:spMkLst>
        </pc:spChg>
        <pc:picChg chg="mod modCrop">
          <ac:chgData name="Stevens, Simeon" userId="f55d1b51-5320-47df-8ea5-2857bfc936d4" providerId="ADAL" clId="{D62686E9-138C-4FF6-9A2D-A61164E71D99}" dt="2026-05-27T19:14:24.033" v="164" actId="14100"/>
          <ac:picMkLst>
            <pc:docMk/>
            <pc:sldMk cId="1741013329" sldId="300"/>
            <ac:picMk id="8" creationId="{1B8D71F9-EBB1-4F71-A29C-8DCE3C5FA35A}"/>
          </ac:picMkLst>
        </pc:picChg>
      </pc:sldChg>
      <pc:sldChg chg="modSp mod">
        <pc:chgData name="Stevens, Simeon" userId="f55d1b51-5320-47df-8ea5-2857bfc936d4" providerId="ADAL" clId="{D62686E9-138C-4FF6-9A2D-A61164E71D99}" dt="2026-05-27T20:34:18.592" v="222" actId="6549"/>
        <pc:sldMkLst>
          <pc:docMk/>
          <pc:sldMk cId="1063733652" sldId="301"/>
        </pc:sldMkLst>
        <pc:spChg chg="mod">
          <ac:chgData name="Stevens, Simeon" userId="f55d1b51-5320-47df-8ea5-2857bfc936d4" providerId="ADAL" clId="{D62686E9-138C-4FF6-9A2D-A61164E71D99}" dt="2026-05-27T20:34:18.592" v="222" actId="6549"/>
          <ac:spMkLst>
            <pc:docMk/>
            <pc:sldMk cId="1063733652" sldId="301"/>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9163" cy="465701"/>
          </a:xfrm>
          <a:prstGeom prst="rect">
            <a:avLst/>
          </a:prstGeom>
        </p:spPr>
        <p:txBody>
          <a:bodyPr vert="horz" lIns="91449" tIns="45725" rIns="91449" bIns="45725" rtlCol="0"/>
          <a:lstStyle>
            <a:lvl1pPr algn="l">
              <a:defRPr sz="1200"/>
            </a:lvl1pPr>
          </a:lstStyle>
          <a:p>
            <a:endParaRPr lang="en-US"/>
          </a:p>
        </p:txBody>
      </p:sp>
      <p:sp>
        <p:nvSpPr>
          <p:cNvPr id="3" name="Date Placeholder 2"/>
          <p:cNvSpPr>
            <a:spLocks noGrp="1"/>
          </p:cNvSpPr>
          <p:nvPr>
            <p:ph type="dt" sz="quarter" idx="1"/>
          </p:nvPr>
        </p:nvSpPr>
        <p:spPr>
          <a:xfrm>
            <a:off x="3971239" y="0"/>
            <a:ext cx="3039163" cy="465701"/>
          </a:xfrm>
          <a:prstGeom prst="rect">
            <a:avLst/>
          </a:prstGeom>
        </p:spPr>
        <p:txBody>
          <a:bodyPr vert="horz" lIns="91449" tIns="45725" rIns="91449" bIns="45725" rtlCol="0"/>
          <a:lstStyle>
            <a:lvl1pPr algn="r">
              <a:defRPr sz="1200"/>
            </a:lvl1pPr>
          </a:lstStyle>
          <a:p>
            <a:fld id="{212A2879-F3AE-4487-9574-F326B0919C8A}" type="datetimeFigureOut">
              <a:rPr lang="en-US" smtClean="0"/>
              <a:t>6/24/2026</a:t>
            </a:fld>
            <a:endParaRPr lang="en-US"/>
          </a:p>
        </p:txBody>
      </p:sp>
      <p:sp>
        <p:nvSpPr>
          <p:cNvPr id="4" name="Footer Placeholder 3"/>
          <p:cNvSpPr>
            <a:spLocks noGrp="1"/>
          </p:cNvSpPr>
          <p:nvPr>
            <p:ph type="ftr" sz="quarter" idx="2"/>
          </p:nvPr>
        </p:nvSpPr>
        <p:spPr>
          <a:xfrm>
            <a:off x="2" y="8832290"/>
            <a:ext cx="3039163" cy="465700"/>
          </a:xfrm>
          <a:prstGeom prst="rect">
            <a:avLst/>
          </a:prstGeom>
        </p:spPr>
        <p:txBody>
          <a:bodyPr vert="horz" lIns="91449" tIns="45725" rIns="91449" bIns="45725" rtlCol="0" anchor="b"/>
          <a:lstStyle>
            <a:lvl1pPr algn="l">
              <a:defRPr sz="1200"/>
            </a:lvl1pPr>
          </a:lstStyle>
          <a:p>
            <a:endParaRPr lang="en-US"/>
          </a:p>
        </p:txBody>
      </p:sp>
      <p:sp>
        <p:nvSpPr>
          <p:cNvPr id="5" name="Slide Number Placeholder 4"/>
          <p:cNvSpPr>
            <a:spLocks noGrp="1"/>
          </p:cNvSpPr>
          <p:nvPr>
            <p:ph type="sldNum" sz="quarter" idx="3"/>
          </p:nvPr>
        </p:nvSpPr>
        <p:spPr>
          <a:xfrm>
            <a:off x="3971239" y="8832290"/>
            <a:ext cx="3039163" cy="465700"/>
          </a:xfrm>
          <a:prstGeom prst="rect">
            <a:avLst/>
          </a:prstGeom>
        </p:spPr>
        <p:txBody>
          <a:bodyPr vert="horz" lIns="91449" tIns="45725" rIns="91449" bIns="45725" rtlCol="0" anchor="b"/>
          <a:lstStyle>
            <a:lvl1pPr algn="r">
              <a:defRPr sz="1200"/>
            </a:lvl1pPr>
          </a:lstStyle>
          <a:p>
            <a:fld id="{2E4E410C-DDBF-4A4C-8739-F03DE4E88300}" type="slidenum">
              <a:rPr lang="en-US" smtClean="0"/>
              <a:t>‹#›</a:t>
            </a:fld>
            <a:endParaRPr lang="en-US"/>
          </a:p>
        </p:txBody>
      </p:sp>
    </p:spTree>
    <p:extLst>
      <p:ext uri="{BB962C8B-B14F-4D97-AF65-F5344CB8AC3E}">
        <p14:creationId xmlns:p14="http://schemas.microsoft.com/office/powerpoint/2010/main" val="316925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4899"/>
          </a:xfrm>
          <a:prstGeom prst="rect">
            <a:avLst/>
          </a:prstGeom>
        </p:spPr>
        <p:txBody>
          <a:bodyPr vert="horz" lIns="92766" tIns="46383" rIns="92766" bIns="46383" rtlCol="0"/>
          <a:lstStyle>
            <a:lvl1pPr algn="l">
              <a:defRPr sz="1200"/>
            </a:lvl1pPr>
          </a:lstStyle>
          <a:p>
            <a:endParaRPr lang="en-US"/>
          </a:p>
        </p:txBody>
      </p:sp>
      <p:sp>
        <p:nvSpPr>
          <p:cNvPr id="3" name="Date Placeholder 2"/>
          <p:cNvSpPr>
            <a:spLocks noGrp="1"/>
          </p:cNvSpPr>
          <p:nvPr>
            <p:ph type="dt" idx="1"/>
          </p:nvPr>
        </p:nvSpPr>
        <p:spPr>
          <a:xfrm>
            <a:off x="3971838" y="0"/>
            <a:ext cx="3038528" cy="464899"/>
          </a:xfrm>
          <a:prstGeom prst="rect">
            <a:avLst/>
          </a:prstGeom>
        </p:spPr>
        <p:txBody>
          <a:bodyPr vert="horz" lIns="92766" tIns="46383" rIns="92766" bIns="46383" rtlCol="0"/>
          <a:lstStyle>
            <a:lvl1pPr algn="r">
              <a:defRPr sz="1200"/>
            </a:lvl1pPr>
          </a:lstStyle>
          <a:p>
            <a:fld id="{63971056-33CD-4C09-AF07-C0E55475F1D4}" type="datetimeFigureOut">
              <a:rPr lang="en-US" smtClean="0"/>
              <a:t>6/24/2026</a:t>
            </a:fld>
            <a:endParaRPr lang="en-US"/>
          </a:p>
        </p:txBody>
      </p:sp>
      <p:sp>
        <p:nvSpPr>
          <p:cNvPr id="4" name="Slide Image Placeholder 3"/>
          <p:cNvSpPr>
            <a:spLocks noGrp="1" noRot="1" noChangeAspect="1"/>
          </p:cNvSpPr>
          <p:nvPr>
            <p:ph type="sldImg" idx="2"/>
          </p:nvPr>
        </p:nvSpPr>
        <p:spPr>
          <a:xfrm>
            <a:off x="1181100" y="696913"/>
            <a:ext cx="4649788" cy="3487737"/>
          </a:xfrm>
          <a:prstGeom prst="rect">
            <a:avLst/>
          </a:prstGeom>
          <a:noFill/>
          <a:ln w="12700">
            <a:solidFill>
              <a:prstClr val="black"/>
            </a:solidFill>
          </a:ln>
        </p:spPr>
        <p:txBody>
          <a:bodyPr vert="horz" lIns="92766" tIns="46383" rIns="92766" bIns="46383" rtlCol="0" anchor="ctr"/>
          <a:lstStyle/>
          <a:p>
            <a:endParaRPr lang="en-US"/>
          </a:p>
        </p:txBody>
      </p:sp>
      <p:sp>
        <p:nvSpPr>
          <p:cNvPr id="5" name="Notes Placeholder 4"/>
          <p:cNvSpPr>
            <a:spLocks noGrp="1"/>
          </p:cNvSpPr>
          <p:nvPr>
            <p:ph type="body" sz="quarter" idx="3"/>
          </p:nvPr>
        </p:nvSpPr>
        <p:spPr>
          <a:xfrm>
            <a:off x="701200" y="4416544"/>
            <a:ext cx="5609590" cy="4184095"/>
          </a:xfrm>
          <a:prstGeom prst="rect">
            <a:avLst/>
          </a:prstGeom>
        </p:spPr>
        <p:txBody>
          <a:bodyPr vert="horz" lIns="92766" tIns="46383" rIns="92766" bIns="463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5"/>
            <a:ext cx="3038528" cy="464899"/>
          </a:xfrm>
          <a:prstGeom prst="rect">
            <a:avLst/>
          </a:prstGeom>
        </p:spPr>
        <p:txBody>
          <a:bodyPr vert="horz" lIns="92766" tIns="46383" rIns="92766" bIns="46383" rtlCol="0" anchor="b"/>
          <a:lstStyle>
            <a:lvl1pPr algn="l">
              <a:defRPr sz="1200"/>
            </a:lvl1pPr>
          </a:lstStyle>
          <a:p>
            <a:endParaRPr lang="en-US"/>
          </a:p>
        </p:txBody>
      </p:sp>
      <p:sp>
        <p:nvSpPr>
          <p:cNvPr id="7" name="Slide Number Placeholder 6"/>
          <p:cNvSpPr>
            <a:spLocks noGrp="1"/>
          </p:cNvSpPr>
          <p:nvPr>
            <p:ph type="sldNum" sz="quarter" idx="5"/>
          </p:nvPr>
        </p:nvSpPr>
        <p:spPr>
          <a:xfrm>
            <a:off x="3971838" y="8831475"/>
            <a:ext cx="3038528" cy="464899"/>
          </a:xfrm>
          <a:prstGeom prst="rect">
            <a:avLst/>
          </a:prstGeom>
        </p:spPr>
        <p:txBody>
          <a:bodyPr vert="horz" lIns="92766" tIns="46383" rIns="92766" bIns="46383" rtlCol="0" anchor="b"/>
          <a:lstStyle>
            <a:lvl1pPr algn="r">
              <a:defRPr sz="1200"/>
            </a:lvl1pPr>
          </a:lstStyle>
          <a:p>
            <a:fld id="{1A80BD90-55DF-4866-BB74-6F68943FC1F8}" type="slidenum">
              <a:rPr lang="en-US" smtClean="0"/>
              <a:t>‹#›</a:t>
            </a:fld>
            <a:endParaRPr lang="en-US"/>
          </a:p>
        </p:txBody>
      </p:sp>
    </p:spTree>
    <p:extLst>
      <p:ext uri="{BB962C8B-B14F-4D97-AF65-F5344CB8AC3E}">
        <p14:creationId xmlns:p14="http://schemas.microsoft.com/office/powerpoint/2010/main" val="84536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a:t>are now </a:t>
            </a:r>
            <a:r>
              <a:rPr lang="en-US" dirty="0"/>
              <a:t>asking for 90% construction documents for a more robust, </a:t>
            </a:r>
            <a:r>
              <a:rPr lang="en-US"/>
              <a:t>complete review. </a:t>
            </a:r>
          </a:p>
        </p:txBody>
      </p:sp>
      <p:sp>
        <p:nvSpPr>
          <p:cNvPr id="4" name="Slide Number Placeholder 3"/>
          <p:cNvSpPr>
            <a:spLocks noGrp="1"/>
          </p:cNvSpPr>
          <p:nvPr>
            <p:ph type="sldNum" sz="quarter" idx="5"/>
          </p:nvPr>
        </p:nvSpPr>
        <p:spPr/>
        <p:txBody>
          <a:bodyPr/>
          <a:lstStyle/>
          <a:p>
            <a:fld id="{1A80BD90-55DF-4866-BB74-6F68943FC1F8}" type="slidenum">
              <a:rPr lang="en-US" smtClean="0"/>
              <a:t>3</a:t>
            </a:fld>
            <a:endParaRPr lang="en-US"/>
          </a:p>
        </p:txBody>
      </p:sp>
    </p:spTree>
    <p:extLst>
      <p:ext uri="{BB962C8B-B14F-4D97-AF65-F5344CB8AC3E}">
        <p14:creationId xmlns:p14="http://schemas.microsoft.com/office/powerpoint/2010/main" val="199351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10</a:t>
            </a:fld>
            <a:endParaRPr lang="en-US"/>
          </a:p>
        </p:txBody>
      </p:sp>
    </p:spTree>
    <p:extLst>
      <p:ext uri="{BB962C8B-B14F-4D97-AF65-F5344CB8AC3E}">
        <p14:creationId xmlns:p14="http://schemas.microsoft.com/office/powerpoint/2010/main" val="125977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 the process of aligning our procurement guidelines to be consistent with other state departments. The updated version will be posted online within the upcoming months. Please continue to follow the 2021 version. </a:t>
            </a:r>
          </a:p>
        </p:txBody>
      </p:sp>
      <p:sp>
        <p:nvSpPr>
          <p:cNvPr id="4" name="Slide Number Placeholder 3"/>
          <p:cNvSpPr>
            <a:spLocks noGrp="1"/>
          </p:cNvSpPr>
          <p:nvPr>
            <p:ph type="sldNum" sz="quarter" idx="5"/>
          </p:nvPr>
        </p:nvSpPr>
        <p:spPr/>
        <p:txBody>
          <a:bodyPr/>
          <a:lstStyle/>
          <a:p>
            <a:fld id="{1A80BD90-55DF-4866-BB74-6F68943FC1F8}" type="slidenum">
              <a:rPr lang="en-US" smtClean="0"/>
              <a:t>11</a:t>
            </a:fld>
            <a:endParaRPr lang="en-US"/>
          </a:p>
        </p:txBody>
      </p:sp>
    </p:spTree>
    <p:extLst>
      <p:ext uri="{BB962C8B-B14F-4D97-AF65-F5344CB8AC3E}">
        <p14:creationId xmlns:p14="http://schemas.microsoft.com/office/powerpoint/2010/main" val="3562488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n-US"/>
              <a:t>Tuesday, April 1, 2025</a:t>
            </a:r>
          </a:p>
        </p:txBody>
      </p:sp>
      <p:sp>
        <p:nvSpPr>
          <p:cNvPr id="8" name="Footer Placeholder 7"/>
          <p:cNvSpPr>
            <a:spLocks noGrp="1"/>
          </p:cNvSpPr>
          <p:nvPr>
            <p:ph type="ftr" sz="quarter" idx="11"/>
          </p:nvPr>
        </p:nvSpPr>
        <p:spPr/>
        <p:txBody>
          <a:bodyPr/>
          <a:lstStyle/>
          <a:p>
            <a:r>
              <a:rPr lang="en-US"/>
              <a:t>State of Connecticut - Department of Housing  Architectural &amp; Technical Services</a:t>
            </a:r>
          </a:p>
        </p:txBody>
      </p:sp>
      <p:sp>
        <p:nvSpPr>
          <p:cNvPr id="9" name="Slide Number Placeholder 8"/>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90513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April 1, 2025</a:t>
            </a:r>
          </a:p>
        </p:txBody>
      </p:sp>
      <p:sp>
        <p:nvSpPr>
          <p:cNvPr id="6" name="Footer Placeholder 5"/>
          <p:cNvSpPr>
            <a:spLocks noGrp="1"/>
          </p:cNvSpPr>
          <p:nvPr>
            <p:ph type="ftr" sz="quarter" idx="11"/>
          </p:nvPr>
        </p:nvSpPr>
        <p:spPr/>
        <p:txBody>
          <a:bodyPr/>
          <a:lstStyle/>
          <a:p>
            <a:r>
              <a:rPr lang="en-US"/>
              <a:t>State of Connecticut - Department of Housing  Architectural &amp; Technical Services</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23639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April 1, 2025</a:t>
            </a:r>
          </a:p>
        </p:txBody>
      </p:sp>
      <p:sp>
        <p:nvSpPr>
          <p:cNvPr id="6" name="Footer Placeholder 5"/>
          <p:cNvSpPr>
            <a:spLocks noGrp="1"/>
          </p:cNvSpPr>
          <p:nvPr>
            <p:ph type="ftr" sz="quarter" idx="11"/>
          </p:nvPr>
        </p:nvSpPr>
        <p:spPr/>
        <p:txBody>
          <a:bodyPr/>
          <a:lstStyle/>
          <a:p>
            <a:r>
              <a:rPr lang="en-US"/>
              <a:t>State of Connecticut - Department of Housing  Architectural &amp; Technical Services</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15504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April 1, 2025</a:t>
            </a:r>
          </a:p>
        </p:txBody>
      </p:sp>
      <p:sp>
        <p:nvSpPr>
          <p:cNvPr id="6" name="Footer Placeholder 5"/>
          <p:cNvSpPr>
            <a:spLocks noGrp="1"/>
          </p:cNvSpPr>
          <p:nvPr>
            <p:ph type="ftr" sz="quarter" idx="11"/>
          </p:nvPr>
        </p:nvSpPr>
        <p:spPr/>
        <p:txBody>
          <a:bodyPr/>
          <a:lstStyle/>
          <a:p>
            <a:r>
              <a:rPr lang="en-US"/>
              <a:t>State of Connecticut - Department of Housing  Architectural &amp; Technical Services</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8571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April 1, 2025</a:t>
            </a:r>
          </a:p>
        </p:txBody>
      </p:sp>
      <p:sp>
        <p:nvSpPr>
          <p:cNvPr id="6" name="Footer Placeholder 5"/>
          <p:cNvSpPr>
            <a:spLocks noGrp="1"/>
          </p:cNvSpPr>
          <p:nvPr>
            <p:ph type="ftr" sz="quarter" idx="11"/>
          </p:nvPr>
        </p:nvSpPr>
        <p:spPr/>
        <p:txBody>
          <a:bodyPr/>
          <a:lstStyle/>
          <a:p>
            <a:r>
              <a:rPr lang="en-US"/>
              <a:t>State of Connecticut - Department of Housing  Architectural &amp; Technical Services</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53510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Tuesday, April 1, 2025</a:t>
            </a:r>
          </a:p>
        </p:txBody>
      </p:sp>
      <p:sp>
        <p:nvSpPr>
          <p:cNvPr id="4" name="Footer Placeholder 3"/>
          <p:cNvSpPr>
            <a:spLocks noGrp="1"/>
          </p:cNvSpPr>
          <p:nvPr>
            <p:ph type="ftr" sz="quarter" idx="11"/>
          </p:nvPr>
        </p:nvSpPr>
        <p:spPr/>
        <p:txBody>
          <a:bodyPr/>
          <a:lstStyle/>
          <a:p>
            <a:r>
              <a:rPr lang="en-US"/>
              <a:t>State of Connecticut - Department of Housing  Architectural &amp; Technical Services</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14973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Tuesday, April 1, 2025</a:t>
            </a:r>
          </a:p>
        </p:txBody>
      </p:sp>
      <p:sp>
        <p:nvSpPr>
          <p:cNvPr id="4" name="Footer Placeholder 3"/>
          <p:cNvSpPr>
            <a:spLocks noGrp="1"/>
          </p:cNvSpPr>
          <p:nvPr>
            <p:ph type="ftr" sz="quarter" idx="11"/>
          </p:nvPr>
        </p:nvSpPr>
        <p:spPr/>
        <p:txBody>
          <a:bodyPr/>
          <a:lstStyle/>
          <a:p>
            <a:r>
              <a:rPr lang="en-US"/>
              <a:t>State of Connecticut - Department of Housing  Architectural &amp; Technical Services</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84049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April 1, 2025</a:t>
            </a:r>
          </a:p>
        </p:txBody>
      </p:sp>
      <p:sp>
        <p:nvSpPr>
          <p:cNvPr id="5" name="Footer Placeholder 4"/>
          <p:cNvSpPr>
            <a:spLocks noGrp="1"/>
          </p:cNvSpPr>
          <p:nvPr>
            <p:ph type="ftr" sz="quarter" idx="11"/>
          </p:nvPr>
        </p:nvSpPr>
        <p:spPr/>
        <p:txBody>
          <a:bodyPr/>
          <a:lstStyle/>
          <a:p>
            <a:r>
              <a:rPr lang="en-US"/>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58123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April 1, 2025</a:t>
            </a:r>
          </a:p>
        </p:txBody>
      </p:sp>
      <p:sp>
        <p:nvSpPr>
          <p:cNvPr id="5" name="Footer Placeholder 4"/>
          <p:cNvSpPr>
            <a:spLocks noGrp="1"/>
          </p:cNvSpPr>
          <p:nvPr>
            <p:ph type="ftr" sz="quarter" idx="11"/>
          </p:nvPr>
        </p:nvSpPr>
        <p:spPr/>
        <p:txBody>
          <a:bodyPr/>
          <a:lstStyle/>
          <a:p>
            <a:r>
              <a:rPr lang="en-US"/>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23036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April 1, 2025</a:t>
            </a:r>
          </a:p>
        </p:txBody>
      </p:sp>
      <p:sp>
        <p:nvSpPr>
          <p:cNvPr id="5" name="Footer Placeholder 4"/>
          <p:cNvSpPr>
            <a:spLocks noGrp="1"/>
          </p:cNvSpPr>
          <p:nvPr>
            <p:ph type="ftr" sz="quarter" idx="11"/>
          </p:nvPr>
        </p:nvSpPr>
        <p:spPr/>
        <p:txBody>
          <a:bodyPr/>
          <a:lstStyle/>
          <a:p>
            <a:r>
              <a:rPr lang="en-US"/>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136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Tuesday, April 1, 2025</a:t>
            </a:r>
          </a:p>
        </p:txBody>
      </p:sp>
      <p:sp>
        <p:nvSpPr>
          <p:cNvPr id="5" name="Footer Placeholder 4"/>
          <p:cNvSpPr>
            <a:spLocks noGrp="1"/>
          </p:cNvSpPr>
          <p:nvPr>
            <p:ph type="ftr" sz="quarter" idx="11"/>
          </p:nvPr>
        </p:nvSpPr>
        <p:spPr/>
        <p:txBody>
          <a:bodyPr/>
          <a:lstStyle/>
          <a:p>
            <a:r>
              <a:rPr lang="en-US"/>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00740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Tuesday, April 1, 2025</a:t>
            </a:r>
          </a:p>
        </p:txBody>
      </p:sp>
      <p:sp>
        <p:nvSpPr>
          <p:cNvPr id="6" name="Footer Placeholder 5"/>
          <p:cNvSpPr>
            <a:spLocks noGrp="1"/>
          </p:cNvSpPr>
          <p:nvPr>
            <p:ph type="ftr" sz="quarter" idx="11"/>
          </p:nvPr>
        </p:nvSpPr>
        <p:spPr/>
        <p:txBody>
          <a:bodyPr/>
          <a:lstStyle/>
          <a:p>
            <a:r>
              <a:rPr lang="en-US"/>
              <a:t>State of Connecticut - Department of Housing  Architectural &amp; Technical Services</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75939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Tuesday, April 1, 2025</a:t>
            </a:r>
          </a:p>
        </p:txBody>
      </p:sp>
      <p:sp>
        <p:nvSpPr>
          <p:cNvPr id="8" name="Footer Placeholder 7"/>
          <p:cNvSpPr>
            <a:spLocks noGrp="1"/>
          </p:cNvSpPr>
          <p:nvPr>
            <p:ph type="ftr" sz="quarter" idx="11"/>
          </p:nvPr>
        </p:nvSpPr>
        <p:spPr/>
        <p:txBody>
          <a:bodyPr/>
          <a:lstStyle/>
          <a:p>
            <a:r>
              <a:rPr lang="en-US"/>
              <a:t>State of Connecticut - Department of Housing  Architectural &amp; Technical Services</a:t>
            </a:r>
          </a:p>
        </p:txBody>
      </p:sp>
      <p:sp>
        <p:nvSpPr>
          <p:cNvPr id="9" name="Slide Number Placeholder 8"/>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46414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Tuesday, April 1, 2025</a:t>
            </a:r>
          </a:p>
        </p:txBody>
      </p:sp>
      <p:sp>
        <p:nvSpPr>
          <p:cNvPr id="4" name="Footer Placeholder 3"/>
          <p:cNvSpPr>
            <a:spLocks noGrp="1"/>
          </p:cNvSpPr>
          <p:nvPr>
            <p:ph type="ftr" sz="quarter" idx="11"/>
          </p:nvPr>
        </p:nvSpPr>
        <p:spPr/>
        <p:txBody>
          <a:bodyPr/>
          <a:lstStyle/>
          <a:p>
            <a:r>
              <a:rPr lang="en-US"/>
              <a:t>State of Connecticut - Department of Housing  Architectural &amp; Technical Services</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18825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Tuesday, April 1, 2025</a:t>
            </a:r>
          </a:p>
        </p:txBody>
      </p:sp>
      <p:sp>
        <p:nvSpPr>
          <p:cNvPr id="3" name="Footer Placeholder 2"/>
          <p:cNvSpPr>
            <a:spLocks noGrp="1"/>
          </p:cNvSpPr>
          <p:nvPr>
            <p:ph type="ftr" sz="quarter" idx="11"/>
          </p:nvPr>
        </p:nvSpPr>
        <p:spPr/>
        <p:txBody>
          <a:bodyPr/>
          <a:lstStyle/>
          <a:p>
            <a:r>
              <a:rPr lang="en-US"/>
              <a:t>State of Connecticut - Department of Housing  Architectural &amp; Technical Services</a:t>
            </a:r>
          </a:p>
        </p:txBody>
      </p:sp>
      <p:sp>
        <p:nvSpPr>
          <p:cNvPr id="4" name="Slide Number Placeholder 3"/>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9648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April 1, 2025</a:t>
            </a:r>
          </a:p>
        </p:txBody>
      </p:sp>
      <p:sp>
        <p:nvSpPr>
          <p:cNvPr id="6" name="Footer Placeholder 5"/>
          <p:cNvSpPr>
            <a:spLocks noGrp="1"/>
          </p:cNvSpPr>
          <p:nvPr>
            <p:ph type="ftr" sz="quarter" idx="11"/>
          </p:nvPr>
        </p:nvSpPr>
        <p:spPr/>
        <p:txBody>
          <a:bodyPr/>
          <a:lstStyle/>
          <a:p>
            <a:r>
              <a:rPr lang="en-US"/>
              <a:t>State of Connecticut - Department of Housing  Architectural &amp; Technical Services</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22095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Tuesday, April 1, 2025</a:t>
            </a:r>
          </a:p>
        </p:txBody>
      </p:sp>
      <p:sp>
        <p:nvSpPr>
          <p:cNvPr id="6" name="Footer Placeholder 5"/>
          <p:cNvSpPr>
            <a:spLocks noGrp="1"/>
          </p:cNvSpPr>
          <p:nvPr>
            <p:ph type="ftr" sz="quarter" idx="11"/>
          </p:nvPr>
        </p:nvSpPr>
        <p:spPr/>
        <p:txBody>
          <a:bodyPr/>
          <a:lstStyle/>
          <a:p>
            <a:r>
              <a:rPr lang="en-US"/>
              <a:t>State of Connecticut - Department of Housing  Architectural &amp; Technical Services</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46439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Tuesday, April 1, 2025</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State of Connecticut - Department of Housing  Architectural &amp; Technical Services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489B89A-7CA7-48A1-A15F-076DC2382239}" type="slidenum">
              <a:rPr lang="en-US" smtClean="0"/>
              <a:t>‹#›</a:t>
            </a:fld>
            <a:endParaRPr lang="en-US"/>
          </a:p>
        </p:txBody>
      </p:sp>
    </p:spTree>
    <p:extLst>
      <p:ext uri="{BB962C8B-B14F-4D97-AF65-F5344CB8AC3E}">
        <p14:creationId xmlns:p14="http://schemas.microsoft.com/office/powerpoint/2010/main" val="33295554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hyperlink" Target="http://www.hud.gov/program_offices/fair_housing_equal_opp/disabilities/accessibility" TargetMode="External"/><Relationship Id="rId3" Type="http://schemas.openxmlformats.org/officeDocument/2006/relationships/hyperlink" Target="https://www.law.cornell.edu/definitions/index.php?width=840&amp;height=800&amp;iframe=true&amp;def_id=4639d46ea3f88923f96e89d26bab5d0f&amp;term_occur=999&amp;term_src=Title:24:Subtitle:A:Part:8:Subpart:C:8.23" TargetMode="External"/><Relationship Id="rId7" Type="http://schemas.openxmlformats.org/officeDocument/2006/relationships/hyperlink" Target="https://www.law.cornell.edu/definitions/index.php?width=840&amp;height=800&amp;iframe=true&amp;def_id=1470abdf1851c0d1c2fee168d2c01223&amp;term_occur=999&amp;term_src=Title:24:Subtitle:A:Part:8:Subpart:C:8.23" TargetMode="External"/><Relationship Id="rId2" Type="http://schemas.openxmlformats.org/officeDocument/2006/relationships/hyperlink" Target="https://www.access-board.gov/guidelines-and-standards/buildings-and-sites/about-the-aba-standards/background/ufas"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957f873adc70ccd208b0204104c075bd&amp;term_occur=999&amp;term_src=Title:24:Subtitle:A:Part:8:Subpart:C:8.23" TargetMode="External"/><Relationship Id="rId5" Type="http://schemas.openxmlformats.org/officeDocument/2006/relationships/hyperlink" Target="https://www.law.cornell.edu/cfr/text/24/8.22" TargetMode="External"/><Relationship Id="rId4" Type="http://schemas.openxmlformats.org/officeDocument/2006/relationships/hyperlink" Target="https://www.law.cornell.edu/definitions/index.php?width=840&amp;height=800&amp;iframe=true&amp;def_id=86397a0b5629948153a388c3a46da7da&amp;term_occur=999&amp;term_src=Title:24:Subtitle:A:Part:8:Subpart:C:8.2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0CCAEB-6E24-C9F8-FFE1-F4997F042C9E}"/>
              </a:ext>
              <a:ext uri="{C183D7F6-B498-43B3-948B-1728B52AA6E4}">
                <adec:decorative xmlns:adec="http://schemas.microsoft.com/office/drawing/2017/decorative" val="1"/>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a:stretch/>
        </p:blipFill>
        <p:spPr>
          <a:xfrm>
            <a:off x="-381000" y="-800100"/>
            <a:ext cx="8343900" cy="8343900"/>
          </a:xfrm>
          <a:prstGeom prst="rect">
            <a:avLst/>
          </a:prstGeom>
        </p:spPr>
      </p:pic>
      <p:sp>
        <p:nvSpPr>
          <p:cNvPr id="3" name="Title 2"/>
          <p:cNvSpPr>
            <a:spLocks noGrp="1"/>
          </p:cNvSpPr>
          <p:nvPr>
            <p:ph type="ctrTitle"/>
          </p:nvPr>
        </p:nvSpPr>
        <p:spPr>
          <a:xfrm>
            <a:off x="1657350" y="4191000"/>
            <a:ext cx="6858000" cy="2308324"/>
          </a:xfrm>
          <a:noFill/>
          <a:effectLst>
            <a:outerShdw blurRad="50800" dist="50800" dir="5400000" algn="ctr" rotWithShape="0">
              <a:schemeClr val="bg1"/>
            </a:outerShdw>
          </a:effectLst>
        </p:spPr>
        <p:txBody>
          <a:bodyPr wrap="square" rtlCol="0">
            <a:spAutoFit/>
          </a:bodyPr>
          <a:lstStyle/>
          <a:p>
            <a:pPr defTabSz="914400"/>
            <a:r>
              <a:rPr lang="en-US" sz="2000" spc="50" dirty="0">
                <a:solidFill>
                  <a:schemeClr val="tx1"/>
                </a:solidFill>
                <a:effectLst/>
                <a:ea typeface="+mn-ea"/>
                <a:cs typeface="Calibri" panose="020F0502020204030204" pitchFamily="34" charset="0"/>
              </a:rPr>
              <a:t>CDBG Technical Compliance Overview </a:t>
            </a:r>
            <a:br>
              <a:rPr lang="en-US" sz="2000" spc="50" dirty="0">
                <a:solidFill>
                  <a:schemeClr val="tx1"/>
                </a:solidFill>
                <a:effectLst/>
                <a:ea typeface="+mn-ea"/>
                <a:cs typeface="Calibri" panose="020F0502020204030204" pitchFamily="34" charset="0"/>
              </a:rPr>
            </a:br>
            <a:br>
              <a:rPr lang="en-US" sz="2000" spc="50" dirty="0">
                <a:solidFill>
                  <a:schemeClr val="tx1"/>
                </a:solidFill>
                <a:effectLst/>
                <a:ea typeface="+mn-ea"/>
                <a:cs typeface="Calibri" panose="020F0502020204030204" pitchFamily="34" charset="0"/>
              </a:rPr>
            </a:br>
            <a:r>
              <a:rPr lang="en-US" sz="2000" spc="50" dirty="0">
                <a:solidFill>
                  <a:schemeClr val="tx1"/>
                </a:solidFill>
                <a:effectLst/>
                <a:ea typeface="+mn-ea"/>
                <a:cs typeface="Calibri" panose="020F0502020204030204" pitchFamily="34" charset="0"/>
              </a:rPr>
              <a:t>Environmental</a:t>
            </a:r>
            <a:br>
              <a:rPr lang="en-US" sz="2000" spc="50" dirty="0">
                <a:solidFill>
                  <a:schemeClr val="tx1"/>
                </a:solidFill>
                <a:effectLst/>
                <a:ea typeface="+mn-ea"/>
                <a:cs typeface="Calibri" panose="020F0502020204030204" pitchFamily="34" charset="0"/>
              </a:rPr>
            </a:br>
            <a:r>
              <a:rPr lang="en-US" sz="2000" spc="50" dirty="0">
                <a:solidFill>
                  <a:schemeClr val="tx1"/>
                </a:solidFill>
                <a:effectLst/>
                <a:ea typeface="+mn-ea"/>
                <a:cs typeface="Calibri" panose="020F0502020204030204" pitchFamily="34" charset="0"/>
              </a:rPr>
              <a:t>Construction Documents</a:t>
            </a:r>
            <a:br>
              <a:rPr lang="en-US" sz="2000" spc="50" dirty="0">
                <a:solidFill>
                  <a:schemeClr val="tx1"/>
                </a:solidFill>
                <a:effectLst/>
                <a:ea typeface="+mn-ea"/>
                <a:cs typeface="Calibri" panose="020F0502020204030204" pitchFamily="34" charset="0"/>
              </a:rPr>
            </a:br>
            <a:r>
              <a:rPr lang="en-US" sz="2000" spc="50" dirty="0">
                <a:solidFill>
                  <a:schemeClr val="tx1"/>
                </a:solidFill>
                <a:effectLst/>
                <a:ea typeface="+mn-ea"/>
                <a:cs typeface="Calibri" panose="020F0502020204030204" pitchFamily="34" charset="0"/>
              </a:rPr>
              <a:t>Project Development Budget</a:t>
            </a:r>
            <a:br>
              <a:rPr lang="en-US" sz="2000" spc="50" dirty="0">
                <a:solidFill>
                  <a:schemeClr val="tx1"/>
                </a:solidFill>
                <a:effectLst/>
                <a:ea typeface="+mn-ea"/>
                <a:cs typeface="Calibri" panose="020F0502020204030204" pitchFamily="34" charset="0"/>
              </a:rPr>
            </a:br>
            <a:r>
              <a:rPr lang="en-US" sz="2000" spc="50" dirty="0">
                <a:solidFill>
                  <a:schemeClr val="tx1"/>
                </a:solidFill>
                <a:effectLst/>
                <a:ea typeface="+mn-ea"/>
                <a:cs typeface="Calibri" panose="020F0502020204030204" pitchFamily="34" charset="0"/>
              </a:rPr>
              <a:t> Accessibility</a:t>
            </a:r>
            <a:br>
              <a:rPr lang="en-US" sz="2000" spc="50" dirty="0">
                <a:solidFill>
                  <a:schemeClr val="tx1"/>
                </a:solidFill>
                <a:effectLst/>
                <a:ea typeface="+mn-ea"/>
                <a:cs typeface="Calibri" panose="020F0502020204030204" pitchFamily="34" charset="0"/>
              </a:rPr>
            </a:br>
            <a:r>
              <a:rPr lang="en-US" sz="2000" spc="50" dirty="0">
                <a:solidFill>
                  <a:schemeClr val="tx1"/>
                </a:solidFill>
                <a:effectLst/>
                <a:ea typeface="+mn-ea"/>
                <a:cs typeface="Calibri" panose="020F0502020204030204" pitchFamily="34" charset="0"/>
              </a:rPr>
              <a:t>Procurement</a:t>
            </a:r>
            <a:br>
              <a:rPr lang="en-US" sz="2000" spc="50" dirty="0">
                <a:solidFill>
                  <a:schemeClr val="tx1"/>
                </a:solidFill>
                <a:effectLst/>
                <a:ea typeface="+mn-ea"/>
                <a:cs typeface="Calibri" panose="020F0502020204030204" pitchFamily="34" charset="0"/>
              </a:rPr>
            </a:br>
            <a:r>
              <a:rPr lang="en-US" sz="2000" spc="50" dirty="0">
                <a:solidFill>
                  <a:schemeClr val="tx1"/>
                </a:solidFill>
                <a:effectLst/>
                <a:ea typeface="+mn-ea"/>
                <a:cs typeface="Calibri" panose="020F0502020204030204" pitchFamily="34" charset="0"/>
              </a:rPr>
              <a:t>Energy &amp; Green Building</a:t>
            </a:r>
          </a:p>
        </p:txBody>
      </p:sp>
    </p:spTree>
    <p:extLst>
      <p:ext uri="{BB962C8B-B14F-4D97-AF65-F5344CB8AC3E}">
        <p14:creationId xmlns:p14="http://schemas.microsoft.com/office/powerpoint/2010/main" val="134892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 uri="{C183D7F6-B498-43B3-948B-1728B52AA6E4}">
                <adec:decorative xmlns:adec="http://schemas.microsoft.com/office/drawing/2017/decorative" val="1"/>
              </a:ext>
            </a:extLst>
          </p:cNvPr>
          <p:cNvSpPr/>
          <p:nvPr/>
        </p:nvSpPr>
        <p:spPr>
          <a:xfrm flipH="1">
            <a:off x="3276600" y="152400"/>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102872" y="365126"/>
            <a:ext cx="9000058" cy="717946"/>
          </a:xfrm>
        </p:spPr>
        <p:txBody>
          <a:bodyPr anchor="t">
            <a:normAutofit/>
          </a:bodyPr>
          <a:lstStyle/>
          <a:p>
            <a:pPr algn="ctr"/>
            <a:r>
              <a:rPr lang="en-US" sz="3900" b="1" u="sng" dirty="0">
                <a:solidFill>
                  <a:schemeClr val="tx1"/>
                </a:solidFill>
                <a:latin typeface="Calibri" panose="020F0502020204030204" pitchFamily="34" charset="0"/>
              </a:rPr>
              <a:t>Project Development &amp; Construction Cost</a:t>
            </a:r>
            <a:endParaRPr lang="en-US" sz="3900" u="sng" dirty="0">
              <a:latin typeface="Calibri" panose="020F0502020204030204" pitchFamily="34" charset="0"/>
            </a:endParaRPr>
          </a:p>
        </p:txBody>
      </p:sp>
      <p:sp>
        <p:nvSpPr>
          <p:cNvPr id="2" name="Date Placeholder 1"/>
          <p:cNvSpPr>
            <a:spLocks noGrp="1"/>
          </p:cNvSpPr>
          <p:nvPr>
            <p:ph type="dt" sz="half" idx="10"/>
          </p:nvPr>
        </p:nvSpPr>
        <p:spPr/>
        <p:txBody>
          <a:bodyPr/>
          <a:lstStyle/>
          <a:p>
            <a:r>
              <a:rPr lang="en-US" dirty="0"/>
              <a:t>Tuesday, June 2, 2026</a:t>
            </a:r>
          </a:p>
        </p:txBody>
      </p:sp>
      <p:sp>
        <p:nvSpPr>
          <p:cNvPr id="5" name="Footer Placeholder 4"/>
          <p:cNvSpPr>
            <a:spLocks noGrp="1"/>
          </p:cNvSpPr>
          <p:nvPr>
            <p:ph type="ftr" sz="quarter" idx="11"/>
          </p:nvPr>
        </p:nvSpPr>
        <p:spPr>
          <a:xfrm>
            <a:off x="3028950" y="6356351"/>
            <a:ext cx="297097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10</a:t>
            </a:fld>
            <a:endParaRPr lang="en-US" dirty="0"/>
          </a:p>
        </p:txBody>
      </p:sp>
      <p:grpSp>
        <p:nvGrpSpPr>
          <p:cNvPr id="29" name="Group 28">
            <a:extLst>
              <a:ext uri="{FF2B5EF4-FFF2-40B4-BE49-F238E27FC236}">
                <a16:creationId xmlns:a16="http://schemas.microsoft.com/office/drawing/2014/main" id="{39237390-7E82-435D-BCB4-9FE9C374568F}"/>
              </a:ext>
              <a:ext uri="{C183D7F6-B498-43B3-948B-1728B52AA6E4}">
                <adec:decorative xmlns:adec="http://schemas.microsoft.com/office/drawing/2017/decorative" val="1"/>
              </a:ext>
            </a:extLst>
          </p:cNvPr>
          <p:cNvGrpSpPr/>
          <p:nvPr/>
        </p:nvGrpSpPr>
        <p:grpSpPr>
          <a:xfrm>
            <a:off x="143942" y="5867404"/>
            <a:ext cx="8917919" cy="434865"/>
            <a:chOff x="644230" y="5356716"/>
            <a:chExt cx="2054419" cy="500328"/>
          </a:xfrm>
        </p:grpSpPr>
        <p:sp>
          <p:nvSpPr>
            <p:cNvPr id="30" name="Rectangle 29">
              <a:extLst>
                <a:ext uri="{FF2B5EF4-FFF2-40B4-BE49-F238E27FC236}">
                  <a16:creationId xmlns:a16="http://schemas.microsoft.com/office/drawing/2014/main" id="{628AA354-0F7A-443B-8032-1F68FE9852C9}"/>
                </a:ext>
              </a:extLst>
            </p:cNvPr>
            <p:cNvSpPr/>
            <p:nvPr/>
          </p:nvSpPr>
          <p:spPr>
            <a:xfrm>
              <a:off x="778026" y="5356716"/>
              <a:ext cx="1786827" cy="493975"/>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31" name="TextBox 30">
              <a:extLst>
                <a:ext uri="{FF2B5EF4-FFF2-40B4-BE49-F238E27FC236}">
                  <a16:creationId xmlns:a16="http://schemas.microsoft.com/office/drawing/2014/main" id="{2672AF7C-D265-460F-9E82-09C26E294467}"/>
                </a:ext>
              </a:extLst>
            </p:cNvPr>
            <p:cNvSpPr txBox="1"/>
            <p:nvPr/>
          </p:nvSpPr>
          <p:spPr>
            <a:xfrm>
              <a:off x="644230" y="5556597"/>
              <a:ext cx="2054419" cy="3004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defTabSz="800100">
                <a:lnSpc>
                  <a:spcPct val="90000"/>
                </a:lnSpc>
                <a:spcBef>
                  <a:spcPct val="0"/>
                </a:spcBef>
              </a:pPr>
              <a:endParaRPr lang="en-US" sz="1600" b="1" i="1" kern="1200" dirty="0">
                <a:latin typeface="Calibri" panose="020F0502020204030204" pitchFamily="34" charset="0"/>
              </a:endParaRPr>
            </a:p>
          </p:txBody>
        </p:sp>
      </p:grpSp>
      <p:pic>
        <p:nvPicPr>
          <p:cNvPr id="9" name="Picture 8">
            <a:extLst>
              <a:ext uri="{FF2B5EF4-FFF2-40B4-BE49-F238E27FC236}">
                <a16:creationId xmlns:a16="http://schemas.microsoft.com/office/drawing/2014/main" id="{4BF9F23E-64DB-4702-A2C9-D5E2E370D29C}"/>
              </a:ext>
              <a:ext uri="{C183D7F6-B498-43B3-948B-1728B52AA6E4}">
                <adec:decorative xmlns:adec="http://schemas.microsoft.com/office/drawing/2017/decorative" val="1"/>
              </a:ext>
            </a:extLst>
          </p:cNvPr>
          <p:cNvPicPr>
            <a:picLocks noChangeAspect="1"/>
          </p:cNvPicPr>
          <p:nvPr/>
        </p:nvPicPr>
        <p:blipFill rotWithShape="1">
          <a:blip r:embed="rId3"/>
          <a:srcRect r="36772"/>
          <a:stretch/>
        </p:blipFill>
        <p:spPr>
          <a:xfrm>
            <a:off x="10287000" y="1219200"/>
            <a:ext cx="4543185" cy="3497682"/>
          </a:xfrm>
          <a:prstGeom prst="rect">
            <a:avLst/>
          </a:prstGeom>
        </p:spPr>
      </p:pic>
      <p:sp>
        <p:nvSpPr>
          <p:cNvPr id="18" name="Content Placeholder 3">
            <a:extLst>
              <a:ext uri="{FF2B5EF4-FFF2-40B4-BE49-F238E27FC236}">
                <a16:creationId xmlns:a16="http://schemas.microsoft.com/office/drawing/2014/main" id="{2EEE4F68-F80C-4076-93B3-C72C931F8A2C}"/>
              </a:ext>
            </a:extLst>
          </p:cNvPr>
          <p:cNvSpPr txBox="1">
            <a:spLocks/>
          </p:cNvSpPr>
          <p:nvPr/>
        </p:nvSpPr>
        <p:spPr>
          <a:xfrm>
            <a:off x="325824" y="5894442"/>
            <a:ext cx="8674234" cy="3474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sz="1600" b="1" i="1" dirty="0">
                <a:solidFill>
                  <a:schemeClr val="lt1"/>
                </a:solidFill>
                <a:latin typeface="Calibri" panose="020F0502020204030204" pitchFamily="34" charset="0"/>
              </a:rPr>
              <a:t>CDBG Exhibits 4.5C &amp; 4.5B</a:t>
            </a:r>
          </a:p>
        </p:txBody>
      </p:sp>
      <p:pic>
        <p:nvPicPr>
          <p:cNvPr id="15" name="Picture 14">
            <a:extLst>
              <a:ext uri="{FF2B5EF4-FFF2-40B4-BE49-F238E27FC236}">
                <a16:creationId xmlns:a16="http://schemas.microsoft.com/office/drawing/2014/main" id="{7D8625D4-9FA1-4B9F-B0CE-BFAA0F0E9452}"/>
              </a:ext>
              <a:ext uri="{C183D7F6-B498-43B3-948B-1728B52AA6E4}">
                <adec:decorative xmlns:adec="http://schemas.microsoft.com/office/drawing/2017/decorative" val="1"/>
              </a:ext>
            </a:extLst>
          </p:cNvPr>
          <p:cNvPicPr>
            <a:picLocks noChangeAspect="1"/>
          </p:cNvPicPr>
          <p:nvPr/>
        </p:nvPicPr>
        <p:blipFill rotWithShape="1">
          <a:blip r:embed="rId4"/>
          <a:srcRect l="-6309" t="1" r="-1790" b="-15302"/>
          <a:stretch/>
        </p:blipFill>
        <p:spPr>
          <a:xfrm>
            <a:off x="4038600" y="1039930"/>
            <a:ext cx="4681601" cy="5452944"/>
          </a:xfrm>
          <a:prstGeom prst="rect">
            <a:avLst/>
          </a:prstGeom>
        </p:spPr>
      </p:pic>
      <p:pic>
        <p:nvPicPr>
          <p:cNvPr id="16" name="Picture 15">
            <a:extLst>
              <a:ext uri="{FF2B5EF4-FFF2-40B4-BE49-F238E27FC236}">
                <a16:creationId xmlns:a16="http://schemas.microsoft.com/office/drawing/2014/main" id="{E1228DAC-1CD2-4032-A47C-F59876922D65}"/>
              </a:ext>
              <a:ext uri="{C183D7F6-B498-43B3-948B-1728B52AA6E4}">
                <adec:decorative xmlns:adec="http://schemas.microsoft.com/office/drawing/2017/decorative" val="1"/>
              </a:ext>
            </a:extLst>
          </p:cNvPr>
          <p:cNvPicPr>
            <a:picLocks noChangeAspect="1"/>
          </p:cNvPicPr>
          <p:nvPr/>
        </p:nvPicPr>
        <p:blipFill rotWithShape="1">
          <a:blip r:embed="rId5"/>
          <a:srcRect l="-3425" t="1453" r="1"/>
          <a:stretch/>
        </p:blipFill>
        <p:spPr>
          <a:xfrm>
            <a:off x="575132" y="1039930"/>
            <a:ext cx="3643054" cy="4734998"/>
          </a:xfrm>
          <a:prstGeom prst="rect">
            <a:avLst/>
          </a:prstGeom>
        </p:spPr>
      </p:pic>
    </p:spTree>
    <p:extLst>
      <p:ext uri="{BB962C8B-B14F-4D97-AF65-F5344CB8AC3E}">
        <p14:creationId xmlns:p14="http://schemas.microsoft.com/office/powerpoint/2010/main" val="203750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 uri="{C183D7F6-B498-43B3-948B-1728B52AA6E4}">
                <adec:decorative xmlns:adec="http://schemas.microsoft.com/office/drawing/2017/decorative" val="1"/>
              </a:ext>
            </a:extLst>
          </p:cNvPr>
          <p:cNvSpPr/>
          <p:nvPr/>
        </p:nvSpPr>
        <p:spPr>
          <a:xfrm flipH="1">
            <a:off x="3276600" y="152400"/>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chor="t">
            <a:normAutofit/>
          </a:bodyPr>
          <a:lstStyle/>
          <a:p>
            <a:pPr algn="ctr"/>
            <a:r>
              <a:rPr lang="en-US" sz="4000" b="1" u="sng" dirty="0">
                <a:solidFill>
                  <a:schemeClr val="tx1"/>
                </a:solidFill>
                <a:latin typeface="Calibri" panose="020F0502020204030204" pitchFamily="34" charset="0"/>
              </a:rPr>
              <a:t>Procurement</a:t>
            </a:r>
            <a:endParaRPr lang="en-US" sz="4000" u="sng" dirty="0">
              <a:latin typeface="Calibri" panose="020F0502020204030204" pitchFamily="34" charset="0"/>
            </a:endParaRPr>
          </a:p>
        </p:txBody>
      </p:sp>
      <p:sp>
        <p:nvSpPr>
          <p:cNvPr id="2" name="Date Placeholder 1"/>
          <p:cNvSpPr>
            <a:spLocks noGrp="1"/>
          </p:cNvSpPr>
          <p:nvPr>
            <p:ph type="dt" sz="half" idx="10"/>
          </p:nvPr>
        </p:nvSpPr>
        <p:spPr/>
        <p:txBody>
          <a:bodyPr/>
          <a:lstStyle/>
          <a:p>
            <a:r>
              <a:rPr lang="en-US" dirty="0"/>
              <a:t>Tuesday, June 2, 2026</a:t>
            </a:r>
          </a:p>
        </p:txBody>
      </p:sp>
      <p:sp>
        <p:nvSpPr>
          <p:cNvPr id="5" name="Footer Placeholder 4"/>
          <p:cNvSpPr>
            <a:spLocks noGrp="1"/>
          </p:cNvSpPr>
          <p:nvPr>
            <p:ph type="ftr" sz="quarter" idx="11"/>
          </p:nvPr>
        </p:nvSpPr>
        <p:spPr>
          <a:xfrm>
            <a:off x="3028950" y="6356351"/>
            <a:ext cx="29908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11</a:t>
            </a:fld>
            <a:endParaRPr lang="en-US" dirty="0"/>
          </a:p>
        </p:txBody>
      </p:sp>
      <p:sp>
        <p:nvSpPr>
          <p:cNvPr id="25" name="Content Placeholder 3">
            <a:extLst>
              <a:ext uri="{FF2B5EF4-FFF2-40B4-BE49-F238E27FC236}">
                <a16:creationId xmlns:a16="http://schemas.microsoft.com/office/drawing/2014/main" id="{7F049B4D-8675-4D30-B295-2B77A9CFC25A}"/>
              </a:ext>
            </a:extLst>
          </p:cNvPr>
          <p:cNvSpPr txBox="1">
            <a:spLocks/>
          </p:cNvSpPr>
          <p:nvPr/>
        </p:nvSpPr>
        <p:spPr>
          <a:xfrm>
            <a:off x="-76200" y="1027907"/>
            <a:ext cx="9220200" cy="432719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u="sng" dirty="0">
                <a:solidFill>
                  <a:schemeClr val="tx1"/>
                </a:solidFill>
                <a:latin typeface="Calibri" panose="020F0502020204030204" pitchFamily="34" charset="0"/>
              </a:rPr>
              <a:t>Consultants, Architectural, Engineering</a:t>
            </a:r>
          </a:p>
          <a:p>
            <a:pPr marL="0" indent="0" algn="ctr">
              <a:buNone/>
            </a:pPr>
            <a:r>
              <a:rPr lang="en-US" sz="2000" dirty="0">
                <a:solidFill>
                  <a:schemeClr val="tx1"/>
                </a:solidFill>
                <a:latin typeface="Calibri" panose="020F0502020204030204" pitchFamily="34" charset="0"/>
              </a:rPr>
              <a:t>Open – Publicly Advertised in Major Daily Newspaper</a:t>
            </a:r>
          </a:p>
          <a:p>
            <a:pPr marL="0" indent="0" algn="ctr">
              <a:buNone/>
            </a:pPr>
            <a:r>
              <a:rPr lang="en-US" sz="2000" dirty="0">
                <a:solidFill>
                  <a:schemeClr val="tx1"/>
                </a:solidFill>
                <a:latin typeface="Calibri" panose="020F0502020204030204" pitchFamily="34" charset="0"/>
              </a:rPr>
              <a:t>Competitive – Request for Qualifications or Request for Proposal</a:t>
            </a:r>
          </a:p>
          <a:p>
            <a:pPr marL="0" indent="0" algn="ctr">
              <a:buNone/>
            </a:pPr>
            <a:r>
              <a:rPr lang="en-US" sz="2000" dirty="0">
                <a:solidFill>
                  <a:schemeClr val="tx1"/>
                </a:solidFill>
                <a:latin typeface="Calibri" panose="020F0502020204030204" pitchFamily="34" charset="0"/>
              </a:rPr>
              <a:t>Complete – At least 2 bids, RFP is Fixed Fee or Hourly Not to Exceed</a:t>
            </a:r>
          </a:p>
          <a:p>
            <a:pPr marL="0" indent="0" algn="ctr">
              <a:buNone/>
            </a:pPr>
            <a:r>
              <a:rPr lang="en-US" sz="2000" dirty="0">
                <a:solidFill>
                  <a:schemeClr val="tx1"/>
                </a:solidFill>
                <a:latin typeface="Calibri" panose="020F0502020204030204" pitchFamily="34" charset="0"/>
              </a:rPr>
              <a:t>Outreach &amp; Set-Asides - Section 3, MBE/WBE/SBE per CDBG Guidelines</a:t>
            </a:r>
          </a:p>
          <a:p>
            <a:pPr marL="0" indent="0" algn="ctr">
              <a:buNone/>
            </a:pPr>
            <a:r>
              <a:rPr lang="en-US" sz="2800" u="sng" dirty="0">
                <a:solidFill>
                  <a:schemeClr val="tx1"/>
                </a:solidFill>
                <a:latin typeface="Calibri" panose="020F0502020204030204" pitchFamily="34" charset="0"/>
              </a:rPr>
              <a:t>Construction</a:t>
            </a:r>
          </a:p>
          <a:p>
            <a:pPr marL="0" indent="0" algn="ctr">
              <a:buNone/>
            </a:pPr>
            <a:r>
              <a:rPr lang="en-US" sz="2000" dirty="0">
                <a:solidFill>
                  <a:schemeClr val="tx1"/>
                </a:solidFill>
                <a:latin typeface="Calibri" panose="020F0502020204030204" pitchFamily="34" charset="0"/>
              </a:rPr>
              <a:t>Open – Invitation to Bid Publicly Advertised in Major Daily Newspaper</a:t>
            </a:r>
          </a:p>
          <a:p>
            <a:pPr marL="0" indent="0" algn="ctr">
              <a:buNone/>
            </a:pPr>
            <a:r>
              <a:rPr lang="en-US" sz="2000" dirty="0">
                <a:solidFill>
                  <a:schemeClr val="tx1"/>
                </a:solidFill>
                <a:latin typeface="Calibri" panose="020F0502020204030204" pitchFamily="34" charset="0"/>
              </a:rPr>
              <a:t>Competitive - Sealed Bid, At least 2 bids, 5% Bid Bond, Fixed Fee Contract</a:t>
            </a:r>
          </a:p>
          <a:p>
            <a:pPr marL="0" indent="0" algn="ctr">
              <a:buNone/>
            </a:pPr>
            <a:r>
              <a:rPr lang="en-US" sz="2000" dirty="0">
                <a:solidFill>
                  <a:schemeClr val="tx1"/>
                </a:solidFill>
                <a:latin typeface="Calibri" panose="020F0502020204030204" pitchFamily="34" charset="0"/>
              </a:rPr>
              <a:t>Provide Performance Specifications and at Least 3 Manufacturers</a:t>
            </a:r>
          </a:p>
          <a:p>
            <a:pPr marL="0" indent="0" algn="ctr">
              <a:buNone/>
            </a:pPr>
            <a:r>
              <a:rPr lang="en-US" sz="2000" dirty="0">
                <a:solidFill>
                  <a:schemeClr val="tx1"/>
                </a:solidFill>
                <a:latin typeface="Calibri" panose="020F0502020204030204" pitchFamily="34" charset="0"/>
              </a:rPr>
              <a:t>Outreach &amp; Set-Asides - Section 3, MBE/WBE/SBE per CDBG Guidelines</a:t>
            </a:r>
          </a:p>
        </p:txBody>
      </p:sp>
      <p:grpSp>
        <p:nvGrpSpPr>
          <p:cNvPr id="29" name="Group 28">
            <a:extLst>
              <a:ext uri="{FF2B5EF4-FFF2-40B4-BE49-F238E27FC236}">
                <a16:creationId xmlns:a16="http://schemas.microsoft.com/office/drawing/2014/main" id="{39237390-7E82-435D-BCB4-9FE9C374568F}"/>
              </a:ext>
              <a:ext uri="{C183D7F6-B498-43B3-948B-1728B52AA6E4}">
                <adec:decorative xmlns:adec="http://schemas.microsoft.com/office/drawing/2017/decorative" val="1"/>
              </a:ext>
            </a:extLst>
          </p:cNvPr>
          <p:cNvGrpSpPr/>
          <p:nvPr/>
        </p:nvGrpSpPr>
        <p:grpSpPr>
          <a:xfrm>
            <a:off x="-304800" y="5486400"/>
            <a:ext cx="9753600" cy="815868"/>
            <a:chOff x="644230" y="5409676"/>
            <a:chExt cx="2054419" cy="447368"/>
          </a:xfrm>
        </p:grpSpPr>
        <p:sp>
          <p:nvSpPr>
            <p:cNvPr id="30" name="Rectangle 29">
              <a:extLst>
                <a:ext uri="{FF2B5EF4-FFF2-40B4-BE49-F238E27FC236}">
                  <a16:creationId xmlns:a16="http://schemas.microsoft.com/office/drawing/2014/main" id="{628AA354-0F7A-443B-8032-1F68FE9852C9}"/>
                </a:ext>
              </a:extLst>
            </p:cNvPr>
            <p:cNvSpPr/>
            <p:nvPr/>
          </p:nvSpPr>
          <p:spPr>
            <a:xfrm>
              <a:off x="778026" y="5409676"/>
              <a:ext cx="1786827" cy="441016"/>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31" name="TextBox 30">
              <a:extLst>
                <a:ext uri="{FF2B5EF4-FFF2-40B4-BE49-F238E27FC236}">
                  <a16:creationId xmlns:a16="http://schemas.microsoft.com/office/drawing/2014/main" id="{2672AF7C-D265-460F-9E82-09C26E294467}"/>
                </a:ext>
              </a:extLst>
            </p:cNvPr>
            <p:cNvSpPr txBox="1"/>
            <p:nvPr/>
          </p:nvSpPr>
          <p:spPr>
            <a:xfrm>
              <a:off x="644230" y="5566286"/>
              <a:ext cx="2054419" cy="290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pPr>
              <a:r>
                <a:rPr lang="en-US" sz="1400" b="1" i="1" kern="1200" dirty="0">
                  <a:latin typeface="Calibri" panose="020F0502020204030204" pitchFamily="34" charset="0"/>
                </a:rPr>
                <a:t>Dept. of Housing – Procurement Req. &amp; Guidelines – As of November 2021 (Currently in revision)</a:t>
              </a:r>
            </a:p>
            <a:p>
              <a:pPr lvl="0" algn="ctr" defTabSz="800100">
                <a:lnSpc>
                  <a:spcPct val="90000"/>
                </a:lnSpc>
                <a:spcBef>
                  <a:spcPct val="0"/>
                </a:spcBef>
              </a:pPr>
              <a:r>
                <a:rPr lang="en-US" sz="1400" b="1" i="1" kern="1200" dirty="0">
                  <a:latin typeface="Calibri" panose="020F0502020204030204" pitchFamily="34" charset="0"/>
                </a:rPr>
                <a:t>2 CFR Part 200 Methods of Procurement, CDBG Grants Management Manual  Chapter 4</a:t>
              </a:r>
            </a:p>
            <a:p>
              <a:pPr lvl="0" algn="ctr" defTabSz="800100">
                <a:lnSpc>
                  <a:spcPct val="90000"/>
                </a:lnSpc>
                <a:spcBef>
                  <a:spcPct val="0"/>
                </a:spcBef>
              </a:pPr>
              <a:r>
                <a:rPr lang="en-US" sz="1400" b="1" i="1" dirty="0">
                  <a:latin typeface="Calibri" panose="020F0502020204030204" pitchFamily="34" charset="0"/>
                </a:rPr>
                <a:t>DOH CDBG website includes sample Invitation to Bids, RFP, RFQ, Evaluations, Bid Tabulation</a:t>
              </a:r>
              <a:endParaRPr lang="en-US" sz="1400" b="1" i="1" kern="1200" dirty="0">
                <a:latin typeface="Calibri" panose="020F0502020204030204" pitchFamily="34" charset="0"/>
              </a:endParaRPr>
            </a:p>
            <a:p>
              <a:pPr lvl="0" defTabSz="800100">
                <a:lnSpc>
                  <a:spcPct val="90000"/>
                </a:lnSpc>
                <a:spcBef>
                  <a:spcPct val="0"/>
                </a:spcBef>
              </a:pPr>
              <a:endParaRPr lang="en-US" sz="1600" b="1" i="1" kern="1200" dirty="0">
                <a:latin typeface="Calibri" panose="020F0502020204030204" pitchFamily="34" charset="0"/>
              </a:endParaRPr>
            </a:p>
          </p:txBody>
        </p:sp>
      </p:grpSp>
    </p:spTree>
    <p:extLst>
      <p:ext uri="{BB962C8B-B14F-4D97-AF65-F5344CB8AC3E}">
        <p14:creationId xmlns:p14="http://schemas.microsoft.com/office/powerpoint/2010/main" val="18922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 uri="{C183D7F6-B498-43B3-948B-1728B52AA6E4}">
                <adec:decorative xmlns:adec="http://schemas.microsoft.com/office/drawing/2017/decorative" val="1"/>
              </a:ext>
            </a:extLst>
          </p:cNvPr>
          <p:cNvSpPr/>
          <p:nvPr/>
        </p:nvSpPr>
        <p:spPr>
          <a:xfrm flipH="1">
            <a:off x="3276600" y="152400"/>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chor="t">
            <a:normAutofit/>
          </a:bodyPr>
          <a:lstStyle/>
          <a:p>
            <a:pPr algn="ctr"/>
            <a:r>
              <a:rPr lang="en-US" sz="4000" b="1" u="sng" dirty="0">
                <a:solidFill>
                  <a:schemeClr val="tx1"/>
                </a:solidFill>
                <a:latin typeface="Calibri" panose="020F0502020204030204" pitchFamily="34" charset="0"/>
              </a:rPr>
              <a:t>Procurement (2)</a:t>
            </a:r>
            <a:endParaRPr lang="en-US" sz="4000" u="sng" dirty="0">
              <a:latin typeface="Calibri" panose="020F0502020204030204" pitchFamily="34" charset="0"/>
            </a:endParaRPr>
          </a:p>
        </p:txBody>
      </p:sp>
      <p:sp>
        <p:nvSpPr>
          <p:cNvPr id="25" name="Content Placeholder 3">
            <a:extLst>
              <a:ext uri="{FF2B5EF4-FFF2-40B4-BE49-F238E27FC236}">
                <a16:creationId xmlns:a16="http://schemas.microsoft.com/office/drawing/2014/main" id="{7F049B4D-8675-4D30-B295-2B77A9CFC25A}"/>
              </a:ext>
            </a:extLst>
          </p:cNvPr>
          <p:cNvSpPr txBox="1">
            <a:spLocks/>
          </p:cNvSpPr>
          <p:nvPr/>
        </p:nvSpPr>
        <p:spPr>
          <a:xfrm>
            <a:off x="0" y="1027907"/>
            <a:ext cx="9144000" cy="2553493"/>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200" u="sng" dirty="0">
                <a:solidFill>
                  <a:schemeClr val="tx1"/>
                </a:solidFill>
                <a:latin typeface="Calibri" panose="020F0502020204030204" pitchFamily="34" charset="0"/>
              </a:rPr>
              <a:t>Build America, Buy America (BABA)</a:t>
            </a:r>
          </a:p>
          <a:p>
            <a:pPr>
              <a:buFontTx/>
              <a:buChar char="-"/>
            </a:pPr>
            <a:r>
              <a:rPr lang="en-US" sz="1800" dirty="0"/>
              <a:t>Enacted as part of the Infrastructure Investment and Jobs Act on November 15, 2021, </a:t>
            </a:r>
          </a:p>
          <a:p>
            <a:pPr>
              <a:buFontTx/>
              <a:buChar char="-"/>
            </a:pPr>
            <a:r>
              <a:rPr lang="en-US" sz="1800" dirty="0"/>
              <a:t>Established a domestic content procurement preference for all Federal financial assistance obligated for infrastructure projects after May 14, 2022. </a:t>
            </a:r>
          </a:p>
          <a:p>
            <a:pPr>
              <a:buFontTx/>
              <a:buChar char="-"/>
            </a:pPr>
            <a:r>
              <a:rPr lang="en-US" sz="1800" dirty="0"/>
              <a:t>Requires that all iron, steel, manufactured products, and construction materials used in covered infrastructure projects are produced in the United States (Buy America Preference).</a:t>
            </a:r>
          </a:p>
          <a:p>
            <a:pPr marL="0" indent="0" algn="ctr">
              <a:buNone/>
            </a:pPr>
            <a:r>
              <a:rPr lang="en-US" sz="3200" u="sng" dirty="0">
                <a:solidFill>
                  <a:schemeClr val="tx1"/>
                </a:solidFill>
                <a:latin typeface="Calibri" panose="020F0502020204030204" pitchFamily="34" charset="0"/>
              </a:rPr>
              <a:t>HUD Construction Material Groups impacted</a:t>
            </a:r>
          </a:p>
        </p:txBody>
      </p:sp>
      <p:sp>
        <p:nvSpPr>
          <p:cNvPr id="4" name="TextBox 3">
            <a:extLst>
              <a:ext uri="{FF2B5EF4-FFF2-40B4-BE49-F238E27FC236}">
                <a16:creationId xmlns:a16="http://schemas.microsoft.com/office/drawing/2014/main" id="{08E5F7CF-7F73-39AD-CAD6-E51E38EA28C6}"/>
              </a:ext>
            </a:extLst>
          </p:cNvPr>
          <p:cNvSpPr txBox="1"/>
          <p:nvPr/>
        </p:nvSpPr>
        <p:spPr>
          <a:xfrm>
            <a:off x="219432" y="3631119"/>
            <a:ext cx="3514368" cy="338554"/>
          </a:xfrm>
          <a:prstGeom prst="rect">
            <a:avLst/>
          </a:prstGeom>
          <a:noFill/>
        </p:spPr>
        <p:txBody>
          <a:bodyPr wrap="square" rtlCol="0">
            <a:spAutoFit/>
          </a:bodyPr>
          <a:lstStyle/>
          <a:p>
            <a:r>
              <a:rPr lang="en-US" sz="1600" dirty="0"/>
              <a:t>Iron &amp; Steel – 2023 Awards and beyond</a:t>
            </a:r>
          </a:p>
        </p:txBody>
      </p:sp>
      <p:sp>
        <p:nvSpPr>
          <p:cNvPr id="7" name="TextBox 6">
            <a:extLst>
              <a:ext uri="{FF2B5EF4-FFF2-40B4-BE49-F238E27FC236}">
                <a16:creationId xmlns:a16="http://schemas.microsoft.com/office/drawing/2014/main" id="{34D380AC-6C85-AB10-1D44-89587F19A1A8}"/>
              </a:ext>
            </a:extLst>
          </p:cNvPr>
          <p:cNvSpPr txBox="1"/>
          <p:nvPr/>
        </p:nvSpPr>
        <p:spPr>
          <a:xfrm>
            <a:off x="219432" y="3942826"/>
            <a:ext cx="4200168" cy="1815882"/>
          </a:xfrm>
          <a:prstGeom prst="rect">
            <a:avLst/>
          </a:prstGeom>
          <a:noFill/>
        </p:spPr>
        <p:txBody>
          <a:bodyPr wrap="square" rtlCol="0">
            <a:spAutoFit/>
          </a:bodyPr>
          <a:lstStyle/>
          <a:p>
            <a:r>
              <a:rPr lang="en-US" sz="1600" dirty="0"/>
              <a:t>Specifically Listed – 2024 Awards and beyond</a:t>
            </a:r>
          </a:p>
          <a:p>
            <a:pPr lvl="1"/>
            <a:r>
              <a:rPr lang="en-US" sz="1600" dirty="0"/>
              <a:t>• Metals other than iron or steel (nonferrous metals) </a:t>
            </a:r>
          </a:p>
          <a:p>
            <a:pPr lvl="1"/>
            <a:r>
              <a:rPr lang="en-US" sz="1600" dirty="0"/>
              <a:t>• Lumber </a:t>
            </a:r>
          </a:p>
          <a:p>
            <a:pPr lvl="1"/>
            <a:r>
              <a:rPr lang="en-US" sz="1600" dirty="0"/>
              <a:t>• Composite building materials </a:t>
            </a:r>
          </a:p>
          <a:p>
            <a:pPr lvl="1"/>
            <a:r>
              <a:rPr lang="en-US" sz="1600" dirty="0"/>
              <a:t>• Plastic and polymer-based pipe and tube (e.g., PVC pipe)</a:t>
            </a:r>
          </a:p>
        </p:txBody>
      </p:sp>
      <p:sp>
        <p:nvSpPr>
          <p:cNvPr id="8" name="TextBox 7">
            <a:extLst>
              <a:ext uri="{FF2B5EF4-FFF2-40B4-BE49-F238E27FC236}">
                <a16:creationId xmlns:a16="http://schemas.microsoft.com/office/drawing/2014/main" id="{D14C731A-15F9-7DDA-9E9C-C82454829048}"/>
              </a:ext>
            </a:extLst>
          </p:cNvPr>
          <p:cNvSpPr txBox="1"/>
          <p:nvPr/>
        </p:nvSpPr>
        <p:spPr>
          <a:xfrm>
            <a:off x="4572000" y="3631119"/>
            <a:ext cx="3429000" cy="1077218"/>
          </a:xfrm>
          <a:prstGeom prst="rect">
            <a:avLst/>
          </a:prstGeom>
          <a:noFill/>
        </p:spPr>
        <p:txBody>
          <a:bodyPr wrap="square" rtlCol="0">
            <a:spAutoFit/>
          </a:bodyPr>
          <a:lstStyle/>
          <a:p>
            <a:r>
              <a:rPr lang="en-US" sz="1600" dirty="0"/>
              <a:t>All Other Construction Materials </a:t>
            </a:r>
          </a:p>
          <a:p>
            <a:pPr lvl="1"/>
            <a:r>
              <a:rPr lang="en-US" sz="1600" dirty="0"/>
              <a:t>• Glass </a:t>
            </a:r>
          </a:p>
          <a:p>
            <a:pPr lvl="1"/>
            <a:r>
              <a:rPr lang="en-US" sz="1600" dirty="0"/>
              <a:t>• Drywall </a:t>
            </a:r>
          </a:p>
          <a:p>
            <a:pPr lvl="1"/>
            <a:r>
              <a:rPr lang="en-US" sz="1600" dirty="0"/>
              <a:t>• Other construction materials</a:t>
            </a:r>
          </a:p>
        </p:txBody>
      </p:sp>
      <p:sp>
        <p:nvSpPr>
          <p:cNvPr id="9" name="TextBox 8">
            <a:extLst>
              <a:ext uri="{FF2B5EF4-FFF2-40B4-BE49-F238E27FC236}">
                <a16:creationId xmlns:a16="http://schemas.microsoft.com/office/drawing/2014/main" id="{B33EC3BB-17B3-3DFB-94B6-F7E2BB5E57BB}"/>
              </a:ext>
            </a:extLst>
          </p:cNvPr>
          <p:cNvSpPr txBox="1"/>
          <p:nvPr/>
        </p:nvSpPr>
        <p:spPr>
          <a:xfrm>
            <a:off x="4572000" y="4708337"/>
            <a:ext cx="4038600" cy="1077218"/>
          </a:xfrm>
          <a:prstGeom prst="rect">
            <a:avLst/>
          </a:prstGeom>
          <a:noFill/>
        </p:spPr>
        <p:txBody>
          <a:bodyPr wrap="square" rtlCol="0">
            <a:spAutoFit/>
          </a:bodyPr>
          <a:lstStyle/>
          <a:p>
            <a:r>
              <a:rPr lang="en-US" sz="1600" dirty="0"/>
              <a:t>Manufactured Products </a:t>
            </a:r>
          </a:p>
          <a:p>
            <a:pPr lvl="1"/>
            <a:r>
              <a:rPr lang="en-US" sz="1600" dirty="0"/>
              <a:t>• A material or supply used in an infrastructure project that is not iron or steel or a construction material. </a:t>
            </a:r>
          </a:p>
        </p:txBody>
      </p:sp>
      <p:grpSp>
        <p:nvGrpSpPr>
          <p:cNvPr id="10" name="Group 9">
            <a:extLst>
              <a:ext uri="{FF2B5EF4-FFF2-40B4-BE49-F238E27FC236}">
                <a16:creationId xmlns:a16="http://schemas.microsoft.com/office/drawing/2014/main" id="{BE8FD27C-AF4F-9504-C20D-1B374C0B2888}"/>
              </a:ext>
              <a:ext uri="{C183D7F6-B498-43B3-948B-1728B52AA6E4}">
                <adec:decorative xmlns:adec="http://schemas.microsoft.com/office/drawing/2017/decorative" val="1"/>
              </a:ext>
            </a:extLst>
          </p:cNvPr>
          <p:cNvGrpSpPr/>
          <p:nvPr/>
        </p:nvGrpSpPr>
        <p:grpSpPr>
          <a:xfrm>
            <a:off x="330411" y="5775835"/>
            <a:ext cx="8483177" cy="526436"/>
            <a:chOff x="778026" y="5436622"/>
            <a:chExt cx="1786827" cy="420421"/>
          </a:xfrm>
        </p:grpSpPr>
        <p:sp>
          <p:nvSpPr>
            <p:cNvPr id="11" name="Rectangle 10">
              <a:extLst>
                <a:ext uri="{FF2B5EF4-FFF2-40B4-BE49-F238E27FC236}">
                  <a16:creationId xmlns:a16="http://schemas.microsoft.com/office/drawing/2014/main" id="{20FAF567-7A0C-F00A-6C56-03973FBE218B}"/>
                </a:ext>
              </a:extLst>
            </p:cNvPr>
            <p:cNvSpPr/>
            <p:nvPr/>
          </p:nvSpPr>
          <p:spPr>
            <a:xfrm>
              <a:off x="778026" y="5436622"/>
              <a:ext cx="1786827" cy="414071"/>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2" name="TextBox 11">
              <a:extLst>
                <a:ext uri="{FF2B5EF4-FFF2-40B4-BE49-F238E27FC236}">
                  <a16:creationId xmlns:a16="http://schemas.microsoft.com/office/drawing/2014/main" id="{462D0A1B-7E1D-7A05-DA3F-B4AA40F6E7FE}"/>
                </a:ext>
              </a:extLst>
            </p:cNvPr>
            <p:cNvSpPr txBox="1"/>
            <p:nvPr/>
          </p:nvSpPr>
          <p:spPr>
            <a:xfrm>
              <a:off x="1173884" y="5442972"/>
              <a:ext cx="995110" cy="4140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pPr>
              <a:r>
                <a:rPr lang="en-US" sz="1200" b="1" i="1" kern="1200" dirty="0">
                  <a:latin typeface="Calibri" panose="020F0502020204030204" pitchFamily="34" charset="0"/>
                </a:rPr>
                <a:t>"Buy America Preference" (BAP), is detailed in the Infrastructure Investment and Jobs Act, Pub. L. 117-58 and 2 CFR 184.</a:t>
              </a:r>
            </a:p>
          </p:txBody>
        </p:sp>
      </p:grpSp>
      <p:sp>
        <p:nvSpPr>
          <p:cNvPr id="2" name="Date Placeholder 1"/>
          <p:cNvSpPr>
            <a:spLocks noGrp="1"/>
          </p:cNvSpPr>
          <p:nvPr>
            <p:ph type="dt" sz="half" idx="10"/>
          </p:nvPr>
        </p:nvSpPr>
        <p:spPr/>
        <p:txBody>
          <a:bodyPr/>
          <a:lstStyle/>
          <a:p>
            <a:r>
              <a:rPr lang="en-US" dirty="0"/>
              <a:t>Tuesday, June 2, 2026</a:t>
            </a:r>
          </a:p>
        </p:txBody>
      </p:sp>
      <p:sp>
        <p:nvSpPr>
          <p:cNvPr id="6" name="Slide Number Placeholder 5"/>
          <p:cNvSpPr>
            <a:spLocks noGrp="1"/>
          </p:cNvSpPr>
          <p:nvPr>
            <p:ph type="sldNum" sz="quarter" idx="12"/>
          </p:nvPr>
        </p:nvSpPr>
        <p:spPr/>
        <p:txBody>
          <a:bodyPr/>
          <a:lstStyle/>
          <a:p>
            <a:fld id="{3489B89A-7CA7-48A1-A15F-076DC2382239}" type="slidenum">
              <a:rPr lang="en-US" smtClean="0"/>
              <a:t>12</a:t>
            </a:fld>
            <a:endParaRPr lang="en-US" dirty="0"/>
          </a:p>
        </p:txBody>
      </p:sp>
      <p:sp>
        <p:nvSpPr>
          <p:cNvPr id="5" name="Footer Placeholder 4"/>
          <p:cNvSpPr>
            <a:spLocks noGrp="1"/>
          </p:cNvSpPr>
          <p:nvPr>
            <p:ph type="ftr" sz="quarter" idx="11"/>
          </p:nvPr>
        </p:nvSpPr>
        <p:spPr>
          <a:xfrm>
            <a:off x="3028950" y="6356351"/>
            <a:ext cx="2990850" cy="365125"/>
          </a:xfrm>
        </p:spPr>
        <p:txBody>
          <a:bodyPr/>
          <a:lstStyle/>
          <a:p>
            <a:r>
              <a:rPr lang="en-US" dirty="0"/>
              <a:t>State of Connecticut - Department of Housing  Architectural &amp; Technical Services</a:t>
            </a:r>
          </a:p>
        </p:txBody>
      </p:sp>
    </p:spTree>
    <p:extLst>
      <p:ext uri="{BB962C8B-B14F-4D97-AF65-F5344CB8AC3E}">
        <p14:creationId xmlns:p14="http://schemas.microsoft.com/office/powerpoint/2010/main" val="106373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 uri="{C183D7F6-B498-43B3-948B-1728B52AA6E4}">
                <adec:decorative xmlns:adec="http://schemas.microsoft.com/office/drawing/2017/decorative" val="1"/>
              </a:ext>
            </a:extLst>
          </p:cNvPr>
          <p:cNvSpPr/>
          <p:nvPr/>
        </p:nvSpPr>
        <p:spPr>
          <a:xfrm flipH="1">
            <a:off x="3200400" y="152400"/>
            <a:ext cx="5796998" cy="593880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28650" y="365127"/>
            <a:ext cx="7886700" cy="625474"/>
          </a:xfrm>
        </p:spPr>
        <p:txBody>
          <a:bodyPr anchor="t">
            <a:normAutofit fontScale="90000"/>
          </a:bodyPr>
          <a:lstStyle/>
          <a:p>
            <a:pPr algn="ctr"/>
            <a:r>
              <a:rPr lang="en-US" sz="4000" b="1" u="sng" dirty="0">
                <a:solidFill>
                  <a:schemeClr val="tx1"/>
                </a:solidFill>
                <a:latin typeface="Calibri" panose="020F0502020204030204" pitchFamily="34" charset="0"/>
              </a:rPr>
              <a:t>Energy &amp; Green Building</a:t>
            </a:r>
            <a:endParaRPr lang="en-US" sz="4000" u="sng" dirty="0">
              <a:latin typeface="Calibri" panose="020F0502020204030204" pitchFamily="34" charset="0"/>
            </a:endParaRPr>
          </a:p>
        </p:txBody>
      </p:sp>
      <p:sp>
        <p:nvSpPr>
          <p:cNvPr id="2" name="Date Placeholder 1"/>
          <p:cNvSpPr>
            <a:spLocks noGrp="1"/>
          </p:cNvSpPr>
          <p:nvPr>
            <p:ph type="dt" sz="half" idx="10"/>
          </p:nvPr>
        </p:nvSpPr>
        <p:spPr/>
        <p:txBody>
          <a:bodyPr/>
          <a:lstStyle/>
          <a:p>
            <a:r>
              <a:rPr lang="en-US" dirty="0"/>
              <a:t>Tuesday, June 2, 2026</a:t>
            </a:r>
          </a:p>
        </p:txBody>
      </p:sp>
      <p:sp>
        <p:nvSpPr>
          <p:cNvPr id="5" name="Footer Placeholder 4"/>
          <p:cNvSpPr>
            <a:spLocks noGrp="1"/>
          </p:cNvSpPr>
          <p:nvPr>
            <p:ph type="ftr" sz="quarter" idx="11"/>
          </p:nvPr>
        </p:nvSpPr>
        <p:spPr>
          <a:xfrm>
            <a:off x="3028950" y="6356351"/>
            <a:ext cx="29908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13</a:t>
            </a:fld>
            <a:endParaRPr lang="en-US"/>
          </a:p>
        </p:txBody>
      </p:sp>
      <p:graphicFrame>
        <p:nvGraphicFramePr>
          <p:cNvPr id="7" name="Object 6">
            <a:extLst>
              <a:ext uri="{FF2B5EF4-FFF2-40B4-BE49-F238E27FC236}">
                <a16:creationId xmlns:a16="http://schemas.microsoft.com/office/drawing/2014/main" id="{5B0474AC-109B-4F0B-A269-670418038FA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01865201"/>
              </p:ext>
            </p:extLst>
          </p:nvPr>
        </p:nvGraphicFramePr>
        <p:xfrm>
          <a:off x="3957638" y="3241675"/>
          <a:ext cx="1227137" cy="373063"/>
        </p:xfrm>
        <a:graphic>
          <a:graphicData uri="http://schemas.openxmlformats.org/presentationml/2006/ole">
            <mc:AlternateContent xmlns:mc="http://schemas.openxmlformats.org/markup-compatibility/2006">
              <mc:Choice xmlns:v="urn:schemas-microsoft-com:vml" Requires="v">
                <p:oleObj name="Worksheet" r:id="rId2" imgW="1226997" imgH="373530" progId="Excel.Sheet.12">
                  <p:embed/>
                </p:oleObj>
              </mc:Choice>
              <mc:Fallback>
                <p:oleObj name="Worksheet" r:id="rId2" imgW="1226997" imgH="373530" progId="Excel.Sheet.12">
                  <p:embed/>
                  <p:pic>
                    <p:nvPicPr>
                      <p:cNvPr id="7" name="Object 6">
                        <a:extLst>
                          <a:ext uri="{FF2B5EF4-FFF2-40B4-BE49-F238E27FC236}">
                            <a16:creationId xmlns:a16="http://schemas.microsoft.com/office/drawing/2014/main" id="{5B0474AC-109B-4F0B-A269-670418038FA4}"/>
                          </a:ext>
                          <a:ext uri="{C183D7F6-B498-43B3-948B-1728B52AA6E4}">
                            <adec:decorative xmlns:adec="http://schemas.microsoft.com/office/drawing/2017/decorative" val="1"/>
                          </a:ext>
                        </a:extLst>
                      </p:cNvPr>
                      <p:cNvPicPr/>
                      <p:nvPr/>
                    </p:nvPicPr>
                    <p:blipFill>
                      <a:blip r:embed="rId3"/>
                      <a:stretch>
                        <a:fillRect/>
                      </a:stretch>
                    </p:blipFill>
                    <p:spPr>
                      <a:xfrm>
                        <a:off x="3957638" y="3241675"/>
                        <a:ext cx="1227137" cy="373063"/>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0E27DA44-8C1D-4099-B182-99F9291E476A}"/>
              </a:ext>
              <a:ext uri="{C183D7F6-B498-43B3-948B-1728B52AA6E4}">
                <adec:decorative xmlns:adec="http://schemas.microsoft.com/office/drawing/2017/decorative" val="1"/>
              </a:ext>
            </a:extLst>
          </p:cNvPr>
          <p:cNvPicPr>
            <a:picLocks noChangeAspect="1"/>
          </p:cNvPicPr>
          <p:nvPr/>
        </p:nvPicPr>
        <p:blipFill rotWithShape="1">
          <a:blip r:embed="rId4"/>
          <a:srcRect r="5000"/>
          <a:stretch/>
        </p:blipFill>
        <p:spPr>
          <a:xfrm>
            <a:off x="188214" y="1817072"/>
            <a:ext cx="8767572" cy="2418691"/>
          </a:xfrm>
          <a:prstGeom prst="rect">
            <a:avLst/>
          </a:prstGeom>
        </p:spPr>
      </p:pic>
    </p:spTree>
    <p:extLst>
      <p:ext uri="{BB962C8B-B14F-4D97-AF65-F5344CB8AC3E}">
        <p14:creationId xmlns:p14="http://schemas.microsoft.com/office/powerpoint/2010/main" val="224043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CF45D8-A00E-3BBE-E7F3-195986C5824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CFF58C5-6C92-1650-EFED-26D8A0E4009D}"/>
              </a:ext>
              <a:ext uri="{C183D7F6-B498-43B3-948B-1728B52AA6E4}">
                <adec:decorative xmlns:adec="http://schemas.microsoft.com/office/drawing/2017/decorative" val="1"/>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a:stretch/>
        </p:blipFill>
        <p:spPr>
          <a:xfrm>
            <a:off x="-381000" y="-800100"/>
            <a:ext cx="8343900" cy="8343900"/>
          </a:xfrm>
          <a:prstGeom prst="rect">
            <a:avLst/>
          </a:prstGeom>
        </p:spPr>
      </p:pic>
      <p:sp>
        <p:nvSpPr>
          <p:cNvPr id="3" name="Title 2">
            <a:extLst>
              <a:ext uri="{FF2B5EF4-FFF2-40B4-BE49-F238E27FC236}">
                <a16:creationId xmlns:a16="http://schemas.microsoft.com/office/drawing/2014/main" id="{07B8AA77-9F51-9F2E-602A-004780E95DCD}"/>
              </a:ext>
            </a:extLst>
          </p:cNvPr>
          <p:cNvSpPr>
            <a:spLocks noGrp="1"/>
          </p:cNvSpPr>
          <p:nvPr>
            <p:ph type="ctrTitle"/>
          </p:nvPr>
        </p:nvSpPr>
        <p:spPr>
          <a:xfrm>
            <a:off x="1657350" y="4464028"/>
            <a:ext cx="6858000" cy="424732"/>
          </a:xfrm>
          <a:noFill/>
          <a:effectLst>
            <a:outerShdw blurRad="50800" dist="50800" dir="5400000" algn="ctr" rotWithShape="0">
              <a:schemeClr val="bg1"/>
            </a:outerShdw>
          </a:effectLst>
        </p:spPr>
        <p:txBody>
          <a:bodyPr wrap="square" rtlCol="0">
            <a:spAutoFit/>
          </a:bodyPr>
          <a:lstStyle/>
          <a:p>
            <a:pPr defTabSz="914400"/>
            <a:r>
              <a:rPr lang="en-US" sz="2400" spc="50" dirty="0">
                <a:solidFill>
                  <a:schemeClr val="tx1"/>
                </a:solidFill>
                <a:effectLst/>
                <a:latin typeface="Calibri" panose="020F0502020204030204" pitchFamily="34" charset="0"/>
                <a:ea typeface="+mn-ea"/>
                <a:cs typeface="Calibri" panose="020F0502020204030204" pitchFamily="34" charset="0"/>
              </a:rPr>
              <a:t>THANK YOU FOR YOUR TIME!</a:t>
            </a:r>
          </a:p>
        </p:txBody>
      </p:sp>
    </p:spTree>
    <p:extLst>
      <p:ext uri="{BB962C8B-B14F-4D97-AF65-F5344CB8AC3E}">
        <p14:creationId xmlns:p14="http://schemas.microsoft.com/office/powerpoint/2010/main" val="337295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l="-17000" r="-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EA7D7C-D6DD-FA35-6F0E-856FC7F042D3}"/>
              </a:ext>
            </a:extLst>
          </p:cNvPr>
          <p:cNvSpPr txBox="1"/>
          <p:nvPr/>
        </p:nvSpPr>
        <p:spPr>
          <a:xfrm>
            <a:off x="1700214" y="533400"/>
            <a:ext cx="5791200" cy="830997"/>
          </a:xfrm>
          <a:prstGeom prst="rect">
            <a:avLst/>
          </a:prstGeom>
          <a:noFill/>
        </p:spPr>
        <p:txBody>
          <a:bodyPr wrap="square" rtlCol="0">
            <a:spAutoFit/>
          </a:bodyPr>
          <a:lstStyle/>
          <a:p>
            <a:pPr marL="0" indent="0" algn="ctr">
              <a:buNone/>
            </a:pPr>
            <a:r>
              <a:rPr lang="en-US" sz="2400" dirty="0">
                <a:solidFill>
                  <a:schemeClr val="tx1"/>
                </a:solidFill>
                <a:latin typeface="Calibri" panose="020F0502020204030204" pitchFamily="34" charset="0"/>
              </a:rPr>
              <a:t>Department of Housing-</a:t>
            </a:r>
          </a:p>
          <a:p>
            <a:pPr marL="0" indent="0" algn="ctr">
              <a:buNone/>
            </a:pPr>
            <a:r>
              <a:rPr lang="en-US" sz="2400" dirty="0">
                <a:solidFill>
                  <a:schemeClr val="tx1"/>
                </a:solidFill>
                <a:latin typeface="Calibri" panose="020F0502020204030204" pitchFamily="34" charset="0"/>
              </a:rPr>
              <a:t>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2</a:t>
            </a:fld>
            <a:endParaRPr lang="en-US"/>
          </a:p>
        </p:txBody>
      </p:sp>
      <p:pic>
        <p:nvPicPr>
          <p:cNvPr id="8" name="Picture 7">
            <a:extLst>
              <a:ext uri="{FF2B5EF4-FFF2-40B4-BE49-F238E27FC236}">
                <a16:creationId xmlns:a16="http://schemas.microsoft.com/office/drawing/2014/main" id="{80D49A5A-B5BF-3215-87DA-6ADBC09B90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11401" b="11401"/>
          <a:stretch/>
        </p:blipFill>
        <p:spPr>
          <a:xfrm>
            <a:off x="983745" y="1713762"/>
            <a:ext cx="1190625" cy="1190625"/>
          </a:xfrm>
          <a:prstGeom prst="flowChartConnector">
            <a:avLst/>
          </a:prstGeom>
        </p:spPr>
      </p:pic>
      <p:pic>
        <p:nvPicPr>
          <p:cNvPr id="4" name="Picture 3">
            <a:extLst>
              <a:ext uri="{FF2B5EF4-FFF2-40B4-BE49-F238E27FC236}">
                <a16:creationId xmlns:a16="http://schemas.microsoft.com/office/drawing/2014/main" id="{BEDBA235-4DB9-D50D-9BC2-263BAF2B0B9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t="4044" b="4044"/>
          <a:stretch/>
        </p:blipFill>
        <p:spPr>
          <a:xfrm>
            <a:off x="2819400" y="1704974"/>
            <a:ext cx="1295401" cy="1190626"/>
          </a:xfrm>
          <a:prstGeom prst="flowChartConnector">
            <a:avLst/>
          </a:prstGeom>
        </p:spPr>
      </p:pic>
      <p:grpSp>
        <p:nvGrpSpPr>
          <p:cNvPr id="17" name="Group 16">
            <a:extLst>
              <a:ext uri="{FF2B5EF4-FFF2-40B4-BE49-F238E27FC236}">
                <a16:creationId xmlns:a16="http://schemas.microsoft.com/office/drawing/2014/main" id="{AAA1DDA4-0F69-39D9-E672-DC49377DAAE4}"/>
              </a:ext>
              <a:ext uri="{C183D7F6-B498-43B3-948B-1728B52AA6E4}">
                <adec:decorative xmlns:adec="http://schemas.microsoft.com/office/drawing/2017/decorative" val="1"/>
              </a:ext>
            </a:extLst>
          </p:cNvPr>
          <p:cNvGrpSpPr/>
          <p:nvPr/>
        </p:nvGrpSpPr>
        <p:grpSpPr>
          <a:xfrm>
            <a:off x="6250386" y="1686329"/>
            <a:ext cx="1990725" cy="1916176"/>
            <a:chOff x="3363930" y="3940626"/>
            <a:chExt cx="1990725" cy="1916176"/>
          </a:xfrm>
        </p:grpSpPr>
        <p:pic>
          <p:nvPicPr>
            <p:cNvPr id="18" name="Picture 17">
              <a:extLst>
                <a:ext uri="{FF2B5EF4-FFF2-40B4-BE49-F238E27FC236}">
                  <a16:creationId xmlns:a16="http://schemas.microsoft.com/office/drawing/2014/main" id="{6F7EE552-44C2-ECF2-D734-51FFC86E9393}"/>
                </a:ext>
              </a:extLst>
            </p:cNvPr>
            <p:cNvPicPr>
              <a:picLocks noChangeAspect="1"/>
            </p:cNvPicPr>
            <p:nvPr/>
          </p:nvPicPr>
          <p:blipFill>
            <a:blip r:embed="rId5" cstate="print">
              <a:extLst>
                <a:ext uri="{28A0092B-C50C-407E-A947-70E740481C1C}">
                  <a14:useLocalDpi xmlns:a14="http://schemas.microsoft.com/office/drawing/2010/main" val="0"/>
                </a:ext>
              </a:extLst>
            </a:blip>
            <a:srcRect l="16176" t="3535" r="6906" b="-978"/>
            <a:stretch/>
          </p:blipFill>
          <p:spPr>
            <a:xfrm rot="5400000">
              <a:off x="3626343" y="3971883"/>
              <a:ext cx="1253139" cy="1190625"/>
            </a:xfrm>
            <a:prstGeom prst="flowChartConnector">
              <a:avLst/>
            </a:prstGeom>
          </p:spPr>
        </p:pic>
        <p:sp>
          <p:nvSpPr>
            <p:cNvPr id="19" name="TextBox 18">
              <a:extLst>
                <a:ext uri="{FF2B5EF4-FFF2-40B4-BE49-F238E27FC236}">
                  <a16:creationId xmlns:a16="http://schemas.microsoft.com/office/drawing/2014/main" id="{E32E7DB1-CBE5-63DF-C283-CD7BC7284AA7}"/>
                </a:ext>
              </a:extLst>
            </p:cNvPr>
            <p:cNvSpPr txBox="1"/>
            <p:nvPr/>
          </p:nvSpPr>
          <p:spPr>
            <a:xfrm>
              <a:off x="3363930" y="5210471"/>
              <a:ext cx="1990725" cy="646331"/>
            </a:xfrm>
            <a:prstGeom prst="rect">
              <a:avLst/>
            </a:prstGeom>
            <a:noFill/>
            <a:effectLst>
              <a:outerShdw blurRad="50800" dist="50800" dir="5400000" algn="ctr" rotWithShape="0">
                <a:schemeClr val="bg1"/>
              </a:outerShdw>
            </a:effectLst>
          </p:spPr>
          <p:txBody>
            <a:bodyPr wrap="square" rtlCol="0">
              <a:spAutoFit/>
            </a:bodyPr>
            <a:lstStyle/>
            <a:p>
              <a:pPr marL="0" indent="0" algn="ctr">
                <a:buNone/>
              </a:pPr>
              <a:r>
                <a:rPr lang="en-US" sz="1200" dirty="0">
                  <a:solidFill>
                    <a:schemeClr val="tx1"/>
                  </a:solidFill>
                  <a:effectLst>
                    <a:outerShdw blurRad="50800" dist="38100" dir="18900000" algn="bl" rotWithShape="0">
                      <a:schemeClr val="bg1">
                        <a:alpha val="40000"/>
                      </a:schemeClr>
                    </a:outerShdw>
                  </a:effectLst>
                  <a:latin typeface="Calibri" panose="020F0502020204030204" pitchFamily="34" charset="0"/>
                </a:rPr>
                <a:t>Stephen Dupre, </a:t>
              </a:r>
            </a:p>
            <a:p>
              <a:pPr marL="0" indent="0" algn="ctr">
                <a:buNone/>
              </a:pPr>
              <a:r>
                <a:rPr lang="en-US" sz="1200" dirty="0">
                  <a:solidFill>
                    <a:schemeClr val="tx1"/>
                  </a:solidFill>
                  <a:effectLst>
                    <a:outerShdw blurRad="50800" dist="38100" dir="18900000" algn="bl" rotWithShape="0">
                      <a:schemeClr val="bg1">
                        <a:alpha val="40000"/>
                      </a:schemeClr>
                    </a:outerShdw>
                  </a:effectLst>
                  <a:latin typeface="Calibri" panose="020F0502020204030204" pitchFamily="34" charset="0"/>
                </a:rPr>
                <a:t>Building Construction Specialist 2</a:t>
              </a:r>
            </a:p>
          </p:txBody>
        </p:sp>
      </p:grpSp>
      <p:sp>
        <p:nvSpPr>
          <p:cNvPr id="9" name="TextBox 8">
            <a:extLst>
              <a:ext uri="{FF2B5EF4-FFF2-40B4-BE49-F238E27FC236}">
                <a16:creationId xmlns:a16="http://schemas.microsoft.com/office/drawing/2014/main" id="{C088D0A8-1C94-1683-4863-7E95A454473B}"/>
              </a:ext>
            </a:extLst>
          </p:cNvPr>
          <p:cNvSpPr txBox="1"/>
          <p:nvPr/>
        </p:nvSpPr>
        <p:spPr>
          <a:xfrm>
            <a:off x="609600" y="2905220"/>
            <a:ext cx="1990725" cy="646331"/>
          </a:xfrm>
          <a:prstGeom prst="rect">
            <a:avLst/>
          </a:prstGeom>
          <a:noFill/>
          <a:effectLst>
            <a:outerShdw blurRad="50800" dist="50800" dir="5400000" algn="ctr" rotWithShape="0">
              <a:schemeClr val="bg1"/>
            </a:outerShdw>
          </a:effectLst>
        </p:spPr>
        <p:txBody>
          <a:bodyPr wrap="square" rtlCol="0">
            <a:spAutoFit/>
          </a:bodyPr>
          <a:lstStyle/>
          <a:p>
            <a:pPr algn="ctr"/>
            <a:r>
              <a:rPr lang="en-US" sz="1200" dirty="0">
                <a:effectLst>
                  <a:outerShdw blurRad="50800" dist="38100" dir="18900000" algn="bl" rotWithShape="0">
                    <a:prstClr val="black">
                      <a:alpha val="40000"/>
                    </a:prstClr>
                  </a:outerShdw>
                </a:effectLst>
              </a:rPr>
              <a:t>Paul Jorgensen, Architectural &amp; Technical Services Manager</a:t>
            </a:r>
          </a:p>
        </p:txBody>
      </p:sp>
      <p:sp>
        <p:nvSpPr>
          <p:cNvPr id="7" name="TextBox 6">
            <a:extLst>
              <a:ext uri="{FF2B5EF4-FFF2-40B4-BE49-F238E27FC236}">
                <a16:creationId xmlns:a16="http://schemas.microsoft.com/office/drawing/2014/main" id="{27831470-EA27-19CC-57B7-34CCEAF9ADBD}"/>
              </a:ext>
            </a:extLst>
          </p:cNvPr>
          <p:cNvSpPr txBox="1"/>
          <p:nvPr/>
        </p:nvSpPr>
        <p:spPr>
          <a:xfrm>
            <a:off x="2477835" y="2916387"/>
            <a:ext cx="1990725" cy="646331"/>
          </a:xfrm>
          <a:prstGeom prst="rect">
            <a:avLst/>
          </a:prstGeom>
          <a:noFill/>
          <a:effectLst>
            <a:outerShdw blurRad="50800" dist="50800" dir="5400000" algn="ctr" rotWithShape="0">
              <a:schemeClr val="bg1"/>
            </a:outerShdw>
          </a:effectLst>
        </p:spPr>
        <p:txBody>
          <a:bodyPr wrap="square" rtlCol="0">
            <a:spAutoFit/>
          </a:bodyPr>
          <a:lstStyle/>
          <a:p>
            <a:pPr marL="0" indent="0" algn="ctr">
              <a:buNone/>
            </a:pPr>
            <a:r>
              <a:rPr lang="en-US" sz="1200" dirty="0">
                <a:effectLst>
                  <a:outerShdw blurRad="50800" dist="38100" dir="18900000" algn="bl" rotWithShape="0">
                    <a:prstClr val="black">
                      <a:alpha val="40000"/>
                    </a:prstClr>
                  </a:outerShdw>
                </a:effectLst>
                <a:latin typeface="Calibri" panose="020F0502020204030204" pitchFamily="34" charset="0"/>
              </a:rPr>
              <a:t>Hermia (Mia) Delaire, </a:t>
            </a:r>
          </a:p>
          <a:p>
            <a:pPr marL="0" indent="0" algn="ctr">
              <a:buNone/>
            </a:pPr>
            <a:r>
              <a:rPr lang="en-US" sz="1200" dirty="0">
                <a:effectLst>
                  <a:outerShdw blurRad="50800" dist="38100" dir="18900000" algn="bl" rotWithShape="0">
                    <a:prstClr val="black">
                      <a:alpha val="40000"/>
                    </a:prstClr>
                  </a:outerShdw>
                </a:effectLst>
                <a:latin typeface="Calibri" panose="020F0502020204030204" pitchFamily="34" charset="0"/>
              </a:rPr>
              <a:t>Disaster Recovery &amp; Resiliency Program Manager</a:t>
            </a:r>
          </a:p>
        </p:txBody>
      </p:sp>
      <p:sp>
        <p:nvSpPr>
          <p:cNvPr id="16" name="Title 15">
            <a:extLst>
              <a:ext uri="{FF2B5EF4-FFF2-40B4-BE49-F238E27FC236}">
                <a16:creationId xmlns:a16="http://schemas.microsoft.com/office/drawing/2014/main" id="{ADB2E2CC-063D-B589-4699-77DE2E304EF7}"/>
              </a:ext>
            </a:extLst>
          </p:cNvPr>
          <p:cNvSpPr txBox="1">
            <a:spLocks noGrp="1"/>
          </p:cNvSpPr>
          <p:nvPr>
            <p:ph type="title" idx="4294967295"/>
          </p:nvPr>
        </p:nvSpPr>
        <p:spPr>
          <a:xfrm>
            <a:off x="4346070" y="2956174"/>
            <a:ext cx="1990725" cy="461665"/>
          </a:xfrm>
          <a:prstGeom prst="rect">
            <a:avLst/>
          </a:prstGeom>
          <a:noFill/>
          <a:ln>
            <a:noFill/>
            <a:prstDash/>
          </a:ln>
          <a:effectLst>
            <a:outerShdw blurRad="50800" dist="50800" dir="5400000" algn="ctr" rotWithShape="0">
              <a:schemeClr val="bg1"/>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outerShdw blurRad="50800" dist="38100" dir="18900000" algn="bl" rotWithShape="0">
                    <a:prstClr val="black">
                      <a:alpha val="40000"/>
                    </a:prstClr>
                  </a:outerShdw>
                </a:effectLst>
                <a:uLnTx/>
                <a:uFillTx/>
                <a:latin typeface="Calibri" panose="020F0502020204030204" pitchFamily="34" charset="0"/>
                <a:ea typeface="+mn-ea"/>
                <a:cs typeface="+mn-cs"/>
              </a:rPr>
              <a:t>Mithila Chakraborty, Environmental Analyst 2</a:t>
            </a:r>
          </a:p>
        </p:txBody>
      </p:sp>
      <p:pic>
        <p:nvPicPr>
          <p:cNvPr id="15" name="Picture 14">
            <a:extLst>
              <a:ext uri="{FF2B5EF4-FFF2-40B4-BE49-F238E27FC236}">
                <a16:creationId xmlns:a16="http://schemas.microsoft.com/office/drawing/2014/main" id="{A7499970-AF62-8D0D-2528-43B647B9F737}"/>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Lst>
          </a:blip>
          <a:srcRect l="4001" t="2950" r="5333" b="32617"/>
          <a:stretch/>
        </p:blipFill>
        <p:spPr>
          <a:xfrm>
            <a:off x="4693733" y="1704974"/>
            <a:ext cx="1295401" cy="1190626"/>
          </a:xfrm>
          <a:prstGeom prst="flowChartConnector">
            <a:avLst/>
          </a:prstGeom>
        </p:spPr>
      </p:pic>
      <p:grpSp>
        <p:nvGrpSpPr>
          <p:cNvPr id="22" name="Group 21">
            <a:extLst>
              <a:ext uri="{FF2B5EF4-FFF2-40B4-BE49-F238E27FC236}">
                <a16:creationId xmlns:a16="http://schemas.microsoft.com/office/drawing/2014/main" id="{71FBF134-AD81-2F3C-EFC5-967055D3EADF}"/>
              </a:ext>
              <a:ext uri="{C183D7F6-B498-43B3-948B-1728B52AA6E4}">
                <adec:decorative xmlns:adec="http://schemas.microsoft.com/office/drawing/2017/decorative" val="1"/>
              </a:ext>
            </a:extLst>
          </p:cNvPr>
          <p:cNvGrpSpPr/>
          <p:nvPr/>
        </p:nvGrpSpPr>
        <p:grpSpPr>
          <a:xfrm>
            <a:off x="3414712" y="3779486"/>
            <a:ext cx="1990725" cy="2043980"/>
            <a:chOff x="1580748" y="3904526"/>
            <a:chExt cx="1990725" cy="2043980"/>
          </a:xfrm>
        </p:grpSpPr>
        <p:pic>
          <p:nvPicPr>
            <p:cNvPr id="12" name="Picture 11" descr="A person in a suit and tie&#10;&#10;Description automatically generated">
              <a:extLst>
                <a:ext uri="{FF2B5EF4-FFF2-40B4-BE49-F238E27FC236}">
                  <a16:creationId xmlns:a16="http://schemas.microsoft.com/office/drawing/2014/main" id="{999EDE56-3D71-FF52-5806-EDE49DEF14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80786" y="3904526"/>
              <a:ext cx="1390650" cy="1390650"/>
            </a:xfrm>
            <a:prstGeom prst="flowChartConnector">
              <a:avLst/>
            </a:prstGeom>
          </p:spPr>
        </p:pic>
        <p:sp>
          <p:nvSpPr>
            <p:cNvPr id="13" name="TextBox 12">
              <a:extLst>
                <a:ext uri="{FF2B5EF4-FFF2-40B4-BE49-F238E27FC236}">
                  <a16:creationId xmlns:a16="http://schemas.microsoft.com/office/drawing/2014/main" id="{B4F294D3-0E2E-7593-E5E8-86ED6A223F5D}"/>
                </a:ext>
              </a:extLst>
            </p:cNvPr>
            <p:cNvSpPr txBox="1"/>
            <p:nvPr/>
          </p:nvSpPr>
          <p:spPr>
            <a:xfrm>
              <a:off x="1580748" y="5302175"/>
              <a:ext cx="1990725" cy="646331"/>
            </a:xfrm>
            <a:prstGeom prst="rect">
              <a:avLst/>
            </a:prstGeom>
            <a:noFill/>
            <a:effectLst>
              <a:outerShdw blurRad="50800" dist="50800" dir="5400000" algn="ctr" rotWithShape="0">
                <a:schemeClr val="bg1"/>
              </a:outerShdw>
            </a:effectLst>
          </p:spPr>
          <p:txBody>
            <a:bodyPr wrap="square" rtlCol="0">
              <a:spAutoFit/>
            </a:bodyPr>
            <a:lstStyle/>
            <a:p>
              <a:pPr marL="0" indent="0" algn="ctr">
                <a:buNone/>
              </a:pPr>
              <a:r>
                <a:rPr lang="en-US" sz="1200" dirty="0">
                  <a:solidFill>
                    <a:schemeClr val="tx1"/>
                  </a:solidFill>
                  <a:effectLst>
                    <a:outerShdw blurRad="50800" dist="38100" dir="18900000" algn="bl" rotWithShape="0">
                      <a:prstClr val="black">
                        <a:alpha val="40000"/>
                      </a:prstClr>
                    </a:outerShdw>
                  </a:effectLst>
                  <a:latin typeface="Calibri" panose="020F0502020204030204" pitchFamily="34" charset="0"/>
                </a:rPr>
                <a:t>Arlind Poro,</a:t>
              </a:r>
            </a:p>
            <a:p>
              <a:pPr marL="0" indent="0" algn="ctr">
                <a:buNone/>
              </a:pPr>
              <a:r>
                <a:rPr lang="en-US" sz="1200" dirty="0">
                  <a:solidFill>
                    <a:schemeClr val="tx1"/>
                  </a:solidFill>
                  <a:effectLst>
                    <a:outerShdw blurRad="50800" dist="38100" dir="18900000" algn="bl" rotWithShape="0">
                      <a:prstClr val="black">
                        <a:alpha val="40000"/>
                      </a:prstClr>
                    </a:outerShdw>
                  </a:effectLst>
                  <a:latin typeface="Calibri" panose="020F0502020204030204" pitchFamily="34" charset="0"/>
                </a:rPr>
                <a:t> Building Construction Specialist 1</a:t>
              </a:r>
            </a:p>
          </p:txBody>
        </p:sp>
      </p:grpSp>
      <p:grpSp>
        <p:nvGrpSpPr>
          <p:cNvPr id="14" name="Group 13">
            <a:extLst>
              <a:ext uri="{FF2B5EF4-FFF2-40B4-BE49-F238E27FC236}">
                <a16:creationId xmlns:a16="http://schemas.microsoft.com/office/drawing/2014/main" id="{801A8AD1-8702-990A-6ECD-59AA89EB1678}"/>
              </a:ext>
              <a:ext uri="{C183D7F6-B498-43B3-948B-1728B52AA6E4}">
                <adec:decorative xmlns:adec="http://schemas.microsoft.com/office/drawing/2017/decorative" val="1"/>
              </a:ext>
            </a:extLst>
          </p:cNvPr>
          <p:cNvGrpSpPr/>
          <p:nvPr/>
        </p:nvGrpSpPr>
        <p:grpSpPr>
          <a:xfrm>
            <a:off x="1579057" y="3810000"/>
            <a:ext cx="1990725" cy="2049812"/>
            <a:chOff x="6209459" y="1607788"/>
            <a:chExt cx="1990725" cy="2049812"/>
          </a:xfrm>
        </p:grpSpPr>
        <p:pic>
          <p:nvPicPr>
            <p:cNvPr id="23" name="Picture 22" descr="A person wearing a suit and glasses&#10;&#10;Description automatically generated">
              <a:extLst>
                <a:ext uri="{FF2B5EF4-FFF2-40B4-BE49-F238E27FC236}">
                  <a16:creationId xmlns:a16="http://schemas.microsoft.com/office/drawing/2014/main" id="{5B7BCD52-193E-F722-0F48-04C5E04671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05" t="23885" r="3605" b="10506"/>
            <a:stretch/>
          </p:blipFill>
          <p:spPr>
            <a:xfrm>
              <a:off x="6471308" y="1607788"/>
              <a:ext cx="1345783" cy="1349122"/>
            </a:xfrm>
            <a:prstGeom prst="flowChartConnector">
              <a:avLst/>
            </a:prstGeom>
          </p:spPr>
        </p:pic>
        <p:sp>
          <p:nvSpPr>
            <p:cNvPr id="24" name="TextBox 23">
              <a:extLst>
                <a:ext uri="{FF2B5EF4-FFF2-40B4-BE49-F238E27FC236}">
                  <a16:creationId xmlns:a16="http://schemas.microsoft.com/office/drawing/2014/main" id="{A5E6BC4E-8253-93AC-7954-80CC7503F172}"/>
                </a:ext>
              </a:extLst>
            </p:cNvPr>
            <p:cNvSpPr txBox="1"/>
            <p:nvPr/>
          </p:nvSpPr>
          <p:spPr>
            <a:xfrm>
              <a:off x="6209459" y="3011269"/>
              <a:ext cx="1990725" cy="646331"/>
            </a:xfrm>
            <a:prstGeom prst="rect">
              <a:avLst/>
            </a:prstGeom>
            <a:noFill/>
            <a:effectLst>
              <a:outerShdw blurRad="50800" dist="50800" dir="5400000" algn="ctr" rotWithShape="0">
                <a:schemeClr val="bg1"/>
              </a:outerShdw>
            </a:effectLst>
          </p:spPr>
          <p:txBody>
            <a:bodyPr wrap="square" rtlCol="0">
              <a:spAutoFit/>
            </a:bodyPr>
            <a:lstStyle/>
            <a:p>
              <a:pPr marL="0" indent="0" algn="ctr">
                <a:buNone/>
              </a:pPr>
              <a:r>
                <a:rPr lang="en-US" sz="1200" dirty="0">
                  <a:solidFill>
                    <a:schemeClr val="tx1"/>
                  </a:solidFill>
                  <a:effectLst>
                    <a:outerShdw blurRad="50800" dist="38100" dir="18900000" algn="bl" rotWithShape="0">
                      <a:prstClr val="black">
                        <a:alpha val="40000"/>
                      </a:prstClr>
                    </a:outerShdw>
                  </a:effectLst>
                  <a:latin typeface="Calibri" panose="020F0502020204030204" pitchFamily="34" charset="0"/>
                </a:rPr>
                <a:t>Simeon Stevens, Architectural Design Reviewer 1</a:t>
              </a:r>
            </a:p>
          </p:txBody>
        </p:sp>
      </p:grpSp>
      <p:grpSp>
        <p:nvGrpSpPr>
          <p:cNvPr id="21" name="Group 20">
            <a:extLst>
              <a:ext uri="{FF2B5EF4-FFF2-40B4-BE49-F238E27FC236}">
                <a16:creationId xmlns:a16="http://schemas.microsoft.com/office/drawing/2014/main" id="{5B86E122-D3B4-B957-CD49-0B74B410664F}"/>
              </a:ext>
              <a:ext uri="{C183D7F6-B498-43B3-948B-1728B52AA6E4}">
                <adec:decorative xmlns:adec="http://schemas.microsoft.com/office/drawing/2017/decorative" val="1"/>
              </a:ext>
            </a:extLst>
          </p:cNvPr>
          <p:cNvGrpSpPr/>
          <p:nvPr/>
        </p:nvGrpSpPr>
        <p:grpSpPr>
          <a:xfrm>
            <a:off x="5248275" y="3774158"/>
            <a:ext cx="1990725" cy="2053773"/>
            <a:chOff x="5248275" y="3774158"/>
            <a:chExt cx="1990725" cy="2053773"/>
          </a:xfrm>
        </p:grpSpPr>
        <p:pic>
          <p:nvPicPr>
            <p:cNvPr id="10" name="Picture 9">
              <a:extLst>
                <a:ext uri="{FF2B5EF4-FFF2-40B4-BE49-F238E27FC236}">
                  <a16:creationId xmlns:a16="http://schemas.microsoft.com/office/drawing/2014/main" id="{EBC06160-263D-9131-0903-02C677D0A465}"/>
                </a:ext>
              </a:extLst>
            </p:cNvPr>
            <p:cNvPicPr>
              <a:picLocks noChangeAspect="1"/>
            </p:cNvPicPr>
            <p:nvPr/>
          </p:nvPicPr>
          <p:blipFill>
            <a:blip r:embed="rId9">
              <a:extLst>
                <a:ext uri="{28A0092B-C50C-407E-A947-70E740481C1C}">
                  <a14:useLocalDpi xmlns:a14="http://schemas.microsoft.com/office/drawing/2010/main" val="0"/>
                </a:ext>
              </a:extLst>
            </a:blip>
            <a:srcRect t="5572" b="5572"/>
            <a:stretch/>
          </p:blipFill>
          <p:spPr>
            <a:xfrm>
              <a:off x="5543550" y="3774158"/>
              <a:ext cx="1443450" cy="1407442"/>
            </a:xfrm>
            <a:prstGeom prst="flowChartConnector">
              <a:avLst/>
            </a:prstGeom>
          </p:spPr>
        </p:pic>
        <p:sp>
          <p:nvSpPr>
            <p:cNvPr id="11" name="TextBox 10">
              <a:extLst>
                <a:ext uri="{FF2B5EF4-FFF2-40B4-BE49-F238E27FC236}">
                  <a16:creationId xmlns:a16="http://schemas.microsoft.com/office/drawing/2014/main" id="{27819728-0A63-367E-F88C-225E9D3BD79D}"/>
                </a:ext>
              </a:extLst>
            </p:cNvPr>
            <p:cNvSpPr txBox="1"/>
            <p:nvPr/>
          </p:nvSpPr>
          <p:spPr>
            <a:xfrm>
              <a:off x="5248275" y="5181600"/>
              <a:ext cx="1990725" cy="646331"/>
            </a:xfrm>
            <a:prstGeom prst="rect">
              <a:avLst/>
            </a:prstGeom>
            <a:noFill/>
            <a:effectLst>
              <a:outerShdw blurRad="50800" dist="50800" dir="5400000" algn="ctr" rotWithShape="0">
                <a:schemeClr val="bg1"/>
              </a:outerShdw>
            </a:effectLst>
          </p:spPr>
          <p:txBody>
            <a:bodyPr wrap="square" rtlCol="0">
              <a:spAutoFit/>
            </a:bodyPr>
            <a:lstStyle/>
            <a:p>
              <a:pPr marL="0" indent="0" algn="ctr">
                <a:buNone/>
              </a:pPr>
              <a:r>
                <a:rPr lang="en-US" sz="1200" dirty="0">
                  <a:solidFill>
                    <a:schemeClr val="tx1"/>
                  </a:solidFill>
                  <a:effectLst>
                    <a:outerShdw blurRad="50800" dist="38100" dir="18900000" algn="bl" rotWithShape="0">
                      <a:schemeClr val="bg1">
                        <a:alpha val="40000"/>
                      </a:schemeClr>
                    </a:outerShdw>
                  </a:effectLst>
                  <a:latin typeface="Calibri" panose="020F0502020204030204" pitchFamily="34" charset="0"/>
                </a:rPr>
                <a:t>Eugene Choi, </a:t>
              </a:r>
            </a:p>
            <a:p>
              <a:pPr marL="0" indent="0" algn="ctr">
                <a:buNone/>
              </a:pPr>
              <a:r>
                <a:rPr lang="en-US" sz="1200" dirty="0">
                  <a:solidFill>
                    <a:schemeClr val="tx1"/>
                  </a:solidFill>
                  <a:effectLst>
                    <a:outerShdw blurRad="50800" dist="38100" dir="18900000" algn="bl" rotWithShape="0">
                      <a:schemeClr val="bg1">
                        <a:alpha val="40000"/>
                      </a:schemeClr>
                    </a:outerShdw>
                  </a:effectLst>
                  <a:latin typeface="Calibri" panose="020F0502020204030204" pitchFamily="34" charset="0"/>
                </a:rPr>
                <a:t>Building Construction Specialist 1</a:t>
              </a:r>
            </a:p>
          </p:txBody>
        </p:sp>
      </p:grpSp>
      <p:sp>
        <p:nvSpPr>
          <p:cNvPr id="2" name="Date Placeholder 1"/>
          <p:cNvSpPr>
            <a:spLocks noGrp="1"/>
          </p:cNvSpPr>
          <p:nvPr>
            <p:ph type="dt" sz="half" idx="10"/>
          </p:nvPr>
        </p:nvSpPr>
        <p:spPr/>
        <p:txBody>
          <a:bodyPr/>
          <a:lstStyle/>
          <a:p>
            <a:r>
              <a:rPr lang="en-US" dirty="0"/>
              <a:t>Tuesday, June 2, 2026</a:t>
            </a:r>
          </a:p>
        </p:txBody>
      </p:sp>
      <p:sp>
        <p:nvSpPr>
          <p:cNvPr id="5" name="Footer Placeholder 4"/>
          <p:cNvSpPr>
            <a:spLocks noGrp="1"/>
          </p:cNvSpPr>
          <p:nvPr>
            <p:ph type="ftr" sz="quarter" idx="11"/>
          </p:nvPr>
        </p:nvSpPr>
        <p:spPr>
          <a:xfrm>
            <a:off x="3028950" y="6356351"/>
            <a:ext cx="2762250" cy="365125"/>
          </a:xfrm>
        </p:spPr>
        <p:txBody>
          <a:bodyPr/>
          <a:lstStyle/>
          <a:p>
            <a:r>
              <a:rPr lang="en-US" dirty="0"/>
              <a:t>State of Connecticut - Department of Housing  Architectural &amp; Technical Services</a:t>
            </a:r>
          </a:p>
        </p:txBody>
      </p:sp>
    </p:spTree>
    <p:extLst>
      <p:ext uri="{BB962C8B-B14F-4D97-AF65-F5344CB8AC3E}">
        <p14:creationId xmlns:p14="http://schemas.microsoft.com/office/powerpoint/2010/main" val="145630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 uri="{C183D7F6-B498-43B3-948B-1728B52AA6E4}">
                <adec:decorative xmlns:adec="http://schemas.microsoft.com/office/drawing/2017/decorative" val="1"/>
              </a:ext>
            </a:extLst>
          </p:cNvPr>
          <p:cNvSpPr/>
          <p:nvPr/>
        </p:nvSpPr>
        <p:spPr>
          <a:xfrm flipH="1">
            <a:off x="3276600" y="152400"/>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3">
            <a:extLst>
              <a:ext uri="{FF2B5EF4-FFF2-40B4-BE49-F238E27FC236}">
                <a16:creationId xmlns:a16="http://schemas.microsoft.com/office/drawing/2014/main" id="{62EB0B34-5645-4FAA-9B2C-E77B85633E00}"/>
              </a:ext>
            </a:extLst>
          </p:cNvPr>
          <p:cNvSpPr txBox="1">
            <a:spLocks/>
          </p:cNvSpPr>
          <p:nvPr/>
        </p:nvSpPr>
        <p:spPr>
          <a:xfrm>
            <a:off x="70402" y="1027907"/>
            <a:ext cx="9073598" cy="47474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b="1" u="sng" dirty="0">
                <a:solidFill>
                  <a:schemeClr val="tx1"/>
                </a:solidFill>
                <a:latin typeface="Calibri" panose="020F0502020204030204" pitchFamily="34" charset="0"/>
              </a:rPr>
              <a:t>4.4 Site &amp; Building</a:t>
            </a:r>
          </a:p>
          <a:p>
            <a:pPr marL="0" indent="0" algn="ctr">
              <a:buNone/>
            </a:pPr>
            <a:r>
              <a:rPr lang="en-US" dirty="0">
                <a:solidFill>
                  <a:schemeClr val="tx1"/>
                </a:solidFill>
                <a:latin typeface="Calibri" panose="020F0502020204030204" pitchFamily="34" charset="0"/>
              </a:rPr>
              <a:t>Location Maps, Zoning, Flood Plain Maps </a:t>
            </a:r>
          </a:p>
          <a:p>
            <a:pPr marL="0" indent="0" algn="ctr">
              <a:buNone/>
            </a:pPr>
            <a:r>
              <a:rPr lang="en-US" dirty="0">
                <a:solidFill>
                  <a:schemeClr val="tx1"/>
                </a:solidFill>
                <a:latin typeface="Calibri" panose="020F0502020204030204" pitchFamily="34" charset="0"/>
              </a:rPr>
              <a:t>Environmental Site Assessments Phase I/II, Hazardous Materials Survey</a:t>
            </a:r>
          </a:p>
          <a:p>
            <a:pPr marL="0" indent="0" algn="ctr">
              <a:buNone/>
            </a:pPr>
            <a:r>
              <a:rPr lang="en-US" dirty="0">
                <a:solidFill>
                  <a:schemeClr val="tx1"/>
                </a:solidFill>
                <a:latin typeface="Calibri" panose="020F0502020204030204" pitchFamily="34" charset="0"/>
              </a:rPr>
              <a:t>State Historic Preservation Office Determination Letter</a:t>
            </a:r>
          </a:p>
          <a:p>
            <a:pPr marL="0" indent="0" algn="ctr">
              <a:buNone/>
            </a:pPr>
            <a:r>
              <a:rPr lang="en-US" dirty="0">
                <a:solidFill>
                  <a:schemeClr val="tx1"/>
                </a:solidFill>
                <a:latin typeface="Calibri" panose="020F0502020204030204" pitchFamily="34" charset="0"/>
              </a:rPr>
              <a:t>Capital Needs Assessment Report, Interior &amp; Exterior Photos</a:t>
            </a:r>
          </a:p>
          <a:p>
            <a:pPr marL="0" indent="0" algn="ctr">
              <a:buNone/>
            </a:pPr>
            <a:r>
              <a:rPr lang="en-US" dirty="0">
                <a:solidFill>
                  <a:schemeClr val="tx1"/>
                </a:solidFill>
                <a:latin typeface="Calibri" panose="020F0502020204030204" pitchFamily="34" charset="0"/>
              </a:rPr>
              <a:t>Planning &amp; Zoning &amp; Related Approvals</a:t>
            </a:r>
          </a:p>
          <a:p>
            <a:pPr marL="0" indent="0" algn="ctr">
              <a:buNone/>
            </a:pPr>
            <a:r>
              <a:rPr lang="en-US" b="1" u="sng" dirty="0">
                <a:solidFill>
                  <a:schemeClr val="tx1"/>
                </a:solidFill>
                <a:latin typeface="Calibri" panose="020F0502020204030204" pitchFamily="34" charset="0"/>
              </a:rPr>
              <a:t>4.5 Construction </a:t>
            </a:r>
          </a:p>
          <a:p>
            <a:pPr marL="0" indent="0" algn="ctr">
              <a:buNone/>
            </a:pPr>
            <a:r>
              <a:rPr lang="en-US" dirty="0">
                <a:solidFill>
                  <a:schemeClr val="tx1"/>
                </a:solidFill>
                <a:latin typeface="Calibri" panose="020F0502020204030204" pitchFamily="34" charset="0"/>
              </a:rPr>
              <a:t>90% Construction Drawings, Specifications (CSI format)</a:t>
            </a:r>
          </a:p>
          <a:p>
            <a:pPr marL="0" indent="0" algn="ctr">
              <a:buNone/>
            </a:pPr>
            <a:r>
              <a:rPr lang="en-US" dirty="0">
                <a:solidFill>
                  <a:schemeClr val="tx1"/>
                </a:solidFill>
                <a:latin typeface="Calibri" panose="020F0502020204030204" pitchFamily="34" charset="0"/>
              </a:rPr>
              <a:t>Completed Project Development Budget &amp; Cost Estimate</a:t>
            </a:r>
          </a:p>
          <a:p>
            <a:pPr marL="0" indent="0" algn="ctr">
              <a:buNone/>
            </a:pPr>
            <a:r>
              <a:rPr lang="en-US" dirty="0">
                <a:solidFill>
                  <a:schemeClr val="tx1"/>
                </a:solidFill>
                <a:latin typeface="Calibri" panose="020F0502020204030204" pitchFamily="34" charset="0"/>
              </a:rPr>
              <a:t>Procurement Plans &amp; Contracts</a:t>
            </a:r>
          </a:p>
          <a:p>
            <a:pPr marL="0" indent="0" algn="ctr">
              <a:buNone/>
            </a:pPr>
            <a:r>
              <a:rPr lang="en-US" b="1" u="sng" dirty="0">
                <a:solidFill>
                  <a:schemeClr val="tx1"/>
                </a:solidFill>
                <a:latin typeface="Calibri" panose="020F0502020204030204" pitchFamily="34" charset="0"/>
              </a:rPr>
              <a:t>4.6 Energy Efficiency &amp; Green Building</a:t>
            </a:r>
          </a:p>
          <a:p>
            <a:pPr marL="0" indent="0" algn="ctr">
              <a:buNone/>
            </a:pPr>
            <a:endParaRPr lang="en-US" dirty="0">
              <a:solidFill>
                <a:schemeClr val="tx1"/>
              </a:solidFill>
              <a:latin typeface="Calibri" panose="020F0502020204030204" pitchFamily="34" charset="0"/>
            </a:endParaRPr>
          </a:p>
          <a:p>
            <a:pPr marL="0" indent="0" algn="ctr">
              <a:buNone/>
            </a:pPr>
            <a:endParaRPr lang="en-US" sz="3200" dirty="0">
              <a:solidFill>
                <a:schemeClr val="tx1"/>
              </a:solidFill>
              <a:latin typeface="Calibri" panose="020F0502020204030204" pitchFamily="34" charset="0"/>
            </a:endParaRPr>
          </a:p>
          <a:p>
            <a:pPr marL="0" indent="0" algn="ctr">
              <a:spcBef>
                <a:spcPts val="0"/>
              </a:spcBef>
              <a:buNone/>
            </a:pPr>
            <a:r>
              <a:rPr lang="en-US" dirty="0">
                <a:solidFill>
                  <a:schemeClr val="tx1"/>
                </a:solidFill>
                <a:latin typeface="Calibri" panose="020F0502020204030204" pitchFamily="34" charset="0"/>
              </a:rPr>
              <a:t>	</a:t>
            </a:r>
          </a:p>
          <a:p>
            <a:pPr marL="0" indent="0" algn="ctr">
              <a:spcBef>
                <a:spcPts val="0"/>
              </a:spcBef>
              <a:buNone/>
            </a:pPr>
            <a:endParaRPr lang="en-US" dirty="0">
              <a:solidFill>
                <a:schemeClr val="tx1"/>
              </a:solidFill>
              <a:latin typeface="Calibri" panose="020F0502020204030204" pitchFamily="34" charset="0"/>
            </a:endParaRPr>
          </a:p>
        </p:txBody>
      </p:sp>
      <p:sp>
        <p:nvSpPr>
          <p:cNvPr id="11" name="Title 2">
            <a:extLst>
              <a:ext uri="{FF2B5EF4-FFF2-40B4-BE49-F238E27FC236}">
                <a16:creationId xmlns:a16="http://schemas.microsoft.com/office/drawing/2014/main" id="{01F49C44-3960-4287-A19D-E78E0AE41EF7}"/>
              </a:ext>
            </a:extLst>
          </p:cNvPr>
          <p:cNvSpPr txBox="1">
            <a:spLocks noGrp="1"/>
          </p:cNvSpPr>
          <p:nvPr>
            <p:ph type="title" idx="4294967295"/>
          </p:nvPr>
        </p:nvSpPr>
        <p:spPr>
          <a:xfrm>
            <a:off x="304800" y="365126"/>
            <a:ext cx="8458200" cy="7599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sng" strike="noStrike" kern="1200" cap="none" spc="0" normalizeH="0" baseline="0" noProof="0" dirty="0">
                <a:ln>
                  <a:noFill/>
                </a:ln>
                <a:solidFill>
                  <a:schemeClr val="tx1"/>
                </a:solidFill>
                <a:effectLst/>
                <a:uLnTx/>
                <a:uFillTx/>
                <a:latin typeface="Calibri" panose="020F0502020204030204" pitchFamily="34" charset="0"/>
                <a:ea typeface="+mj-ea"/>
                <a:cs typeface="+mj-cs"/>
              </a:rPr>
              <a:t>CDBG Technical Compliance</a:t>
            </a:r>
            <a:endParaRPr kumimoji="0" lang="en-US" sz="4000" b="0" i="0" u="sng" strike="noStrike" kern="1200" cap="none" spc="0" normalizeH="0" baseline="0" noProof="0" dirty="0">
              <a:ln>
                <a:noFill/>
              </a:ln>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effectLst/>
              <a:uLnTx/>
              <a:uFillTx/>
              <a:latin typeface="Calibri" panose="020F0502020204030204" pitchFamily="34" charset="0"/>
              <a:ea typeface="+mj-ea"/>
              <a:cs typeface="+mj-cs"/>
            </a:endParaRPr>
          </a:p>
        </p:txBody>
      </p:sp>
      <p:sp>
        <p:nvSpPr>
          <p:cNvPr id="30" name="Rectangle 29">
            <a:extLst>
              <a:ext uri="{FF2B5EF4-FFF2-40B4-BE49-F238E27FC236}">
                <a16:creationId xmlns:a16="http://schemas.microsoft.com/office/drawing/2014/main" id="{628AA354-0F7A-443B-8032-1F68FE9852C9}"/>
              </a:ext>
            </a:extLst>
          </p:cNvPr>
          <p:cNvSpPr/>
          <p:nvPr/>
        </p:nvSpPr>
        <p:spPr>
          <a:xfrm>
            <a:off x="342900" y="5920581"/>
            <a:ext cx="8458200" cy="365125"/>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en-US" sz="1600" i="1" dirty="0"/>
              <a:t>https://portal.ct.gov/DOH/DOH/Additional-program-pages/CDBG-SC-Grants-Management-Manual</a:t>
            </a:r>
          </a:p>
        </p:txBody>
      </p:sp>
      <p:sp>
        <p:nvSpPr>
          <p:cNvPr id="3" name="Date Placeholder 2">
            <a:extLst>
              <a:ext uri="{FF2B5EF4-FFF2-40B4-BE49-F238E27FC236}">
                <a16:creationId xmlns:a16="http://schemas.microsoft.com/office/drawing/2014/main" id="{F530D784-29B7-0629-A621-5E68E31D9CFB}"/>
              </a:ext>
            </a:extLst>
          </p:cNvPr>
          <p:cNvSpPr>
            <a:spLocks noGrp="1"/>
          </p:cNvSpPr>
          <p:nvPr>
            <p:ph type="dt" sz="half" idx="10"/>
          </p:nvPr>
        </p:nvSpPr>
        <p:spPr/>
        <p:txBody>
          <a:bodyPr/>
          <a:lstStyle/>
          <a:p>
            <a:r>
              <a:rPr lang="en-US" dirty="0"/>
              <a:t>Tuesday, June 2, 2026</a:t>
            </a:r>
          </a:p>
        </p:txBody>
      </p:sp>
      <p:sp>
        <p:nvSpPr>
          <p:cNvPr id="5" name="Footer Placeholder 4"/>
          <p:cNvSpPr>
            <a:spLocks noGrp="1"/>
          </p:cNvSpPr>
          <p:nvPr>
            <p:ph type="ftr" sz="quarter" idx="11"/>
          </p:nvPr>
        </p:nvSpPr>
        <p:spPr>
          <a:xfrm>
            <a:off x="3028950" y="6356351"/>
            <a:ext cx="29146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3</a:t>
            </a:fld>
            <a:endParaRPr lang="en-US"/>
          </a:p>
        </p:txBody>
      </p:sp>
    </p:spTree>
    <p:extLst>
      <p:ext uri="{BB962C8B-B14F-4D97-AF65-F5344CB8AC3E}">
        <p14:creationId xmlns:p14="http://schemas.microsoft.com/office/powerpoint/2010/main" val="329803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 uri="{C183D7F6-B498-43B3-948B-1728B52AA6E4}">
                <adec:decorative xmlns:adec="http://schemas.microsoft.com/office/drawing/2017/decorative" val="1"/>
              </a:ext>
            </a:extLst>
          </p:cNvPr>
          <p:cNvSpPr/>
          <p:nvPr/>
        </p:nvSpPr>
        <p:spPr>
          <a:xfrm flipH="1">
            <a:off x="3276600" y="188874"/>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3">
            <a:extLst>
              <a:ext uri="{FF2B5EF4-FFF2-40B4-BE49-F238E27FC236}">
                <a16:creationId xmlns:a16="http://schemas.microsoft.com/office/drawing/2014/main" id="{62EB0B34-5645-4FAA-9B2C-E77B85633E00}"/>
              </a:ext>
            </a:extLst>
          </p:cNvPr>
          <p:cNvSpPr txBox="1">
            <a:spLocks/>
          </p:cNvSpPr>
          <p:nvPr/>
        </p:nvSpPr>
        <p:spPr>
          <a:xfrm>
            <a:off x="70402" y="1027907"/>
            <a:ext cx="9073598" cy="47474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b="1" u="sng" dirty="0">
                <a:solidFill>
                  <a:schemeClr val="tx1"/>
                </a:solidFill>
                <a:latin typeface="Calibri" panose="020F0502020204030204" pitchFamily="34" charset="0"/>
              </a:rPr>
              <a:t>4.4 Site &amp; Building</a:t>
            </a:r>
          </a:p>
          <a:p>
            <a:pPr marL="0" indent="0" algn="ctr">
              <a:buNone/>
            </a:pPr>
            <a:r>
              <a:rPr lang="en-US" dirty="0">
                <a:solidFill>
                  <a:schemeClr val="tx1"/>
                </a:solidFill>
                <a:latin typeface="Calibri" panose="020F0502020204030204" pitchFamily="34" charset="0"/>
              </a:rPr>
              <a:t>Location Maps, Zoning, Flood Plain Maps </a:t>
            </a:r>
          </a:p>
          <a:p>
            <a:pPr marL="0" indent="0" algn="ctr">
              <a:buNone/>
            </a:pPr>
            <a:r>
              <a:rPr lang="en-US" sz="2300" b="1" dirty="0">
                <a:solidFill>
                  <a:srgbClr val="FFFF00"/>
                </a:solidFill>
                <a:latin typeface="Calibri" panose="020F0502020204030204" pitchFamily="34" charset="0"/>
              </a:rPr>
              <a:t>Environmental Site Assessments Phase I/II, Hazardous Materials Survey</a:t>
            </a:r>
          </a:p>
          <a:p>
            <a:pPr marL="0" indent="0" algn="ctr">
              <a:buNone/>
            </a:pPr>
            <a:r>
              <a:rPr lang="en-US" dirty="0">
                <a:solidFill>
                  <a:schemeClr val="tx1"/>
                </a:solidFill>
                <a:latin typeface="Calibri" panose="020F0502020204030204" pitchFamily="34" charset="0"/>
              </a:rPr>
              <a:t>State Historic Preservation Office Determination Letter</a:t>
            </a:r>
          </a:p>
          <a:p>
            <a:pPr marL="0" indent="0" algn="ctr">
              <a:buNone/>
            </a:pPr>
            <a:r>
              <a:rPr lang="en-US" dirty="0">
                <a:solidFill>
                  <a:schemeClr val="tx1"/>
                </a:solidFill>
                <a:latin typeface="Calibri" panose="020F0502020204030204" pitchFamily="34" charset="0"/>
              </a:rPr>
              <a:t>Capital Needs Assessment Report, Interior &amp; Exterior Photos</a:t>
            </a:r>
          </a:p>
          <a:p>
            <a:pPr marL="0" indent="0" algn="ctr">
              <a:buNone/>
            </a:pPr>
            <a:r>
              <a:rPr lang="en-US" dirty="0">
                <a:solidFill>
                  <a:schemeClr val="tx1"/>
                </a:solidFill>
                <a:latin typeface="Calibri" panose="020F0502020204030204" pitchFamily="34" charset="0"/>
              </a:rPr>
              <a:t>Planning &amp; Zoning &amp; Related Approvals</a:t>
            </a:r>
          </a:p>
          <a:p>
            <a:pPr marL="0" indent="0" algn="ctr">
              <a:buNone/>
            </a:pPr>
            <a:r>
              <a:rPr lang="en-US" b="1" u="sng" dirty="0">
                <a:solidFill>
                  <a:srgbClr val="FFFF00"/>
                </a:solidFill>
                <a:latin typeface="Calibri" panose="020F0502020204030204" pitchFamily="34" charset="0"/>
              </a:rPr>
              <a:t>4.5 Construction</a:t>
            </a:r>
            <a:r>
              <a:rPr lang="en-US" b="1" u="sng" dirty="0">
                <a:solidFill>
                  <a:schemeClr val="tx1"/>
                </a:solidFill>
                <a:latin typeface="Calibri" panose="020F0502020204030204" pitchFamily="34" charset="0"/>
              </a:rPr>
              <a:t> </a:t>
            </a:r>
          </a:p>
          <a:p>
            <a:pPr marL="0" indent="0" algn="ctr">
              <a:buNone/>
            </a:pPr>
            <a:r>
              <a:rPr lang="en-US" b="1" dirty="0">
                <a:solidFill>
                  <a:srgbClr val="FFFF00"/>
                </a:solidFill>
                <a:latin typeface="Calibri" panose="020F0502020204030204" pitchFamily="34" charset="0"/>
              </a:rPr>
              <a:t>90% Construction Drawings &amp; Specifications – Accessibility </a:t>
            </a:r>
          </a:p>
          <a:p>
            <a:pPr marL="0" indent="0" algn="ctr">
              <a:buNone/>
            </a:pPr>
            <a:r>
              <a:rPr lang="en-US" b="1" dirty="0">
                <a:solidFill>
                  <a:srgbClr val="FFFF00"/>
                </a:solidFill>
                <a:latin typeface="Calibri" panose="020F0502020204030204" pitchFamily="34" charset="0"/>
              </a:rPr>
              <a:t>Completed Project Development Budget &amp; Cost Estimate</a:t>
            </a:r>
          </a:p>
          <a:p>
            <a:pPr marL="0" indent="0" algn="ctr">
              <a:buNone/>
            </a:pPr>
            <a:r>
              <a:rPr lang="en-US" b="1" dirty="0">
                <a:solidFill>
                  <a:srgbClr val="FFFF00"/>
                </a:solidFill>
                <a:latin typeface="Calibri" panose="020F0502020204030204" pitchFamily="34" charset="0"/>
              </a:rPr>
              <a:t>Procurement Plans &amp; Contracts</a:t>
            </a:r>
          </a:p>
          <a:p>
            <a:pPr marL="0" indent="0" algn="ctr">
              <a:buNone/>
            </a:pPr>
            <a:r>
              <a:rPr lang="en-US" b="1" u="sng" dirty="0">
                <a:solidFill>
                  <a:srgbClr val="FFFF00"/>
                </a:solidFill>
                <a:latin typeface="Calibri" panose="020F0502020204030204" pitchFamily="34" charset="0"/>
              </a:rPr>
              <a:t>4.6 Energy Efficiency &amp; Green Building</a:t>
            </a:r>
          </a:p>
          <a:p>
            <a:pPr marL="0" indent="0" algn="ctr">
              <a:buNone/>
            </a:pPr>
            <a:endParaRPr lang="en-US" dirty="0">
              <a:solidFill>
                <a:srgbClr val="FFFF00"/>
              </a:solidFill>
              <a:latin typeface="Calibri" panose="020F0502020204030204" pitchFamily="34" charset="0"/>
            </a:endParaRPr>
          </a:p>
          <a:p>
            <a:pPr marL="0" indent="0" algn="ctr">
              <a:buNone/>
            </a:pPr>
            <a:endParaRPr lang="en-US" sz="3200" dirty="0">
              <a:solidFill>
                <a:schemeClr val="tx1"/>
              </a:solidFill>
              <a:latin typeface="Calibri" panose="020F0502020204030204" pitchFamily="34" charset="0"/>
            </a:endParaRPr>
          </a:p>
          <a:p>
            <a:pPr marL="0" indent="0" algn="ctr">
              <a:spcBef>
                <a:spcPts val="0"/>
              </a:spcBef>
              <a:buNone/>
            </a:pPr>
            <a:r>
              <a:rPr lang="en-US" dirty="0">
                <a:solidFill>
                  <a:schemeClr val="tx1"/>
                </a:solidFill>
                <a:latin typeface="Calibri" panose="020F0502020204030204" pitchFamily="34" charset="0"/>
              </a:rPr>
              <a:t>	</a:t>
            </a:r>
          </a:p>
          <a:p>
            <a:pPr marL="0" indent="0" algn="ctr">
              <a:spcBef>
                <a:spcPts val="0"/>
              </a:spcBef>
              <a:buNone/>
            </a:pPr>
            <a:endParaRPr lang="en-US" dirty="0">
              <a:solidFill>
                <a:schemeClr val="tx1"/>
              </a:solidFill>
              <a:latin typeface="Calibri" panose="020F0502020204030204" pitchFamily="34" charset="0"/>
            </a:endParaRPr>
          </a:p>
        </p:txBody>
      </p:sp>
      <p:sp>
        <p:nvSpPr>
          <p:cNvPr id="3" name="Title 2"/>
          <p:cNvSpPr>
            <a:spLocks noGrp="1"/>
          </p:cNvSpPr>
          <p:nvPr>
            <p:ph type="title"/>
          </p:nvPr>
        </p:nvSpPr>
        <p:spPr>
          <a:xfrm>
            <a:off x="304800" y="365126"/>
            <a:ext cx="8458200" cy="759973"/>
          </a:xfrm>
        </p:spPr>
        <p:txBody>
          <a:bodyPr anchor="t">
            <a:normAutofit/>
          </a:bodyPr>
          <a:lstStyle/>
          <a:p>
            <a:pPr algn="ctr"/>
            <a:r>
              <a:rPr lang="en-US" sz="4000" b="1" u="sng" dirty="0">
                <a:solidFill>
                  <a:schemeClr val="tx1"/>
                </a:solidFill>
                <a:latin typeface="Calibri" panose="020F0502020204030204" pitchFamily="34" charset="0"/>
              </a:rPr>
              <a:t>CDBG Technical Compliance, cont.</a:t>
            </a:r>
            <a:endParaRPr lang="en-US" sz="4000" u="sng" dirty="0">
              <a:latin typeface="Calibri" panose="020F0502020204030204" pitchFamily="34" charset="0"/>
            </a:endParaRPr>
          </a:p>
        </p:txBody>
      </p:sp>
      <p:sp>
        <p:nvSpPr>
          <p:cNvPr id="2" name="Date Placeholder 1"/>
          <p:cNvSpPr>
            <a:spLocks noGrp="1"/>
          </p:cNvSpPr>
          <p:nvPr>
            <p:ph type="dt" sz="half" idx="10"/>
          </p:nvPr>
        </p:nvSpPr>
        <p:spPr/>
        <p:txBody>
          <a:bodyPr/>
          <a:lstStyle/>
          <a:p>
            <a:r>
              <a:rPr lang="en-US" dirty="0"/>
              <a:t>Tuesday, June 2, 2026</a:t>
            </a:r>
          </a:p>
        </p:txBody>
      </p:sp>
      <p:sp>
        <p:nvSpPr>
          <p:cNvPr id="5" name="Footer Placeholder 4"/>
          <p:cNvSpPr>
            <a:spLocks noGrp="1"/>
          </p:cNvSpPr>
          <p:nvPr>
            <p:ph type="ftr" sz="quarter" idx="11"/>
          </p:nvPr>
        </p:nvSpPr>
        <p:spPr>
          <a:xfrm>
            <a:off x="3028950" y="6356351"/>
            <a:ext cx="29146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4</a:t>
            </a:fld>
            <a:endParaRPr lang="en-US"/>
          </a:p>
        </p:txBody>
      </p:sp>
      <p:sp>
        <p:nvSpPr>
          <p:cNvPr id="30" name="Rectangle 29">
            <a:extLst>
              <a:ext uri="{FF2B5EF4-FFF2-40B4-BE49-F238E27FC236}">
                <a16:creationId xmlns:a16="http://schemas.microsoft.com/office/drawing/2014/main" id="{628AA354-0F7A-443B-8032-1F68FE9852C9}"/>
              </a:ext>
            </a:extLst>
          </p:cNvPr>
          <p:cNvSpPr/>
          <p:nvPr/>
        </p:nvSpPr>
        <p:spPr>
          <a:xfrm>
            <a:off x="342900" y="5920581"/>
            <a:ext cx="8458200" cy="365125"/>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en-US" sz="1600" i="1" dirty="0"/>
              <a:t>https://portal.ct.gov/DOH/DOH/Additional-program-pages/CDBG-SC-Grants-Management-Manual</a:t>
            </a:r>
          </a:p>
        </p:txBody>
      </p:sp>
    </p:spTree>
    <p:extLst>
      <p:ext uri="{BB962C8B-B14F-4D97-AF65-F5344CB8AC3E}">
        <p14:creationId xmlns:p14="http://schemas.microsoft.com/office/powerpoint/2010/main" val="229910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 uri="{C183D7F6-B498-43B3-948B-1728B52AA6E4}">
                <adec:decorative xmlns:adec="http://schemas.microsoft.com/office/drawing/2017/decorative" val="1"/>
              </a:ext>
            </a:extLst>
          </p:cNvPr>
          <p:cNvSpPr/>
          <p:nvPr/>
        </p:nvSpPr>
        <p:spPr>
          <a:xfrm flipH="1">
            <a:off x="3276600" y="152400"/>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28650" y="365126"/>
            <a:ext cx="7886700" cy="654341"/>
          </a:xfrm>
        </p:spPr>
        <p:txBody>
          <a:bodyPr anchor="t">
            <a:normAutofit/>
          </a:bodyPr>
          <a:lstStyle/>
          <a:p>
            <a:pPr algn="ctr"/>
            <a:r>
              <a:rPr lang="en-US" sz="4000" b="1" u="sng" dirty="0">
                <a:solidFill>
                  <a:schemeClr val="tx1"/>
                </a:solidFill>
                <a:latin typeface="Calibri" panose="020F0502020204030204" pitchFamily="34" charset="0"/>
              </a:rPr>
              <a:t>Environmental</a:t>
            </a:r>
            <a:endParaRPr lang="en-US" sz="4000" u="sng" dirty="0">
              <a:latin typeface="Calibri" panose="020F0502020204030204" pitchFamily="34" charset="0"/>
            </a:endParaRPr>
          </a:p>
        </p:txBody>
      </p:sp>
      <p:sp>
        <p:nvSpPr>
          <p:cNvPr id="25" name="Content Placeholder 3">
            <a:extLst>
              <a:ext uri="{FF2B5EF4-FFF2-40B4-BE49-F238E27FC236}">
                <a16:creationId xmlns:a16="http://schemas.microsoft.com/office/drawing/2014/main" id="{7F049B4D-8675-4D30-B295-2B77A9CFC25A}"/>
              </a:ext>
            </a:extLst>
          </p:cNvPr>
          <p:cNvSpPr txBox="1">
            <a:spLocks/>
          </p:cNvSpPr>
          <p:nvPr/>
        </p:nvSpPr>
        <p:spPr>
          <a:xfrm>
            <a:off x="304800" y="1019468"/>
            <a:ext cx="8458199" cy="448016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200" dirty="0">
                <a:solidFill>
                  <a:schemeClr val="tx1"/>
                </a:solidFill>
                <a:latin typeface="Calibri" panose="020F0502020204030204" pitchFamily="34" charset="0"/>
              </a:rPr>
              <a:t>Environmental Site Assessments Phase I/II</a:t>
            </a:r>
          </a:p>
          <a:p>
            <a:pPr marL="0" indent="0" algn="ctr">
              <a:spcBef>
                <a:spcPts val="0"/>
              </a:spcBef>
              <a:buNone/>
            </a:pPr>
            <a:r>
              <a:rPr lang="en-US" dirty="0">
                <a:solidFill>
                  <a:schemeClr val="tx1"/>
                </a:solidFill>
                <a:latin typeface="Calibri" panose="020F0502020204030204" pitchFamily="34" charset="0"/>
              </a:rPr>
              <a:t>Records Review, Site Reconnaissance &amp; Observations, </a:t>
            </a:r>
          </a:p>
          <a:p>
            <a:pPr marL="0" indent="0" algn="ctr">
              <a:spcBef>
                <a:spcPts val="0"/>
              </a:spcBef>
              <a:buNone/>
            </a:pPr>
            <a:r>
              <a:rPr lang="en-US" dirty="0">
                <a:solidFill>
                  <a:schemeClr val="tx1"/>
                </a:solidFill>
                <a:latin typeface="Calibri" panose="020F0502020204030204" pitchFamily="34" charset="0"/>
              </a:rPr>
              <a:t>Summary of Findings, Areas of Concern, Recognized Environmental Conditions, Potential Release Areas </a:t>
            </a:r>
          </a:p>
          <a:p>
            <a:pPr marL="0" indent="0" algn="ctr">
              <a:buNone/>
            </a:pPr>
            <a:endParaRPr lang="en-US" sz="1100" dirty="0">
              <a:solidFill>
                <a:schemeClr val="tx1"/>
              </a:solidFill>
              <a:latin typeface="Calibri" panose="020F0502020204030204" pitchFamily="34" charset="0"/>
            </a:endParaRPr>
          </a:p>
          <a:p>
            <a:pPr marL="0" indent="0" algn="ctr">
              <a:buNone/>
            </a:pPr>
            <a:r>
              <a:rPr lang="en-US" sz="3200" dirty="0">
                <a:solidFill>
                  <a:schemeClr val="tx1"/>
                </a:solidFill>
                <a:latin typeface="Calibri" panose="020F0502020204030204" pitchFamily="34" charset="0"/>
              </a:rPr>
              <a:t>Hazardous Materials Survey</a:t>
            </a:r>
          </a:p>
          <a:p>
            <a:pPr marL="0" indent="0" algn="ctr">
              <a:spcBef>
                <a:spcPts val="0"/>
              </a:spcBef>
              <a:buNone/>
            </a:pPr>
            <a:r>
              <a:rPr lang="en-US" dirty="0">
                <a:solidFill>
                  <a:schemeClr val="tx1"/>
                </a:solidFill>
                <a:latin typeface="Calibri" panose="020F0502020204030204" pitchFamily="34" charset="0"/>
              </a:rPr>
              <a:t>	Lead-Based-Paint, Asbestos, Radon, Lead in Soil, Lead in Water, Polychlorinated Biphenyls (PCBs), Mercury, Universal Waste, Urea-Formaldehyde Foam Insulation (UFFI), Mold   </a:t>
            </a:r>
          </a:p>
          <a:p>
            <a:pPr marL="0" indent="0" algn="ctr">
              <a:spcBef>
                <a:spcPts val="0"/>
              </a:spcBef>
              <a:buNone/>
            </a:pPr>
            <a:endParaRPr lang="en-US" dirty="0">
              <a:solidFill>
                <a:schemeClr val="tx1"/>
              </a:solidFill>
              <a:latin typeface="Calibri" panose="020F0502020204030204" pitchFamily="34" charset="0"/>
            </a:endParaRPr>
          </a:p>
          <a:p>
            <a:pPr marL="0" indent="0" algn="ctr">
              <a:spcBef>
                <a:spcPts val="0"/>
              </a:spcBef>
              <a:buNone/>
            </a:pPr>
            <a:r>
              <a:rPr lang="en-US" dirty="0">
                <a:solidFill>
                  <a:schemeClr val="tx1"/>
                </a:solidFill>
                <a:latin typeface="Calibri" panose="020F0502020204030204" pitchFamily="34" charset="0"/>
              </a:rPr>
              <a:t>findings may require Remedial Action Plans, Soil Management Plans, Remediation and Abatement Plans, Specifications, and Costs</a:t>
            </a:r>
          </a:p>
          <a:p>
            <a:pPr marL="0" indent="0" algn="ctr">
              <a:spcBef>
                <a:spcPts val="0"/>
              </a:spcBef>
              <a:buNone/>
            </a:pPr>
            <a:endParaRPr lang="en-US" dirty="0">
              <a:solidFill>
                <a:schemeClr val="tx1"/>
              </a:solidFill>
              <a:latin typeface="Calibri" panose="020F0502020204030204" pitchFamily="34" charset="0"/>
            </a:endParaRPr>
          </a:p>
        </p:txBody>
      </p:sp>
      <p:grpSp>
        <p:nvGrpSpPr>
          <p:cNvPr id="11" name="Group 10">
            <a:extLst>
              <a:ext uri="{C183D7F6-B498-43B3-948B-1728B52AA6E4}">
                <adec:decorative xmlns:adec="http://schemas.microsoft.com/office/drawing/2017/decorative" val="1"/>
              </a:ext>
            </a:extLst>
          </p:cNvPr>
          <p:cNvGrpSpPr/>
          <p:nvPr/>
        </p:nvGrpSpPr>
        <p:grpSpPr>
          <a:xfrm>
            <a:off x="684145" y="5499636"/>
            <a:ext cx="9221853" cy="836172"/>
            <a:chOff x="673015" y="5171449"/>
            <a:chExt cx="2089322" cy="698033"/>
          </a:xfrm>
        </p:grpSpPr>
        <p:sp>
          <p:nvSpPr>
            <p:cNvPr id="12" name="Rectangle 11"/>
            <p:cNvSpPr/>
            <p:nvPr/>
          </p:nvSpPr>
          <p:spPr>
            <a:xfrm>
              <a:off x="673015" y="5171449"/>
              <a:ext cx="1786827" cy="698033"/>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13" name="TextBox 12"/>
            <p:cNvSpPr txBox="1"/>
            <p:nvPr/>
          </p:nvSpPr>
          <p:spPr>
            <a:xfrm>
              <a:off x="707918" y="5254553"/>
              <a:ext cx="2054419" cy="531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defTabSz="800100">
                <a:lnSpc>
                  <a:spcPct val="90000"/>
                </a:lnSpc>
                <a:spcBef>
                  <a:spcPct val="0"/>
                </a:spcBef>
              </a:pPr>
              <a:r>
                <a:rPr lang="en-US" sz="1600" b="1" i="1" dirty="0">
                  <a:latin typeface="Calibri" panose="020F0502020204030204" pitchFamily="34" charset="0"/>
                </a:rPr>
                <a:t>CDBG Handbook.  Basically CDBG State Chapter 13 Lead</a:t>
              </a:r>
              <a:endParaRPr lang="en-US" sz="1600" b="1" i="1" kern="1200" dirty="0">
                <a:latin typeface="Calibri" panose="020F0502020204030204" pitchFamily="34" charset="0"/>
              </a:endParaRPr>
            </a:p>
            <a:p>
              <a:pPr lvl="0" defTabSz="800100">
                <a:lnSpc>
                  <a:spcPct val="90000"/>
                </a:lnSpc>
                <a:spcBef>
                  <a:spcPct val="0"/>
                </a:spcBef>
              </a:pPr>
              <a:r>
                <a:rPr lang="en-US" sz="1600" b="1" i="1" kern="1200" dirty="0">
                  <a:latin typeface="Calibri" panose="020F0502020204030204" pitchFamily="34" charset="0"/>
                </a:rPr>
                <a:t>CHFA Environmental &amp; Hazardous Materials Review for joint funded projects</a:t>
              </a:r>
            </a:p>
          </p:txBody>
        </p:sp>
      </p:grpSp>
      <p:sp>
        <p:nvSpPr>
          <p:cNvPr id="2" name="Date Placeholder 1"/>
          <p:cNvSpPr>
            <a:spLocks noGrp="1"/>
          </p:cNvSpPr>
          <p:nvPr>
            <p:ph type="dt" sz="half" idx="10"/>
          </p:nvPr>
        </p:nvSpPr>
        <p:spPr/>
        <p:txBody>
          <a:bodyPr/>
          <a:lstStyle/>
          <a:p>
            <a:r>
              <a:rPr lang="en-US" dirty="0"/>
              <a:t>Tuesday, June 2, 2026</a:t>
            </a:r>
          </a:p>
        </p:txBody>
      </p:sp>
      <p:sp>
        <p:nvSpPr>
          <p:cNvPr id="5" name="Footer Placeholder 4"/>
          <p:cNvSpPr>
            <a:spLocks noGrp="1"/>
          </p:cNvSpPr>
          <p:nvPr>
            <p:ph type="ftr" sz="quarter" idx="11"/>
          </p:nvPr>
        </p:nvSpPr>
        <p:spPr>
          <a:xfrm>
            <a:off x="3048000" y="6356351"/>
            <a:ext cx="2914650" cy="365125"/>
          </a:xfrm>
        </p:spPr>
        <p:txBody>
          <a:bodyPr/>
          <a:lstStyle/>
          <a:p>
            <a:r>
              <a:rPr lang="en-US" dirty="0"/>
              <a:t>State of Connecticut - Department of Housing  Architectural &amp; Technical Services</a:t>
            </a:r>
          </a:p>
        </p:txBody>
      </p:sp>
      <p:sp>
        <p:nvSpPr>
          <p:cNvPr id="14" name="Slide Number Placeholder 5">
            <a:extLst>
              <a:ext uri="{FF2B5EF4-FFF2-40B4-BE49-F238E27FC236}">
                <a16:creationId xmlns:a16="http://schemas.microsoft.com/office/drawing/2014/main" id="{CA7A6923-C92A-4237-8416-16A2CCCD4861}"/>
              </a:ext>
            </a:extLst>
          </p:cNvPr>
          <p:cNvSpPr>
            <a:spLocks noGrp="1"/>
          </p:cNvSpPr>
          <p:nvPr>
            <p:ph type="sldNum" sz="quarter" idx="12"/>
          </p:nvPr>
        </p:nvSpPr>
        <p:spPr>
          <a:xfrm>
            <a:off x="6457950" y="6356351"/>
            <a:ext cx="2057400" cy="365125"/>
          </a:xfrm>
        </p:spPr>
        <p:txBody>
          <a:bodyPr/>
          <a:lstStyle/>
          <a:p>
            <a:fld id="{3489B89A-7CA7-48A1-A15F-076DC2382239}" type="slidenum">
              <a:rPr lang="en-US" smtClean="0"/>
              <a:t>5</a:t>
            </a:fld>
            <a:endParaRPr lang="en-US" dirty="0"/>
          </a:p>
        </p:txBody>
      </p:sp>
    </p:spTree>
    <p:extLst>
      <p:ext uri="{BB962C8B-B14F-4D97-AF65-F5344CB8AC3E}">
        <p14:creationId xmlns:p14="http://schemas.microsoft.com/office/powerpoint/2010/main" val="340014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62EB0B34-5645-4FAA-9B2C-E77B85633E00}"/>
              </a:ext>
              <a:ext uri="{C183D7F6-B498-43B3-948B-1728B52AA6E4}">
                <adec:decorative xmlns:adec="http://schemas.microsoft.com/office/drawing/2017/decorative" val="1"/>
              </a:ext>
            </a:extLst>
          </p:cNvPr>
          <p:cNvSpPr txBox="1">
            <a:spLocks/>
          </p:cNvSpPr>
          <p:nvPr/>
        </p:nvSpPr>
        <p:spPr>
          <a:xfrm>
            <a:off x="70402" y="1027907"/>
            <a:ext cx="9073598" cy="47474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US" dirty="0">
              <a:solidFill>
                <a:schemeClr val="tx1"/>
              </a:solidFill>
              <a:latin typeface="Calibri" panose="020F0502020204030204" pitchFamily="34" charset="0"/>
            </a:endParaRPr>
          </a:p>
          <a:p>
            <a:pPr marL="0" indent="0" algn="ctr">
              <a:buNone/>
            </a:pPr>
            <a:endParaRPr lang="en-US" sz="3200" dirty="0">
              <a:solidFill>
                <a:schemeClr val="tx1"/>
              </a:solidFill>
              <a:latin typeface="Calibri" panose="020F0502020204030204" pitchFamily="34" charset="0"/>
            </a:endParaRPr>
          </a:p>
          <a:p>
            <a:pPr marL="0" indent="0" algn="ctr">
              <a:spcBef>
                <a:spcPts val="0"/>
              </a:spcBef>
              <a:buNone/>
            </a:pPr>
            <a:r>
              <a:rPr lang="en-US" dirty="0">
                <a:solidFill>
                  <a:schemeClr val="tx1"/>
                </a:solidFill>
                <a:latin typeface="Calibri" panose="020F0502020204030204" pitchFamily="34" charset="0"/>
              </a:rPr>
              <a:t>	</a:t>
            </a:r>
          </a:p>
          <a:p>
            <a:pPr marL="0" indent="0" algn="ctr">
              <a:spcBef>
                <a:spcPts val="0"/>
              </a:spcBef>
              <a:buNone/>
            </a:pPr>
            <a:endParaRPr lang="en-US" dirty="0">
              <a:solidFill>
                <a:schemeClr val="tx1"/>
              </a:solidFill>
              <a:latin typeface="Calibri" panose="020F0502020204030204" pitchFamily="34" charset="0"/>
            </a:endParaRPr>
          </a:p>
        </p:txBody>
      </p:sp>
      <p:sp>
        <p:nvSpPr>
          <p:cNvPr id="24" name="Half Frame 23">
            <a:extLst>
              <a:ext uri="{FF2B5EF4-FFF2-40B4-BE49-F238E27FC236}">
                <a16:creationId xmlns:a16="http://schemas.microsoft.com/office/drawing/2014/main" id="{6B5A8B76-3ECA-42E6-930B-5AE0070369FF}"/>
              </a:ext>
              <a:ext uri="{C183D7F6-B498-43B3-948B-1728B52AA6E4}">
                <adec:decorative xmlns:adec="http://schemas.microsoft.com/office/drawing/2017/decorative" val="1"/>
              </a:ext>
            </a:extLst>
          </p:cNvPr>
          <p:cNvSpPr/>
          <p:nvPr/>
        </p:nvSpPr>
        <p:spPr>
          <a:xfrm flipH="1">
            <a:off x="3276600" y="136524"/>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04800" y="365126"/>
            <a:ext cx="8458200" cy="759973"/>
          </a:xfrm>
        </p:spPr>
        <p:txBody>
          <a:bodyPr anchor="t">
            <a:normAutofit/>
          </a:bodyPr>
          <a:lstStyle/>
          <a:p>
            <a:pPr algn="ctr"/>
            <a:r>
              <a:rPr lang="en-US" sz="4000" b="1" u="sng" dirty="0">
                <a:solidFill>
                  <a:schemeClr val="tx1"/>
                </a:solidFill>
                <a:latin typeface="Calibri" panose="020F0502020204030204" pitchFamily="34" charset="0"/>
              </a:rPr>
              <a:t>Construction Drawings &amp; Specifications</a:t>
            </a:r>
            <a:endParaRPr lang="en-US" sz="4000" u="sng" dirty="0">
              <a:latin typeface="Calibri" panose="020F0502020204030204" pitchFamily="34" charset="0"/>
            </a:endParaRPr>
          </a:p>
        </p:txBody>
      </p:sp>
      <p:sp>
        <p:nvSpPr>
          <p:cNvPr id="2" name="Date Placeholder 1"/>
          <p:cNvSpPr>
            <a:spLocks noGrp="1"/>
          </p:cNvSpPr>
          <p:nvPr>
            <p:ph type="dt" sz="half" idx="10"/>
          </p:nvPr>
        </p:nvSpPr>
        <p:spPr/>
        <p:txBody>
          <a:bodyPr/>
          <a:lstStyle/>
          <a:p>
            <a:r>
              <a:rPr lang="en-US" dirty="0"/>
              <a:t>Tuesday, June 2, 2026</a:t>
            </a:r>
          </a:p>
        </p:txBody>
      </p:sp>
      <p:sp>
        <p:nvSpPr>
          <p:cNvPr id="5" name="Footer Placeholder 4"/>
          <p:cNvSpPr>
            <a:spLocks noGrp="1"/>
          </p:cNvSpPr>
          <p:nvPr>
            <p:ph type="ftr" sz="quarter" idx="11"/>
          </p:nvPr>
        </p:nvSpPr>
        <p:spPr>
          <a:xfrm>
            <a:off x="3028950" y="6356351"/>
            <a:ext cx="29908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6</a:t>
            </a:fld>
            <a:endParaRPr lang="en-US"/>
          </a:p>
        </p:txBody>
      </p:sp>
      <p:sp>
        <p:nvSpPr>
          <p:cNvPr id="30" name="Rectangle 29">
            <a:extLst>
              <a:ext uri="{FF2B5EF4-FFF2-40B4-BE49-F238E27FC236}">
                <a16:creationId xmlns:a16="http://schemas.microsoft.com/office/drawing/2014/main" id="{628AA354-0F7A-443B-8032-1F68FE9852C9}"/>
              </a:ext>
            </a:extLst>
          </p:cNvPr>
          <p:cNvSpPr/>
          <p:nvPr/>
        </p:nvSpPr>
        <p:spPr>
          <a:xfrm>
            <a:off x="342900" y="5920581"/>
            <a:ext cx="8458200" cy="365125"/>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r>
              <a:rPr lang="en-US" sz="1600" i="1" dirty="0"/>
              <a:t>https://portal.ct.gov/DOH/DOH/Additional-program-pages/CDBG-SC-Grants-Management-Manual</a:t>
            </a:r>
          </a:p>
        </p:txBody>
      </p:sp>
      <p:pic>
        <p:nvPicPr>
          <p:cNvPr id="16" name="Picture 15">
            <a:extLst>
              <a:ext uri="{FF2B5EF4-FFF2-40B4-BE49-F238E27FC236}">
                <a16:creationId xmlns:a16="http://schemas.microsoft.com/office/drawing/2014/main" id="{A9FEADFF-A031-434D-A209-463C5D4DA4C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9517" y="1082605"/>
            <a:ext cx="3604915" cy="4622901"/>
          </a:xfrm>
          <a:prstGeom prst="rect">
            <a:avLst/>
          </a:prstGeom>
        </p:spPr>
      </p:pic>
      <p:pic>
        <p:nvPicPr>
          <p:cNvPr id="25" name="Picture 24">
            <a:extLst>
              <a:ext uri="{FF2B5EF4-FFF2-40B4-BE49-F238E27FC236}">
                <a16:creationId xmlns:a16="http://schemas.microsoft.com/office/drawing/2014/main" id="{C5884BCD-BEAB-41E2-B1EC-4B241809F6E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3634" b="4569"/>
          <a:stretch>
            <a:fillRect/>
          </a:stretch>
        </p:blipFill>
        <p:spPr>
          <a:xfrm>
            <a:off x="4931129" y="1082607"/>
            <a:ext cx="2955569" cy="3551228"/>
          </a:xfrm>
          <a:prstGeom prst="rect">
            <a:avLst/>
          </a:prstGeom>
        </p:spPr>
      </p:pic>
      <p:pic>
        <p:nvPicPr>
          <p:cNvPr id="7" name="Picture 6">
            <a:extLst>
              <a:ext uri="{FF2B5EF4-FFF2-40B4-BE49-F238E27FC236}">
                <a16:creationId xmlns:a16="http://schemas.microsoft.com/office/drawing/2014/main" id="{AE25B7FE-95C0-E4E2-19C5-79C67CDC526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4069" b="-12049"/>
          <a:stretch>
            <a:fillRect/>
          </a:stretch>
        </p:blipFill>
        <p:spPr>
          <a:xfrm>
            <a:off x="4931130" y="4704480"/>
            <a:ext cx="2955569" cy="1066800"/>
          </a:xfrm>
          <a:prstGeom prst="rect">
            <a:avLst/>
          </a:prstGeom>
        </p:spPr>
      </p:pic>
    </p:spTree>
    <p:extLst>
      <p:ext uri="{BB962C8B-B14F-4D97-AF65-F5344CB8AC3E}">
        <p14:creationId xmlns:p14="http://schemas.microsoft.com/office/powerpoint/2010/main" val="286951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 uri="{C183D7F6-B498-43B3-948B-1728B52AA6E4}">
                <adec:decorative xmlns:adec="http://schemas.microsoft.com/office/drawing/2017/decorative" val="1"/>
              </a:ext>
            </a:extLst>
          </p:cNvPr>
          <p:cNvSpPr/>
          <p:nvPr/>
        </p:nvSpPr>
        <p:spPr>
          <a:xfrm flipH="1">
            <a:off x="3276600" y="153780"/>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28650" y="365126"/>
            <a:ext cx="7886700" cy="658815"/>
          </a:xfrm>
        </p:spPr>
        <p:txBody>
          <a:bodyPr anchor="t">
            <a:normAutofit/>
          </a:bodyPr>
          <a:lstStyle/>
          <a:p>
            <a:pPr algn="ctr"/>
            <a:r>
              <a:rPr lang="en-US" sz="4000" b="1" u="sng" dirty="0">
                <a:solidFill>
                  <a:schemeClr val="tx1"/>
                </a:solidFill>
                <a:latin typeface="Calibri" panose="020F0502020204030204" pitchFamily="34" charset="0"/>
              </a:rPr>
              <a:t>Accessibility/Adaptability</a:t>
            </a:r>
            <a:endParaRPr lang="en-US" sz="4000" u="sng" dirty="0">
              <a:latin typeface="Calibri" panose="020F0502020204030204" pitchFamily="34" charset="0"/>
            </a:endParaRPr>
          </a:p>
        </p:txBody>
      </p:sp>
      <p:sp>
        <p:nvSpPr>
          <p:cNvPr id="10" name="Content Placeholder 3">
            <a:extLst>
              <a:ext uri="{FF2B5EF4-FFF2-40B4-BE49-F238E27FC236}">
                <a16:creationId xmlns:a16="http://schemas.microsoft.com/office/drawing/2014/main" id="{4CBC7DFD-F337-4C67-A434-6488452DDF03}"/>
              </a:ext>
            </a:extLst>
          </p:cNvPr>
          <p:cNvSpPr txBox="1">
            <a:spLocks/>
          </p:cNvSpPr>
          <p:nvPr/>
        </p:nvSpPr>
        <p:spPr>
          <a:xfrm>
            <a:off x="387626" y="1027907"/>
            <a:ext cx="8368748" cy="432360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spcBef>
                <a:spcPts val="0"/>
              </a:spcBef>
              <a:buNone/>
            </a:pPr>
            <a:r>
              <a:rPr lang="en-US" b="1" dirty="0"/>
              <a:t>Requirements for Federally Assisted Housing</a:t>
            </a:r>
          </a:p>
          <a:p>
            <a:pPr marL="0" indent="0" algn="ctr">
              <a:lnSpc>
                <a:spcPct val="100000"/>
              </a:lnSpc>
              <a:spcBef>
                <a:spcPts val="0"/>
              </a:spcBef>
              <a:buNone/>
            </a:pPr>
            <a:r>
              <a:rPr lang="en-US" b="1" dirty="0"/>
              <a:t>Section 504 Rehabilitation Act 1973</a:t>
            </a:r>
          </a:p>
          <a:p>
            <a:pPr marL="0" indent="0">
              <a:buNone/>
            </a:pPr>
            <a:r>
              <a:rPr lang="en-US" sz="1800" b="1" dirty="0">
                <a:solidFill>
                  <a:schemeClr val="tx1"/>
                </a:solidFill>
              </a:rPr>
              <a:t>New construction -  </a:t>
            </a:r>
            <a:r>
              <a:rPr lang="en-US" sz="1800" i="1" dirty="0">
                <a:solidFill>
                  <a:schemeClr val="tx1"/>
                </a:solidFill>
              </a:rPr>
              <a:t>housing developments with 5 or more units must design and construct 5 percent of the dwelling units in accordance with the </a:t>
            </a:r>
            <a:r>
              <a:rPr lang="en-US" sz="1800" i="1" dirty="0">
                <a:solidFill>
                  <a:schemeClr val="tx1"/>
                </a:solidFill>
                <a:hlinkClick r:id="rId2">
                  <a:extLst>
                    <a:ext uri="{A12FA001-AC4F-418D-AE19-62706E023703}">
                      <ahyp:hlinkClr xmlns:ahyp="http://schemas.microsoft.com/office/drawing/2018/hyperlinkcolor" val="tx"/>
                    </a:ext>
                  </a:extLst>
                </a:hlinkClick>
              </a:rPr>
              <a:t>Uniform Federal Accessibility Standards (UFAS)</a:t>
            </a:r>
            <a:r>
              <a:rPr lang="en-US" sz="1800" i="1" dirty="0">
                <a:solidFill>
                  <a:schemeClr val="tx1"/>
                </a:solidFill>
              </a:rPr>
              <a:t> or a stricter standard.   An additional 2 percent of the dwelling units, or at least one unit, whichever is greater, must be accessible for persons with hearing or visual disabilities (HVI). </a:t>
            </a:r>
          </a:p>
          <a:p>
            <a:pPr marL="0" indent="0">
              <a:buNone/>
            </a:pPr>
            <a:r>
              <a:rPr lang="en-US" sz="1800" b="1" dirty="0">
                <a:solidFill>
                  <a:schemeClr val="tx1"/>
                </a:solidFill>
                <a:latin typeface="Calibri" panose="020F0502020204030204" pitchFamily="34" charset="0"/>
              </a:rPr>
              <a:t>Substantial Renovation </a:t>
            </a:r>
            <a:r>
              <a:rPr lang="en-US" sz="1800" dirty="0">
                <a:solidFill>
                  <a:schemeClr val="tx1"/>
                </a:solidFill>
                <a:latin typeface="Calibri" panose="020F0502020204030204" pitchFamily="34" charset="0"/>
              </a:rPr>
              <a:t>– </a:t>
            </a:r>
            <a:r>
              <a:rPr lang="en-US" sz="1800" i="1" dirty="0">
                <a:solidFill>
                  <a:schemeClr val="tx1"/>
                </a:solidFill>
              </a:rPr>
              <a:t>If </a:t>
            </a:r>
            <a:r>
              <a:rPr lang="en-US" sz="1800" i="1" dirty="0">
                <a:solidFill>
                  <a:schemeClr val="tx1"/>
                </a:solidFill>
                <a:hlinkClick r:id="rId3">
                  <a:extLst>
                    <a:ext uri="{A12FA001-AC4F-418D-AE19-62706E023703}">
                      <ahyp:hlinkClr xmlns:ahyp="http://schemas.microsoft.com/office/drawing/2018/hyperlinkcolor" val="tx"/>
                    </a:ext>
                  </a:extLst>
                </a:hlinkClick>
              </a:rPr>
              <a:t>alterations</a:t>
            </a:r>
            <a:r>
              <a:rPr lang="en-US" sz="1800" i="1" dirty="0">
                <a:solidFill>
                  <a:schemeClr val="tx1"/>
                </a:solidFill>
              </a:rPr>
              <a:t> are undertaken to a project .. that has 15 or more units and the cost of the </a:t>
            </a:r>
            <a:r>
              <a:rPr lang="en-US" sz="1800" i="1" dirty="0">
                <a:solidFill>
                  <a:schemeClr val="tx1"/>
                </a:solidFill>
                <a:hlinkClick r:id="rId3">
                  <a:extLst>
                    <a:ext uri="{A12FA001-AC4F-418D-AE19-62706E023703}">
                      <ahyp:hlinkClr xmlns:ahyp="http://schemas.microsoft.com/office/drawing/2018/hyperlinkcolor" val="tx"/>
                    </a:ext>
                  </a:extLst>
                </a:hlinkClick>
              </a:rPr>
              <a:t>alterations</a:t>
            </a:r>
            <a:r>
              <a:rPr lang="en-US" sz="1800" i="1" dirty="0">
                <a:solidFill>
                  <a:schemeClr val="tx1"/>
                </a:solidFill>
              </a:rPr>
              <a:t> is 75 percent or more of the </a:t>
            </a:r>
            <a:r>
              <a:rPr lang="en-US" sz="1800" i="1" dirty="0">
                <a:solidFill>
                  <a:schemeClr val="tx1"/>
                </a:solidFill>
                <a:hlinkClick r:id="rId4">
                  <a:extLst>
                    <a:ext uri="{A12FA001-AC4F-418D-AE19-62706E023703}">
                      <ahyp:hlinkClr xmlns:ahyp="http://schemas.microsoft.com/office/drawing/2018/hyperlinkcolor" val="tx"/>
                    </a:ext>
                  </a:extLst>
                </a:hlinkClick>
              </a:rPr>
              <a:t>replacement cost of the completed facility</a:t>
            </a:r>
            <a:r>
              <a:rPr lang="en-US" sz="1800" i="1" dirty="0">
                <a:solidFill>
                  <a:schemeClr val="tx1"/>
                </a:solidFill>
              </a:rPr>
              <a:t>, then the provisions of </a:t>
            </a:r>
            <a:r>
              <a:rPr lang="en-US" sz="1800" i="1" dirty="0">
                <a:solidFill>
                  <a:schemeClr val="tx1"/>
                </a:solidFill>
                <a:hlinkClick r:id="rId5">
                  <a:extLst>
                    <a:ext uri="{A12FA001-AC4F-418D-AE19-62706E023703}">
                      <ahyp:hlinkClr xmlns:ahyp="http://schemas.microsoft.com/office/drawing/2018/hyperlinkcolor" val="tx"/>
                    </a:ext>
                  </a:extLst>
                </a:hlinkClick>
              </a:rPr>
              <a:t>§ 8.22</a:t>
            </a:r>
            <a:r>
              <a:rPr lang="en-US" sz="1800" i="1" dirty="0">
                <a:solidFill>
                  <a:schemeClr val="tx1"/>
                </a:solidFill>
              </a:rPr>
              <a:t> (new construction) shall apply.</a:t>
            </a:r>
            <a:endParaRPr lang="en-US" sz="1800" i="1" dirty="0">
              <a:solidFill>
                <a:schemeClr val="tx1"/>
              </a:solidFill>
              <a:latin typeface="Calibri" panose="020F0502020204030204" pitchFamily="34" charset="0"/>
            </a:endParaRPr>
          </a:p>
          <a:p>
            <a:pPr marL="0" indent="0">
              <a:buNone/>
            </a:pPr>
            <a:r>
              <a:rPr lang="en-US" sz="1800" b="1" dirty="0">
                <a:solidFill>
                  <a:schemeClr val="tx1"/>
                </a:solidFill>
                <a:latin typeface="Calibri" panose="020F0502020204030204" pitchFamily="34" charset="0"/>
              </a:rPr>
              <a:t>Other Renovation </a:t>
            </a:r>
            <a:r>
              <a:rPr lang="en-US" sz="1800" dirty="0">
                <a:solidFill>
                  <a:schemeClr val="tx1"/>
                </a:solidFill>
                <a:latin typeface="Calibri" panose="020F0502020204030204" pitchFamily="34" charset="0"/>
              </a:rPr>
              <a:t>- </a:t>
            </a:r>
            <a:r>
              <a:rPr lang="en-US" sz="1800" i="1" dirty="0">
                <a:solidFill>
                  <a:schemeClr val="tx1"/>
                </a:solidFill>
                <a:hlinkClick r:id="rId3">
                  <a:extLst>
                    <a:ext uri="{A12FA001-AC4F-418D-AE19-62706E023703}">
                      <ahyp:hlinkClr xmlns:ahyp="http://schemas.microsoft.com/office/drawing/2018/hyperlinkcolor" val="tx"/>
                    </a:ext>
                  </a:extLst>
                </a:hlinkClick>
              </a:rPr>
              <a:t>alterations</a:t>
            </a:r>
            <a:r>
              <a:rPr lang="en-US" sz="1800" i="1" dirty="0">
                <a:solidFill>
                  <a:schemeClr val="tx1"/>
                </a:solidFill>
              </a:rPr>
              <a:t> to dwelling units in a </a:t>
            </a:r>
            <a:r>
              <a:rPr lang="en-US" sz="1800" i="1" dirty="0">
                <a:solidFill>
                  <a:schemeClr val="tx1"/>
                </a:solidFill>
                <a:hlinkClick r:id="rId6">
                  <a:extLst>
                    <a:ext uri="{A12FA001-AC4F-418D-AE19-62706E023703}">
                      <ahyp:hlinkClr xmlns:ahyp="http://schemas.microsoft.com/office/drawing/2018/hyperlinkcolor" val="tx"/>
                    </a:ext>
                  </a:extLst>
                </a:hlinkClick>
              </a:rPr>
              <a:t>multifamily housing project</a:t>
            </a:r>
            <a:r>
              <a:rPr lang="en-US" sz="1800" i="1" dirty="0">
                <a:solidFill>
                  <a:schemeClr val="tx1"/>
                </a:solidFill>
              </a:rPr>
              <a:t> shall, to the maximum extent feasible, be made to be readily </a:t>
            </a:r>
            <a:r>
              <a:rPr lang="en-US" sz="1800" i="1" dirty="0">
                <a:solidFill>
                  <a:schemeClr val="tx1"/>
                </a:solidFill>
                <a:hlinkClick r:id="rId7">
                  <a:extLst>
                    <a:ext uri="{A12FA001-AC4F-418D-AE19-62706E023703}">
                      <ahyp:hlinkClr xmlns:ahyp="http://schemas.microsoft.com/office/drawing/2018/hyperlinkcolor" val="tx"/>
                    </a:ext>
                  </a:extLst>
                </a:hlinkClick>
              </a:rPr>
              <a:t>accessible</a:t>
            </a:r>
            <a:r>
              <a:rPr lang="en-US" sz="1800" i="1" dirty="0">
                <a:solidFill>
                  <a:schemeClr val="tx1"/>
                </a:solidFill>
              </a:rPr>
              <a:t> to and usable by individuals with handicaps. If </a:t>
            </a:r>
            <a:r>
              <a:rPr lang="en-US" sz="1800" i="1" dirty="0">
                <a:solidFill>
                  <a:schemeClr val="tx1"/>
                </a:solidFill>
                <a:hlinkClick r:id="rId3">
                  <a:extLst>
                    <a:ext uri="{A12FA001-AC4F-418D-AE19-62706E023703}">
                      <ahyp:hlinkClr xmlns:ahyp="http://schemas.microsoft.com/office/drawing/2018/hyperlinkcolor" val="tx"/>
                    </a:ext>
                  </a:extLst>
                </a:hlinkClick>
              </a:rPr>
              <a:t>alterations</a:t>
            </a:r>
            <a:r>
              <a:rPr lang="en-US" sz="1800" i="1" dirty="0">
                <a:solidFill>
                  <a:schemeClr val="tx1"/>
                </a:solidFill>
              </a:rPr>
              <a:t> of single elements or spaces of a dwelling unit, when considered together, amount to an </a:t>
            </a:r>
            <a:r>
              <a:rPr lang="en-US" sz="1800" i="1" dirty="0">
                <a:solidFill>
                  <a:schemeClr val="tx1"/>
                </a:solidFill>
                <a:hlinkClick r:id="rId3">
                  <a:extLst>
                    <a:ext uri="{A12FA001-AC4F-418D-AE19-62706E023703}">
                      <ahyp:hlinkClr xmlns:ahyp="http://schemas.microsoft.com/office/drawing/2018/hyperlinkcolor" val="tx"/>
                    </a:ext>
                  </a:extLst>
                </a:hlinkClick>
              </a:rPr>
              <a:t>alteration</a:t>
            </a:r>
            <a:r>
              <a:rPr lang="en-US" sz="1800" i="1" dirty="0">
                <a:solidFill>
                  <a:schemeClr val="tx1"/>
                </a:solidFill>
              </a:rPr>
              <a:t> of a dwelling unit, the entire dwelling unit shall be made </a:t>
            </a:r>
            <a:r>
              <a:rPr lang="en-US" sz="1800" i="1" dirty="0">
                <a:solidFill>
                  <a:schemeClr val="tx1"/>
                </a:solidFill>
                <a:hlinkClick r:id="rId7">
                  <a:extLst>
                    <a:ext uri="{A12FA001-AC4F-418D-AE19-62706E023703}">
                      <ahyp:hlinkClr xmlns:ahyp="http://schemas.microsoft.com/office/drawing/2018/hyperlinkcolor" val="tx"/>
                    </a:ext>
                  </a:extLst>
                </a:hlinkClick>
              </a:rPr>
              <a:t>accessible</a:t>
            </a:r>
            <a:r>
              <a:rPr lang="en-US" sz="1800" i="1" dirty="0">
                <a:solidFill>
                  <a:schemeClr val="tx1"/>
                </a:solidFill>
              </a:rPr>
              <a:t>…</a:t>
            </a:r>
            <a:endParaRPr lang="en-US" sz="1800" i="1" dirty="0">
              <a:solidFill>
                <a:schemeClr val="tx1"/>
              </a:solidFill>
              <a:latin typeface="Calibri" panose="020F0502020204030204" pitchFamily="34" charset="0"/>
            </a:endParaRPr>
          </a:p>
        </p:txBody>
      </p:sp>
      <p:sp>
        <p:nvSpPr>
          <p:cNvPr id="30" name="Rectangle 29">
            <a:extLst>
              <a:ext uri="{FF2B5EF4-FFF2-40B4-BE49-F238E27FC236}">
                <a16:creationId xmlns:a16="http://schemas.microsoft.com/office/drawing/2014/main" id="{628AA354-0F7A-443B-8032-1F68FE9852C9}"/>
              </a:ext>
              <a:ext uri="{C183D7F6-B498-43B3-948B-1728B52AA6E4}">
                <adec:decorative xmlns:adec="http://schemas.microsoft.com/office/drawing/2017/decorative" val="1"/>
              </a:ext>
            </a:extLst>
          </p:cNvPr>
          <p:cNvSpPr/>
          <p:nvPr/>
        </p:nvSpPr>
        <p:spPr>
          <a:xfrm>
            <a:off x="762000" y="5627913"/>
            <a:ext cx="7886700" cy="724472"/>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8" name="TextBox 7">
            <a:extLst>
              <a:ext uri="{FF2B5EF4-FFF2-40B4-BE49-F238E27FC236}">
                <a16:creationId xmlns:a16="http://schemas.microsoft.com/office/drawing/2014/main" id="{74856FE4-13F3-4681-A93D-7530FE451B10}"/>
              </a:ext>
            </a:extLst>
          </p:cNvPr>
          <p:cNvSpPr txBox="1"/>
          <p:nvPr/>
        </p:nvSpPr>
        <p:spPr>
          <a:xfrm>
            <a:off x="914400" y="5627913"/>
            <a:ext cx="9067798" cy="7135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defPPr>
              <a:defRPr lang="en-US"/>
            </a:defPPr>
            <a:lvl1pPr lvl="0" defTabSz="800100">
              <a:lnSpc>
                <a:spcPct val="90000"/>
              </a:lnSpc>
              <a:spcBef>
                <a:spcPct val="0"/>
              </a:spcBef>
              <a:defRPr b="1" i="1">
                <a:latin typeface="Calibri" panose="020F0502020204030204" pitchFamily="34" charset="0"/>
              </a:defRPr>
            </a:lvl1pPr>
          </a:lstStyle>
          <a:p>
            <a:r>
              <a:rPr lang="en-US" sz="1600" dirty="0">
                <a:hlinkClick r:id="rId8"/>
              </a:rPr>
              <a:t>www.hud.gov/program_offices/fair_housing_equal_opp/disabilities/accessibility</a:t>
            </a:r>
            <a:endParaRPr lang="en-US" sz="1600" dirty="0"/>
          </a:p>
          <a:p>
            <a:r>
              <a:rPr lang="en-US" sz="1400" dirty="0"/>
              <a:t>24 CFR Part 8.23 Alterations of existing housing</a:t>
            </a:r>
          </a:p>
          <a:p>
            <a:r>
              <a:rPr lang="en-US" sz="1400" dirty="0"/>
              <a:t>Also including CT State Building Code, IBC, IEBC Model Codes, and ANSI 2017 ICC A117 as amended.</a:t>
            </a:r>
          </a:p>
        </p:txBody>
      </p:sp>
      <p:sp>
        <p:nvSpPr>
          <p:cNvPr id="2" name="Date Placeholder 1"/>
          <p:cNvSpPr>
            <a:spLocks noGrp="1"/>
          </p:cNvSpPr>
          <p:nvPr>
            <p:ph type="dt" sz="half" idx="10"/>
          </p:nvPr>
        </p:nvSpPr>
        <p:spPr/>
        <p:txBody>
          <a:bodyPr/>
          <a:lstStyle/>
          <a:p>
            <a:r>
              <a:rPr lang="en-US" dirty="0"/>
              <a:t>Tuesday, June 2, 2026</a:t>
            </a:r>
          </a:p>
        </p:txBody>
      </p:sp>
      <p:sp>
        <p:nvSpPr>
          <p:cNvPr id="5" name="Footer Placeholder 4"/>
          <p:cNvSpPr>
            <a:spLocks noGrp="1"/>
          </p:cNvSpPr>
          <p:nvPr>
            <p:ph type="ftr" sz="quarter" idx="11"/>
          </p:nvPr>
        </p:nvSpPr>
        <p:spPr>
          <a:xfrm>
            <a:off x="3028950" y="6356351"/>
            <a:ext cx="29908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7</a:t>
            </a:fld>
            <a:endParaRPr lang="en-US"/>
          </a:p>
        </p:txBody>
      </p:sp>
    </p:spTree>
    <p:extLst>
      <p:ext uri="{BB962C8B-B14F-4D97-AF65-F5344CB8AC3E}">
        <p14:creationId xmlns:p14="http://schemas.microsoft.com/office/powerpoint/2010/main" val="88330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 uri="{C183D7F6-B498-43B3-948B-1728B52AA6E4}">
                <adec:decorative xmlns:adec="http://schemas.microsoft.com/office/drawing/2017/decorative" val="1"/>
              </a:ext>
            </a:extLst>
          </p:cNvPr>
          <p:cNvSpPr/>
          <p:nvPr/>
        </p:nvSpPr>
        <p:spPr>
          <a:xfrm flipH="1">
            <a:off x="3276600" y="132261"/>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28650" y="365127"/>
            <a:ext cx="7886700" cy="672456"/>
          </a:xfrm>
        </p:spPr>
        <p:txBody>
          <a:bodyPr anchor="t">
            <a:normAutofit/>
          </a:bodyPr>
          <a:lstStyle/>
          <a:p>
            <a:pPr algn="ctr"/>
            <a:r>
              <a:rPr lang="en-US" sz="4000" b="1" u="sng" dirty="0">
                <a:solidFill>
                  <a:schemeClr val="tx1"/>
                </a:solidFill>
                <a:latin typeface="Calibri" panose="020F0502020204030204" pitchFamily="34" charset="0"/>
              </a:rPr>
              <a:t>Accessible Routes</a:t>
            </a:r>
            <a:endParaRPr lang="en-US" sz="4000" u="sng" dirty="0">
              <a:solidFill>
                <a:schemeClr val="tx1"/>
              </a:solidFill>
              <a:latin typeface="Calibri" panose="020F0502020204030204" pitchFamily="34" charset="0"/>
            </a:endParaRPr>
          </a:p>
        </p:txBody>
      </p:sp>
      <p:pic>
        <p:nvPicPr>
          <p:cNvPr id="8" name="Picture 7">
            <a:extLst>
              <a:ext uri="{FF2B5EF4-FFF2-40B4-BE49-F238E27FC236}">
                <a16:creationId xmlns:a16="http://schemas.microsoft.com/office/drawing/2014/main" id="{1B8D71F9-EBB1-4F71-A29C-8DCE3C5FA35A}"/>
              </a:ext>
              <a:ext uri="{C183D7F6-B498-43B3-948B-1728B52AA6E4}">
                <adec:decorative xmlns:adec="http://schemas.microsoft.com/office/drawing/2017/decorative" val="1"/>
              </a:ext>
            </a:extLst>
          </p:cNvPr>
          <p:cNvPicPr>
            <a:picLocks noChangeAspect="1"/>
          </p:cNvPicPr>
          <p:nvPr/>
        </p:nvPicPr>
        <p:blipFill>
          <a:blip r:embed="rId2"/>
          <a:srcRect l="2958" t="2238" r="2958" b="2223"/>
          <a:stretch>
            <a:fillRect/>
          </a:stretch>
        </p:blipFill>
        <p:spPr>
          <a:xfrm>
            <a:off x="684414" y="901785"/>
            <a:ext cx="7830936" cy="5270415"/>
          </a:xfrm>
          <a:prstGeom prst="rect">
            <a:avLst/>
          </a:prstGeom>
        </p:spPr>
      </p:pic>
      <p:sp>
        <p:nvSpPr>
          <p:cNvPr id="2" name="Date Placeholder 1"/>
          <p:cNvSpPr>
            <a:spLocks noGrp="1"/>
          </p:cNvSpPr>
          <p:nvPr>
            <p:ph type="dt" sz="half" idx="10"/>
          </p:nvPr>
        </p:nvSpPr>
        <p:spPr/>
        <p:txBody>
          <a:bodyPr/>
          <a:lstStyle/>
          <a:p>
            <a:r>
              <a:rPr lang="en-US" dirty="0"/>
              <a:t>Tuesday, June 2, 2026</a:t>
            </a:r>
          </a:p>
        </p:txBody>
      </p:sp>
      <p:sp>
        <p:nvSpPr>
          <p:cNvPr id="30" name="Rectangle 29">
            <a:extLst>
              <a:ext uri="{FF2B5EF4-FFF2-40B4-BE49-F238E27FC236}">
                <a16:creationId xmlns:a16="http://schemas.microsoft.com/office/drawing/2014/main" id="{628AA354-0F7A-443B-8032-1F68FE9852C9}"/>
              </a:ext>
              <a:ext uri="{C183D7F6-B498-43B3-948B-1728B52AA6E4}">
                <adec:decorative xmlns:adec="http://schemas.microsoft.com/office/drawing/2017/decorative" val="1"/>
              </a:ext>
            </a:extLst>
          </p:cNvPr>
          <p:cNvSpPr/>
          <p:nvPr/>
        </p:nvSpPr>
        <p:spPr>
          <a:xfrm>
            <a:off x="684414" y="6196052"/>
            <a:ext cx="7830936" cy="204747"/>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2" name="TextBox 21">
            <a:extLst>
              <a:ext uri="{FF2B5EF4-FFF2-40B4-BE49-F238E27FC236}">
                <a16:creationId xmlns:a16="http://schemas.microsoft.com/office/drawing/2014/main" id="{2805BD09-A185-4BE6-BB01-F73EC2505CB5}"/>
              </a:ext>
            </a:extLst>
          </p:cNvPr>
          <p:cNvSpPr txBox="1"/>
          <p:nvPr/>
        </p:nvSpPr>
        <p:spPr>
          <a:xfrm>
            <a:off x="838200" y="6111875"/>
            <a:ext cx="2590800" cy="3651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defPPr>
              <a:defRPr lang="en-US"/>
            </a:defPPr>
            <a:lvl1pPr lvl="0" defTabSz="800100">
              <a:lnSpc>
                <a:spcPct val="90000"/>
              </a:lnSpc>
              <a:spcBef>
                <a:spcPct val="0"/>
              </a:spcBef>
              <a:defRPr b="1" i="1">
                <a:latin typeface="Calibri" panose="020F0502020204030204" pitchFamily="34" charset="0"/>
              </a:defRPr>
            </a:lvl1pPr>
          </a:lstStyle>
          <a:p>
            <a:r>
              <a:rPr lang="en-US" sz="1200" dirty="0"/>
              <a:t>Thank you to QA+M Architecture</a:t>
            </a:r>
          </a:p>
        </p:txBody>
      </p:sp>
      <p:sp>
        <p:nvSpPr>
          <p:cNvPr id="5" name="Footer Placeholder 4"/>
          <p:cNvSpPr>
            <a:spLocks noGrp="1"/>
          </p:cNvSpPr>
          <p:nvPr>
            <p:ph type="ftr" sz="quarter" idx="11"/>
          </p:nvPr>
        </p:nvSpPr>
        <p:spPr>
          <a:xfrm>
            <a:off x="3028950" y="6356351"/>
            <a:ext cx="29908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8</a:t>
            </a:fld>
            <a:endParaRPr lang="en-US"/>
          </a:p>
        </p:txBody>
      </p:sp>
    </p:spTree>
    <p:extLst>
      <p:ext uri="{BB962C8B-B14F-4D97-AF65-F5344CB8AC3E}">
        <p14:creationId xmlns:p14="http://schemas.microsoft.com/office/powerpoint/2010/main" val="174101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Half Frame 23">
            <a:extLst>
              <a:ext uri="{FF2B5EF4-FFF2-40B4-BE49-F238E27FC236}">
                <a16:creationId xmlns:a16="http://schemas.microsoft.com/office/drawing/2014/main" id="{6B5A8B76-3ECA-42E6-930B-5AE0070369FF}"/>
              </a:ext>
              <a:ext uri="{C183D7F6-B498-43B3-948B-1728B52AA6E4}">
                <adec:decorative xmlns:adec="http://schemas.microsoft.com/office/drawing/2017/decorative" val="1"/>
              </a:ext>
            </a:extLst>
          </p:cNvPr>
          <p:cNvSpPr/>
          <p:nvPr/>
        </p:nvSpPr>
        <p:spPr>
          <a:xfrm flipH="1">
            <a:off x="3276600" y="142098"/>
            <a:ext cx="5715000" cy="5830926"/>
          </a:xfrm>
          <a:prstGeom prst="halfFrame">
            <a:avLst/>
          </a:prstGeom>
          <a:solidFill>
            <a:schemeClr val="accent1">
              <a:lumMod val="75000"/>
              <a:alpha val="25000"/>
            </a:schemeClr>
          </a:solidFill>
          <a:ln>
            <a:solidFill>
              <a:schemeClr val="accent1">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28650" y="365127"/>
            <a:ext cx="7886700" cy="672456"/>
          </a:xfrm>
        </p:spPr>
        <p:txBody>
          <a:bodyPr anchor="t">
            <a:normAutofit/>
          </a:bodyPr>
          <a:lstStyle/>
          <a:p>
            <a:pPr algn="ctr"/>
            <a:r>
              <a:rPr lang="en-US" sz="4000" b="1" u="sng" dirty="0">
                <a:solidFill>
                  <a:schemeClr val="tx1"/>
                </a:solidFill>
                <a:latin typeface="Calibri" panose="020F0502020204030204" pitchFamily="34" charset="0"/>
              </a:rPr>
              <a:t>UFAS/TYPE A Adaptable Units</a:t>
            </a:r>
            <a:endParaRPr lang="en-US" sz="4000" u="sng" dirty="0">
              <a:latin typeface="Calibri" panose="020F0502020204030204" pitchFamily="34" charset="0"/>
            </a:endParaRPr>
          </a:p>
        </p:txBody>
      </p:sp>
      <p:sp>
        <p:nvSpPr>
          <p:cNvPr id="2" name="Date Placeholder 1"/>
          <p:cNvSpPr>
            <a:spLocks noGrp="1"/>
          </p:cNvSpPr>
          <p:nvPr>
            <p:ph type="dt" sz="half" idx="10"/>
          </p:nvPr>
        </p:nvSpPr>
        <p:spPr/>
        <p:txBody>
          <a:bodyPr/>
          <a:lstStyle/>
          <a:p>
            <a:r>
              <a:rPr lang="en-US" dirty="0"/>
              <a:t>Tuesday, June 2, 2026</a:t>
            </a:r>
          </a:p>
        </p:txBody>
      </p:sp>
      <p:sp>
        <p:nvSpPr>
          <p:cNvPr id="5" name="Footer Placeholder 4"/>
          <p:cNvSpPr>
            <a:spLocks noGrp="1"/>
          </p:cNvSpPr>
          <p:nvPr>
            <p:ph type="ftr" sz="quarter" idx="11"/>
          </p:nvPr>
        </p:nvSpPr>
        <p:spPr>
          <a:xfrm>
            <a:off x="3028950" y="6356351"/>
            <a:ext cx="2990850" cy="365125"/>
          </a:xfrm>
        </p:spPr>
        <p:txBody>
          <a:bodyPr/>
          <a:lstStyle/>
          <a:p>
            <a:r>
              <a:rPr lang="en-US" dirty="0"/>
              <a:t>State of Connecticut - Department of Housing  Architectural &amp; Technical Services</a:t>
            </a:r>
          </a:p>
        </p:txBody>
      </p:sp>
      <p:sp>
        <p:nvSpPr>
          <p:cNvPr id="6" name="Slide Number Placeholder 5"/>
          <p:cNvSpPr>
            <a:spLocks noGrp="1"/>
          </p:cNvSpPr>
          <p:nvPr>
            <p:ph type="sldNum" sz="quarter" idx="12"/>
          </p:nvPr>
        </p:nvSpPr>
        <p:spPr/>
        <p:txBody>
          <a:bodyPr/>
          <a:lstStyle/>
          <a:p>
            <a:fld id="{3489B89A-7CA7-48A1-A15F-076DC2382239}" type="slidenum">
              <a:rPr lang="en-US" smtClean="0"/>
              <a:t>9</a:t>
            </a:fld>
            <a:endParaRPr lang="en-US"/>
          </a:p>
        </p:txBody>
      </p:sp>
      <p:sp>
        <p:nvSpPr>
          <p:cNvPr id="30" name="Rectangle 29">
            <a:extLst>
              <a:ext uri="{FF2B5EF4-FFF2-40B4-BE49-F238E27FC236}">
                <a16:creationId xmlns:a16="http://schemas.microsoft.com/office/drawing/2014/main" id="{628AA354-0F7A-443B-8032-1F68FE9852C9}"/>
              </a:ext>
              <a:ext uri="{C183D7F6-B498-43B3-948B-1728B52AA6E4}">
                <adec:decorative xmlns:adec="http://schemas.microsoft.com/office/drawing/2017/decorative" val="1"/>
              </a:ext>
            </a:extLst>
          </p:cNvPr>
          <p:cNvSpPr/>
          <p:nvPr/>
        </p:nvSpPr>
        <p:spPr>
          <a:xfrm>
            <a:off x="684414" y="5979091"/>
            <a:ext cx="7886700" cy="365125"/>
          </a:xfrm>
          <a:prstGeom prst="rect">
            <a:avLst/>
          </a:prstGeom>
          <a:solidFill>
            <a:srgbClr val="0070C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pic>
        <p:nvPicPr>
          <p:cNvPr id="4" name="Picture 3">
            <a:extLst>
              <a:ext uri="{FF2B5EF4-FFF2-40B4-BE49-F238E27FC236}">
                <a16:creationId xmlns:a16="http://schemas.microsoft.com/office/drawing/2014/main" id="{D9FBFDFB-8E0E-4E4E-9F0D-6E9B7604BF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1814" y="1125366"/>
            <a:ext cx="3870286" cy="4512756"/>
          </a:xfrm>
          <a:prstGeom prst="rect">
            <a:avLst/>
          </a:prstGeom>
        </p:spPr>
      </p:pic>
      <p:pic>
        <p:nvPicPr>
          <p:cNvPr id="9" name="Picture 8">
            <a:extLst>
              <a:ext uri="{FF2B5EF4-FFF2-40B4-BE49-F238E27FC236}">
                <a16:creationId xmlns:a16="http://schemas.microsoft.com/office/drawing/2014/main" id="{447BBB81-584A-4AE4-8AC6-E23A1D3D7B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50849" y="1125365"/>
            <a:ext cx="1656015" cy="1729022"/>
          </a:xfrm>
          <a:prstGeom prst="rect">
            <a:avLst/>
          </a:prstGeom>
        </p:spPr>
      </p:pic>
      <p:pic>
        <p:nvPicPr>
          <p:cNvPr id="12" name="Picture 11">
            <a:extLst>
              <a:ext uri="{FF2B5EF4-FFF2-40B4-BE49-F238E27FC236}">
                <a16:creationId xmlns:a16="http://schemas.microsoft.com/office/drawing/2014/main" id="{E589978A-1B84-444A-B9C2-F04744B4232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84806" y="1125365"/>
            <a:ext cx="1788184" cy="4518145"/>
          </a:xfrm>
          <a:prstGeom prst="rect">
            <a:avLst/>
          </a:prstGeom>
        </p:spPr>
      </p:pic>
      <p:sp>
        <p:nvSpPr>
          <p:cNvPr id="15" name="TextBox 14">
            <a:extLst>
              <a:ext uri="{FF2B5EF4-FFF2-40B4-BE49-F238E27FC236}">
                <a16:creationId xmlns:a16="http://schemas.microsoft.com/office/drawing/2014/main" id="{64F9E98D-4822-44C2-8BA3-40544D5EE8D6}"/>
              </a:ext>
            </a:extLst>
          </p:cNvPr>
          <p:cNvSpPr txBox="1"/>
          <p:nvPr/>
        </p:nvSpPr>
        <p:spPr>
          <a:xfrm>
            <a:off x="727907" y="5951373"/>
            <a:ext cx="7820050" cy="462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pPr>
            <a:r>
              <a:rPr lang="en-US" sz="1600" b="1" i="1" kern="1200" dirty="0">
                <a:latin typeface="Calibri" panose="020F0502020204030204" pitchFamily="34" charset="0"/>
              </a:rPr>
              <a:t>UFAS (Section 504) Dwelling Units are similar to ANSI Chapter 11 - Type A – Adaptable Units</a:t>
            </a:r>
          </a:p>
        </p:txBody>
      </p:sp>
      <p:pic>
        <p:nvPicPr>
          <p:cNvPr id="14" name="Picture 13">
            <a:extLst>
              <a:ext uri="{FF2B5EF4-FFF2-40B4-BE49-F238E27FC236}">
                <a16:creationId xmlns:a16="http://schemas.microsoft.com/office/drawing/2014/main" id="{FCB17752-976F-403B-B35C-96E0B7495D94}"/>
              </a:ext>
              <a:ext uri="{C183D7F6-B498-43B3-948B-1728B52AA6E4}">
                <adec:decorative xmlns:adec="http://schemas.microsoft.com/office/drawing/2017/decorative" val="1"/>
              </a:ext>
            </a:extLst>
          </p:cNvPr>
          <p:cNvPicPr>
            <a:picLocks noChangeAspect="1"/>
          </p:cNvPicPr>
          <p:nvPr/>
        </p:nvPicPr>
        <p:blipFill rotWithShape="1">
          <a:blip r:embed="rId5"/>
          <a:srcRect r="10119" b="22377"/>
          <a:stretch/>
        </p:blipFill>
        <p:spPr>
          <a:xfrm>
            <a:off x="6750849" y="2883344"/>
            <a:ext cx="1656015" cy="1519535"/>
          </a:xfrm>
          <a:prstGeom prst="rect">
            <a:avLst/>
          </a:prstGeom>
        </p:spPr>
      </p:pic>
      <p:pic>
        <p:nvPicPr>
          <p:cNvPr id="16" name="Picture 15">
            <a:extLst>
              <a:ext uri="{FF2B5EF4-FFF2-40B4-BE49-F238E27FC236}">
                <a16:creationId xmlns:a16="http://schemas.microsoft.com/office/drawing/2014/main" id="{BC91E0EF-B802-460A-8E1A-69CE7EA64E1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733875" y="4445157"/>
            <a:ext cx="1672989" cy="1198353"/>
          </a:xfrm>
          <a:prstGeom prst="rect">
            <a:avLst/>
          </a:prstGeom>
        </p:spPr>
      </p:pic>
      <p:sp>
        <p:nvSpPr>
          <p:cNvPr id="19" name="TextBox 18">
            <a:extLst>
              <a:ext uri="{FF2B5EF4-FFF2-40B4-BE49-F238E27FC236}">
                <a16:creationId xmlns:a16="http://schemas.microsoft.com/office/drawing/2014/main" id="{C4C5E457-4059-4970-B940-98F98B18E5BA}"/>
              </a:ext>
            </a:extLst>
          </p:cNvPr>
          <p:cNvSpPr txBox="1"/>
          <p:nvPr/>
        </p:nvSpPr>
        <p:spPr>
          <a:xfrm>
            <a:off x="1576681" y="5568725"/>
            <a:ext cx="1752600" cy="462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defTabSz="800100">
              <a:lnSpc>
                <a:spcPct val="90000"/>
              </a:lnSpc>
              <a:spcBef>
                <a:spcPct val="0"/>
              </a:spcBef>
            </a:pPr>
            <a:r>
              <a:rPr lang="en-US" sz="1600" b="1" kern="1200" dirty="0">
                <a:latin typeface="Calibri" panose="020F0502020204030204" pitchFamily="34" charset="0"/>
              </a:rPr>
              <a:t>DOOR CLEARANCES</a:t>
            </a:r>
          </a:p>
        </p:txBody>
      </p:sp>
      <p:sp>
        <p:nvSpPr>
          <p:cNvPr id="20" name="TextBox 19">
            <a:extLst>
              <a:ext uri="{FF2B5EF4-FFF2-40B4-BE49-F238E27FC236}">
                <a16:creationId xmlns:a16="http://schemas.microsoft.com/office/drawing/2014/main" id="{CB7C5054-B094-4445-90E1-E917EB2D39ED}"/>
              </a:ext>
            </a:extLst>
          </p:cNvPr>
          <p:cNvSpPr txBox="1"/>
          <p:nvPr/>
        </p:nvSpPr>
        <p:spPr>
          <a:xfrm>
            <a:off x="5105399" y="5568725"/>
            <a:ext cx="1409341" cy="462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defTabSz="800100">
              <a:lnSpc>
                <a:spcPct val="90000"/>
              </a:lnSpc>
              <a:spcBef>
                <a:spcPct val="0"/>
              </a:spcBef>
            </a:pPr>
            <a:r>
              <a:rPr lang="en-US" sz="1600" b="1" kern="1200" dirty="0">
                <a:latin typeface="Calibri" panose="020F0502020204030204" pitchFamily="34" charset="0"/>
              </a:rPr>
              <a:t>KITCHENS</a:t>
            </a:r>
          </a:p>
        </p:txBody>
      </p:sp>
      <p:sp>
        <p:nvSpPr>
          <p:cNvPr id="21" name="TextBox 20">
            <a:extLst>
              <a:ext uri="{FF2B5EF4-FFF2-40B4-BE49-F238E27FC236}">
                <a16:creationId xmlns:a16="http://schemas.microsoft.com/office/drawing/2014/main" id="{1AEEBD59-044C-4811-B5CA-AD3121D29AEE}"/>
              </a:ext>
            </a:extLst>
          </p:cNvPr>
          <p:cNvSpPr txBox="1"/>
          <p:nvPr/>
        </p:nvSpPr>
        <p:spPr>
          <a:xfrm>
            <a:off x="7050245" y="5568725"/>
            <a:ext cx="1409341" cy="462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defTabSz="800100">
              <a:lnSpc>
                <a:spcPct val="90000"/>
              </a:lnSpc>
              <a:spcBef>
                <a:spcPct val="0"/>
              </a:spcBef>
            </a:pPr>
            <a:r>
              <a:rPr lang="en-US" sz="1600" b="1" dirty="0">
                <a:latin typeface="Calibri" panose="020F0502020204030204" pitchFamily="34" charset="0"/>
              </a:rPr>
              <a:t>BATHROOMS</a:t>
            </a:r>
            <a:endParaRPr lang="en-US" sz="1600" b="1" kern="1200" dirty="0">
              <a:latin typeface="Calibri" panose="020F0502020204030204" pitchFamily="34" charset="0"/>
            </a:endParaRPr>
          </a:p>
        </p:txBody>
      </p:sp>
    </p:spTree>
    <p:extLst>
      <p:ext uri="{BB962C8B-B14F-4D97-AF65-F5344CB8AC3E}">
        <p14:creationId xmlns:p14="http://schemas.microsoft.com/office/powerpoint/2010/main" val="226492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d8f7d19-50dd-4ca5-833a-f68575fcf434" xsi:nil="true"/>
    <lcf76f155ced4ddcb4097134ff3c332f xmlns="ef24bd42-64f9-47b7-9eed-e90cc6cea10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E65DFC7954F04388F9532DB7D08878" ma:contentTypeVersion="13" ma:contentTypeDescription="Create a new document." ma:contentTypeScope="" ma:versionID="d1120e06f48f3c98ff59e3673c60b580">
  <xsd:schema xmlns:xsd="http://www.w3.org/2001/XMLSchema" xmlns:xs="http://www.w3.org/2001/XMLSchema" xmlns:p="http://schemas.microsoft.com/office/2006/metadata/properties" xmlns:ns2="ef24bd42-64f9-47b7-9eed-e90cc6cea106" xmlns:ns3="bd8f7d19-50dd-4ca5-833a-f68575fcf434" targetNamespace="http://schemas.microsoft.com/office/2006/metadata/properties" ma:root="true" ma:fieldsID="3b964913e4e32b37abcac2d65744a407" ns2:_="" ns3:_="">
    <xsd:import namespace="ef24bd42-64f9-47b7-9eed-e90cc6cea106"/>
    <xsd:import namespace="bd8f7d19-50dd-4ca5-833a-f68575fcf4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24bd42-64f9-47b7-9eed-e90cc6cea1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BillingMetadata" ma:index="18" nillable="true" ma:displayName="MediaServiceBillingMetadata" ma:hidden="true" ma:internalName="MediaServiceBillingMetadata"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8f7d19-50dd-4ca5-833a-f68575fcf43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dfc8c3-b0ce-4371-8839-29630ed254c1}" ma:internalName="TaxCatchAll" ma:showField="CatchAllData" ma:web="bd8f7d19-50dd-4ca5-833a-f68575fcf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FD9927-9030-4D48-9CF5-59C69CB19EDD}">
  <ds:schemaRefs>
    <ds:schemaRef ds:uri="http://schemas.microsoft.com/office/infopath/2007/PartnerControls"/>
    <ds:schemaRef ds:uri="ef24bd42-64f9-47b7-9eed-e90cc6cea106"/>
    <ds:schemaRef ds:uri="bd8f7d19-50dd-4ca5-833a-f68575fcf434"/>
    <ds:schemaRef ds:uri="http://schemas.microsoft.com/office/2006/documentManagement/types"/>
    <ds:schemaRef ds:uri="http://purl.org/dc/terms/"/>
    <ds:schemaRef ds:uri="http://schemas.microsoft.com/office/2006/metadata/properties"/>
    <ds:schemaRef ds:uri="http://purl.org/dc/dcmitype/"/>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B15B9875-4D5D-46F4-A17B-12A6BF8627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24bd42-64f9-47b7-9eed-e90cc6cea106"/>
    <ds:schemaRef ds:uri="bd8f7d19-50dd-4ca5-833a-f68575fcf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78AEF3-DBA6-4DE1-81F0-0CD3E1C9AF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Depth</Template>
  <TotalTime>46031</TotalTime>
  <Words>1328</Words>
  <Application>Microsoft Office PowerPoint</Application>
  <PresentationFormat>On-screen Show (4:3)</PresentationFormat>
  <Paragraphs>156</Paragraphs>
  <Slides>14</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Corbel</vt:lpstr>
      <vt:lpstr>Depth</vt:lpstr>
      <vt:lpstr>Worksheet</vt:lpstr>
      <vt:lpstr>CDBG Technical Compliance Overview   Environmental Construction Documents Project Development Budget  Accessibility Procurement Energy &amp; Green Building</vt:lpstr>
      <vt:lpstr>Mithila Chakraborty, Environmental Analyst 2</vt:lpstr>
      <vt:lpstr>CDBG Technical Compliance</vt:lpstr>
      <vt:lpstr>CDBG Technical Compliance, cont.</vt:lpstr>
      <vt:lpstr>Environmental</vt:lpstr>
      <vt:lpstr>Construction Drawings &amp; Specifications</vt:lpstr>
      <vt:lpstr>Accessibility/Adaptability</vt:lpstr>
      <vt:lpstr>Accessible Routes</vt:lpstr>
      <vt:lpstr>UFAS/TYPE A Adaptable Units</vt:lpstr>
      <vt:lpstr>Project Development &amp; Construction Cost</vt:lpstr>
      <vt:lpstr>Procurement</vt:lpstr>
      <vt:lpstr>Procurement (2)</vt:lpstr>
      <vt:lpstr>Energy &amp; Green Building</vt:lpstr>
      <vt:lpstr>THANK YOU FOR YOUR TIME!</vt:lpstr>
    </vt:vector>
  </TitlesOfParts>
  <Company>DECD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Eligible Activities</dc:title>
  <dc:creator>DCarew</dc:creator>
  <cp:lastModifiedBy>Schoen-Rene, Kurt</cp:lastModifiedBy>
  <cp:revision>167</cp:revision>
  <cp:lastPrinted>2025-03-13T15:37:53Z</cp:lastPrinted>
  <dcterms:created xsi:type="dcterms:W3CDTF">2015-01-22T14:56:49Z</dcterms:created>
  <dcterms:modified xsi:type="dcterms:W3CDTF">2026-06-24T14:44:32Z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0x010100AFE65DFC7954F04388F9532DB7D08878</vt:lpwstr>
  </property>
  <property fmtid="{D5CDD505-2E9C-101B-9397-08002B2CF9AE}" pid="3" name="Order">
    <vt:r8>108400</vt:r8>
  </property>
  <property fmtid="{D5CDD505-2E9C-101B-9397-08002B2CF9AE}" pid="4" name="MediaServiceImageTags">
    <vt:lpwstr/>
  </property>
</Properties>
</file>