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9" r:id="rId2"/>
  </p:sldMasterIdLst>
  <p:notesMasterIdLst>
    <p:notesMasterId r:id="rId28"/>
  </p:notesMasterIdLst>
  <p:sldIdLst>
    <p:sldId id="261" r:id="rId3"/>
    <p:sldId id="298" r:id="rId4"/>
    <p:sldId id="2795" r:id="rId5"/>
    <p:sldId id="2796" r:id="rId6"/>
    <p:sldId id="270" r:id="rId7"/>
    <p:sldId id="285" r:id="rId8"/>
    <p:sldId id="2794" r:id="rId9"/>
    <p:sldId id="2798" r:id="rId10"/>
    <p:sldId id="263" r:id="rId11"/>
    <p:sldId id="2822" r:id="rId12"/>
    <p:sldId id="2824" r:id="rId13"/>
    <p:sldId id="2823" r:id="rId14"/>
    <p:sldId id="2807" r:id="rId15"/>
    <p:sldId id="2808" r:id="rId16"/>
    <p:sldId id="2809" r:id="rId17"/>
    <p:sldId id="2810" r:id="rId18"/>
    <p:sldId id="2821" r:id="rId19"/>
    <p:sldId id="2813" r:id="rId20"/>
    <p:sldId id="2814" r:id="rId21"/>
    <p:sldId id="2815" r:id="rId22"/>
    <p:sldId id="2825" r:id="rId23"/>
    <p:sldId id="2817" r:id="rId24"/>
    <p:sldId id="2818" r:id="rId25"/>
    <p:sldId id="2819" r:id="rId26"/>
    <p:sldId id="2820" r:id="rId27"/>
  </p:sldIdLst>
  <p:sldSz cx="9144000" cy="5143500" type="screen16x9"/>
  <p:notesSz cx="6858000" cy="9144000"/>
  <p:embeddedFontLst>
    <p:embeddedFont>
      <p:font typeface="Poppins" panose="00000500000000000000" pitchFamily="2" charset="0"/>
      <p:regular r:id="rId29"/>
      <p:bold r:id="rId30"/>
      <p:italic r:id="rId31"/>
      <p:boldItalic r:id="rId32"/>
    </p:embeddedFont>
    <p:embeddedFont>
      <p:font typeface="Poppins SemiBold" panose="000007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DCF90C-2437-FEF3-8ADC-D8A7AE7B6DBF}" name="Biaggi, Rosa" initials="RB" userId="S::Rosa.Biaggi@ct.gov::974ac75f-6a23-4123-a57c-24310fc164bc" providerId="AD"/>
  <p188:author id="{0FDD3B93-1F9B-C1B5-C240-F1CD0D6AF3F6}" name="Morrissey, Lisa" initials="ML" userId="S::lisa.morrissey@ct.gov::1fff00ef-cd37-42cd-99c1-46ff865d8d6b" providerId="AD"/>
  <p188:author id="{C8B223AD-B6A1-2D63-629C-E23EE5F1BCD0}" name="Ploszaj, Kimberly" initials="KP" userId="S::Kimberly.Ploszaj@ct.gov::67ec47c2-ecdd-4754-9d48-a33edc7bb569" providerId="AD"/>
  <p188:author id="{719D25F4-D06A-975F-237C-2663E8B27D42}" name="Ploszaj, Kimberly" initials="PK" userId="S::kimberly.ploszaj@ct.gov::67ec47c2-ecdd-4754-9d48-a33edc7bb5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0E8"/>
    <a:srgbClr val="003D9C"/>
    <a:srgbClr val="04722F"/>
    <a:srgbClr val="02B346"/>
    <a:srgbClr val="7094F5"/>
    <a:srgbClr val="7094F4"/>
    <a:srgbClr val="92343D"/>
    <a:srgbClr val="D7333D"/>
    <a:srgbClr val="F9A91A"/>
    <a:srgbClr val="F1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A98A7-D60E-4760-9DE5-0601E65723BA}" v="318" dt="2026-06-24T14:34:12.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p:cViewPr varScale="1">
        <p:scale>
          <a:sx n="106" d="100"/>
          <a:sy n="106" d="100"/>
        </p:scale>
        <p:origin x="108" y="438"/>
      </p:cViewPr>
      <p:guideLst>
        <p:guide orient="horz" pos="1620"/>
        <p:guide pos="2880"/>
      </p:guideLst>
    </p:cSldViewPr>
  </p:slideViewPr>
  <p:outlineViewPr>
    <p:cViewPr>
      <p:scale>
        <a:sx n="33" d="100"/>
        <a:sy n="33" d="100"/>
      </p:scale>
      <p:origin x="0" y="-83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6.fntdata"/><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en-Rene, Kurt" userId="ac13dfce-7d4b-4f1a-8111-0d0e1378c2cb" providerId="ADAL" clId="{FB0C1E24-7AA7-491F-BC0C-C9B026949FAA}"/>
    <pc:docChg chg="modSld">
      <pc:chgData name="Schoen-Rene, Kurt" userId="ac13dfce-7d4b-4f1a-8111-0d0e1378c2cb" providerId="ADAL" clId="{FB0C1E24-7AA7-491F-BC0C-C9B026949FAA}" dt="2026-06-24T14:34:12.901" v="363" actId="13244"/>
      <pc:docMkLst>
        <pc:docMk/>
      </pc:docMkLst>
      <pc:sldChg chg="modSp mod">
        <pc:chgData name="Schoen-Rene, Kurt" userId="ac13dfce-7d4b-4f1a-8111-0d0e1378c2cb" providerId="ADAL" clId="{FB0C1E24-7AA7-491F-BC0C-C9B026949FAA}" dt="2026-06-24T14:33:48.958" v="349"/>
        <pc:sldMkLst>
          <pc:docMk/>
          <pc:sldMk cId="0" sldId="263"/>
        </pc:sldMkLst>
        <pc:spChg chg="ord">
          <ac:chgData name="Schoen-Rene, Kurt" userId="ac13dfce-7d4b-4f1a-8111-0d0e1378c2cb" providerId="ADAL" clId="{FB0C1E24-7AA7-491F-BC0C-C9B026949FAA}" dt="2026-06-24T14:33:48.958" v="349"/>
          <ac:spMkLst>
            <pc:docMk/>
            <pc:sldMk cId="0" sldId="263"/>
            <ac:spMk id="184" creationId="{00000000-0000-0000-0000-000000000000}"/>
          </ac:spMkLst>
        </pc:spChg>
        <pc:spChg chg="ord">
          <ac:chgData name="Schoen-Rene, Kurt" userId="ac13dfce-7d4b-4f1a-8111-0d0e1378c2cb" providerId="ADAL" clId="{FB0C1E24-7AA7-491F-BC0C-C9B026949FAA}" dt="2026-06-24T14:33:48.958" v="349"/>
          <ac:spMkLst>
            <pc:docMk/>
            <pc:sldMk cId="0" sldId="263"/>
            <ac:spMk id="186" creationId="{00000000-0000-0000-0000-000000000000}"/>
          </ac:spMkLst>
        </pc:spChg>
        <pc:graphicFrameChg chg="ord">
          <ac:chgData name="Schoen-Rene, Kurt" userId="ac13dfce-7d4b-4f1a-8111-0d0e1378c2cb" providerId="ADAL" clId="{FB0C1E24-7AA7-491F-BC0C-C9B026949FAA}" dt="2026-06-24T14:33:48.958" v="349"/>
          <ac:graphicFrameMkLst>
            <pc:docMk/>
            <pc:sldMk cId="0" sldId="263"/>
            <ac:graphicFrameMk id="2" creationId="{A6F214FC-3520-4583-4119-4E36A03D310E}"/>
          </ac:graphicFrameMkLst>
        </pc:graphicFrameChg>
      </pc:sldChg>
      <pc:sldChg chg="addSp modSp mod">
        <pc:chgData name="Schoen-Rene, Kurt" userId="ac13dfce-7d4b-4f1a-8111-0d0e1378c2cb" providerId="ADAL" clId="{FB0C1E24-7AA7-491F-BC0C-C9B026949FAA}" dt="2026-06-24T14:33:38.502" v="347" actId="13244"/>
        <pc:sldMkLst>
          <pc:docMk/>
          <pc:sldMk cId="2530351646" sldId="285"/>
        </pc:sldMkLst>
        <pc:spChg chg="add mod">
          <ac:chgData name="Schoen-Rene, Kurt" userId="ac13dfce-7d4b-4f1a-8111-0d0e1378c2cb" providerId="ADAL" clId="{FB0C1E24-7AA7-491F-BC0C-C9B026949FAA}" dt="2026-06-24T14:33:38.502" v="347" actId="13244"/>
          <ac:spMkLst>
            <pc:docMk/>
            <pc:sldMk cId="2530351646" sldId="285"/>
            <ac:spMk id="3" creationId="{D32C5F98-4A0E-A896-E925-24FB0C978E10}"/>
          </ac:spMkLst>
        </pc:spChg>
        <pc:picChg chg="mod">
          <ac:chgData name="Schoen-Rene, Kurt" userId="ac13dfce-7d4b-4f1a-8111-0d0e1378c2cb" providerId="ADAL" clId="{FB0C1E24-7AA7-491F-BC0C-C9B026949FAA}" dt="2026-06-24T14:26:54.331" v="11" actId="962"/>
          <ac:picMkLst>
            <pc:docMk/>
            <pc:sldMk cId="2530351646" sldId="285"/>
            <ac:picMk id="2" creationId="{EBABE7C0-A7FE-F23F-4422-86C3B2861200}"/>
          </ac:picMkLst>
        </pc:picChg>
      </pc:sldChg>
      <pc:sldChg chg="addSp modSp mod">
        <pc:chgData name="Schoen-Rene, Kurt" userId="ac13dfce-7d4b-4f1a-8111-0d0e1378c2cb" providerId="ADAL" clId="{FB0C1E24-7AA7-491F-BC0C-C9B026949FAA}" dt="2026-06-24T14:33:40.876" v="348" actId="13244"/>
        <pc:sldMkLst>
          <pc:docMk/>
          <pc:sldMk cId="923932213" sldId="2794"/>
        </pc:sldMkLst>
        <pc:spChg chg="add mod">
          <ac:chgData name="Schoen-Rene, Kurt" userId="ac13dfce-7d4b-4f1a-8111-0d0e1378c2cb" providerId="ADAL" clId="{FB0C1E24-7AA7-491F-BC0C-C9B026949FAA}" dt="2026-06-24T14:33:40.876" v="348" actId="13244"/>
          <ac:spMkLst>
            <pc:docMk/>
            <pc:sldMk cId="923932213" sldId="2794"/>
            <ac:spMk id="2" creationId="{03D2B233-8171-1CBC-B117-7C9B8EF85C19}"/>
          </ac:spMkLst>
        </pc:spChg>
        <pc:picChg chg="mod">
          <ac:chgData name="Schoen-Rene, Kurt" userId="ac13dfce-7d4b-4f1a-8111-0d0e1378c2cb" providerId="ADAL" clId="{FB0C1E24-7AA7-491F-BC0C-C9B026949FAA}" dt="2026-06-24T14:26:55.676" v="13" actId="962"/>
          <ac:picMkLst>
            <pc:docMk/>
            <pc:sldMk cId="923932213" sldId="2794"/>
            <ac:picMk id="3" creationId="{CA300380-7939-26E3-AE0A-D1C726CC913E}"/>
          </ac:picMkLst>
        </pc:picChg>
      </pc:sldChg>
      <pc:sldChg chg="addSp delSp modSp mod">
        <pc:chgData name="Schoen-Rene, Kurt" userId="ac13dfce-7d4b-4f1a-8111-0d0e1378c2cb" providerId="ADAL" clId="{FB0C1E24-7AA7-491F-BC0C-C9B026949FAA}" dt="2026-06-24T14:32:56.399" v="338" actId="13244"/>
        <pc:sldMkLst>
          <pc:docMk/>
          <pc:sldMk cId="2176131756" sldId="2795"/>
        </pc:sldMkLst>
        <pc:spChg chg="add del mod">
          <ac:chgData name="Schoen-Rene, Kurt" userId="ac13dfce-7d4b-4f1a-8111-0d0e1378c2cb" providerId="ADAL" clId="{FB0C1E24-7AA7-491F-BC0C-C9B026949FAA}" dt="2026-06-24T14:30:06.743" v="37" actId="478"/>
          <ac:spMkLst>
            <pc:docMk/>
            <pc:sldMk cId="2176131756" sldId="2795"/>
            <ac:spMk id="2" creationId="{88B72A29-8EFC-DE73-93D5-F053CBF60DCE}"/>
          </ac:spMkLst>
        </pc:spChg>
        <pc:spChg chg="add mod">
          <ac:chgData name="Schoen-Rene, Kurt" userId="ac13dfce-7d4b-4f1a-8111-0d0e1378c2cb" providerId="ADAL" clId="{FB0C1E24-7AA7-491F-BC0C-C9B026949FAA}" dt="2026-06-24T14:32:56.399" v="338" actId="13244"/>
          <ac:spMkLst>
            <pc:docMk/>
            <pc:sldMk cId="2176131756" sldId="2795"/>
            <ac:spMk id="3" creationId="{B859E981-8B6C-DE8F-75FF-8F582C256F75}"/>
          </ac:spMkLst>
        </pc:spChg>
        <pc:picChg chg="mod">
          <ac:chgData name="Schoen-Rene, Kurt" userId="ac13dfce-7d4b-4f1a-8111-0d0e1378c2cb" providerId="ADAL" clId="{FB0C1E24-7AA7-491F-BC0C-C9B026949FAA}" dt="2026-06-24T14:26:07.040" v="1" actId="962"/>
          <ac:picMkLst>
            <pc:docMk/>
            <pc:sldMk cId="2176131756" sldId="2795"/>
            <ac:picMk id="5" creationId="{47AEF4AA-05EA-FC07-2EFA-B46F83DBE160}"/>
          </ac:picMkLst>
        </pc:picChg>
        <pc:picChg chg="mod">
          <ac:chgData name="Schoen-Rene, Kurt" userId="ac13dfce-7d4b-4f1a-8111-0d0e1378c2cb" providerId="ADAL" clId="{FB0C1E24-7AA7-491F-BC0C-C9B026949FAA}" dt="2026-06-24T14:26:12.463" v="3" actId="962"/>
          <ac:picMkLst>
            <pc:docMk/>
            <pc:sldMk cId="2176131756" sldId="2795"/>
            <ac:picMk id="6" creationId="{0C0AF9D3-2EBB-7A10-3001-98C90EC9261E}"/>
          </ac:picMkLst>
        </pc:picChg>
        <pc:picChg chg="mod">
          <ac:chgData name="Schoen-Rene, Kurt" userId="ac13dfce-7d4b-4f1a-8111-0d0e1378c2cb" providerId="ADAL" clId="{FB0C1E24-7AA7-491F-BC0C-C9B026949FAA}" dt="2026-06-24T14:26:20.703" v="5" actId="962"/>
          <ac:picMkLst>
            <pc:docMk/>
            <pc:sldMk cId="2176131756" sldId="2795"/>
            <ac:picMk id="7" creationId="{F0AC4162-6FC3-254B-A52A-58DD8EA79EA3}"/>
          </ac:picMkLst>
        </pc:picChg>
      </pc:sldChg>
      <pc:sldChg chg="addSp modSp mod">
        <pc:chgData name="Schoen-Rene, Kurt" userId="ac13dfce-7d4b-4f1a-8111-0d0e1378c2cb" providerId="ADAL" clId="{FB0C1E24-7AA7-491F-BC0C-C9B026949FAA}" dt="2026-06-24T14:33:32.582" v="346"/>
        <pc:sldMkLst>
          <pc:docMk/>
          <pc:sldMk cId="3061705964" sldId="2796"/>
        </pc:sldMkLst>
        <pc:spChg chg="add mod ord">
          <ac:chgData name="Schoen-Rene, Kurt" userId="ac13dfce-7d4b-4f1a-8111-0d0e1378c2cb" providerId="ADAL" clId="{FB0C1E24-7AA7-491F-BC0C-C9B026949FAA}" dt="2026-06-24T14:33:32.582" v="346"/>
          <ac:spMkLst>
            <pc:docMk/>
            <pc:sldMk cId="3061705964" sldId="2796"/>
            <ac:spMk id="2" creationId="{B55F0649-D52A-E1FA-DC9B-7C73D4D1624A}"/>
          </ac:spMkLst>
        </pc:spChg>
        <pc:picChg chg="mod ord">
          <ac:chgData name="Schoen-Rene, Kurt" userId="ac13dfce-7d4b-4f1a-8111-0d0e1378c2cb" providerId="ADAL" clId="{FB0C1E24-7AA7-491F-BC0C-C9B026949FAA}" dt="2026-06-24T14:33:32.582" v="346"/>
          <ac:picMkLst>
            <pc:docMk/>
            <pc:sldMk cId="3061705964" sldId="2796"/>
            <ac:picMk id="5" creationId="{23CA3333-C534-B80E-88A4-48193279A6E2}"/>
          </ac:picMkLst>
        </pc:picChg>
        <pc:picChg chg="mod ord">
          <ac:chgData name="Schoen-Rene, Kurt" userId="ac13dfce-7d4b-4f1a-8111-0d0e1378c2cb" providerId="ADAL" clId="{FB0C1E24-7AA7-491F-BC0C-C9B026949FAA}" dt="2026-06-24T14:33:32.582" v="346"/>
          <ac:picMkLst>
            <pc:docMk/>
            <pc:sldMk cId="3061705964" sldId="2796"/>
            <ac:picMk id="6" creationId="{149CDF02-CB06-BE21-1947-043E5F44D935}"/>
          </ac:picMkLst>
        </pc:picChg>
      </pc:sldChg>
      <pc:sldChg chg="addSp modSp mod">
        <pc:chgData name="Schoen-Rene, Kurt" userId="ac13dfce-7d4b-4f1a-8111-0d0e1378c2cb" providerId="ADAL" clId="{FB0C1E24-7AA7-491F-BC0C-C9B026949FAA}" dt="2026-06-24T14:33:54.047" v="352"/>
        <pc:sldMkLst>
          <pc:docMk/>
          <pc:sldMk cId="2108017526" sldId="2808"/>
        </pc:sldMkLst>
        <pc:spChg chg="add mod ord">
          <ac:chgData name="Schoen-Rene, Kurt" userId="ac13dfce-7d4b-4f1a-8111-0d0e1378c2cb" providerId="ADAL" clId="{FB0C1E24-7AA7-491F-BC0C-C9B026949FAA}" dt="2026-06-24T14:33:54.047" v="352"/>
          <ac:spMkLst>
            <pc:docMk/>
            <pc:sldMk cId="2108017526" sldId="2808"/>
            <ac:spMk id="2" creationId="{6EF40A0B-6070-D3FD-C590-016453F5E0C8}"/>
          </ac:spMkLst>
        </pc:spChg>
        <pc:picChg chg="mod ord">
          <ac:chgData name="Schoen-Rene, Kurt" userId="ac13dfce-7d4b-4f1a-8111-0d0e1378c2cb" providerId="ADAL" clId="{FB0C1E24-7AA7-491F-BC0C-C9B026949FAA}" dt="2026-06-24T14:33:54.047" v="352"/>
          <ac:picMkLst>
            <pc:docMk/>
            <pc:sldMk cId="2108017526" sldId="2808"/>
            <ac:picMk id="6" creationId="{BE38372D-B122-B6F5-9D70-1B819661DB37}"/>
          </ac:picMkLst>
        </pc:picChg>
        <pc:picChg chg="mod ord">
          <ac:chgData name="Schoen-Rene, Kurt" userId="ac13dfce-7d4b-4f1a-8111-0d0e1378c2cb" providerId="ADAL" clId="{FB0C1E24-7AA7-491F-BC0C-C9B026949FAA}" dt="2026-06-24T14:33:54.047" v="352"/>
          <ac:picMkLst>
            <pc:docMk/>
            <pc:sldMk cId="2108017526" sldId="2808"/>
            <ac:picMk id="7" creationId="{890CB429-09D3-8AB4-42F3-3FFA45A1028A}"/>
          </ac:picMkLst>
        </pc:picChg>
      </pc:sldChg>
      <pc:sldChg chg="addSp modSp mod">
        <pc:chgData name="Schoen-Rene, Kurt" userId="ac13dfce-7d4b-4f1a-8111-0d0e1378c2cb" providerId="ADAL" clId="{FB0C1E24-7AA7-491F-BC0C-C9B026949FAA}" dt="2026-06-24T14:33:55.023" v="353"/>
        <pc:sldMkLst>
          <pc:docMk/>
          <pc:sldMk cId="3952441649" sldId="2809"/>
        </pc:sldMkLst>
        <pc:spChg chg="add mod ord">
          <ac:chgData name="Schoen-Rene, Kurt" userId="ac13dfce-7d4b-4f1a-8111-0d0e1378c2cb" providerId="ADAL" clId="{FB0C1E24-7AA7-491F-BC0C-C9B026949FAA}" dt="2026-06-24T14:33:55.023" v="353"/>
          <ac:spMkLst>
            <pc:docMk/>
            <pc:sldMk cId="3952441649" sldId="2809"/>
            <ac:spMk id="2" creationId="{1C9DCE54-9FB4-4EC9-58AC-A41D4982FF22}"/>
          </ac:spMkLst>
        </pc:spChg>
        <pc:picChg chg="mod ord">
          <ac:chgData name="Schoen-Rene, Kurt" userId="ac13dfce-7d4b-4f1a-8111-0d0e1378c2cb" providerId="ADAL" clId="{FB0C1E24-7AA7-491F-BC0C-C9B026949FAA}" dt="2026-06-24T14:33:55.023" v="353"/>
          <ac:picMkLst>
            <pc:docMk/>
            <pc:sldMk cId="3952441649" sldId="2809"/>
            <ac:picMk id="4" creationId="{AD55E203-5EB3-A2FF-EE9A-F528E8167BEC}"/>
          </ac:picMkLst>
        </pc:picChg>
      </pc:sldChg>
      <pc:sldChg chg="addSp modSp mod">
        <pc:chgData name="Schoen-Rene, Kurt" userId="ac13dfce-7d4b-4f1a-8111-0d0e1378c2cb" providerId="ADAL" clId="{FB0C1E24-7AA7-491F-BC0C-C9B026949FAA}" dt="2026-06-24T14:33:55.658" v="354"/>
        <pc:sldMkLst>
          <pc:docMk/>
          <pc:sldMk cId="889839371" sldId="2810"/>
        </pc:sldMkLst>
        <pc:spChg chg="add mod ord">
          <ac:chgData name="Schoen-Rene, Kurt" userId="ac13dfce-7d4b-4f1a-8111-0d0e1378c2cb" providerId="ADAL" clId="{FB0C1E24-7AA7-491F-BC0C-C9B026949FAA}" dt="2026-06-24T14:33:55.658" v="354"/>
          <ac:spMkLst>
            <pc:docMk/>
            <pc:sldMk cId="889839371" sldId="2810"/>
            <ac:spMk id="2" creationId="{38227959-13B2-C45F-4E68-AFBD6C959C7A}"/>
          </ac:spMkLst>
        </pc:spChg>
        <pc:spChg chg="mod ord">
          <ac:chgData name="Schoen-Rene, Kurt" userId="ac13dfce-7d4b-4f1a-8111-0d0e1378c2cb" providerId="ADAL" clId="{FB0C1E24-7AA7-491F-BC0C-C9B026949FAA}" dt="2026-06-24T14:33:55.658" v="354"/>
          <ac:spMkLst>
            <pc:docMk/>
            <pc:sldMk cId="889839371" sldId="2810"/>
            <ac:spMk id="5" creationId="{1C446FED-C3D2-C96B-8910-A77C868C1EAD}"/>
          </ac:spMkLst>
        </pc:spChg>
        <pc:picChg chg="mod ord">
          <ac:chgData name="Schoen-Rene, Kurt" userId="ac13dfce-7d4b-4f1a-8111-0d0e1378c2cb" providerId="ADAL" clId="{FB0C1E24-7AA7-491F-BC0C-C9B026949FAA}" dt="2026-06-24T14:33:55.658" v="354"/>
          <ac:picMkLst>
            <pc:docMk/>
            <pc:sldMk cId="889839371" sldId="2810"/>
            <ac:picMk id="4" creationId="{6CB39661-8A6B-62A8-5B0D-65FB545D04B6}"/>
          </ac:picMkLst>
        </pc:picChg>
      </pc:sldChg>
      <pc:sldChg chg="modSp">
        <pc:chgData name="Schoen-Rene, Kurt" userId="ac13dfce-7d4b-4f1a-8111-0d0e1378c2cb" providerId="ADAL" clId="{FB0C1E24-7AA7-491F-BC0C-C9B026949FAA}" dt="2026-06-24T14:32:42.501" v="337" actId="20577"/>
        <pc:sldMkLst>
          <pc:docMk/>
          <pc:sldMk cId="2718738704" sldId="2813"/>
        </pc:sldMkLst>
        <pc:spChg chg="mod">
          <ac:chgData name="Schoen-Rene, Kurt" userId="ac13dfce-7d4b-4f1a-8111-0d0e1378c2cb" providerId="ADAL" clId="{FB0C1E24-7AA7-491F-BC0C-C9B026949FAA}" dt="2026-06-24T14:32:42.501" v="337" actId="20577"/>
          <ac:spMkLst>
            <pc:docMk/>
            <pc:sldMk cId="2718738704" sldId="2813"/>
            <ac:spMk id="2" creationId="{AD8E86D7-453C-E090-95C8-1F9BA744800F}"/>
          </ac:spMkLst>
        </pc:spChg>
      </pc:sldChg>
      <pc:sldChg chg="modSp">
        <pc:chgData name="Schoen-Rene, Kurt" userId="ac13dfce-7d4b-4f1a-8111-0d0e1378c2cb" providerId="ADAL" clId="{FB0C1E24-7AA7-491F-BC0C-C9B026949FAA}" dt="2026-06-24T14:32:18.809" v="323" actId="20577"/>
        <pc:sldMkLst>
          <pc:docMk/>
          <pc:sldMk cId="307383173" sldId="2814"/>
        </pc:sldMkLst>
        <pc:spChg chg="mod">
          <ac:chgData name="Schoen-Rene, Kurt" userId="ac13dfce-7d4b-4f1a-8111-0d0e1378c2cb" providerId="ADAL" clId="{FB0C1E24-7AA7-491F-BC0C-C9B026949FAA}" dt="2026-06-24T14:32:18.809" v="323" actId="20577"/>
          <ac:spMkLst>
            <pc:docMk/>
            <pc:sldMk cId="307383173" sldId="2814"/>
            <ac:spMk id="2" creationId="{AD8E86D7-453C-E090-95C8-1F9BA744800F}"/>
          </ac:spMkLst>
        </pc:spChg>
      </pc:sldChg>
      <pc:sldChg chg="addSp modSp mod">
        <pc:chgData name="Schoen-Rene, Kurt" userId="ac13dfce-7d4b-4f1a-8111-0d0e1378c2cb" providerId="ADAL" clId="{FB0C1E24-7AA7-491F-BC0C-C9B026949FAA}" dt="2026-06-24T14:33:57.473" v="356"/>
        <pc:sldMkLst>
          <pc:docMk/>
          <pc:sldMk cId="70029187" sldId="2815"/>
        </pc:sldMkLst>
        <pc:spChg chg="add mod ord">
          <ac:chgData name="Schoen-Rene, Kurt" userId="ac13dfce-7d4b-4f1a-8111-0d0e1378c2cb" providerId="ADAL" clId="{FB0C1E24-7AA7-491F-BC0C-C9B026949FAA}" dt="2026-06-24T14:33:57.473" v="356"/>
          <ac:spMkLst>
            <pc:docMk/>
            <pc:sldMk cId="70029187" sldId="2815"/>
            <ac:spMk id="2" creationId="{6E33DE49-57F6-449E-AB6D-E6E78C858D29}"/>
          </ac:spMkLst>
        </pc:spChg>
        <pc:spChg chg="mod ord">
          <ac:chgData name="Schoen-Rene, Kurt" userId="ac13dfce-7d4b-4f1a-8111-0d0e1378c2cb" providerId="ADAL" clId="{FB0C1E24-7AA7-491F-BC0C-C9B026949FAA}" dt="2026-06-24T14:33:57.473" v="356"/>
          <ac:spMkLst>
            <pc:docMk/>
            <pc:sldMk cId="70029187" sldId="2815"/>
            <ac:spMk id="5" creationId="{9ECC907A-A06C-F670-7270-E1D3E41EE3E6}"/>
          </ac:spMkLst>
        </pc:spChg>
        <pc:picChg chg="mod ord">
          <ac:chgData name="Schoen-Rene, Kurt" userId="ac13dfce-7d4b-4f1a-8111-0d0e1378c2cb" providerId="ADAL" clId="{FB0C1E24-7AA7-491F-BC0C-C9B026949FAA}" dt="2026-06-24T14:33:57.473" v="356"/>
          <ac:picMkLst>
            <pc:docMk/>
            <pc:sldMk cId="70029187" sldId="2815"/>
            <ac:picMk id="4" creationId="{B52A9E85-0450-0FF9-21FE-934F46F1A76E}"/>
          </ac:picMkLst>
        </pc:picChg>
      </pc:sldChg>
      <pc:sldChg chg="modSp mod">
        <pc:chgData name="Schoen-Rene, Kurt" userId="ac13dfce-7d4b-4f1a-8111-0d0e1378c2cb" providerId="ADAL" clId="{FB0C1E24-7AA7-491F-BC0C-C9B026949FAA}" dt="2026-06-24T14:29:19.420" v="29" actId="962"/>
        <pc:sldMkLst>
          <pc:docMk/>
          <pc:sldMk cId="726984003" sldId="2819"/>
        </pc:sldMkLst>
        <pc:picChg chg="mod">
          <ac:chgData name="Schoen-Rene, Kurt" userId="ac13dfce-7d4b-4f1a-8111-0d0e1378c2cb" providerId="ADAL" clId="{FB0C1E24-7AA7-491F-BC0C-C9B026949FAA}" dt="2026-06-24T14:29:19.420" v="29" actId="962"/>
          <ac:picMkLst>
            <pc:docMk/>
            <pc:sldMk cId="726984003" sldId="2819"/>
            <ac:picMk id="4" creationId="{DCC91339-6790-7904-6F02-627287B2CC44}"/>
          </ac:picMkLst>
        </pc:picChg>
      </pc:sldChg>
      <pc:sldChg chg="modSp mod">
        <pc:chgData name="Schoen-Rene, Kurt" userId="ac13dfce-7d4b-4f1a-8111-0d0e1378c2cb" providerId="ADAL" clId="{FB0C1E24-7AA7-491F-BC0C-C9B026949FAA}" dt="2026-06-24T14:34:12.901" v="363" actId="13244"/>
        <pc:sldMkLst>
          <pc:docMk/>
          <pc:sldMk cId="3158255808" sldId="2820"/>
        </pc:sldMkLst>
        <pc:spChg chg="ord">
          <ac:chgData name="Schoen-Rene, Kurt" userId="ac13dfce-7d4b-4f1a-8111-0d0e1378c2cb" providerId="ADAL" clId="{FB0C1E24-7AA7-491F-BC0C-C9B026949FAA}" dt="2026-06-24T14:34:04.114" v="362"/>
          <ac:spMkLst>
            <pc:docMk/>
            <pc:sldMk cId="3158255808" sldId="2820"/>
            <ac:spMk id="2" creationId="{D84460C3-1E29-B2B2-3872-0540E07ABD10}"/>
          </ac:spMkLst>
        </pc:spChg>
        <pc:spChg chg="ord">
          <ac:chgData name="Schoen-Rene, Kurt" userId="ac13dfce-7d4b-4f1a-8111-0d0e1378c2cb" providerId="ADAL" clId="{FB0C1E24-7AA7-491F-BC0C-C9B026949FAA}" dt="2026-06-24T14:34:04.114" v="362"/>
          <ac:spMkLst>
            <pc:docMk/>
            <pc:sldMk cId="3158255808" sldId="2820"/>
            <ac:spMk id="3" creationId="{0D931F1C-5676-A23F-AF0B-EC92561B525C}"/>
          </ac:spMkLst>
        </pc:spChg>
        <pc:picChg chg="mod ord">
          <ac:chgData name="Schoen-Rene, Kurt" userId="ac13dfce-7d4b-4f1a-8111-0d0e1378c2cb" providerId="ADAL" clId="{FB0C1E24-7AA7-491F-BC0C-C9B026949FAA}" dt="2026-06-24T14:34:12.901" v="363" actId="13244"/>
          <ac:picMkLst>
            <pc:docMk/>
            <pc:sldMk cId="3158255808" sldId="2820"/>
            <ac:picMk id="4" creationId="{3177E006-63CD-4075-3291-518C8B633F5D}"/>
          </ac:picMkLst>
        </pc:picChg>
      </pc:sldChg>
      <pc:sldChg chg="addSp modSp mod">
        <pc:chgData name="Schoen-Rene, Kurt" userId="ac13dfce-7d4b-4f1a-8111-0d0e1378c2cb" providerId="ADAL" clId="{FB0C1E24-7AA7-491F-BC0C-C9B026949FAA}" dt="2026-06-24T14:33:56.542" v="355"/>
        <pc:sldMkLst>
          <pc:docMk/>
          <pc:sldMk cId="3649627142" sldId="2821"/>
        </pc:sldMkLst>
        <pc:spChg chg="add mod ord">
          <ac:chgData name="Schoen-Rene, Kurt" userId="ac13dfce-7d4b-4f1a-8111-0d0e1378c2cb" providerId="ADAL" clId="{FB0C1E24-7AA7-491F-BC0C-C9B026949FAA}" dt="2026-06-24T14:33:56.542" v="355"/>
          <ac:spMkLst>
            <pc:docMk/>
            <pc:sldMk cId="3649627142" sldId="2821"/>
            <ac:spMk id="2" creationId="{DE0F45DC-4582-DEBB-FD33-DA9B6B6F776A}"/>
          </ac:spMkLst>
        </pc:spChg>
        <pc:spChg chg="ord">
          <ac:chgData name="Schoen-Rene, Kurt" userId="ac13dfce-7d4b-4f1a-8111-0d0e1378c2cb" providerId="ADAL" clId="{FB0C1E24-7AA7-491F-BC0C-C9B026949FAA}" dt="2026-06-24T14:33:56.542" v="355"/>
          <ac:spMkLst>
            <pc:docMk/>
            <pc:sldMk cId="3649627142" sldId="2821"/>
            <ac:spMk id="4" creationId="{7D81035A-5415-C4C0-6B60-E8F8D0C90468}"/>
          </ac:spMkLst>
        </pc:spChg>
      </pc:sldChg>
      <pc:sldChg chg="addSp modSp mod">
        <pc:chgData name="Schoen-Rene, Kurt" userId="ac13dfce-7d4b-4f1a-8111-0d0e1378c2cb" providerId="ADAL" clId="{FB0C1E24-7AA7-491F-BC0C-C9B026949FAA}" dt="2026-06-24T14:33:51.522" v="350"/>
        <pc:sldMkLst>
          <pc:docMk/>
          <pc:sldMk cId="988482886" sldId="2822"/>
        </pc:sldMkLst>
        <pc:spChg chg="add mod ord">
          <ac:chgData name="Schoen-Rene, Kurt" userId="ac13dfce-7d4b-4f1a-8111-0d0e1378c2cb" providerId="ADAL" clId="{FB0C1E24-7AA7-491F-BC0C-C9B026949FAA}" dt="2026-06-24T14:33:51.522" v="350"/>
          <ac:spMkLst>
            <pc:docMk/>
            <pc:sldMk cId="988482886" sldId="2822"/>
            <ac:spMk id="2" creationId="{D3B6ACFE-FE44-F1A5-DFDC-675F779F98E2}"/>
          </ac:spMkLst>
        </pc:spChg>
        <pc:spChg chg="ord">
          <ac:chgData name="Schoen-Rene, Kurt" userId="ac13dfce-7d4b-4f1a-8111-0d0e1378c2cb" providerId="ADAL" clId="{FB0C1E24-7AA7-491F-BC0C-C9B026949FAA}" dt="2026-06-24T14:33:51.522" v="350"/>
          <ac:spMkLst>
            <pc:docMk/>
            <pc:sldMk cId="988482886" sldId="2822"/>
            <ac:spMk id="4" creationId="{18F2CC99-DB92-657D-7FD1-17E681A7A2B6}"/>
          </ac:spMkLst>
        </pc:spChg>
      </pc:sldChg>
      <pc:sldChg chg="addSp modSp mod">
        <pc:chgData name="Schoen-Rene, Kurt" userId="ac13dfce-7d4b-4f1a-8111-0d0e1378c2cb" providerId="ADAL" clId="{FB0C1E24-7AA7-491F-BC0C-C9B026949FAA}" dt="2026-06-24T14:33:53.217" v="351"/>
        <pc:sldMkLst>
          <pc:docMk/>
          <pc:sldMk cId="1368042304" sldId="2823"/>
        </pc:sldMkLst>
        <pc:spChg chg="add mod ord">
          <ac:chgData name="Schoen-Rene, Kurt" userId="ac13dfce-7d4b-4f1a-8111-0d0e1378c2cb" providerId="ADAL" clId="{FB0C1E24-7AA7-491F-BC0C-C9B026949FAA}" dt="2026-06-24T14:33:53.217" v="351"/>
          <ac:spMkLst>
            <pc:docMk/>
            <pc:sldMk cId="1368042304" sldId="2823"/>
            <ac:spMk id="2" creationId="{6F7688B6-65B8-B519-3C30-29563E7E53BA}"/>
          </ac:spMkLst>
        </pc:spChg>
        <pc:spChg chg="ord">
          <ac:chgData name="Schoen-Rene, Kurt" userId="ac13dfce-7d4b-4f1a-8111-0d0e1378c2cb" providerId="ADAL" clId="{FB0C1E24-7AA7-491F-BC0C-C9B026949FAA}" dt="2026-06-24T14:33:53.217" v="351"/>
          <ac:spMkLst>
            <pc:docMk/>
            <pc:sldMk cId="1368042304" sldId="2823"/>
            <ac:spMk id="4" creationId="{A13BC104-FDB9-A727-7D41-69B820919976}"/>
          </ac:spMkLst>
        </pc:spChg>
      </pc:sldChg>
      <pc:sldChg chg="addSp modSp mod">
        <pc:chgData name="Schoen-Rene, Kurt" userId="ac13dfce-7d4b-4f1a-8111-0d0e1378c2cb" providerId="ADAL" clId="{FB0C1E24-7AA7-491F-BC0C-C9B026949FAA}" dt="2026-06-24T14:33:58.108" v="357"/>
        <pc:sldMkLst>
          <pc:docMk/>
          <pc:sldMk cId="1529571891" sldId="2825"/>
        </pc:sldMkLst>
        <pc:spChg chg="add mod ord">
          <ac:chgData name="Schoen-Rene, Kurt" userId="ac13dfce-7d4b-4f1a-8111-0d0e1378c2cb" providerId="ADAL" clId="{FB0C1E24-7AA7-491F-BC0C-C9B026949FAA}" dt="2026-06-24T14:33:58.108" v="357"/>
          <ac:spMkLst>
            <pc:docMk/>
            <pc:sldMk cId="1529571891" sldId="2825"/>
            <ac:spMk id="2" creationId="{F7B16D13-AF39-3577-C8C4-E15DA8883FD1}"/>
          </ac:spMkLst>
        </pc:spChg>
        <pc:picChg chg="mod ord">
          <ac:chgData name="Schoen-Rene, Kurt" userId="ac13dfce-7d4b-4f1a-8111-0d0e1378c2cb" providerId="ADAL" clId="{FB0C1E24-7AA7-491F-BC0C-C9B026949FAA}" dt="2026-06-24T14:33:58.108" v="357"/>
          <ac:picMkLst>
            <pc:docMk/>
            <pc:sldMk cId="1529571891" sldId="2825"/>
            <ac:picMk id="3" creationId="{28EC5F32-D229-860D-74E1-C1A258190B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453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21F41-E177-55F0-5555-62DCD16F8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8C602-7150-8215-DC4C-D479019396C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1E9DB69-6DFA-3BF2-485C-91C9C4D440B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694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0651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AGE">
    <p:spTree>
      <p:nvGrpSpPr>
        <p:cNvPr id="1" name="Shape 9"/>
        <p:cNvGrpSpPr/>
        <p:nvPr/>
      </p:nvGrpSpPr>
      <p:grpSpPr>
        <a:xfrm>
          <a:off x="0" y="0"/>
          <a:ext cx="0" cy="0"/>
          <a:chOff x="0" y="0"/>
          <a:chExt cx="0" cy="0"/>
        </a:xfrm>
      </p:grpSpPr>
      <p:sp>
        <p:nvSpPr>
          <p:cNvPr id="6" name="Rectangle 5">
            <a:extLst>
              <a:ext uri="{FF2B5EF4-FFF2-40B4-BE49-F238E27FC236}">
                <a16:creationId xmlns:a16="http://schemas.microsoft.com/office/drawing/2014/main" id="{A9A94F52-EB2B-B93C-5AF1-E5F25B1B56C0}"/>
              </a:ext>
            </a:extLst>
          </p:cNvPr>
          <p:cNvSpPr/>
          <p:nvPr userDrawn="1"/>
        </p:nvSpPr>
        <p:spPr>
          <a:xfrm>
            <a:off x="0" y="-8164"/>
            <a:ext cx="9144000" cy="5143500"/>
          </a:xfrm>
          <a:prstGeom prst="rect">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0;p2"/>
          <p:cNvSpPr txBox="1">
            <a:spLocks noGrp="1"/>
          </p:cNvSpPr>
          <p:nvPr>
            <p:ph type="ctrTitle"/>
          </p:nvPr>
        </p:nvSpPr>
        <p:spPr>
          <a:xfrm>
            <a:off x="4972041" y="2280056"/>
            <a:ext cx="3632262" cy="567175"/>
          </a:xfrm>
          <a:prstGeom prst="rect">
            <a:avLst/>
          </a:prstGeom>
        </p:spPr>
        <p:txBody>
          <a:bodyPr spcFirstLastPara="1" wrap="square" lIns="0" tIns="0" rIns="0" bIns="0" anchor="b" anchorCtr="0">
            <a:noAutofit/>
          </a:bodyPr>
          <a:lstStyle>
            <a:lvl1pPr lvl="0" algn="l">
              <a:spcBef>
                <a:spcPts val="0"/>
              </a:spcBef>
              <a:spcAft>
                <a:spcPts val="0"/>
              </a:spcAft>
              <a:buSzPts val="5200"/>
              <a:buNone/>
              <a:defRPr sz="2800" b="1">
                <a:solidFill>
                  <a:schemeClr val="bg1"/>
                </a:solidFill>
                <a:latin typeface="+mn-lt"/>
                <a:cs typeface="Poppins SemiBold" panose="00000700000000000000" pitchFamily="2"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1" name="Google Shape;11;p2"/>
          <p:cNvSpPr txBox="1">
            <a:spLocks noGrp="1"/>
          </p:cNvSpPr>
          <p:nvPr>
            <p:ph type="subTitle" idx="1"/>
          </p:nvPr>
        </p:nvSpPr>
        <p:spPr>
          <a:xfrm>
            <a:off x="4874072" y="2862288"/>
            <a:ext cx="3876587" cy="393600"/>
          </a:xfrm>
          <a:prstGeom prst="rect">
            <a:avLst/>
          </a:prstGeom>
        </p:spPr>
        <p:txBody>
          <a:bodyPr spcFirstLastPara="1" wrap="square" lIns="0" tIns="0" rIns="0" bIns="0" anchor="t" anchorCtr="0">
            <a:noAutofit/>
          </a:bodyPr>
          <a:lstStyle>
            <a:lvl1pPr lvl="0" algn="l">
              <a:lnSpc>
                <a:spcPct val="100000"/>
              </a:lnSpc>
              <a:spcBef>
                <a:spcPts val="0"/>
              </a:spcBef>
              <a:spcAft>
                <a:spcPts val="0"/>
              </a:spcAft>
              <a:buSzPts val="2800"/>
              <a:buNone/>
              <a:defRPr sz="1500">
                <a:solidFill>
                  <a:schemeClr val="bg1"/>
                </a:solidFill>
                <a:latin typeface="+mn-lt"/>
                <a:cs typeface="Poppins" panose="00000500000000000000" pitchFamily="2"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pic>
        <p:nvPicPr>
          <p:cNvPr id="7" name="Google Shape;86;p18">
            <a:extLst>
              <a:ext uri="{FF2B5EF4-FFF2-40B4-BE49-F238E27FC236}">
                <a16:creationId xmlns:a16="http://schemas.microsoft.com/office/drawing/2014/main" id="{FB26CCDB-852D-C193-08EA-51D84E08A3DA}"/>
              </a:ext>
            </a:extLst>
          </p:cNvPr>
          <p:cNvPicPr preferRelativeResize="0"/>
          <p:nvPr userDrawn="1"/>
        </p:nvPicPr>
        <p:blipFill>
          <a:blip r:embed="rId2">
            <a:alphaModFix/>
          </a:blip>
          <a:stretch>
            <a:fillRect/>
          </a:stretch>
        </p:blipFill>
        <p:spPr>
          <a:xfrm>
            <a:off x="826041" y="2139089"/>
            <a:ext cx="3222789" cy="829325"/>
          </a:xfrm>
          <a:prstGeom prst="rect">
            <a:avLst/>
          </a:prstGeom>
          <a:noFill/>
          <a:ln>
            <a:noFill/>
          </a:ln>
        </p:spPr>
      </p:pic>
      <p:cxnSp>
        <p:nvCxnSpPr>
          <p:cNvPr id="8" name="Google Shape;87;p18">
            <a:extLst>
              <a:ext uri="{FF2B5EF4-FFF2-40B4-BE49-F238E27FC236}">
                <a16:creationId xmlns:a16="http://schemas.microsoft.com/office/drawing/2014/main" id="{A55AE34A-EF13-0F74-EAE5-4B588DA93502}"/>
              </a:ext>
            </a:extLst>
          </p:cNvPr>
          <p:cNvCxnSpPr/>
          <p:nvPr userDrawn="1"/>
        </p:nvCxnSpPr>
        <p:spPr>
          <a:xfrm>
            <a:off x="4539144" y="1904997"/>
            <a:ext cx="0" cy="12975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Table of Contents">
    <p:spTree>
      <p:nvGrpSpPr>
        <p:cNvPr id="1" name="Shape 13"/>
        <p:cNvGrpSpPr/>
        <p:nvPr/>
      </p:nvGrpSpPr>
      <p:grpSpPr>
        <a:xfrm>
          <a:off x="0" y="0"/>
          <a:ext cx="0" cy="0"/>
          <a:chOff x="0" y="0"/>
          <a:chExt cx="0" cy="0"/>
        </a:xfrm>
      </p:grpSpPr>
      <p:sp>
        <p:nvSpPr>
          <p:cNvPr id="9" name="Text Placeholder 8">
            <a:extLst>
              <a:ext uri="{FF2B5EF4-FFF2-40B4-BE49-F238E27FC236}">
                <a16:creationId xmlns:a16="http://schemas.microsoft.com/office/drawing/2014/main" id="{EC13F86C-4F2E-90A3-24CE-FAE6F5494E9A}"/>
              </a:ext>
            </a:extLst>
          </p:cNvPr>
          <p:cNvSpPr>
            <a:spLocks noGrp="1"/>
          </p:cNvSpPr>
          <p:nvPr>
            <p:ph type="body" sz="quarter" idx="13"/>
          </p:nvPr>
        </p:nvSpPr>
        <p:spPr>
          <a:xfrm>
            <a:off x="4343914" y="1028715"/>
            <a:ext cx="4054475" cy="3281362"/>
          </a:xfrm>
        </p:spPr>
        <p:txBody>
          <a:bodyPr>
            <a:normAutofit/>
          </a:bodyPr>
          <a:lstStyle>
            <a:lvl1pPr marL="457200" indent="-342900">
              <a:lnSpc>
                <a:spcPct val="150000"/>
              </a:lnSpc>
              <a:buClr>
                <a:srgbClr val="3371E7"/>
              </a:buClr>
              <a:buSzPct val="100000"/>
              <a:buFont typeface="+mj-lt"/>
              <a:buAutoNum type="arabicPeriod"/>
              <a:defRPr sz="1200" b="1">
                <a:solidFill>
                  <a:srgbClr val="3370E8"/>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rgbClr val="3371E7"/>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cxnSp>
        <p:nvCxnSpPr>
          <p:cNvPr id="3" name="Google Shape;95;p19">
            <a:extLst>
              <a:ext uri="{FF2B5EF4-FFF2-40B4-BE49-F238E27FC236}">
                <a16:creationId xmlns:a16="http://schemas.microsoft.com/office/drawing/2014/main" id="{B9D160B0-497E-04F2-AE76-1042055F0269}"/>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
        <p:nvSpPr>
          <p:cNvPr id="5" name="Google Shape;104;p20">
            <a:extLst>
              <a:ext uri="{FF2B5EF4-FFF2-40B4-BE49-F238E27FC236}">
                <a16:creationId xmlns:a16="http://schemas.microsoft.com/office/drawing/2014/main" id="{5F876389-FBF8-503E-BBAC-1164163C47FD}"/>
              </a:ext>
            </a:extLst>
          </p:cNvPr>
          <p:cNvSpPr txBox="1"/>
          <p:nvPr userDrawn="1"/>
        </p:nvSpPr>
        <p:spPr>
          <a:xfrm>
            <a:off x="753775" y="1641600"/>
            <a:ext cx="3072600" cy="18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3371E7"/>
                </a:solidFill>
                <a:latin typeface="Poppins SemiBold"/>
                <a:ea typeface="Poppins SemiBold"/>
                <a:cs typeface="Poppins SemiBold"/>
                <a:sym typeface="Poppins SemiBold"/>
              </a:rPr>
              <a:t>Table of </a:t>
            </a:r>
            <a:endParaRPr sz="400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r>
              <a:rPr lang="en" sz="4000">
                <a:solidFill>
                  <a:srgbClr val="3371E7"/>
                </a:solidFill>
                <a:latin typeface="Poppins SemiBold"/>
                <a:ea typeface="Poppins SemiBold"/>
                <a:cs typeface="Poppins SemiBold"/>
                <a:sym typeface="Poppins SemiBold"/>
              </a:rPr>
              <a:t>contents</a:t>
            </a:r>
            <a:endParaRPr sz="400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endParaRPr sz="3400">
              <a:solidFill>
                <a:srgbClr val="3371E7"/>
              </a:solidFill>
              <a:latin typeface="Poppins"/>
              <a:ea typeface="Poppins"/>
              <a:cs typeface="Poppins"/>
              <a:sym typeface="Poppins"/>
            </a:endParaRPr>
          </a:p>
        </p:txBody>
      </p:sp>
    </p:spTree>
    <p:extLst>
      <p:ext uri="{BB962C8B-B14F-4D97-AF65-F5344CB8AC3E}">
        <p14:creationId xmlns:p14="http://schemas.microsoft.com/office/powerpoint/2010/main" val="178788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4" name="Rectangle 3">
            <a:extLst>
              <a:ext uri="{FF2B5EF4-FFF2-40B4-BE49-F238E27FC236}">
                <a16:creationId xmlns:a16="http://schemas.microsoft.com/office/drawing/2014/main" id="{5848A094-969E-48EF-A809-53A4995F59F5}"/>
              </a:ext>
            </a:extLst>
          </p:cNvPr>
          <p:cNvSpPr/>
          <p:nvPr userDrawn="1"/>
        </p:nvSpPr>
        <p:spPr>
          <a:xfrm>
            <a:off x="0" y="0"/>
            <a:ext cx="9144000" cy="5143500"/>
          </a:xfrm>
          <a:prstGeom prst="rect">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68B519F-C49A-345B-0697-A1E2F6CC2DA5}"/>
              </a:ext>
            </a:extLst>
          </p:cNvPr>
          <p:cNvSpPr>
            <a:spLocks noGrp="1"/>
          </p:cNvSpPr>
          <p:nvPr>
            <p:ph type="body" sz="quarter" idx="13"/>
          </p:nvPr>
        </p:nvSpPr>
        <p:spPr>
          <a:xfrm>
            <a:off x="197244" y="1550535"/>
            <a:ext cx="4742150" cy="1960562"/>
          </a:xfrm>
        </p:spPr>
        <p:txBody>
          <a:bodyPr>
            <a:noAutofit/>
          </a:bodyPr>
          <a:lstStyle>
            <a:lvl1pPr marL="114300" indent="0">
              <a:lnSpc>
                <a:spcPct val="100000"/>
              </a:lnSpc>
              <a:buNone/>
              <a:defRPr sz="4700" b="1">
                <a:solidFill>
                  <a:schemeClr val="bg1"/>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chemeClr val="bg1"/>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sp>
        <p:nvSpPr>
          <p:cNvPr id="6" name="Google Shape;110;p21">
            <a:extLst>
              <a:ext uri="{FF2B5EF4-FFF2-40B4-BE49-F238E27FC236}">
                <a16:creationId xmlns:a16="http://schemas.microsoft.com/office/drawing/2014/main" id="{3C3C8957-8E7B-83FC-230B-3E1D5820D7B1}"/>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chemeClr val="lt1"/>
                </a:solidFill>
                <a:latin typeface="+mn-lt"/>
                <a:ea typeface="Poppins SemiBold"/>
                <a:cs typeface="Poppins SemiBold"/>
                <a:sym typeface="Poppins SemiBold"/>
              </a:rPr>
              <a:t>Connecticut Public Health</a:t>
            </a:r>
            <a:endParaRPr sz="800" b="1">
              <a:solidFill>
                <a:schemeClr val="lt1"/>
              </a:solidFill>
              <a:latin typeface="+mn-lt"/>
              <a:ea typeface="Poppins SemiBold"/>
              <a:cs typeface="Poppins SemiBold"/>
              <a:sym typeface="Poppins SemiBold"/>
            </a:endParaRPr>
          </a:p>
        </p:txBody>
      </p:sp>
      <p:cxnSp>
        <p:nvCxnSpPr>
          <p:cNvPr id="7" name="Google Shape;111;p21">
            <a:extLst>
              <a:ext uri="{FF2B5EF4-FFF2-40B4-BE49-F238E27FC236}">
                <a16:creationId xmlns:a16="http://schemas.microsoft.com/office/drawing/2014/main" id="{9FCF6609-DB3B-1203-E242-DFBE647AEA98}"/>
              </a:ext>
            </a:extLst>
          </p:cNvPr>
          <p:cNvCxnSpPr/>
          <p:nvPr userDrawn="1"/>
        </p:nvCxnSpPr>
        <p:spPr>
          <a:xfrm rot="10800000">
            <a:off x="318600" y="4766180"/>
            <a:ext cx="8506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29144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mn-lt"/>
                <a:cs typeface="Poppins SemiBold" panose="00000700000000000000"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mn-lt"/>
                <a:cs typeface="Poppins" panose="00000500000000000000" pitchFamily="2"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mn-lt"/>
              </a:rPr>
              <a:pPr/>
              <a:t>‹#›</a:t>
            </a:fld>
            <a:endParaRPr lang="en" b="1">
              <a:latin typeface="+mn-lt"/>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PRIM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33726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_Light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D29305-520C-444A-B0D2-CCE7E60BC59A}"/>
              </a:ext>
            </a:extLst>
          </p:cNvPr>
          <p:cNvSpPr>
            <a:spLocks noGrp="1"/>
          </p:cNvSpPr>
          <p:nvPr>
            <p:ph type="sldNum" sz="quarter" idx="12"/>
          </p:nvPr>
        </p:nvSpPr>
        <p:spPr>
          <a:xfrm>
            <a:off x="6457950" y="4767263"/>
            <a:ext cx="2057400" cy="273844"/>
          </a:xfrm>
          <a:prstGeom prst="rect">
            <a:avLst/>
          </a:prstGeom>
        </p:spPr>
        <p:txBody>
          <a:bodyPr/>
          <a:lstStyle>
            <a:lvl1pPr algn="r">
              <a:defRPr>
                <a:solidFill>
                  <a:srgbClr val="054266"/>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150060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SECOND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963692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5" r:id="rId2"/>
    <p:sldLayoutId id="2147483666" r:id="rId3"/>
    <p:sldLayoutId id="2147483650" r:id="rId4"/>
    <p:sldLayoutId id="2147483667" r:id="rId5"/>
    <p:sldLayoutId id="2147483671" r:id="rId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B8D10-F7D1-63AF-38CE-91AA453EDFE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A9D68A-AFD2-8523-14E5-F98196B3D41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5AF4D-C85B-DA95-993E-A2EEC072FC5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28BAFCAD-17AB-4C47-82DE-A33E6B576C44}" type="datetimeFigureOut">
              <a:rPr lang="en-US" smtClean="0"/>
              <a:t>6/24/2026</a:t>
            </a:fld>
            <a:endParaRPr lang="en-US"/>
          </a:p>
        </p:txBody>
      </p:sp>
      <p:sp>
        <p:nvSpPr>
          <p:cNvPr id="5" name="Footer Placeholder 4">
            <a:extLst>
              <a:ext uri="{FF2B5EF4-FFF2-40B4-BE49-F238E27FC236}">
                <a16:creationId xmlns:a16="http://schemas.microsoft.com/office/drawing/2014/main" id="{4D9DF70F-8C89-1F9D-EEB7-D8B4FB69B3B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7D42C0-0145-DE59-37FA-7C3C53142F0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6D351006-C151-47CD-8140-09E45284C956}" type="slidenum">
              <a:rPr lang="en-US" smtClean="0"/>
              <a:t>‹#›</a:t>
            </a:fld>
            <a:endParaRPr lang="en-US"/>
          </a:p>
        </p:txBody>
      </p:sp>
    </p:spTree>
    <p:extLst>
      <p:ext uri="{BB962C8B-B14F-4D97-AF65-F5344CB8AC3E}">
        <p14:creationId xmlns:p14="http://schemas.microsoft.com/office/powerpoint/2010/main" val="1506077720"/>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blog.gvsig.org/2015/11/06/11gvsig-code-sprint-2/"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F0D8A-9627-23BF-042B-F3531C5A6524}"/>
              </a:ext>
            </a:extLst>
          </p:cNvPr>
          <p:cNvSpPr>
            <a:spLocks noGrp="1"/>
          </p:cNvSpPr>
          <p:nvPr>
            <p:ph type="ctrTitle"/>
          </p:nvPr>
        </p:nvSpPr>
        <p:spPr>
          <a:xfrm>
            <a:off x="4996232" y="2288162"/>
            <a:ext cx="3632262" cy="567175"/>
          </a:xfrm>
        </p:spPr>
        <p:txBody>
          <a:bodyPr>
            <a:noAutofit/>
          </a:bodyPr>
          <a:lstStyle/>
          <a:p>
            <a:pPr algn="ctr"/>
            <a:r>
              <a:rPr lang="en-US" dirty="0"/>
              <a:t>Key reminders for Community Development </a:t>
            </a:r>
            <a:br>
              <a:rPr lang="en-US" dirty="0"/>
            </a:br>
            <a:r>
              <a:rPr lang="en-US" dirty="0"/>
              <a:t>Block Grant </a:t>
            </a:r>
            <a:br>
              <a:rPr lang="en-US" dirty="0"/>
            </a:br>
            <a:r>
              <a:rPr lang="en-US" dirty="0"/>
              <a:t>Funded Projects Involving Lead</a:t>
            </a:r>
          </a:p>
        </p:txBody>
      </p:sp>
      <p:sp>
        <p:nvSpPr>
          <p:cNvPr id="4" name="Subtitle 3">
            <a:extLst>
              <a:ext uri="{FF2B5EF4-FFF2-40B4-BE49-F238E27FC236}">
                <a16:creationId xmlns:a16="http://schemas.microsoft.com/office/drawing/2014/main" id="{8EE9CD34-EC5D-43E5-B2C8-FEA45CB48672}"/>
              </a:ext>
            </a:extLst>
          </p:cNvPr>
          <p:cNvSpPr>
            <a:spLocks noGrp="1"/>
          </p:cNvSpPr>
          <p:nvPr>
            <p:ph type="subTitle" idx="1"/>
          </p:nvPr>
        </p:nvSpPr>
        <p:spPr>
          <a:xfrm>
            <a:off x="4868014" y="3222069"/>
            <a:ext cx="3876587" cy="1791992"/>
          </a:xfrm>
        </p:spPr>
        <p:txBody>
          <a:bodyPr anchor="ctr">
            <a:normAutofit/>
          </a:bodyPr>
          <a:lstStyle/>
          <a:p>
            <a:pPr algn="ctr"/>
            <a:r>
              <a:rPr lang="en-US" dirty="0"/>
              <a:t>Kimberly Ploszaj</a:t>
            </a:r>
          </a:p>
          <a:p>
            <a:pPr algn="ctr"/>
            <a:r>
              <a:rPr lang="en-US" dirty="0"/>
              <a:t>Supervising Environmental Analyst</a:t>
            </a:r>
          </a:p>
          <a:p>
            <a:pPr algn="ctr"/>
            <a:r>
              <a:rPr lang="en-US" dirty="0"/>
              <a:t>Lead Hazard Reduction and Control Section</a:t>
            </a:r>
          </a:p>
          <a:p>
            <a:pPr algn="ctr"/>
            <a:endParaRPr lang="en-US" dirty="0"/>
          </a:p>
          <a:p>
            <a:pPr algn="ctr"/>
            <a:r>
              <a:rPr lang="en-US" dirty="0"/>
              <a:t>June 2, 2026</a:t>
            </a:r>
          </a:p>
          <a:p>
            <a:pPr algn="ctr"/>
            <a:endParaRPr lang="en-US" dirty="0"/>
          </a:p>
        </p:txBody>
      </p:sp>
    </p:spTree>
    <p:extLst>
      <p:ext uri="{BB962C8B-B14F-4D97-AF65-F5344CB8AC3E}">
        <p14:creationId xmlns:p14="http://schemas.microsoft.com/office/powerpoint/2010/main" val="105150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8E26F-6FC0-A05B-F926-822277D25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6ACFE-FE44-F1A5-DFDC-675F779F98E2}"/>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Lead remediation vs abatement</a:t>
            </a:r>
          </a:p>
        </p:txBody>
      </p:sp>
      <p:sp>
        <p:nvSpPr>
          <p:cNvPr id="4" name="Text Placeholder 3">
            <a:extLst>
              <a:ext uri="{FF2B5EF4-FFF2-40B4-BE49-F238E27FC236}">
                <a16:creationId xmlns:a16="http://schemas.microsoft.com/office/drawing/2014/main" id="{18F2CC99-DB92-657D-7FD1-17E681A7A2B6}"/>
              </a:ext>
            </a:extLst>
          </p:cNvPr>
          <p:cNvSpPr>
            <a:spLocks noGrp="1"/>
          </p:cNvSpPr>
          <p:nvPr>
            <p:ph type="body" sz="quarter" idx="13"/>
          </p:nvPr>
        </p:nvSpPr>
        <p:spPr>
          <a:xfrm>
            <a:off x="660017" y="1098242"/>
            <a:ext cx="7713961" cy="3139520"/>
          </a:xfrm>
        </p:spPr>
        <p:txBody>
          <a:bodyPr/>
          <a:lstStyle/>
          <a:p>
            <a:pPr algn="ctr"/>
            <a:r>
              <a:rPr lang="en-US" dirty="0"/>
              <a:t>Lead Remediation </a:t>
            </a:r>
          </a:p>
          <a:p>
            <a:pPr algn="ctr"/>
            <a:r>
              <a:rPr lang="en-US" dirty="0"/>
              <a:t>vs. </a:t>
            </a:r>
          </a:p>
          <a:p>
            <a:pPr algn="ctr"/>
            <a:r>
              <a:rPr lang="en-US" dirty="0"/>
              <a:t>Lead Abatement </a:t>
            </a:r>
          </a:p>
        </p:txBody>
      </p:sp>
    </p:spTree>
    <p:extLst>
      <p:ext uri="{BB962C8B-B14F-4D97-AF65-F5344CB8AC3E}">
        <p14:creationId xmlns:p14="http://schemas.microsoft.com/office/powerpoint/2010/main" val="98848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22A58-F88B-D8CE-395F-7F55DBCA4E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C05702-76D7-E1A2-50AB-A38F44B1C2D1}"/>
              </a:ext>
            </a:extLst>
          </p:cNvPr>
          <p:cNvSpPr>
            <a:spLocks noGrp="1"/>
          </p:cNvSpPr>
          <p:nvPr>
            <p:ph type="title"/>
          </p:nvPr>
        </p:nvSpPr>
        <p:spPr/>
        <p:txBody>
          <a:bodyPr>
            <a:noAutofit/>
          </a:bodyPr>
          <a:lstStyle/>
          <a:p>
            <a:r>
              <a:rPr lang="en-US" sz="2000" dirty="0"/>
              <a:t>Lead Remediation vs. Lead Abatement </a:t>
            </a:r>
          </a:p>
        </p:txBody>
      </p:sp>
      <p:sp>
        <p:nvSpPr>
          <p:cNvPr id="3" name="Text Placeholder 2">
            <a:extLst>
              <a:ext uri="{FF2B5EF4-FFF2-40B4-BE49-F238E27FC236}">
                <a16:creationId xmlns:a16="http://schemas.microsoft.com/office/drawing/2014/main" id="{3F3B0455-6E87-D379-DCAB-51568ABFECBF}"/>
              </a:ext>
            </a:extLst>
          </p:cNvPr>
          <p:cNvSpPr>
            <a:spLocks noGrp="1"/>
          </p:cNvSpPr>
          <p:nvPr>
            <p:ph type="body" idx="1"/>
          </p:nvPr>
        </p:nvSpPr>
        <p:spPr>
          <a:xfrm>
            <a:off x="311700" y="694394"/>
            <a:ext cx="8520600" cy="4111362"/>
          </a:xfrm>
        </p:spPr>
        <p:txBody>
          <a:bodyPr>
            <a:normAutofit fontScale="92500" lnSpcReduction="20000"/>
          </a:bodyPr>
          <a:lstStyle/>
          <a:p>
            <a:pPr marL="0" indent="0">
              <a:buNone/>
            </a:pPr>
            <a:r>
              <a:rPr lang="en-US" sz="2000" b="1" dirty="0">
                <a:solidFill>
                  <a:srgbClr val="3370E8"/>
                </a:solidFill>
              </a:rPr>
              <a:t>Lead Remediation</a:t>
            </a:r>
            <a:r>
              <a:rPr lang="en-US" sz="2000" dirty="0"/>
              <a:t> is the process of reducing lead-related hazards by using methods such as paint stabilization.  These activities do not trigger CT lead-related regulations.  The work must be performed by an EPA Renovation, Repair and Painting (RRP) certified firm, employing staff trained in lead-safe work practices.  Clearance dust wipes must be conducted at the completion of the job – per HUD.  </a:t>
            </a:r>
          </a:p>
          <a:p>
            <a:pPr marL="0" indent="0">
              <a:buNone/>
            </a:pPr>
            <a:endParaRPr lang="en-US" sz="2000" dirty="0"/>
          </a:p>
          <a:p>
            <a:pPr marL="0" indent="0">
              <a:buNone/>
            </a:pPr>
            <a:r>
              <a:rPr lang="en-US" sz="2000" b="1" dirty="0">
                <a:solidFill>
                  <a:srgbClr val="3370E8"/>
                </a:solidFill>
              </a:rPr>
              <a:t>Lead Abatement</a:t>
            </a:r>
            <a:r>
              <a:rPr lang="en-US" sz="2000" dirty="0"/>
              <a:t> is the process of permanently removing lead hazards.  These activities trigger CT lead-related regulations.  The work must by performed by a CT DPH-licensed lead abatement contractor, employing certified supervisors/workers.  The process for lead abatement includes: a lead inspection, submission and approval of a lead abatement plan and lead management plan to a local health department and clearance dust wipes at the completion of the job. </a:t>
            </a:r>
          </a:p>
        </p:txBody>
      </p:sp>
    </p:spTree>
    <p:extLst>
      <p:ext uri="{BB962C8B-B14F-4D97-AF65-F5344CB8AC3E}">
        <p14:creationId xmlns:p14="http://schemas.microsoft.com/office/powerpoint/2010/main" val="180288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9147D-8AFB-F397-6B7A-A4E12E76D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688B6-65B8-B519-3C30-29563E7E53BA}"/>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Lead remediation</a:t>
            </a:r>
          </a:p>
        </p:txBody>
      </p:sp>
      <p:sp>
        <p:nvSpPr>
          <p:cNvPr id="4" name="Text Placeholder 3">
            <a:extLst>
              <a:ext uri="{FF2B5EF4-FFF2-40B4-BE49-F238E27FC236}">
                <a16:creationId xmlns:a16="http://schemas.microsoft.com/office/drawing/2014/main" id="{A13BC104-FDB9-A727-7D41-69B820919976}"/>
              </a:ext>
            </a:extLst>
          </p:cNvPr>
          <p:cNvSpPr>
            <a:spLocks noGrp="1"/>
          </p:cNvSpPr>
          <p:nvPr>
            <p:ph type="body" sz="quarter" idx="13"/>
          </p:nvPr>
        </p:nvSpPr>
        <p:spPr>
          <a:xfrm>
            <a:off x="2200925" y="1591469"/>
            <a:ext cx="4742150" cy="1960562"/>
          </a:xfrm>
        </p:spPr>
        <p:txBody>
          <a:bodyPr/>
          <a:lstStyle/>
          <a:p>
            <a:r>
              <a:rPr lang="en-US" dirty="0"/>
              <a:t>Lead </a:t>
            </a:r>
          </a:p>
          <a:p>
            <a:r>
              <a:rPr lang="en-US" dirty="0"/>
              <a:t>Remediation</a:t>
            </a:r>
          </a:p>
        </p:txBody>
      </p:sp>
    </p:spTree>
    <p:extLst>
      <p:ext uri="{BB962C8B-B14F-4D97-AF65-F5344CB8AC3E}">
        <p14:creationId xmlns:p14="http://schemas.microsoft.com/office/powerpoint/2010/main" val="136804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036E-ACD1-2CBC-E970-BA7CC37E1D9A}"/>
              </a:ext>
            </a:extLst>
          </p:cNvPr>
          <p:cNvSpPr>
            <a:spLocks noGrp="1"/>
          </p:cNvSpPr>
          <p:nvPr>
            <p:ph type="title"/>
          </p:nvPr>
        </p:nvSpPr>
        <p:spPr/>
        <p:txBody>
          <a:bodyPr>
            <a:noAutofit/>
          </a:bodyPr>
          <a:lstStyle/>
          <a:p>
            <a:r>
              <a:rPr lang="en-US" sz="2000" dirty="0"/>
              <a:t>Reminders</a:t>
            </a:r>
          </a:p>
        </p:txBody>
      </p:sp>
      <p:sp>
        <p:nvSpPr>
          <p:cNvPr id="3" name="Text Placeholder 2">
            <a:extLst>
              <a:ext uri="{FF2B5EF4-FFF2-40B4-BE49-F238E27FC236}">
                <a16:creationId xmlns:a16="http://schemas.microsoft.com/office/drawing/2014/main" id="{F4F69B64-B3C6-F3D9-6EEB-8379A9651469}"/>
              </a:ext>
            </a:extLst>
          </p:cNvPr>
          <p:cNvSpPr>
            <a:spLocks noGrp="1"/>
          </p:cNvSpPr>
          <p:nvPr>
            <p:ph type="body" idx="1"/>
          </p:nvPr>
        </p:nvSpPr>
        <p:spPr/>
        <p:txBody>
          <a:bodyPr>
            <a:normAutofit/>
          </a:bodyPr>
          <a:lstStyle/>
          <a:p>
            <a:r>
              <a:rPr lang="en-US" sz="2000" dirty="0"/>
              <a:t>Presence of </a:t>
            </a:r>
            <a:r>
              <a:rPr lang="en-US" sz="2000" b="1" u="sng" dirty="0"/>
              <a:t>defective</a:t>
            </a:r>
            <a:r>
              <a:rPr lang="en-US" sz="2000" dirty="0"/>
              <a:t> paint</a:t>
            </a:r>
          </a:p>
          <a:p>
            <a:r>
              <a:rPr lang="en-US" sz="2000" dirty="0"/>
              <a:t>Testing of the painted surfaces </a:t>
            </a:r>
            <a:r>
              <a:rPr lang="en-US" sz="2000" b="1" dirty="0"/>
              <a:t>is </a:t>
            </a:r>
            <a:r>
              <a:rPr lang="en-US" sz="2000" dirty="0"/>
              <a:t>required</a:t>
            </a:r>
          </a:p>
          <a:p>
            <a:r>
              <a:rPr lang="en-US" sz="2000" dirty="0"/>
              <a:t>All defective surfaces shall be remediated by a </a:t>
            </a:r>
            <a:r>
              <a:rPr lang="en-US" sz="2000" b="1" u="sng" dirty="0"/>
              <a:t>certified EPA RRP firm</a:t>
            </a:r>
            <a:endParaRPr lang="en-US" sz="2000" dirty="0"/>
          </a:p>
          <a:p>
            <a:r>
              <a:rPr lang="en-US" sz="2000" dirty="0"/>
              <a:t>The EPA RRP firm </a:t>
            </a:r>
            <a:r>
              <a:rPr lang="en-US" sz="2000" b="1" u="sng" dirty="0"/>
              <a:t>shall employ</a:t>
            </a:r>
            <a:r>
              <a:rPr lang="en-US" sz="2000" dirty="0"/>
              <a:t> workers or supervisors who have completed a HUD approved lead-safe work practice course or an EPA RRP certified renovator course (this credential is certified by EPA)</a:t>
            </a:r>
          </a:p>
          <a:p>
            <a:r>
              <a:rPr lang="en-US" sz="2000" dirty="0"/>
              <a:t>A lead remediation plan </a:t>
            </a:r>
            <a:r>
              <a:rPr lang="en-US" sz="2000" b="1" u="sng" dirty="0"/>
              <a:t>shall</a:t>
            </a:r>
            <a:r>
              <a:rPr lang="en-US" sz="2000" dirty="0"/>
              <a:t> be developed</a:t>
            </a:r>
          </a:p>
          <a:p>
            <a:r>
              <a:rPr lang="en-US" sz="2000" dirty="0"/>
              <a:t>At the completion of the job, a DPH-licensed lead consultant contractor </a:t>
            </a:r>
            <a:r>
              <a:rPr lang="en-US" sz="2000" b="1" u="sng" dirty="0"/>
              <a:t>shall</a:t>
            </a:r>
            <a:r>
              <a:rPr lang="en-US" sz="2000" dirty="0"/>
              <a:t> complete clearance dust wipes</a:t>
            </a:r>
          </a:p>
        </p:txBody>
      </p:sp>
    </p:spTree>
    <p:extLst>
      <p:ext uri="{BB962C8B-B14F-4D97-AF65-F5344CB8AC3E}">
        <p14:creationId xmlns:p14="http://schemas.microsoft.com/office/powerpoint/2010/main" val="1621657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0A0B-6070-D3FD-C590-016453F5E0C8}"/>
              </a:ext>
            </a:extLst>
          </p:cNvPr>
          <p:cNvSpPr>
            <a:spLocks noGrp="1"/>
          </p:cNvSpPr>
          <p:nvPr>
            <p:ph type="title"/>
          </p:nvPr>
        </p:nvSpPr>
        <p:spPr>
          <a:xfrm>
            <a:off x="311700" y="-297925"/>
            <a:ext cx="8520600" cy="297925"/>
          </a:xfrm>
        </p:spPr>
        <p:txBody>
          <a:bodyPr spcFirstLastPara="1" wrap="square" lIns="91425" tIns="91425" rIns="91425" bIns="91425" anchor="b" anchorCtr="0">
            <a:normAutofit fontScale="90000"/>
          </a:bodyPr>
          <a:lstStyle/>
          <a:p>
            <a:r>
              <a:rPr lang="en-US" dirty="0"/>
              <a:t>Images from </a:t>
            </a:r>
            <a:r>
              <a:rPr lang="en-US" dirty="0" err="1"/>
              <a:t>epa</a:t>
            </a:r>
            <a:endParaRPr lang="en-US" dirty="0"/>
          </a:p>
        </p:txBody>
      </p:sp>
      <p:pic>
        <p:nvPicPr>
          <p:cNvPr id="7" name="Picture 6" descr="EPA Protect Your Family From Lead notice">
            <a:extLst>
              <a:ext uri="{FF2B5EF4-FFF2-40B4-BE49-F238E27FC236}">
                <a16:creationId xmlns:a16="http://schemas.microsoft.com/office/drawing/2014/main" id="{890CB429-09D3-8AB4-42F3-3FFA45A10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055" y="354038"/>
            <a:ext cx="2753915" cy="432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Lead-Safe EPA poster">
            <a:extLst>
              <a:ext uri="{FF2B5EF4-FFF2-40B4-BE49-F238E27FC236}">
                <a16:creationId xmlns:a16="http://schemas.microsoft.com/office/drawing/2014/main" id="{BE38372D-B122-B6F5-9D70-1B819661DB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112526" y="354039"/>
            <a:ext cx="3133118" cy="432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01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CE54-9FB4-4EC9-58AC-A41D4982FF22}"/>
              </a:ext>
            </a:extLst>
          </p:cNvPr>
          <p:cNvSpPr>
            <a:spLocks noGrp="1"/>
          </p:cNvSpPr>
          <p:nvPr>
            <p:ph type="title"/>
          </p:nvPr>
        </p:nvSpPr>
        <p:spPr>
          <a:xfrm>
            <a:off x="311700" y="-297925"/>
            <a:ext cx="8520600" cy="297925"/>
          </a:xfrm>
        </p:spPr>
        <p:txBody>
          <a:bodyPr spcFirstLastPara="1" wrap="square" lIns="91425" tIns="91425" rIns="91425" bIns="91425" anchor="b" anchorCtr="0">
            <a:normAutofit fontScale="90000"/>
          </a:bodyPr>
          <a:lstStyle/>
          <a:p>
            <a:r>
              <a:rPr lang="en-US" dirty="0"/>
              <a:t>Locate </a:t>
            </a:r>
            <a:r>
              <a:rPr lang="en-US" dirty="0" err="1"/>
              <a:t>epa</a:t>
            </a:r>
            <a:r>
              <a:rPr lang="en-US" dirty="0"/>
              <a:t> </a:t>
            </a:r>
            <a:r>
              <a:rPr lang="en-US" dirty="0" err="1"/>
              <a:t>rrp</a:t>
            </a:r>
            <a:r>
              <a:rPr lang="en-US" dirty="0"/>
              <a:t> firm</a:t>
            </a:r>
          </a:p>
        </p:txBody>
      </p:sp>
      <p:pic>
        <p:nvPicPr>
          <p:cNvPr id="4" name="Picture 3" descr="How to Locate an EPA RRP certified firm.">
            <a:extLst>
              <a:ext uri="{FF2B5EF4-FFF2-40B4-BE49-F238E27FC236}">
                <a16:creationId xmlns:a16="http://schemas.microsoft.com/office/drawing/2014/main" id="{AD55E203-5EB3-A2FF-EE9A-F528E8167BEC}"/>
              </a:ext>
            </a:extLst>
          </p:cNvPr>
          <p:cNvPicPr>
            <a:picLocks noChangeAspect="1"/>
          </p:cNvPicPr>
          <p:nvPr/>
        </p:nvPicPr>
        <p:blipFill>
          <a:blip r:embed="rId2"/>
          <a:stretch>
            <a:fillRect/>
          </a:stretch>
        </p:blipFill>
        <p:spPr>
          <a:xfrm>
            <a:off x="2581835" y="0"/>
            <a:ext cx="3758520" cy="4752837"/>
          </a:xfrm>
          <a:prstGeom prst="rect">
            <a:avLst/>
          </a:prstGeom>
        </p:spPr>
      </p:pic>
    </p:spTree>
    <p:extLst>
      <p:ext uri="{BB962C8B-B14F-4D97-AF65-F5344CB8AC3E}">
        <p14:creationId xmlns:p14="http://schemas.microsoft.com/office/powerpoint/2010/main" val="3952441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7959-13B2-C45F-4E68-AFBD6C959C7A}"/>
              </a:ext>
            </a:extLst>
          </p:cNvPr>
          <p:cNvSpPr>
            <a:spLocks noGrp="1"/>
          </p:cNvSpPr>
          <p:nvPr>
            <p:ph type="title"/>
          </p:nvPr>
        </p:nvSpPr>
        <p:spPr>
          <a:xfrm>
            <a:off x="311700" y="-297925"/>
            <a:ext cx="8520600" cy="297925"/>
          </a:xfrm>
        </p:spPr>
        <p:txBody>
          <a:bodyPr spcFirstLastPara="1" wrap="square" lIns="91425" tIns="91425" rIns="91425" bIns="91425" anchor="b" anchorCtr="0">
            <a:normAutofit fontScale="90000"/>
          </a:bodyPr>
          <a:lstStyle/>
          <a:p>
            <a:r>
              <a:rPr lang="en-US" dirty="0"/>
              <a:t>Pre-project checklist</a:t>
            </a:r>
          </a:p>
        </p:txBody>
      </p:sp>
      <p:pic>
        <p:nvPicPr>
          <p:cNvPr id="4" name="Picture 3" descr="Pre-Project Checklist for Lead Safe Work Practices or Lead Hazard Remediation">
            <a:extLst>
              <a:ext uri="{FF2B5EF4-FFF2-40B4-BE49-F238E27FC236}">
                <a16:creationId xmlns:a16="http://schemas.microsoft.com/office/drawing/2014/main" id="{6CB39661-8A6B-62A8-5B0D-65FB545D04B6}"/>
              </a:ext>
            </a:extLst>
          </p:cNvPr>
          <p:cNvPicPr>
            <a:picLocks noChangeAspect="1"/>
          </p:cNvPicPr>
          <p:nvPr/>
        </p:nvPicPr>
        <p:blipFill>
          <a:blip r:embed="rId2"/>
          <a:stretch>
            <a:fillRect/>
          </a:stretch>
        </p:blipFill>
        <p:spPr>
          <a:xfrm>
            <a:off x="1111377" y="0"/>
            <a:ext cx="6921246" cy="4711304"/>
          </a:xfrm>
          <a:prstGeom prst="rect">
            <a:avLst/>
          </a:prstGeom>
        </p:spPr>
      </p:pic>
      <p:sp>
        <p:nvSpPr>
          <p:cNvPr id="5" name="Striped Right Arrow 4">
            <a:extLst>
              <a:ext uri="{FF2B5EF4-FFF2-40B4-BE49-F238E27FC236}">
                <a16:creationId xmlns:a16="http://schemas.microsoft.com/office/drawing/2014/main" id="{1C446FED-C3D2-C96B-8910-A77C868C1EAD}"/>
              </a:ext>
              <a:ext uri="{C183D7F6-B498-43B3-948B-1728B52AA6E4}">
                <adec:decorative xmlns:adec="http://schemas.microsoft.com/office/drawing/2017/decorative" val="1"/>
              </a:ext>
            </a:extLst>
          </p:cNvPr>
          <p:cNvSpPr/>
          <p:nvPr/>
        </p:nvSpPr>
        <p:spPr>
          <a:xfrm>
            <a:off x="1522958" y="93305"/>
            <a:ext cx="613751" cy="264245"/>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Tree>
    <p:extLst>
      <p:ext uri="{BB962C8B-B14F-4D97-AF65-F5344CB8AC3E}">
        <p14:creationId xmlns:p14="http://schemas.microsoft.com/office/powerpoint/2010/main" val="889839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46A7C-4144-5D86-E45A-7DA50DF64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F45DC-4582-DEBB-FD33-DA9B6B6F776A}"/>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Lead abatement</a:t>
            </a:r>
          </a:p>
        </p:txBody>
      </p:sp>
      <p:sp>
        <p:nvSpPr>
          <p:cNvPr id="4" name="Text Placeholder 3">
            <a:extLst>
              <a:ext uri="{FF2B5EF4-FFF2-40B4-BE49-F238E27FC236}">
                <a16:creationId xmlns:a16="http://schemas.microsoft.com/office/drawing/2014/main" id="{7D81035A-5415-C4C0-6B60-E8F8D0C90468}"/>
              </a:ext>
            </a:extLst>
          </p:cNvPr>
          <p:cNvSpPr>
            <a:spLocks noGrp="1"/>
          </p:cNvSpPr>
          <p:nvPr>
            <p:ph type="body" sz="quarter" idx="13"/>
          </p:nvPr>
        </p:nvSpPr>
        <p:spPr>
          <a:xfrm>
            <a:off x="2200925" y="1591469"/>
            <a:ext cx="4742150" cy="1960562"/>
          </a:xfrm>
        </p:spPr>
        <p:txBody>
          <a:bodyPr/>
          <a:lstStyle/>
          <a:p>
            <a:r>
              <a:rPr lang="en-US" dirty="0"/>
              <a:t>Lead </a:t>
            </a:r>
          </a:p>
          <a:p>
            <a:r>
              <a:rPr lang="en-US" dirty="0"/>
              <a:t>Abatement</a:t>
            </a:r>
          </a:p>
        </p:txBody>
      </p:sp>
    </p:spTree>
    <p:extLst>
      <p:ext uri="{BB962C8B-B14F-4D97-AF65-F5344CB8AC3E}">
        <p14:creationId xmlns:p14="http://schemas.microsoft.com/office/powerpoint/2010/main" val="364962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86D7-453C-E090-95C8-1F9BA744800F}"/>
              </a:ext>
            </a:extLst>
          </p:cNvPr>
          <p:cNvSpPr>
            <a:spLocks noGrp="1"/>
          </p:cNvSpPr>
          <p:nvPr>
            <p:ph type="title"/>
          </p:nvPr>
        </p:nvSpPr>
        <p:spPr/>
        <p:txBody>
          <a:bodyPr>
            <a:noAutofit/>
          </a:bodyPr>
          <a:lstStyle/>
          <a:p>
            <a:r>
              <a:rPr lang="en-US" sz="2000" dirty="0"/>
              <a:t>More Reminders</a:t>
            </a:r>
          </a:p>
        </p:txBody>
      </p:sp>
      <p:sp>
        <p:nvSpPr>
          <p:cNvPr id="3" name="Text Placeholder 2">
            <a:extLst>
              <a:ext uri="{FF2B5EF4-FFF2-40B4-BE49-F238E27FC236}">
                <a16:creationId xmlns:a16="http://schemas.microsoft.com/office/drawing/2014/main" id="{C8424CBE-31B4-1C23-AC50-C12951DE00AB}"/>
              </a:ext>
            </a:extLst>
          </p:cNvPr>
          <p:cNvSpPr>
            <a:spLocks noGrp="1"/>
          </p:cNvSpPr>
          <p:nvPr>
            <p:ph type="body" idx="1"/>
          </p:nvPr>
        </p:nvSpPr>
        <p:spPr/>
        <p:txBody>
          <a:bodyPr>
            <a:normAutofit/>
          </a:bodyPr>
          <a:lstStyle/>
          <a:p>
            <a:r>
              <a:rPr lang="en-US" sz="2000" dirty="0"/>
              <a:t>A child &lt; 6 years of age resides at the property and there is defective lead paint = </a:t>
            </a:r>
            <a:r>
              <a:rPr lang="en-US" sz="2000" b="1" u="sng" dirty="0"/>
              <a:t>a comprehensive lead inspection is required</a:t>
            </a:r>
            <a:endParaRPr lang="en-US" sz="2000" dirty="0"/>
          </a:p>
          <a:p>
            <a:r>
              <a:rPr lang="en-US" sz="2000" dirty="0"/>
              <a:t>The comprehensive lead inspection </a:t>
            </a:r>
            <a:r>
              <a:rPr lang="en-US" sz="2000" b="1" u="sng" dirty="0"/>
              <a:t>will identify all lead hazards</a:t>
            </a:r>
            <a:r>
              <a:rPr lang="en-US" sz="2000" dirty="0"/>
              <a:t> in paint, dust, water and soil</a:t>
            </a:r>
          </a:p>
          <a:p>
            <a:r>
              <a:rPr lang="en-US" sz="2000" dirty="0"/>
              <a:t>All lead hazards </a:t>
            </a:r>
            <a:r>
              <a:rPr lang="en-US" sz="2000" b="1" u="sng" dirty="0"/>
              <a:t>shall</a:t>
            </a:r>
            <a:r>
              <a:rPr lang="en-US" sz="2000" b="1" dirty="0"/>
              <a:t> </a:t>
            </a:r>
            <a:r>
              <a:rPr lang="en-US" sz="2000" dirty="0"/>
              <a:t>be abated</a:t>
            </a:r>
          </a:p>
          <a:p>
            <a:r>
              <a:rPr lang="en-US" sz="2000" dirty="0"/>
              <a:t>All intact leaded surfaces </a:t>
            </a:r>
            <a:r>
              <a:rPr lang="en-US" sz="2000" b="1" u="sng" dirty="0"/>
              <a:t>shall</a:t>
            </a:r>
            <a:r>
              <a:rPr lang="en-US" sz="2000" dirty="0"/>
              <a:t> be placed on a management plan</a:t>
            </a:r>
          </a:p>
          <a:p>
            <a:r>
              <a:rPr lang="en-US" sz="2000" dirty="0"/>
              <a:t>A lead abatement plan or a lead management plan </a:t>
            </a:r>
            <a:r>
              <a:rPr lang="en-US" sz="2000" b="1" u="sng" dirty="0"/>
              <a:t>shall</a:t>
            </a:r>
            <a:r>
              <a:rPr lang="en-US" sz="2000" dirty="0"/>
              <a:t> be developed by a DPH-licensed lead consultant contractor</a:t>
            </a:r>
          </a:p>
        </p:txBody>
      </p:sp>
    </p:spTree>
    <p:extLst>
      <p:ext uri="{BB962C8B-B14F-4D97-AF65-F5344CB8AC3E}">
        <p14:creationId xmlns:p14="http://schemas.microsoft.com/office/powerpoint/2010/main" val="2718738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86D7-453C-E090-95C8-1F9BA744800F}"/>
              </a:ext>
            </a:extLst>
          </p:cNvPr>
          <p:cNvSpPr>
            <a:spLocks noGrp="1"/>
          </p:cNvSpPr>
          <p:nvPr>
            <p:ph type="title"/>
          </p:nvPr>
        </p:nvSpPr>
        <p:spPr/>
        <p:txBody>
          <a:bodyPr>
            <a:noAutofit/>
          </a:bodyPr>
          <a:lstStyle/>
          <a:p>
            <a:r>
              <a:rPr lang="en-US" sz="2000" dirty="0"/>
              <a:t>Reminders, cont.</a:t>
            </a:r>
          </a:p>
        </p:txBody>
      </p:sp>
      <p:sp>
        <p:nvSpPr>
          <p:cNvPr id="3" name="Text Placeholder 2">
            <a:extLst>
              <a:ext uri="{FF2B5EF4-FFF2-40B4-BE49-F238E27FC236}">
                <a16:creationId xmlns:a16="http://schemas.microsoft.com/office/drawing/2014/main" id="{C8424CBE-31B4-1C23-AC50-C12951DE00AB}"/>
              </a:ext>
            </a:extLst>
          </p:cNvPr>
          <p:cNvSpPr>
            <a:spLocks noGrp="1"/>
          </p:cNvSpPr>
          <p:nvPr>
            <p:ph type="body" idx="1"/>
          </p:nvPr>
        </p:nvSpPr>
        <p:spPr/>
        <p:txBody>
          <a:bodyPr>
            <a:normAutofit/>
          </a:bodyPr>
          <a:lstStyle/>
          <a:p>
            <a:r>
              <a:rPr lang="en-US" sz="2000" dirty="0"/>
              <a:t>A lead abatement plan </a:t>
            </a:r>
            <a:r>
              <a:rPr lang="en-US" sz="2000" b="1" u="sng" dirty="0"/>
              <a:t>shall</a:t>
            </a:r>
            <a:r>
              <a:rPr lang="en-US" sz="2000" dirty="0"/>
              <a:t> be approved by the local health department </a:t>
            </a:r>
            <a:r>
              <a:rPr lang="en-US" sz="2000" b="1" i="1" dirty="0"/>
              <a:t>before</a:t>
            </a:r>
            <a:r>
              <a:rPr lang="en-US" sz="2000" dirty="0"/>
              <a:t> any work can begin</a:t>
            </a:r>
          </a:p>
          <a:p>
            <a:r>
              <a:rPr lang="en-US" sz="2000" dirty="0"/>
              <a:t>All abatement work </a:t>
            </a:r>
            <a:r>
              <a:rPr lang="en-US" sz="2000" b="1" u="sng" dirty="0"/>
              <a:t>shall</a:t>
            </a:r>
            <a:r>
              <a:rPr lang="en-US" sz="2000" dirty="0"/>
              <a:t> be performed by a DPH-licensed lead abatement contractor that </a:t>
            </a:r>
            <a:r>
              <a:rPr lang="en-US" sz="2000" b="1" u="sng" dirty="0"/>
              <a:t>employs</a:t>
            </a:r>
            <a:r>
              <a:rPr lang="en-US" sz="2000" dirty="0"/>
              <a:t> certified lead abatement supervisors and workers</a:t>
            </a:r>
          </a:p>
          <a:p>
            <a:r>
              <a:rPr lang="en-US" sz="2000" dirty="0"/>
              <a:t>At the completion of the job, a DPH-licensed lead consultant </a:t>
            </a:r>
            <a:r>
              <a:rPr lang="en-US" sz="2000" b="1" u="sng" dirty="0"/>
              <a:t>shall</a:t>
            </a:r>
            <a:r>
              <a:rPr lang="en-US" sz="2000" dirty="0"/>
              <a:t> complete clearance dust wipes</a:t>
            </a:r>
          </a:p>
        </p:txBody>
      </p:sp>
    </p:spTree>
    <p:extLst>
      <p:ext uri="{BB962C8B-B14F-4D97-AF65-F5344CB8AC3E}">
        <p14:creationId xmlns:p14="http://schemas.microsoft.com/office/powerpoint/2010/main" val="30738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D338-FD0C-3D81-0F3C-115B8EBC8011}"/>
              </a:ext>
            </a:extLst>
          </p:cNvPr>
          <p:cNvSpPr>
            <a:spLocks noGrp="1"/>
          </p:cNvSpPr>
          <p:nvPr>
            <p:ph type="title"/>
          </p:nvPr>
        </p:nvSpPr>
        <p:spPr/>
        <p:txBody>
          <a:bodyPr>
            <a:noAutofit/>
          </a:bodyPr>
          <a:lstStyle/>
          <a:p>
            <a:r>
              <a:rPr lang="en-US" sz="2400" dirty="0">
                <a:latin typeface="+mj-lt"/>
              </a:rPr>
              <a:t>What is lead?</a:t>
            </a:r>
          </a:p>
        </p:txBody>
      </p:sp>
      <p:sp>
        <p:nvSpPr>
          <p:cNvPr id="3" name="Text Placeholder 2">
            <a:extLst>
              <a:ext uri="{FF2B5EF4-FFF2-40B4-BE49-F238E27FC236}">
                <a16:creationId xmlns:a16="http://schemas.microsoft.com/office/drawing/2014/main" id="{59177ED7-AA64-CBD5-74C0-91AC1942D7DC}"/>
              </a:ext>
            </a:extLst>
          </p:cNvPr>
          <p:cNvSpPr>
            <a:spLocks noGrp="1"/>
          </p:cNvSpPr>
          <p:nvPr>
            <p:ph type="body" idx="1"/>
          </p:nvPr>
        </p:nvSpPr>
        <p:spPr/>
        <p:txBody>
          <a:bodyPr>
            <a:normAutofit lnSpcReduction="10000"/>
          </a:bodyPr>
          <a:lstStyle/>
          <a:p>
            <a:pPr marL="0" indent="0" algn="l">
              <a:buNone/>
            </a:pPr>
            <a:r>
              <a:rPr lang="en-US" sz="1900" b="1" dirty="0">
                <a:solidFill>
                  <a:srgbClr val="0A0A0A"/>
                </a:solidFill>
                <a:effectLst/>
              </a:rPr>
              <a:t>What is lead?</a:t>
            </a:r>
            <a:endParaRPr lang="en-US" sz="1900" dirty="0">
              <a:effectLst/>
            </a:endParaRPr>
          </a:p>
          <a:p>
            <a:pPr>
              <a:spcBef>
                <a:spcPts val="600"/>
              </a:spcBef>
              <a:spcAft>
                <a:spcPts val="600"/>
              </a:spcAft>
              <a:buClr>
                <a:schemeClr val="tx1"/>
              </a:buClr>
            </a:pPr>
            <a:r>
              <a:rPr lang="en-US" sz="1900" dirty="0">
                <a:solidFill>
                  <a:srgbClr val="0A0A0A"/>
                </a:solidFill>
                <a:effectLst/>
              </a:rPr>
              <a:t>Lead is a metal found in our natural environment. Over time, it has been used in products such as paint, varnish, and gasoline. Due to its wide use, lead can be found in most of our communities. </a:t>
            </a:r>
            <a:endParaRPr lang="en-US" sz="1900" dirty="0">
              <a:effectLst/>
            </a:endParaRPr>
          </a:p>
          <a:p>
            <a:pPr marL="0" indent="0" algn="l">
              <a:buNone/>
            </a:pPr>
            <a:r>
              <a:rPr lang="en-US" sz="1900" b="1" dirty="0">
                <a:solidFill>
                  <a:srgbClr val="0A0A0A"/>
                </a:solidFill>
                <a:effectLst/>
              </a:rPr>
              <a:t>What is lead poisoning?</a:t>
            </a:r>
            <a:endParaRPr lang="en-US" sz="1900" b="1" dirty="0"/>
          </a:p>
          <a:p>
            <a:pPr>
              <a:buClr>
                <a:schemeClr val="tx1"/>
              </a:buClr>
            </a:pPr>
            <a:r>
              <a:rPr lang="en-US" sz="1900" dirty="0">
                <a:solidFill>
                  <a:srgbClr val="0A0A0A"/>
                </a:solidFill>
                <a:effectLst/>
              </a:rPr>
              <a:t>Lead poisoning occurs when a detectable level of lead is found in the blood</a:t>
            </a:r>
          </a:p>
          <a:p>
            <a:pPr>
              <a:buClr>
                <a:schemeClr val="tx1"/>
              </a:buClr>
            </a:pPr>
            <a:r>
              <a:rPr lang="en-US" sz="1900" dirty="0">
                <a:solidFill>
                  <a:srgbClr val="0A0A0A"/>
                </a:solidFill>
                <a:effectLst/>
              </a:rPr>
              <a:t>Lead poisoning can cause brain damage, reduced IQ and attention span, learning disabilities, developmental delays, hearing loss</a:t>
            </a:r>
          </a:p>
          <a:p>
            <a:pPr>
              <a:buClr>
                <a:schemeClr val="tx1"/>
              </a:buClr>
            </a:pPr>
            <a:r>
              <a:rPr lang="en-US" sz="1900" dirty="0">
                <a:solidFill>
                  <a:srgbClr val="0A0A0A"/>
                </a:solidFill>
                <a:effectLst/>
              </a:rPr>
              <a:t>Most childhood lead poisoning occurs when children swallow lead dust or lead paint chips</a:t>
            </a:r>
            <a:endParaRPr lang="en-US" sz="1900" dirty="0">
              <a:effectLst/>
            </a:endParaRPr>
          </a:p>
          <a:p>
            <a:pPr algn="l">
              <a:buClr>
                <a:schemeClr val="tx1"/>
              </a:buClr>
              <a:buFont typeface="Arial" panose="020B0604020202020204" pitchFamily="34" charset="0"/>
              <a:buChar char="•"/>
            </a:pPr>
            <a:r>
              <a:rPr lang="en-US" sz="1900" dirty="0">
                <a:solidFill>
                  <a:srgbClr val="0A0A0A"/>
                </a:solidFill>
                <a:effectLst/>
              </a:rPr>
              <a:t>Lead poisoning is the most preventable childhood disease</a:t>
            </a:r>
            <a:endParaRPr lang="en-US" sz="1900" dirty="0">
              <a:effectLst/>
            </a:endParaRPr>
          </a:p>
          <a:p>
            <a:endParaRPr lang="en-US" dirty="0"/>
          </a:p>
        </p:txBody>
      </p:sp>
    </p:spTree>
    <p:extLst>
      <p:ext uri="{BB962C8B-B14F-4D97-AF65-F5344CB8AC3E}">
        <p14:creationId xmlns:p14="http://schemas.microsoft.com/office/powerpoint/2010/main" val="2532536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DE49-57F6-449E-AB6D-E6E78C858D29}"/>
              </a:ext>
            </a:extLst>
          </p:cNvPr>
          <p:cNvSpPr>
            <a:spLocks noGrp="1"/>
          </p:cNvSpPr>
          <p:nvPr>
            <p:ph type="title"/>
          </p:nvPr>
        </p:nvSpPr>
        <p:spPr>
          <a:xfrm>
            <a:off x="311700" y="-297925"/>
            <a:ext cx="8520600" cy="297925"/>
          </a:xfrm>
        </p:spPr>
        <p:txBody>
          <a:bodyPr spcFirstLastPara="1" wrap="square" lIns="91425" tIns="91425" rIns="91425" bIns="91425" anchor="b" anchorCtr="0">
            <a:normAutofit fontScale="90000"/>
          </a:bodyPr>
          <a:lstStyle/>
          <a:p>
            <a:r>
              <a:rPr lang="en-US" dirty="0"/>
              <a:t>Pre-project checklist for lead</a:t>
            </a:r>
          </a:p>
        </p:txBody>
      </p:sp>
      <p:pic>
        <p:nvPicPr>
          <p:cNvPr id="4" name="Picture 3" descr="Pre-Project Checklist for Lead Abatement Projects">
            <a:extLst>
              <a:ext uri="{FF2B5EF4-FFF2-40B4-BE49-F238E27FC236}">
                <a16:creationId xmlns:a16="http://schemas.microsoft.com/office/drawing/2014/main" id="{B52A9E85-0450-0FF9-21FE-934F46F1A76E}"/>
              </a:ext>
            </a:extLst>
          </p:cNvPr>
          <p:cNvPicPr>
            <a:picLocks noChangeAspect="1"/>
          </p:cNvPicPr>
          <p:nvPr/>
        </p:nvPicPr>
        <p:blipFill>
          <a:blip r:embed="rId2"/>
          <a:stretch>
            <a:fillRect/>
          </a:stretch>
        </p:blipFill>
        <p:spPr>
          <a:xfrm>
            <a:off x="1077551" y="65314"/>
            <a:ext cx="6988898" cy="4550809"/>
          </a:xfrm>
          <a:prstGeom prst="rect">
            <a:avLst/>
          </a:prstGeom>
        </p:spPr>
      </p:pic>
      <p:sp>
        <p:nvSpPr>
          <p:cNvPr id="5" name="Striped Right Arrow 3">
            <a:extLst>
              <a:ext uri="{FF2B5EF4-FFF2-40B4-BE49-F238E27FC236}">
                <a16:creationId xmlns:a16="http://schemas.microsoft.com/office/drawing/2014/main" id="{9ECC907A-A06C-F670-7270-E1D3E41EE3E6}"/>
              </a:ext>
              <a:ext uri="{C183D7F6-B498-43B3-948B-1728B52AA6E4}">
                <adec:decorative xmlns:adec="http://schemas.microsoft.com/office/drawing/2017/decorative" val="1"/>
              </a:ext>
            </a:extLst>
          </p:cNvPr>
          <p:cNvSpPr/>
          <p:nvPr/>
        </p:nvSpPr>
        <p:spPr>
          <a:xfrm>
            <a:off x="2066836" y="184055"/>
            <a:ext cx="723018" cy="343322"/>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0029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004E4-FA49-8F57-6415-ECEB38779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16D13-AF39-3577-C8C4-E15DA8883FD1}"/>
              </a:ext>
            </a:extLst>
          </p:cNvPr>
          <p:cNvSpPr>
            <a:spLocks noGrp="1"/>
          </p:cNvSpPr>
          <p:nvPr>
            <p:ph type="title"/>
          </p:nvPr>
        </p:nvSpPr>
        <p:spPr>
          <a:xfrm>
            <a:off x="311700" y="-297925"/>
            <a:ext cx="8520600" cy="297925"/>
          </a:xfrm>
        </p:spPr>
        <p:txBody>
          <a:bodyPr spcFirstLastPara="1" wrap="square" lIns="91425" tIns="91425" rIns="91425" bIns="91425" anchor="b" anchorCtr="0">
            <a:normAutofit fontScale="90000"/>
          </a:bodyPr>
          <a:lstStyle/>
          <a:p>
            <a:r>
              <a:rPr lang="en-US" dirty="0"/>
              <a:t>Locate CT DEP-licensed</a:t>
            </a:r>
          </a:p>
        </p:txBody>
      </p:sp>
      <p:pic>
        <p:nvPicPr>
          <p:cNvPr id="3" name="Picture 2" descr="How to Locate a CT DEP-Licensed Lead Abatement Contractor or Consultant">
            <a:extLst>
              <a:ext uri="{FF2B5EF4-FFF2-40B4-BE49-F238E27FC236}">
                <a16:creationId xmlns:a16="http://schemas.microsoft.com/office/drawing/2014/main" id="{28EC5F32-D229-860D-74E1-C1A258190B56}"/>
              </a:ext>
            </a:extLst>
          </p:cNvPr>
          <p:cNvPicPr>
            <a:picLocks noChangeAspect="1"/>
          </p:cNvPicPr>
          <p:nvPr/>
        </p:nvPicPr>
        <p:blipFill>
          <a:blip r:embed="rId2"/>
          <a:stretch>
            <a:fillRect/>
          </a:stretch>
        </p:blipFill>
        <p:spPr>
          <a:xfrm>
            <a:off x="2538941" y="0"/>
            <a:ext cx="3563035" cy="4702629"/>
          </a:xfrm>
          <a:prstGeom prst="rect">
            <a:avLst/>
          </a:prstGeom>
        </p:spPr>
      </p:pic>
    </p:spTree>
    <p:extLst>
      <p:ext uri="{BB962C8B-B14F-4D97-AF65-F5344CB8AC3E}">
        <p14:creationId xmlns:p14="http://schemas.microsoft.com/office/powerpoint/2010/main" val="1529571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661FD-8AE5-A53E-485B-5A905684878D}"/>
              </a:ext>
            </a:extLst>
          </p:cNvPr>
          <p:cNvSpPr>
            <a:spLocks noGrp="1"/>
          </p:cNvSpPr>
          <p:nvPr>
            <p:ph type="title"/>
          </p:nvPr>
        </p:nvSpPr>
        <p:spPr/>
        <p:txBody>
          <a:bodyPr>
            <a:noAutofit/>
          </a:bodyPr>
          <a:lstStyle/>
          <a:p>
            <a:r>
              <a:rPr lang="en-US" sz="2000"/>
              <a:t>Remember to…</a:t>
            </a:r>
          </a:p>
        </p:txBody>
      </p:sp>
      <p:sp>
        <p:nvSpPr>
          <p:cNvPr id="3" name="Text Placeholder 2">
            <a:extLst>
              <a:ext uri="{FF2B5EF4-FFF2-40B4-BE49-F238E27FC236}">
                <a16:creationId xmlns:a16="http://schemas.microsoft.com/office/drawing/2014/main" id="{3F0425D2-F7FB-CB6B-70C0-604FF155B86C}"/>
              </a:ext>
            </a:extLst>
          </p:cNvPr>
          <p:cNvSpPr>
            <a:spLocks noGrp="1"/>
          </p:cNvSpPr>
          <p:nvPr>
            <p:ph type="body" idx="1"/>
          </p:nvPr>
        </p:nvSpPr>
        <p:spPr/>
        <p:txBody>
          <a:bodyPr>
            <a:normAutofit/>
          </a:bodyPr>
          <a:lstStyle/>
          <a:p>
            <a:r>
              <a:rPr lang="en-US" sz="2000" dirty="0"/>
              <a:t>Use the pre-checklists</a:t>
            </a:r>
          </a:p>
          <a:p>
            <a:r>
              <a:rPr lang="en-US" sz="2000" dirty="0"/>
              <a:t>Know the difference between lead remediation and lead abatement</a:t>
            </a:r>
          </a:p>
          <a:p>
            <a:r>
              <a:rPr lang="en-US" sz="2000" dirty="0"/>
              <a:t>Involved DPH-licensed practitioners and the local health department when lead abatement is required</a:t>
            </a:r>
          </a:p>
          <a:p>
            <a:r>
              <a:rPr lang="en-US" sz="2000" dirty="0"/>
              <a:t>Seek approval for work order changes, for lead abatement projects, from the local health department</a:t>
            </a:r>
          </a:p>
          <a:p>
            <a:r>
              <a:rPr lang="en-US" sz="2000" dirty="0"/>
              <a:t>Ensure clearance dust wipes are collected at the end of lead remediation and abatement work</a:t>
            </a:r>
          </a:p>
        </p:txBody>
      </p:sp>
    </p:spTree>
    <p:extLst>
      <p:ext uri="{BB962C8B-B14F-4D97-AF65-F5344CB8AC3E}">
        <p14:creationId xmlns:p14="http://schemas.microsoft.com/office/powerpoint/2010/main" val="2413478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99DD6-3719-E7B5-FB35-9AA9A85ADDE6}"/>
              </a:ext>
            </a:extLst>
          </p:cNvPr>
          <p:cNvSpPr>
            <a:spLocks noGrp="1"/>
          </p:cNvSpPr>
          <p:nvPr>
            <p:ph type="title"/>
          </p:nvPr>
        </p:nvSpPr>
        <p:spPr/>
        <p:txBody>
          <a:bodyPr>
            <a:noAutofit/>
          </a:bodyPr>
          <a:lstStyle/>
          <a:p>
            <a:r>
              <a:rPr lang="en-US" sz="2000"/>
              <a:t>When in doubt…</a:t>
            </a:r>
          </a:p>
        </p:txBody>
      </p:sp>
      <p:sp>
        <p:nvSpPr>
          <p:cNvPr id="3" name="Text Placeholder 2">
            <a:extLst>
              <a:ext uri="{FF2B5EF4-FFF2-40B4-BE49-F238E27FC236}">
                <a16:creationId xmlns:a16="http://schemas.microsoft.com/office/drawing/2014/main" id="{6EE20A50-948D-67EA-BA2B-B90188A6DD02}"/>
              </a:ext>
            </a:extLst>
          </p:cNvPr>
          <p:cNvSpPr>
            <a:spLocks noGrp="1"/>
          </p:cNvSpPr>
          <p:nvPr>
            <p:ph type="body" idx="1"/>
          </p:nvPr>
        </p:nvSpPr>
        <p:spPr/>
        <p:txBody>
          <a:bodyPr>
            <a:normAutofit/>
          </a:bodyPr>
          <a:lstStyle/>
          <a:p>
            <a:endParaRPr lang="en-US" sz="2000"/>
          </a:p>
          <a:p>
            <a:endParaRPr lang="en-US" sz="2000"/>
          </a:p>
          <a:p>
            <a:endParaRPr lang="en-US" sz="2000"/>
          </a:p>
          <a:p>
            <a:r>
              <a:rPr lang="en-US" sz="2000"/>
              <a:t>DPH has authority to take action for any lead abatement violations,     </a:t>
            </a:r>
            <a:r>
              <a:rPr lang="en-US" sz="2000" b="1"/>
              <a:t>860-509-7299</a:t>
            </a:r>
          </a:p>
          <a:p>
            <a:r>
              <a:rPr lang="en-US" sz="2000"/>
              <a:t>EPA has authority to take action for any lead RRP violation,               </a:t>
            </a:r>
            <a:r>
              <a:rPr lang="en-US" sz="2000" b="1"/>
              <a:t>617-918-1111</a:t>
            </a:r>
            <a:endParaRPr lang="en-US" sz="2000"/>
          </a:p>
        </p:txBody>
      </p:sp>
    </p:spTree>
    <p:extLst>
      <p:ext uri="{BB962C8B-B14F-4D97-AF65-F5344CB8AC3E}">
        <p14:creationId xmlns:p14="http://schemas.microsoft.com/office/powerpoint/2010/main" val="2712027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E962-8872-4416-6FCF-11F9A33AD167}"/>
              </a:ext>
            </a:extLst>
          </p:cNvPr>
          <p:cNvSpPr>
            <a:spLocks noGrp="1"/>
          </p:cNvSpPr>
          <p:nvPr>
            <p:ph type="title"/>
          </p:nvPr>
        </p:nvSpPr>
        <p:spPr/>
        <p:txBody>
          <a:bodyPr>
            <a:noAutofit/>
          </a:bodyPr>
          <a:lstStyle/>
          <a:p>
            <a:r>
              <a:rPr lang="en-US" sz="2000"/>
              <a:t>Questions</a:t>
            </a:r>
          </a:p>
        </p:txBody>
      </p:sp>
      <p:pic>
        <p:nvPicPr>
          <p:cNvPr id="4" name="Picture 3" descr="Decorate Question marks">
            <a:extLst>
              <a:ext uri="{FF2B5EF4-FFF2-40B4-BE49-F238E27FC236}">
                <a16:creationId xmlns:a16="http://schemas.microsoft.com/office/drawing/2014/main" id="{DCC91339-6790-7904-6F02-627287B2CC44}"/>
              </a:ext>
            </a:extLst>
          </p:cNvPr>
          <p:cNvPicPr>
            <a:picLocks noChangeAspect="1"/>
          </p:cNvPicPr>
          <p:nvPr/>
        </p:nvPicPr>
        <p:blipFill>
          <a:blip r:embed="rId2"/>
          <a:stretch>
            <a:fillRect/>
          </a:stretch>
        </p:blipFill>
        <p:spPr>
          <a:xfrm>
            <a:off x="1337791" y="1026280"/>
            <a:ext cx="6468417" cy="3090940"/>
          </a:xfrm>
          <a:prstGeom prst="rect">
            <a:avLst/>
          </a:prstGeom>
        </p:spPr>
      </p:pic>
    </p:spTree>
    <p:extLst>
      <p:ext uri="{BB962C8B-B14F-4D97-AF65-F5344CB8AC3E}">
        <p14:creationId xmlns:p14="http://schemas.microsoft.com/office/powerpoint/2010/main" val="726984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460C3-1E29-B2B2-3872-0540E07ABD10}"/>
              </a:ext>
            </a:extLst>
          </p:cNvPr>
          <p:cNvSpPr>
            <a:spLocks noGrp="1"/>
          </p:cNvSpPr>
          <p:nvPr>
            <p:ph type="title"/>
          </p:nvPr>
        </p:nvSpPr>
        <p:spPr>
          <a:xfrm>
            <a:off x="311700" y="180802"/>
            <a:ext cx="8520600" cy="297925"/>
          </a:xfrm>
        </p:spPr>
        <p:txBody>
          <a:bodyPr>
            <a:noAutofit/>
          </a:bodyPr>
          <a:lstStyle/>
          <a:p>
            <a:r>
              <a:rPr lang="en-US" sz="2000" dirty="0">
                <a:cs typeface="Poppins SemiBold"/>
              </a:rPr>
              <a:t>Lead Hazard Control and Reduction Section contact information: </a:t>
            </a:r>
            <a:endParaRPr lang="en-US" sz="2000" dirty="0"/>
          </a:p>
        </p:txBody>
      </p:sp>
      <p:sp>
        <p:nvSpPr>
          <p:cNvPr id="3" name="Text Placeholder 2">
            <a:extLst>
              <a:ext uri="{FF2B5EF4-FFF2-40B4-BE49-F238E27FC236}">
                <a16:creationId xmlns:a16="http://schemas.microsoft.com/office/drawing/2014/main" id="{0D931F1C-5676-A23F-AF0B-EC92561B525C}"/>
              </a:ext>
            </a:extLst>
          </p:cNvPr>
          <p:cNvSpPr>
            <a:spLocks noGrp="1"/>
          </p:cNvSpPr>
          <p:nvPr>
            <p:ph type="body" idx="1"/>
          </p:nvPr>
        </p:nvSpPr>
        <p:spPr>
          <a:xfrm>
            <a:off x="313677" y="923590"/>
            <a:ext cx="6499484" cy="2875537"/>
          </a:xfrm>
        </p:spPr>
        <p:txBody>
          <a:bodyPr>
            <a:normAutofit/>
          </a:bodyPr>
          <a:lstStyle/>
          <a:p>
            <a:pPr marL="0" indent="0">
              <a:lnSpc>
                <a:spcPct val="200000"/>
              </a:lnSpc>
              <a:buNone/>
            </a:pPr>
            <a:endParaRPr lang="en-US" sz="2000" dirty="0">
              <a:cs typeface="Poppins"/>
            </a:endParaRPr>
          </a:p>
          <a:p>
            <a:pPr marL="0" indent="0">
              <a:lnSpc>
                <a:spcPct val="200000"/>
              </a:lnSpc>
              <a:buNone/>
            </a:pPr>
            <a:r>
              <a:rPr lang="en-US" sz="2000" dirty="0">
                <a:cs typeface="Poppins"/>
              </a:rPr>
              <a:t>For technical assistance please contact:</a:t>
            </a:r>
            <a:endParaRPr lang="en-US" sz="2000" dirty="0"/>
          </a:p>
          <a:p>
            <a:pPr marL="0" indent="0">
              <a:lnSpc>
                <a:spcPct val="200000"/>
              </a:lnSpc>
              <a:buNone/>
            </a:pPr>
            <a:r>
              <a:rPr lang="en-US" sz="2000" dirty="0">
                <a:cs typeface="Poppins"/>
              </a:rPr>
              <a:t>(860) 509-7299</a:t>
            </a:r>
          </a:p>
        </p:txBody>
      </p:sp>
      <p:pic>
        <p:nvPicPr>
          <p:cNvPr id="4" name="Picture 3" descr="A group of people with different colored icons">
            <a:extLst>
              <a:ext uri="{FF2B5EF4-FFF2-40B4-BE49-F238E27FC236}">
                <a16:creationId xmlns:a16="http://schemas.microsoft.com/office/drawing/2014/main" id="{3177E006-63CD-4075-3291-518C8B633F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64780" y="2556583"/>
            <a:ext cx="3269536" cy="2163463"/>
          </a:xfrm>
          <a:prstGeom prst="rect">
            <a:avLst/>
          </a:prstGeom>
        </p:spPr>
      </p:pic>
    </p:spTree>
    <p:extLst>
      <p:ext uri="{BB962C8B-B14F-4D97-AF65-F5344CB8AC3E}">
        <p14:creationId xmlns:p14="http://schemas.microsoft.com/office/powerpoint/2010/main" val="315825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59E981-8B6C-DE8F-75FF-8F582C256F75}"/>
              </a:ext>
            </a:extLst>
          </p:cNvPr>
          <p:cNvSpPr>
            <a:spLocks noGrp="1"/>
          </p:cNvSpPr>
          <p:nvPr>
            <p:ph type="title"/>
          </p:nvPr>
        </p:nvSpPr>
        <p:spPr>
          <a:xfrm>
            <a:off x="311700" y="-297925"/>
            <a:ext cx="8520600" cy="297925"/>
          </a:xfrm>
        </p:spPr>
        <p:txBody>
          <a:bodyPr spcFirstLastPara="1" wrap="square" lIns="91425" tIns="91425" rIns="91425" bIns="91425" anchor="b" anchorCtr="0">
            <a:normAutofit fontScale="90000"/>
          </a:bodyPr>
          <a:lstStyle/>
          <a:p>
            <a:r>
              <a:rPr lang="en-US" dirty="0"/>
              <a:t>images</a:t>
            </a:r>
          </a:p>
        </p:txBody>
      </p:sp>
      <p:pic>
        <p:nvPicPr>
          <p:cNvPr id="5" name="Picture 2" descr="Sample window.">
            <a:extLst>
              <a:ext uri="{FF2B5EF4-FFF2-40B4-BE49-F238E27FC236}">
                <a16:creationId xmlns:a16="http://schemas.microsoft.com/office/drawing/2014/main" id="{47AEF4AA-05EA-FC07-2EFA-B46F83DBE1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857" y="816291"/>
            <a:ext cx="2633189" cy="351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ample paint peeling.">
            <a:extLst>
              <a:ext uri="{FF2B5EF4-FFF2-40B4-BE49-F238E27FC236}">
                <a16:creationId xmlns:a16="http://schemas.microsoft.com/office/drawing/2014/main" id="{0C0AF9D3-2EBB-7A10-3001-98C90EC926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2841" y="1204532"/>
            <a:ext cx="3378318" cy="265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Sample exterior paint peeling.">
            <a:extLst>
              <a:ext uri="{FF2B5EF4-FFF2-40B4-BE49-F238E27FC236}">
                <a16:creationId xmlns:a16="http://schemas.microsoft.com/office/drawing/2014/main" id="{F0AC4162-6FC3-254B-A52A-58DD8EA79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144" y="774174"/>
            <a:ext cx="2633999" cy="351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13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0649-D52A-E1FA-DC9B-7C73D4D1624A}"/>
              </a:ext>
            </a:extLst>
          </p:cNvPr>
          <p:cNvSpPr>
            <a:spLocks noGrp="1"/>
          </p:cNvSpPr>
          <p:nvPr>
            <p:ph type="title"/>
          </p:nvPr>
        </p:nvSpPr>
        <p:spPr>
          <a:xfrm>
            <a:off x="311700" y="-297925"/>
            <a:ext cx="8520600" cy="297925"/>
          </a:xfrm>
        </p:spPr>
        <p:txBody>
          <a:bodyPr spcFirstLastPara="1" wrap="square" lIns="91425" tIns="91425" rIns="91425" bIns="91425" anchor="b" anchorCtr="0">
            <a:normAutofit fontScale="90000"/>
          </a:bodyPr>
          <a:lstStyle/>
          <a:p>
            <a:r>
              <a:rPr lang="en-US" dirty="0"/>
              <a:t>More Images </a:t>
            </a:r>
          </a:p>
        </p:txBody>
      </p:sp>
      <p:pic>
        <p:nvPicPr>
          <p:cNvPr id="6" name="Picture 10" descr="Example peeling deck railing.">
            <a:extLst>
              <a:ext uri="{FF2B5EF4-FFF2-40B4-BE49-F238E27FC236}">
                <a16:creationId xmlns:a16="http://schemas.microsoft.com/office/drawing/2014/main" id="{149CDF02-CB06-BE21-1947-043E5F44D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79" y="118146"/>
            <a:ext cx="2928825" cy="457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Example exterior window/siding peeling.">
            <a:extLst>
              <a:ext uri="{FF2B5EF4-FFF2-40B4-BE49-F238E27FC236}">
                <a16:creationId xmlns:a16="http://schemas.microsoft.com/office/drawing/2014/main" id="{23CA3333-C534-B80E-88A4-48193279A6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006" y="118146"/>
            <a:ext cx="3430515" cy="457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70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31CA5-BFB2-342F-43C1-859F16487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A6959-7D49-5E6F-F941-0371AF812A4D}"/>
              </a:ext>
            </a:extLst>
          </p:cNvPr>
          <p:cNvSpPr>
            <a:spLocks noGrp="1"/>
          </p:cNvSpPr>
          <p:nvPr>
            <p:ph type="title"/>
          </p:nvPr>
        </p:nvSpPr>
        <p:spPr/>
        <p:txBody>
          <a:bodyPr>
            <a:noAutofit/>
          </a:bodyPr>
          <a:lstStyle/>
          <a:p>
            <a:r>
              <a:rPr lang="en-US" sz="2400" b="1">
                <a:latin typeface="+mj-lt"/>
                <a:cs typeface="Aharoni" panose="02010803020104030203" pitchFamily="2" charset="-79"/>
              </a:rPr>
              <a:t>Lead Exposure</a:t>
            </a:r>
            <a:endParaRPr lang="en-US" sz="2400"/>
          </a:p>
        </p:txBody>
      </p:sp>
      <p:sp>
        <p:nvSpPr>
          <p:cNvPr id="4" name="Content Placeholder 5">
            <a:extLst>
              <a:ext uri="{FF2B5EF4-FFF2-40B4-BE49-F238E27FC236}">
                <a16:creationId xmlns:a16="http://schemas.microsoft.com/office/drawing/2014/main" id="{63A364E9-B471-7DF7-9EC3-3346A9277698}"/>
              </a:ext>
            </a:extLst>
          </p:cNvPr>
          <p:cNvSpPr>
            <a:spLocks noGrp="1"/>
          </p:cNvSpPr>
          <p:nvPr>
            <p:ph type="body" idx="1"/>
          </p:nvPr>
        </p:nvSpPr>
        <p:spPr>
          <a:xfrm>
            <a:off x="921835" y="1100001"/>
            <a:ext cx="3062868" cy="2074379"/>
          </a:xfrm>
        </p:spPr>
        <p:txBody>
          <a:bodyPr>
            <a:noAutofit/>
          </a:bodyPr>
          <a:lstStyle/>
          <a:p>
            <a:pPr marL="0" indent="0">
              <a:buNone/>
            </a:pPr>
            <a:r>
              <a:rPr lang="en-US" sz="2000" b="1"/>
              <a:t>Environmental Sources</a:t>
            </a:r>
          </a:p>
          <a:p>
            <a:pPr marL="457200" indent="-457200">
              <a:buClr>
                <a:schemeClr val="tx1"/>
              </a:buClr>
              <a:buFont typeface="Arial" panose="020B0604020202020204" pitchFamily="34" charset="0"/>
              <a:buChar char="•"/>
            </a:pPr>
            <a:r>
              <a:rPr lang="en-US" sz="2000"/>
              <a:t>Paint</a:t>
            </a:r>
          </a:p>
          <a:p>
            <a:pPr marL="457200" indent="-457200">
              <a:buClr>
                <a:schemeClr val="tx1"/>
              </a:buClr>
              <a:buFont typeface="Arial" panose="020B0604020202020204" pitchFamily="34" charset="0"/>
              <a:buChar char="•"/>
            </a:pPr>
            <a:r>
              <a:rPr lang="en-US" sz="2000"/>
              <a:t>Dust</a:t>
            </a:r>
          </a:p>
          <a:p>
            <a:pPr marL="457200" indent="-457200">
              <a:buClr>
                <a:schemeClr val="tx1"/>
              </a:buClr>
              <a:buFont typeface="Arial" panose="020B0604020202020204" pitchFamily="34" charset="0"/>
              <a:buChar char="•"/>
            </a:pPr>
            <a:r>
              <a:rPr lang="en-US" sz="2000"/>
              <a:t>Soil</a:t>
            </a:r>
          </a:p>
          <a:p>
            <a:pPr marL="457200" indent="-457200">
              <a:buClr>
                <a:schemeClr val="tx1"/>
              </a:buClr>
              <a:buFont typeface="Arial" panose="020B0604020202020204" pitchFamily="34" charset="0"/>
              <a:buChar char="•"/>
            </a:pPr>
            <a:r>
              <a:rPr lang="en-US" sz="2000"/>
              <a:t>Water</a:t>
            </a:r>
          </a:p>
        </p:txBody>
      </p:sp>
      <p:sp>
        <p:nvSpPr>
          <p:cNvPr id="6" name="Content Placeholder 7">
            <a:extLst>
              <a:ext uri="{FF2B5EF4-FFF2-40B4-BE49-F238E27FC236}">
                <a16:creationId xmlns:a16="http://schemas.microsoft.com/office/drawing/2014/main" id="{2B643F53-D983-2437-95A0-54673447CCB5}"/>
              </a:ext>
            </a:extLst>
          </p:cNvPr>
          <p:cNvSpPr txBox="1">
            <a:spLocks/>
          </p:cNvSpPr>
          <p:nvPr/>
        </p:nvSpPr>
        <p:spPr>
          <a:xfrm>
            <a:off x="4469780" y="1174344"/>
            <a:ext cx="4172331" cy="2074379"/>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a:latin typeface="+mn-lt"/>
                <a:cs typeface="Arial" panose="020B0604020202020204" pitchFamily="34" charset="0"/>
              </a:rPr>
              <a:t>Non-Environmental Sources</a:t>
            </a:r>
          </a:p>
          <a:p>
            <a:pPr marL="457200" indent="-457200">
              <a:buFont typeface="Arial" panose="020B0604020202020204" pitchFamily="34" charset="0"/>
              <a:buChar char="•"/>
            </a:pPr>
            <a:r>
              <a:rPr lang="en-US" sz="2000">
                <a:latin typeface="+mn-lt"/>
                <a:cs typeface="Arial" panose="020B0604020202020204" pitchFamily="34" charset="0"/>
              </a:rPr>
              <a:t>Occupational </a:t>
            </a:r>
          </a:p>
          <a:p>
            <a:pPr marL="457200" indent="-457200">
              <a:buFont typeface="Arial" panose="020B0604020202020204" pitchFamily="34" charset="0"/>
              <a:buChar char="•"/>
            </a:pPr>
            <a:r>
              <a:rPr lang="en-US" sz="2000">
                <a:latin typeface="+mn-lt"/>
              </a:rPr>
              <a:t>Lead in products: toys, clothing, jewelry</a:t>
            </a:r>
            <a:endParaRPr lang="en-US" sz="2000">
              <a:latin typeface="+mn-lt"/>
              <a:cs typeface="Arial" panose="020B0604020202020204" pitchFamily="34" charset="0"/>
            </a:endParaRPr>
          </a:p>
          <a:p>
            <a:pPr marL="457200" indent="-457200">
              <a:buFont typeface="Arial" panose="020B0604020202020204" pitchFamily="34" charset="0"/>
              <a:buChar char="•"/>
            </a:pPr>
            <a:r>
              <a:rPr lang="en-US" sz="2000" err="1">
                <a:latin typeface="+mn-lt"/>
                <a:cs typeface="Arial" panose="020B0604020202020204" pitchFamily="34" charset="0"/>
              </a:rPr>
              <a:t>Ayurvedics</a:t>
            </a:r>
            <a:endParaRPr lang="en-US" sz="2000">
              <a:latin typeface="+mn-lt"/>
              <a:cs typeface="Arial" panose="020B0604020202020204" pitchFamily="34" charset="0"/>
            </a:endParaRPr>
          </a:p>
          <a:p>
            <a:pPr marL="457200" indent="-457200">
              <a:buFont typeface="Arial" panose="020B0604020202020204" pitchFamily="34" charset="0"/>
              <a:buChar char="•"/>
            </a:pPr>
            <a:r>
              <a:rPr lang="en-US" sz="2000">
                <a:latin typeface="+mn-lt"/>
                <a:cs typeface="Arial" panose="020B0604020202020204" pitchFamily="34" charset="0"/>
              </a:rPr>
              <a:t>Hobbies</a:t>
            </a:r>
          </a:p>
          <a:p>
            <a:endParaRPr lang="en-US"/>
          </a:p>
        </p:txBody>
      </p:sp>
    </p:spTree>
    <p:extLst>
      <p:ext uri="{BB962C8B-B14F-4D97-AF65-F5344CB8AC3E}">
        <p14:creationId xmlns:p14="http://schemas.microsoft.com/office/powerpoint/2010/main" val="419473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2C5F98-4A0E-A896-E925-24FB0C978E10}"/>
              </a:ext>
            </a:extLst>
          </p:cNvPr>
          <p:cNvSpPr>
            <a:spLocks noGrp="1"/>
          </p:cNvSpPr>
          <p:nvPr>
            <p:ph type="title"/>
          </p:nvPr>
        </p:nvSpPr>
        <p:spPr>
          <a:xfrm>
            <a:off x="311700" y="-297925"/>
            <a:ext cx="8520600" cy="297925"/>
          </a:xfrm>
        </p:spPr>
        <p:txBody>
          <a:bodyPr spcFirstLastPara="1" wrap="square" lIns="91425" tIns="91425" rIns="91425" bIns="91425" anchor="b" anchorCtr="0">
            <a:normAutofit fontScale="90000"/>
          </a:bodyPr>
          <a:lstStyle/>
          <a:p>
            <a:r>
              <a:rPr lang="en-US" dirty="0"/>
              <a:t>Images of lead exposure impact</a:t>
            </a:r>
          </a:p>
        </p:txBody>
      </p:sp>
      <p:pic>
        <p:nvPicPr>
          <p:cNvPr id="2" name="Picture 1" descr="Diagram">
            <a:extLst>
              <a:ext uri="{FF2B5EF4-FFF2-40B4-BE49-F238E27FC236}">
                <a16:creationId xmlns:a16="http://schemas.microsoft.com/office/drawing/2014/main" id="{EBABE7C0-A7FE-F23F-4422-86C3B2861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796" y="77778"/>
            <a:ext cx="4979415" cy="4654387"/>
          </a:xfrm>
          <a:prstGeom prst="rect">
            <a:avLst/>
          </a:prstGeom>
        </p:spPr>
      </p:pic>
    </p:spTree>
    <p:extLst>
      <p:ext uri="{BB962C8B-B14F-4D97-AF65-F5344CB8AC3E}">
        <p14:creationId xmlns:p14="http://schemas.microsoft.com/office/powerpoint/2010/main" val="253035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B233-8171-1CBC-B117-7C9B8EF85C19}"/>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CPH new header</a:t>
            </a:r>
          </a:p>
        </p:txBody>
      </p:sp>
      <p:pic>
        <p:nvPicPr>
          <p:cNvPr id="3" name="Picture 2" descr="A picture containing text, queen">
            <a:extLst>
              <a:ext uri="{FF2B5EF4-FFF2-40B4-BE49-F238E27FC236}">
                <a16:creationId xmlns:a16="http://schemas.microsoft.com/office/drawing/2014/main" id="{CA300380-7939-26E3-AE0A-D1C726CC913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16319" y="275436"/>
            <a:ext cx="4331369" cy="4331369"/>
          </a:xfrm>
          <a:prstGeom prst="rect">
            <a:avLst/>
          </a:prstGeom>
        </p:spPr>
      </p:pic>
    </p:spTree>
    <p:extLst>
      <p:ext uri="{BB962C8B-B14F-4D97-AF65-F5344CB8AC3E}">
        <p14:creationId xmlns:p14="http://schemas.microsoft.com/office/powerpoint/2010/main" val="92393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EC42-E52E-ACEB-974F-A4C92E2D4F37}"/>
              </a:ext>
            </a:extLst>
          </p:cNvPr>
          <p:cNvSpPr>
            <a:spLocks noGrp="1"/>
          </p:cNvSpPr>
          <p:nvPr>
            <p:ph type="title"/>
          </p:nvPr>
        </p:nvSpPr>
        <p:spPr>
          <a:xfrm>
            <a:off x="311700" y="545795"/>
            <a:ext cx="8520600" cy="297925"/>
          </a:xfrm>
        </p:spPr>
        <p:txBody>
          <a:bodyPr>
            <a:noAutofit/>
          </a:bodyPr>
          <a:lstStyle/>
          <a:p>
            <a:r>
              <a:rPr lang="en-US" sz="2000" dirty="0"/>
              <a:t>Phase in actions at lower blood lead levels</a:t>
            </a:r>
          </a:p>
        </p:txBody>
      </p:sp>
      <p:graphicFrame>
        <p:nvGraphicFramePr>
          <p:cNvPr id="4" name="Table 3">
            <a:extLst>
              <a:ext uri="{FF2B5EF4-FFF2-40B4-BE49-F238E27FC236}">
                <a16:creationId xmlns:a16="http://schemas.microsoft.com/office/drawing/2014/main" id="{CDA22A8E-763C-98BF-D639-57FD484341CD}"/>
              </a:ext>
            </a:extLst>
          </p:cNvPr>
          <p:cNvGraphicFramePr>
            <a:graphicFrameLocks noGrp="1"/>
          </p:cNvGraphicFramePr>
          <p:nvPr>
            <p:extLst>
              <p:ext uri="{D42A27DB-BD31-4B8C-83A1-F6EECF244321}">
                <p14:modId xmlns:p14="http://schemas.microsoft.com/office/powerpoint/2010/main" val="3140073411"/>
              </p:ext>
            </p:extLst>
          </p:nvPr>
        </p:nvGraphicFramePr>
        <p:xfrm>
          <a:off x="1140691" y="1279117"/>
          <a:ext cx="6862618" cy="1998518"/>
        </p:xfrm>
        <a:graphic>
          <a:graphicData uri="http://schemas.openxmlformats.org/drawingml/2006/table">
            <a:tbl>
              <a:tblPr firstRow="1" bandRow="1">
                <a:tableStyleId>{5C22544A-7EE6-4342-B048-85BDC9FD1C3A}</a:tableStyleId>
              </a:tblPr>
              <a:tblGrid>
                <a:gridCol w="3431309">
                  <a:extLst>
                    <a:ext uri="{9D8B030D-6E8A-4147-A177-3AD203B41FA5}">
                      <a16:colId xmlns:a16="http://schemas.microsoft.com/office/drawing/2014/main" val="2561139186"/>
                    </a:ext>
                  </a:extLst>
                </a:gridCol>
                <a:gridCol w="3431309">
                  <a:extLst>
                    <a:ext uri="{9D8B030D-6E8A-4147-A177-3AD203B41FA5}">
                      <a16:colId xmlns:a16="http://schemas.microsoft.com/office/drawing/2014/main" val="918822005"/>
                    </a:ext>
                  </a:extLst>
                </a:gridCol>
              </a:tblGrid>
              <a:tr h="999259">
                <a:tc>
                  <a:txBody>
                    <a:bodyPr/>
                    <a:lstStyle/>
                    <a:p>
                      <a:pPr algn="ctr"/>
                      <a:endParaRPr lang="en-US"/>
                    </a:p>
                    <a:p>
                      <a:pPr algn="ctr"/>
                      <a:r>
                        <a:rPr lang="en-US"/>
                        <a:t>Time effective</a:t>
                      </a:r>
                    </a:p>
                  </a:txBody>
                  <a:tcPr/>
                </a:tc>
                <a:tc>
                  <a:txBody>
                    <a:bodyPr/>
                    <a:lstStyle/>
                    <a:p>
                      <a:pPr algn="ctr"/>
                      <a:endParaRPr lang="en-US"/>
                    </a:p>
                    <a:p>
                      <a:pPr algn="ctr"/>
                      <a:r>
                        <a:rPr lang="en-US"/>
                        <a:t>Epidemiological Investigation</a:t>
                      </a:r>
                    </a:p>
                  </a:txBody>
                  <a:tcPr/>
                </a:tc>
                <a:extLst>
                  <a:ext uri="{0D108BD9-81ED-4DB2-BD59-A6C34878D82A}">
                    <a16:rowId xmlns:a16="http://schemas.microsoft.com/office/drawing/2014/main" val="938581509"/>
                  </a:ext>
                </a:extLst>
              </a:tr>
              <a:tr h="999259">
                <a:tc>
                  <a:txBody>
                    <a:bodyPr/>
                    <a:lstStyle/>
                    <a:p>
                      <a:pPr algn="ctr"/>
                      <a:r>
                        <a:rPr lang="en-US" sz="1800" dirty="0"/>
                        <a:t>January 1, 2025</a:t>
                      </a:r>
                    </a:p>
                  </a:txBody>
                  <a:tcPr anchor="ctr"/>
                </a:tc>
                <a:tc>
                  <a:txBody>
                    <a:bodyPr/>
                    <a:lstStyle/>
                    <a:p>
                      <a:pPr algn="ctr"/>
                      <a:r>
                        <a:rPr lang="en-US" sz="1800" dirty="0"/>
                        <a:t>≥ 5 µg/dL</a:t>
                      </a:r>
                    </a:p>
                  </a:txBody>
                  <a:tcPr anchor="ctr"/>
                </a:tc>
                <a:extLst>
                  <a:ext uri="{0D108BD9-81ED-4DB2-BD59-A6C34878D82A}">
                    <a16:rowId xmlns:a16="http://schemas.microsoft.com/office/drawing/2014/main" val="11628340"/>
                  </a:ext>
                </a:extLst>
              </a:tr>
            </a:tbl>
          </a:graphicData>
        </a:graphic>
      </p:graphicFrame>
    </p:spTree>
    <p:extLst>
      <p:ext uri="{BB962C8B-B14F-4D97-AF65-F5344CB8AC3E}">
        <p14:creationId xmlns:p14="http://schemas.microsoft.com/office/powerpoint/2010/main" val="311069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2"/>
          <p:cNvSpPr txBox="1">
            <a:spLocks noGrp="1"/>
          </p:cNvSpPr>
          <p:nvPr>
            <p:ph type="title"/>
          </p:nvPr>
        </p:nvSpPr>
        <p:spPr>
          <a:xfrm>
            <a:off x="935254" y="672649"/>
            <a:ext cx="7380071" cy="492107"/>
          </a:xfrm>
          <a:prstGeom prst="rect">
            <a:avLst/>
          </a:prstGeom>
        </p:spPr>
        <p:txBody>
          <a:bodyPr>
            <a:normAutofit/>
          </a:bodyPr>
          <a:lstStyle>
            <a:lvl1pPr>
              <a:defRPr spc="0"/>
            </a:lvl1pPr>
          </a:lstStyle>
          <a:p>
            <a:r>
              <a:rPr lang="en-US" sz="1800" dirty="0"/>
              <a:t>Updated Lead Dust Hazard Levels &amp; Lead Dust Clearance Levels</a:t>
            </a:r>
          </a:p>
        </p:txBody>
      </p:sp>
      <p:graphicFrame>
        <p:nvGraphicFramePr>
          <p:cNvPr id="2" name="Table 1">
            <a:extLst>
              <a:ext uri="{FF2B5EF4-FFF2-40B4-BE49-F238E27FC236}">
                <a16:creationId xmlns:a16="http://schemas.microsoft.com/office/drawing/2014/main" id="{A6F214FC-3520-4583-4119-4E36A03D310E}"/>
              </a:ext>
            </a:extLst>
          </p:cNvPr>
          <p:cNvGraphicFramePr>
            <a:graphicFrameLocks noGrp="1"/>
          </p:cNvGraphicFramePr>
          <p:nvPr>
            <p:extLst>
              <p:ext uri="{D42A27DB-BD31-4B8C-83A1-F6EECF244321}">
                <p14:modId xmlns:p14="http://schemas.microsoft.com/office/powerpoint/2010/main" val="2728525212"/>
              </p:ext>
            </p:extLst>
          </p:nvPr>
        </p:nvGraphicFramePr>
        <p:xfrm>
          <a:off x="935253" y="1329401"/>
          <a:ext cx="7273495" cy="3157348"/>
        </p:xfrm>
        <a:graphic>
          <a:graphicData uri="http://schemas.openxmlformats.org/drawingml/2006/table">
            <a:tbl>
              <a:tblPr firstRow="1" firstCol="1" bandRow="1">
                <a:tableStyleId>{5940675A-B579-460E-94D1-54222C63F5DA}</a:tableStyleId>
              </a:tblPr>
              <a:tblGrid>
                <a:gridCol w="2262940">
                  <a:extLst>
                    <a:ext uri="{9D8B030D-6E8A-4147-A177-3AD203B41FA5}">
                      <a16:colId xmlns:a16="http://schemas.microsoft.com/office/drawing/2014/main" val="796510826"/>
                    </a:ext>
                  </a:extLst>
                </a:gridCol>
                <a:gridCol w="1616482">
                  <a:extLst>
                    <a:ext uri="{9D8B030D-6E8A-4147-A177-3AD203B41FA5}">
                      <a16:colId xmlns:a16="http://schemas.microsoft.com/office/drawing/2014/main" val="2113179744"/>
                    </a:ext>
                  </a:extLst>
                </a:gridCol>
                <a:gridCol w="1698722">
                  <a:extLst>
                    <a:ext uri="{9D8B030D-6E8A-4147-A177-3AD203B41FA5}">
                      <a16:colId xmlns:a16="http://schemas.microsoft.com/office/drawing/2014/main" val="4091446416"/>
                    </a:ext>
                  </a:extLst>
                </a:gridCol>
                <a:gridCol w="1695351">
                  <a:extLst>
                    <a:ext uri="{9D8B030D-6E8A-4147-A177-3AD203B41FA5}">
                      <a16:colId xmlns:a16="http://schemas.microsoft.com/office/drawing/2014/main" val="430815179"/>
                    </a:ext>
                  </a:extLst>
                </a:gridCol>
              </a:tblGrid>
              <a:tr h="264245">
                <a:tc>
                  <a:txBody>
                    <a:bodyPr/>
                    <a:lstStyle/>
                    <a:p>
                      <a:pPr marL="0" marR="0">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a:spcBef>
                          <a:spcPts val="0"/>
                        </a:spcBef>
                        <a:spcAft>
                          <a:spcPts val="0"/>
                        </a:spcAft>
                        <a:tabLst>
                          <a:tab pos="692785" algn="ctr"/>
                        </a:tabLst>
                      </a:pPr>
                      <a:r>
                        <a:rPr lang="en-US" sz="1500" dirty="0">
                          <a:effectLst/>
                          <a:latin typeface="Arial" panose="020B0604020202020204" pitchFamily="34" charset="0"/>
                          <a:cs typeface="Arial" panose="020B0604020202020204" pitchFamily="34" charset="0"/>
                        </a:rPr>
                        <a:t>Floor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Sill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Well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1335706237"/>
                  </a:ext>
                </a:extLst>
              </a:tr>
              <a:tr h="1292903">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Risk Assessment</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Dust Hazards Standards</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14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solidFill>
                            <a:srgbClr val="FF0000"/>
                          </a:solidFill>
                          <a:effectLst/>
                          <a:latin typeface="Arial" panose="020B0604020202020204" pitchFamily="34" charset="0"/>
                          <a:cs typeface="Arial" panose="020B0604020202020204" pitchFamily="34" charset="0"/>
                        </a:rPr>
                        <a:t>any reportable level </a:t>
                      </a:r>
                      <a:endParaRPr lang="en-US" sz="1400" dirty="0">
                        <a:solidFill>
                          <a:srgbClr val="FF0000"/>
                        </a:solidFill>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1500" dirty="0">
                        <a:solidFill>
                          <a:srgbClr val="FF0000"/>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solidFill>
                            <a:srgbClr val="FF0000"/>
                          </a:solidFill>
                          <a:effectLst/>
                          <a:latin typeface="Arial" panose="020B0604020202020204" pitchFamily="34" charset="0"/>
                          <a:cs typeface="Arial" panose="020B0604020202020204" pitchFamily="34" charset="0"/>
                        </a:rPr>
                        <a:t>any reportable level </a:t>
                      </a:r>
                      <a:endParaRPr lang="en-US" sz="1400" dirty="0">
                        <a:solidFill>
                          <a:srgbClr val="FF0000"/>
                        </a:solidFill>
                        <a:effectLst/>
                        <a:latin typeface="Arial" panose="020B0604020202020204" pitchFamily="34" charset="0"/>
                        <a:cs typeface="Arial" panose="020B0604020202020204" pitchFamily="34" charset="0"/>
                      </a:endParaRPr>
                    </a:p>
                  </a:txBody>
                  <a:tcPr marL="51435" marR="51435" marT="0" marB="0"/>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1500" dirty="0">
                        <a:solidFill>
                          <a:srgbClr val="FF0000"/>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solidFill>
                            <a:srgbClr val="FF0000"/>
                          </a:solidFill>
                          <a:effectLst/>
                          <a:latin typeface="Arial" panose="020B0604020202020204" pitchFamily="34" charset="0"/>
                          <a:cs typeface="Arial" panose="020B0604020202020204" pitchFamily="34" charset="0"/>
                        </a:rPr>
                        <a:t>any reportable level </a:t>
                      </a:r>
                      <a:endParaRPr lang="en-US" sz="1400" dirty="0">
                        <a:solidFill>
                          <a:srgbClr val="FF0000"/>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1428329337"/>
                  </a:ext>
                </a:extLst>
              </a:tr>
              <a:tr h="1600200">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Post-Abatement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Clearance Dust Standards</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1500" dirty="0">
                        <a:solidFill>
                          <a:srgbClr val="FF0000"/>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solidFill>
                            <a:srgbClr val="FF0000"/>
                          </a:solidFill>
                          <a:effectLst/>
                          <a:latin typeface="Arial" panose="020B0604020202020204" pitchFamily="34" charset="0"/>
                          <a:cs typeface="Arial" panose="020B0604020202020204" pitchFamily="34" charset="0"/>
                        </a:rPr>
                        <a:t>&lt; 5 µg/ft</a:t>
                      </a:r>
                      <a:r>
                        <a:rPr lang="en-US" sz="1500" baseline="30000" dirty="0">
                          <a:solidFill>
                            <a:srgbClr val="FF0000"/>
                          </a:solidFill>
                          <a:effectLst/>
                          <a:latin typeface="Arial" panose="020B0604020202020204" pitchFamily="34" charset="0"/>
                          <a:cs typeface="Arial" panose="020B0604020202020204" pitchFamily="34" charset="0"/>
                        </a:rPr>
                        <a:t>2</a:t>
                      </a:r>
                      <a:endParaRPr lang="en-US" sz="1400" dirty="0">
                        <a:solidFill>
                          <a:srgbClr val="FF0000"/>
                        </a:solidFill>
                        <a:effectLst/>
                        <a:latin typeface="Arial" panose="020B0604020202020204" pitchFamily="34" charset="0"/>
                        <a:cs typeface="Arial" panose="020B0604020202020204" pitchFamily="34" charset="0"/>
                      </a:endParaRPr>
                    </a:p>
                  </a:txBody>
                  <a:tcPr marL="51435" marR="51435" marT="0" marB="0"/>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1500" dirty="0">
                        <a:solidFill>
                          <a:srgbClr val="FF0000"/>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solidFill>
                            <a:srgbClr val="FF0000"/>
                          </a:solidFill>
                          <a:effectLst/>
                          <a:latin typeface="Arial" panose="020B0604020202020204" pitchFamily="34" charset="0"/>
                          <a:cs typeface="Arial" panose="020B0604020202020204" pitchFamily="34" charset="0"/>
                        </a:rPr>
                        <a:t>&lt; 40 µg/ft</a:t>
                      </a:r>
                      <a:r>
                        <a:rPr lang="en-US" sz="1500" baseline="30000" dirty="0">
                          <a:solidFill>
                            <a:srgbClr val="FF0000"/>
                          </a:solidFill>
                          <a:effectLst/>
                          <a:latin typeface="Arial" panose="020B0604020202020204" pitchFamily="34" charset="0"/>
                          <a:cs typeface="Arial" panose="020B0604020202020204" pitchFamily="34" charset="0"/>
                        </a:rPr>
                        <a:t>2</a:t>
                      </a:r>
                      <a:endParaRPr lang="en-US" sz="1400" dirty="0">
                        <a:solidFill>
                          <a:srgbClr val="FF0000"/>
                        </a:solidFill>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1500" dirty="0">
                        <a:solidFill>
                          <a:srgbClr val="FF0000"/>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solidFill>
                            <a:srgbClr val="FF0000"/>
                          </a:solidFill>
                          <a:effectLst/>
                          <a:latin typeface="Arial" panose="020B0604020202020204" pitchFamily="34" charset="0"/>
                          <a:cs typeface="Arial" panose="020B0604020202020204" pitchFamily="34" charset="0"/>
                        </a:rPr>
                        <a:t>&lt; 100 µg/ft</a:t>
                      </a:r>
                      <a:r>
                        <a:rPr lang="en-US" sz="1500" baseline="30000" dirty="0">
                          <a:solidFill>
                            <a:srgbClr val="FF0000"/>
                          </a:solidFill>
                          <a:effectLst/>
                          <a:latin typeface="Arial" panose="020B0604020202020204" pitchFamily="34" charset="0"/>
                          <a:cs typeface="Arial" panose="020B0604020202020204" pitchFamily="34" charset="0"/>
                        </a:rPr>
                        <a:t>2</a:t>
                      </a:r>
                      <a:endParaRPr lang="en-US" sz="1400" dirty="0">
                        <a:solidFill>
                          <a:srgbClr val="FF0000"/>
                        </a:solidFill>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2950513272"/>
                  </a:ext>
                </a:extLst>
              </a:tr>
            </a:tbl>
          </a:graphicData>
        </a:graphic>
      </p:graphicFrame>
      <p:sp>
        <p:nvSpPr>
          <p:cNvPr id="186" name="Slide Number Placeholder 1"/>
          <p:cNvSpPr txBox="1">
            <a:spLocks noGrp="1"/>
          </p:cNvSpPr>
          <p:nvPr>
            <p:ph type="sldNum" sz="quarter" idx="2"/>
          </p:nvPr>
        </p:nvSpPr>
        <p:spPr>
          <a:xfrm>
            <a:off x="10911096" y="6410707"/>
            <a:ext cx="273656"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757575"/>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9</a:t>
            </a:fld>
            <a:endParaRPr/>
          </a:p>
        </p:txBody>
      </p:sp>
    </p:spTree>
  </p:cSld>
  <p:clrMapOvr>
    <a:masterClrMapping/>
  </p:clrMapOvr>
</p:sld>
</file>

<file path=ppt/theme/theme1.xml><?xml version="1.0" encoding="utf-8"?>
<a:theme xmlns:a="http://schemas.openxmlformats.org/drawingml/2006/main" name="Simple Light">
  <a:themeElements>
    <a:clrScheme name="DPH Primary">
      <a:dk1>
        <a:srgbClr val="000000"/>
      </a:dk1>
      <a:lt1>
        <a:srgbClr val="FFFFFF"/>
      </a:lt1>
      <a:dk2>
        <a:srgbClr val="595959"/>
      </a:dk2>
      <a:lt2>
        <a:srgbClr val="EEEEEE"/>
      </a:lt2>
      <a:accent1>
        <a:srgbClr val="3371E7"/>
      </a:accent1>
      <a:accent2>
        <a:srgbClr val="C6D4FB"/>
      </a:accent2>
      <a:accent3>
        <a:srgbClr val="00214D"/>
      </a:accent3>
      <a:accent4>
        <a:srgbClr val="003D9C"/>
      </a:accent4>
      <a:accent5>
        <a:srgbClr val="7094F5"/>
      </a:accent5>
      <a:accent6>
        <a:srgbClr val="FFFFFF"/>
      </a:accent6>
      <a:hlink>
        <a:srgbClr val="3371E7"/>
      </a:hlink>
      <a:folHlink>
        <a:srgbClr val="3371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H PPT Template Arial.potx" id="{4627BB07-AFFB-421A-9DC0-623677847BCF}" vid="{3D90875B-AB71-475A-81BA-29DECA7B7212}"/>
    </a:ext>
  </a:extLst>
</a:theme>
</file>

<file path=ppt/theme/theme2.xml><?xml version="1.0" encoding="utf-8"?>
<a:theme xmlns:a="http://schemas.openxmlformats.org/drawingml/2006/main" name="Custom Design">
  <a:themeElements>
    <a:clrScheme name="DPH Secondary">
      <a:dk1>
        <a:srgbClr val="000000"/>
      </a:dk1>
      <a:lt1>
        <a:srgbClr val="FFFFFF"/>
      </a:lt1>
      <a:dk2>
        <a:srgbClr val="595959"/>
      </a:dk2>
      <a:lt2>
        <a:srgbClr val="EEEEEE"/>
      </a:lt2>
      <a:accent1>
        <a:srgbClr val="04722F"/>
      </a:accent1>
      <a:accent2>
        <a:srgbClr val="02B346"/>
      </a:accent2>
      <a:accent3>
        <a:srgbClr val="F27124"/>
      </a:accent3>
      <a:accent4>
        <a:srgbClr val="FAAA19"/>
      </a:accent4>
      <a:accent5>
        <a:srgbClr val="D8343E"/>
      </a:accent5>
      <a:accent6>
        <a:srgbClr val="94343E"/>
      </a:accent6>
      <a:hlink>
        <a:srgbClr val="3371E7"/>
      </a:hlink>
      <a:folHlink>
        <a:srgbClr val="3371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PH PPT Template Arial.potx" id="{4627BB07-AFFB-421A-9DC0-623677847BCF}" vid="{7E92A2E6-6510-4F0A-84DE-7F7AD4528C6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 PPT Template Arial</Template>
  <TotalTime>292</TotalTime>
  <Words>774</Words>
  <Application>Microsoft Office PowerPoint</Application>
  <PresentationFormat>On-screen Show (16:9)</PresentationFormat>
  <Paragraphs>130</Paragraphs>
  <Slides>25</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Aptos Display</vt:lpstr>
      <vt:lpstr>Aptos</vt:lpstr>
      <vt:lpstr>Poppins SemiBold</vt:lpstr>
      <vt:lpstr>Arial</vt:lpstr>
      <vt:lpstr>Poppins</vt:lpstr>
      <vt:lpstr>Simple Light</vt:lpstr>
      <vt:lpstr>Custom Design</vt:lpstr>
      <vt:lpstr>Key reminders for Community Development  Block Grant  Funded Projects Involving Lead</vt:lpstr>
      <vt:lpstr>What is lead?</vt:lpstr>
      <vt:lpstr>images</vt:lpstr>
      <vt:lpstr>More Images </vt:lpstr>
      <vt:lpstr>Lead Exposure</vt:lpstr>
      <vt:lpstr>Images of lead exposure impact</vt:lpstr>
      <vt:lpstr>CPH new header</vt:lpstr>
      <vt:lpstr>Phase in actions at lower blood lead levels</vt:lpstr>
      <vt:lpstr>Updated Lead Dust Hazard Levels &amp; Lead Dust Clearance Levels</vt:lpstr>
      <vt:lpstr>Lead remediation vs abatement</vt:lpstr>
      <vt:lpstr>Lead Remediation vs. Lead Abatement </vt:lpstr>
      <vt:lpstr>Lead remediation</vt:lpstr>
      <vt:lpstr>Reminders</vt:lpstr>
      <vt:lpstr>Images from epa</vt:lpstr>
      <vt:lpstr>Locate epa rrp firm</vt:lpstr>
      <vt:lpstr>Pre-project checklist</vt:lpstr>
      <vt:lpstr>Lead abatement</vt:lpstr>
      <vt:lpstr>More Reminders</vt:lpstr>
      <vt:lpstr>Reminders, cont.</vt:lpstr>
      <vt:lpstr>Pre-project checklist for lead</vt:lpstr>
      <vt:lpstr>Locate CT DEP-licensed</vt:lpstr>
      <vt:lpstr>Remember to…</vt:lpstr>
      <vt:lpstr>When in doubt…</vt:lpstr>
      <vt:lpstr>Questions</vt:lpstr>
      <vt:lpstr>Lead Hazard Control and Reduction Section 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Chris Boyle</dc:creator>
  <cp:lastModifiedBy>Schoen-Rene, Kurt</cp:lastModifiedBy>
  <cp:revision>60</cp:revision>
  <dcterms:created xsi:type="dcterms:W3CDTF">2024-04-18T18:07:11Z</dcterms:created>
  <dcterms:modified xsi:type="dcterms:W3CDTF">2026-06-24T14:34:15Z</dcterms:modified>
</cp:coreProperties>
</file>