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3_5C33BA6C.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handoutMasterIdLst>
    <p:handoutMasterId r:id="rId15"/>
  </p:handoutMasterIdLst>
  <p:sldIdLst>
    <p:sldId id="287" r:id="rId2"/>
    <p:sldId id="288" r:id="rId3"/>
    <p:sldId id="275" r:id="rId4"/>
    <p:sldId id="256" r:id="rId5"/>
    <p:sldId id="297" r:id="rId6"/>
    <p:sldId id="283" r:id="rId7"/>
    <p:sldId id="302" r:id="rId8"/>
    <p:sldId id="300" r:id="rId9"/>
    <p:sldId id="272" r:id="rId10"/>
    <p:sldId id="299" r:id="rId11"/>
    <p:sldId id="260" r:id="rId12"/>
    <p:sldId id="301"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D33DE2-B49A-CCC6-F9D4-444072114C62}" name="Sztaba, Madison" initials="SM" userId="S::madison.sztaba@ct.gov::a04e3d10-199c-451a-b97e-e6fa05e273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3" autoAdjust="0"/>
  </p:normalViewPr>
  <p:slideViewPr>
    <p:cSldViewPr snapToGrid="0">
      <p:cViewPr varScale="1">
        <p:scale>
          <a:sx n="105" d="100"/>
          <a:sy n="105" d="100"/>
        </p:scale>
        <p:origin x="88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taba, Madison" userId="S::madison.sztaba@ct.gov::a04e3d10-199c-451a-b97e-e6fa05e27397" providerId="AD" clId="Web-{A47F10E0-02CD-DAA6-F4F4-351629FCFB62}"/>
    <pc:docChg chg="modSld">
      <pc:chgData name="Sztaba, Madison" userId="S::madison.sztaba@ct.gov::a04e3d10-199c-451a-b97e-e6fa05e27397" providerId="AD" clId="Web-{A47F10E0-02CD-DAA6-F4F4-351629FCFB62}" dt="2026-05-27T18:31:48.146" v="10"/>
      <pc:docMkLst>
        <pc:docMk/>
      </pc:docMkLst>
      <pc:sldChg chg="modNotes">
        <pc:chgData name="Sztaba, Madison" userId="S::madison.sztaba@ct.gov::a04e3d10-199c-451a-b97e-e6fa05e27397" providerId="AD" clId="Web-{A47F10E0-02CD-DAA6-F4F4-351629FCFB62}" dt="2026-05-27T18:31:43.115" v="9"/>
        <pc:sldMkLst>
          <pc:docMk/>
          <pc:sldMk cId="1546893932" sldId="275"/>
        </pc:sldMkLst>
      </pc:sldChg>
      <pc:sldChg chg="modNotes">
        <pc:chgData name="Sztaba, Madison" userId="S::madison.sztaba@ct.gov::a04e3d10-199c-451a-b97e-e6fa05e27397" providerId="AD" clId="Web-{A47F10E0-02CD-DAA6-F4F4-351629FCFB62}" dt="2026-05-27T18:31:48.146" v="10"/>
        <pc:sldMkLst>
          <pc:docMk/>
          <pc:sldMk cId="1348921356" sldId="287"/>
        </pc:sldMkLst>
      </pc:sldChg>
    </pc:docChg>
  </pc:docChgLst>
  <pc:docChgLst>
    <pc:chgData name="Sztaba, Madison" userId="S::madison.sztaba@ct.gov::a04e3d10-199c-451a-b97e-e6fa05e27397" providerId="AD" clId="Web-{2D7C05AA-DC29-B913-D4BC-3E7BDC0317CE}"/>
    <pc:docChg chg="mod modSld sldOrd">
      <pc:chgData name="Sztaba, Madison" userId="S::madison.sztaba@ct.gov::a04e3d10-199c-451a-b97e-e6fa05e27397" providerId="AD" clId="Web-{2D7C05AA-DC29-B913-D4BC-3E7BDC0317CE}" dt="2026-05-27T18:26:49.246" v="394"/>
      <pc:docMkLst>
        <pc:docMk/>
      </pc:docMkLst>
      <pc:sldChg chg="modNotes">
        <pc:chgData name="Sztaba, Madison" userId="S::madison.sztaba@ct.gov::a04e3d10-199c-451a-b97e-e6fa05e27397" providerId="AD" clId="Web-{2D7C05AA-DC29-B913-D4BC-3E7BDC0317CE}" dt="2026-05-27T18:18:31.057" v="253"/>
        <pc:sldMkLst>
          <pc:docMk/>
          <pc:sldMk cId="0" sldId="256"/>
        </pc:sldMkLst>
      </pc:sldChg>
      <pc:sldChg chg="modNotes">
        <pc:chgData name="Sztaba, Madison" userId="S::madison.sztaba@ct.gov::a04e3d10-199c-451a-b97e-e6fa05e27397" providerId="AD" clId="Web-{2D7C05AA-DC29-B913-D4BC-3E7BDC0317CE}" dt="2026-05-27T18:24:28.152" v="303"/>
        <pc:sldMkLst>
          <pc:docMk/>
          <pc:sldMk cId="1286101857" sldId="272"/>
        </pc:sldMkLst>
      </pc:sldChg>
      <pc:sldChg chg="modNotes">
        <pc:chgData name="Sztaba, Madison" userId="S::madison.sztaba@ct.gov::a04e3d10-199c-451a-b97e-e6fa05e27397" providerId="AD" clId="Web-{2D7C05AA-DC29-B913-D4BC-3E7BDC0317CE}" dt="2026-05-27T18:17:36.104" v="252"/>
        <pc:sldMkLst>
          <pc:docMk/>
          <pc:sldMk cId="1546893932" sldId="275"/>
        </pc:sldMkLst>
      </pc:sldChg>
      <pc:sldChg chg="modNotes">
        <pc:chgData name="Sztaba, Madison" userId="S::madison.sztaba@ct.gov::a04e3d10-199c-451a-b97e-e6fa05e27397" providerId="AD" clId="Web-{2D7C05AA-DC29-B913-D4BC-3E7BDC0317CE}" dt="2026-05-27T18:20:21.667" v="262"/>
        <pc:sldMkLst>
          <pc:docMk/>
          <pc:sldMk cId="1361145791" sldId="283"/>
        </pc:sldMkLst>
      </pc:sldChg>
      <pc:sldChg chg="modNotes">
        <pc:chgData name="Sztaba, Madison" userId="S::madison.sztaba@ct.gov::a04e3d10-199c-451a-b97e-e6fa05e27397" providerId="AD" clId="Web-{2D7C05AA-DC29-B913-D4BC-3E7BDC0317CE}" dt="2026-05-27T18:15:53.385" v="160"/>
        <pc:sldMkLst>
          <pc:docMk/>
          <pc:sldMk cId="1348921356" sldId="287"/>
        </pc:sldMkLst>
      </pc:sldChg>
      <pc:sldChg chg="ord modNotes">
        <pc:chgData name="Sztaba, Madison" userId="S::madison.sztaba@ct.gov::a04e3d10-199c-451a-b97e-e6fa05e27397" providerId="AD" clId="Web-{2D7C05AA-DC29-B913-D4BC-3E7BDC0317CE}" dt="2026-05-27T18:19:41.761" v="260"/>
        <pc:sldMkLst>
          <pc:docMk/>
          <pc:sldMk cId="4245757254" sldId="297"/>
        </pc:sldMkLst>
      </pc:sldChg>
      <pc:sldChg chg="addSp delSp modSp modNotes">
        <pc:chgData name="Sztaba, Madison" userId="S::madison.sztaba@ct.gov::a04e3d10-199c-451a-b97e-e6fa05e27397" providerId="AD" clId="Web-{2D7C05AA-DC29-B913-D4BC-3E7BDC0317CE}" dt="2026-05-27T18:26:49.246" v="394"/>
        <pc:sldMkLst>
          <pc:docMk/>
          <pc:sldMk cId="979724784" sldId="299"/>
        </pc:sldMkLst>
        <pc:spChg chg="mod">
          <ac:chgData name="Sztaba, Madison" userId="S::madison.sztaba@ct.gov::a04e3d10-199c-451a-b97e-e6fa05e27397" providerId="AD" clId="Web-{2D7C05AA-DC29-B913-D4BC-3E7BDC0317CE}" dt="2026-05-27T17:28:02.076" v="85" actId="1076"/>
          <ac:spMkLst>
            <pc:docMk/>
            <pc:sldMk cId="979724784" sldId="299"/>
            <ac:spMk id="2" creationId="{652144EB-21E9-A0FD-D597-7B7BA17171A2}"/>
          </ac:spMkLst>
        </pc:spChg>
        <pc:spChg chg="add mod">
          <ac:chgData name="Sztaba, Madison" userId="S::madison.sztaba@ct.gov::a04e3d10-199c-451a-b97e-e6fa05e27397" providerId="AD" clId="Web-{2D7C05AA-DC29-B913-D4BC-3E7BDC0317CE}" dt="2026-05-27T17:28:07.107" v="86" actId="1076"/>
          <ac:spMkLst>
            <pc:docMk/>
            <pc:sldMk cId="979724784" sldId="299"/>
            <ac:spMk id="9" creationId="{82D11C06-C9E5-3D75-446B-3A439F442579}"/>
          </ac:spMkLst>
        </pc:spChg>
        <pc:picChg chg="mod">
          <ac:chgData name="Sztaba, Madison" userId="S::madison.sztaba@ct.gov::a04e3d10-199c-451a-b97e-e6fa05e27397" providerId="AD" clId="Web-{2D7C05AA-DC29-B913-D4BC-3E7BDC0317CE}" dt="2026-05-27T17:22:48.389" v="20"/>
          <ac:picMkLst>
            <pc:docMk/>
            <pc:sldMk cId="979724784" sldId="299"/>
            <ac:picMk id="8" creationId="{E5B71114-1069-5C8A-B537-2AC7A9618438}"/>
          </ac:picMkLst>
        </pc:picChg>
      </pc:sldChg>
      <pc:sldChg chg="modSp">
        <pc:chgData name="Sztaba, Madison" userId="S::madison.sztaba@ct.gov::a04e3d10-199c-451a-b97e-e6fa05e27397" providerId="AD" clId="Web-{2D7C05AA-DC29-B913-D4BC-3E7BDC0317CE}" dt="2026-05-27T18:22:45.120" v="266" actId="14100"/>
        <pc:sldMkLst>
          <pc:docMk/>
          <pc:sldMk cId="1755011417" sldId="300"/>
        </pc:sldMkLst>
        <pc:picChg chg="mod">
          <ac:chgData name="Sztaba, Madison" userId="S::madison.sztaba@ct.gov::a04e3d10-199c-451a-b97e-e6fa05e27397" providerId="AD" clId="Web-{2D7C05AA-DC29-B913-D4BC-3E7BDC0317CE}" dt="2026-05-27T18:22:45.120" v="266" actId="14100"/>
          <ac:picMkLst>
            <pc:docMk/>
            <pc:sldMk cId="1755011417" sldId="300"/>
            <ac:picMk id="7" creationId="{4DA5D247-1B7B-699B-493A-A84573D393D9}"/>
          </ac:picMkLst>
        </pc:picChg>
      </pc:sldChg>
    </pc:docChg>
  </pc:docChgLst>
  <pc:docChgLst>
    <pc:chgData name="Schoen-Rene, Kurt" userId="ac13dfce-7d4b-4f1a-8111-0d0e1378c2cb" providerId="ADAL" clId="{FB0C1E24-7AA7-491F-BC0C-C9B026949FAA}"/>
    <pc:docChg chg="modSld">
      <pc:chgData name="Schoen-Rene, Kurt" userId="ac13dfce-7d4b-4f1a-8111-0d0e1378c2cb" providerId="ADAL" clId="{FB0C1E24-7AA7-491F-BC0C-C9B026949FAA}" dt="2026-06-24T14:24:06.748" v="45" actId="962"/>
      <pc:docMkLst>
        <pc:docMk/>
      </pc:docMkLst>
      <pc:sldChg chg="modSp mod">
        <pc:chgData name="Schoen-Rene, Kurt" userId="ac13dfce-7d4b-4f1a-8111-0d0e1378c2cb" providerId="ADAL" clId="{FB0C1E24-7AA7-491F-BC0C-C9B026949FAA}" dt="2026-06-24T14:18:57.463" v="5" actId="962"/>
        <pc:sldMkLst>
          <pc:docMk/>
          <pc:sldMk cId="0" sldId="256"/>
        </pc:sldMkLst>
        <pc:picChg chg="mod">
          <ac:chgData name="Schoen-Rene, Kurt" userId="ac13dfce-7d4b-4f1a-8111-0d0e1378c2cb" providerId="ADAL" clId="{FB0C1E24-7AA7-491F-BC0C-C9B026949FAA}" dt="2026-06-24T14:18:57.463" v="5" actId="962"/>
          <ac:picMkLst>
            <pc:docMk/>
            <pc:sldMk cId="0" sldId="256"/>
            <ac:picMk id="6" creationId="{3259D57D-76BC-CFB8-39D3-D12777C628EE}"/>
          </ac:picMkLst>
        </pc:picChg>
      </pc:sldChg>
      <pc:sldChg chg="modSp mod">
        <pc:chgData name="Schoen-Rene, Kurt" userId="ac13dfce-7d4b-4f1a-8111-0d0e1378c2cb" providerId="ADAL" clId="{FB0C1E24-7AA7-491F-BC0C-C9B026949FAA}" dt="2026-06-24T14:22:34.691" v="36" actId="13244"/>
        <pc:sldMkLst>
          <pc:docMk/>
          <pc:sldMk cId="0" sldId="260"/>
        </pc:sldMkLst>
        <pc:spChg chg="mod">
          <ac:chgData name="Schoen-Rene, Kurt" userId="ac13dfce-7d4b-4f1a-8111-0d0e1378c2cb" providerId="ADAL" clId="{FB0C1E24-7AA7-491F-BC0C-C9B026949FAA}" dt="2026-06-24T14:22:34.691" v="36" actId="13244"/>
          <ac:spMkLst>
            <pc:docMk/>
            <pc:sldMk cId="0" sldId="260"/>
            <ac:spMk id="3" creationId="{00000000-0000-0000-0000-000000000000}"/>
          </ac:spMkLst>
        </pc:spChg>
        <pc:spChg chg="mod">
          <ac:chgData name="Schoen-Rene, Kurt" userId="ac13dfce-7d4b-4f1a-8111-0d0e1378c2cb" providerId="ADAL" clId="{FB0C1E24-7AA7-491F-BC0C-C9B026949FAA}" dt="2026-06-24T14:20:42.921" v="22" actId="33553"/>
          <ac:spMkLst>
            <pc:docMk/>
            <pc:sldMk cId="0" sldId="260"/>
            <ac:spMk id="7" creationId="{BE9E537C-BCBE-3942-AF3C-4EAAB6ED62C6}"/>
          </ac:spMkLst>
        </pc:spChg>
        <pc:graphicFrameChg chg="mod">
          <ac:chgData name="Schoen-Rene, Kurt" userId="ac13dfce-7d4b-4f1a-8111-0d0e1378c2cb" providerId="ADAL" clId="{FB0C1E24-7AA7-491F-BC0C-C9B026949FAA}" dt="2026-06-24T14:19:47.540" v="12" actId="962"/>
          <ac:graphicFrameMkLst>
            <pc:docMk/>
            <pc:sldMk cId="0" sldId="260"/>
            <ac:graphicFrameMk id="4" creationId="{00000000-0000-0000-0000-000000000000}"/>
          </ac:graphicFrameMkLst>
        </pc:graphicFrameChg>
        <pc:picChg chg="mod">
          <ac:chgData name="Schoen-Rene, Kurt" userId="ac13dfce-7d4b-4f1a-8111-0d0e1378c2cb" providerId="ADAL" clId="{FB0C1E24-7AA7-491F-BC0C-C9B026949FAA}" dt="2026-06-24T14:19:52.281" v="13" actId="962"/>
          <ac:picMkLst>
            <pc:docMk/>
            <pc:sldMk cId="0" sldId="260"/>
            <ac:picMk id="8" creationId="{F021B25D-4CDA-A2A8-A46A-144648AA2844}"/>
          </ac:picMkLst>
        </pc:picChg>
        <pc:picChg chg="mod">
          <ac:chgData name="Schoen-Rene, Kurt" userId="ac13dfce-7d4b-4f1a-8111-0d0e1378c2cb" providerId="ADAL" clId="{FB0C1E24-7AA7-491F-BC0C-C9B026949FAA}" dt="2026-06-24T14:19:53.390" v="14" actId="962"/>
          <ac:picMkLst>
            <pc:docMk/>
            <pc:sldMk cId="0" sldId="260"/>
            <ac:picMk id="10" creationId="{043AC6AC-06C2-3202-90B5-6F77F53CBF82}"/>
          </ac:picMkLst>
        </pc:picChg>
        <pc:picChg chg="mod">
          <ac:chgData name="Schoen-Rene, Kurt" userId="ac13dfce-7d4b-4f1a-8111-0d0e1378c2cb" providerId="ADAL" clId="{FB0C1E24-7AA7-491F-BC0C-C9B026949FAA}" dt="2026-06-24T14:19:53.969" v="15" actId="962"/>
          <ac:picMkLst>
            <pc:docMk/>
            <pc:sldMk cId="0" sldId="260"/>
            <ac:picMk id="12" creationId="{A055DB5C-2E27-895C-1845-11037CC20A62}"/>
          </ac:picMkLst>
        </pc:picChg>
        <pc:picChg chg="mod">
          <ac:chgData name="Schoen-Rene, Kurt" userId="ac13dfce-7d4b-4f1a-8111-0d0e1378c2cb" providerId="ADAL" clId="{FB0C1E24-7AA7-491F-BC0C-C9B026949FAA}" dt="2026-06-24T14:19:54.528" v="16" actId="962"/>
          <ac:picMkLst>
            <pc:docMk/>
            <pc:sldMk cId="0" sldId="260"/>
            <ac:picMk id="14" creationId="{BD50D667-97A6-430C-CE01-C00EA0178BA0}"/>
          </ac:picMkLst>
        </pc:picChg>
      </pc:sldChg>
      <pc:sldChg chg="modSp mod">
        <pc:chgData name="Schoen-Rene, Kurt" userId="ac13dfce-7d4b-4f1a-8111-0d0e1378c2cb" providerId="ADAL" clId="{FB0C1E24-7AA7-491F-BC0C-C9B026949FAA}" dt="2026-06-24T14:19:32.822" v="10" actId="962"/>
        <pc:sldMkLst>
          <pc:docMk/>
          <pc:sldMk cId="1286101857" sldId="272"/>
        </pc:sldMkLst>
        <pc:picChg chg="mod">
          <ac:chgData name="Schoen-Rene, Kurt" userId="ac13dfce-7d4b-4f1a-8111-0d0e1378c2cb" providerId="ADAL" clId="{FB0C1E24-7AA7-491F-BC0C-C9B026949FAA}" dt="2026-06-24T14:19:31.643" v="9" actId="962"/>
          <ac:picMkLst>
            <pc:docMk/>
            <pc:sldMk cId="1286101857" sldId="272"/>
            <ac:picMk id="2" creationId="{FCAA00FD-DE8C-4016-833C-829CD8B68A9B}"/>
          </ac:picMkLst>
        </pc:picChg>
        <pc:picChg chg="mod">
          <ac:chgData name="Schoen-Rene, Kurt" userId="ac13dfce-7d4b-4f1a-8111-0d0e1378c2cb" providerId="ADAL" clId="{FB0C1E24-7AA7-491F-BC0C-C9B026949FAA}" dt="2026-06-24T14:19:32.822" v="10" actId="962"/>
          <ac:picMkLst>
            <pc:docMk/>
            <pc:sldMk cId="1286101857" sldId="272"/>
            <ac:picMk id="7" creationId="{DEE97B5D-6BBA-42BD-94EE-BA385C8512A9}"/>
          </ac:picMkLst>
        </pc:picChg>
      </pc:sldChg>
      <pc:sldChg chg="modSp mod">
        <pc:chgData name="Schoen-Rene, Kurt" userId="ac13dfce-7d4b-4f1a-8111-0d0e1378c2cb" providerId="ADAL" clId="{FB0C1E24-7AA7-491F-BC0C-C9B026949FAA}" dt="2026-06-24T14:20:31.380" v="19" actId="33553"/>
        <pc:sldMkLst>
          <pc:docMk/>
          <pc:sldMk cId="1546893932" sldId="275"/>
        </pc:sldMkLst>
        <pc:spChg chg="mod">
          <ac:chgData name="Schoen-Rene, Kurt" userId="ac13dfce-7d4b-4f1a-8111-0d0e1378c2cb" providerId="ADAL" clId="{FB0C1E24-7AA7-491F-BC0C-C9B026949FAA}" dt="2026-06-24T14:20:31.380" v="19" actId="33553"/>
          <ac:spMkLst>
            <pc:docMk/>
            <pc:sldMk cId="1546893932" sldId="275"/>
            <ac:spMk id="3" creationId="{00000000-0000-0000-0000-000000000000}"/>
          </ac:spMkLst>
        </pc:spChg>
        <pc:graphicFrameChg chg="mod">
          <ac:chgData name="Schoen-Rene, Kurt" userId="ac13dfce-7d4b-4f1a-8111-0d0e1378c2cb" providerId="ADAL" clId="{FB0C1E24-7AA7-491F-BC0C-C9B026949FAA}" dt="2026-06-24T14:18:45.595" v="3" actId="962"/>
          <ac:graphicFrameMkLst>
            <pc:docMk/>
            <pc:sldMk cId="1546893932" sldId="275"/>
            <ac:graphicFrameMk id="6" creationId="{00000000-0000-0000-0000-000000000000}"/>
          </ac:graphicFrameMkLst>
        </pc:graphicFrameChg>
      </pc:sldChg>
      <pc:sldChg chg="modSp mod">
        <pc:chgData name="Schoen-Rene, Kurt" userId="ac13dfce-7d4b-4f1a-8111-0d0e1378c2cb" providerId="ADAL" clId="{FB0C1E24-7AA7-491F-BC0C-C9B026949FAA}" dt="2026-06-24T14:21:17.501" v="27" actId="13244"/>
        <pc:sldMkLst>
          <pc:docMk/>
          <pc:sldMk cId="1361145791" sldId="283"/>
        </pc:sldMkLst>
        <pc:spChg chg="mod">
          <ac:chgData name="Schoen-Rene, Kurt" userId="ac13dfce-7d4b-4f1a-8111-0d0e1378c2cb" providerId="ADAL" clId="{FB0C1E24-7AA7-491F-BC0C-C9B026949FAA}" dt="2026-06-24T14:21:17.501" v="27" actId="13244"/>
          <ac:spMkLst>
            <pc:docMk/>
            <pc:sldMk cId="1361145791" sldId="283"/>
            <ac:spMk id="2" creationId="{BCC08A7F-9FF5-2E5A-5961-A986BAC171D5}"/>
          </ac:spMkLst>
        </pc:spChg>
        <pc:graphicFrameChg chg="mod">
          <ac:chgData name="Schoen-Rene, Kurt" userId="ac13dfce-7d4b-4f1a-8111-0d0e1378c2cb" providerId="ADAL" clId="{FB0C1E24-7AA7-491F-BC0C-C9B026949FAA}" dt="2026-06-24T14:19:09.671" v="6" actId="962"/>
          <ac:graphicFrameMkLst>
            <pc:docMk/>
            <pc:sldMk cId="1361145791" sldId="283"/>
            <ac:graphicFrameMk id="31" creationId="{00000000-0000-0000-0000-000000000000}"/>
          </ac:graphicFrameMkLst>
        </pc:graphicFrameChg>
      </pc:sldChg>
      <pc:sldChg chg="modSp">
        <pc:chgData name="Schoen-Rene, Kurt" userId="ac13dfce-7d4b-4f1a-8111-0d0e1378c2cb" providerId="ADAL" clId="{FB0C1E24-7AA7-491F-BC0C-C9B026949FAA}" dt="2026-06-24T14:21:06.734" v="24" actId="13244"/>
        <pc:sldMkLst>
          <pc:docMk/>
          <pc:sldMk cId="1348921356" sldId="287"/>
        </pc:sldMkLst>
        <pc:spChg chg="mod">
          <ac:chgData name="Schoen-Rene, Kurt" userId="ac13dfce-7d4b-4f1a-8111-0d0e1378c2cb" providerId="ADAL" clId="{FB0C1E24-7AA7-491F-BC0C-C9B026949FAA}" dt="2026-06-24T14:21:06.734" v="24" actId="13244"/>
          <ac:spMkLst>
            <pc:docMk/>
            <pc:sldMk cId="1348921356" sldId="287"/>
            <ac:spMk id="5" creationId="{50E1BA84-66E8-887F-E4D7-4194D28A8971}"/>
          </ac:spMkLst>
        </pc:spChg>
      </pc:sldChg>
      <pc:sldChg chg="modSp mod">
        <pc:chgData name="Schoen-Rene, Kurt" userId="ac13dfce-7d4b-4f1a-8111-0d0e1378c2cb" providerId="ADAL" clId="{FB0C1E24-7AA7-491F-BC0C-C9B026949FAA}" dt="2026-06-24T14:17:22.473" v="1" actId="962"/>
        <pc:sldMkLst>
          <pc:docMk/>
          <pc:sldMk cId="2302612508" sldId="288"/>
        </pc:sldMkLst>
        <pc:picChg chg="mod">
          <ac:chgData name="Schoen-Rene, Kurt" userId="ac13dfce-7d4b-4f1a-8111-0d0e1378c2cb" providerId="ADAL" clId="{FB0C1E24-7AA7-491F-BC0C-C9B026949FAA}" dt="2026-06-24T14:17:22.473" v="1" actId="962"/>
          <ac:picMkLst>
            <pc:docMk/>
            <pc:sldMk cId="2302612508" sldId="288"/>
            <ac:picMk id="6" creationId="{EEA54D82-329B-03B3-BF65-5A7188D74B42}"/>
          </ac:picMkLst>
        </pc:picChg>
      </pc:sldChg>
      <pc:sldChg chg="modSp mod">
        <pc:chgData name="Schoen-Rene, Kurt" userId="ac13dfce-7d4b-4f1a-8111-0d0e1378c2cb" providerId="ADAL" clId="{FB0C1E24-7AA7-491F-BC0C-C9B026949FAA}" dt="2026-06-24T14:21:12.527" v="25" actId="13244"/>
        <pc:sldMkLst>
          <pc:docMk/>
          <pc:sldMk cId="4245757254" sldId="297"/>
        </pc:sldMkLst>
        <pc:spChg chg="mod">
          <ac:chgData name="Schoen-Rene, Kurt" userId="ac13dfce-7d4b-4f1a-8111-0d0e1378c2cb" providerId="ADAL" clId="{FB0C1E24-7AA7-491F-BC0C-C9B026949FAA}" dt="2026-06-24T14:21:12.527" v="25" actId="13244"/>
          <ac:spMkLst>
            <pc:docMk/>
            <pc:sldMk cId="4245757254" sldId="297"/>
            <ac:spMk id="7" creationId="{86522E43-A72E-AD87-2675-0F254D66C74C}"/>
          </ac:spMkLst>
        </pc:spChg>
      </pc:sldChg>
      <pc:sldChg chg="modSp mod">
        <pc:chgData name="Schoen-Rene, Kurt" userId="ac13dfce-7d4b-4f1a-8111-0d0e1378c2cb" providerId="ADAL" clId="{FB0C1E24-7AA7-491F-BC0C-C9B026949FAA}" dt="2026-06-24T14:23:08.867" v="39"/>
        <pc:sldMkLst>
          <pc:docMk/>
          <pc:sldMk cId="979724784" sldId="299"/>
        </pc:sldMkLst>
        <pc:spChg chg="ord">
          <ac:chgData name="Schoen-Rene, Kurt" userId="ac13dfce-7d4b-4f1a-8111-0d0e1378c2cb" providerId="ADAL" clId="{FB0C1E24-7AA7-491F-BC0C-C9B026949FAA}" dt="2026-06-24T14:23:08.867" v="39"/>
          <ac:spMkLst>
            <pc:docMk/>
            <pc:sldMk cId="979724784" sldId="299"/>
            <ac:spMk id="2" creationId="{652144EB-21E9-A0FD-D597-7B7BA17171A2}"/>
          </ac:spMkLst>
        </pc:spChg>
        <pc:spChg chg="mod ord">
          <ac:chgData name="Schoen-Rene, Kurt" userId="ac13dfce-7d4b-4f1a-8111-0d0e1378c2cb" providerId="ADAL" clId="{FB0C1E24-7AA7-491F-BC0C-C9B026949FAA}" dt="2026-06-24T14:23:08.867" v="39"/>
          <ac:spMkLst>
            <pc:docMk/>
            <pc:sldMk cId="979724784" sldId="299"/>
            <ac:spMk id="5" creationId="{62C6D9B5-A1CF-FED8-938F-616C2C9E9213}"/>
          </ac:spMkLst>
        </pc:spChg>
        <pc:spChg chg="ord">
          <ac:chgData name="Schoen-Rene, Kurt" userId="ac13dfce-7d4b-4f1a-8111-0d0e1378c2cb" providerId="ADAL" clId="{FB0C1E24-7AA7-491F-BC0C-C9B026949FAA}" dt="2026-06-24T14:23:08.867" v="39"/>
          <ac:spMkLst>
            <pc:docMk/>
            <pc:sldMk cId="979724784" sldId="299"/>
            <ac:spMk id="6" creationId="{327289E8-D6C5-081D-290A-54954DB41BFF}"/>
          </ac:spMkLst>
        </pc:spChg>
        <pc:spChg chg="ord">
          <ac:chgData name="Schoen-Rene, Kurt" userId="ac13dfce-7d4b-4f1a-8111-0d0e1378c2cb" providerId="ADAL" clId="{FB0C1E24-7AA7-491F-BC0C-C9B026949FAA}" dt="2026-06-24T14:23:08.867" v="39"/>
          <ac:spMkLst>
            <pc:docMk/>
            <pc:sldMk cId="979724784" sldId="299"/>
            <ac:spMk id="9" creationId="{82D11C06-C9E5-3D75-446B-3A439F442579}"/>
          </ac:spMkLst>
        </pc:spChg>
        <pc:picChg chg="ord">
          <ac:chgData name="Schoen-Rene, Kurt" userId="ac13dfce-7d4b-4f1a-8111-0d0e1378c2cb" providerId="ADAL" clId="{FB0C1E24-7AA7-491F-BC0C-C9B026949FAA}" dt="2026-06-24T14:23:08.867" v="39"/>
          <ac:picMkLst>
            <pc:docMk/>
            <pc:sldMk cId="979724784" sldId="299"/>
            <ac:picMk id="8" creationId="{E5B71114-1069-5C8A-B537-2AC7A9618438}"/>
          </ac:picMkLst>
        </pc:picChg>
      </pc:sldChg>
      <pc:sldChg chg="modSp mod">
        <pc:chgData name="Schoen-Rene, Kurt" userId="ac13dfce-7d4b-4f1a-8111-0d0e1378c2cb" providerId="ADAL" clId="{FB0C1E24-7AA7-491F-BC0C-C9B026949FAA}" dt="2026-06-24T14:19:30.191" v="8" actId="962"/>
        <pc:sldMkLst>
          <pc:docMk/>
          <pc:sldMk cId="1755011417" sldId="300"/>
        </pc:sldMkLst>
        <pc:picChg chg="mod">
          <ac:chgData name="Schoen-Rene, Kurt" userId="ac13dfce-7d4b-4f1a-8111-0d0e1378c2cb" providerId="ADAL" clId="{FB0C1E24-7AA7-491F-BC0C-C9B026949FAA}" dt="2026-06-24T14:19:20.254" v="7" actId="962"/>
          <ac:picMkLst>
            <pc:docMk/>
            <pc:sldMk cId="1755011417" sldId="300"/>
            <ac:picMk id="7" creationId="{4DA5D247-1B7B-699B-493A-A84573D393D9}"/>
          </ac:picMkLst>
        </pc:picChg>
        <pc:picChg chg="mod">
          <ac:chgData name="Schoen-Rene, Kurt" userId="ac13dfce-7d4b-4f1a-8111-0d0e1378c2cb" providerId="ADAL" clId="{FB0C1E24-7AA7-491F-BC0C-C9B026949FAA}" dt="2026-06-24T14:19:30.191" v="8" actId="962"/>
          <ac:picMkLst>
            <pc:docMk/>
            <pc:sldMk cId="1755011417" sldId="300"/>
            <ac:picMk id="8" creationId="{3807FD13-98FF-6DBB-DFC3-D7E77EBC40DB}"/>
          </ac:picMkLst>
        </pc:picChg>
      </pc:sldChg>
      <pc:sldChg chg="modSp mod">
        <pc:chgData name="Schoen-Rene, Kurt" userId="ac13dfce-7d4b-4f1a-8111-0d0e1378c2cb" providerId="ADAL" clId="{FB0C1E24-7AA7-491F-BC0C-C9B026949FAA}" dt="2026-06-24T14:24:06.748" v="45" actId="962"/>
        <pc:sldMkLst>
          <pc:docMk/>
          <pc:sldMk cId="2772023008" sldId="301"/>
        </pc:sldMkLst>
        <pc:spChg chg="mod ord">
          <ac:chgData name="Schoen-Rene, Kurt" userId="ac13dfce-7d4b-4f1a-8111-0d0e1378c2cb" providerId="ADAL" clId="{FB0C1E24-7AA7-491F-BC0C-C9B026949FAA}" dt="2026-06-24T14:24:06.748" v="45" actId="962"/>
          <ac:spMkLst>
            <pc:docMk/>
            <pc:sldMk cId="2772023008" sldId="301"/>
            <ac:spMk id="5" creationId="{50E1BA84-66E8-887F-E4D7-4194D28A8971}"/>
          </ac:spMkLst>
        </pc:spChg>
        <pc:spChg chg="mod ord">
          <ac:chgData name="Schoen-Rene, Kurt" userId="ac13dfce-7d4b-4f1a-8111-0d0e1378c2cb" providerId="ADAL" clId="{FB0C1E24-7AA7-491F-BC0C-C9B026949FAA}" dt="2026-06-24T14:23:28.297" v="44"/>
          <ac:spMkLst>
            <pc:docMk/>
            <pc:sldMk cId="2772023008" sldId="301"/>
            <ac:spMk id="7" creationId="{7354C163-B637-9C23-3942-A5B47525BC48}"/>
          </ac:spMkLst>
        </pc:spChg>
        <pc:picChg chg="mod ord">
          <ac:chgData name="Schoen-Rene, Kurt" userId="ac13dfce-7d4b-4f1a-8111-0d0e1378c2cb" providerId="ADAL" clId="{FB0C1E24-7AA7-491F-BC0C-C9B026949FAA}" dt="2026-06-24T14:23:28.297" v="44"/>
          <ac:picMkLst>
            <pc:docMk/>
            <pc:sldMk cId="2772023008" sldId="301"/>
            <ac:picMk id="3" creationId="{06788948-CCD2-85BE-CC40-5502C510F496}"/>
          </ac:picMkLst>
        </pc:picChg>
        <pc:picChg chg="ord">
          <ac:chgData name="Schoen-Rene, Kurt" userId="ac13dfce-7d4b-4f1a-8111-0d0e1378c2cb" providerId="ADAL" clId="{FB0C1E24-7AA7-491F-BC0C-C9B026949FAA}" dt="2026-06-24T14:23:28.297" v="44"/>
          <ac:picMkLst>
            <pc:docMk/>
            <pc:sldMk cId="2772023008" sldId="301"/>
            <ac:picMk id="6" creationId="{76804BEC-AE12-0E25-7236-0B376E2C105E}"/>
          </ac:picMkLst>
        </pc:picChg>
        <pc:picChg chg="ord">
          <ac:chgData name="Schoen-Rene, Kurt" userId="ac13dfce-7d4b-4f1a-8111-0d0e1378c2cb" providerId="ADAL" clId="{FB0C1E24-7AA7-491F-BC0C-C9B026949FAA}" dt="2026-06-24T14:23:28.297" v="44"/>
          <ac:picMkLst>
            <pc:docMk/>
            <pc:sldMk cId="2772023008" sldId="301"/>
            <ac:picMk id="8" creationId="{ECFBB584-9F45-99C8-99D2-ADEECDE4AC36}"/>
          </ac:picMkLst>
        </pc:picChg>
      </pc:sldChg>
      <pc:sldChg chg="modSp mod">
        <pc:chgData name="Schoen-Rene, Kurt" userId="ac13dfce-7d4b-4f1a-8111-0d0e1378c2cb" providerId="ADAL" clId="{FB0C1E24-7AA7-491F-BC0C-C9B026949FAA}" dt="2026-06-24T14:23:05.573" v="37"/>
        <pc:sldMkLst>
          <pc:docMk/>
          <pc:sldMk cId="4123183947" sldId="302"/>
        </pc:sldMkLst>
        <pc:spChg chg="ord">
          <ac:chgData name="Schoen-Rene, Kurt" userId="ac13dfce-7d4b-4f1a-8111-0d0e1378c2cb" providerId="ADAL" clId="{FB0C1E24-7AA7-491F-BC0C-C9B026949FAA}" dt="2026-06-24T14:23:05.573" v="37"/>
          <ac:spMkLst>
            <pc:docMk/>
            <pc:sldMk cId="4123183947" sldId="302"/>
            <ac:spMk id="2" creationId="{97BECC8D-5413-75FB-180E-FDE204716DA6}"/>
          </ac:spMkLst>
        </pc:spChg>
        <pc:spChg chg="ord">
          <ac:chgData name="Schoen-Rene, Kurt" userId="ac13dfce-7d4b-4f1a-8111-0d0e1378c2cb" providerId="ADAL" clId="{FB0C1E24-7AA7-491F-BC0C-C9B026949FAA}" dt="2026-06-24T14:23:05.573" v="37"/>
          <ac:spMkLst>
            <pc:docMk/>
            <pc:sldMk cId="4123183947" sldId="302"/>
            <ac:spMk id="4" creationId="{70C38172-8249-32F8-BC6B-CED13F663FDB}"/>
          </ac:spMkLst>
        </pc:spChg>
        <pc:spChg chg="mod ord">
          <ac:chgData name="Schoen-Rene, Kurt" userId="ac13dfce-7d4b-4f1a-8111-0d0e1378c2cb" providerId="ADAL" clId="{FB0C1E24-7AA7-491F-BC0C-C9B026949FAA}" dt="2026-06-24T14:23:05.573" v="37"/>
          <ac:spMkLst>
            <pc:docMk/>
            <pc:sldMk cId="4123183947" sldId="302"/>
            <ac:spMk id="5" creationId="{B26772B0-3BFC-0260-0EEA-BC5F16E6DB64}"/>
          </ac:spMkLst>
        </pc:spChg>
        <pc:spChg chg="ord">
          <ac:chgData name="Schoen-Rene, Kurt" userId="ac13dfce-7d4b-4f1a-8111-0d0e1378c2cb" providerId="ADAL" clId="{FB0C1E24-7AA7-491F-BC0C-C9B026949FAA}" dt="2026-06-24T14:23:05.573" v="37"/>
          <ac:spMkLst>
            <pc:docMk/>
            <pc:sldMk cId="4123183947" sldId="302"/>
            <ac:spMk id="6" creationId="{DA2044AC-EDE2-E874-BF87-561B90B53A1D}"/>
          </ac:spMkLst>
        </pc:spChg>
        <pc:spChg chg="ord">
          <ac:chgData name="Schoen-Rene, Kurt" userId="ac13dfce-7d4b-4f1a-8111-0d0e1378c2cb" providerId="ADAL" clId="{FB0C1E24-7AA7-491F-BC0C-C9B026949FAA}" dt="2026-06-24T14:23:05.573" v="37"/>
          <ac:spMkLst>
            <pc:docMk/>
            <pc:sldMk cId="4123183947" sldId="302"/>
            <ac:spMk id="7" creationId="{4C40A5CE-E54D-F022-7C4B-CE6A72128483}"/>
          </ac:spMkLst>
        </pc:spChg>
        <pc:spChg chg="ord">
          <ac:chgData name="Schoen-Rene, Kurt" userId="ac13dfce-7d4b-4f1a-8111-0d0e1378c2cb" providerId="ADAL" clId="{FB0C1E24-7AA7-491F-BC0C-C9B026949FAA}" dt="2026-06-24T14:23:05.573" v="37"/>
          <ac:spMkLst>
            <pc:docMk/>
            <pc:sldMk cId="4123183947" sldId="302"/>
            <ac:spMk id="8" creationId="{9A7971F4-00D7-7E78-C1FB-5CD9E752AD5B}"/>
          </ac:spMkLst>
        </pc:spChg>
        <pc:spChg chg="ord">
          <ac:chgData name="Schoen-Rene, Kurt" userId="ac13dfce-7d4b-4f1a-8111-0d0e1378c2cb" providerId="ADAL" clId="{FB0C1E24-7AA7-491F-BC0C-C9B026949FAA}" dt="2026-06-24T14:23:05.573" v="37"/>
          <ac:spMkLst>
            <pc:docMk/>
            <pc:sldMk cId="4123183947" sldId="302"/>
            <ac:spMk id="9" creationId="{95DDE59E-DC51-B821-A1C9-68E9F76CCC1D}"/>
          </ac:spMkLst>
        </pc:spChg>
      </pc:sldChg>
    </pc:docChg>
  </pc:docChgLst>
  <pc:docChgLst>
    <pc:chgData name="Sztaba, Madison" userId="S::madison.sztaba@ct.gov::a04e3d10-199c-451a-b97e-e6fa05e27397" providerId="AD" clId="Web-{851B951C-CFD5-733E-D98A-9CC860BDE241}"/>
    <pc:docChg chg="modSld">
      <pc:chgData name="Sztaba, Madison" userId="S::madison.sztaba@ct.gov::a04e3d10-199c-451a-b97e-e6fa05e27397" providerId="AD" clId="Web-{851B951C-CFD5-733E-D98A-9CC860BDE241}" dt="2026-05-27T14:47:46.712" v="278" actId="14100"/>
      <pc:docMkLst>
        <pc:docMk/>
      </pc:docMkLst>
      <pc:sldChg chg="modSp modNotes">
        <pc:chgData name="Sztaba, Madison" userId="S::madison.sztaba@ct.gov::a04e3d10-199c-451a-b97e-e6fa05e27397" providerId="AD" clId="Web-{851B951C-CFD5-733E-D98A-9CC860BDE241}" dt="2026-05-27T13:38:45.089" v="203"/>
        <pc:sldMkLst>
          <pc:docMk/>
          <pc:sldMk cId="0" sldId="256"/>
        </pc:sldMkLst>
        <pc:spChg chg="mod">
          <ac:chgData name="Sztaba, Madison" userId="S::madison.sztaba@ct.gov::a04e3d10-199c-451a-b97e-e6fa05e27397" providerId="AD" clId="Web-{851B951C-CFD5-733E-D98A-9CC860BDE241}" dt="2026-05-27T13:30:45.140" v="168" actId="20577"/>
          <ac:spMkLst>
            <pc:docMk/>
            <pc:sldMk cId="0" sldId="256"/>
            <ac:spMk id="2" creationId="{00000000-0000-0000-0000-000000000000}"/>
          </ac:spMkLst>
        </pc:spChg>
      </pc:sldChg>
      <pc:sldChg chg="modSp modNotes">
        <pc:chgData name="Sztaba, Madison" userId="S::madison.sztaba@ct.gov::a04e3d10-199c-451a-b97e-e6fa05e27397" providerId="AD" clId="Web-{851B951C-CFD5-733E-D98A-9CC860BDE241}" dt="2026-05-27T14:47:46.712" v="278" actId="14100"/>
        <pc:sldMkLst>
          <pc:docMk/>
          <pc:sldMk cId="0" sldId="260"/>
        </pc:sldMkLst>
        <pc:spChg chg="mod">
          <ac:chgData name="Sztaba, Madison" userId="S::madison.sztaba@ct.gov::a04e3d10-199c-451a-b97e-e6fa05e27397" providerId="AD" clId="Web-{851B951C-CFD5-733E-D98A-9CC860BDE241}" dt="2026-05-27T13:36:29.371" v="189"/>
          <ac:spMkLst>
            <pc:docMk/>
            <pc:sldMk cId="0" sldId="260"/>
            <ac:spMk id="7" creationId="{BE9E537C-BCBE-3942-AF3C-4EAAB6ED62C6}"/>
          </ac:spMkLst>
        </pc:spChg>
        <pc:graphicFrameChg chg="mod">
          <ac:chgData name="Sztaba, Madison" userId="S::madison.sztaba@ct.gov::a04e3d10-199c-451a-b97e-e6fa05e27397" providerId="AD" clId="Web-{851B951C-CFD5-733E-D98A-9CC860BDE241}" dt="2026-05-27T14:47:46.712" v="278" actId="14100"/>
          <ac:graphicFrameMkLst>
            <pc:docMk/>
            <pc:sldMk cId="0" sldId="260"/>
            <ac:graphicFrameMk id="4" creationId="{00000000-0000-0000-0000-000000000000}"/>
          </ac:graphicFrameMkLst>
        </pc:graphicFrameChg>
      </pc:sldChg>
      <pc:sldChg chg="modSp modNotes">
        <pc:chgData name="Sztaba, Madison" userId="S::madison.sztaba@ct.gov::a04e3d10-199c-451a-b97e-e6fa05e27397" providerId="AD" clId="Web-{851B951C-CFD5-733E-D98A-9CC860BDE241}" dt="2026-05-27T13:37:21.793" v="193"/>
        <pc:sldMkLst>
          <pc:docMk/>
          <pc:sldMk cId="1286101857" sldId="272"/>
        </pc:sldMkLst>
        <pc:spChg chg="mod">
          <ac:chgData name="Sztaba, Madison" userId="S::madison.sztaba@ct.gov::a04e3d10-199c-451a-b97e-e6fa05e27397" providerId="AD" clId="Web-{851B951C-CFD5-733E-D98A-9CC860BDE241}" dt="2026-05-27T13:32:20.170" v="182" actId="20577"/>
          <ac:spMkLst>
            <pc:docMk/>
            <pc:sldMk cId="1286101857" sldId="272"/>
            <ac:spMk id="4" creationId="{00000000-0000-0000-0000-000000000000}"/>
          </ac:spMkLst>
        </pc:spChg>
        <pc:picChg chg="mod ord">
          <ac:chgData name="Sztaba, Madison" userId="S::madison.sztaba@ct.gov::a04e3d10-199c-451a-b97e-e6fa05e27397" providerId="AD" clId="Web-{851B951C-CFD5-733E-D98A-9CC860BDE241}" dt="2026-05-27T13:31:56.952" v="178"/>
          <ac:picMkLst>
            <pc:docMk/>
            <pc:sldMk cId="1286101857" sldId="272"/>
            <ac:picMk id="2" creationId="{FCAA00FD-DE8C-4016-833C-829CD8B68A9B}"/>
          </ac:picMkLst>
        </pc:picChg>
        <pc:picChg chg="mod">
          <ac:chgData name="Sztaba, Madison" userId="S::madison.sztaba@ct.gov::a04e3d10-199c-451a-b97e-e6fa05e27397" providerId="AD" clId="Web-{851B951C-CFD5-733E-D98A-9CC860BDE241}" dt="2026-05-27T13:31:48.936" v="177" actId="14100"/>
          <ac:picMkLst>
            <pc:docMk/>
            <pc:sldMk cId="1286101857" sldId="272"/>
            <ac:picMk id="7" creationId="{DEE97B5D-6BBA-42BD-94EE-BA385C8512A9}"/>
          </ac:picMkLst>
        </pc:picChg>
      </pc:sldChg>
      <pc:sldChg chg="modSp">
        <pc:chgData name="Sztaba, Madison" userId="S::madison.sztaba@ct.gov::a04e3d10-199c-451a-b97e-e6fa05e27397" providerId="AD" clId="Web-{851B951C-CFD5-733E-D98A-9CC860BDE241}" dt="2026-05-27T13:38:35.308" v="202" actId="14100"/>
        <pc:sldMkLst>
          <pc:docMk/>
          <pc:sldMk cId="1546893932" sldId="275"/>
        </pc:sldMkLst>
        <pc:graphicFrameChg chg="mod">
          <ac:chgData name="Sztaba, Madison" userId="S::madison.sztaba@ct.gov::a04e3d10-199c-451a-b97e-e6fa05e27397" providerId="AD" clId="Web-{851B951C-CFD5-733E-D98A-9CC860BDE241}" dt="2026-05-27T13:38:35.308" v="202" actId="14100"/>
          <ac:graphicFrameMkLst>
            <pc:docMk/>
            <pc:sldMk cId="1546893932" sldId="275"/>
            <ac:graphicFrameMk id="6" creationId="{00000000-0000-0000-0000-000000000000}"/>
          </ac:graphicFrameMkLst>
        </pc:graphicFrameChg>
      </pc:sldChg>
      <pc:sldChg chg="modSp modNotes">
        <pc:chgData name="Sztaba, Madison" userId="S::madison.sztaba@ct.gov::a04e3d10-199c-451a-b97e-e6fa05e27397" providerId="AD" clId="Web-{851B951C-CFD5-733E-D98A-9CC860BDE241}" dt="2026-05-27T13:38:58.792" v="205" actId="1076"/>
        <pc:sldMkLst>
          <pc:docMk/>
          <pc:sldMk cId="1361145791" sldId="283"/>
        </pc:sldMkLst>
        <pc:spChg chg="mod">
          <ac:chgData name="Sztaba, Madison" userId="S::madison.sztaba@ct.gov::a04e3d10-199c-451a-b97e-e6fa05e27397" providerId="AD" clId="Web-{851B951C-CFD5-733E-D98A-9CC860BDE241}" dt="2026-05-27T13:30:09.327" v="159" actId="20577"/>
          <ac:spMkLst>
            <pc:docMk/>
            <pc:sldMk cId="1361145791" sldId="283"/>
            <ac:spMk id="2" creationId="{BCC08A7F-9FF5-2E5A-5961-A986BAC171D5}"/>
          </ac:spMkLst>
        </pc:spChg>
        <pc:graphicFrameChg chg="mod">
          <ac:chgData name="Sztaba, Madison" userId="S::madison.sztaba@ct.gov::a04e3d10-199c-451a-b97e-e6fa05e27397" providerId="AD" clId="Web-{851B951C-CFD5-733E-D98A-9CC860BDE241}" dt="2026-05-27T13:38:58.792" v="205" actId="1076"/>
          <ac:graphicFrameMkLst>
            <pc:docMk/>
            <pc:sldMk cId="1361145791" sldId="283"/>
            <ac:graphicFrameMk id="31" creationId="{00000000-0000-0000-0000-000000000000}"/>
          </ac:graphicFrameMkLst>
        </pc:graphicFrameChg>
      </pc:sldChg>
      <pc:sldChg chg="addSp delSp modSp mod setBg">
        <pc:chgData name="Sztaba, Madison" userId="S::madison.sztaba@ct.gov::a04e3d10-199c-451a-b97e-e6fa05e27397" providerId="AD" clId="Web-{851B951C-CFD5-733E-D98A-9CC860BDE241}" dt="2026-05-27T13:38:13.839" v="200" actId="20577"/>
        <pc:sldMkLst>
          <pc:docMk/>
          <pc:sldMk cId="1348921356" sldId="287"/>
        </pc:sldMkLst>
        <pc:spChg chg="mod">
          <ac:chgData name="Sztaba, Madison" userId="S::madison.sztaba@ct.gov::a04e3d10-199c-451a-b97e-e6fa05e27397" providerId="AD" clId="Web-{851B951C-CFD5-733E-D98A-9CC860BDE241}" dt="2026-05-27T13:30:29.186" v="165" actId="20577"/>
          <ac:spMkLst>
            <pc:docMk/>
            <pc:sldMk cId="1348921356" sldId="287"/>
            <ac:spMk id="3" creationId="{00000000-0000-0000-0000-000000000000}"/>
          </ac:spMkLst>
        </pc:spChg>
        <pc:spChg chg="mod">
          <ac:chgData name="Sztaba, Madison" userId="S::madison.sztaba@ct.gov::a04e3d10-199c-451a-b97e-e6fa05e27397" providerId="AD" clId="Web-{851B951C-CFD5-733E-D98A-9CC860BDE241}" dt="2026-05-27T13:38:13.839" v="200" actId="20577"/>
          <ac:spMkLst>
            <pc:docMk/>
            <pc:sldMk cId="1348921356" sldId="287"/>
            <ac:spMk id="5" creationId="{50E1BA84-66E8-887F-E4D7-4194D28A8971}"/>
          </ac:spMkLst>
        </pc:spChg>
        <pc:picChg chg="add del">
          <ac:chgData name="Sztaba, Madison" userId="S::madison.sztaba@ct.gov::a04e3d10-199c-451a-b97e-e6fa05e27397" providerId="AD" clId="Web-{851B951C-CFD5-733E-D98A-9CC860BDE241}" dt="2026-05-27T13:37:50.355" v="196"/>
          <ac:picMkLst>
            <pc:docMk/>
            <pc:sldMk cId="1348921356" sldId="287"/>
            <ac:picMk id="6" creationId="{76804BEC-AE12-0E25-7236-0B376E2C105E}"/>
          </ac:picMkLst>
        </pc:picChg>
      </pc:sldChg>
      <pc:sldChg chg="modSp">
        <pc:chgData name="Sztaba, Madison" userId="S::madison.sztaba@ct.gov::a04e3d10-199c-451a-b97e-e6fa05e27397" providerId="AD" clId="Web-{851B951C-CFD5-733E-D98A-9CC860BDE241}" dt="2026-05-27T13:30:48.483" v="169"/>
        <pc:sldMkLst>
          <pc:docMk/>
          <pc:sldMk cId="2302612508" sldId="288"/>
        </pc:sldMkLst>
        <pc:spChg chg="mod">
          <ac:chgData name="Sztaba, Madison" userId="S::madison.sztaba@ct.gov::a04e3d10-199c-451a-b97e-e6fa05e27397" providerId="AD" clId="Web-{851B951C-CFD5-733E-D98A-9CC860BDE241}" dt="2026-05-27T13:30:48.483" v="169"/>
          <ac:spMkLst>
            <pc:docMk/>
            <pc:sldMk cId="2302612508" sldId="288"/>
            <ac:spMk id="3" creationId="{00000000-0000-0000-0000-000000000000}"/>
          </ac:spMkLst>
        </pc:spChg>
      </pc:sldChg>
      <pc:sldChg chg="modSp">
        <pc:chgData name="Sztaba, Madison" userId="S::madison.sztaba@ct.gov::a04e3d10-199c-451a-b97e-e6fa05e27397" providerId="AD" clId="Web-{851B951C-CFD5-733E-D98A-9CC860BDE241}" dt="2026-05-27T13:53:42.473" v="268" actId="1076"/>
        <pc:sldMkLst>
          <pc:docMk/>
          <pc:sldMk cId="4245757254" sldId="297"/>
        </pc:sldMkLst>
        <pc:spChg chg="mod">
          <ac:chgData name="Sztaba, Madison" userId="S::madison.sztaba@ct.gov::a04e3d10-199c-451a-b97e-e6fa05e27397" providerId="AD" clId="Web-{851B951C-CFD5-733E-D98A-9CC860BDE241}" dt="2026-05-27T13:53:38.286" v="267" actId="1076"/>
          <ac:spMkLst>
            <pc:docMk/>
            <pc:sldMk cId="4245757254" sldId="297"/>
            <ac:spMk id="7" creationId="{86522E43-A72E-AD87-2675-0F254D66C74C}"/>
          </ac:spMkLst>
        </pc:spChg>
        <pc:picChg chg="mod">
          <ac:chgData name="Sztaba, Madison" userId="S::madison.sztaba@ct.gov::a04e3d10-199c-451a-b97e-e6fa05e27397" providerId="AD" clId="Web-{851B951C-CFD5-733E-D98A-9CC860BDE241}" dt="2026-05-27T13:53:42.473" v="268" actId="1076"/>
          <ac:picMkLst>
            <pc:docMk/>
            <pc:sldMk cId="4245757254" sldId="297"/>
            <ac:picMk id="9" creationId="{08308FA2-31A8-8209-BEA4-0177D0649B81}"/>
          </ac:picMkLst>
        </pc:picChg>
      </pc:sldChg>
      <pc:sldChg chg="modNotes">
        <pc:chgData name="Sztaba, Madison" userId="S::madison.sztaba@ct.gov::a04e3d10-199c-451a-b97e-e6fa05e27397" providerId="AD" clId="Web-{851B951C-CFD5-733E-D98A-9CC860BDE241}" dt="2026-05-27T13:37:13.856" v="192"/>
        <pc:sldMkLst>
          <pc:docMk/>
          <pc:sldMk cId="979724784" sldId="299"/>
        </pc:sldMkLst>
      </pc:sldChg>
      <pc:sldChg chg="modSp">
        <pc:chgData name="Sztaba, Madison" userId="S::madison.sztaba@ct.gov::a04e3d10-199c-451a-b97e-e6fa05e27397" providerId="AD" clId="Web-{851B951C-CFD5-733E-D98A-9CC860BDE241}" dt="2026-05-27T13:41:17.807" v="222" actId="1076"/>
        <pc:sldMkLst>
          <pc:docMk/>
          <pc:sldMk cId="1755011417" sldId="300"/>
        </pc:sldMkLst>
        <pc:spChg chg="mod">
          <ac:chgData name="Sztaba, Madison" userId="S::madison.sztaba@ct.gov::a04e3d10-199c-451a-b97e-e6fa05e27397" providerId="AD" clId="Web-{851B951C-CFD5-733E-D98A-9CC860BDE241}" dt="2026-05-27T13:31:10.952" v="170" actId="20577"/>
          <ac:spMkLst>
            <pc:docMk/>
            <pc:sldMk cId="1755011417" sldId="300"/>
            <ac:spMk id="2" creationId="{C0CE1C30-9549-6EEF-004F-1C199627F6FD}"/>
          </ac:spMkLst>
        </pc:spChg>
        <pc:spChg chg="mod">
          <ac:chgData name="Sztaba, Madison" userId="S::madison.sztaba@ct.gov::a04e3d10-199c-451a-b97e-e6fa05e27397" providerId="AD" clId="Web-{851B951C-CFD5-733E-D98A-9CC860BDE241}" dt="2026-05-27T13:41:17.807" v="222" actId="1076"/>
          <ac:spMkLst>
            <pc:docMk/>
            <pc:sldMk cId="1755011417" sldId="300"/>
            <ac:spMk id="3" creationId="{738ECC14-BE63-8FDF-375F-1A2DB68E2890}"/>
          </ac:spMkLst>
        </pc:spChg>
        <pc:picChg chg="mod">
          <ac:chgData name="Sztaba, Madison" userId="S::madison.sztaba@ct.gov::a04e3d10-199c-451a-b97e-e6fa05e27397" providerId="AD" clId="Web-{851B951C-CFD5-733E-D98A-9CC860BDE241}" dt="2026-05-27T13:29:55.327" v="156" actId="1076"/>
          <ac:picMkLst>
            <pc:docMk/>
            <pc:sldMk cId="1755011417" sldId="300"/>
            <ac:picMk id="7" creationId="{4DA5D247-1B7B-699B-493A-A84573D393D9}"/>
          </ac:picMkLst>
        </pc:picChg>
        <pc:picChg chg="mod">
          <ac:chgData name="Sztaba, Madison" userId="S::madison.sztaba@ct.gov::a04e3d10-199c-451a-b97e-e6fa05e27397" providerId="AD" clId="Web-{851B951C-CFD5-733E-D98A-9CC860BDE241}" dt="2026-05-27T13:29:53.202" v="155" actId="1076"/>
          <ac:picMkLst>
            <pc:docMk/>
            <pc:sldMk cId="1755011417" sldId="300"/>
            <ac:picMk id="8" creationId="{3807FD13-98FF-6DBB-DFC3-D7E77EBC40DB}"/>
          </ac:picMkLst>
        </pc:picChg>
      </pc:sldChg>
      <pc:sldChg chg="modSp modNotes">
        <pc:chgData name="Sztaba, Madison" userId="S::madison.sztaba@ct.gov::a04e3d10-199c-451a-b97e-e6fa05e27397" providerId="AD" clId="Web-{851B951C-CFD5-733E-D98A-9CC860BDE241}" dt="2026-05-27T13:41:59.322" v="230" actId="1076"/>
        <pc:sldMkLst>
          <pc:docMk/>
          <pc:sldMk cId="2772023008" sldId="301"/>
        </pc:sldMkLst>
        <pc:spChg chg="mod">
          <ac:chgData name="Sztaba, Madison" userId="S::madison.sztaba@ct.gov::a04e3d10-199c-451a-b97e-e6fa05e27397" providerId="AD" clId="Web-{851B951C-CFD5-733E-D98A-9CC860BDE241}" dt="2026-05-27T13:41:59.322" v="230" actId="1076"/>
          <ac:spMkLst>
            <pc:docMk/>
            <pc:sldMk cId="2772023008" sldId="301"/>
            <ac:spMk id="7" creationId="{7354C163-B637-9C23-3942-A5B47525BC48}"/>
          </ac:spMkLst>
        </pc:spChg>
        <pc:picChg chg="mod">
          <ac:chgData name="Sztaba, Madison" userId="S::madison.sztaba@ct.gov::a04e3d10-199c-451a-b97e-e6fa05e27397" providerId="AD" clId="Web-{851B951C-CFD5-733E-D98A-9CC860BDE241}" dt="2026-05-27T13:41:37.432" v="223" actId="1076"/>
          <ac:picMkLst>
            <pc:docMk/>
            <pc:sldMk cId="2772023008" sldId="301"/>
            <ac:picMk id="3" creationId="{06788948-CCD2-85BE-CC40-5502C510F496}"/>
          </ac:picMkLst>
        </pc:picChg>
        <pc:picChg chg="mod">
          <ac:chgData name="Sztaba, Madison" userId="S::madison.sztaba@ct.gov::a04e3d10-199c-451a-b97e-e6fa05e27397" providerId="AD" clId="Web-{851B951C-CFD5-733E-D98A-9CC860BDE241}" dt="2026-05-27T13:41:48.697" v="226" actId="1076"/>
          <ac:picMkLst>
            <pc:docMk/>
            <pc:sldMk cId="2772023008" sldId="301"/>
            <ac:picMk id="6" creationId="{76804BEC-AE12-0E25-7236-0B376E2C105E}"/>
          </ac:picMkLst>
        </pc:picChg>
        <pc:picChg chg="mod">
          <ac:chgData name="Sztaba, Madison" userId="S::madison.sztaba@ct.gov::a04e3d10-199c-451a-b97e-e6fa05e27397" providerId="AD" clId="Web-{851B951C-CFD5-733E-D98A-9CC860BDE241}" dt="2026-05-27T13:41:40.525" v="224" actId="1076"/>
          <ac:picMkLst>
            <pc:docMk/>
            <pc:sldMk cId="2772023008" sldId="301"/>
            <ac:picMk id="8" creationId="{ECFBB584-9F45-99C8-99D2-ADEECDE4AC36}"/>
          </ac:picMkLst>
        </pc:picChg>
      </pc:sldChg>
      <pc:sldChg chg="addSp delSp modSp">
        <pc:chgData name="Sztaba, Madison" userId="S::madison.sztaba@ct.gov::a04e3d10-199c-451a-b97e-e6fa05e27397" providerId="AD" clId="Web-{851B951C-CFD5-733E-D98A-9CC860BDE241}" dt="2026-05-27T14:47:28.634" v="277" actId="20577"/>
        <pc:sldMkLst>
          <pc:docMk/>
          <pc:sldMk cId="4123183947" sldId="302"/>
        </pc:sldMkLst>
        <pc:spChg chg="mod">
          <ac:chgData name="Sztaba, Madison" userId="S::madison.sztaba@ct.gov::a04e3d10-199c-451a-b97e-e6fa05e27397" providerId="AD" clId="Web-{851B951C-CFD5-733E-D98A-9CC860BDE241}" dt="2026-05-27T13:26:47.985" v="133" actId="20577"/>
          <ac:spMkLst>
            <pc:docMk/>
            <pc:sldMk cId="4123183947" sldId="302"/>
            <ac:spMk id="2" creationId="{97BECC8D-5413-75FB-180E-FDE204716DA6}"/>
          </ac:spMkLst>
        </pc:spChg>
        <pc:spChg chg="add mod">
          <ac:chgData name="Sztaba, Madison" userId="S::madison.sztaba@ct.gov::a04e3d10-199c-451a-b97e-e6fa05e27397" providerId="AD" clId="Web-{851B951C-CFD5-733E-D98A-9CC860BDE241}" dt="2026-05-27T14:47:28.634" v="277" actId="20577"/>
          <ac:spMkLst>
            <pc:docMk/>
            <pc:sldMk cId="4123183947" sldId="302"/>
            <ac:spMk id="7" creationId="{4C40A5CE-E54D-F022-7C4B-CE6A72128483}"/>
          </ac:spMkLst>
        </pc:spChg>
        <pc:spChg chg="add mod">
          <ac:chgData name="Sztaba, Madison" userId="S::madison.sztaba@ct.gov::a04e3d10-199c-451a-b97e-e6fa05e27397" providerId="AD" clId="Web-{851B951C-CFD5-733E-D98A-9CC860BDE241}" dt="2026-05-27T13:40:01.339" v="217" actId="20577"/>
          <ac:spMkLst>
            <pc:docMk/>
            <pc:sldMk cId="4123183947" sldId="302"/>
            <ac:spMk id="8" creationId="{9A7971F4-00D7-7E78-C1FB-5CD9E752AD5B}"/>
          </ac:spMkLst>
        </pc:spChg>
        <pc:spChg chg="mod">
          <ac:chgData name="Sztaba, Madison" userId="S::madison.sztaba@ct.gov::a04e3d10-199c-451a-b97e-e6fa05e27397" providerId="AD" clId="Web-{851B951C-CFD5-733E-D98A-9CC860BDE241}" dt="2026-05-27T13:39:21.417" v="212" actId="14100"/>
          <ac:spMkLst>
            <pc:docMk/>
            <pc:sldMk cId="4123183947" sldId="302"/>
            <ac:spMk id="9" creationId="{95DDE59E-DC51-B821-A1C9-68E9F76CCC1D}"/>
          </ac:spMkLst>
        </pc:spChg>
      </pc:sldChg>
    </pc:docChg>
  </pc:docChgLst>
</pc:chgInfo>
</file>

<file path=ppt/comments/modernComment_113_5C33BA6C.xml><?xml version="1.0" encoding="utf-8"?>
<p188:cmLst xmlns:a="http://schemas.openxmlformats.org/drawingml/2006/main" xmlns:r="http://schemas.openxmlformats.org/officeDocument/2006/relationships" xmlns:p188="http://schemas.microsoft.com/office/powerpoint/2018/8/main">
  <p188:cm id="{FAE79AE6-70C9-414B-9646-91C5D48BD845}" authorId="{25D33DE2-B49A-CCC6-F9D4-444072114C62}" status="resolved" created="2026-05-27T18:13:24.119" complete="100000">
    <pc:sldMkLst xmlns:pc="http://schemas.microsoft.com/office/powerpoint/2013/main/command">
      <pc:docMk/>
      <pc:sldMk cId="1546893932" sldId="275"/>
    </pc:sldMkLst>
    <p188:txBody>
      <a:bodyPr/>
      <a:lstStyle/>
      <a:p>
        <a:r>
          <a:rPr lang="en-US"/>
          <a:t>[@Kieltyka, Lilia] Answer Question "When will a project actually be approved as meeting a national objective?​"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DC07C-83D1-42ED-B722-96EC516FB88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B09F47F-F57B-4C73-B9CA-219F42D777BA}">
      <dgm:prSet phldrT="[Text]" custT="1"/>
      <dgm:spPr>
        <a:solidFill>
          <a:srgbClr val="0070C0"/>
        </a:solidFill>
        <a:ln>
          <a:solidFill>
            <a:srgbClr val="002060"/>
          </a:solidFill>
        </a:ln>
      </dgm:spPr>
      <dgm:t>
        <a:bodyPr/>
        <a:lstStyle/>
        <a:p>
          <a:r>
            <a:rPr lang="en-US" sz="2400" b="1">
              <a:latin typeface="Calibri" panose="020F0502020204030204" pitchFamily="34" charset="0"/>
            </a:rPr>
            <a:t>National Objectives</a:t>
          </a:r>
        </a:p>
      </dgm:t>
    </dgm:pt>
    <dgm:pt modelId="{40D64ED5-B903-4F1D-8A2E-488BD987CC05}" type="parTrans" cxnId="{9E5906EE-2ABD-47C5-B058-4043F9396569}">
      <dgm:prSet/>
      <dgm:spPr/>
      <dgm:t>
        <a:bodyPr/>
        <a:lstStyle/>
        <a:p>
          <a:endParaRPr lang="en-US"/>
        </a:p>
      </dgm:t>
    </dgm:pt>
    <dgm:pt modelId="{A008D0C7-0882-40AB-B79E-C212C4AC4AD3}" type="sibTrans" cxnId="{9E5906EE-2ABD-47C5-B058-4043F9396569}">
      <dgm:prSet/>
      <dgm:spPr/>
      <dgm:t>
        <a:bodyPr/>
        <a:lstStyle/>
        <a:p>
          <a:endParaRPr lang="en-US"/>
        </a:p>
      </dgm:t>
    </dgm:pt>
    <dgm:pt modelId="{29F5DC0A-69EA-46AC-8464-E93A77C6515A}">
      <dgm:prSet phldrT="[Text]" custT="1"/>
      <dgm:spPr>
        <a:solidFill>
          <a:srgbClr val="002060"/>
        </a:solidFill>
        <a:ln w="0">
          <a:noFill/>
        </a:ln>
      </dgm:spPr>
      <dgm:t>
        <a:bodyPr/>
        <a:lstStyle/>
        <a:p>
          <a:r>
            <a:rPr lang="en-US" sz="1800" b="1">
              <a:latin typeface="Calibri" panose="020F0502020204030204" pitchFamily="34" charset="0"/>
            </a:rPr>
            <a:t>Activities Benefiting Low to Moderate Income Persons</a:t>
          </a:r>
        </a:p>
      </dgm:t>
    </dgm:pt>
    <dgm:pt modelId="{64633E7A-6D09-45E0-B619-0BAA7B740792}" type="parTrans" cxnId="{C4BC4EC6-BE30-4735-992E-773354B4EA63}">
      <dgm:prSet/>
      <dgm:spPr/>
      <dgm:t>
        <a:bodyPr/>
        <a:lstStyle/>
        <a:p>
          <a:endParaRPr lang="en-US"/>
        </a:p>
      </dgm:t>
    </dgm:pt>
    <dgm:pt modelId="{8E5DC50C-9AE3-46F8-80D2-56580BF8AE25}" type="sibTrans" cxnId="{C4BC4EC6-BE30-4735-992E-773354B4EA63}">
      <dgm:prSet/>
      <dgm:spPr/>
      <dgm:t>
        <a:bodyPr/>
        <a:lstStyle/>
        <a:p>
          <a:endParaRPr lang="en-US"/>
        </a:p>
      </dgm:t>
    </dgm:pt>
    <dgm:pt modelId="{14430805-A824-4661-A58A-C93EEC30FB02}">
      <dgm:prSet phldrT="[Text]" custT="1"/>
      <dgm:spPr>
        <a:solidFill>
          <a:srgbClr val="002060"/>
        </a:solidFill>
        <a:ln w="0">
          <a:noFill/>
        </a:ln>
      </dgm:spPr>
      <dgm:t>
        <a:bodyPr/>
        <a:lstStyle/>
        <a:p>
          <a:r>
            <a:rPr lang="en-US" sz="1800" b="1">
              <a:latin typeface="Calibri" panose="020F0502020204030204" pitchFamily="34" charset="0"/>
            </a:rPr>
            <a:t>Prevention or Elimination of Slum/Blight</a:t>
          </a:r>
        </a:p>
      </dgm:t>
    </dgm:pt>
    <dgm:pt modelId="{1F586A63-B8F1-42D4-AFD8-37908BDC428A}" type="parTrans" cxnId="{610128D3-100B-40D5-8A78-7FA323546235}">
      <dgm:prSet/>
      <dgm:spPr/>
      <dgm:t>
        <a:bodyPr/>
        <a:lstStyle/>
        <a:p>
          <a:endParaRPr lang="en-US"/>
        </a:p>
      </dgm:t>
    </dgm:pt>
    <dgm:pt modelId="{2EBD4F6A-87D5-4C6F-9F08-A6C68D007AE6}" type="sibTrans" cxnId="{610128D3-100B-40D5-8A78-7FA323546235}">
      <dgm:prSet/>
      <dgm:spPr/>
      <dgm:t>
        <a:bodyPr/>
        <a:lstStyle/>
        <a:p>
          <a:endParaRPr lang="en-US"/>
        </a:p>
      </dgm:t>
    </dgm:pt>
    <dgm:pt modelId="{6D64762F-6BE4-4C1A-BEE8-3B044DB302D3}">
      <dgm:prSet phldrT="[Text]" custT="1"/>
      <dgm:spPr>
        <a:solidFill>
          <a:srgbClr val="002060"/>
        </a:solidFill>
        <a:ln w="0">
          <a:noFill/>
        </a:ln>
      </dgm:spPr>
      <dgm:t>
        <a:bodyPr/>
        <a:lstStyle/>
        <a:p>
          <a:r>
            <a:rPr lang="en-US" sz="1800" b="1">
              <a:latin typeface="Calibri" panose="020F0502020204030204" pitchFamily="34" charset="0"/>
            </a:rPr>
            <a:t>Urgent Needs</a:t>
          </a:r>
        </a:p>
      </dgm:t>
    </dgm:pt>
    <dgm:pt modelId="{FA705F33-84CA-4DA8-9D64-86ABF2292A4A}" type="parTrans" cxnId="{87D69965-DD75-47BB-871E-0AE58471B0D4}">
      <dgm:prSet/>
      <dgm:spPr/>
      <dgm:t>
        <a:bodyPr/>
        <a:lstStyle/>
        <a:p>
          <a:endParaRPr lang="en-US"/>
        </a:p>
      </dgm:t>
    </dgm:pt>
    <dgm:pt modelId="{36E18CEE-4170-4B48-BB03-D79D90E70927}" type="sibTrans" cxnId="{87D69965-DD75-47BB-871E-0AE58471B0D4}">
      <dgm:prSet/>
      <dgm:spPr/>
      <dgm:t>
        <a:bodyPr/>
        <a:lstStyle/>
        <a:p>
          <a:endParaRPr lang="en-US"/>
        </a:p>
      </dgm:t>
    </dgm:pt>
    <dgm:pt modelId="{A76C663E-E85D-4838-B22A-7177DDBBC586}">
      <dgm:prSet custT="1"/>
      <dgm:spPr>
        <a:solidFill>
          <a:srgbClr val="0070C0"/>
        </a:solidFill>
        <a:ln>
          <a:noFill/>
        </a:ln>
      </dgm:spPr>
      <dgm:t>
        <a:bodyPr/>
        <a:lstStyle/>
        <a:p>
          <a:r>
            <a:rPr lang="en-US" sz="1800" b="1">
              <a:latin typeface="Calibri" panose="020F0502020204030204" pitchFamily="34" charset="0"/>
            </a:rPr>
            <a:t>Area Benefit</a:t>
          </a:r>
        </a:p>
      </dgm:t>
    </dgm:pt>
    <dgm:pt modelId="{B035E227-E0C1-410B-87EA-39C27C755D61}" type="parTrans" cxnId="{15EE1DBF-931D-4610-8472-557DD4D245EF}">
      <dgm:prSet/>
      <dgm:spPr/>
      <dgm:t>
        <a:bodyPr/>
        <a:lstStyle/>
        <a:p>
          <a:endParaRPr lang="en-US"/>
        </a:p>
      </dgm:t>
    </dgm:pt>
    <dgm:pt modelId="{B75B7D30-7253-4132-9BA7-CBF1A43911F1}" type="sibTrans" cxnId="{15EE1DBF-931D-4610-8472-557DD4D245EF}">
      <dgm:prSet/>
      <dgm:spPr/>
      <dgm:t>
        <a:bodyPr/>
        <a:lstStyle/>
        <a:p>
          <a:endParaRPr lang="en-US"/>
        </a:p>
      </dgm:t>
    </dgm:pt>
    <dgm:pt modelId="{6AF26E69-AB21-49C6-994D-0A4EA7C667E5}">
      <dgm:prSet custT="1"/>
      <dgm:spPr>
        <a:solidFill>
          <a:srgbClr val="0070C0"/>
        </a:solidFill>
        <a:ln>
          <a:noFill/>
        </a:ln>
      </dgm:spPr>
      <dgm:t>
        <a:bodyPr/>
        <a:lstStyle/>
        <a:p>
          <a:r>
            <a:rPr lang="en-US" sz="1800" b="1">
              <a:latin typeface="Calibri" panose="020F0502020204030204" pitchFamily="34" charset="0"/>
            </a:rPr>
            <a:t>Limited Clientele</a:t>
          </a:r>
        </a:p>
      </dgm:t>
    </dgm:pt>
    <dgm:pt modelId="{F007AB5C-BCF4-4614-9E1A-720734A74F12}" type="parTrans" cxnId="{F0D640C6-10CA-47CE-8D20-A0744FC4887B}">
      <dgm:prSet/>
      <dgm:spPr/>
      <dgm:t>
        <a:bodyPr/>
        <a:lstStyle/>
        <a:p>
          <a:endParaRPr lang="en-US"/>
        </a:p>
      </dgm:t>
    </dgm:pt>
    <dgm:pt modelId="{9FBC1EEB-5981-4CE1-ADB0-A7B6AF47FD36}" type="sibTrans" cxnId="{F0D640C6-10CA-47CE-8D20-A0744FC4887B}">
      <dgm:prSet/>
      <dgm:spPr/>
      <dgm:t>
        <a:bodyPr/>
        <a:lstStyle/>
        <a:p>
          <a:endParaRPr lang="en-US"/>
        </a:p>
      </dgm:t>
    </dgm:pt>
    <dgm:pt modelId="{A26A6787-51E8-4EF5-9D66-55829E3DE862}">
      <dgm:prSet custT="1"/>
      <dgm:spPr>
        <a:solidFill>
          <a:srgbClr val="0070C0"/>
        </a:solidFill>
        <a:ln>
          <a:noFill/>
        </a:ln>
      </dgm:spPr>
      <dgm:t>
        <a:bodyPr/>
        <a:lstStyle/>
        <a:p>
          <a:r>
            <a:rPr lang="en-US" sz="1800" b="1">
              <a:latin typeface="Calibri" panose="020F0502020204030204" pitchFamily="34" charset="0"/>
            </a:rPr>
            <a:t>Housing</a:t>
          </a:r>
        </a:p>
      </dgm:t>
    </dgm:pt>
    <dgm:pt modelId="{A1959C0A-4130-4125-B639-5DBFFD73793F}" type="parTrans" cxnId="{B881BBCF-005F-4B24-9762-B062F134C490}">
      <dgm:prSet/>
      <dgm:spPr/>
      <dgm:t>
        <a:bodyPr/>
        <a:lstStyle/>
        <a:p>
          <a:endParaRPr lang="en-US"/>
        </a:p>
      </dgm:t>
    </dgm:pt>
    <dgm:pt modelId="{BA6E77A6-616E-41DB-9384-F932799346CE}" type="sibTrans" cxnId="{B881BBCF-005F-4B24-9762-B062F134C490}">
      <dgm:prSet/>
      <dgm:spPr/>
      <dgm:t>
        <a:bodyPr/>
        <a:lstStyle/>
        <a:p>
          <a:endParaRPr lang="en-US"/>
        </a:p>
      </dgm:t>
    </dgm:pt>
    <dgm:pt modelId="{6A0E1CBB-4070-49A9-A4E8-2CECD74717AD}">
      <dgm:prSet custT="1"/>
      <dgm:spPr>
        <a:solidFill>
          <a:srgbClr val="0070C0"/>
        </a:solidFill>
        <a:ln>
          <a:noFill/>
        </a:ln>
      </dgm:spPr>
      <dgm:t>
        <a:bodyPr/>
        <a:lstStyle/>
        <a:p>
          <a:r>
            <a:rPr lang="en-US" sz="1800" b="1">
              <a:latin typeface="Calibri" panose="020F0502020204030204" pitchFamily="34" charset="0"/>
            </a:rPr>
            <a:t>Area Basis</a:t>
          </a:r>
        </a:p>
      </dgm:t>
    </dgm:pt>
    <dgm:pt modelId="{3D2D7C23-FF65-4002-BEDD-58CB17C16C17}" type="parTrans" cxnId="{258C92F4-9178-4BDA-A53E-7DCDB6FF9572}">
      <dgm:prSet/>
      <dgm:spPr/>
      <dgm:t>
        <a:bodyPr/>
        <a:lstStyle/>
        <a:p>
          <a:endParaRPr lang="en-US"/>
        </a:p>
      </dgm:t>
    </dgm:pt>
    <dgm:pt modelId="{A1707F94-F819-4FE2-9D81-B0B802F8E4C3}" type="sibTrans" cxnId="{258C92F4-9178-4BDA-A53E-7DCDB6FF9572}">
      <dgm:prSet/>
      <dgm:spPr/>
      <dgm:t>
        <a:bodyPr/>
        <a:lstStyle/>
        <a:p>
          <a:endParaRPr lang="en-US"/>
        </a:p>
      </dgm:t>
    </dgm:pt>
    <dgm:pt modelId="{FF147469-8E60-4069-AB95-ADF26B91A199}">
      <dgm:prSet custT="1"/>
      <dgm:spPr>
        <a:solidFill>
          <a:srgbClr val="0070C0"/>
        </a:solidFill>
        <a:ln>
          <a:noFill/>
        </a:ln>
      </dgm:spPr>
      <dgm:t>
        <a:bodyPr/>
        <a:lstStyle/>
        <a:p>
          <a:r>
            <a:rPr lang="en-US" sz="1800" b="1">
              <a:latin typeface="Calibri" panose="020F0502020204030204" pitchFamily="34" charset="0"/>
            </a:rPr>
            <a:t>Spot Basis</a:t>
          </a:r>
        </a:p>
      </dgm:t>
    </dgm:pt>
    <dgm:pt modelId="{F017E272-7997-4137-8E73-D4DAE24FA334}" type="parTrans" cxnId="{8E87B570-444B-44CA-A537-2B3C3E1BD5CE}">
      <dgm:prSet/>
      <dgm:spPr/>
      <dgm:t>
        <a:bodyPr/>
        <a:lstStyle/>
        <a:p>
          <a:endParaRPr lang="en-US"/>
        </a:p>
      </dgm:t>
    </dgm:pt>
    <dgm:pt modelId="{10C2FD31-5BFA-416D-BCA1-D5689B8C8038}" type="sibTrans" cxnId="{8E87B570-444B-44CA-A537-2B3C3E1BD5CE}">
      <dgm:prSet/>
      <dgm:spPr/>
      <dgm:t>
        <a:bodyPr/>
        <a:lstStyle/>
        <a:p>
          <a:endParaRPr lang="en-US"/>
        </a:p>
      </dgm:t>
    </dgm:pt>
    <dgm:pt modelId="{F7416BB5-0388-4865-B2CD-1AD44BBF2F20}">
      <dgm:prSet custT="1"/>
      <dgm:spPr>
        <a:solidFill>
          <a:srgbClr val="0070C0"/>
        </a:solidFill>
        <a:ln>
          <a:noFill/>
        </a:ln>
      </dgm:spPr>
      <dgm:t>
        <a:bodyPr/>
        <a:lstStyle/>
        <a:p>
          <a:r>
            <a:rPr lang="en-US" sz="1800" b="1">
              <a:latin typeface="Calibri" panose="020F0502020204030204" pitchFamily="34" charset="0"/>
            </a:rPr>
            <a:t>Serious &amp; Immediate Threat</a:t>
          </a:r>
        </a:p>
      </dgm:t>
    </dgm:pt>
    <dgm:pt modelId="{3E41C0D2-B471-4F3E-88B8-194DF84CDFE7}" type="parTrans" cxnId="{1B6F97D2-FE74-4312-9912-637C2D1A20E0}">
      <dgm:prSet/>
      <dgm:spPr/>
      <dgm:t>
        <a:bodyPr/>
        <a:lstStyle/>
        <a:p>
          <a:endParaRPr lang="en-US"/>
        </a:p>
      </dgm:t>
    </dgm:pt>
    <dgm:pt modelId="{10E6BF31-2326-4094-8325-0CAE08EB60CE}" type="sibTrans" cxnId="{1B6F97D2-FE74-4312-9912-637C2D1A20E0}">
      <dgm:prSet/>
      <dgm:spPr/>
      <dgm:t>
        <a:bodyPr/>
        <a:lstStyle/>
        <a:p>
          <a:endParaRPr lang="en-US"/>
        </a:p>
      </dgm:t>
    </dgm:pt>
    <dgm:pt modelId="{DDF46D13-D326-46AB-9016-BD27FEC6422A}">
      <dgm:prSet custT="1"/>
      <dgm:spPr>
        <a:solidFill>
          <a:srgbClr val="0070C0"/>
        </a:solidFill>
        <a:ln>
          <a:noFill/>
        </a:ln>
      </dgm:spPr>
      <dgm:t>
        <a:bodyPr/>
        <a:lstStyle/>
        <a:p>
          <a:r>
            <a:rPr lang="en-US" sz="1800" b="1">
              <a:latin typeface="Calibri" panose="020F0502020204030204" pitchFamily="34" charset="0"/>
            </a:rPr>
            <a:t>Recent Origin</a:t>
          </a:r>
        </a:p>
      </dgm:t>
    </dgm:pt>
    <dgm:pt modelId="{B7528624-0011-49A8-BCFA-05BA48FB1EFA}" type="parTrans" cxnId="{56DF354A-B649-4510-BE93-80CF3B6DBC3D}">
      <dgm:prSet/>
      <dgm:spPr/>
      <dgm:t>
        <a:bodyPr/>
        <a:lstStyle/>
        <a:p>
          <a:endParaRPr lang="en-US"/>
        </a:p>
      </dgm:t>
    </dgm:pt>
    <dgm:pt modelId="{ADA0A032-6239-47D5-8F1B-1FA4F1D321CC}" type="sibTrans" cxnId="{56DF354A-B649-4510-BE93-80CF3B6DBC3D}">
      <dgm:prSet/>
      <dgm:spPr/>
      <dgm:t>
        <a:bodyPr/>
        <a:lstStyle/>
        <a:p>
          <a:endParaRPr lang="en-US"/>
        </a:p>
      </dgm:t>
    </dgm:pt>
    <dgm:pt modelId="{B152248B-E5F7-4DED-B8A8-D074E4834230}">
      <dgm:prSet custT="1"/>
      <dgm:spPr>
        <a:solidFill>
          <a:srgbClr val="0070C0"/>
        </a:solidFill>
        <a:ln>
          <a:noFill/>
        </a:ln>
      </dgm:spPr>
      <dgm:t>
        <a:bodyPr/>
        <a:lstStyle/>
        <a:p>
          <a:r>
            <a:rPr lang="en-US" sz="1800" b="1">
              <a:latin typeface="Calibri" panose="020F0502020204030204" pitchFamily="34" charset="0"/>
            </a:rPr>
            <a:t>Unable to Finance</a:t>
          </a:r>
        </a:p>
      </dgm:t>
    </dgm:pt>
    <dgm:pt modelId="{6DB037F7-8A6A-4C3D-94EF-A6EA3771B170}" type="parTrans" cxnId="{D8BABFA3-B46D-4722-8294-4D382C0DD9B9}">
      <dgm:prSet/>
      <dgm:spPr/>
      <dgm:t>
        <a:bodyPr/>
        <a:lstStyle/>
        <a:p>
          <a:endParaRPr lang="en-US"/>
        </a:p>
      </dgm:t>
    </dgm:pt>
    <dgm:pt modelId="{76D244B5-8ECA-4867-B18C-82BEE8AF075F}" type="sibTrans" cxnId="{D8BABFA3-B46D-4722-8294-4D382C0DD9B9}">
      <dgm:prSet/>
      <dgm:spPr/>
      <dgm:t>
        <a:bodyPr/>
        <a:lstStyle/>
        <a:p>
          <a:endParaRPr lang="en-US"/>
        </a:p>
      </dgm:t>
    </dgm:pt>
    <dgm:pt modelId="{B21FA35D-18A6-4BB7-B30A-1D3BAC5EE1ED}">
      <dgm:prSet custT="1"/>
      <dgm:spPr>
        <a:solidFill>
          <a:srgbClr val="0070C0"/>
        </a:solidFill>
        <a:ln>
          <a:noFill/>
        </a:ln>
      </dgm:spPr>
      <dgm:t>
        <a:bodyPr/>
        <a:lstStyle/>
        <a:p>
          <a:r>
            <a:rPr lang="en-US" sz="1800" b="1">
              <a:latin typeface="Calibri" panose="020F0502020204030204" pitchFamily="34" charset="0"/>
            </a:rPr>
            <a:t>No Other Sources of Funding</a:t>
          </a:r>
        </a:p>
      </dgm:t>
    </dgm:pt>
    <dgm:pt modelId="{94EC478D-159B-4877-A8A8-132F9AB4977B}" type="parTrans" cxnId="{3732D006-E10B-4D66-9D9F-F20FBD4D2A1C}">
      <dgm:prSet/>
      <dgm:spPr/>
      <dgm:t>
        <a:bodyPr/>
        <a:lstStyle/>
        <a:p>
          <a:endParaRPr lang="en-US"/>
        </a:p>
      </dgm:t>
    </dgm:pt>
    <dgm:pt modelId="{7F99536E-FC92-4C70-A51F-3A4302FCCA9A}" type="sibTrans" cxnId="{3732D006-E10B-4D66-9D9F-F20FBD4D2A1C}">
      <dgm:prSet/>
      <dgm:spPr/>
      <dgm:t>
        <a:bodyPr/>
        <a:lstStyle/>
        <a:p>
          <a:endParaRPr lang="en-US"/>
        </a:p>
      </dgm:t>
    </dgm:pt>
    <dgm:pt modelId="{60698983-9F6D-4022-B6C4-C7E2DE7A9EA0}" type="pres">
      <dgm:prSet presAssocID="{02DDC07C-83D1-42ED-B722-96EC516FB883}" presName="hierChild1" presStyleCnt="0">
        <dgm:presLayoutVars>
          <dgm:orgChart val="1"/>
          <dgm:chPref val="1"/>
          <dgm:dir/>
          <dgm:animOne val="branch"/>
          <dgm:animLvl val="lvl"/>
          <dgm:resizeHandles/>
        </dgm:presLayoutVars>
      </dgm:prSet>
      <dgm:spPr/>
    </dgm:pt>
    <dgm:pt modelId="{F8712A84-127F-4AE4-AC62-985CAE8763A0}" type="pres">
      <dgm:prSet presAssocID="{AB09F47F-F57B-4C73-B9CA-219F42D777BA}" presName="hierRoot1" presStyleCnt="0">
        <dgm:presLayoutVars>
          <dgm:hierBranch val="init"/>
        </dgm:presLayoutVars>
      </dgm:prSet>
      <dgm:spPr/>
    </dgm:pt>
    <dgm:pt modelId="{67BB8DCF-D374-4D38-A711-DA927E49A3E2}" type="pres">
      <dgm:prSet presAssocID="{AB09F47F-F57B-4C73-B9CA-219F42D777BA}" presName="rootComposite1" presStyleCnt="0"/>
      <dgm:spPr/>
    </dgm:pt>
    <dgm:pt modelId="{A04AA83D-3926-4747-A0E6-80AA178358C7}" type="pres">
      <dgm:prSet presAssocID="{AB09F47F-F57B-4C73-B9CA-219F42D777BA}" presName="rootText1" presStyleLbl="node0" presStyleIdx="0" presStyleCnt="1" custScaleX="175987" custScaleY="110000">
        <dgm:presLayoutVars>
          <dgm:chPref val="3"/>
        </dgm:presLayoutVars>
      </dgm:prSet>
      <dgm:spPr/>
    </dgm:pt>
    <dgm:pt modelId="{F9BF48C8-46CA-4864-9D45-F28F561B2624}" type="pres">
      <dgm:prSet presAssocID="{AB09F47F-F57B-4C73-B9CA-219F42D777BA}" presName="rootConnector1" presStyleLbl="node1" presStyleIdx="0" presStyleCnt="0"/>
      <dgm:spPr/>
    </dgm:pt>
    <dgm:pt modelId="{E75D54CB-610F-49FE-B9B0-15E884B0F50A}" type="pres">
      <dgm:prSet presAssocID="{AB09F47F-F57B-4C73-B9CA-219F42D777BA}" presName="hierChild2" presStyleCnt="0"/>
      <dgm:spPr/>
    </dgm:pt>
    <dgm:pt modelId="{1477DC47-6077-42E2-8F45-849F19AF7C76}" type="pres">
      <dgm:prSet presAssocID="{64633E7A-6D09-45E0-B619-0BAA7B740792}" presName="Name37" presStyleLbl="parChTrans1D2" presStyleIdx="0" presStyleCnt="3"/>
      <dgm:spPr/>
    </dgm:pt>
    <dgm:pt modelId="{104B51BC-5F6D-4EA1-B999-E8BD96607262}" type="pres">
      <dgm:prSet presAssocID="{29F5DC0A-69EA-46AC-8464-E93A77C6515A}" presName="hierRoot2" presStyleCnt="0">
        <dgm:presLayoutVars>
          <dgm:hierBranch val="init"/>
        </dgm:presLayoutVars>
      </dgm:prSet>
      <dgm:spPr/>
    </dgm:pt>
    <dgm:pt modelId="{1F1B1F4B-4903-4A14-9C18-2D461D52CF4D}" type="pres">
      <dgm:prSet presAssocID="{29F5DC0A-69EA-46AC-8464-E93A77C6515A}" presName="rootComposite" presStyleCnt="0"/>
      <dgm:spPr/>
    </dgm:pt>
    <dgm:pt modelId="{60A46EAB-B532-4153-89A6-65DE8E725B76}" type="pres">
      <dgm:prSet presAssocID="{29F5DC0A-69EA-46AC-8464-E93A77C6515A}" presName="rootText" presStyleLbl="node2" presStyleIdx="0" presStyleCnt="3" custScaleX="161908" custScaleY="110000">
        <dgm:presLayoutVars>
          <dgm:chPref val="3"/>
        </dgm:presLayoutVars>
      </dgm:prSet>
      <dgm:spPr/>
    </dgm:pt>
    <dgm:pt modelId="{F6772BCB-7884-45AC-A05A-D773296AA1A4}" type="pres">
      <dgm:prSet presAssocID="{29F5DC0A-69EA-46AC-8464-E93A77C6515A}" presName="rootConnector" presStyleLbl="node2" presStyleIdx="0" presStyleCnt="3"/>
      <dgm:spPr/>
    </dgm:pt>
    <dgm:pt modelId="{D8E949C2-4443-4518-9A8A-C3C4C1DDC2C4}" type="pres">
      <dgm:prSet presAssocID="{29F5DC0A-69EA-46AC-8464-E93A77C6515A}" presName="hierChild4" presStyleCnt="0"/>
      <dgm:spPr/>
    </dgm:pt>
    <dgm:pt modelId="{3F098751-5EA0-4FA6-AD5E-1C5AED0CDD9F}" type="pres">
      <dgm:prSet presAssocID="{B035E227-E0C1-410B-87EA-39C27C755D61}" presName="Name37" presStyleLbl="parChTrans1D3" presStyleIdx="0" presStyleCnt="9"/>
      <dgm:spPr/>
    </dgm:pt>
    <dgm:pt modelId="{8F1022F9-6942-4F7E-B495-5F7DEC41E64B}" type="pres">
      <dgm:prSet presAssocID="{A76C663E-E85D-4838-B22A-7177DDBBC586}" presName="hierRoot2" presStyleCnt="0">
        <dgm:presLayoutVars>
          <dgm:hierBranch val="init"/>
        </dgm:presLayoutVars>
      </dgm:prSet>
      <dgm:spPr/>
    </dgm:pt>
    <dgm:pt modelId="{0EA877F5-7B8B-40C7-8F8A-1B665C7A3193}" type="pres">
      <dgm:prSet presAssocID="{A76C663E-E85D-4838-B22A-7177DDBBC586}" presName="rootComposite" presStyleCnt="0"/>
      <dgm:spPr/>
    </dgm:pt>
    <dgm:pt modelId="{74E8BDE6-68FB-47D7-A603-7BBD8E531B20}" type="pres">
      <dgm:prSet presAssocID="{A76C663E-E85D-4838-B22A-7177DDBBC586}" presName="rootText" presStyleLbl="node3" presStyleIdx="0" presStyleCnt="9" custScaleX="127990" custLinFactNeighborX="771" custLinFactNeighborY="1321">
        <dgm:presLayoutVars>
          <dgm:chPref val="3"/>
        </dgm:presLayoutVars>
      </dgm:prSet>
      <dgm:spPr/>
    </dgm:pt>
    <dgm:pt modelId="{F5F7DF73-52F9-4D6A-8C28-E3DED2B87BE1}" type="pres">
      <dgm:prSet presAssocID="{A76C663E-E85D-4838-B22A-7177DDBBC586}" presName="rootConnector" presStyleLbl="node3" presStyleIdx="0" presStyleCnt="9"/>
      <dgm:spPr/>
    </dgm:pt>
    <dgm:pt modelId="{8B04D03D-AF0B-4084-B6C7-C924CF165BE6}" type="pres">
      <dgm:prSet presAssocID="{A76C663E-E85D-4838-B22A-7177DDBBC586}" presName="hierChild4" presStyleCnt="0"/>
      <dgm:spPr/>
    </dgm:pt>
    <dgm:pt modelId="{7FA7D69A-A316-4134-B392-86A2A2A9925E}" type="pres">
      <dgm:prSet presAssocID="{A76C663E-E85D-4838-B22A-7177DDBBC586}" presName="hierChild5" presStyleCnt="0"/>
      <dgm:spPr/>
    </dgm:pt>
    <dgm:pt modelId="{A83B93B6-1FAD-4EEC-B544-785E61E772A3}" type="pres">
      <dgm:prSet presAssocID="{F007AB5C-BCF4-4614-9E1A-720734A74F12}" presName="Name37" presStyleLbl="parChTrans1D3" presStyleIdx="1" presStyleCnt="9"/>
      <dgm:spPr/>
    </dgm:pt>
    <dgm:pt modelId="{DAB8CF67-98B2-41E2-ABEF-528A2DBA6FEB}" type="pres">
      <dgm:prSet presAssocID="{6AF26E69-AB21-49C6-994D-0A4EA7C667E5}" presName="hierRoot2" presStyleCnt="0">
        <dgm:presLayoutVars>
          <dgm:hierBranch val="init"/>
        </dgm:presLayoutVars>
      </dgm:prSet>
      <dgm:spPr/>
    </dgm:pt>
    <dgm:pt modelId="{C4D70BEE-1CB0-45D5-848D-F42DD761A6C4}" type="pres">
      <dgm:prSet presAssocID="{6AF26E69-AB21-49C6-994D-0A4EA7C667E5}" presName="rootComposite" presStyleCnt="0"/>
      <dgm:spPr/>
    </dgm:pt>
    <dgm:pt modelId="{1ADA4A50-4FB9-49BF-B16F-80D3BA9CC51A}" type="pres">
      <dgm:prSet presAssocID="{6AF26E69-AB21-49C6-994D-0A4EA7C667E5}" presName="rootText" presStyleLbl="node3" presStyleIdx="1" presStyleCnt="9" custScaleX="127990" custLinFactNeighborX="771" custLinFactNeighborY="1321">
        <dgm:presLayoutVars>
          <dgm:chPref val="3"/>
        </dgm:presLayoutVars>
      </dgm:prSet>
      <dgm:spPr/>
    </dgm:pt>
    <dgm:pt modelId="{0037E639-7FF0-43C5-90D3-AD6F317BA2F8}" type="pres">
      <dgm:prSet presAssocID="{6AF26E69-AB21-49C6-994D-0A4EA7C667E5}" presName="rootConnector" presStyleLbl="node3" presStyleIdx="1" presStyleCnt="9"/>
      <dgm:spPr/>
    </dgm:pt>
    <dgm:pt modelId="{46EAD927-1BB9-4E9B-A7E3-203F93FB3272}" type="pres">
      <dgm:prSet presAssocID="{6AF26E69-AB21-49C6-994D-0A4EA7C667E5}" presName="hierChild4" presStyleCnt="0"/>
      <dgm:spPr/>
    </dgm:pt>
    <dgm:pt modelId="{891D8000-9637-404A-87A7-69DB9935B918}" type="pres">
      <dgm:prSet presAssocID="{6AF26E69-AB21-49C6-994D-0A4EA7C667E5}" presName="hierChild5" presStyleCnt="0"/>
      <dgm:spPr/>
    </dgm:pt>
    <dgm:pt modelId="{60B44AB3-4E2F-4386-A1AD-8DF214AD928C}" type="pres">
      <dgm:prSet presAssocID="{A1959C0A-4130-4125-B639-5DBFFD73793F}" presName="Name37" presStyleLbl="parChTrans1D3" presStyleIdx="2" presStyleCnt="9"/>
      <dgm:spPr/>
    </dgm:pt>
    <dgm:pt modelId="{5CFCAEF3-E510-4033-8E67-DB084EFF8238}" type="pres">
      <dgm:prSet presAssocID="{A26A6787-51E8-4EF5-9D66-55829E3DE862}" presName="hierRoot2" presStyleCnt="0">
        <dgm:presLayoutVars>
          <dgm:hierBranch val="init"/>
        </dgm:presLayoutVars>
      </dgm:prSet>
      <dgm:spPr/>
    </dgm:pt>
    <dgm:pt modelId="{A23F1EA9-7298-44A6-94E3-75F49DAAB55A}" type="pres">
      <dgm:prSet presAssocID="{A26A6787-51E8-4EF5-9D66-55829E3DE862}" presName="rootComposite" presStyleCnt="0"/>
      <dgm:spPr/>
    </dgm:pt>
    <dgm:pt modelId="{D48CD8D4-1BBC-4395-9763-A901500BB7CF}" type="pres">
      <dgm:prSet presAssocID="{A26A6787-51E8-4EF5-9D66-55829E3DE862}" presName="rootText" presStyleLbl="node3" presStyleIdx="2" presStyleCnt="9" custScaleX="127990" custLinFactNeighborX="771" custLinFactNeighborY="1321">
        <dgm:presLayoutVars>
          <dgm:chPref val="3"/>
        </dgm:presLayoutVars>
      </dgm:prSet>
      <dgm:spPr/>
    </dgm:pt>
    <dgm:pt modelId="{68F82536-77BB-409D-9C8B-77AC394FE604}" type="pres">
      <dgm:prSet presAssocID="{A26A6787-51E8-4EF5-9D66-55829E3DE862}" presName="rootConnector" presStyleLbl="node3" presStyleIdx="2" presStyleCnt="9"/>
      <dgm:spPr/>
    </dgm:pt>
    <dgm:pt modelId="{13A09CFF-FBB9-4AAF-8883-A9FC578894A9}" type="pres">
      <dgm:prSet presAssocID="{A26A6787-51E8-4EF5-9D66-55829E3DE862}" presName="hierChild4" presStyleCnt="0"/>
      <dgm:spPr/>
    </dgm:pt>
    <dgm:pt modelId="{A76F9958-65D3-45E6-893E-FFFA97C6E55A}" type="pres">
      <dgm:prSet presAssocID="{A26A6787-51E8-4EF5-9D66-55829E3DE862}" presName="hierChild5" presStyleCnt="0"/>
      <dgm:spPr/>
    </dgm:pt>
    <dgm:pt modelId="{EA9D150E-3177-4BE7-8D5B-63DD043B164A}" type="pres">
      <dgm:prSet presAssocID="{29F5DC0A-69EA-46AC-8464-E93A77C6515A}" presName="hierChild5" presStyleCnt="0"/>
      <dgm:spPr/>
    </dgm:pt>
    <dgm:pt modelId="{EAC9A6C6-5E7A-444A-A8AC-E8B931E65934}" type="pres">
      <dgm:prSet presAssocID="{1F586A63-B8F1-42D4-AFD8-37908BDC428A}" presName="Name37" presStyleLbl="parChTrans1D2" presStyleIdx="1" presStyleCnt="3"/>
      <dgm:spPr/>
    </dgm:pt>
    <dgm:pt modelId="{3E130027-C659-4C22-96B8-AA0D8EA2BD2F}" type="pres">
      <dgm:prSet presAssocID="{14430805-A824-4661-A58A-C93EEC30FB02}" presName="hierRoot2" presStyleCnt="0">
        <dgm:presLayoutVars>
          <dgm:hierBranch val="init"/>
        </dgm:presLayoutVars>
      </dgm:prSet>
      <dgm:spPr/>
    </dgm:pt>
    <dgm:pt modelId="{5B135552-E1AE-43EF-A861-88571331353D}" type="pres">
      <dgm:prSet presAssocID="{14430805-A824-4661-A58A-C93EEC30FB02}" presName="rootComposite" presStyleCnt="0"/>
      <dgm:spPr/>
    </dgm:pt>
    <dgm:pt modelId="{385D6E0B-BE56-40DB-8377-6CAD1C80DFF4}" type="pres">
      <dgm:prSet presAssocID="{14430805-A824-4661-A58A-C93EEC30FB02}" presName="rootText" presStyleLbl="node2" presStyleIdx="1" presStyleCnt="3" custScaleX="161908" custScaleY="110000">
        <dgm:presLayoutVars>
          <dgm:chPref val="3"/>
        </dgm:presLayoutVars>
      </dgm:prSet>
      <dgm:spPr/>
    </dgm:pt>
    <dgm:pt modelId="{A0DD6FD1-F4FA-4FB7-B7AE-4539C7E30BB7}" type="pres">
      <dgm:prSet presAssocID="{14430805-A824-4661-A58A-C93EEC30FB02}" presName="rootConnector" presStyleLbl="node2" presStyleIdx="1" presStyleCnt="3"/>
      <dgm:spPr/>
    </dgm:pt>
    <dgm:pt modelId="{3CEE996A-0E60-4445-B6B7-302C1F2FBD24}" type="pres">
      <dgm:prSet presAssocID="{14430805-A824-4661-A58A-C93EEC30FB02}" presName="hierChild4" presStyleCnt="0"/>
      <dgm:spPr/>
    </dgm:pt>
    <dgm:pt modelId="{70DEF679-50F4-429D-BB5C-A7A9BEA76EEF}" type="pres">
      <dgm:prSet presAssocID="{3D2D7C23-FF65-4002-BEDD-58CB17C16C17}" presName="Name37" presStyleLbl="parChTrans1D3" presStyleIdx="3" presStyleCnt="9"/>
      <dgm:spPr/>
    </dgm:pt>
    <dgm:pt modelId="{FD89FC4C-8D17-48E7-A67E-DB9DF2D9F2A5}" type="pres">
      <dgm:prSet presAssocID="{6A0E1CBB-4070-49A9-A4E8-2CECD74717AD}" presName="hierRoot2" presStyleCnt="0">
        <dgm:presLayoutVars>
          <dgm:hierBranch val="init"/>
        </dgm:presLayoutVars>
      </dgm:prSet>
      <dgm:spPr/>
    </dgm:pt>
    <dgm:pt modelId="{E71A9A2D-67C4-49B5-A951-093C31988816}" type="pres">
      <dgm:prSet presAssocID="{6A0E1CBB-4070-49A9-A4E8-2CECD74717AD}" presName="rootComposite" presStyleCnt="0"/>
      <dgm:spPr/>
    </dgm:pt>
    <dgm:pt modelId="{55849688-75DF-4739-AAF8-22B9AA5F7E41}" type="pres">
      <dgm:prSet presAssocID="{6A0E1CBB-4070-49A9-A4E8-2CECD74717AD}" presName="rootText" presStyleLbl="node3" presStyleIdx="3" presStyleCnt="9" custScaleX="127990" custLinFactNeighborX="771" custLinFactNeighborY="1321">
        <dgm:presLayoutVars>
          <dgm:chPref val="3"/>
        </dgm:presLayoutVars>
      </dgm:prSet>
      <dgm:spPr/>
    </dgm:pt>
    <dgm:pt modelId="{E5FB479C-3B71-486F-9755-0134DB2918AF}" type="pres">
      <dgm:prSet presAssocID="{6A0E1CBB-4070-49A9-A4E8-2CECD74717AD}" presName="rootConnector" presStyleLbl="node3" presStyleIdx="3" presStyleCnt="9"/>
      <dgm:spPr/>
    </dgm:pt>
    <dgm:pt modelId="{F97ECF3C-1B53-4CBD-A612-2F4E21008ED2}" type="pres">
      <dgm:prSet presAssocID="{6A0E1CBB-4070-49A9-A4E8-2CECD74717AD}" presName="hierChild4" presStyleCnt="0"/>
      <dgm:spPr/>
    </dgm:pt>
    <dgm:pt modelId="{AFA3A27F-D175-4EF3-811E-AA3F01B0CF5C}" type="pres">
      <dgm:prSet presAssocID="{6A0E1CBB-4070-49A9-A4E8-2CECD74717AD}" presName="hierChild5" presStyleCnt="0"/>
      <dgm:spPr/>
    </dgm:pt>
    <dgm:pt modelId="{1AEF7772-CB56-434E-86CC-7CFEC508E8DF}" type="pres">
      <dgm:prSet presAssocID="{F017E272-7997-4137-8E73-D4DAE24FA334}" presName="Name37" presStyleLbl="parChTrans1D3" presStyleIdx="4" presStyleCnt="9"/>
      <dgm:spPr/>
    </dgm:pt>
    <dgm:pt modelId="{28C4A1C9-D65B-4D2C-A8DC-2DE57DCCB7E7}" type="pres">
      <dgm:prSet presAssocID="{FF147469-8E60-4069-AB95-ADF26B91A199}" presName="hierRoot2" presStyleCnt="0">
        <dgm:presLayoutVars>
          <dgm:hierBranch val="init"/>
        </dgm:presLayoutVars>
      </dgm:prSet>
      <dgm:spPr/>
    </dgm:pt>
    <dgm:pt modelId="{4D11A1F1-16F3-4AF5-8793-C2A69EC56FB0}" type="pres">
      <dgm:prSet presAssocID="{FF147469-8E60-4069-AB95-ADF26B91A199}" presName="rootComposite" presStyleCnt="0"/>
      <dgm:spPr/>
    </dgm:pt>
    <dgm:pt modelId="{BA148A56-3B43-4CD0-86C0-B046F3520E6B}" type="pres">
      <dgm:prSet presAssocID="{FF147469-8E60-4069-AB95-ADF26B91A199}" presName="rootText" presStyleLbl="node3" presStyleIdx="4" presStyleCnt="9" custScaleX="127990" custLinFactNeighborX="771" custLinFactNeighborY="1321">
        <dgm:presLayoutVars>
          <dgm:chPref val="3"/>
        </dgm:presLayoutVars>
      </dgm:prSet>
      <dgm:spPr/>
    </dgm:pt>
    <dgm:pt modelId="{8212598E-0A79-4B3C-A688-7178A1C53613}" type="pres">
      <dgm:prSet presAssocID="{FF147469-8E60-4069-AB95-ADF26B91A199}" presName="rootConnector" presStyleLbl="node3" presStyleIdx="4" presStyleCnt="9"/>
      <dgm:spPr/>
    </dgm:pt>
    <dgm:pt modelId="{1C27E2BB-B46C-4280-9BF3-62095D37B8AE}" type="pres">
      <dgm:prSet presAssocID="{FF147469-8E60-4069-AB95-ADF26B91A199}" presName="hierChild4" presStyleCnt="0"/>
      <dgm:spPr/>
    </dgm:pt>
    <dgm:pt modelId="{79D1E359-6587-4644-92C3-D27EF418D85F}" type="pres">
      <dgm:prSet presAssocID="{FF147469-8E60-4069-AB95-ADF26B91A199}" presName="hierChild5" presStyleCnt="0"/>
      <dgm:spPr/>
    </dgm:pt>
    <dgm:pt modelId="{35B43027-AE2B-44D9-9D71-DF9DDDBD6554}" type="pres">
      <dgm:prSet presAssocID="{14430805-A824-4661-A58A-C93EEC30FB02}" presName="hierChild5" presStyleCnt="0"/>
      <dgm:spPr/>
    </dgm:pt>
    <dgm:pt modelId="{36D06D2D-D55C-4115-87AC-6072AFCE3E30}" type="pres">
      <dgm:prSet presAssocID="{FA705F33-84CA-4DA8-9D64-86ABF2292A4A}" presName="Name37" presStyleLbl="parChTrans1D2" presStyleIdx="2" presStyleCnt="3"/>
      <dgm:spPr/>
    </dgm:pt>
    <dgm:pt modelId="{4C59DFB3-3074-40B6-9074-0EE6A728D369}" type="pres">
      <dgm:prSet presAssocID="{6D64762F-6BE4-4C1A-BEE8-3B044DB302D3}" presName="hierRoot2" presStyleCnt="0">
        <dgm:presLayoutVars>
          <dgm:hierBranch val="init"/>
        </dgm:presLayoutVars>
      </dgm:prSet>
      <dgm:spPr/>
    </dgm:pt>
    <dgm:pt modelId="{3F40D0AF-6A4B-4075-836F-2282B798A744}" type="pres">
      <dgm:prSet presAssocID="{6D64762F-6BE4-4C1A-BEE8-3B044DB302D3}" presName="rootComposite" presStyleCnt="0"/>
      <dgm:spPr/>
    </dgm:pt>
    <dgm:pt modelId="{FD116A32-6FAD-4469-BB0F-E2F43635B21A}" type="pres">
      <dgm:prSet presAssocID="{6D64762F-6BE4-4C1A-BEE8-3B044DB302D3}" presName="rootText" presStyleLbl="node2" presStyleIdx="2" presStyleCnt="3" custScaleX="161908" custScaleY="110000">
        <dgm:presLayoutVars>
          <dgm:chPref val="3"/>
        </dgm:presLayoutVars>
      </dgm:prSet>
      <dgm:spPr/>
    </dgm:pt>
    <dgm:pt modelId="{F8E9F58F-FA54-49EB-B2A6-0420ADFB5E71}" type="pres">
      <dgm:prSet presAssocID="{6D64762F-6BE4-4C1A-BEE8-3B044DB302D3}" presName="rootConnector" presStyleLbl="node2" presStyleIdx="2" presStyleCnt="3"/>
      <dgm:spPr/>
    </dgm:pt>
    <dgm:pt modelId="{15EC2808-BCCA-48E8-A9B0-11EDC03210DD}" type="pres">
      <dgm:prSet presAssocID="{6D64762F-6BE4-4C1A-BEE8-3B044DB302D3}" presName="hierChild4" presStyleCnt="0"/>
      <dgm:spPr/>
    </dgm:pt>
    <dgm:pt modelId="{F8A527BA-4ED2-4256-8A87-25A2DBA71950}" type="pres">
      <dgm:prSet presAssocID="{3E41C0D2-B471-4F3E-88B8-194DF84CDFE7}" presName="Name37" presStyleLbl="parChTrans1D3" presStyleIdx="5" presStyleCnt="9"/>
      <dgm:spPr/>
    </dgm:pt>
    <dgm:pt modelId="{C0B9ED86-37ED-4663-A1E6-2CD2EAA54114}" type="pres">
      <dgm:prSet presAssocID="{F7416BB5-0388-4865-B2CD-1AD44BBF2F20}" presName="hierRoot2" presStyleCnt="0">
        <dgm:presLayoutVars>
          <dgm:hierBranch val="init"/>
        </dgm:presLayoutVars>
      </dgm:prSet>
      <dgm:spPr/>
    </dgm:pt>
    <dgm:pt modelId="{C75E6A31-F643-455C-8DE6-980A515E1708}" type="pres">
      <dgm:prSet presAssocID="{F7416BB5-0388-4865-B2CD-1AD44BBF2F20}" presName="rootComposite" presStyleCnt="0"/>
      <dgm:spPr/>
    </dgm:pt>
    <dgm:pt modelId="{E5E57E5D-9390-4C76-9EDF-6730126142E9}" type="pres">
      <dgm:prSet presAssocID="{F7416BB5-0388-4865-B2CD-1AD44BBF2F20}" presName="rootText" presStyleLbl="node3" presStyleIdx="5" presStyleCnt="9" custScaleX="127990" custLinFactNeighborX="771" custLinFactNeighborY="1321">
        <dgm:presLayoutVars>
          <dgm:chPref val="3"/>
        </dgm:presLayoutVars>
      </dgm:prSet>
      <dgm:spPr/>
    </dgm:pt>
    <dgm:pt modelId="{75143FCD-D2FA-4CF2-96E3-B6871E5D2574}" type="pres">
      <dgm:prSet presAssocID="{F7416BB5-0388-4865-B2CD-1AD44BBF2F20}" presName="rootConnector" presStyleLbl="node3" presStyleIdx="5" presStyleCnt="9"/>
      <dgm:spPr/>
    </dgm:pt>
    <dgm:pt modelId="{78019C4E-8B84-4EB8-8D7B-A0758CE4B933}" type="pres">
      <dgm:prSet presAssocID="{F7416BB5-0388-4865-B2CD-1AD44BBF2F20}" presName="hierChild4" presStyleCnt="0"/>
      <dgm:spPr/>
    </dgm:pt>
    <dgm:pt modelId="{2CD5938F-914B-4644-B9C1-773E5322A8BE}" type="pres">
      <dgm:prSet presAssocID="{F7416BB5-0388-4865-B2CD-1AD44BBF2F20}" presName="hierChild5" presStyleCnt="0"/>
      <dgm:spPr/>
    </dgm:pt>
    <dgm:pt modelId="{8B420589-E0BC-4BB3-9450-532CBB530E29}" type="pres">
      <dgm:prSet presAssocID="{B7528624-0011-49A8-BCFA-05BA48FB1EFA}" presName="Name37" presStyleLbl="parChTrans1D3" presStyleIdx="6" presStyleCnt="9"/>
      <dgm:spPr/>
    </dgm:pt>
    <dgm:pt modelId="{1886805A-87AA-4BBB-9ACF-4B66C508E472}" type="pres">
      <dgm:prSet presAssocID="{DDF46D13-D326-46AB-9016-BD27FEC6422A}" presName="hierRoot2" presStyleCnt="0">
        <dgm:presLayoutVars>
          <dgm:hierBranch val="init"/>
        </dgm:presLayoutVars>
      </dgm:prSet>
      <dgm:spPr/>
    </dgm:pt>
    <dgm:pt modelId="{F0637BAE-6C9E-494B-BFD6-A2845DE900F6}" type="pres">
      <dgm:prSet presAssocID="{DDF46D13-D326-46AB-9016-BD27FEC6422A}" presName="rootComposite" presStyleCnt="0"/>
      <dgm:spPr/>
    </dgm:pt>
    <dgm:pt modelId="{7922B134-227B-4369-8B06-00D823EFA416}" type="pres">
      <dgm:prSet presAssocID="{DDF46D13-D326-46AB-9016-BD27FEC6422A}" presName="rootText" presStyleLbl="node3" presStyleIdx="6" presStyleCnt="9" custScaleX="127990" custLinFactNeighborX="771" custLinFactNeighborY="1321">
        <dgm:presLayoutVars>
          <dgm:chPref val="3"/>
        </dgm:presLayoutVars>
      </dgm:prSet>
      <dgm:spPr/>
    </dgm:pt>
    <dgm:pt modelId="{F51B2DBF-B4C6-441C-A74E-68DF7B56E471}" type="pres">
      <dgm:prSet presAssocID="{DDF46D13-D326-46AB-9016-BD27FEC6422A}" presName="rootConnector" presStyleLbl="node3" presStyleIdx="6" presStyleCnt="9"/>
      <dgm:spPr/>
    </dgm:pt>
    <dgm:pt modelId="{232B83ED-949A-4D69-B95E-7863F37E6575}" type="pres">
      <dgm:prSet presAssocID="{DDF46D13-D326-46AB-9016-BD27FEC6422A}" presName="hierChild4" presStyleCnt="0"/>
      <dgm:spPr/>
    </dgm:pt>
    <dgm:pt modelId="{D874CA85-0161-4BA1-B8C3-0886B05CD90F}" type="pres">
      <dgm:prSet presAssocID="{DDF46D13-D326-46AB-9016-BD27FEC6422A}" presName="hierChild5" presStyleCnt="0"/>
      <dgm:spPr/>
    </dgm:pt>
    <dgm:pt modelId="{C4215CDB-D61F-4A0C-8941-02747C2BF88B}" type="pres">
      <dgm:prSet presAssocID="{6DB037F7-8A6A-4C3D-94EF-A6EA3771B170}" presName="Name37" presStyleLbl="parChTrans1D3" presStyleIdx="7" presStyleCnt="9"/>
      <dgm:spPr/>
    </dgm:pt>
    <dgm:pt modelId="{E94C6E87-BA44-4538-8B0B-54FED647CADB}" type="pres">
      <dgm:prSet presAssocID="{B152248B-E5F7-4DED-B8A8-D074E4834230}" presName="hierRoot2" presStyleCnt="0">
        <dgm:presLayoutVars>
          <dgm:hierBranch val="init"/>
        </dgm:presLayoutVars>
      </dgm:prSet>
      <dgm:spPr/>
    </dgm:pt>
    <dgm:pt modelId="{5134D0DB-32D0-444F-BBFA-52411D02A87A}" type="pres">
      <dgm:prSet presAssocID="{B152248B-E5F7-4DED-B8A8-D074E4834230}" presName="rootComposite" presStyleCnt="0"/>
      <dgm:spPr/>
    </dgm:pt>
    <dgm:pt modelId="{F31A5980-3348-43BC-8904-627A367FDE70}" type="pres">
      <dgm:prSet presAssocID="{B152248B-E5F7-4DED-B8A8-D074E4834230}" presName="rootText" presStyleLbl="node3" presStyleIdx="7" presStyleCnt="9" custScaleX="127990" custLinFactNeighborX="771" custLinFactNeighborY="1321">
        <dgm:presLayoutVars>
          <dgm:chPref val="3"/>
        </dgm:presLayoutVars>
      </dgm:prSet>
      <dgm:spPr/>
    </dgm:pt>
    <dgm:pt modelId="{4FFFB3D9-6B77-4FCA-84B1-944FA9BF9387}" type="pres">
      <dgm:prSet presAssocID="{B152248B-E5F7-4DED-B8A8-D074E4834230}" presName="rootConnector" presStyleLbl="node3" presStyleIdx="7" presStyleCnt="9"/>
      <dgm:spPr/>
    </dgm:pt>
    <dgm:pt modelId="{3D4874E4-55A4-465E-9A72-D8690EBB91A5}" type="pres">
      <dgm:prSet presAssocID="{B152248B-E5F7-4DED-B8A8-D074E4834230}" presName="hierChild4" presStyleCnt="0"/>
      <dgm:spPr/>
    </dgm:pt>
    <dgm:pt modelId="{AD4AF81A-2F3B-4483-8D9B-2A3942A90351}" type="pres">
      <dgm:prSet presAssocID="{B152248B-E5F7-4DED-B8A8-D074E4834230}" presName="hierChild5" presStyleCnt="0"/>
      <dgm:spPr/>
    </dgm:pt>
    <dgm:pt modelId="{E8DF11BE-456B-49E4-85B0-E314E463632A}" type="pres">
      <dgm:prSet presAssocID="{94EC478D-159B-4877-A8A8-132F9AB4977B}" presName="Name37" presStyleLbl="parChTrans1D3" presStyleIdx="8" presStyleCnt="9"/>
      <dgm:spPr/>
    </dgm:pt>
    <dgm:pt modelId="{4AD8E9C3-B550-4B54-A116-4B683752BA70}" type="pres">
      <dgm:prSet presAssocID="{B21FA35D-18A6-4BB7-B30A-1D3BAC5EE1ED}" presName="hierRoot2" presStyleCnt="0">
        <dgm:presLayoutVars>
          <dgm:hierBranch val="init"/>
        </dgm:presLayoutVars>
      </dgm:prSet>
      <dgm:spPr/>
    </dgm:pt>
    <dgm:pt modelId="{ECBFEA06-8690-4B34-8139-620ED8E457C5}" type="pres">
      <dgm:prSet presAssocID="{B21FA35D-18A6-4BB7-B30A-1D3BAC5EE1ED}" presName="rootComposite" presStyleCnt="0"/>
      <dgm:spPr/>
    </dgm:pt>
    <dgm:pt modelId="{29F87972-F730-4EFF-8C49-BFE78D6F6E05}" type="pres">
      <dgm:prSet presAssocID="{B21FA35D-18A6-4BB7-B30A-1D3BAC5EE1ED}" presName="rootText" presStyleLbl="node3" presStyleIdx="8" presStyleCnt="9" custScaleX="127990">
        <dgm:presLayoutVars>
          <dgm:chPref val="3"/>
        </dgm:presLayoutVars>
      </dgm:prSet>
      <dgm:spPr/>
    </dgm:pt>
    <dgm:pt modelId="{C0B9E2A2-6777-48A9-9166-581CEDB740DD}" type="pres">
      <dgm:prSet presAssocID="{B21FA35D-18A6-4BB7-B30A-1D3BAC5EE1ED}" presName="rootConnector" presStyleLbl="node3" presStyleIdx="8" presStyleCnt="9"/>
      <dgm:spPr/>
    </dgm:pt>
    <dgm:pt modelId="{21774C30-928B-482F-9108-BA2F8C3A643F}" type="pres">
      <dgm:prSet presAssocID="{B21FA35D-18A6-4BB7-B30A-1D3BAC5EE1ED}" presName="hierChild4" presStyleCnt="0"/>
      <dgm:spPr/>
    </dgm:pt>
    <dgm:pt modelId="{1C8CAFA4-D837-424B-9AF0-A1560CD77EA6}" type="pres">
      <dgm:prSet presAssocID="{B21FA35D-18A6-4BB7-B30A-1D3BAC5EE1ED}" presName="hierChild5" presStyleCnt="0"/>
      <dgm:spPr/>
    </dgm:pt>
    <dgm:pt modelId="{E5116588-B137-4FFC-B948-3819734C94EC}" type="pres">
      <dgm:prSet presAssocID="{6D64762F-6BE4-4C1A-BEE8-3B044DB302D3}" presName="hierChild5" presStyleCnt="0"/>
      <dgm:spPr/>
    </dgm:pt>
    <dgm:pt modelId="{167E13E7-CE65-4153-9EC3-2BE629BCF944}" type="pres">
      <dgm:prSet presAssocID="{AB09F47F-F57B-4C73-B9CA-219F42D777BA}" presName="hierChild3" presStyleCnt="0"/>
      <dgm:spPr/>
    </dgm:pt>
  </dgm:ptLst>
  <dgm:cxnLst>
    <dgm:cxn modelId="{3732D006-E10B-4D66-9D9F-F20FBD4D2A1C}" srcId="{6D64762F-6BE4-4C1A-BEE8-3B044DB302D3}" destId="{B21FA35D-18A6-4BB7-B30A-1D3BAC5EE1ED}" srcOrd="3" destOrd="0" parTransId="{94EC478D-159B-4877-A8A8-132F9AB4977B}" sibTransId="{7F99536E-FC92-4C70-A51F-3A4302FCCA9A}"/>
    <dgm:cxn modelId="{383BAC17-B086-441E-98F5-D7FA3660D3D9}" type="presOf" srcId="{94EC478D-159B-4877-A8A8-132F9AB4977B}" destId="{E8DF11BE-456B-49E4-85B0-E314E463632A}" srcOrd="0" destOrd="0" presId="urn:microsoft.com/office/officeart/2005/8/layout/orgChart1"/>
    <dgm:cxn modelId="{F0EA361B-9056-479C-B7FD-C4B4295AA4B6}" type="presOf" srcId="{3E41C0D2-B471-4F3E-88B8-194DF84CDFE7}" destId="{F8A527BA-4ED2-4256-8A87-25A2DBA71950}" srcOrd="0" destOrd="0" presId="urn:microsoft.com/office/officeart/2005/8/layout/orgChart1"/>
    <dgm:cxn modelId="{D931AD1D-1B23-4E9C-B3FF-2BF03F280B11}" type="presOf" srcId="{A76C663E-E85D-4838-B22A-7177DDBBC586}" destId="{F5F7DF73-52F9-4D6A-8C28-E3DED2B87BE1}" srcOrd="1" destOrd="0" presId="urn:microsoft.com/office/officeart/2005/8/layout/orgChart1"/>
    <dgm:cxn modelId="{CA352E29-5ED6-4666-BFF2-1C68ECCB43C4}" type="presOf" srcId="{6A0E1CBB-4070-49A9-A4E8-2CECD74717AD}" destId="{E5FB479C-3B71-486F-9755-0134DB2918AF}" srcOrd="1" destOrd="0" presId="urn:microsoft.com/office/officeart/2005/8/layout/orgChart1"/>
    <dgm:cxn modelId="{D1E12E30-8CD7-47FF-9B9C-4CA9AB901918}" type="presOf" srcId="{FA705F33-84CA-4DA8-9D64-86ABF2292A4A}" destId="{36D06D2D-D55C-4115-87AC-6072AFCE3E30}" srcOrd="0" destOrd="0" presId="urn:microsoft.com/office/officeart/2005/8/layout/orgChart1"/>
    <dgm:cxn modelId="{BEE75D39-D12C-43BB-B39E-194FE59E678B}" type="presOf" srcId="{6D64762F-6BE4-4C1A-BEE8-3B044DB302D3}" destId="{FD116A32-6FAD-4469-BB0F-E2F43635B21A}" srcOrd="0" destOrd="0" presId="urn:microsoft.com/office/officeart/2005/8/layout/orgChart1"/>
    <dgm:cxn modelId="{B331193D-F03B-4C2C-9A15-0A033CB3FB1A}" type="presOf" srcId="{A26A6787-51E8-4EF5-9D66-55829E3DE862}" destId="{68F82536-77BB-409D-9C8B-77AC394FE604}" srcOrd="1" destOrd="0" presId="urn:microsoft.com/office/officeart/2005/8/layout/orgChart1"/>
    <dgm:cxn modelId="{7DB31363-CFFC-441C-9B9A-B039A48AEC31}" type="presOf" srcId="{F7416BB5-0388-4865-B2CD-1AD44BBF2F20}" destId="{75143FCD-D2FA-4CF2-96E3-B6871E5D2574}" srcOrd="1" destOrd="0" presId="urn:microsoft.com/office/officeart/2005/8/layout/orgChart1"/>
    <dgm:cxn modelId="{2ED6E263-DE36-40E9-BFB2-683F2D8912B4}" type="presOf" srcId="{FF147469-8E60-4069-AB95-ADF26B91A199}" destId="{8212598E-0A79-4B3C-A688-7178A1C53613}" srcOrd="1" destOrd="0" presId="urn:microsoft.com/office/officeart/2005/8/layout/orgChart1"/>
    <dgm:cxn modelId="{BC042C64-40CC-41E2-A81F-6D189D009123}" type="presOf" srcId="{F007AB5C-BCF4-4614-9E1A-720734A74F12}" destId="{A83B93B6-1FAD-4EEC-B544-785E61E772A3}" srcOrd="0" destOrd="0" presId="urn:microsoft.com/office/officeart/2005/8/layout/orgChart1"/>
    <dgm:cxn modelId="{87D69965-DD75-47BB-871E-0AE58471B0D4}" srcId="{AB09F47F-F57B-4C73-B9CA-219F42D777BA}" destId="{6D64762F-6BE4-4C1A-BEE8-3B044DB302D3}" srcOrd="2" destOrd="0" parTransId="{FA705F33-84CA-4DA8-9D64-86ABF2292A4A}" sibTransId="{36E18CEE-4170-4B48-BB03-D79D90E70927}"/>
    <dgm:cxn modelId="{56DF354A-B649-4510-BE93-80CF3B6DBC3D}" srcId="{6D64762F-6BE4-4C1A-BEE8-3B044DB302D3}" destId="{DDF46D13-D326-46AB-9016-BD27FEC6422A}" srcOrd="1" destOrd="0" parTransId="{B7528624-0011-49A8-BCFA-05BA48FB1EFA}" sibTransId="{ADA0A032-6239-47D5-8F1B-1FA4F1D321CC}"/>
    <dgm:cxn modelId="{8E87B570-444B-44CA-A537-2B3C3E1BD5CE}" srcId="{14430805-A824-4661-A58A-C93EEC30FB02}" destId="{FF147469-8E60-4069-AB95-ADF26B91A199}" srcOrd="1" destOrd="0" parTransId="{F017E272-7997-4137-8E73-D4DAE24FA334}" sibTransId="{10C2FD31-5BFA-416D-BCA1-D5689B8C8038}"/>
    <dgm:cxn modelId="{BF3D4771-2547-46E8-97C4-5D57832A8EF0}" type="presOf" srcId="{6A0E1CBB-4070-49A9-A4E8-2CECD74717AD}" destId="{55849688-75DF-4739-AAF8-22B9AA5F7E41}" srcOrd="0" destOrd="0" presId="urn:microsoft.com/office/officeart/2005/8/layout/orgChart1"/>
    <dgm:cxn modelId="{6E74A152-CBE2-473A-8CA4-2049F349B005}" type="presOf" srcId="{DDF46D13-D326-46AB-9016-BD27FEC6422A}" destId="{F51B2DBF-B4C6-441C-A74E-68DF7B56E471}" srcOrd="1" destOrd="0" presId="urn:microsoft.com/office/officeart/2005/8/layout/orgChart1"/>
    <dgm:cxn modelId="{C89FF958-2FBA-4C05-B37D-0D3C89017A28}" type="presOf" srcId="{DDF46D13-D326-46AB-9016-BD27FEC6422A}" destId="{7922B134-227B-4369-8B06-00D823EFA416}" srcOrd="0" destOrd="0" presId="urn:microsoft.com/office/officeart/2005/8/layout/orgChart1"/>
    <dgm:cxn modelId="{14484879-B88C-45D1-A573-BAC16499D75A}" type="presOf" srcId="{6D64762F-6BE4-4C1A-BEE8-3B044DB302D3}" destId="{F8E9F58F-FA54-49EB-B2A6-0420ADFB5E71}" srcOrd="1" destOrd="0" presId="urn:microsoft.com/office/officeart/2005/8/layout/orgChart1"/>
    <dgm:cxn modelId="{C5E6487E-CA6C-4639-9676-38FCB880A81B}" type="presOf" srcId="{A1959C0A-4130-4125-B639-5DBFFD73793F}" destId="{60B44AB3-4E2F-4386-A1AD-8DF214AD928C}" srcOrd="0" destOrd="0" presId="urn:microsoft.com/office/officeart/2005/8/layout/orgChart1"/>
    <dgm:cxn modelId="{F5713185-421F-4245-9808-1A54DB119C22}" type="presOf" srcId="{F017E272-7997-4137-8E73-D4DAE24FA334}" destId="{1AEF7772-CB56-434E-86CC-7CFEC508E8DF}" srcOrd="0" destOrd="0" presId="urn:microsoft.com/office/officeart/2005/8/layout/orgChart1"/>
    <dgm:cxn modelId="{C4EDC68B-7F58-46DC-84B9-F1C3724C1979}" type="presOf" srcId="{B21FA35D-18A6-4BB7-B30A-1D3BAC5EE1ED}" destId="{29F87972-F730-4EFF-8C49-BFE78D6F6E05}" srcOrd="0" destOrd="0" presId="urn:microsoft.com/office/officeart/2005/8/layout/orgChart1"/>
    <dgm:cxn modelId="{49FA1894-C82B-430A-AF90-010E784E7E8E}" type="presOf" srcId="{B152248B-E5F7-4DED-B8A8-D074E4834230}" destId="{4FFFB3D9-6B77-4FCA-84B1-944FA9BF9387}" srcOrd="1" destOrd="0" presId="urn:microsoft.com/office/officeart/2005/8/layout/orgChart1"/>
    <dgm:cxn modelId="{4C147894-479A-4082-9B8A-3408D52B4735}" type="presOf" srcId="{29F5DC0A-69EA-46AC-8464-E93A77C6515A}" destId="{F6772BCB-7884-45AC-A05A-D773296AA1A4}" srcOrd="1" destOrd="0" presId="urn:microsoft.com/office/officeart/2005/8/layout/orgChart1"/>
    <dgm:cxn modelId="{D8BABFA3-B46D-4722-8294-4D382C0DD9B9}" srcId="{6D64762F-6BE4-4C1A-BEE8-3B044DB302D3}" destId="{B152248B-E5F7-4DED-B8A8-D074E4834230}" srcOrd="2" destOrd="0" parTransId="{6DB037F7-8A6A-4C3D-94EF-A6EA3771B170}" sibTransId="{76D244B5-8ECA-4867-B18C-82BEE8AF075F}"/>
    <dgm:cxn modelId="{80AE10A4-B116-4012-AF56-61D809202DF5}" type="presOf" srcId="{AB09F47F-F57B-4C73-B9CA-219F42D777BA}" destId="{F9BF48C8-46CA-4864-9D45-F28F561B2624}" srcOrd="1" destOrd="0" presId="urn:microsoft.com/office/officeart/2005/8/layout/orgChart1"/>
    <dgm:cxn modelId="{FB9420A7-5A48-4B87-8B64-579B9C159727}" type="presOf" srcId="{B21FA35D-18A6-4BB7-B30A-1D3BAC5EE1ED}" destId="{C0B9E2A2-6777-48A9-9166-581CEDB740DD}" srcOrd="1" destOrd="0" presId="urn:microsoft.com/office/officeart/2005/8/layout/orgChart1"/>
    <dgm:cxn modelId="{96077BA7-623E-4207-9EBA-92FECE122A50}" type="presOf" srcId="{F7416BB5-0388-4865-B2CD-1AD44BBF2F20}" destId="{E5E57E5D-9390-4C76-9EDF-6730126142E9}" srcOrd="0" destOrd="0" presId="urn:microsoft.com/office/officeart/2005/8/layout/orgChart1"/>
    <dgm:cxn modelId="{557341AC-4F14-4F98-9070-9D88F091758B}" type="presOf" srcId="{AB09F47F-F57B-4C73-B9CA-219F42D777BA}" destId="{A04AA83D-3926-4747-A0E6-80AA178358C7}" srcOrd="0" destOrd="0" presId="urn:microsoft.com/office/officeart/2005/8/layout/orgChart1"/>
    <dgm:cxn modelId="{E294EAB4-04BA-49DA-98A9-AE44F8C0FF69}" type="presOf" srcId="{6AF26E69-AB21-49C6-994D-0A4EA7C667E5}" destId="{0037E639-7FF0-43C5-90D3-AD6F317BA2F8}" srcOrd="1" destOrd="0" presId="urn:microsoft.com/office/officeart/2005/8/layout/orgChart1"/>
    <dgm:cxn modelId="{4F69A7B6-AEEC-4370-8ED3-92606E55AD3B}" type="presOf" srcId="{6AF26E69-AB21-49C6-994D-0A4EA7C667E5}" destId="{1ADA4A50-4FB9-49BF-B16F-80D3BA9CC51A}" srcOrd="0" destOrd="0" presId="urn:microsoft.com/office/officeart/2005/8/layout/orgChart1"/>
    <dgm:cxn modelId="{864B76B8-4AF1-4BED-A247-9B271996174E}" type="presOf" srcId="{A26A6787-51E8-4EF5-9D66-55829E3DE862}" destId="{D48CD8D4-1BBC-4395-9763-A901500BB7CF}" srcOrd="0" destOrd="0" presId="urn:microsoft.com/office/officeart/2005/8/layout/orgChart1"/>
    <dgm:cxn modelId="{15EE1DBF-931D-4610-8472-557DD4D245EF}" srcId="{29F5DC0A-69EA-46AC-8464-E93A77C6515A}" destId="{A76C663E-E85D-4838-B22A-7177DDBBC586}" srcOrd="0" destOrd="0" parTransId="{B035E227-E0C1-410B-87EA-39C27C755D61}" sibTransId="{B75B7D30-7253-4132-9BA7-CBF1A43911F1}"/>
    <dgm:cxn modelId="{C876FFBF-FB98-4BEE-873A-37E58719F92D}" type="presOf" srcId="{A76C663E-E85D-4838-B22A-7177DDBBC586}" destId="{74E8BDE6-68FB-47D7-A603-7BBD8E531B20}" srcOrd="0" destOrd="0" presId="urn:microsoft.com/office/officeart/2005/8/layout/orgChart1"/>
    <dgm:cxn modelId="{F0D640C6-10CA-47CE-8D20-A0744FC4887B}" srcId="{29F5DC0A-69EA-46AC-8464-E93A77C6515A}" destId="{6AF26E69-AB21-49C6-994D-0A4EA7C667E5}" srcOrd="1" destOrd="0" parTransId="{F007AB5C-BCF4-4614-9E1A-720734A74F12}" sibTransId="{9FBC1EEB-5981-4CE1-ADB0-A7B6AF47FD36}"/>
    <dgm:cxn modelId="{C4BC4EC6-BE30-4735-992E-773354B4EA63}" srcId="{AB09F47F-F57B-4C73-B9CA-219F42D777BA}" destId="{29F5DC0A-69EA-46AC-8464-E93A77C6515A}" srcOrd="0" destOrd="0" parTransId="{64633E7A-6D09-45E0-B619-0BAA7B740792}" sibTransId="{8E5DC50C-9AE3-46F8-80D2-56580BF8AE25}"/>
    <dgm:cxn modelId="{DB9E6EC7-3C0F-49E8-ADC8-7EF22D06F44E}" type="presOf" srcId="{B035E227-E0C1-410B-87EA-39C27C755D61}" destId="{3F098751-5EA0-4FA6-AD5E-1C5AED0CDD9F}" srcOrd="0" destOrd="0" presId="urn:microsoft.com/office/officeart/2005/8/layout/orgChart1"/>
    <dgm:cxn modelId="{055102C8-4D9B-4881-9902-1548627BC6C9}" type="presOf" srcId="{6DB037F7-8A6A-4C3D-94EF-A6EA3771B170}" destId="{C4215CDB-D61F-4A0C-8941-02747C2BF88B}" srcOrd="0" destOrd="0" presId="urn:microsoft.com/office/officeart/2005/8/layout/orgChart1"/>
    <dgm:cxn modelId="{F1493DCB-99D5-4518-B1DE-E010EE499F45}" type="presOf" srcId="{FF147469-8E60-4069-AB95-ADF26B91A199}" destId="{BA148A56-3B43-4CD0-86C0-B046F3520E6B}" srcOrd="0" destOrd="0" presId="urn:microsoft.com/office/officeart/2005/8/layout/orgChart1"/>
    <dgm:cxn modelId="{11625BCC-58C8-40E5-9F73-9C45E3BD8236}" type="presOf" srcId="{B152248B-E5F7-4DED-B8A8-D074E4834230}" destId="{F31A5980-3348-43BC-8904-627A367FDE70}" srcOrd="0" destOrd="0" presId="urn:microsoft.com/office/officeart/2005/8/layout/orgChart1"/>
    <dgm:cxn modelId="{B881BBCF-005F-4B24-9762-B062F134C490}" srcId="{29F5DC0A-69EA-46AC-8464-E93A77C6515A}" destId="{A26A6787-51E8-4EF5-9D66-55829E3DE862}" srcOrd="2" destOrd="0" parTransId="{A1959C0A-4130-4125-B639-5DBFFD73793F}" sibTransId="{BA6E77A6-616E-41DB-9384-F932799346CE}"/>
    <dgm:cxn modelId="{1B6F97D2-FE74-4312-9912-637C2D1A20E0}" srcId="{6D64762F-6BE4-4C1A-BEE8-3B044DB302D3}" destId="{F7416BB5-0388-4865-B2CD-1AD44BBF2F20}" srcOrd="0" destOrd="0" parTransId="{3E41C0D2-B471-4F3E-88B8-194DF84CDFE7}" sibTransId="{10E6BF31-2326-4094-8325-0CAE08EB60CE}"/>
    <dgm:cxn modelId="{610128D3-100B-40D5-8A78-7FA323546235}" srcId="{AB09F47F-F57B-4C73-B9CA-219F42D777BA}" destId="{14430805-A824-4661-A58A-C93EEC30FB02}" srcOrd="1" destOrd="0" parTransId="{1F586A63-B8F1-42D4-AFD8-37908BDC428A}" sibTransId="{2EBD4F6A-87D5-4C6F-9F08-A6C68D007AE6}"/>
    <dgm:cxn modelId="{0704B8D9-D93A-40B0-9C17-D65CE61EC986}" type="presOf" srcId="{14430805-A824-4661-A58A-C93EEC30FB02}" destId="{385D6E0B-BE56-40DB-8377-6CAD1C80DFF4}" srcOrd="0" destOrd="0" presId="urn:microsoft.com/office/officeart/2005/8/layout/orgChart1"/>
    <dgm:cxn modelId="{8B1B85E5-3A6E-4660-9791-97743ECC3903}" type="presOf" srcId="{B7528624-0011-49A8-BCFA-05BA48FB1EFA}" destId="{8B420589-E0BC-4BB3-9450-532CBB530E29}" srcOrd="0" destOrd="0" presId="urn:microsoft.com/office/officeart/2005/8/layout/orgChart1"/>
    <dgm:cxn modelId="{57D1ACE6-AEA7-4029-B98D-EEBC672DE8E1}" type="presOf" srcId="{3D2D7C23-FF65-4002-BEDD-58CB17C16C17}" destId="{70DEF679-50F4-429D-BB5C-A7A9BEA76EEF}" srcOrd="0" destOrd="0" presId="urn:microsoft.com/office/officeart/2005/8/layout/orgChart1"/>
    <dgm:cxn modelId="{8D0869E7-071C-4DA6-A9DF-C3740EC48EAC}" type="presOf" srcId="{64633E7A-6D09-45E0-B619-0BAA7B740792}" destId="{1477DC47-6077-42E2-8F45-849F19AF7C76}" srcOrd="0" destOrd="0" presId="urn:microsoft.com/office/officeart/2005/8/layout/orgChart1"/>
    <dgm:cxn modelId="{CC8A8BED-999F-4BE1-BDF7-87CADE4EFD00}" type="presOf" srcId="{02DDC07C-83D1-42ED-B722-96EC516FB883}" destId="{60698983-9F6D-4022-B6C4-C7E2DE7A9EA0}" srcOrd="0" destOrd="0" presId="urn:microsoft.com/office/officeart/2005/8/layout/orgChart1"/>
    <dgm:cxn modelId="{9E5906EE-2ABD-47C5-B058-4043F9396569}" srcId="{02DDC07C-83D1-42ED-B722-96EC516FB883}" destId="{AB09F47F-F57B-4C73-B9CA-219F42D777BA}" srcOrd="0" destOrd="0" parTransId="{40D64ED5-B903-4F1D-8A2E-488BD987CC05}" sibTransId="{A008D0C7-0882-40AB-B79E-C212C4AC4AD3}"/>
    <dgm:cxn modelId="{36A1BDF3-8424-4DBE-98C7-D76AF9FE1629}" type="presOf" srcId="{1F586A63-B8F1-42D4-AFD8-37908BDC428A}" destId="{EAC9A6C6-5E7A-444A-A8AC-E8B931E65934}" srcOrd="0" destOrd="0" presId="urn:microsoft.com/office/officeart/2005/8/layout/orgChart1"/>
    <dgm:cxn modelId="{EEC1E3F3-692C-423A-A53A-7EEE47A2B635}" type="presOf" srcId="{29F5DC0A-69EA-46AC-8464-E93A77C6515A}" destId="{60A46EAB-B532-4153-89A6-65DE8E725B76}" srcOrd="0" destOrd="0" presId="urn:microsoft.com/office/officeart/2005/8/layout/orgChart1"/>
    <dgm:cxn modelId="{258C92F4-9178-4BDA-A53E-7DCDB6FF9572}" srcId="{14430805-A824-4661-A58A-C93EEC30FB02}" destId="{6A0E1CBB-4070-49A9-A4E8-2CECD74717AD}" srcOrd="0" destOrd="0" parTransId="{3D2D7C23-FF65-4002-BEDD-58CB17C16C17}" sibTransId="{A1707F94-F819-4FE2-9D81-B0B802F8E4C3}"/>
    <dgm:cxn modelId="{20E644F9-BD3A-4484-84E3-5C5FE31818CD}" type="presOf" srcId="{14430805-A824-4661-A58A-C93EEC30FB02}" destId="{A0DD6FD1-F4FA-4FB7-B7AE-4539C7E30BB7}" srcOrd="1" destOrd="0" presId="urn:microsoft.com/office/officeart/2005/8/layout/orgChart1"/>
    <dgm:cxn modelId="{C83B01C2-0FDD-45A0-B07C-87310D9DF436}" type="presParOf" srcId="{60698983-9F6D-4022-B6C4-C7E2DE7A9EA0}" destId="{F8712A84-127F-4AE4-AC62-985CAE8763A0}" srcOrd="0" destOrd="0" presId="urn:microsoft.com/office/officeart/2005/8/layout/orgChart1"/>
    <dgm:cxn modelId="{FBFC6185-8528-4E8B-8B03-089334C214B7}" type="presParOf" srcId="{F8712A84-127F-4AE4-AC62-985CAE8763A0}" destId="{67BB8DCF-D374-4D38-A711-DA927E49A3E2}" srcOrd="0" destOrd="0" presId="urn:microsoft.com/office/officeart/2005/8/layout/orgChart1"/>
    <dgm:cxn modelId="{40708AC3-AF5C-45CE-B277-9FDD98C22824}" type="presParOf" srcId="{67BB8DCF-D374-4D38-A711-DA927E49A3E2}" destId="{A04AA83D-3926-4747-A0E6-80AA178358C7}" srcOrd="0" destOrd="0" presId="urn:microsoft.com/office/officeart/2005/8/layout/orgChart1"/>
    <dgm:cxn modelId="{59F56846-D36F-41F7-96C3-6C3383F44E48}" type="presParOf" srcId="{67BB8DCF-D374-4D38-A711-DA927E49A3E2}" destId="{F9BF48C8-46CA-4864-9D45-F28F561B2624}" srcOrd="1" destOrd="0" presId="urn:microsoft.com/office/officeart/2005/8/layout/orgChart1"/>
    <dgm:cxn modelId="{A3C37108-9540-4843-BA3F-A26CF544F684}" type="presParOf" srcId="{F8712A84-127F-4AE4-AC62-985CAE8763A0}" destId="{E75D54CB-610F-49FE-B9B0-15E884B0F50A}" srcOrd="1" destOrd="0" presId="urn:microsoft.com/office/officeart/2005/8/layout/orgChart1"/>
    <dgm:cxn modelId="{7017A2D0-A773-4BB2-BA8C-E18F084D3216}" type="presParOf" srcId="{E75D54CB-610F-49FE-B9B0-15E884B0F50A}" destId="{1477DC47-6077-42E2-8F45-849F19AF7C76}" srcOrd="0" destOrd="0" presId="urn:microsoft.com/office/officeart/2005/8/layout/orgChart1"/>
    <dgm:cxn modelId="{B40511AB-6A29-4156-A1FF-16A8657342C4}" type="presParOf" srcId="{E75D54CB-610F-49FE-B9B0-15E884B0F50A}" destId="{104B51BC-5F6D-4EA1-B999-E8BD96607262}" srcOrd="1" destOrd="0" presId="urn:microsoft.com/office/officeart/2005/8/layout/orgChart1"/>
    <dgm:cxn modelId="{C0548C23-10A8-47E1-8C73-2A9E7CD19924}" type="presParOf" srcId="{104B51BC-5F6D-4EA1-B999-E8BD96607262}" destId="{1F1B1F4B-4903-4A14-9C18-2D461D52CF4D}" srcOrd="0" destOrd="0" presId="urn:microsoft.com/office/officeart/2005/8/layout/orgChart1"/>
    <dgm:cxn modelId="{B0C597B0-CE7A-4CD4-8D24-5AF62F65B132}" type="presParOf" srcId="{1F1B1F4B-4903-4A14-9C18-2D461D52CF4D}" destId="{60A46EAB-B532-4153-89A6-65DE8E725B76}" srcOrd="0" destOrd="0" presId="urn:microsoft.com/office/officeart/2005/8/layout/orgChart1"/>
    <dgm:cxn modelId="{AA01BE36-99C6-4404-A516-09EE366FA7DD}" type="presParOf" srcId="{1F1B1F4B-4903-4A14-9C18-2D461D52CF4D}" destId="{F6772BCB-7884-45AC-A05A-D773296AA1A4}" srcOrd="1" destOrd="0" presId="urn:microsoft.com/office/officeart/2005/8/layout/orgChart1"/>
    <dgm:cxn modelId="{26E59400-668F-41A3-AAD4-2856B9D5FC05}" type="presParOf" srcId="{104B51BC-5F6D-4EA1-B999-E8BD96607262}" destId="{D8E949C2-4443-4518-9A8A-C3C4C1DDC2C4}" srcOrd="1" destOrd="0" presId="urn:microsoft.com/office/officeart/2005/8/layout/orgChart1"/>
    <dgm:cxn modelId="{DBA2E6D5-C5A0-45BC-995D-1DB31F81F57E}" type="presParOf" srcId="{D8E949C2-4443-4518-9A8A-C3C4C1DDC2C4}" destId="{3F098751-5EA0-4FA6-AD5E-1C5AED0CDD9F}" srcOrd="0" destOrd="0" presId="urn:microsoft.com/office/officeart/2005/8/layout/orgChart1"/>
    <dgm:cxn modelId="{4FF34C70-6B9B-4FE3-B554-3F895E3F3E08}" type="presParOf" srcId="{D8E949C2-4443-4518-9A8A-C3C4C1DDC2C4}" destId="{8F1022F9-6942-4F7E-B495-5F7DEC41E64B}" srcOrd="1" destOrd="0" presId="urn:microsoft.com/office/officeart/2005/8/layout/orgChart1"/>
    <dgm:cxn modelId="{4BBCB185-6BC1-446C-8D7B-6D3D22CEB38E}" type="presParOf" srcId="{8F1022F9-6942-4F7E-B495-5F7DEC41E64B}" destId="{0EA877F5-7B8B-40C7-8F8A-1B665C7A3193}" srcOrd="0" destOrd="0" presId="urn:microsoft.com/office/officeart/2005/8/layout/orgChart1"/>
    <dgm:cxn modelId="{7D6779F5-813E-4DEA-A455-8CC7E9DC7F5B}" type="presParOf" srcId="{0EA877F5-7B8B-40C7-8F8A-1B665C7A3193}" destId="{74E8BDE6-68FB-47D7-A603-7BBD8E531B20}" srcOrd="0" destOrd="0" presId="urn:microsoft.com/office/officeart/2005/8/layout/orgChart1"/>
    <dgm:cxn modelId="{C07C68F8-31F4-4DDF-9343-EA48106D253A}" type="presParOf" srcId="{0EA877F5-7B8B-40C7-8F8A-1B665C7A3193}" destId="{F5F7DF73-52F9-4D6A-8C28-E3DED2B87BE1}" srcOrd="1" destOrd="0" presId="urn:microsoft.com/office/officeart/2005/8/layout/orgChart1"/>
    <dgm:cxn modelId="{E4A67ACD-0323-45CC-9744-CF135B02DBFA}" type="presParOf" srcId="{8F1022F9-6942-4F7E-B495-5F7DEC41E64B}" destId="{8B04D03D-AF0B-4084-B6C7-C924CF165BE6}" srcOrd="1" destOrd="0" presId="urn:microsoft.com/office/officeart/2005/8/layout/orgChart1"/>
    <dgm:cxn modelId="{84E62E5A-FD8B-4818-9D57-397619C88F1D}" type="presParOf" srcId="{8F1022F9-6942-4F7E-B495-5F7DEC41E64B}" destId="{7FA7D69A-A316-4134-B392-86A2A2A9925E}" srcOrd="2" destOrd="0" presId="urn:microsoft.com/office/officeart/2005/8/layout/orgChart1"/>
    <dgm:cxn modelId="{C2326FFC-07E7-4138-89E6-FA86A544F94D}" type="presParOf" srcId="{D8E949C2-4443-4518-9A8A-C3C4C1DDC2C4}" destId="{A83B93B6-1FAD-4EEC-B544-785E61E772A3}" srcOrd="2" destOrd="0" presId="urn:microsoft.com/office/officeart/2005/8/layout/orgChart1"/>
    <dgm:cxn modelId="{0A36AA10-6AEC-4CB4-94AF-EA008CF1BF02}" type="presParOf" srcId="{D8E949C2-4443-4518-9A8A-C3C4C1DDC2C4}" destId="{DAB8CF67-98B2-41E2-ABEF-528A2DBA6FEB}" srcOrd="3" destOrd="0" presId="urn:microsoft.com/office/officeart/2005/8/layout/orgChart1"/>
    <dgm:cxn modelId="{8CB2F816-63C5-4866-9E44-82ED52629963}" type="presParOf" srcId="{DAB8CF67-98B2-41E2-ABEF-528A2DBA6FEB}" destId="{C4D70BEE-1CB0-45D5-848D-F42DD761A6C4}" srcOrd="0" destOrd="0" presId="urn:microsoft.com/office/officeart/2005/8/layout/orgChart1"/>
    <dgm:cxn modelId="{EC5BB5C3-DA5C-4032-964B-2D80C6A225FF}" type="presParOf" srcId="{C4D70BEE-1CB0-45D5-848D-F42DD761A6C4}" destId="{1ADA4A50-4FB9-49BF-B16F-80D3BA9CC51A}" srcOrd="0" destOrd="0" presId="urn:microsoft.com/office/officeart/2005/8/layout/orgChart1"/>
    <dgm:cxn modelId="{CE032921-3880-4FC2-8F66-93A204F6558A}" type="presParOf" srcId="{C4D70BEE-1CB0-45D5-848D-F42DD761A6C4}" destId="{0037E639-7FF0-43C5-90D3-AD6F317BA2F8}" srcOrd="1" destOrd="0" presId="urn:microsoft.com/office/officeart/2005/8/layout/orgChart1"/>
    <dgm:cxn modelId="{9D2FE9B4-4840-42CA-924E-0248D785615D}" type="presParOf" srcId="{DAB8CF67-98B2-41E2-ABEF-528A2DBA6FEB}" destId="{46EAD927-1BB9-4E9B-A7E3-203F93FB3272}" srcOrd="1" destOrd="0" presId="urn:microsoft.com/office/officeart/2005/8/layout/orgChart1"/>
    <dgm:cxn modelId="{B04372C2-F135-49B3-9040-B49D154A0B23}" type="presParOf" srcId="{DAB8CF67-98B2-41E2-ABEF-528A2DBA6FEB}" destId="{891D8000-9637-404A-87A7-69DB9935B918}" srcOrd="2" destOrd="0" presId="urn:microsoft.com/office/officeart/2005/8/layout/orgChart1"/>
    <dgm:cxn modelId="{1C220122-79D5-45E5-9059-0EB53DB3D870}" type="presParOf" srcId="{D8E949C2-4443-4518-9A8A-C3C4C1DDC2C4}" destId="{60B44AB3-4E2F-4386-A1AD-8DF214AD928C}" srcOrd="4" destOrd="0" presId="urn:microsoft.com/office/officeart/2005/8/layout/orgChart1"/>
    <dgm:cxn modelId="{CDBF8E74-2F45-43D8-8593-24CE0C04C473}" type="presParOf" srcId="{D8E949C2-4443-4518-9A8A-C3C4C1DDC2C4}" destId="{5CFCAEF3-E510-4033-8E67-DB084EFF8238}" srcOrd="5" destOrd="0" presId="urn:microsoft.com/office/officeart/2005/8/layout/orgChart1"/>
    <dgm:cxn modelId="{4CEF4B0A-187C-4E50-B8CF-8912833C8FBB}" type="presParOf" srcId="{5CFCAEF3-E510-4033-8E67-DB084EFF8238}" destId="{A23F1EA9-7298-44A6-94E3-75F49DAAB55A}" srcOrd="0" destOrd="0" presId="urn:microsoft.com/office/officeart/2005/8/layout/orgChart1"/>
    <dgm:cxn modelId="{81C695D2-4D1D-443C-A599-AD193829BDD5}" type="presParOf" srcId="{A23F1EA9-7298-44A6-94E3-75F49DAAB55A}" destId="{D48CD8D4-1BBC-4395-9763-A901500BB7CF}" srcOrd="0" destOrd="0" presId="urn:microsoft.com/office/officeart/2005/8/layout/orgChart1"/>
    <dgm:cxn modelId="{0C72D8CF-0C39-4C64-99E3-4D079EE132A5}" type="presParOf" srcId="{A23F1EA9-7298-44A6-94E3-75F49DAAB55A}" destId="{68F82536-77BB-409D-9C8B-77AC394FE604}" srcOrd="1" destOrd="0" presId="urn:microsoft.com/office/officeart/2005/8/layout/orgChart1"/>
    <dgm:cxn modelId="{56C8DD6F-35A0-44D6-90F8-F0328ECC3B52}" type="presParOf" srcId="{5CFCAEF3-E510-4033-8E67-DB084EFF8238}" destId="{13A09CFF-FBB9-4AAF-8883-A9FC578894A9}" srcOrd="1" destOrd="0" presId="urn:microsoft.com/office/officeart/2005/8/layout/orgChart1"/>
    <dgm:cxn modelId="{BEB6F439-CE7B-43E1-9BB7-4928C8F01BF1}" type="presParOf" srcId="{5CFCAEF3-E510-4033-8E67-DB084EFF8238}" destId="{A76F9958-65D3-45E6-893E-FFFA97C6E55A}" srcOrd="2" destOrd="0" presId="urn:microsoft.com/office/officeart/2005/8/layout/orgChart1"/>
    <dgm:cxn modelId="{736C1F55-898D-49B4-885F-1289C33AEBB6}" type="presParOf" srcId="{104B51BC-5F6D-4EA1-B999-E8BD96607262}" destId="{EA9D150E-3177-4BE7-8D5B-63DD043B164A}" srcOrd="2" destOrd="0" presId="urn:microsoft.com/office/officeart/2005/8/layout/orgChart1"/>
    <dgm:cxn modelId="{84600E47-4164-47D0-8018-B897B6E2728D}" type="presParOf" srcId="{E75D54CB-610F-49FE-B9B0-15E884B0F50A}" destId="{EAC9A6C6-5E7A-444A-A8AC-E8B931E65934}" srcOrd="2" destOrd="0" presId="urn:microsoft.com/office/officeart/2005/8/layout/orgChart1"/>
    <dgm:cxn modelId="{1D3EE214-3C03-4A10-8084-C06D84E1318A}" type="presParOf" srcId="{E75D54CB-610F-49FE-B9B0-15E884B0F50A}" destId="{3E130027-C659-4C22-96B8-AA0D8EA2BD2F}" srcOrd="3" destOrd="0" presId="urn:microsoft.com/office/officeart/2005/8/layout/orgChart1"/>
    <dgm:cxn modelId="{F5B2EA4E-C7E1-4195-BED2-A17871A6F11A}" type="presParOf" srcId="{3E130027-C659-4C22-96B8-AA0D8EA2BD2F}" destId="{5B135552-E1AE-43EF-A861-88571331353D}" srcOrd="0" destOrd="0" presId="urn:microsoft.com/office/officeart/2005/8/layout/orgChart1"/>
    <dgm:cxn modelId="{3727AE1C-64C7-4462-BB8A-2912DD730D3E}" type="presParOf" srcId="{5B135552-E1AE-43EF-A861-88571331353D}" destId="{385D6E0B-BE56-40DB-8377-6CAD1C80DFF4}" srcOrd="0" destOrd="0" presId="urn:microsoft.com/office/officeart/2005/8/layout/orgChart1"/>
    <dgm:cxn modelId="{142B1F66-1D02-4195-BFB6-300A1C7C4163}" type="presParOf" srcId="{5B135552-E1AE-43EF-A861-88571331353D}" destId="{A0DD6FD1-F4FA-4FB7-B7AE-4539C7E30BB7}" srcOrd="1" destOrd="0" presId="urn:microsoft.com/office/officeart/2005/8/layout/orgChart1"/>
    <dgm:cxn modelId="{9384C4F7-5CC8-4E93-A82D-D247A158F941}" type="presParOf" srcId="{3E130027-C659-4C22-96B8-AA0D8EA2BD2F}" destId="{3CEE996A-0E60-4445-B6B7-302C1F2FBD24}" srcOrd="1" destOrd="0" presId="urn:microsoft.com/office/officeart/2005/8/layout/orgChart1"/>
    <dgm:cxn modelId="{9FC6E525-91DD-48C4-BD29-004AE28E5042}" type="presParOf" srcId="{3CEE996A-0E60-4445-B6B7-302C1F2FBD24}" destId="{70DEF679-50F4-429D-BB5C-A7A9BEA76EEF}" srcOrd="0" destOrd="0" presId="urn:microsoft.com/office/officeart/2005/8/layout/orgChart1"/>
    <dgm:cxn modelId="{11149C24-C9F7-4DF2-86E1-9D21F0C1CC81}" type="presParOf" srcId="{3CEE996A-0E60-4445-B6B7-302C1F2FBD24}" destId="{FD89FC4C-8D17-48E7-A67E-DB9DF2D9F2A5}" srcOrd="1" destOrd="0" presId="urn:microsoft.com/office/officeart/2005/8/layout/orgChart1"/>
    <dgm:cxn modelId="{6905D322-3B91-4D39-A3FF-71670F914510}" type="presParOf" srcId="{FD89FC4C-8D17-48E7-A67E-DB9DF2D9F2A5}" destId="{E71A9A2D-67C4-49B5-A951-093C31988816}" srcOrd="0" destOrd="0" presId="urn:microsoft.com/office/officeart/2005/8/layout/orgChart1"/>
    <dgm:cxn modelId="{974E93AA-9731-4BF4-A5B3-B7313668D131}" type="presParOf" srcId="{E71A9A2D-67C4-49B5-A951-093C31988816}" destId="{55849688-75DF-4739-AAF8-22B9AA5F7E41}" srcOrd="0" destOrd="0" presId="urn:microsoft.com/office/officeart/2005/8/layout/orgChart1"/>
    <dgm:cxn modelId="{083744C1-5111-495A-98C4-71CF9C7C35AF}" type="presParOf" srcId="{E71A9A2D-67C4-49B5-A951-093C31988816}" destId="{E5FB479C-3B71-486F-9755-0134DB2918AF}" srcOrd="1" destOrd="0" presId="urn:microsoft.com/office/officeart/2005/8/layout/orgChart1"/>
    <dgm:cxn modelId="{846A2788-B41D-4958-804E-13FEEE2D3837}" type="presParOf" srcId="{FD89FC4C-8D17-48E7-A67E-DB9DF2D9F2A5}" destId="{F97ECF3C-1B53-4CBD-A612-2F4E21008ED2}" srcOrd="1" destOrd="0" presId="urn:microsoft.com/office/officeart/2005/8/layout/orgChart1"/>
    <dgm:cxn modelId="{DDC5E7C4-C43F-4425-A901-086FD8B2D44C}" type="presParOf" srcId="{FD89FC4C-8D17-48E7-A67E-DB9DF2D9F2A5}" destId="{AFA3A27F-D175-4EF3-811E-AA3F01B0CF5C}" srcOrd="2" destOrd="0" presId="urn:microsoft.com/office/officeart/2005/8/layout/orgChart1"/>
    <dgm:cxn modelId="{8C39DB47-F030-425D-BDCA-C7796C23A643}" type="presParOf" srcId="{3CEE996A-0E60-4445-B6B7-302C1F2FBD24}" destId="{1AEF7772-CB56-434E-86CC-7CFEC508E8DF}" srcOrd="2" destOrd="0" presId="urn:microsoft.com/office/officeart/2005/8/layout/orgChart1"/>
    <dgm:cxn modelId="{5BA1926D-87A3-44D6-B218-6FD9829B3521}" type="presParOf" srcId="{3CEE996A-0E60-4445-B6B7-302C1F2FBD24}" destId="{28C4A1C9-D65B-4D2C-A8DC-2DE57DCCB7E7}" srcOrd="3" destOrd="0" presId="urn:microsoft.com/office/officeart/2005/8/layout/orgChart1"/>
    <dgm:cxn modelId="{B2C022FE-576F-4FE5-8B81-9E056A14AA76}" type="presParOf" srcId="{28C4A1C9-D65B-4D2C-A8DC-2DE57DCCB7E7}" destId="{4D11A1F1-16F3-4AF5-8793-C2A69EC56FB0}" srcOrd="0" destOrd="0" presId="urn:microsoft.com/office/officeart/2005/8/layout/orgChart1"/>
    <dgm:cxn modelId="{882C2CEA-FD3E-425E-A837-61B5498D5D07}" type="presParOf" srcId="{4D11A1F1-16F3-4AF5-8793-C2A69EC56FB0}" destId="{BA148A56-3B43-4CD0-86C0-B046F3520E6B}" srcOrd="0" destOrd="0" presId="urn:microsoft.com/office/officeart/2005/8/layout/orgChart1"/>
    <dgm:cxn modelId="{B99ACDED-E46B-4E6C-B43D-86B62EE58D6D}" type="presParOf" srcId="{4D11A1F1-16F3-4AF5-8793-C2A69EC56FB0}" destId="{8212598E-0A79-4B3C-A688-7178A1C53613}" srcOrd="1" destOrd="0" presId="urn:microsoft.com/office/officeart/2005/8/layout/orgChart1"/>
    <dgm:cxn modelId="{C28C6436-DE87-4EFB-90E9-797F5FA702E3}" type="presParOf" srcId="{28C4A1C9-D65B-4D2C-A8DC-2DE57DCCB7E7}" destId="{1C27E2BB-B46C-4280-9BF3-62095D37B8AE}" srcOrd="1" destOrd="0" presId="urn:microsoft.com/office/officeart/2005/8/layout/orgChart1"/>
    <dgm:cxn modelId="{1D216B01-094B-43B0-B091-E6F9A1479324}" type="presParOf" srcId="{28C4A1C9-D65B-4D2C-A8DC-2DE57DCCB7E7}" destId="{79D1E359-6587-4644-92C3-D27EF418D85F}" srcOrd="2" destOrd="0" presId="urn:microsoft.com/office/officeart/2005/8/layout/orgChart1"/>
    <dgm:cxn modelId="{E6421649-8D62-46FA-9FBF-2A97691A8457}" type="presParOf" srcId="{3E130027-C659-4C22-96B8-AA0D8EA2BD2F}" destId="{35B43027-AE2B-44D9-9D71-DF9DDDBD6554}" srcOrd="2" destOrd="0" presId="urn:microsoft.com/office/officeart/2005/8/layout/orgChart1"/>
    <dgm:cxn modelId="{8EC40399-ACD5-443C-81C3-9364E7615489}" type="presParOf" srcId="{E75D54CB-610F-49FE-B9B0-15E884B0F50A}" destId="{36D06D2D-D55C-4115-87AC-6072AFCE3E30}" srcOrd="4" destOrd="0" presId="urn:microsoft.com/office/officeart/2005/8/layout/orgChart1"/>
    <dgm:cxn modelId="{8D7E53F3-E066-4C13-9C04-0F120AFE274F}" type="presParOf" srcId="{E75D54CB-610F-49FE-B9B0-15E884B0F50A}" destId="{4C59DFB3-3074-40B6-9074-0EE6A728D369}" srcOrd="5" destOrd="0" presId="urn:microsoft.com/office/officeart/2005/8/layout/orgChart1"/>
    <dgm:cxn modelId="{A0B9479E-E12F-446A-9A39-0D702F828807}" type="presParOf" srcId="{4C59DFB3-3074-40B6-9074-0EE6A728D369}" destId="{3F40D0AF-6A4B-4075-836F-2282B798A744}" srcOrd="0" destOrd="0" presId="urn:microsoft.com/office/officeart/2005/8/layout/orgChart1"/>
    <dgm:cxn modelId="{6B668BE0-1FCD-46AD-A965-A76357D79B8A}" type="presParOf" srcId="{3F40D0AF-6A4B-4075-836F-2282B798A744}" destId="{FD116A32-6FAD-4469-BB0F-E2F43635B21A}" srcOrd="0" destOrd="0" presId="urn:microsoft.com/office/officeart/2005/8/layout/orgChart1"/>
    <dgm:cxn modelId="{6854F5FB-A8EC-4586-842D-2437D5AC0121}" type="presParOf" srcId="{3F40D0AF-6A4B-4075-836F-2282B798A744}" destId="{F8E9F58F-FA54-49EB-B2A6-0420ADFB5E71}" srcOrd="1" destOrd="0" presId="urn:microsoft.com/office/officeart/2005/8/layout/orgChart1"/>
    <dgm:cxn modelId="{31BC2706-F2A7-47DE-835D-390AB72196A1}" type="presParOf" srcId="{4C59DFB3-3074-40B6-9074-0EE6A728D369}" destId="{15EC2808-BCCA-48E8-A9B0-11EDC03210DD}" srcOrd="1" destOrd="0" presId="urn:microsoft.com/office/officeart/2005/8/layout/orgChart1"/>
    <dgm:cxn modelId="{511A942D-965B-4FBB-8080-BA70301F13A3}" type="presParOf" srcId="{15EC2808-BCCA-48E8-A9B0-11EDC03210DD}" destId="{F8A527BA-4ED2-4256-8A87-25A2DBA71950}" srcOrd="0" destOrd="0" presId="urn:microsoft.com/office/officeart/2005/8/layout/orgChart1"/>
    <dgm:cxn modelId="{6CEA6C25-367C-4B5F-8988-10D4D14A7958}" type="presParOf" srcId="{15EC2808-BCCA-48E8-A9B0-11EDC03210DD}" destId="{C0B9ED86-37ED-4663-A1E6-2CD2EAA54114}" srcOrd="1" destOrd="0" presId="urn:microsoft.com/office/officeart/2005/8/layout/orgChart1"/>
    <dgm:cxn modelId="{835E958E-72C9-45FD-AA68-A6A01043345C}" type="presParOf" srcId="{C0B9ED86-37ED-4663-A1E6-2CD2EAA54114}" destId="{C75E6A31-F643-455C-8DE6-980A515E1708}" srcOrd="0" destOrd="0" presId="urn:microsoft.com/office/officeart/2005/8/layout/orgChart1"/>
    <dgm:cxn modelId="{34619477-6AED-49BC-AF15-4B16C71ACFD6}" type="presParOf" srcId="{C75E6A31-F643-455C-8DE6-980A515E1708}" destId="{E5E57E5D-9390-4C76-9EDF-6730126142E9}" srcOrd="0" destOrd="0" presId="urn:microsoft.com/office/officeart/2005/8/layout/orgChart1"/>
    <dgm:cxn modelId="{2AAA0CC5-948F-49AE-BC7A-FCCF59AA1BE9}" type="presParOf" srcId="{C75E6A31-F643-455C-8DE6-980A515E1708}" destId="{75143FCD-D2FA-4CF2-96E3-B6871E5D2574}" srcOrd="1" destOrd="0" presId="urn:microsoft.com/office/officeart/2005/8/layout/orgChart1"/>
    <dgm:cxn modelId="{9F6F8D7B-A1F8-4ADE-BC36-1149FEFF9E7F}" type="presParOf" srcId="{C0B9ED86-37ED-4663-A1E6-2CD2EAA54114}" destId="{78019C4E-8B84-4EB8-8D7B-A0758CE4B933}" srcOrd="1" destOrd="0" presId="urn:microsoft.com/office/officeart/2005/8/layout/orgChart1"/>
    <dgm:cxn modelId="{ABE2EF13-AFCE-4325-9443-1AB16F40D37D}" type="presParOf" srcId="{C0B9ED86-37ED-4663-A1E6-2CD2EAA54114}" destId="{2CD5938F-914B-4644-B9C1-773E5322A8BE}" srcOrd="2" destOrd="0" presId="urn:microsoft.com/office/officeart/2005/8/layout/orgChart1"/>
    <dgm:cxn modelId="{D9DEA821-EF31-4FCD-A576-4A42A723E03A}" type="presParOf" srcId="{15EC2808-BCCA-48E8-A9B0-11EDC03210DD}" destId="{8B420589-E0BC-4BB3-9450-532CBB530E29}" srcOrd="2" destOrd="0" presId="urn:microsoft.com/office/officeart/2005/8/layout/orgChart1"/>
    <dgm:cxn modelId="{A5E8031B-5A0F-45F2-89D1-6FD015888B1A}" type="presParOf" srcId="{15EC2808-BCCA-48E8-A9B0-11EDC03210DD}" destId="{1886805A-87AA-4BBB-9ACF-4B66C508E472}" srcOrd="3" destOrd="0" presId="urn:microsoft.com/office/officeart/2005/8/layout/orgChart1"/>
    <dgm:cxn modelId="{70D3AF61-A052-48EC-8ADD-73AEECD4C2C3}" type="presParOf" srcId="{1886805A-87AA-4BBB-9ACF-4B66C508E472}" destId="{F0637BAE-6C9E-494B-BFD6-A2845DE900F6}" srcOrd="0" destOrd="0" presId="urn:microsoft.com/office/officeart/2005/8/layout/orgChart1"/>
    <dgm:cxn modelId="{2655A568-B295-47A7-B88D-238EA0566B2D}" type="presParOf" srcId="{F0637BAE-6C9E-494B-BFD6-A2845DE900F6}" destId="{7922B134-227B-4369-8B06-00D823EFA416}" srcOrd="0" destOrd="0" presId="urn:microsoft.com/office/officeart/2005/8/layout/orgChart1"/>
    <dgm:cxn modelId="{8850BEA4-EF50-4B0B-B93B-5F2915EFB6F6}" type="presParOf" srcId="{F0637BAE-6C9E-494B-BFD6-A2845DE900F6}" destId="{F51B2DBF-B4C6-441C-A74E-68DF7B56E471}" srcOrd="1" destOrd="0" presId="urn:microsoft.com/office/officeart/2005/8/layout/orgChart1"/>
    <dgm:cxn modelId="{1A328477-B85F-408C-B75C-54B25C2849F2}" type="presParOf" srcId="{1886805A-87AA-4BBB-9ACF-4B66C508E472}" destId="{232B83ED-949A-4D69-B95E-7863F37E6575}" srcOrd="1" destOrd="0" presId="urn:microsoft.com/office/officeart/2005/8/layout/orgChart1"/>
    <dgm:cxn modelId="{CB98BD7A-8E66-42AB-A557-BE0B0C61EFDF}" type="presParOf" srcId="{1886805A-87AA-4BBB-9ACF-4B66C508E472}" destId="{D874CA85-0161-4BA1-B8C3-0886B05CD90F}" srcOrd="2" destOrd="0" presId="urn:microsoft.com/office/officeart/2005/8/layout/orgChart1"/>
    <dgm:cxn modelId="{5B7706EE-FCF6-466E-A6DE-17F23ED5E9E6}" type="presParOf" srcId="{15EC2808-BCCA-48E8-A9B0-11EDC03210DD}" destId="{C4215CDB-D61F-4A0C-8941-02747C2BF88B}" srcOrd="4" destOrd="0" presId="urn:microsoft.com/office/officeart/2005/8/layout/orgChart1"/>
    <dgm:cxn modelId="{22B21925-1BA5-4369-93C7-B6A34742A707}" type="presParOf" srcId="{15EC2808-BCCA-48E8-A9B0-11EDC03210DD}" destId="{E94C6E87-BA44-4538-8B0B-54FED647CADB}" srcOrd="5" destOrd="0" presId="urn:microsoft.com/office/officeart/2005/8/layout/orgChart1"/>
    <dgm:cxn modelId="{6731D5BB-20E1-47C0-BB6E-369116586EF9}" type="presParOf" srcId="{E94C6E87-BA44-4538-8B0B-54FED647CADB}" destId="{5134D0DB-32D0-444F-BBFA-52411D02A87A}" srcOrd="0" destOrd="0" presId="urn:microsoft.com/office/officeart/2005/8/layout/orgChart1"/>
    <dgm:cxn modelId="{BBAF6190-6F77-4368-B1E3-5A47D44ECC4C}" type="presParOf" srcId="{5134D0DB-32D0-444F-BBFA-52411D02A87A}" destId="{F31A5980-3348-43BC-8904-627A367FDE70}" srcOrd="0" destOrd="0" presId="urn:microsoft.com/office/officeart/2005/8/layout/orgChart1"/>
    <dgm:cxn modelId="{02F8905F-2795-4A46-84DC-E817F60BE1D1}" type="presParOf" srcId="{5134D0DB-32D0-444F-BBFA-52411D02A87A}" destId="{4FFFB3D9-6B77-4FCA-84B1-944FA9BF9387}" srcOrd="1" destOrd="0" presId="urn:microsoft.com/office/officeart/2005/8/layout/orgChart1"/>
    <dgm:cxn modelId="{88221507-10F9-4277-9194-00C081DC4B82}" type="presParOf" srcId="{E94C6E87-BA44-4538-8B0B-54FED647CADB}" destId="{3D4874E4-55A4-465E-9A72-D8690EBB91A5}" srcOrd="1" destOrd="0" presId="urn:microsoft.com/office/officeart/2005/8/layout/orgChart1"/>
    <dgm:cxn modelId="{F9AD2750-C2C0-4F8D-93D4-28C2115E1FE7}" type="presParOf" srcId="{E94C6E87-BA44-4538-8B0B-54FED647CADB}" destId="{AD4AF81A-2F3B-4483-8D9B-2A3942A90351}" srcOrd="2" destOrd="0" presId="urn:microsoft.com/office/officeart/2005/8/layout/orgChart1"/>
    <dgm:cxn modelId="{A97C9FB0-D469-4303-8F51-DDE756215E0E}" type="presParOf" srcId="{15EC2808-BCCA-48E8-A9B0-11EDC03210DD}" destId="{E8DF11BE-456B-49E4-85B0-E314E463632A}" srcOrd="6" destOrd="0" presId="urn:microsoft.com/office/officeart/2005/8/layout/orgChart1"/>
    <dgm:cxn modelId="{5028606D-B3CC-44AA-B4FD-2F9B2FA04F46}" type="presParOf" srcId="{15EC2808-BCCA-48E8-A9B0-11EDC03210DD}" destId="{4AD8E9C3-B550-4B54-A116-4B683752BA70}" srcOrd="7" destOrd="0" presId="urn:microsoft.com/office/officeart/2005/8/layout/orgChart1"/>
    <dgm:cxn modelId="{7692ADC0-D3CB-4609-9A4D-DAB066754DCF}" type="presParOf" srcId="{4AD8E9C3-B550-4B54-A116-4B683752BA70}" destId="{ECBFEA06-8690-4B34-8139-620ED8E457C5}" srcOrd="0" destOrd="0" presId="urn:microsoft.com/office/officeart/2005/8/layout/orgChart1"/>
    <dgm:cxn modelId="{66136000-CB8B-4930-A501-930A7D6EA231}" type="presParOf" srcId="{ECBFEA06-8690-4B34-8139-620ED8E457C5}" destId="{29F87972-F730-4EFF-8C49-BFE78D6F6E05}" srcOrd="0" destOrd="0" presId="urn:microsoft.com/office/officeart/2005/8/layout/orgChart1"/>
    <dgm:cxn modelId="{E5B0947E-D11A-4386-A6F8-5044334093BD}" type="presParOf" srcId="{ECBFEA06-8690-4B34-8139-620ED8E457C5}" destId="{C0B9E2A2-6777-48A9-9166-581CEDB740DD}" srcOrd="1" destOrd="0" presId="urn:microsoft.com/office/officeart/2005/8/layout/orgChart1"/>
    <dgm:cxn modelId="{392F0300-EA37-4E48-96C5-7D25EDBEEA55}" type="presParOf" srcId="{4AD8E9C3-B550-4B54-A116-4B683752BA70}" destId="{21774C30-928B-482F-9108-BA2F8C3A643F}" srcOrd="1" destOrd="0" presId="urn:microsoft.com/office/officeart/2005/8/layout/orgChart1"/>
    <dgm:cxn modelId="{90AC299B-5DC3-4841-ACD0-A68E11B7DEBF}" type="presParOf" srcId="{4AD8E9C3-B550-4B54-A116-4B683752BA70}" destId="{1C8CAFA4-D837-424B-9AF0-A1560CD77EA6}" srcOrd="2" destOrd="0" presId="urn:microsoft.com/office/officeart/2005/8/layout/orgChart1"/>
    <dgm:cxn modelId="{B260819B-E733-4D83-B2BD-BFE1DE089BBF}" type="presParOf" srcId="{4C59DFB3-3074-40B6-9074-0EE6A728D369}" destId="{E5116588-B137-4FFC-B948-3819734C94EC}" srcOrd="2" destOrd="0" presId="urn:microsoft.com/office/officeart/2005/8/layout/orgChart1"/>
    <dgm:cxn modelId="{DE86DF98-B3B6-4621-8BE1-26128A9C30CB}" type="presParOf" srcId="{F8712A84-127F-4AE4-AC62-985CAE8763A0}" destId="{167E13E7-CE65-4153-9EC3-2BE629BCF944}" srcOrd="2" destOrd="0" presId="urn:microsoft.com/office/officeart/2005/8/layout/orgChart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5EC8C7-81AD-4F2E-BD4D-AD5FC6FE4C9A}"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73FFC882-4E11-4926-9A25-6B80F3F728BB}">
      <dgm:prSet custT="1"/>
      <dgm:spPr>
        <a:solidFill>
          <a:srgbClr val="002060">
            <a:alpha val="90000"/>
          </a:srgbClr>
        </a:solidFill>
      </dgm:spPr>
      <dgm:t>
        <a:bodyPr/>
        <a:lstStyle/>
        <a:p>
          <a:pPr rtl="0"/>
          <a:r>
            <a:rPr lang="en-US" sz="1600" b="1" baseline="0">
              <a:solidFill>
                <a:schemeClr val="tx1"/>
              </a:solidFill>
              <a:latin typeface="Calibri" panose="020F0502020204030204" pitchFamily="34" charset="0"/>
              <a:cs typeface="Calibri" panose="020F0502020204030204" pitchFamily="34" charset="0"/>
            </a:rPr>
            <a:t>Acquisition &amp; Disposition of Real Property</a:t>
          </a:r>
          <a:endParaRPr lang="en-US" sz="1600">
            <a:solidFill>
              <a:schemeClr val="tx1"/>
            </a:solidFill>
            <a:latin typeface="Calibri" panose="020F0502020204030204" pitchFamily="34" charset="0"/>
            <a:cs typeface="Calibri" panose="020F0502020204030204" pitchFamily="34" charset="0"/>
          </a:endParaRPr>
        </a:p>
      </dgm:t>
    </dgm:pt>
    <dgm:pt modelId="{EB9AB885-EABC-451B-9B4D-3ABFBA68A5A8}" type="parTrans" cxnId="{6F765B99-E942-4A4C-942C-1A3D68B3EF34}">
      <dgm:prSet/>
      <dgm:spPr/>
      <dgm:t>
        <a:bodyPr/>
        <a:lstStyle/>
        <a:p>
          <a:endParaRPr lang="en-US"/>
        </a:p>
      </dgm:t>
    </dgm:pt>
    <dgm:pt modelId="{B9CB4863-05A1-49A7-B81D-2CC90EBC7B35}" type="sibTrans" cxnId="{6F765B99-E942-4A4C-942C-1A3D68B3EF34}">
      <dgm:prSet/>
      <dgm:spPr/>
      <dgm:t>
        <a:bodyPr/>
        <a:lstStyle/>
        <a:p>
          <a:endParaRPr lang="en-US"/>
        </a:p>
      </dgm:t>
    </dgm:pt>
    <dgm:pt modelId="{CFBAD887-E762-417B-9FA9-7E0A315A4A5B}">
      <dgm:prSet custT="1"/>
      <dgm:spPr>
        <a:solidFill>
          <a:srgbClr val="002060">
            <a:alpha val="90000"/>
          </a:srgbClr>
        </a:solidFill>
      </dgm:spPr>
      <dgm:t>
        <a:bodyPr/>
        <a:lstStyle/>
        <a:p>
          <a:pPr rtl="0"/>
          <a:r>
            <a:rPr lang="en-US" sz="1600" b="1">
              <a:solidFill>
                <a:schemeClr val="tx1"/>
              </a:solidFill>
              <a:latin typeface="Calibri" panose="020F0502020204030204" pitchFamily="34" charset="0"/>
              <a:cs typeface="Calibri" panose="020F0502020204030204" pitchFamily="34" charset="0"/>
            </a:rPr>
            <a:t>Relocation &amp; Demolition</a:t>
          </a:r>
          <a:endParaRPr lang="en-US" sz="1600">
            <a:solidFill>
              <a:schemeClr val="tx1"/>
            </a:solidFill>
            <a:latin typeface="Calibri" panose="020F0502020204030204" pitchFamily="34" charset="0"/>
            <a:cs typeface="Calibri" panose="020F0502020204030204" pitchFamily="34" charset="0"/>
          </a:endParaRPr>
        </a:p>
      </dgm:t>
    </dgm:pt>
    <dgm:pt modelId="{DBFEF1BD-A77D-446B-8445-E52BBA6D9B26}" type="parTrans" cxnId="{2BF03AB4-2C52-4E25-855D-B5CDC52F08F9}">
      <dgm:prSet/>
      <dgm:spPr/>
      <dgm:t>
        <a:bodyPr/>
        <a:lstStyle/>
        <a:p>
          <a:endParaRPr lang="en-US"/>
        </a:p>
      </dgm:t>
    </dgm:pt>
    <dgm:pt modelId="{95867FA0-EBB5-457F-A0BE-93B3579F53D1}" type="sibTrans" cxnId="{2BF03AB4-2C52-4E25-855D-B5CDC52F08F9}">
      <dgm:prSet/>
      <dgm:spPr/>
      <dgm:t>
        <a:bodyPr/>
        <a:lstStyle/>
        <a:p>
          <a:endParaRPr lang="en-US"/>
        </a:p>
      </dgm:t>
    </dgm:pt>
    <dgm:pt modelId="{A3C6E83F-6A34-4C7E-A5CD-910D7E5393A9}">
      <dgm:prSet custT="1"/>
      <dgm:spPr>
        <a:solidFill>
          <a:srgbClr val="002060">
            <a:alpha val="90000"/>
          </a:srgbClr>
        </a:solidFill>
      </dgm:spPr>
      <dgm:t>
        <a:bodyPr/>
        <a:lstStyle/>
        <a:p>
          <a:pPr rtl="0"/>
          <a:r>
            <a:rPr lang="en-US" sz="1600" b="1" baseline="0">
              <a:solidFill>
                <a:schemeClr val="tx1"/>
              </a:solidFill>
              <a:latin typeface="Calibri" panose="020F0502020204030204" pitchFamily="34" charset="0"/>
              <a:cs typeface="Calibri" panose="020F0502020204030204" pitchFamily="34" charset="0"/>
            </a:rPr>
            <a:t>Rehabilitation of Residential &amp; Non-residential Structures</a:t>
          </a:r>
          <a:endParaRPr lang="en-US" sz="1600">
            <a:solidFill>
              <a:schemeClr val="tx1"/>
            </a:solidFill>
            <a:latin typeface="Calibri" panose="020F0502020204030204" pitchFamily="34" charset="0"/>
            <a:cs typeface="Calibri" panose="020F0502020204030204" pitchFamily="34" charset="0"/>
          </a:endParaRPr>
        </a:p>
      </dgm:t>
    </dgm:pt>
    <dgm:pt modelId="{1B102FA0-BE83-4B66-B4FC-0A8680650C2A}" type="parTrans" cxnId="{7BA94188-F1C6-44FE-8DB9-B75391436EB9}">
      <dgm:prSet/>
      <dgm:spPr/>
      <dgm:t>
        <a:bodyPr/>
        <a:lstStyle/>
        <a:p>
          <a:endParaRPr lang="en-US"/>
        </a:p>
      </dgm:t>
    </dgm:pt>
    <dgm:pt modelId="{6C94799D-B74D-465E-8EE5-B1BBD4C07846}" type="sibTrans" cxnId="{7BA94188-F1C6-44FE-8DB9-B75391436EB9}">
      <dgm:prSet/>
      <dgm:spPr/>
      <dgm:t>
        <a:bodyPr/>
        <a:lstStyle/>
        <a:p>
          <a:endParaRPr lang="en-US"/>
        </a:p>
      </dgm:t>
    </dgm:pt>
    <dgm:pt modelId="{1E90C25B-3D9C-43A3-A937-43C2DD9AC33D}">
      <dgm:prSet custT="1"/>
      <dgm:spPr>
        <a:solidFill>
          <a:srgbClr val="002060">
            <a:alpha val="90000"/>
          </a:srgbClr>
        </a:solidFill>
      </dgm:spPr>
      <dgm:t>
        <a:bodyPr/>
        <a:lstStyle/>
        <a:p>
          <a:pPr rtl="0"/>
          <a:r>
            <a:rPr lang="en-US" sz="1600" b="1" baseline="0">
              <a:solidFill>
                <a:schemeClr val="tx1"/>
              </a:solidFill>
              <a:latin typeface="Calibri" panose="020F0502020204030204" pitchFamily="34" charset="0"/>
              <a:cs typeface="Calibri" panose="020F0502020204030204" pitchFamily="34" charset="0"/>
            </a:rPr>
            <a:t>Construction of Public Facilities &amp; Improvements</a:t>
          </a:r>
          <a:endParaRPr lang="en-US" sz="1600">
            <a:solidFill>
              <a:schemeClr val="tx1"/>
            </a:solidFill>
            <a:latin typeface="Calibri" panose="020F0502020204030204" pitchFamily="34" charset="0"/>
            <a:cs typeface="Calibri" panose="020F0502020204030204" pitchFamily="34" charset="0"/>
          </a:endParaRPr>
        </a:p>
      </dgm:t>
    </dgm:pt>
    <dgm:pt modelId="{65A68C8A-41B4-4E25-8226-F7282783D392}" type="parTrans" cxnId="{D61818C4-C651-4E6A-9274-063ED30EBB1B}">
      <dgm:prSet/>
      <dgm:spPr/>
      <dgm:t>
        <a:bodyPr/>
        <a:lstStyle/>
        <a:p>
          <a:endParaRPr lang="en-US"/>
        </a:p>
      </dgm:t>
    </dgm:pt>
    <dgm:pt modelId="{554BAB20-DBDE-46DF-A45F-D70AF4A262F7}" type="sibTrans" cxnId="{D61818C4-C651-4E6A-9274-063ED30EBB1B}">
      <dgm:prSet/>
      <dgm:spPr/>
      <dgm:t>
        <a:bodyPr/>
        <a:lstStyle/>
        <a:p>
          <a:endParaRPr lang="en-US"/>
        </a:p>
      </dgm:t>
    </dgm:pt>
    <dgm:pt modelId="{4571EE35-FB7B-4DC0-A042-82E8CA9CC185}">
      <dgm:prSet custT="1"/>
      <dgm:spPr>
        <a:solidFill>
          <a:srgbClr val="002060">
            <a:alpha val="90000"/>
          </a:srgbClr>
        </a:solidFill>
      </dgm:spPr>
      <dgm:t>
        <a:bodyPr/>
        <a:lstStyle/>
        <a:p>
          <a:pPr rtl="0"/>
          <a:r>
            <a:rPr lang="en-US" sz="1600" b="1" baseline="0">
              <a:solidFill>
                <a:schemeClr val="tx1"/>
              </a:solidFill>
              <a:latin typeface="Calibri" panose="020F0502020204030204" pitchFamily="34" charset="0"/>
              <a:cs typeface="Calibri" panose="020F0502020204030204" pitchFamily="34" charset="0"/>
            </a:rPr>
            <a:t>Removal of Architectural Barriers</a:t>
          </a:r>
          <a:endParaRPr lang="en-US" sz="1600">
            <a:solidFill>
              <a:schemeClr val="tx1"/>
            </a:solidFill>
            <a:latin typeface="Calibri" panose="020F0502020204030204" pitchFamily="34" charset="0"/>
            <a:cs typeface="Calibri" panose="020F0502020204030204" pitchFamily="34" charset="0"/>
          </a:endParaRPr>
        </a:p>
      </dgm:t>
    </dgm:pt>
    <dgm:pt modelId="{3888B27F-B29F-419F-BCA5-62B596EFB940}" type="parTrans" cxnId="{95D00121-12F6-44E6-BDC4-0B5265019127}">
      <dgm:prSet/>
      <dgm:spPr/>
      <dgm:t>
        <a:bodyPr/>
        <a:lstStyle/>
        <a:p>
          <a:endParaRPr lang="en-US"/>
        </a:p>
      </dgm:t>
    </dgm:pt>
    <dgm:pt modelId="{414525BA-D760-48F5-AE03-9788E3CD0442}" type="sibTrans" cxnId="{95D00121-12F6-44E6-BDC4-0B5265019127}">
      <dgm:prSet/>
      <dgm:spPr/>
      <dgm:t>
        <a:bodyPr/>
        <a:lstStyle/>
        <a:p>
          <a:endParaRPr lang="en-US"/>
        </a:p>
      </dgm:t>
    </dgm:pt>
    <dgm:pt modelId="{F600926F-B794-4F42-A339-1C0D94041B7B}">
      <dgm:prSet custT="1"/>
      <dgm:spPr>
        <a:solidFill>
          <a:srgbClr val="002060">
            <a:alpha val="90000"/>
          </a:srgbClr>
        </a:solidFill>
      </dgm:spPr>
      <dgm:t>
        <a:bodyPr/>
        <a:lstStyle/>
        <a:p>
          <a:pPr rtl="0"/>
          <a:r>
            <a:rPr lang="en-US" sz="1600" b="1">
              <a:solidFill>
                <a:schemeClr val="tx1"/>
              </a:solidFill>
              <a:latin typeface="Calibri" panose="020F0502020204030204" pitchFamily="34" charset="0"/>
              <a:cs typeface="Calibri" panose="020F0502020204030204" pitchFamily="34" charset="0"/>
            </a:rPr>
            <a:t>Activities relating to Energy Conservation and Renewable Energy Resources</a:t>
          </a:r>
          <a:endParaRPr lang="en-US" sz="1600">
            <a:solidFill>
              <a:schemeClr val="tx1"/>
            </a:solidFill>
            <a:latin typeface="Calibri" panose="020F0502020204030204" pitchFamily="34" charset="0"/>
            <a:cs typeface="Calibri" panose="020F0502020204030204" pitchFamily="34" charset="0"/>
          </a:endParaRPr>
        </a:p>
      </dgm:t>
    </dgm:pt>
    <dgm:pt modelId="{7D97164E-2907-4A2F-AA6B-44C8AD891A57}" type="parTrans" cxnId="{39696FCD-6789-4A2E-99F0-F1539BC98510}">
      <dgm:prSet/>
      <dgm:spPr/>
      <dgm:t>
        <a:bodyPr/>
        <a:lstStyle/>
        <a:p>
          <a:endParaRPr lang="en-US"/>
        </a:p>
      </dgm:t>
    </dgm:pt>
    <dgm:pt modelId="{444A4D52-60AE-4FC2-8045-9FD1651500A7}" type="sibTrans" cxnId="{39696FCD-6789-4A2E-99F0-F1539BC98510}">
      <dgm:prSet/>
      <dgm:spPr/>
      <dgm:t>
        <a:bodyPr/>
        <a:lstStyle/>
        <a:p>
          <a:endParaRPr lang="en-US"/>
        </a:p>
      </dgm:t>
    </dgm:pt>
    <dgm:pt modelId="{FBE7458B-307A-4528-AD01-94FD77252375}">
      <dgm:prSet custT="1"/>
      <dgm:spPr>
        <a:solidFill>
          <a:srgbClr val="002060">
            <a:alpha val="90000"/>
          </a:srgbClr>
        </a:solidFill>
      </dgm:spPr>
      <dgm:t>
        <a:bodyPr/>
        <a:lstStyle/>
        <a:p>
          <a:pPr rtl="0"/>
          <a:r>
            <a:rPr lang="en-US" sz="1600" b="1" baseline="0">
              <a:solidFill>
                <a:schemeClr val="tx1"/>
              </a:solidFill>
              <a:latin typeface="Calibri" panose="020F0502020204030204" pitchFamily="34" charset="0"/>
              <a:cs typeface="Calibri" panose="020F0502020204030204" pitchFamily="34" charset="0"/>
            </a:rPr>
            <a:t>Code Enforcement</a:t>
          </a:r>
          <a:endParaRPr lang="en-US" sz="1600">
            <a:solidFill>
              <a:schemeClr val="tx1"/>
            </a:solidFill>
            <a:latin typeface="Calibri" panose="020F0502020204030204" pitchFamily="34" charset="0"/>
            <a:cs typeface="Calibri" panose="020F0502020204030204" pitchFamily="34" charset="0"/>
          </a:endParaRPr>
        </a:p>
      </dgm:t>
    </dgm:pt>
    <dgm:pt modelId="{9A42A791-FB03-494A-BC3B-B548E59DF978}" type="parTrans" cxnId="{D7C23F95-BDCA-434A-8F30-4FF7B0094997}">
      <dgm:prSet/>
      <dgm:spPr/>
      <dgm:t>
        <a:bodyPr/>
        <a:lstStyle/>
        <a:p>
          <a:endParaRPr lang="en-US"/>
        </a:p>
      </dgm:t>
    </dgm:pt>
    <dgm:pt modelId="{9DA891E8-D531-47D5-A2E2-35B1A48195B0}" type="sibTrans" cxnId="{D7C23F95-BDCA-434A-8F30-4FF7B0094997}">
      <dgm:prSet/>
      <dgm:spPr/>
      <dgm:t>
        <a:bodyPr/>
        <a:lstStyle/>
        <a:p>
          <a:endParaRPr lang="en-US"/>
        </a:p>
      </dgm:t>
    </dgm:pt>
    <dgm:pt modelId="{D0695F85-35B8-45B6-B46E-8DDC5DC20C64}">
      <dgm:prSet custT="1"/>
      <dgm:spPr>
        <a:solidFill>
          <a:srgbClr val="002060">
            <a:alpha val="90000"/>
          </a:srgbClr>
        </a:solidFill>
      </dgm:spPr>
      <dgm:t>
        <a:bodyPr/>
        <a:lstStyle/>
        <a:p>
          <a:pPr rtl="0"/>
          <a:r>
            <a:rPr lang="en-US" sz="1600" b="1">
              <a:solidFill>
                <a:schemeClr val="tx1"/>
              </a:solidFill>
              <a:latin typeface="Calibri" panose="020F0502020204030204" pitchFamily="34" charset="0"/>
              <a:cs typeface="Calibri" panose="020F0502020204030204" pitchFamily="34" charset="0"/>
            </a:rPr>
            <a:t>Planning and Capacity Building</a:t>
          </a:r>
          <a:endParaRPr lang="en-US" sz="1600">
            <a:solidFill>
              <a:schemeClr val="tx1"/>
            </a:solidFill>
            <a:latin typeface="Calibri" panose="020F0502020204030204" pitchFamily="34" charset="0"/>
            <a:cs typeface="Calibri" panose="020F0502020204030204" pitchFamily="34" charset="0"/>
          </a:endParaRPr>
        </a:p>
      </dgm:t>
    </dgm:pt>
    <dgm:pt modelId="{A8DA3CF3-B07E-4A74-8238-8AB6A5DE600B}" type="parTrans" cxnId="{FBFBE428-9F77-4245-90D6-969D5E1AD038}">
      <dgm:prSet/>
      <dgm:spPr/>
      <dgm:t>
        <a:bodyPr/>
        <a:lstStyle/>
        <a:p>
          <a:endParaRPr lang="en-US"/>
        </a:p>
      </dgm:t>
    </dgm:pt>
    <dgm:pt modelId="{D5C2F722-A067-432C-8660-6696F005F94C}" type="sibTrans" cxnId="{FBFBE428-9F77-4245-90D6-969D5E1AD038}">
      <dgm:prSet/>
      <dgm:spPr/>
      <dgm:t>
        <a:bodyPr/>
        <a:lstStyle/>
        <a:p>
          <a:endParaRPr lang="en-US"/>
        </a:p>
      </dgm:t>
    </dgm:pt>
    <dgm:pt modelId="{6F7D9D54-66D5-41A4-91B6-F32BF1E61D7D}">
      <dgm:prSet custT="1"/>
      <dgm:spPr>
        <a:solidFill>
          <a:srgbClr val="002060">
            <a:alpha val="90000"/>
          </a:srgbClr>
        </a:solidFill>
      </dgm:spPr>
      <dgm:t>
        <a:bodyPr/>
        <a:lstStyle/>
        <a:p>
          <a:pPr rtl="0"/>
          <a:r>
            <a:rPr lang="en-US" sz="1600" b="1" baseline="0">
              <a:solidFill>
                <a:schemeClr val="tx1"/>
              </a:solidFill>
              <a:latin typeface="Calibri" panose="020F0502020204030204" pitchFamily="34" charset="0"/>
              <a:cs typeface="Calibri" panose="020F0502020204030204" pitchFamily="34" charset="0"/>
            </a:rPr>
            <a:t>Program</a:t>
          </a:r>
          <a:r>
            <a:rPr lang="en-US" sz="1600" b="1">
              <a:solidFill>
                <a:schemeClr val="tx1"/>
              </a:solidFill>
              <a:latin typeface="Calibri" panose="020F0502020204030204" pitchFamily="34" charset="0"/>
              <a:cs typeface="Calibri" panose="020F0502020204030204" pitchFamily="34" charset="0"/>
            </a:rPr>
            <a:t> Administrative Costs</a:t>
          </a:r>
          <a:endParaRPr lang="en-US" sz="1600">
            <a:solidFill>
              <a:schemeClr val="tx1"/>
            </a:solidFill>
            <a:latin typeface="Calibri" panose="020F0502020204030204" pitchFamily="34" charset="0"/>
            <a:cs typeface="Calibri" panose="020F0502020204030204" pitchFamily="34" charset="0"/>
          </a:endParaRPr>
        </a:p>
      </dgm:t>
    </dgm:pt>
    <dgm:pt modelId="{AEAAF52E-8F7C-442B-8428-48D2214FDEB3}" type="parTrans" cxnId="{BEEA40FA-EBBB-4DA3-A555-EB1EC4014BAF}">
      <dgm:prSet/>
      <dgm:spPr/>
      <dgm:t>
        <a:bodyPr/>
        <a:lstStyle/>
        <a:p>
          <a:endParaRPr lang="en-US"/>
        </a:p>
      </dgm:t>
    </dgm:pt>
    <dgm:pt modelId="{9F021E73-3ECF-45CF-865B-F1FAD0E73955}" type="sibTrans" cxnId="{BEEA40FA-EBBB-4DA3-A555-EB1EC4014BAF}">
      <dgm:prSet/>
      <dgm:spPr/>
      <dgm:t>
        <a:bodyPr/>
        <a:lstStyle/>
        <a:p>
          <a:endParaRPr lang="en-US"/>
        </a:p>
      </dgm:t>
    </dgm:pt>
    <dgm:pt modelId="{8BD29DC5-7FE6-40D4-9821-AAF3F2D5187D}">
      <dgm:prSet custT="1"/>
      <dgm:spPr>
        <a:solidFill>
          <a:srgbClr val="002060">
            <a:alpha val="90000"/>
          </a:srgbClr>
        </a:solidFill>
      </dgm:spPr>
      <dgm:t>
        <a:bodyPr/>
        <a:lstStyle/>
        <a:p>
          <a:pPr rtl="0"/>
          <a:r>
            <a:rPr lang="en-US" sz="1600" b="1" baseline="0">
              <a:solidFill>
                <a:schemeClr val="tx1"/>
              </a:solidFill>
              <a:latin typeface="Calibri" panose="020F0502020204030204" pitchFamily="34" charset="0"/>
              <a:cs typeface="Calibri" panose="020F0502020204030204" pitchFamily="34" charset="0"/>
            </a:rPr>
            <a:t>Activities carried out through Non-Profit Development Organizations</a:t>
          </a:r>
          <a:endParaRPr lang="en-US" sz="1600">
            <a:solidFill>
              <a:schemeClr val="tx1"/>
            </a:solidFill>
            <a:latin typeface="Calibri" panose="020F0502020204030204" pitchFamily="34" charset="0"/>
            <a:cs typeface="Calibri" panose="020F0502020204030204" pitchFamily="34" charset="0"/>
          </a:endParaRPr>
        </a:p>
      </dgm:t>
    </dgm:pt>
    <dgm:pt modelId="{ECB3956D-039F-4AA1-9D21-AC5925BFFF0F}" type="parTrans" cxnId="{071D7559-CAC2-4C0C-8E5F-8B629D650F46}">
      <dgm:prSet/>
      <dgm:spPr/>
      <dgm:t>
        <a:bodyPr/>
        <a:lstStyle/>
        <a:p>
          <a:endParaRPr lang="en-US"/>
        </a:p>
      </dgm:t>
    </dgm:pt>
    <dgm:pt modelId="{280E8721-73A4-46B7-A573-8137DEBA867A}" type="sibTrans" cxnId="{071D7559-CAC2-4C0C-8E5F-8B629D650F46}">
      <dgm:prSet/>
      <dgm:spPr/>
      <dgm:t>
        <a:bodyPr/>
        <a:lstStyle/>
        <a:p>
          <a:endParaRPr lang="en-US"/>
        </a:p>
      </dgm:t>
    </dgm:pt>
    <dgm:pt modelId="{B95ADB14-08E3-4419-BE93-DABBCFFCE048}">
      <dgm:prSet custT="1"/>
      <dgm:spPr>
        <a:solidFill>
          <a:srgbClr val="002060">
            <a:alpha val="90000"/>
          </a:srgbClr>
        </a:solidFill>
      </dgm:spPr>
      <dgm:t>
        <a:bodyPr/>
        <a:lstStyle/>
        <a:p>
          <a:pPr rtl="0"/>
          <a:r>
            <a:rPr lang="en-US" sz="1600" b="1">
              <a:solidFill>
                <a:schemeClr val="tx1"/>
              </a:solidFill>
              <a:latin typeface="Calibri" panose="020F0502020204030204" pitchFamily="34" charset="0"/>
              <a:cs typeface="Calibri" panose="020F0502020204030204" pitchFamily="34" charset="0"/>
            </a:rPr>
            <a:t>Public Services</a:t>
          </a:r>
          <a:endParaRPr lang="en-US" sz="1600">
            <a:solidFill>
              <a:schemeClr val="tx1"/>
            </a:solidFill>
            <a:latin typeface="Calibri" panose="020F0502020204030204" pitchFamily="34" charset="0"/>
            <a:cs typeface="Calibri" panose="020F0502020204030204" pitchFamily="34" charset="0"/>
          </a:endParaRPr>
        </a:p>
      </dgm:t>
    </dgm:pt>
    <dgm:pt modelId="{F0EA7421-6DEA-4515-BC24-6FD7FE30BC3A}" type="parTrans" cxnId="{798EA7F5-8AAD-408B-AA88-E9F5DFA9429A}">
      <dgm:prSet/>
      <dgm:spPr/>
      <dgm:t>
        <a:bodyPr/>
        <a:lstStyle/>
        <a:p>
          <a:endParaRPr lang="en-US"/>
        </a:p>
      </dgm:t>
    </dgm:pt>
    <dgm:pt modelId="{620454BE-39A8-44CF-AE35-9987F58AD831}" type="sibTrans" cxnId="{798EA7F5-8AAD-408B-AA88-E9F5DFA9429A}">
      <dgm:prSet/>
      <dgm:spPr/>
      <dgm:t>
        <a:bodyPr/>
        <a:lstStyle/>
        <a:p>
          <a:endParaRPr lang="en-US"/>
        </a:p>
      </dgm:t>
    </dgm:pt>
    <dgm:pt modelId="{1F755AE1-1DB6-4DB3-B7DC-A01C362B810D}" type="pres">
      <dgm:prSet presAssocID="{C95EC8C7-81AD-4F2E-BD4D-AD5FC6FE4C9A}" presName="compositeShape" presStyleCnt="0">
        <dgm:presLayoutVars>
          <dgm:dir/>
          <dgm:resizeHandles/>
        </dgm:presLayoutVars>
      </dgm:prSet>
      <dgm:spPr/>
    </dgm:pt>
    <dgm:pt modelId="{77C85747-89BF-4E5B-8B26-403FEBF2D035}" type="pres">
      <dgm:prSet presAssocID="{C95EC8C7-81AD-4F2E-BD4D-AD5FC6FE4C9A}" presName="pyramid" presStyleLbl="node1" presStyleIdx="0" presStyleCnt="1"/>
      <dgm:spPr/>
    </dgm:pt>
    <dgm:pt modelId="{88C9BB3A-9710-4123-83F6-13EF6C229347}" type="pres">
      <dgm:prSet presAssocID="{C95EC8C7-81AD-4F2E-BD4D-AD5FC6FE4C9A}" presName="theList" presStyleCnt="0"/>
      <dgm:spPr/>
    </dgm:pt>
    <dgm:pt modelId="{887F3D8A-BD74-4EFB-9798-AF34CF01CCA1}" type="pres">
      <dgm:prSet presAssocID="{73FFC882-4E11-4926-9A25-6B80F3F728BB}" presName="aNode" presStyleLbl="fgAcc1" presStyleIdx="0" presStyleCnt="11" custScaleX="121358" custScaleY="801744" custLinFactY="154776" custLinFactNeighborX="-888" custLinFactNeighborY="200000">
        <dgm:presLayoutVars>
          <dgm:bulletEnabled val="1"/>
        </dgm:presLayoutVars>
      </dgm:prSet>
      <dgm:spPr/>
    </dgm:pt>
    <dgm:pt modelId="{58F323A3-0B3F-48A4-A99D-A12BA8212DD5}" type="pres">
      <dgm:prSet presAssocID="{73FFC882-4E11-4926-9A25-6B80F3F728BB}" presName="aSpace" presStyleCnt="0"/>
      <dgm:spPr/>
    </dgm:pt>
    <dgm:pt modelId="{C6DD1ECE-75DA-4968-9BFE-87F5AE1A38D2}" type="pres">
      <dgm:prSet presAssocID="{CFBAD887-E762-417B-9FA9-7E0A315A4A5B}" presName="aNode" presStyleLbl="fgAcc1" presStyleIdx="1" presStyleCnt="11" custScaleX="121358" custScaleY="801744" custLinFactY="181544" custLinFactNeighborY="200000">
        <dgm:presLayoutVars>
          <dgm:bulletEnabled val="1"/>
        </dgm:presLayoutVars>
      </dgm:prSet>
      <dgm:spPr/>
    </dgm:pt>
    <dgm:pt modelId="{E257343B-586E-4BAD-90B4-7BF9368F772B}" type="pres">
      <dgm:prSet presAssocID="{CFBAD887-E762-417B-9FA9-7E0A315A4A5B}" presName="aSpace" presStyleCnt="0"/>
      <dgm:spPr/>
    </dgm:pt>
    <dgm:pt modelId="{C9A87D59-A497-4614-A62B-54566A66739B}" type="pres">
      <dgm:prSet presAssocID="{A3C6E83F-6A34-4C7E-A5CD-910D7E5393A9}" presName="aNode" presStyleLbl="fgAcc1" presStyleIdx="2" presStyleCnt="11" custScaleX="121358" custScaleY="801744" custLinFactY="200000" custLinFactNeighborY="266493">
        <dgm:presLayoutVars>
          <dgm:bulletEnabled val="1"/>
        </dgm:presLayoutVars>
      </dgm:prSet>
      <dgm:spPr/>
    </dgm:pt>
    <dgm:pt modelId="{B6587AAD-407B-401F-BD1A-85B009359E9A}" type="pres">
      <dgm:prSet presAssocID="{A3C6E83F-6A34-4C7E-A5CD-910D7E5393A9}" presName="aSpace" presStyleCnt="0"/>
      <dgm:spPr/>
    </dgm:pt>
    <dgm:pt modelId="{EA4BDED1-B094-41AC-A25C-FA70E782344F}" type="pres">
      <dgm:prSet presAssocID="{1E90C25B-3D9C-43A3-A937-43C2DD9AC33D}" presName="aNode" presStyleLbl="fgAcc1" presStyleIdx="3" presStyleCnt="11" custScaleX="121358" custScaleY="801744" custLinFactY="222580" custLinFactNeighborY="300000">
        <dgm:presLayoutVars>
          <dgm:bulletEnabled val="1"/>
        </dgm:presLayoutVars>
      </dgm:prSet>
      <dgm:spPr/>
    </dgm:pt>
    <dgm:pt modelId="{18FD7919-3937-445B-8DB4-3438B33F32D5}" type="pres">
      <dgm:prSet presAssocID="{1E90C25B-3D9C-43A3-A937-43C2DD9AC33D}" presName="aSpace" presStyleCnt="0"/>
      <dgm:spPr/>
    </dgm:pt>
    <dgm:pt modelId="{CE9E4A49-E92E-4E91-B7A0-1B81877E1ED4}" type="pres">
      <dgm:prSet presAssocID="{4571EE35-FB7B-4DC0-A042-82E8CA9CC185}" presName="aNode" presStyleLbl="fgAcc1" presStyleIdx="4" presStyleCnt="11" custScaleX="121358" custScaleY="801744" custLinFactY="249348" custLinFactNeighborY="300000">
        <dgm:presLayoutVars>
          <dgm:bulletEnabled val="1"/>
        </dgm:presLayoutVars>
      </dgm:prSet>
      <dgm:spPr/>
    </dgm:pt>
    <dgm:pt modelId="{60D0D045-D55F-4CD1-8FB8-4C225706678F}" type="pres">
      <dgm:prSet presAssocID="{4571EE35-FB7B-4DC0-A042-82E8CA9CC185}" presName="aSpace" presStyleCnt="0"/>
      <dgm:spPr/>
    </dgm:pt>
    <dgm:pt modelId="{D4FD1BCA-F7F7-45DA-ADA4-09684FE0CCFB}" type="pres">
      <dgm:prSet presAssocID="{F600926F-B794-4F42-A339-1C0D94041B7B}" presName="aNode" presStyleLbl="fgAcc1" presStyleIdx="5" presStyleCnt="11" custScaleX="121358" custScaleY="801744" custLinFactY="276116" custLinFactNeighborY="300000">
        <dgm:presLayoutVars>
          <dgm:bulletEnabled val="1"/>
        </dgm:presLayoutVars>
      </dgm:prSet>
      <dgm:spPr/>
    </dgm:pt>
    <dgm:pt modelId="{261D1CBA-9E99-48A1-99DF-E8ECCA4777ED}" type="pres">
      <dgm:prSet presAssocID="{F600926F-B794-4F42-A339-1C0D94041B7B}" presName="aSpace" presStyleCnt="0"/>
      <dgm:spPr/>
    </dgm:pt>
    <dgm:pt modelId="{42CABA1F-D74E-4A4F-B8F2-8D8CE30C0EC7}" type="pres">
      <dgm:prSet presAssocID="{FBE7458B-307A-4528-AD01-94FD77252375}" presName="aNode" presStyleLbl="fgAcc1" presStyleIdx="6" presStyleCnt="11" custScaleX="121358" custScaleY="801744" custLinFactY="300000" custLinFactNeighborY="323071">
        <dgm:presLayoutVars>
          <dgm:bulletEnabled val="1"/>
        </dgm:presLayoutVars>
      </dgm:prSet>
      <dgm:spPr/>
    </dgm:pt>
    <dgm:pt modelId="{D48191DD-69B5-49FD-A5DB-2CF83E72E85A}" type="pres">
      <dgm:prSet presAssocID="{FBE7458B-307A-4528-AD01-94FD77252375}" presName="aSpace" presStyleCnt="0"/>
      <dgm:spPr/>
    </dgm:pt>
    <dgm:pt modelId="{7A8A3301-8C7B-451A-9CC3-7DF119AA44E7}" type="pres">
      <dgm:prSet presAssocID="{D0695F85-35B8-45B6-B46E-8DDC5DC20C64}" presName="aNode" presStyleLbl="fgAcc1" presStyleIdx="7" presStyleCnt="11" custScaleX="121358" custScaleY="801744" custLinFactY="317152" custLinFactNeighborY="400000">
        <dgm:presLayoutVars>
          <dgm:bulletEnabled val="1"/>
        </dgm:presLayoutVars>
      </dgm:prSet>
      <dgm:spPr/>
    </dgm:pt>
    <dgm:pt modelId="{F7F12157-3F18-4FBC-AA5F-1AF89BCE1540}" type="pres">
      <dgm:prSet presAssocID="{D0695F85-35B8-45B6-B46E-8DDC5DC20C64}" presName="aSpace" presStyleCnt="0"/>
      <dgm:spPr/>
    </dgm:pt>
    <dgm:pt modelId="{99E96CA1-5107-42F7-A20A-BCCDDEED48B5}" type="pres">
      <dgm:prSet presAssocID="{6F7D9D54-66D5-41A4-91B6-F32BF1E61D7D}" presName="aNode" presStyleLbl="fgAcc1" presStyleIdx="8" presStyleCnt="11" custScaleX="121358" custScaleY="801744" custLinFactY="343920" custLinFactNeighborY="400000">
        <dgm:presLayoutVars>
          <dgm:bulletEnabled val="1"/>
        </dgm:presLayoutVars>
      </dgm:prSet>
      <dgm:spPr/>
    </dgm:pt>
    <dgm:pt modelId="{B3431B32-AC90-4789-BA49-0B35F824D5F6}" type="pres">
      <dgm:prSet presAssocID="{6F7D9D54-66D5-41A4-91B6-F32BF1E61D7D}" presName="aSpace" presStyleCnt="0"/>
      <dgm:spPr/>
    </dgm:pt>
    <dgm:pt modelId="{7BDC2E69-0DD4-4735-A7CE-B2696F29AB98}" type="pres">
      <dgm:prSet presAssocID="{8BD29DC5-7FE6-40D4-9821-AAF3F2D5187D}" presName="aNode" presStyleLbl="fgAcc1" presStyleIdx="9" presStyleCnt="11" custScaleX="121358" custScaleY="801744" custLinFactY="370689" custLinFactNeighborY="400000">
        <dgm:presLayoutVars>
          <dgm:bulletEnabled val="1"/>
        </dgm:presLayoutVars>
      </dgm:prSet>
      <dgm:spPr/>
    </dgm:pt>
    <dgm:pt modelId="{09A2D445-FD0E-4D22-803D-DC88BBC7AA09}" type="pres">
      <dgm:prSet presAssocID="{8BD29DC5-7FE6-40D4-9821-AAF3F2D5187D}" presName="aSpace" presStyleCnt="0"/>
      <dgm:spPr/>
    </dgm:pt>
    <dgm:pt modelId="{9970A987-00A4-40D7-A862-836535DD551B}" type="pres">
      <dgm:prSet presAssocID="{B95ADB14-08E3-4419-BE93-DABBCFFCE048}" presName="aNode" presStyleLbl="fgAcc1" presStyleIdx="10" presStyleCnt="11" custScaleX="121358" custScaleY="801744" custLinFactY="397457" custLinFactNeighborY="400000">
        <dgm:presLayoutVars>
          <dgm:bulletEnabled val="1"/>
        </dgm:presLayoutVars>
      </dgm:prSet>
      <dgm:spPr/>
    </dgm:pt>
    <dgm:pt modelId="{1E8B1F3C-D092-4339-98C0-CDF8F9159580}" type="pres">
      <dgm:prSet presAssocID="{B95ADB14-08E3-4419-BE93-DABBCFFCE048}" presName="aSpace" presStyleCnt="0"/>
      <dgm:spPr/>
    </dgm:pt>
  </dgm:ptLst>
  <dgm:cxnLst>
    <dgm:cxn modelId="{95D00121-12F6-44E6-BDC4-0B5265019127}" srcId="{C95EC8C7-81AD-4F2E-BD4D-AD5FC6FE4C9A}" destId="{4571EE35-FB7B-4DC0-A042-82E8CA9CC185}" srcOrd="4" destOrd="0" parTransId="{3888B27F-B29F-419F-BCA5-62B596EFB940}" sibTransId="{414525BA-D760-48F5-AE03-9788E3CD0442}"/>
    <dgm:cxn modelId="{003BD427-E59F-49F4-92E5-2A79DC792EE0}" type="presOf" srcId="{FBE7458B-307A-4528-AD01-94FD77252375}" destId="{42CABA1F-D74E-4A4F-B8F2-8D8CE30C0EC7}" srcOrd="0" destOrd="0" presId="urn:microsoft.com/office/officeart/2005/8/layout/pyramid2"/>
    <dgm:cxn modelId="{FBFBE428-9F77-4245-90D6-969D5E1AD038}" srcId="{C95EC8C7-81AD-4F2E-BD4D-AD5FC6FE4C9A}" destId="{D0695F85-35B8-45B6-B46E-8DDC5DC20C64}" srcOrd="7" destOrd="0" parTransId="{A8DA3CF3-B07E-4A74-8238-8AB6A5DE600B}" sibTransId="{D5C2F722-A067-432C-8660-6696F005F94C}"/>
    <dgm:cxn modelId="{0BDA4F3A-EF67-4907-A5C6-12208E35A906}" type="presOf" srcId="{B95ADB14-08E3-4419-BE93-DABBCFFCE048}" destId="{9970A987-00A4-40D7-A862-836535DD551B}" srcOrd="0" destOrd="0" presId="urn:microsoft.com/office/officeart/2005/8/layout/pyramid2"/>
    <dgm:cxn modelId="{D6EB0D5C-33A0-4151-98D0-3C18E595FC7B}" type="presOf" srcId="{1E90C25B-3D9C-43A3-A937-43C2DD9AC33D}" destId="{EA4BDED1-B094-41AC-A25C-FA70E782344F}" srcOrd="0" destOrd="0" presId="urn:microsoft.com/office/officeart/2005/8/layout/pyramid2"/>
    <dgm:cxn modelId="{A276DA6D-E1AE-4D1C-B2BF-6BFDE71A3F85}" type="presOf" srcId="{CFBAD887-E762-417B-9FA9-7E0A315A4A5B}" destId="{C6DD1ECE-75DA-4968-9BFE-87F5AE1A38D2}" srcOrd="0" destOrd="0" presId="urn:microsoft.com/office/officeart/2005/8/layout/pyramid2"/>
    <dgm:cxn modelId="{071D7559-CAC2-4C0C-8E5F-8B629D650F46}" srcId="{C95EC8C7-81AD-4F2E-BD4D-AD5FC6FE4C9A}" destId="{8BD29DC5-7FE6-40D4-9821-AAF3F2D5187D}" srcOrd="9" destOrd="0" parTransId="{ECB3956D-039F-4AA1-9D21-AC5925BFFF0F}" sibTransId="{280E8721-73A4-46B7-A573-8137DEBA867A}"/>
    <dgm:cxn modelId="{6508DB5A-0E15-4F95-A0EC-28722DA9404B}" type="presOf" srcId="{4571EE35-FB7B-4DC0-A042-82E8CA9CC185}" destId="{CE9E4A49-E92E-4E91-B7A0-1B81877E1ED4}" srcOrd="0" destOrd="0" presId="urn:microsoft.com/office/officeart/2005/8/layout/pyramid2"/>
    <dgm:cxn modelId="{7BA94188-F1C6-44FE-8DB9-B75391436EB9}" srcId="{C95EC8C7-81AD-4F2E-BD4D-AD5FC6FE4C9A}" destId="{A3C6E83F-6A34-4C7E-A5CD-910D7E5393A9}" srcOrd="2" destOrd="0" parTransId="{1B102FA0-BE83-4B66-B4FC-0A8680650C2A}" sibTransId="{6C94799D-B74D-465E-8EE5-B1BBD4C07846}"/>
    <dgm:cxn modelId="{D7C23F95-BDCA-434A-8F30-4FF7B0094997}" srcId="{C95EC8C7-81AD-4F2E-BD4D-AD5FC6FE4C9A}" destId="{FBE7458B-307A-4528-AD01-94FD77252375}" srcOrd="6" destOrd="0" parTransId="{9A42A791-FB03-494A-BC3B-B548E59DF978}" sibTransId="{9DA891E8-D531-47D5-A2E2-35B1A48195B0}"/>
    <dgm:cxn modelId="{6F765B99-E942-4A4C-942C-1A3D68B3EF34}" srcId="{C95EC8C7-81AD-4F2E-BD4D-AD5FC6FE4C9A}" destId="{73FFC882-4E11-4926-9A25-6B80F3F728BB}" srcOrd="0" destOrd="0" parTransId="{EB9AB885-EABC-451B-9B4D-3ABFBA68A5A8}" sibTransId="{B9CB4863-05A1-49A7-B81D-2CC90EBC7B35}"/>
    <dgm:cxn modelId="{41C8939E-A3B6-4AB8-9633-A236FC365F33}" type="presOf" srcId="{F600926F-B794-4F42-A339-1C0D94041B7B}" destId="{D4FD1BCA-F7F7-45DA-ADA4-09684FE0CCFB}" srcOrd="0" destOrd="0" presId="urn:microsoft.com/office/officeart/2005/8/layout/pyramid2"/>
    <dgm:cxn modelId="{B60CD3AF-48C6-4890-BC6E-8B1198D2D3B5}" type="presOf" srcId="{8BD29DC5-7FE6-40D4-9821-AAF3F2D5187D}" destId="{7BDC2E69-0DD4-4735-A7CE-B2696F29AB98}" srcOrd="0" destOrd="0" presId="urn:microsoft.com/office/officeart/2005/8/layout/pyramid2"/>
    <dgm:cxn modelId="{2BF03AB4-2C52-4E25-855D-B5CDC52F08F9}" srcId="{C95EC8C7-81AD-4F2E-BD4D-AD5FC6FE4C9A}" destId="{CFBAD887-E762-417B-9FA9-7E0A315A4A5B}" srcOrd="1" destOrd="0" parTransId="{DBFEF1BD-A77D-446B-8445-E52BBA6D9B26}" sibTransId="{95867FA0-EBB5-457F-A0BE-93B3579F53D1}"/>
    <dgm:cxn modelId="{38E47CBF-DCB7-40E0-BD77-0AB15F9FB1C7}" type="presOf" srcId="{6F7D9D54-66D5-41A4-91B6-F32BF1E61D7D}" destId="{99E96CA1-5107-42F7-A20A-BCCDDEED48B5}" srcOrd="0" destOrd="0" presId="urn:microsoft.com/office/officeart/2005/8/layout/pyramid2"/>
    <dgm:cxn modelId="{D61818C4-C651-4E6A-9274-063ED30EBB1B}" srcId="{C95EC8C7-81AD-4F2E-BD4D-AD5FC6FE4C9A}" destId="{1E90C25B-3D9C-43A3-A937-43C2DD9AC33D}" srcOrd="3" destOrd="0" parTransId="{65A68C8A-41B4-4E25-8226-F7282783D392}" sibTransId="{554BAB20-DBDE-46DF-A45F-D70AF4A262F7}"/>
    <dgm:cxn modelId="{39696FCD-6789-4A2E-99F0-F1539BC98510}" srcId="{C95EC8C7-81AD-4F2E-BD4D-AD5FC6FE4C9A}" destId="{F600926F-B794-4F42-A339-1C0D94041B7B}" srcOrd="5" destOrd="0" parTransId="{7D97164E-2907-4A2F-AA6B-44C8AD891A57}" sibTransId="{444A4D52-60AE-4FC2-8045-9FD1651500A7}"/>
    <dgm:cxn modelId="{AC7E2FEF-EEF9-4254-BE42-9D172630DF16}" type="presOf" srcId="{A3C6E83F-6A34-4C7E-A5CD-910D7E5393A9}" destId="{C9A87D59-A497-4614-A62B-54566A66739B}" srcOrd="0" destOrd="0" presId="urn:microsoft.com/office/officeart/2005/8/layout/pyramid2"/>
    <dgm:cxn modelId="{AEABCAEF-7037-4B2C-8648-E1076EB9285E}" type="presOf" srcId="{73FFC882-4E11-4926-9A25-6B80F3F728BB}" destId="{887F3D8A-BD74-4EFB-9798-AF34CF01CCA1}" srcOrd="0" destOrd="0" presId="urn:microsoft.com/office/officeart/2005/8/layout/pyramid2"/>
    <dgm:cxn modelId="{798EA7F5-8AAD-408B-AA88-E9F5DFA9429A}" srcId="{C95EC8C7-81AD-4F2E-BD4D-AD5FC6FE4C9A}" destId="{B95ADB14-08E3-4419-BE93-DABBCFFCE048}" srcOrd="10" destOrd="0" parTransId="{F0EA7421-6DEA-4515-BC24-6FD7FE30BC3A}" sibTransId="{620454BE-39A8-44CF-AE35-9987F58AD831}"/>
    <dgm:cxn modelId="{872B8CF7-6ECE-4A90-A87D-370B4DE4D114}" type="presOf" srcId="{C95EC8C7-81AD-4F2E-BD4D-AD5FC6FE4C9A}" destId="{1F755AE1-1DB6-4DB3-B7DC-A01C362B810D}" srcOrd="0" destOrd="0" presId="urn:microsoft.com/office/officeart/2005/8/layout/pyramid2"/>
    <dgm:cxn modelId="{BEEA40FA-EBBB-4DA3-A555-EB1EC4014BAF}" srcId="{C95EC8C7-81AD-4F2E-BD4D-AD5FC6FE4C9A}" destId="{6F7D9D54-66D5-41A4-91B6-F32BF1E61D7D}" srcOrd="8" destOrd="0" parTransId="{AEAAF52E-8F7C-442B-8428-48D2214FDEB3}" sibTransId="{9F021E73-3ECF-45CF-865B-F1FAD0E73955}"/>
    <dgm:cxn modelId="{33888DFC-F1BA-4D8A-9C80-954A529692DC}" type="presOf" srcId="{D0695F85-35B8-45B6-B46E-8DDC5DC20C64}" destId="{7A8A3301-8C7B-451A-9CC3-7DF119AA44E7}" srcOrd="0" destOrd="0" presId="urn:microsoft.com/office/officeart/2005/8/layout/pyramid2"/>
    <dgm:cxn modelId="{4A20EF03-1C0E-4125-84FE-083467557BD6}" type="presParOf" srcId="{1F755AE1-1DB6-4DB3-B7DC-A01C362B810D}" destId="{77C85747-89BF-4E5B-8B26-403FEBF2D035}" srcOrd="0" destOrd="0" presId="urn:microsoft.com/office/officeart/2005/8/layout/pyramid2"/>
    <dgm:cxn modelId="{D2D7E22F-99E2-4300-9F23-AD4915451289}" type="presParOf" srcId="{1F755AE1-1DB6-4DB3-B7DC-A01C362B810D}" destId="{88C9BB3A-9710-4123-83F6-13EF6C229347}" srcOrd="1" destOrd="0" presId="urn:microsoft.com/office/officeart/2005/8/layout/pyramid2"/>
    <dgm:cxn modelId="{49267645-BBA4-41DE-BF5E-E4CF5393F5BD}" type="presParOf" srcId="{88C9BB3A-9710-4123-83F6-13EF6C229347}" destId="{887F3D8A-BD74-4EFB-9798-AF34CF01CCA1}" srcOrd="0" destOrd="0" presId="urn:microsoft.com/office/officeart/2005/8/layout/pyramid2"/>
    <dgm:cxn modelId="{BC228F86-FEC7-40F4-868A-F6E13D7F12B2}" type="presParOf" srcId="{88C9BB3A-9710-4123-83F6-13EF6C229347}" destId="{58F323A3-0B3F-48A4-A99D-A12BA8212DD5}" srcOrd="1" destOrd="0" presId="urn:microsoft.com/office/officeart/2005/8/layout/pyramid2"/>
    <dgm:cxn modelId="{D9F69057-52E5-4D9B-92D2-4416A6CA76C3}" type="presParOf" srcId="{88C9BB3A-9710-4123-83F6-13EF6C229347}" destId="{C6DD1ECE-75DA-4968-9BFE-87F5AE1A38D2}" srcOrd="2" destOrd="0" presId="urn:microsoft.com/office/officeart/2005/8/layout/pyramid2"/>
    <dgm:cxn modelId="{C8745B87-1A25-486E-B31F-B9254E12720A}" type="presParOf" srcId="{88C9BB3A-9710-4123-83F6-13EF6C229347}" destId="{E257343B-586E-4BAD-90B4-7BF9368F772B}" srcOrd="3" destOrd="0" presId="urn:microsoft.com/office/officeart/2005/8/layout/pyramid2"/>
    <dgm:cxn modelId="{56AE31CD-023A-4DFD-930F-B04936882C7D}" type="presParOf" srcId="{88C9BB3A-9710-4123-83F6-13EF6C229347}" destId="{C9A87D59-A497-4614-A62B-54566A66739B}" srcOrd="4" destOrd="0" presId="urn:microsoft.com/office/officeart/2005/8/layout/pyramid2"/>
    <dgm:cxn modelId="{83FAC91F-ADB9-471C-8604-818BB1FF361C}" type="presParOf" srcId="{88C9BB3A-9710-4123-83F6-13EF6C229347}" destId="{B6587AAD-407B-401F-BD1A-85B009359E9A}" srcOrd="5" destOrd="0" presId="urn:microsoft.com/office/officeart/2005/8/layout/pyramid2"/>
    <dgm:cxn modelId="{4604864F-08F4-4A16-8BAA-DF80E4274F97}" type="presParOf" srcId="{88C9BB3A-9710-4123-83F6-13EF6C229347}" destId="{EA4BDED1-B094-41AC-A25C-FA70E782344F}" srcOrd="6" destOrd="0" presId="urn:microsoft.com/office/officeart/2005/8/layout/pyramid2"/>
    <dgm:cxn modelId="{4103511E-09D0-4C2A-8980-307998C36B95}" type="presParOf" srcId="{88C9BB3A-9710-4123-83F6-13EF6C229347}" destId="{18FD7919-3937-445B-8DB4-3438B33F32D5}" srcOrd="7" destOrd="0" presId="urn:microsoft.com/office/officeart/2005/8/layout/pyramid2"/>
    <dgm:cxn modelId="{A9AD7217-BE06-4A0F-B934-141FCB3EE31A}" type="presParOf" srcId="{88C9BB3A-9710-4123-83F6-13EF6C229347}" destId="{CE9E4A49-E92E-4E91-B7A0-1B81877E1ED4}" srcOrd="8" destOrd="0" presId="urn:microsoft.com/office/officeart/2005/8/layout/pyramid2"/>
    <dgm:cxn modelId="{C4B0C880-5ED8-42F4-BAB3-E86F1856A394}" type="presParOf" srcId="{88C9BB3A-9710-4123-83F6-13EF6C229347}" destId="{60D0D045-D55F-4CD1-8FB8-4C225706678F}" srcOrd="9" destOrd="0" presId="urn:microsoft.com/office/officeart/2005/8/layout/pyramid2"/>
    <dgm:cxn modelId="{1BCDBFFA-72CA-4D8A-A044-7D86BE4C7EB7}" type="presParOf" srcId="{88C9BB3A-9710-4123-83F6-13EF6C229347}" destId="{D4FD1BCA-F7F7-45DA-ADA4-09684FE0CCFB}" srcOrd="10" destOrd="0" presId="urn:microsoft.com/office/officeart/2005/8/layout/pyramid2"/>
    <dgm:cxn modelId="{0E193274-1505-4EC4-95FE-F612BCE54F3F}" type="presParOf" srcId="{88C9BB3A-9710-4123-83F6-13EF6C229347}" destId="{261D1CBA-9E99-48A1-99DF-E8ECCA4777ED}" srcOrd="11" destOrd="0" presId="urn:microsoft.com/office/officeart/2005/8/layout/pyramid2"/>
    <dgm:cxn modelId="{E6CBF59A-41B0-448A-ACC4-3C8D4B51621D}" type="presParOf" srcId="{88C9BB3A-9710-4123-83F6-13EF6C229347}" destId="{42CABA1F-D74E-4A4F-B8F2-8D8CE30C0EC7}" srcOrd="12" destOrd="0" presId="urn:microsoft.com/office/officeart/2005/8/layout/pyramid2"/>
    <dgm:cxn modelId="{8FB05160-4B38-4D0D-95DD-065E363E4D13}" type="presParOf" srcId="{88C9BB3A-9710-4123-83F6-13EF6C229347}" destId="{D48191DD-69B5-49FD-A5DB-2CF83E72E85A}" srcOrd="13" destOrd="0" presId="urn:microsoft.com/office/officeart/2005/8/layout/pyramid2"/>
    <dgm:cxn modelId="{EA1622CA-2B32-4161-92D8-F0CD3A433EAF}" type="presParOf" srcId="{88C9BB3A-9710-4123-83F6-13EF6C229347}" destId="{7A8A3301-8C7B-451A-9CC3-7DF119AA44E7}" srcOrd="14" destOrd="0" presId="urn:microsoft.com/office/officeart/2005/8/layout/pyramid2"/>
    <dgm:cxn modelId="{69A3FF4C-9F6B-4B47-8B08-457F373CE908}" type="presParOf" srcId="{88C9BB3A-9710-4123-83F6-13EF6C229347}" destId="{F7F12157-3F18-4FBC-AA5F-1AF89BCE1540}" srcOrd="15" destOrd="0" presId="urn:microsoft.com/office/officeart/2005/8/layout/pyramid2"/>
    <dgm:cxn modelId="{B96264AD-E8BC-4533-95DF-B88C364A1BD3}" type="presParOf" srcId="{88C9BB3A-9710-4123-83F6-13EF6C229347}" destId="{99E96CA1-5107-42F7-A20A-BCCDDEED48B5}" srcOrd="16" destOrd="0" presId="urn:microsoft.com/office/officeart/2005/8/layout/pyramid2"/>
    <dgm:cxn modelId="{C02614B4-3A57-45AD-8CB2-4266E442F427}" type="presParOf" srcId="{88C9BB3A-9710-4123-83F6-13EF6C229347}" destId="{B3431B32-AC90-4789-BA49-0B35F824D5F6}" srcOrd="17" destOrd="0" presId="urn:microsoft.com/office/officeart/2005/8/layout/pyramid2"/>
    <dgm:cxn modelId="{5AF55D34-B3B2-494A-A08C-BED278E7E362}" type="presParOf" srcId="{88C9BB3A-9710-4123-83F6-13EF6C229347}" destId="{7BDC2E69-0DD4-4735-A7CE-B2696F29AB98}" srcOrd="18" destOrd="0" presId="urn:microsoft.com/office/officeart/2005/8/layout/pyramid2"/>
    <dgm:cxn modelId="{754661D7-CEC7-43F2-A307-24069674DAA9}" type="presParOf" srcId="{88C9BB3A-9710-4123-83F6-13EF6C229347}" destId="{09A2D445-FD0E-4D22-803D-DC88BBC7AA09}" srcOrd="19" destOrd="0" presId="urn:microsoft.com/office/officeart/2005/8/layout/pyramid2"/>
    <dgm:cxn modelId="{32E1DABF-4CAE-40DD-AA14-8DAFF3C30F88}" type="presParOf" srcId="{88C9BB3A-9710-4123-83F6-13EF6C229347}" destId="{9970A987-00A4-40D7-A862-836535DD551B}" srcOrd="20" destOrd="0" presId="urn:microsoft.com/office/officeart/2005/8/layout/pyramid2"/>
    <dgm:cxn modelId="{0CCA89B1-94FD-45AB-A983-67E0F0E8DB6E}" type="presParOf" srcId="{88C9BB3A-9710-4123-83F6-13EF6C229347}" destId="{1E8B1F3C-D092-4339-98C0-CDF8F9159580}" srcOrd="2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48518C-740B-49D1-99F5-D4E2683D1BF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67A870BF-C0B5-4719-9CC8-E3124863E66F}">
      <dgm:prSet phldrT="[Text]"/>
      <dgm:spPr>
        <a:solidFill>
          <a:srgbClr val="002060"/>
        </a:solidFill>
        <a:ln w="19050">
          <a:solidFill>
            <a:srgbClr val="0070C0"/>
          </a:solidFill>
        </a:ln>
      </dgm:spPr>
      <dgm:t>
        <a:bodyPr/>
        <a:lstStyle/>
        <a:p>
          <a:r>
            <a:rPr lang="en-US" b="1">
              <a:solidFill>
                <a:schemeClr val="tx1"/>
              </a:solidFill>
            </a:rPr>
            <a:t> Political Activities</a:t>
          </a:r>
        </a:p>
      </dgm:t>
    </dgm:pt>
    <dgm:pt modelId="{EF2F1A31-5EA6-4E9E-A962-18A9CA58861E}" type="parTrans" cxnId="{5FC35A53-8408-4B71-A620-57160F887449}">
      <dgm:prSet/>
      <dgm:spPr/>
      <dgm:t>
        <a:bodyPr/>
        <a:lstStyle/>
        <a:p>
          <a:endParaRPr lang="en-US"/>
        </a:p>
      </dgm:t>
    </dgm:pt>
    <dgm:pt modelId="{7ABAF108-0953-49E1-BFDE-96C7370445B9}" type="sibTrans" cxnId="{5FC35A53-8408-4B71-A620-57160F887449}">
      <dgm:prSet/>
      <dgm:spPr/>
      <dgm:t>
        <a:bodyPr/>
        <a:lstStyle/>
        <a:p>
          <a:endParaRPr lang="en-US"/>
        </a:p>
      </dgm:t>
    </dgm:pt>
    <dgm:pt modelId="{23A232C9-6995-4009-AB42-B7CFFD83AB4E}">
      <dgm:prSet phldrT="[Text]"/>
      <dgm:spPr/>
      <dgm:t>
        <a:bodyPr/>
        <a:lstStyle/>
        <a:p>
          <a:endParaRPr lang="en-US"/>
        </a:p>
      </dgm:t>
    </dgm:pt>
    <dgm:pt modelId="{6E34A9D7-D279-4C74-A5A1-91489355EDEE}" type="parTrans" cxnId="{C945EA3A-A7D9-4882-A568-A0F6EB24B54C}">
      <dgm:prSet/>
      <dgm:spPr/>
      <dgm:t>
        <a:bodyPr/>
        <a:lstStyle/>
        <a:p>
          <a:endParaRPr lang="en-US"/>
        </a:p>
      </dgm:t>
    </dgm:pt>
    <dgm:pt modelId="{8EF71187-AB4F-4BD8-8A55-85BD3CC46EC8}" type="sibTrans" cxnId="{C945EA3A-A7D9-4882-A568-A0F6EB24B54C}">
      <dgm:prSet/>
      <dgm:spPr/>
      <dgm:t>
        <a:bodyPr/>
        <a:lstStyle/>
        <a:p>
          <a:endParaRPr lang="en-US"/>
        </a:p>
      </dgm:t>
    </dgm:pt>
    <dgm:pt modelId="{3BDF9C37-A25D-4A39-8F3B-769E4D71FC06}">
      <dgm:prSet phldrT="[Text]"/>
      <dgm:spPr/>
      <dgm:t>
        <a:bodyPr/>
        <a:lstStyle/>
        <a:p>
          <a:endParaRPr lang="en-US"/>
        </a:p>
      </dgm:t>
    </dgm:pt>
    <dgm:pt modelId="{23AA891F-91D4-40DB-9DAC-25539C5B049D}" type="parTrans" cxnId="{D0B75C16-573F-4C05-9464-535065F64915}">
      <dgm:prSet/>
      <dgm:spPr/>
      <dgm:t>
        <a:bodyPr/>
        <a:lstStyle/>
        <a:p>
          <a:endParaRPr lang="en-US"/>
        </a:p>
      </dgm:t>
    </dgm:pt>
    <dgm:pt modelId="{4FA21B28-1326-4D4E-991D-FE64456B09E7}" type="sibTrans" cxnId="{D0B75C16-573F-4C05-9464-535065F64915}">
      <dgm:prSet/>
      <dgm:spPr/>
      <dgm:t>
        <a:bodyPr/>
        <a:lstStyle/>
        <a:p>
          <a:endParaRPr lang="en-US"/>
        </a:p>
      </dgm:t>
    </dgm:pt>
    <dgm:pt modelId="{B27AEEDB-290C-48E1-A249-62375CA3B873}">
      <dgm:prSet phldrT="[Text]"/>
      <dgm:spPr/>
      <dgm:t>
        <a:bodyPr/>
        <a:lstStyle/>
        <a:p>
          <a:endParaRPr lang="en-US"/>
        </a:p>
      </dgm:t>
    </dgm:pt>
    <dgm:pt modelId="{AF6E4512-90E3-408C-A5CE-E0ADCB61F6E8}" type="parTrans" cxnId="{561E175A-BEAD-4FE1-99CC-396C151C8A32}">
      <dgm:prSet/>
      <dgm:spPr/>
      <dgm:t>
        <a:bodyPr/>
        <a:lstStyle/>
        <a:p>
          <a:endParaRPr lang="en-US"/>
        </a:p>
      </dgm:t>
    </dgm:pt>
    <dgm:pt modelId="{F1B9B94E-22F5-4090-AC86-66634C2A0C74}" type="sibTrans" cxnId="{561E175A-BEAD-4FE1-99CC-396C151C8A32}">
      <dgm:prSet/>
      <dgm:spPr/>
      <dgm:t>
        <a:bodyPr/>
        <a:lstStyle/>
        <a:p>
          <a:endParaRPr lang="en-US"/>
        </a:p>
      </dgm:t>
    </dgm:pt>
    <dgm:pt modelId="{4CB9B141-72F9-4C9D-9E9A-D79637A46D34}">
      <dgm:prSet/>
      <dgm:spPr>
        <a:solidFill>
          <a:srgbClr val="002060"/>
        </a:solidFill>
        <a:ln w="19050">
          <a:solidFill>
            <a:srgbClr val="0070C0"/>
          </a:solidFill>
        </a:ln>
      </dgm:spPr>
      <dgm:t>
        <a:bodyPr/>
        <a:lstStyle/>
        <a:p>
          <a:r>
            <a:rPr lang="en-US" b="1">
              <a:solidFill>
                <a:schemeClr val="tx1"/>
              </a:solidFill>
            </a:rPr>
            <a:t>If unsure ask!</a:t>
          </a:r>
        </a:p>
      </dgm:t>
    </dgm:pt>
    <dgm:pt modelId="{4C3DD13B-4AE0-44F4-9289-D1E0D87E931F}" type="parTrans" cxnId="{2FCA1B6B-3026-41EE-8B9A-D1A7ABFF39A9}">
      <dgm:prSet/>
      <dgm:spPr/>
      <dgm:t>
        <a:bodyPr/>
        <a:lstStyle/>
        <a:p>
          <a:endParaRPr lang="en-US"/>
        </a:p>
      </dgm:t>
    </dgm:pt>
    <dgm:pt modelId="{3C161B37-9DDF-4CDD-B223-D938010DB404}" type="sibTrans" cxnId="{2FCA1B6B-3026-41EE-8B9A-D1A7ABFF39A9}">
      <dgm:prSet/>
      <dgm:spPr/>
      <dgm:t>
        <a:bodyPr/>
        <a:lstStyle/>
        <a:p>
          <a:endParaRPr lang="en-US"/>
        </a:p>
      </dgm:t>
    </dgm:pt>
    <dgm:pt modelId="{5000826C-3CAF-49E2-BECF-D78DF04A3C62}">
      <dgm:prSet/>
      <dgm:spPr>
        <a:solidFill>
          <a:srgbClr val="002060"/>
        </a:solidFill>
        <a:ln w="19050">
          <a:solidFill>
            <a:srgbClr val="0070C0"/>
          </a:solidFill>
        </a:ln>
      </dgm:spPr>
      <dgm:t>
        <a:bodyPr/>
        <a:lstStyle/>
        <a:p>
          <a:r>
            <a:rPr lang="en-US" b="1">
              <a:solidFill>
                <a:schemeClr val="tx1"/>
              </a:solidFill>
            </a:rPr>
            <a:t>Construction of New Housing</a:t>
          </a:r>
        </a:p>
      </dgm:t>
    </dgm:pt>
    <dgm:pt modelId="{C3CB6056-165D-4F8A-8043-6C10C189C1F8}" type="parTrans" cxnId="{451D21A4-4C3D-48A6-A8FC-4368D2B75508}">
      <dgm:prSet/>
      <dgm:spPr/>
      <dgm:t>
        <a:bodyPr/>
        <a:lstStyle/>
        <a:p>
          <a:endParaRPr lang="en-US"/>
        </a:p>
      </dgm:t>
    </dgm:pt>
    <dgm:pt modelId="{46508E7F-FDD9-4853-ACDB-7B5BA72D2720}" type="sibTrans" cxnId="{451D21A4-4C3D-48A6-A8FC-4368D2B75508}">
      <dgm:prSet/>
      <dgm:spPr/>
      <dgm:t>
        <a:bodyPr/>
        <a:lstStyle/>
        <a:p>
          <a:endParaRPr lang="en-US"/>
        </a:p>
      </dgm:t>
    </dgm:pt>
    <dgm:pt modelId="{9A94021E-DC92-4C84-9371-EA8E865189DF}">
      <dgm:prSet/>
      <dgm:spPr>
        <a:solidFill>
          <a:srgbClr val="002060"/>
        </a:solidFill>
        <a:ln w="19050">
          <a:solidFill>
            <a:srgbClr val="0070C0"/>
          </a:solidFill>
        </a:ln>
      </dgm:spPr>
      <dgm:t>
        <a:bodyPr/>
        <a:lstStyle/>
        <a:p>
          <a:r>
            <a:rPr lang="en-US" b="1">
              <a:solidFill>
                <a:schemeClr val="tx1"/>
              </a:solidFill>
            </a:rPr>
            <a:t>Buildings to   Conduct General   Government Business</a:t>
          </a:r>
        </a:p>
      </dgm:t>
    </dgm:pt>
    <dgm:pt modelId="{2A43055D-5556-4F93-96A9-0DE1352434B8}" type="parTrans" cxnId="{1438DA9C-085B-4B6A-ADDC-C96F55642DCD}">
      <dgm:prSet/>
      <dgm:spPr/>
      <dgm:t>
        <a:bodyPr/>
        <a:lstStyle/>
        <a:p>
          <a:endParaRPr lang="en-US"/>
        </a:p>
      </dgm:t>
    </dgm:pt>
    <dgm:pt modelId="{3E8D57AF-A48F-4BC6-94C1-E5A8645A270A}" type="sibTrans" cxnId="{1438DA9C-085B-4B6A-ADDC-C96F55642DCD}">
      <dgm:prSet/>
      <dgm:spPr/>
      <dgm:t>
        <a:bodyPr/>
        <a:lstStyle/>
        <a:p>
          <a:endParaRPr lang="en-US"/>
        </a:p>
      </dgm:t>
    </dgm:pt>
    <dgm:pt modelId="{226BE3BB-2769-4962-B2D7-664525492415}" type="pres">
      <dgm:prSet presAssocID="{8748518C-740B-49D1-99F5-D4E2683D1BF3}" presName="Name0" presStyleCnt="0">
        <dgm:presLayoutVars>
          <dgm:chMax val="1"/>
          <dgm:dir/>
          <dgm:animLvl val="ctr"/>
          <dgm:resizeHandles val="exact"/>
        </dgm:presLayoutVars>
      </dgm:prSet>
      <dgm:spPr/>
    </dgm:pt>
    <dgm:pt modelId="{2F293ED7-FD08-4577-8FFC-8E15628C8D09}" type="pres">
      <dgm:prSet presAssocID="{4CB9B141-72F9-4C9D-9E9A-D79637A46D34}" presName="centerShape" presStyleLbl="node0" presStyleIdx="0" presStyleCnt="1"/>
      <dgm:spPr/>
    </dgm:pt>
    <dgm:pt modelId="{6B65EF24-B5AE-40C7-B48F-215B7CC7B89E}" type="pres">
      <dgm:prSet presAssocID="{67A870BF-C0B5-4719-9CC8-E3124863E66F}" presName="node" presStyleLbl="node1" presStyleIdx="0" presStyleCnt="3" custScaleX="121000" custScaleY="121000" custRadScaleRad="93020" custRadScaleInc="-896">
        <dgm:presLayoutVars>
          <dgm:bulletEnabled val="1"/>
        </dgm:presLayoutVars>
      </dgm:prSet>
      <dgm:spPr/>
    </dgm:pt>
    <dgm:pt modelId="{F461705A-179B-49D1-AAB3-AB49444C31D9}" type="pres">
      <dgm:prSet presAssocID="{67A870BF-C0B5-4719-9CC8-E3124863E66F}" presName="dummy" presStyleCnt="0"/>
      <dgm:spPr/>
    </dgm:pt>
    <dgm:pt modelId="{CF3EFA17-EB74-47AF-8D25-455702FFC695}" type="pres">
      <dgm:prSet presAssocID="{7ABAF108-0953-49E1-BFDE-96C7370445B9}" presName="sibTrans" presStyleLbl="sibTrans2D1" presStyleIdx="0" presStyleCnt="3"/>
      <dgm:spPr/>
    </dgm:pt>
    <dgm:pt modelId="{26F0DB2A-F271-4A15-8E4E-366B14EE5038}" type="pres">
      <dgm:prSet presAssocID="{5000826C-3CAF-49E2-BECF-D78DF04A3C62}" presName="node" presStyleLbl="node1" presStyleIdx="1" presStyleCnt="3" custScaleX="121000" custScaleY="121000">
        <dgm:presLayoutVars>
          <dgm:bulletEnabled val="1"/>
        </dgm:presLayoutVars>
      </dgm:prSet>
      <dgm:spPr/>
    </dgm:pt>
    <dgm:pt modelId="{39DA3E84-C31D-48BA-99BC-2C27B62F0517}" type="pres">
      <dgm:prSet presAssocID="{5000826C-3CAF-49E2-BECF-D78DF04A3C62}" presName="dummy" presStyleCnt="0"/>
      <dgm:spPr/>
    </dgm:pt>
    <dgm:pt modelId="{3BE11487-37F3-48E5-BFE2-57334ACA76AA}" type="pres">
      <dgm:prSet presAssocID="{46508E7F-FDD9-4853-ACDB-7B5BA72D2720}" presName="sibTrans" presStyleLbl="sibTrans2D1" presStyleIdx="1" presStyleCnt="3"/>
      <dgm:spPr/>
    </dgm:pt>
    <dgm:pt modelId="{17DF1433-E66A-49F1-814F-34A9D3BBF864}" type="pres">
      <dgm:prSet presAssocID="{9A94021E-DC92-4C84-9371-EA8E865189DF}" presName="node" presStyleLbl="node1" presStyleIdx="2" presStyleCnt="3" custScaleX="121000" custScaleY="121000">
        <dgm:presLayoutVars>
          <dgm:bulletEnabled val="1"/>
        </dgm:presLayoutVars>
      </dgm:prSet>
      <dgm:spPr/>
    </dgm:pt>
    <dgm:pt modelId="{B7938F4B-0F31-4CDF-8C4C-A2F3FD6DE25C}" type="pres">
      <dgm:prSet presAssocID="{9A94021E-DC92-4C84-9371-EA8E865189DF}" presName="dummy" presStyleCnt="0"/>
      <dgm:spPr/>
    </dgm:pt>
    <dgm:pt modelId="{B335CB68-C55D-4CE3-BC9C-EFD81201204D}" type="pres">
      <dgm:prSet presAssocID="{3E8D57AF-A48F-4BC6-94C1-E5A8645A270A}" presName="sibTrans" presStyleLbl="sibTrans2D1" presStyleIdx="2" presStyleCnt="3"/>
      <dgm:spPr/>
    </dgm:pt>
  </dgm:ptLst>
  <dgm:cxnLst>
    <dgm:cxn modelId="{D0B75C16-573F-4C05-9464-535065F64915}" srcId="{8748518C-740B-49D1-99F5-D4E2683D1BF3}" destId="{3BDF9C37-A25D-4A39-8F3B-769E4D71FC06}" srcOrd="2" destOrd="0" parTransId="{23AA891F-91D4-40DB-9DAC-25539C5B049D}" sibTransId="{4FA21B28-1326-4D4E-991D-FE64456B09E7}"/>
    <dgm:cxn modelId="{649B5117-4EB8-40F3-8D83-0D10C49A845F}" type="presOf" srcId="{67A870BF-C0B5-4719-9CC8-E3124863E66F}" destId="{6B65EF24-B5AE-40C7-B48F-215B7CC7B89E}" srcOrd="0" destOrd="0" presId="urn:microsoft.com/office/officeart/2005/8/layout/radial6"/>
    <dgm:cxn modelId="{6CE2821B-5628-4C99-ACE4-0C0160D96C1B}" type="presOf" srcId="{9A94021E-DC92-4C84-9371-EA8E865189DF}" destId="{17DF1433-E66A-49F1-814F-34A9D3BBF864}" srcOrd="0" destOrd="0" presId="urn:microsoft.com/office/officeart/2005/8/layout/radial6"/>
    <dgm:cxn modelId="{C945EA3A-A7D9-4882-A568-A0F6EB24B54C}" srcId="{8748518C-740B-49D1-99F5-D4E2683D1BF3}" destId="{23A232C9-6995-4009-AB42-B7CFFD83AB4E}" srcOrd="1" destOrd="0" parTransId="{6E34A9D7-D279-4C74-A5A1-91489355EDEE}" sibTransId="{8EF71187-AB4F-4BD8-8A55-85BD3CC46EC8}"/>
    <dgm:cxn modelId="{2FCA1B6B-3026-41EE-8B9A-D1A7ABFF39A9}" srcId="{8748518C-740B-49D1-99F5-D4E2683D1BF3}" destId="{4CB9B141-72F9-4C9D-9E9A-D79637A46D34}" srcOrd="0" destOrd="0" parTransId="{4C3DD13B-4AE0-44F4-9289-D1E0D87E931F}" sibTransId="{3C161B37-9DDF-4CDD-B223-D938010DB404}"/>
    <dgm:cxn modelId="{7A70DC6F-FA07-4F33-A9B6-3A3812019776}" type="presOf" srcId="{8748518C-740B-49D1-99F5-D4E2683D1BF3}" destId="{226BE3BB-2769-4962-B2D7-664525492415}" srcOrd="0" destOrd="0" presId="urn:microsoft.com/office/officeart/2005/8/layout/radial6"/>
    <dgm:cxn modelId="{5FC35A53-8408-4B71-A620-57160F887449}" srcId="{4CB9B141-72F9-4C9D-9E9A-D79637A46D34}" destId="{67A870BF-C0B5-4719-9CC8-E3124863E66F}" srcOrd="0" destOrd="0" parTransId="{EF2F1A31-5EA6-4E9E-A962-18A9CA58861E}" sibTransId="{7ABAF108-0953-49E1-BFDE-96C7370445B9}"/>
    <dgm:cxn modelId="{561E175A-BEAD-4FE1-99CC-396C151C8A32}" srcId="{8748518C-740B-49D1-99F5-D4E2683D1BF3}" destId="{B27AEEDB-290C-48E1-A249-62375CA3B873}" srcOrd="3" destOrd="0" parTransId="{AF6E4512-90E3-408C-A5CE-E0ADCB61F6E8}" sibTransId="{F1B9B94E-22F5-4090-AC86-66634C2A0C74}"/>
    <dgm:cxn modelId="{DA29E28D-8EA2-4F61-B822-15D62F25A004}" type="presOf" srcId="{4CB9B141-72F9-4C9D-9E9A-D79637A46D34}" destId="{2F293ED7-FD08-4577-8FFC-8E15628C8D09}" srcOrd="0" destOrd="0" presId="urn:microsoft.com/office/officeart/2005/8/layout/radial6"/>
    <dgm:cxn modelId="{7DD38D91-6AB6-401A-A808-314933E6108A}" type="presOf" srcId="{5000826C-3CAF-49E2-BECF-D78DF04A3C62}" destId="{26F0DB2A-F271-4A15-8E4E-366B14EE5038}" srcOrd="0" destOrd="0" presId="urn:microsoft.com/office/officeart/2005/8/layout/radial6"/>
    <dgm:cxn modelId="{1438DA9C-085B-4B6A-ADDC-C96F55642DCD}" srcId="{4CB9B141-72F9-4C9D-9E9A-D79637A46D34}" destId="{9A94021E-DC92-4C84-9371-EA8E865189DF}" srcOrd="2" destOrd="0" parTransId="{2A43055D-5556-4F93-96A9-0DE1352434B8}" sibTransId="{3E8D57AF-A48F-4BC6-94C1-E5A8645A270A}"/>
    <dgm:cxn modelId="{D8CCA29D-1D13-4E41-AC6F-37EC5FCC1E7A}" type="presOf" srcId="{46508E7F-FDD9-4853-ACDB-7B5BA72D2720}" destId="{3BE11487-37F3-48E5-BFE2-57334ACA76AA}" srcOrd="0" destOrd="0" presId="urn:microsoft.com/office/officeart/2005/8/layout/radial6"/>
    <dgm:cxn modelId="{5C820BA0-135B-4392-B148-29BB19F5CA03}" type="presOf" srcId="{3E8D57AF-A48F-4BC6-94C1-E5A8645A270A}" destId="{B335CB68-C55D-4CE3-BC9C-EFD81201204D}" srcOrd="0" destOrd="0" presId="urn:microsoft.com/office/officeart/2005/8/layout/radial6"/>
    <dgm:cxn modelId="{451D21A4-4C3D-48A6-A8FC-4368D2B75508}" srcId="{4CB9B141-72F9-4C9D-9E9A-D79637A46D34}" destId="{5000826C-3CAF-49E2-BECF-D78DF04A3C62}" srcOrd="1" destOrd="0" parTransId="{C3CB6056-165D-4F8A-8043-6C10C189C1F8}" sibTransId="{46508E7F-FDD9-4853-ACDB-7B5BA72D2720}"/>
    <dgm:cxn modelId="{E0E8AFC0-C348-4864-ABF6-5BDFC4452A1B}" type="presOf" srcId="{7ABAF108-0953-49E1-BFDE-96C7370445B9}" destId="{CF3EFA17-EB74-47AF-8D25-455702FFC695}" srcOrd="0" destOrd="0" presId="urn:microsoft.com/office/officeart/2005/8/layout/radial6"/>
    <dgm:cxn modelId="{5B8AF132-D9A3-4BF4-8722-0877593C370D}" type="presParOf" srcId="{226BE3BB-2769-4962-B2D7-664525492415}" destId="{2F293ED7-FD08-4577-8FFC-8E15628C8D09}" srcOrd="0" destOrd="0" presId="urn:microsoft.com/office/officeart/2005/8/layout/radial6"/>
    <dgm:cxn modelId="{09573847-A5F4-4699-842E-646D1931F58F}" type="presParOf" srcId="{226BE3BB-2769-4962-B2D7-664525492415}" destId="{6B65EF24-B5AE-40C7-B48F-215B7CC7B89E}" srcOrd="1" destOrd="0" presId="urn:microsoft.com/office/officeart/2005/8/layout/radial6"/>
    <dgm:cxn modelId="{7A34AA3E-2CE8-44DF-890D-CB4B2E77AE09}" type="presParOf" srcId="{226BE3BB-2769-4962-B2D7-664525492415}" destId="{F461705A-179B-49D1-AAB3-AB49444C31D9}" srcOrd="2" destOrd="0" presId="urn:microsoft.com/office/officeart/2005/8/layout/radial6"/>
    <dgm:cxn modelId="{2592D708-711E-45CC-9F71-E4DABA4F51D8}" type="presParOf" srcId="{226BE3BB-2769-4962-B2D7-664525492415}" destId="{CF3EFA17-EB74-47AF-8D25-455702FFC695}" srcOrd="3" destOrd="0" presId="urn:microsoft.com/office/officeart/2005/8/layout/radial6"/>
    <dgm:cxn modelId="{B892EA1C-3B02-488A-AD71-D2E7FB603AA4}" type="presParOf" srcId="{226BE3BB-2769-4962-B2D7-664525492415}" destId="{26F0DB2A-F271-4A15-8E4E-366B14EE5038}" srcOrd="4" destOrd="0" presId="urn:microsoft.com/office/officeart/2005/8/layout/radial6"/>
    <dgm:cxn modelId="{BB2D36F2-1E2C-434B-A2D5-74F67A2EA844}" type="presParOf" srcId="{226BE3BB-2769-4962-B2D7-664525492415}" destId="{39DA3E84-C31D-48BA-99BC-2C27B62F0517}" srcOrd="5" destOrd="0" presId="urn:microsoft.com/office/officeart/2005/8/layout/radial6"/>
    <dgm:cxn modelId="{6BDC81E2-199D-4E6E-B842-D626240BEB3D}" type="presParOf" srcId="{226BE3BB-2769-4962-B2D7-664525492415}" destId="{3BE11487-37F3-48E5-BFE2-57334ACA76AA}" srcOrd="6" destOrd="0" presId="urn:microsoft.com/office/officeart/2005/8/layout/radial6"/>
    <dgm:cxn modelId="{95D03DB2-DDCC-4417-8C0F-78ACF8B3F84B}" type="presParOf" srcId="{226BE3BB-2769-4962-B2D7-664525492415}" destId="{17DF1433-E66A-49F1-814F-34A9D3BBF864}" srcOrd="7" destOrd="0" presId="urn:microsoft.com/office/officeart/2005/8/layout/radial6"/>
    <dgm:cxn modelId="{FF182E2E-EA8A-4F69-85C6-52A29A1F491B}" type="presParOf" srcId="{226BE3BB-2769-4962-B2D7-664525492415}" destId="{B7938F4B-0F31-4CDF-8C4C-A2F3FD6DE25C}" srcOrd="8" destOrd="0" presId="urn:microsoft.com/office/officeart/2005/8/layout/radial6"/>
    <dgm:cxn modelId="{69FC41ED-7757-44C3-AD5C-86CA1CC58CC7}" type="presParOf" srcId="{226BE3BB-2769-4962-B2D7-664525492415}" destId="{B335CB68-C55D-4CE3-BC9C-EFD81201204D}"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F11BE-456B-49E4-85B0-E314E463632A}">
      <dsp:nvSpPr>
        <dsp:cNvPr id="0" name=""/>
        <dsp:cNvSpPr/>
      </dsp:nvSpPr>
      <dsp:spPr>
        <a:xfrm>
          <a:off x="6027439" y="1983375"/>
          <a:ext cx="367044" cy="3914346"/>
        </a:xfrm>
        <a:custGeom>
          <a:avLst/>
          <a:gdLst/>
          <a:ahLst/>
          <a:cxnLst/>
          <a:rect l="0" t="0" r="0" b="0"/>
          <a:pathLst>
            <a:path>
              <a:moveTo>
                <a:pt x="0" y="0"/>
              </a:moveTo>
              <a:lnTo>
                <a:pt x="0" y="3914346"/>
              </a:lnTo>
              <a:lnTo>
                <a:pt x="367044" y="39143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215CDB-D61F-4A0C-8941-02747C2BF88B}">
      <dsp:nvSpPr>
        <dsp:cNvPr id="0" name=""/>
        <dsp:cNvSpPr/>
      </dsp:nvSpPr>
      <dsp:spPr>
        <a:xfrm>
          <a:off x="6027439" y="1983375"/>
          <a:ext cx="378697" cy="2851283"/>
        </a:xfrm>
        <a:custGeom>
          <a:avLst/>
          <a:gdLst/>
          <a:ahLst/>
          <a:cxnLst/>
          <a:rect l="0" t="0" r="0" b="0"/>
          <a:pathLst>
            <a:path>
              <a:moveTo>
                <a:pt x="0" y="0"/>
              </a:moveTo>
              <a:lnTo>
                <a:pt x="0" y="2851283"/>
              </a:lnTo>
              <a:lnTo>
                <a:pt x="378697" y="28512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420589-E0BC-4BB3-9450-532CBB530E29}">
      <dsp:nvSpPr>
        <dsp:cNvPr id="0" name=""/>
        <dsp:cNvSpPr/>
      </dsp:nvSpPr>
      <dsp:spPr>
        <a:xfrm>
          <a:off x="6027439" y="1983375"/>
          <a:ext cx="378697" cy="1778239"/>
        </a:xfrm>
        <a:custGeom>
          <a:avLst/>
          <a:gdLst/>
          <a:ahLst/>
          <a:cxnLst/>
          <a:rect l="0" t="0" r="0" b="0"/>
          <a:pathLst>
            <a:path>
              <a:moveTo>
                <a:pt x="0" y="0"/>
              </a:moveTo>
              <a:lnTo>
                <a:pt x="0" y="1778239"/>
              </a:lnTo>
              <a:lnTo>
                <a:pt x="378697" y="17782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527BA-4ED2-4256-8A87-25A2DBA71950}">
      <dsp:nvSpPr>
        <dsp:cNvPr id="0" name=""/>
        <dsp:cNvSpPr/>
      </dsp:nvSpPr>
      <dsp:spPr>
        <a:xfrm>
          <a:off x="6027439" y="1983375"/>
          <a:ext cx="378697" cy="705194"/>
        </a:xfrm>
        <a:custGeom>
          <a:avLst/>
          <a:gdLst/>
          <a:ahLst/>
          <a:cxnLst/>
          <a:rect l="0" t="0" r="0" b="0"/>
          <a:pathLst>
            <a:path>
              <a:moveTo>
                <a:pt x="0" y="0"/>
              </a:moveTo>
              <a:lnTo>
                <a:pt x="0" y="705194"/>
              </a:lnTo>
              <a:lnTo>
                <a:pt x="378697" y="7051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D06D2D-D55C-4115-87AC-6072AFCE3E30}">
      <dsp:nvSpPr>
        <dsp:cNvPr id="0" name=""/>
        <dsp:cNvSpPr/>
      </dsp:nvSpPr>
      <dsp:spPr>
        <a:xfrm>
          <a:off x="4241881" y="834763"/>
          <a:ext cx="2764344" cy="317379"/>
        </a:xfrm>
        <a:custGeom>
          <a:avLst/>
          <a:gdLst/>
          <a:ahLst/>
          <a:cxnLst/>
          <a:rect l="0" t="0" r="0" b="0"/>
          <a:pathLst>
            <a:path>
              <a:moveTo>
                <a:pt x="0" y="0"/>
              </a:moveTo>
              <a:lnTo>
                <a:pt x="0" y="158689"/>
              </a:lnTo>
              <a:lnTo>
                <a:pt x="2764344" y="158689"/>
              </a:lnTo>
              <a:lnTo>
                <a:pt x="2764344" y="317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EF7772-CB56-434E-86CC-7CFEC508E8DF}">
      <dsp:nvSpPr>
        <dsp:cNvPr id="0" name=""/>
        <dsp:cNvSpPr/>
      </dsp:nvSpPr>
      <dsp:spPr>
        <a:xfrm>
          <a:off x="3263095" y="1983375"/>
          <a:ext cx="378697" cy="1778239"/>
        </a:xfrm>
        <a:custGeom>
          <a:avLst/>
          <a:gdLst/>
          <a:ahLst/>
          <a:cxnLst/>
          <a:rect l="0" t="0" r="0" b="0"/>
          <a:pathLst>
            <a:path>
              <a:moveTo>
                <a:pt x="0" y="0"/>
              </a:moveTo>
              <a:lnTo>
                <a:pt x="0" y="1778239"/>
              </a:lnTo>
              <a:lnTo>
                <a:pt x="378697" y="17782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DEF679-50F4-429D-BB5C-A7A9BEA76EEF}">
      <dsp:nvSpPr>
        <dsp:cNvPr id="0" name=""/>
        <dsp:cNvSpPr/>
      </dsp:nvSpPr>
      <dsp:spPr>
        <a:xfrm>
          <a:off x="3263095" y="1983375"/>
          <a:ext cx="378697" cy="705194"/>
        </a:xfrm>
        <a:custGeom>
          <a:avLst/>
          <a:gdLst/>
          <a:ahLst/>
          <a:cxnLst/>
          <a:rect l="0" t="0" r="0" b="0"/>
          <a:pathLst>
            <a:path>
              <a:moveTo>
                <a:pt x="0" y="0"/>
              </a:moveTo>
              <a:lnTo>
                <a:pt x="0" y="705194"/>
              </a:lnTo>
              <a:lnTo>
                <a:pt x="378697" y="7051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C9A6C6-5E7A-444A-A8AC-E8B931E65934}">
      <dsp:nvSpPr>
        <dsp:cNvPr id="0" name=""/>
        <dsp:cNvSpPr/>
      </dsp:nvSpPr>
      <dsp:spPr>
        <a:xfrm>
          <a:off x="4196161" y="834763"/>
          <a:ext cx="91440" cy="317379"/>
        </a:xfrm>
        <a:custGeom>
          <a:avLst/>
          <a:gdLst/>
          <a:ahLst/>
          <a:cxnLst/>
          <a:rect l="0" t="0" r="0" b="0"/>
          <a:pathLst>
            <a:path>
              <a:moveTo>
                <a:pt x="45720" y="0"/>
              </a:moveTo>
              <a:lnTo>
                <a:pt x="45720" y="317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B44AB3-4E2F-4386-A1AD-8DF214AD928C}">
      <dsp:nvSpPr>
        <dsp:cNvPr id="0" name=""/>
        <dsp:cNvSpPr/>
      </dsp:nvSpPr>
      <dsp:spPr>
        <a:xfrm>
          <a:off x="498750" y="1983375"/>
          <a:ext cx="378697" cy="2851283"/>
        </a:xfrm>
        <a:custGeom>
          <a:avLst/>
          <a:gdLst/>
          <a:ahLst/>
          <a:cxnLst/>
          <a:rect l="0" t="0" r="0" b="0"/>
          <a:pathLst>
            <a:path>
              <a:moveTo>
                <a:pt x="0" y="0"/>
              </a:moveTo>
              <a:lnTo>
                <a:pt x="0" y="2851283"/>
              </a:lnTo>
              <a:lnTo>
                <a:pt x="378697" y="28512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3B93B6-1FAD-4EEC-B544-785E61E772A3}">
      <dsp:nvSpPr>
        <dsp:cNvPr id="0" name=""/>
        <dsp:cNvSpPr/>
      </dsp:nvSpPr>
      <dsp:spPr>
        <a:xfrm>
          <a:off x="498750" y="1983375"/>
          <a:ext cx="378697" cy="1778239"/>
        </a:xfrm>
        <a:custGeom>
          <a:avLst/>
          <a:gdLst/>
          <a:ahLst/>
          <a:cxnLst/>
          <a:rect l="0" t="0" r="0" b="0"/>
          <a:pathLst>
            <a:path>
              <a:moveTo>
                <a:pt x="0" y="0"/>
              </a:moveTo>
              <a:lnTo>
                <a:pt x="0" y="1778239"/>
              </a:lnTo>
              <a:lnTo>
                <a:pt x="378697" y="17782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098751-5EA0-4FA6-AD5E-1C5AED0CDD9F}">
      <dsp:nvSpPr>
        <dsp:cNvPr id="0" name=""/>
        <dsp:cNvSpPr/>
      </dsp:nvSpPr>
      <dsp:spPr>
        <a:xfrm>
          <a:off x="498750" y="1983375"/>
          <a:ext cx="378697" cy="705194"/>
        </a:xfrm>
        <a:custGeom>
          <a:avLst/>
          <a:gdLst/>
          <a:ahLst/>
          <a:cxnLst/>
          <a:rect l="0" t="0" r="0" b="0"/>
          <a:pathLst>
            <a:path>
              <a:moveTo>
                <a:pt x="0" y="0"/>
              </a:moveTo>
              <a:lnTo>
                <a:pt x="0" y="705194"/>
              </a:lnTo>
              <a:lnTo>
                <a:pt x="378697" y="7051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77DC47-6077-42E2-8F45-849F19AF7C76}">
      <dsp:nvSpPr>
        <dsp:cNvPr id="0" name=""/>
        <dsp:cNvSpPr/>
      </dsp:nvSpPr>
      <dsp:spPr>
        <a:xfrm>
          <a:off x="1477536" y="834763"/>
          <a:ext cx="2764344" cy="317379"/>
        </a:xfrm>
        <a:custGeom>
          <a:avLst/>
          <a:gdLst/>
          <a:ahLst/>
          <a:cxnLst/>
          <a:rect l="0" t="0" r="0" b="0"/>
          <a:pathLst>
            <a:path>
              <a:moveTo>
                <a:pt x="2764344" y="0"/>
              </a:moveTo>
              <a:lnTo>
                <a:pt x="2764344" y="158689"/>
              </a:lnTo>
              <a:lnTo>
                <a:pt x="0" y="158689"/>
              </a:lnTo>
              <a:lnTo>
                <a:pt x="0" y="317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4AA83D-3926-4747-A0E6-80AA178358C7}">
      <dsp:nvSpPr>
        <dsp:cNvPr id="0" name=""/>
        <dsp:cNvSpPr/>
      </dsp:nvSpPr>
      <dsp:spPr>
        <a:xfrm>
          <a:off x="2912008" y="3532"/>
          <a:ext cx="2659745" cy="831231"/>
        </a:xfrm>
        <a:prstGeom prst="rect">
          <a:avLst/>
        </a:prstGeom>
        <a:solidFill>
          <a:srgbClr val="0070C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panose="020F0502020204030204" pitchFamily="34" charset="0"/>
            </a:rPr>
            <a:t>National Objectives</a:t>
          </a:r>
        </a:p>
      </dsp:txBody>
      <dsp:txXfrm>
        <a:off x="2912008" y="3532"/>
        <a:ext cx="2659745" cy="831231"/>
      </dsp:txXfrm>
    </dsp:sp>
    <dsp:sp modelId="{60A46EAB-B532-4153-89A6-65DE8E725B76}">
      <dsp:nvSpPr>
        <dsp:cNvPr id="0" name=""/>
        <dsp:cNvSpPr/>
      </dsp:nvSpPr>
      <dsp:spPr>
        <a:xfrm>
          <a:off x="254054" y="1152143"/>
          <a:ext cx="2446965" cy="831231"/>
        </a:xfrm>
        <a:prstGeom prst="rect">
          <a:avLst/>
        </a:prstGeom>
        <a:solidFill>
          <a:srgbClr val="002060"/>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rPr>
            <a:t>Activities Benefiting Low to Moderate Income Persons</a:t>
          </a:r>
        </a:p>
      </dsp:txBody>
      <dsp:txXfrm>
        <a:off x="254054" y="1152143"/>
        <a:ext cx="2446965" cy="831231"/>
      </dsp:txXfrm>
    </dsp:sp>
    <dsp:sp modelId="{74E8BDE6-68FB-47D7-A603-7BBD8E531B20}">
      <dsp:nvSpPr>
        <dsp:cNvPr id="0" name=""/>
        <dsp:cNvSpPr/>
      </dsp:nvSpPr>
      <dsp:spPr>
        <a:xfrm>
          <a:off x="877447" y="2310736"/>
          <a:ext cx="1934352" cy="755665"/>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rPr>
            <a:t>Area Benefit</a:t>
          </a:r>
        </a:p>
      </dsp:txBody>
      <dsp:txXfrm>
        <a:off x="877447" y="2310736"/>
        <a:ext cx="1934352" cy="755665"/>
      </dsp:txXfrm>
    </dsp:sp>
    <dsp:sp modelId="{1ADA4A50-4FB9-49BF-B16F-80D3BA9CC51A}">
      <dsp:nvSpPr>
        <dsp:cNvPr id="0" name=""/>
        <dsp:cNvSpPr/>
      </dsp:nvSpPr>
      <dsp:spPr>
        <a:xfrm>
          <a:off x="877447" y="3383781"/>
          <a:ext cx="1934352" cy="755665"/>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rPr>
            <a:t>Limited Clientele</a:t>
          </a:r>
        </a:p>
      </dsp:txBody>
      <dsp:txXfrm>
        <a:off x="877447" y="3383781"/>
        <a:ext cx="1934352" cy="755665"/>
      </dsp:txXfrm>
    </dsp:sp>
    <dsp:sp modelId="{D48CD8D4-1BBC-4395-9763-A901500BB7CF}">
      <dsp:nvSpPr>
        <dsp:cNvPr id="0" name=""/>
        <dsp:cNvSpPr/>
      </dsp:nvSpPr>
      <dsp:spPr>
        <a:xfrm>
          <a:off x="877447" y="4456826"/>
          <a:ext cx="1934352" cy="755665"/>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rPr>
            <a:t>Housing</a:t>
          </a:r>
        </a:p>
      </dsp:txBody>
      <dsp:txXfrm>
        <a:off x="877447" y="4456826"/>
        <a:ext cx="1934352" cy="755665"/>
      </dsp:txXfrm>
    </dsp:sp>
    <dsp:sp modelId="{385D6E0B-BE56-40DB-8377-6CAD1C80DFF4}">
      <dsp:nvSpPr>
        <dsp:cNvPr id="0" name=""/>
        <dsp:cNvSpPr/>
      </dsp:nvSpPr>
      <dsp:spPr>
        <a:xfrm>
          <a:off x="3018398" y="1152143"/>
          <a:ext cx="2446965" cy="831231"/>
        </a:xfrm>
        <a:prstGeom prst="rect">
          <a:avLst/>
        </a:prstGeom>
        <a:solidFill>
          <a:srgbClr val="002060"/>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rPr>
            <a:t>Prevention or Elimination of Slum/Blight</a:t>
          </a:r>
        </a:p>
      </dsp:txBody>
      <dsp:txXfrm>
        <a:off x="3018398" y="1152143"/>
        <a:ext cx="2446965" cy="831231"/>
      </dsp:txXfrm>
    </dsp:sp>
    <dsp:sp modelId="{55849688-75DF-4739-AAF8-22B9AA5F7E41}">
      <dsp:nvSpPr>
        <dsp:cNvPr id="0" name=""/>
        <dsp:cNvSpPr/>
      </dsp:nvSpPr>
      <dsp:spPr>
        <a:xfrm>
          <a:off x="3641792" y="2310736"/>
          <a:ext cx="1934352" cy="755665"/>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rPr>
            <a:t>Area Basis</a:t>
          </a:r>
        </a:p>
      </dsp:txBody>
      <dsp:txXfrm>
        <a:off x="3641792" y="2310736"/>
        <a:ext cx="1934352" cy="755665"/>
      </dsp:txXfrm>
    </dsp:sp>
    <dsp:sp modelId="{BA148A56-3B43-4CD0-86C0-B046F3520E6B}">
      <dsp:nvSpPr>
        <dsp:cNvPr id="0" name=""/>
        <dsp:cNvSpPr/>
      </dsp:nvSpPr>
      <dsp:spPr>
        <a:xfrm>
          <a:off x="3641792" y="3383781"/>
          <a:ext cx="1934352" cy="755665"/>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rPr>
            <a:t>Spot Basis</a:t>
          </a:r>
        </a:p>
      </dsp:txBody>
      <dsp:txXfrm>
        <a:off x="3641792" y="3383781"/>
        <a:ext cx="1934352" cy="755665"/>
      </dsp:txXfrm>
    </dsp:sp>
    <dsp:sp modelId="{FD116A32-6FAD-4469-BB0F-E2F43635B21A}">
      <dsp:nvSpPr>
        <dsp:cNvPr id="0" name=""/>
        <dsp:cNvSpPr/>
      </dsp:nvSpPr>
      <dsp:spPr>
        <a:xfrm>
          <a:off x="5782743" y="1152143"/>
          <a:ext cx="2446965" cy="831231"/>
        </a:xfrm>
        <a:prstGeom prst="rect">
          <a:avLst/>
        </a:prstGeom>
        <a:solidFill>
          <a:srgbClr val="002060"/>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rPr>
            <a:t>Urgent Needs</a:t>
          </a:r>
        </a:p>
      </dsp:txBody>
      <dsp:txXfrm>
        <a:off x="5782743" y="1152143"/>
        <a:ext cx="2446965" cy="831231"/>
      </dsp:txXfrm>
    </dsp:sp>
    <dsp:sp modelId="{E5E57E5D-9390-4C76-9EDF-6730126142E9}">
      <dsp:nvSpPr>
        <dsp:cNvPr id="0" name=""/>
        <dsp:cNvSpPr/>
      </dsp:nvSpPr>
      <dsp:spPr>
        <a:xfrm>
          <a:off x="6406137" y="2310736"/>
          <a:ext cx="1934352" cy="755665"/>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rPr>
            <a:t>Serious &amp; Immediate Threat</a:t>
          </a:r>
        </a:p>
      </dsp:txBody>
      <dsp:txXfrm>
        <a:off x="6406137" y="2310736"/>
        <a:ext cx="1934352" cy="755665"/>
      </dsp:txXfrm>
    </dsp:sp>
    <dsp:sp modelId="{7922B134-227B-4369-8B06-00D823EFA416}">
      <dsp:nvSpPr>
        <dsp:cNvPr id="0" name=""/>
        <dsp:cNvSpPr/>
      </dsp:nvSpPr>
      <dsp:spPr>
        <a:xfrm>
          <a:off x="6406137" y="3383781"/>
          <a:ext cx="1934352" cy="755665"/>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rPr>
            <a:t>Recent Origin</a:t>
          </a:r>
        </a:p>
      </dsp:txBody>
      <dsp:txXfrm>
        <a:off x="6406137" y="3383781"/>
        <a:ext cx="1934352" cy="755665"/>
      </dsp:txXfrm>
    </dsp:sp>
    <dsp:sp modelId="{F31A5980-3348-43BC-8904-627A367FDE70}">
      <dsp:nvSpPr>
        <dsp:cNvPr id="0" name=""/>
        <dsp:cNvSpPr/>
      </dsp:nvSpPr>
      <dsp:spPr>
        <a:xfrm>
          <a:off x="6406137" y="4456826"/>
          <a:ext cx="1934352" cy="755665"/>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rPr>
            <a:t>Unable to Finance</a:t>
          </a:r>
        </a:p>
      </dsp:txBody>
      <dsp:txXfrm>
        <a:off x="6406137" y="4456826"/>
        <a:ext cx="1934352" cy="755665"/>
      </dsp:txXfrm>
    </dsp:sp>
    <dsp:sp modelId="{29F87972-F730-4EFF-8C49-BFE78D6F6E05}">
      <dsp:nvSpPr>
        <dsp:cNvPr id="0" name=""/>
        <dsp:cNvSpPr/>
      </dsp:nvSpPr>
      <dsp:spPr>
        <a:xfrm>
          <a:off x="6394484" y="5519888"/>
          <a:ext cx="1934352" cy="755665"/>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rPr>
            <a:t>No Other Sources of Funding</a:t>
          </a:r>
        </a:p>
      </dsp:txBody>
      <dsp:txXfrm>
        <a:off x="6394484" y="5519888"/>
        <a:ext cx="1934352" cy="755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85747-89BF-4E5B-8B26-403FEBF2D035}">
      <dsp:nvSpPr>
        <dsp:cNvPr id="0" name=""/>
        <dsp:cNvSpPr/>
      </dsp:nvSpPr>
      <dsp:spPr>
        <a:xfrm>
          <a:off x="539718" y="0"/>
          <a:ext cx="5881464" cy="588146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F3D8A-BD74-4EFB-9798-AF34CF01CCA1}">
      <dsp:nvSpPr>
        <dsp:cNvPr id="0" name=""/>
        <dsp:cNvSpPr/>
      </dsp:nvSpPr>
      <dsp:spPr>
        <a:xfrm>
          <a:off x="3038249" y="684745"/>
          <a:ext cx="4639457" cy="420773"/>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a:solidFill>
                <a:schemeClr val="tx1"/>
              </a:solidFill>
              <a:latin typeface="Calibri" panose="020F0502020204030204" pitchFamily="34" charset="0"/>
              <a:cs typeface="Calibri" panose="020F0502020204030204" pitchFamily="34" charset="0"/>
            </a:rPr>
            <a:t>Acquisition &amp; Disposition of Real Property</a:t>
          </a:r>
          <a:endParaRPr lang="en-US" sz="1600" kern="1200">
            <a:solidFill>
              <a:schemeClr val="tx1"/>
            </a:solidFill>
            <a:latin typeface="Calibri" panose="020F0502020204030204" pitchFamily="34" charset="0"/>
            <a:cs typeface="Calibri" panose="020F0502020204030204" pitchFamily="34" charset="0"/>
          </a:endParaRPr>
        </a:p>
      </dsp:txBody>
      <dsp:txXfrm>
        <a:off x="3058789" y="705285"/>
        <a:ext cx="4598377" cy="379693"/>
      </dsp:txXfrm>
    </dsp:sp>
    <dsp:sp modelId="{C6DD1ECE-75DA-4968-9BFE-87F5AE1A38D2}">
      <dsp:nvSpPr>
        <dsp:cNvPr id="0" name=""/>
        <dsp:cNvSpPr/>
      </dsp:nvSpPr>
      <dsp:spPr>
        <a:xfrm>
          <a:off x="3072197" y="1126128"/>
          <a:ext cx="4639457" cy="420773"/>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solidFill>
                <a:schemeClr val="tx1"/>
              </a:solidFill>
              <a:latin typeface="Calibri" panose="020F0502020204030204" pitchFamily="34" charset="0"/>
              <a:cs typeface="Calibri" panose="020F0502020204030204" pitchFamily="34" charset="0"/>
            </a:rPr>
            <a:t>Relocation &amp; Demolition</a:t>
          </a:r>
          <a:endParaRPr lang="en-US" sz="1600" kern="1200">
            <a:solidFill>
              <a:schemeClr val="tx1"/>
            </a:solidFill>
            <a:latin typeface="Calibri" panose="020F0502020204030204" pitchFamily="34" charset="0"/>
            <a:cs typeface="Calibri" panose="020F0502020204030204" pitchFamily="34" charset="0"/>
          </a:endParaRPr>
        </a:p>
      </dsp:txBody>
      <dsp:txXfrm>
        <a:off x="3092737" y="1146668"/>
        <a:ext cx="4598377" cy="379693"/>
      </dsp:txXfrm>
    </dsp:sp>
    <dsp:sp modelId="{C9A87D59-A497-4614-A62B-54566A66739B}">
      <dsp:nvSpPr>
        <dsp:cNvPr id="0" name=""/>
        <dsp:cNvSpPr/>
      </dsp:nvSpPr>
      <dsp:spPr>
        <a:xfrm>
          <a:off x="3072197" y="1567510"/>
          <a:ext cx="4639457" cy="420773"/>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a:solidFill>
                <a:schemeClr val="tx1"/>
              </a:solidFill>
              <a:latin typeface="Calibri" panose="020F0502020204030204" pitchFamily="34" charset="0"/>
              <a:cs typeface="Calibri" panose="020F0502020204030204" pitchFamily="34" charset="0"/>
            </a:rPr>
            <a:t>Rehabilitation of Residential &amp; Non-residential Structures</a:t>
          </a:r>
          <a:endParaRPr lang="en-US" sz="1600" kern="1200">
            <a:solidFill>
              <a:schemeClr val="tx1"/>
            </a:solidFill>
            <a:latin typeface="Calibri" panose="020F0502020204030204" pitchFamily="34" charset="0"/>
            <a:cs typeface="Calibri" panose="020F0502020204030204" pitchFamily="34" charset="0"/>
          </a:endParaRPr>
        </a:p>
      </dsp:txBody>
      <dsp:txXfrm>
        <a:off x="3092737" y="1588050"/>
        <a:ext cx="4598377" cy="379693"/>
      </dsp:txXfrm>
    </dsp:sp>
    <dsp:sp modelId="{EA4BDED1-B094-41AC-A25C-FA70E782344F}">
      <dsp:nvSpPr>
        <dsp:cNvPr id="0" name=""/>
        <dsp:cNvSpPr/>
      </dsp:nvSpPr>
      <dsp:spPr>
        <a:xfrm>
          <a:off x="3072197" y="2008892"/>
          <a:ext cx="4639457" cy="420773"/>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a:solidFill>
                <a:schemeClr val="tx1"/>
              </a:solidFill>
              <a:latin typeface="Calibri" panose="020F0502020204030204" pitchFamily="34" charset="0"/>
              <a:cs typeface="Calibri" panose="020F0502020204030204" pitchFamily="34" charset="0"/>
            </a:rPr>
            <a:t>Construction of Public Facilities &amp; Improvements</a:t>
          </a:r>
          <a:endParaRPr lang="en-US" sz="1600" kern="1200">
            <a:solidFill>
              <a:schemeClr val="tx1"/>
            </a:solidFill>
            <a:latin typeface="Calibri" panose="020F0502020204030204" pitchFamily="34" charset="0"/>
            <a:cs typeface="Calibri" panose="020F0502020204030204" pitchFamily="34" charset="0"/>
          </a:endParaRPr>
        </a:p>
      </dsp:txBody>
      <dsp:txXfrm>
        <a:off x="3092737" y="2029432"/>
        <a:ext cx="4598377" cy="379693"/>
      </dsp:txXfrm>
    </dsp:sp>
    <dsp:sp modelId="{CE9E4A49-E92E-4E91-B7A0-1B81877E1ED4}">
      <dsp:nvSpPr>
        <dsp:cNvPr id="0" name=""/>
        <dsp:cNvSpPr/>
      </dsp:nvSpPr>
      <dsp:spPr>
        <a:xfrm>
          <a:off x="3072197" y="2450275"/>
          <a:ext cx="4639457" cy="420773"/>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a:solidFill>
                <a:schemeClr val="tx1"/>
              </a:solidFill>
              <a:latin typeface="Calibri" panose="020F0502020204030204" pitchFamily="34" charset="0"/>
              <a:cs typeface="Calibri" panose="020F0502020204030204" pitchFamily="34" charset="0"/>
            </a:rPr>
            <a:t>Removal of Architectural Barriers</a:t>
          </a:r>
          <a:endParaRPr lang="en-US" sz="1600" kern="1200">
            <a:solidFill>
              <a:schemeClr val="tx1"/>
            </a:solidFill>
            <a:latin typeface="Calibri" panose="020F0502020204030204" pitchFamily="34" charset="0"/>
            <a:cs typeface="Calibri" panose="020F0502020204030204" pitchFamily="34" charset="0"/>
          </a:endParaRPr>
        </a:p>
      </dsp:txBody>
      <dsp:txXfrm>
        <a:off x="3092737" y="2470815"/>
        <a:ext cx="4598377" cy="379693"/>
      </dsp:txXfrm>
    </dsp:sp>
    <dsp:sp modelId="{D4FD1BCA-F7F7-45DA-ADA4-09684FE0CCFB}">
      <dsp:nvSpPr>
        <dsp:cNvPr id="0" name=""/>
        <dsp:cNvSpPr/>
      </dsp:nvSpPr>
      <dsp:spPr>
        <a:xfrm>
          <a:off x="3072197" y="2891657"/>
          <a:ext cx="4639457" cy="420773"/>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solidFill>
                <a:schemeClr val="tx1"/>
              </a:solidFill>
              <a:latin typeface="Calibri" panose="020F0502020204030204" pitchFamily="34" charset="0"/>
              <a:cs typeface="Calibri" panose="020F0502020204030204" pitchFamily="34" charset="0"/>
            </a:rPr>
            <a:t>Activities relating to Energy Conservation and Renewable Energy Resources</a:t>
          </a:r>
          <a:endParaRPr lang="en-US" sz="1600" kern="1200">
            <a:solidFill>
              <a:schemeClr val="tx1"/>
            </a:solidFill>
            <a:latin typeface="Calibri" panose="020F0502020204030204" pitchFamily="34" charset="0"/>
            <a:cs typeface="Calibri" panose="020F0502020204030204" pitchFamily="34" charset="0"/>
          </a:endParaRPr>
        </a:p>
      </dsp:txBody>
      <dsp:txXfrm>
        <a:off x="3092737" y="2912197"/>
        <a:ext cx="4598377" cy="379693"/>
      </dsp:txXfrm>
    </dsp:sp>
    <dsp:sp modelId="{42CABA1F-D74E-4A4F-B8F2-8D8CE30C0EC7}">
      <dsp:nvSpPr>
        <dsp:cNvPr id="0" name=""/>
        <dsp:cNvSpPr/>
      </dsp:nvSpPr>
      <dsp:spPr>
        <a:xfrm>
          <a:off x="3072197" y="3333040"/>
          <a:ext cx="4639457" cy="420773"/>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a:solidFill>
                <a:schemeClr val="tx1"/>
              </a:solidFill>
              <a:latin typeface="Calibri" panose="020F0502020204030204" pitchFamily="34" charset="0"/>
              <a:cs typeface="Calibri" panose="020F0502020204030204" pitchFamily="34" charset="0"/>
            </a:rPr>
            <a:t>Code Enforcement</a:t>
          </a:r>
          <a:endParaRPr lang="en-US" sz="1600" kern="1200">
            <a:solidFill>
              <a:schemeClr val="tx1"/>
            </a:solidFill>
            <a:latin typeface="Calibri" panose="020F0502020204030204" pitchFamily="34" charset="0"/>
            <a:cs typeface="Calibri" panose="020F0502020204030204" pitchFamily="34" charset="0"/>
          </a:endParaRPr>
        </a:p>
      </dsp:txBody>
      <dsp:txXfrm>
        <a:off x="3092737" y="3353580"/>
        <a:ext cx="4598377" cy="379693"/>
      </dsp:txXfrm>
    </dsp:sp>
    <dsp:sp modelId="{7A8A3301-8C7B-451A-9CC3-7DF119AA44E7}">
      <dsp:nvSpPr>
        <dsp:cNvPr id="0" name=""/>
        <dsp:cNvSpPr/>
      </dsp:nvSpPr>
      <dsp:spPr>
        <a:xfrm>
          <a:off x="3072197" y="3774422"/>
          <a:ext cx="4639457" cy="420773"/>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solidFill>
                <a:schemeClr val="tx1"/>
              </a:solidFill>
              <a:latin typeface="Calibri" panose="020F0502020204030204" pitchFamily="34" charset="0"/>
              <a:cs typeface="Calibri" panose="020F0502020204030204" pitchFamily="34" charset="0"/>
            </a:rPr>
            <a:t>Planning and Capacity Building</a:t>
          </a:r>
          <a:endParaRPr lang="en-US" sz="1600" kern="1200">
            <a:solidFill>
              <a:schemeClr val="tx1"/>
            </a:solidFill>
            <a:latin typeface="Calibri" panose="020F0502020204030204" pitchFamily="34" charset="0"/>
            <a:cs typeface="Calibri" panose="020F0502020204030204" pitchFamily="34" charset="0"/>
          </a:endParaRPr>
        </a:p>
      </dsp:txBody>
      <dsp:txXfrm>
        <a:off x="3092737" y="3794962"/>
        <a:ext cx="4598377" cy="379693"/>
      </dsp:txXfrm>
    </dsp:sp>
    <dsp:sp modelId="{99E96CA1-5107-42F7-A20A-BCCDDEED48B5}">
      <dsp:nvSpPr>
        <dsp:cNvPr id="0" name=""/>
        <dsp:cNvSpPr/>
      </dsp:nvSpPr>
      <dsp:spPr>
        <a:xfrm>
          <a:off x="3072197" y="4215805"/>
          <a:ext cx="4639457" cy="420773"/>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a:solidFill>
                <a:schemeClr val="tx1"/>
              </a:solidFill>
              <a:latin typeface="Calibri" panose="020F0502020204030204" pitchFamily="34" charset="0"/>
              <a:cs typeface="Calibri" panose="020F0502020204030204" pitchFamily="34" charset="0"/>
            </a:rPr>
            <a:t>Program</a:t>
          </a:r>
          <a:r>
            <a:rPr lang="en-US" sz="1600" b="1" kern="1200">
              <a:solidFill>
                <a:schemeClr val="tx1"/>
              </a:solidFill>
              <a:latin typeface="Calibri" panose="020F0502020204030204" pitchFamily="34" charset="0"/>
              <a:cs typeface="Calibri" panose="020F0502020204030204" pitchFamily="34" charset="0"/>
            </a:rPr>
            <a:t> Administrative Costs</a:t>
          </a:r>
          <a:endParaRPr lang="en-US" sz="1600" kern="1200">
            <a:solidFill>
              <a:schemeClr val="tx1"/>
            </a:solidFill>
            <a:latin typeface="Calibri" panose="020F0502020204030204" pitchFamily="34" charset="0"/>
            <a:cs typeface="Calibri" panose="020F0502020204030204" pitchFamily="34" charset="0"/>
          </a:endParaRPr>
        </a:p>
      </dsp:txBody>
      <dsp:txXfrm>
        <a:off x="3092737" y="4236345"/>
        <a:ext cx="4598377" cy="379693"/>
      </dsp:txXfrm>
    </dsp:sp>
    <dsp:sp modelId="{7BDC2E69-0DD4-4735-A7CE-B2696F29AB98}">
      <dsp:nvSpPr>
        <dsp:cNvPr id="0" name=""/>
        <dsp:cNvSpPr/>
      </dsp:nvSpPr>
      <dsp:spPr>
        <a:xfrm>
          <a:off x="3072197" y="4657188"/>
          <a:ext cx="4639457" cy="420773"/>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a:solidFill>
                <a:schemeClr val="tx1"/>
              </a:solidFill>
              <a:latin typeface="Calibri" panose="020F0502020204030204" pitchFamily="34" charset="0"/>
              <a:cs typeface="Calibri" panose="020F0502020204030204" pitchFamily="34" charset="0"/>
            </a:rPr>
            <a:t>Activities carried out through Non-Profit Development Organizations</a:t>
          </a:r>
          <a:endParaRPr lang="en-US" sz="1600" kern="1200">
            <a:solidFill>
              <a:schemeClr val="tx1"/>
            </a:solidFill>
            <a:latin typeface="Calibri" panose="020F0502020204030204" pitchFamily="34" charset="0"/>
            <a:cs typeface="Calibri" panose="020F0502020204030204" pitchFamily="34" charset="0"/>
          </a:endParaRPr>
        </a:p>
      </dsp:txBody>
      <dsp:txXfrm>
        <a:off x="3092737" y="4677728"/>
        <a:ext cx="4598377" cy="379693"/>
      </dsp:txXfrm>
    </dsp:sp>
    <dsp:sp modelId="{9970A987-00A4-40D7-A862-836535DD551B}">
      <dsp:nvSpPr>
        <dsp:cNvPr id="0" name=""/>
        <dsp:cNvSpPr/>
      </dsp:nvSpPr>
      <dsp:spPr>
        <a:xfrm>
          <a:off x="3072197" y="5098570"/>
          <a:ext cx="4639457" cy="420773"/>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solidFill>
                <a:schemeClr val="tx1"/>
              </a:solidFill>
              <a:latin typeface="Calibri" panose="020F0502020204030204" pitchFamily="34" charset="0"/>
              <a:cs typeface="Calibri" panose="020F0502020204030204" pitchFamily="34" charset="0"/>
            </a:rPr>
            <a:t>Public Services</a:t>
          </a:r>
          <a:endParaRPr lang="en-US" sz="1600" kern="1200">
            <a:solidFill>
              <a:schemeClr val="tx1"/>
            </a:solidFill>
            <a:latin typeface="Calibri" panose="020F0502020204030204" pitchFamily="34" charset="0"/>
            <a:cs typeface="Calibri" panose="020F0502020204030204" pitchFamily="34" charset="0"/>
          </a:endParaRPr>
        </a:p>
      </dsp:txBody>
      <dsp:txXfrm>
        <a:off x="3092737" y="5119110"/>
        <a:ext cx="4598377" cy="3796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5CB68-C55D-4CE3-BC9C-EFD81201204D}">
      <dsp:nvSpPr>
        <dsp:cNvPr id="0" name=""/>
        <dsp:cNvSpPr/>
      </dsp:nvSpPr>
      <dsp:spPr>
        <a:xfrm>
          <a:off x="1728047" y="817729"/>
          <a:ext cx="4087069" cy="4087069"/>
        </a:xfrm>
        <a:prstGeom prst="blockArc">
          <a:avLst>
            <a:gd name="adj1" fmla="val 9267875"/>
            <a:gd name="adj2" fmla="val 16055186"/>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E11487-37F3-48E5-BFE2-57334ACA76AA}">
      <dsp:nvSpPr>
        <dsp:cNvPr id="0" name=""/>
        <dsp:cNvSpPr/>
      </dsp:nvSpPr>
      <dsp:spPr>
        <a:xfrm>
          <a:off x="1655598" y="680129"/>
          <a:ext cx="4087069" cy="4087069"/>
        </a:xfrm>
        <a:prstGeom prst="blockArc">
          <a:avLst>
            <a:gd name="adj1" fmla="val 1800000"/>
            <a:gd name="adj2" fmla="val 900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3EFA17-EB74-47AF-8D25-455702FFC695}">
      <dsp:nvSpPr>
        <dsp:cNvPr id="0" name=""/>
        <dsp:cNvSpPr/>
      </dsp:nvSpPr>
      <dsp:spPr>
        <a:xfrm>
          <a:off x="1582752" y="818561"/>
          <a:ext cx="4087069" cy="4087069"/>
        </a:xfrm>
        <a:prstGeom prst="blockArc">
          <a:avLst>
            <a:gd name="adj1" fmla="val 16305466"/>
            <a:gd name="adj2" fmla="val 1530538"/>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293ED7-FD08-4577-8FFC-8E15628C8D09}">
      <dsp:nvSpPr>
        <dsp:cNvPr id="0" name=""/>
        <dsp:cNvSpPr/>
      </dsp:nvSpPr>
      <dsp:spPr>
        <a:xfrm>
          <a:off x="2759900" y="1784431"/>
          <a:ext cx="1878466" cy="1878466"/>
        </a:xfrm>
        <a:prstGeom prst="ellipse">
          <a:avLst/>
        </a:prstGeom>
        <a:solidFill>
          <a:srgbClr val="002060"/>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a:solidFill>
                <a:schemeClr val="tx1"/>
              </a:solidFill>
            </a:rPr>
            <a:t>If unsure ask!</a:t>
          </a:r>
        </a:p>
      </dsp:txBody>
      <dsp:txXfrm>
        <a:off x="3034995" y="2059526"/>
        <a:ext cx="1328276" cy="1328276"/>
      </dsp:txXfrm>
    </dsp:sp>
    <dsp:sp modelId="{6B65EF24-B5AE-40C7-B48F-215B7CC7B89E}">
      <dsp:nvSpPr>
        <dsp:cNvPr id="0" name=""/>
        <dsp:cNvSpPr/>
      </dsp:nvSpPr>
      <dsp:spPr>
        <a:xfrm>
          <a:off x="2891987" y="71307"/>
          <a:ext cx="1591060" cy="1591060"/>
        </a:xfrm>
        <a:prstGeom prst="ellipse">
          <a:avLst/>
        </a:prstGeom>
        <a:solidFill>
          <a:srgbClr val="002060"/>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rPr>
            <a:t> Political Activities</a:t>
          </a:r>
        </a:p>
      </dsp:txBody>
      <dsp:txXfrm>
        <a:off x="3124992" y="304312"/>
        <a:ext cx="1125050" cy="1125050"/>
      </dsp:txXfrm>
    </dsp:sp>
    <dsp:sp modelId="{26F0DB2A-F271-4A15-8E4E-366B14EE5038}">
      <dsp:nvSpPr>
        <dsp:cNvPr id="0" name=""/>
        <dsp:cNvSpPr/>
      </dsp:nvSpPr>
      <dsp:spPr>
        <a:xfrm>
          <a:off x="4632360" y="2926233"/>
          <a:ext cx="1591060" cy="1591060"/>
        </a:xfrm>
        <a:prstGeom prst="ellipse">
          <a:avLst/>
        </a:prstGeom>
        <a:solidFill>
          <a:srgbClr val="002060"/>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rPr>
            <a:t>Construction of New Housing</a:t>
          </a:r>
        </a:p>
      </dsp:txBody>
      <dsp:txXfrm>
        <a:off x="4865365" y="3159238"/>
        <a:ext cx="1125050" cy="1125050"/>
      </dsp:txXfrm>
    </dsp:sp>
    <dsp:sp modelId="{17DF1433-E66A-49F1-814F-34A9D3BBF864}">
      <dsp:nvSpPr>
        <dsp:cNvPr id="0" name=""/>
        <dsp:cNvSpPr/>
      </dsp:nvSpPr>
      <dsp:spPr>
        <a:xfrm>
          <a:off x="1174845" y="2926233"/>
          <a:ext cx="1591060" cy="1591060"/>
        </a:xfrm>
        <a:prstGeom prst="ellipse">
          <a:avLst/>
        </a:prstGeom>
        <a:solidFill>
          <a:srgbClr val="002060"/>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rPr>
            <a:t>Buildings to   Conduct General   Government Business</a:t>
          </a:r>
        </a:p>
      </dsp:txBody>
      <dsp:txXfrm>
        <a:off x="1407850" y="3159238"/>
        <a:ext cx="1125050" cy="112505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621"/>
          </a:xfrm>
          <a:prstGeom prst="rect">
            <a:avLst/>
          </a:prstGeom>
        </p:spPr>
        <p:txBody>
          <a:bodyPr vert="horz" lIns="91440" tIns="45720" rIns="91440" bIns="45720" rtlCol="0"/>
          <a:lstStyle>
            <a:lvl1pPr algn="r">
              <a:defRPr sz="1200"/>
            </a:lvl1pPr>
          </a:lstStyle>
          <a:p>
            <a:fld id="{212A2879-F3AE-4487-9574-F326B0919C8A}" type="datetimeFigureOut">
              <a:rPr lang="en-US" smtClean="0"/>
              <a:t>6/24/2026</a:t>
            </a:fld>
            <a:endParaRPr lang="en-US"/>
          </a:p>
        </p:txBody>
      </p:sp>
      <p:sp>
        <p:nvSpPr>
          <p:cNvPr id="4" name="Footer Placeholder 3"/>
          <p:cNvSpPr>
            <a:spLocks noGrp="1"/>
          </p:cNvSpPr>
          <p:nvPr>
            <p:ph type="ftr" sz="quarter" idx="2"/>
          </p:nvPr>
        </p:nvSpPr>
        <p:spPr>
          <a:xfrm>
            <a:off x="1" y="8830782"/>
            <a:ext cx="3038475" cy="4656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782"/>
            <a:ext cx="3038475" cy="465620"/>
          </a:xfrm>
          <a:prstGeom prst="rect">
            <a:avLst/>
          </a:prstGeom>
        </p:spPr>
        <p:txBody>
          <a:bodyPr vert="horz" lIns="91440" tIns="45720" rIns="91440" bIns="45720" rtlCol="0" anchor="b"/>
          <a:lstStyle>
            <a:lvl1pPr algn="r">
              <a:defRPr sz="1200"/>
            </a:lvl1pPr>
          </a:lstStyle>
          <a:p>
            <a:fld id="{2E4E410C-DDBF-4A4C-8739-F03DE4E88300}" type="slidenum">
              <a:rPr lang="en-US" smtClean="0"/>
              <a:t>‹#›</a:t>
            </a:fld>
            <a:endParaRPr lang="en-US"/>
          </a:p>
        </p:txBody>
      </p:sp>
    </p:spTree>
    <p:extLst>
      <p:ext uri="{BB962C8B-B14F-4D97-AF65-F5344CB8AC3E}">
        <p14:creationId xmlns:p14="http://schemas.microsoft.com/office/powerpoint/2010/main" val="3169252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757" tIns="46378" rIns="92757" bIns="46378" rtlCol="0"/>
          <a:lstStyle>
            <a:lvl1pPr algn="r">
              <a:defRPr sz="1200"/>
            </a:lvl1pPr>
          </a:lstStyle>
          <a:p>
            <a:fld id="{63971056-33CD-4C09-AF07-C0E55475F1D4}" type="datetimeFigureOut">
              <a:rPr lang="en-US" smtClean="0"/>
              <a:t>6/24/2026</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757" tIns="46378" rIns="92757" bIns="46378" rtlCol="0" anchor="b"/>
          <a:lstStyle>
            <a:lvl1pPr algn="r">
              <a:defRPr sz="1200"/>
            </a:lvl1pPr>
          </a:lstStyle>
          <a:p>
            <a:fld id="{1A80BD90-55DF-4866-BB74-6F68943FC1F8}" type="slidenum">
              <a:rPr lang="en-US" smtClean="0"/>
              <a:t>‹#›</a:t>
            </a:fld>
            <a:endParaRPr lang="en-US"/>
          </a:p>
        </p:txBody>
      </p:sp>
    </p:spTree>
    <p:extLst>
      <p:ext uri="{BB962C8B-B14F-4D97-AF65-F5344CB8AC3E}">
        <p14:creationId xmlns:p14="http://schemas.microsoft.com/office/powerpoint/2010/main" val="84536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CDBG Small Cities National Objectives and Eligible Activities</a:t>
            </a:r>
          </a:p>
          <a:p>
            <a:endParaRPr lang="en-US" baseline="0"/>
          </a:p>
          <a:p>
            <a:r>
              <a:rPr lang="en-US" baseline="0"/>
              <a:t>Lilia &amp; </a:t>
            </a:r>
            <a:r>
              <a:rPr lang="en-US"/>
              <a:t>Madison</a:t>
            </a:r>
            <a:endParaRPr lang="en-US" baseline="0"/>
          </a:p>
          <a:p>
            <a:endParaRPr lang="en-US" baseline="0"/>
          </a:p>
          <a:p>
            <a:r>
              <a:rPr lang="en-US">
                <a:ea typeface="Calibri"/>
                <a:cs typeface="Calibri"/>
              </a:rPr>
              <a:t>Who is eligible towns and munciaplities that have 50,000 people or less </a:t>
            </a:r>
            <a:endParaRPr lang="en-US" baseline="0" dirty="0">
              <a:ea typeface="Calibri"/>
              <a:cs typeface="Calibri"/>
            </a:endParaRP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A80BD90-55DF-4866-BB74-6F68943FC1F8}" type="slidenum">
              <a:rPr lang="en-US" smtClean="0"/>
              <a:t>1</a:t>
            </a:fld>
            <a:endParaRPr lang="en-US"/>
          </a:p>
        </p:txBody>
      </p:sp>
    </p:spTree>
    <p:extLst>
      <p:ext uri="{BB962C8B-B14F-4D97-AF65-F5344CB8AC3E}">
        <p14:creationId xmlns:p14="http://schemas.microsoft.com/office/powerpoint/2010/main" val="1350704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baseline="0"/>
          </a:p>
          <a:p>
            <a:r>
              <a:rPr lang="en-US"/>
              <a:t>Madison Wrap this up </a:t>
            </a:r>
          </a:p>
        </p:txBody>
      </p:sp>
      <p:sp>
        <p:nvSpPr>
          <p:cNvPr id="4" name="Slide Number Placeholder 3"/>
          <p:cNvSpPr>
            <a:spLocks noGrp="1"/>
          </p:cNvSpPr>
          <p:nvPr>
            <p:ph type="sldNum" sz="quarter" idx="5"/>
          </p:nvPr>
        </p:nvSpPr>
        <p:spPr/>
        <p:txBody>
          <a:bodyPr/>
          <a:lstStyle/>
          <a:p>
            <a:fld id="{1A80BD90-55DF-4866-BB74-6F68943FC1F8}" type="slidenum">
              <a:rPr lang="en-US" smtClean="0"/>
              <a:t>12</a:t>
            </a:fld>
            <a:endParaRPr lang="en-US"/>
          </a:p>
        </p:txBody>
      </p:sp>
    </p:spTree>
    <p:extLst>
      <p:ext uri="{BB962C8B-B14F-4D97-AF65-F5344CB8AC3E}">
        <p14:creationId xmlns:p14="http://schemas.microsoft.com/office/powerpoint/2010/main" val="407087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CDBG program is designed for states and local governments to develop viable communities, provide suitable living environments, and expand economic opportunities. These CDBG activities are required to meet on the three national objectives.</a:t>
            </a:r>
            <a:endParaRPr lang="en-US" baseline="0"/>
          </a:p>
          <a:p>
            <a:endParaRPr lang="en-US" baseline="0"/>
          </a:p>
          <a:p>
            <a:r>
              <a:rPr lang="en-US" baseline="0"/>
              <a:t>Developing a project that meets one of these national objectives is crucial and a key decision point in completing an application.</a:t>
            </a:r>
            <a:endParaRPr lang="en-US"/>
          </a:p>
        </p:txBody>
      </p:sp>
      <p:sp>
        <p:nvSpPr>
          <p:cNvPr id="4" name="Slide Number Placeholder 3"/>
          <p:cNvSpPr>
            <a:spLocks noGrp="1"/>
          </p:cNvSpPr>
          <p:nvPr>
            <p:ph type="sldNum" sz="quarter" idx="10"/>
          </p:nvPr>
        </p:nvSpPr>
        <p:spPr/>
        <p:txBody>
          <a:bodyPr/>
          <a:lstStyle/>
          <a:p>
            <a:fld id="{1A80BD90-55DF-4866-BB74-6F68943FC1F8}" type="slidenum">
              <a:rPr lang="en-US" smtClean="0"/>
              <a:t>2</a:t>
            </a:fld>
            <a:endParaRPr lang="en-US"/>
          </a:p>
        </p:txBody>
      </p:sp>
    </p:spTree>
    <p:extLst>
      <p:ext uri="{BB962C8B-B14F-4D97-AF65-F5344CB8AC3E}">
        <p14:creationId xmlns:p14="http://schemas.microsoft.com/office/powerpoint/2010/main" val="325843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a:t>Lilia:   The National Objectives</a:t>
            </a:r>
            <a:r>
              <a:rPr lang="en-US" baseline="0"/>
              <a:t> fall into 3 categories. Any project that CDBG funds are used for must be clearly attributable to one.</a:t>
            </a:r>
          </a:p>
          <a:p>
            <a:endParaRPr lang="en-US" baseline="0"/>
          </a:p>
          <a:p>
            <a:r>
              <a:rPr lang="en-US"/>
              <a:t>Madison</a:t>
            </a:r>
            <a:r>
              <a:rPr lang="en-US" baseline="0"/>
              <a:t>: Lilia, there might be some applicants attending the workshop that are not familiar with CDBG, can you breakdown into further detail the 3 national objectives? </a:t>
            </a:r>
          </a:p>
          <a:p>
            <a:endParaRPr lang="en-US" baseline="0"/>
          </a:p>
          <a:p>
            <a:r>
              <a:rPr lang="en-US" baseline="0"/>
              <a:t>Lilia: Well sure </a:t>
            </a:r>
            <a:r>
              <a:rPr lang="en-US"/>
              <a:t>Madison</a:t>
            </a:r>
            <a:r>
              <a:rPr lang="en-US" baseline="0"/>
              <a:t>, ….First possible Objective is how the project Benefits Low to Mod Income Persons.  According to the current HUD definition, “low income” captures individuals at 50% or below AMI (area median income).  “Moderate income” captures residents that earn between 50 % and 80 % of AMI. This means that for CDBG, an LMI person has a total household income equal or less than 80 percent of the median family income for the county where they live. These amounts are updated annually and published by HUD.</a:t>
            </a:r>
          </a:p>
          <a:p>
            <a:endParaRPr lang="en-US" baseline="0"/>
          </a:p>
          <a:p>
            <a:r>
              <a:rPr lang="en-US" baseline="0"/>
              <a:t>Activities which benefit LMI Persons can be further broken down </a:t>
            </a:r>
          </a:p>
          <a:p>
            <a:r>
              <a:rPr lang="en-US" baseline="0"/>
              <a:t>	A.  Area benefit  - this means the project takes place in an area where at least 51% of people are LMI. </a:t>
            </a:r>
          </a:p>
          <a:p>
            <a:r>
              <a:rPr lang="en-US" baseline="0"/>
              <a:t>	B. Limited Clientele -  means the project helps at least 51% as a direct benefit to the LMI persons. </a:t>
            </a:r>
          </a:p>
          <a:p>
            <a:r>
              <a:rPr lang="en-US" baseline="0"/>
              <a:t>	C. </a:t>
            </a:r>
            <a:r>
              <a:rPr lang="en-US" u="sng" baseline="0"/>
              <a:t>Housing</a:t>
            </a:r>
            <a:r>
              <a:rPr lang="en-US" baseline="0"/>
              <a:t> is a deep root for CDBG – that’s why we exist.</a:t>
            </a:r>
          </a:p>
          <a:p>
            <a:r>
              <a:rPr lang="en-US" baseline="0" dirty="0"/>
              <a:t>	</a:t>
            </a:r>
            <a:endParaRPr lang="en-US" baseline="0" dirty="0">
              <a:ea typeface="Calibri"/>
              <a:cs typeface="Calibri"/>
            </a:endParaRPr>
          </a:p>
          <a:p>
            <a:r>
              <a:rPr lang="en-US" baseline="0"/>
              <a:t>The second objective is that prevents or rehabilitates blighted buildings. It can be further defined as impacting an Area Basis or a Spot Basis.  Projects that help whole neighborhood or possibly one blighted building</a:t>
            </a:r>
          </a:p>
          <a:p>
            <a:endParaRPr lang="en-US" baseline="0"/>
          </a:p>
          <a:p>
            <a:r>
              <a:rPr lang="en-US" baseline="0"/>
              <a:t>“Urgent Need” is the last objective and allows funding for serious emergencies where there is no other plausible funding source. DOH seldom funds Urgent Need projects.  </a:t>
            </a:r>
          </a:p>
          <a:p>
            <a:endParaRPr lang="en-US" baseline="0"/>
          </a:p>
          <a:p>
            <a:r>
              <a:rPr lang="en-US"/>
              <a:t>Madison</a:t>
            </a:r>
            <a:r>
              <a:rPr lang="en-US" baseline="0"/>
              <a:t>:  </a:t>
            </a:r>
            <a:r>
              <a:rPr lang="en-US"/>
              <a:t>When will a project actually be approved as meeting a national objective?</a:t>
            </a:r>
            <a:endParaRPr lang="en-US" baseline="0"/>
          </a:p>
          <a:p>
            <a:endParaRPr lang="en-US" dirty="0"/>
          </a:p>
          <a:p>
            <a:r>
              <a:rPr lang="en-US">
                <a:ea typeface="Calibri"/>
                <a:cs typeface="Calibri"/>
              </a:rPr>
              <a:t>Lilia: Tank you for the question Madison ecen though a project is propsed, and the national objective is identified it does not meet that onjective till your project is done, completed and report to DOH. </a:t>
            </a:r>
            <a:endParaRPr lang="en-US" dirty="0"/>
          </a:p>
          <a:p>
            <a:r>
              <a:rPr lang="en-US" baseline="0"/>
              <a:t>Lilia : Good point , </a:t>
            </a:r>
            <a:r>
              <a:rPr lang="en-US"/>
              <a:t>Madison</a:t>
            </a:r>
            <a:r>
              <a:rPr lang="en-US" baseline="0"/>
              <a:t>! </a:t>
            </a:r>
          </a:p>
          <a:p>
            <a:r>
              <a:rPr lang="en-US" baseline="0" dirty="0"/>
              <a:t> </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1A80BD90-55DF-4866-BB74-6F68943FC1F8}" type="slidenum">
              <a:rPr lang="en-US" smtClean="0"/>
              <a:t>3</a:t>
            </a:fld>
            <a:endParaRPr lang="en-US"/>
          </a:p>
        </p:txBody>
      </p:sp>
    </p:spTree>
    <p:extLst>
      <p:ext uri="{BB962C8B-B14F-4D97-AF65-F5344CB8AC3E}">
        <p14:creationId xmlns:p14="http://schemas.microsoft.com/office/powerpoint/2010/main" val="30979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Madison: Thanks Lilia – so if we receive a project that clearly meets one of these objectives is that all that is needed?</a:t>
            </a:r>
          </a:p>
          <a:p>
            <a:endParaRPr lang="en-US"/>
          </a:p>
          <a:p>
            <a:r>
              <a:rPr lang="en-US"/>
              <a:t>Lilia: No, after your project is focused on the correct national objective, it still needs an eligible activity. </a:t>
            </a:r>
          </a:p>
          <a:p>
            <a:endParaRPr lang="en-US"/>
          </a:p>
          <a:p>
            <a:endParaRPr lang="en-US" dirty="0">
              <a:ea typeface="Calibri"/>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1A80BD90-55DF-4866-BB74-6F68943FC1F8}" type="slidenum">
              <a:rPr lang="en-US" smtClean="0"/>
              <a:t>4</a:t>
            </a:fld>
            <a:endParaRPr lang="en-US"/>
          </a:p>
        </p:txBody>
      </p:sp>
    </p:spTree>
    <p:extLst>
      <p:ext uri="{BB962C8B-B14F-4D97-AF65-F5344CB8AC3E}">
        <p14:creationId xmlns:p14="http://schemas.microsoft.com/office/powerpoint/2010/main" val="18435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Lilia: This slide show the overall equation.</a:t>
            </a:r>
          </a:p>
          <a:p>
            <a:endParaRPr lang="en-US" dirty="0">
              <a:ea typeface="Calibri"/>
              <a:cs typeface="Calibri"/>
            </a:endParaRPr>
          </a:p>
          <a:p>
            <a:r>
              <a:rPr lang="en-US"/>
              <a:t>National Objective + Eligible Activity = viable CDBG Project</a:t>
            </a:r>
          </a:p>
        </p:txBody>
      </p:sp>
      <p:sp>
        <p:nvSpPr>
          <p:cNvPr id="4" name="Slide Number Placeholder 3"/>
          <p:cNvSpPr>
            <a:spLocks noGrp="1"/>
          </p:cNvSpPr>
          <p:nvPr>
            <p:ph type="sldNum" sz="quarter" idx="5"/>
          </p:nvPr>
        </p:nvSpPr>
        <p:spPr/>
        <p:txBody>
          <a:bodyPr/>
          <a:lstStyle/>
          <a:p>
            <a:fld id="{1A80BD90-55DF-4866-BB74-6F68943FC1F8}" type="slidenum">
              <a:rPr lang="en-US" smtClean="0"/>
              <a:t>5</a:t>
            </a:fld>
            <a:endParaRPr lang="en-US"/>
          </a:p>
        </p:txBody>
      </p:sp>
    </p:spTree>
    <p:extLst>
      <p:ext uri="{BB962C8B-B14F-4D97-AF65-F5344CB8AC3E}">
        <p14:creationId xmlns:p14="http://schemas.microsoft.com/office/powerpoint/2010/main" val="2357028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Madison: I see there are a lot of eligible activities. Can you breakdown the eligible activities that DOH is prioritizing for the upcoming 2026 application?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Lilia :  well sure thing Madison……</a:t>
            </a:r>
          </a:p>
          <a:p>
            <a:endParaRPr lang="en-US"/>
          </a:p>
          <a:p>
            <a:r>
              <a:rPr lang="en-US"/>
              <a:t>Lilia:  So with the right national objective a project can determine the proper eligible activities. (name just a few off list) </a:t>
            </a:r>
          </a:p>
          <a:p>
            <a:r>
              <a:rPr lang="en-US"/>
              <a:t>Lilia will offer a few project examples. </a:t>
            </a:r>
          </a:p>
          <a:p>
            <a:endParaRPr lang="en-US"/>
          </a:p>
        </p:txBody>
      </p:sp>
      <p:sp>
        <p:nvSpPr>
          <p:cNvPr id="4" name="Slide Number Placeholder 3"/>
          <p:cNvSpPr>
            <a:spLocks noGrp="1"/>
          </p:cNvSpPr>
          <p:nvPr>
            <p:ph type="sldNum" sz="quarter" idx="5"/>
          </p:nvPr>
        </p:nvSpPr>
        <p:spPr/>
        <p:txBody>
          <a:bodyPr/>
          <a:lstStyle/>
          <a:p>
            <a:fld id="{1A80BD90-55DF-4866-BB74-6F68943FC1F8}" type="slidenum">
              <a:rPr lang="en-US" smtClean="0"/>
              <a:t>6</a:t>
            </a:fld>
            <a:endParaRPr lang="en-US"/>
          </a:p>
        </p:txBody>
      </p:sp>
    </p:spTree>
    <p:extLst>
      <p:ext uri="{BB962C8B-B14F-4D97-AF65-F5344CB8AC3E}">
        <p14:creationId xmlns:p14="http://schemas.microsoft.com/office/powerpoint/2010/main" val="223014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Madison: What is a state sponsored housing portfolio project and why are why focusing on it? </a:t>
            </a:r>
            <a:endParaRPr lang="en-US" dirty="0"/>
          </a:p>
          <a:p>
            <a:endParaRPr lang="en-US" dirty="0"/>
          </a:p>
          <a:p>
            <a:endParaRPr lang="en-US" dirty="0">
              <a:ea typeface="Calibri"/>
              <a:cs typeface="Calibri"/>
            </a:endParaRPr>
          </a:p>
          <a:p>
            <a:r>
              <a:rPr lang="en-US"/>
              <a:t>Lilia:  Well yes Madison, the DOH focus for this application round is SSHP projects. &gt;&gt;&gt;&gt;&gt; </a:t>
            </a:r>
          </a:p>
          <a:p>
            <a:endParaRPr lang="en-US"/>
          </a:p>
          <a:p>
            <a:r>
              <a:rPr lang="en-US"/>
              <a:t>As mentioned earlier - this round of focus is the state sponsored housing portfolio and any other Public Housing Modernization project as well.</a:t>
            </a:r>
          </a:p>
        </p:txBody>
      </p:sp>
      <p:sp>
        <p:nvSpPr>
          <p:cNvPr id="4" name="Slide Number Placeholder 3"/>
          <p:cNvSpPr>
            <a:spLocks noGrp="1"/>
          </p:cNvSpPr>
          <p:nvPr>
            <p:ph type="sldNum" sz="quarter" idx="5"/>
          </p:nvPr>
        </p:nvSpPr>
        <p:spPr/>
        <p:txBody>
          <a:bodyPr/>
          <a:lstStyle/>
          <a:p>
            <a:fld id="{1A80BD90-55DF-4866-BB74-6F68943FC1F8}" type="slidenum">
              <a:rPr lang="en-US" smtClean="0"/>
              <a:t>9</a:t>
            </a:fld>
            <a:endParaRPr lang="en-US"/>
          </a:p>
        </p:txBody>
      </p:sp>
    </p:spTree>
    <p:extLst>
      <p:ext uri="{BB962C8B-B14F-4D97-AF65-F5344CB8AC3E}">
        <p14:creationId xmlns:p14="http://schemas.microsoft.com/office/powerpoint/2010/main" val="3878180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Lilia: WILL GO OVER ABOVE  </a:t>
            </a:r>
          </a:p>
          <a:p>
            <a:endParaRPr lang="en-US" dirty="0"/>
          </a:p>
          <a:p>
            <a:r>
              <a:rPr lang="en-US"/>
              <a:t>Madison: How does an organization apply for extra funding? </a:t>
            </a:r>
          </a:p>
          <a:p>
            <a:endParaRPr lang="en-US" dirty="0">
              <a:ea typeface="Calibri"/>
              <a:cs typeface="Calibri"/>
            </a:endParaRPr>
          </a:p>
          <a:p>
            <a:r>
              <a:rPr lang="en-US">
                <a:ea typeface="Calibri"/>
                <a:cs typeface="Calibri"/>
              </a:rPr>
              <a:t>Lilia: Town would work will CHFA knowing the circumstance with an already existed relationship. money needs to be submitted money through the Con App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1A80BD90-55DF-4866-BB74-6F68943FC1F8}" type="slidenum">
              <a:rPr lang="en-US" smtClean="0"/>
              <a:t>10</a:t>
            </a:fld>
            <a:endParaRPr lang="en-US"/>
          </a:p>
        </p:txBody>
      </p:sp>
    </p:spTree>
    <p:extLst>
      <p:ext uri="{BB962C8B-B14F-4D97-AF65-F5344CB8AC3E}">
        <p14:creationId xmlns:p14="http://schemas.microsoft.com/office/powerpoint/2010/main" val="831089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Madison: Lilia, can you remind the applicants what are the IN Eligible activities? </a:t>
            </a:r>
          </a:p>
        </p:txBody>
      </p:sp>
      <p:sp>
        <p:nvSpPr>
          <p:cNvPr id="4" name="Slide Number Placeholder 3"/>
          <p:cNvSpPr>
            <a:spLocks noGrp="1"/>
          </p:cNvSpPr>
          <p:nvPr>
            <p:ph type="sldNum" sz="quarter" idx="5"/>
          </p:nvPr>
        </p:nvSpPr>
        <p:spPr/>
        <p:txBody>
          <a:bodyPr/>
          <a:lstStyle/>
          <a:p>
            <a:fld id="{1A80BD90-55DF-4866-BB74-6F68943FC1F8}" type="slidenum">
              <a:rPr lang="en-US" smtClean="0"/>
              <a:t>11</a:t>
            </a:fld>
            <a:endParaRPr lang="en-US"/>
          </a:p>
        </p:txBody>
      </p:sp>
    </p:spTree>
    <p:extLst>
      <p:ext uri="{BB962C8B-B14F-4D97-AF65-F5344CB8AC3E}">
        <p14:creationId xmlns:p14="http://schemas.microsoft.com/office/powerpoint/2010/main" val="404702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Date Placeholder 6"/>
          <p:cNvSpPr>
            <a:spLocks noGrp="1"/>
          </p:cNvSpPr>
          <p:nvPr>
            <p:ph type="dt" sz="half" idx="10"/>
          </p:nvPr>
        </p:nvSpPr>
        <p:spPr/>
        <p:txBody>
          <a:bodyPr/>
          <a:lstStyle/>
          <a:p>
            <a:fld id="{3D8C462B-CD43-481B-A524-296213843E03}" type="datetime2">
              <a:rPr lang="en-US" smtClean="0"/>
              <a:t>Wednesday, June 24, 2026</a:t>
            </a:fld>
            <a:endParaRPr lang="en-US"/>
          </a:p>
        </p:txBody>
      </p:sp>
      <p:sp>
        <p:nvSpPr>
          <p:cNvPr id="8" name="Footer Placeholder 7"/>
          <p:cNvSpPr>
            <a:spLocks noGrp="1"/>
          </p:cNvSpPr>
          <p:nvPr>
            <p:ph type="ftr" sz="quarter" idx="11"/>
          </p:nvPr>
        </p:nvSpPr>
        <p:spPr/>
        <p:txBody>
          <a:bodyPr/>
          <a:lstStyle/>
          <a:p>
            <a:r>
              <a:rPr lang="en-US"/>
              <a:t>State of Connecticut - Department of Housing - Small Cities CDBG</a:t>
            </a:r>
          </a:p>
        </p:txBody>
      </p:sp>
      <p:sp>
        <p:nvSpPr>
          <p:cNvPr id="9" name="Slide Number Placeholder 8"/>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90513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B6B0F42-ACF6-4D2B-8F7A-386FF7727FEA}" type="datetime2">
              <a:rPr lang="en-US" smtClean="0"/>
              <a:t>Wednesday, June 24, 2026</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23639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3FD44D5-0F51-4EAB-9F87-3A3D0FF94DDF}" type="datetime2">
              <a:rPr lang="en-US" smtClean="0"/>
              <a:t>Wednesday, June 24, 2026</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15504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0F5386-A964-4651-A18D-61EC8BA158FF}" type="datetime2">
              <a:rPr lang="en-US" smtClean="0"/>
              <a:t>Wednesday, June 24, 2026</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Tree>
    <p:extLst>
      <p:ext uri="{BB962C8B-B14F-4D97-AF65-F5344CB8AC3E}">
        <p14:creationId xmlns:p14="http://schemas.microsoft.com/office/powerpoint/2010/main" val="1185716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1E21F0-657E-4519-977D-FADBFCEF6FB7}" type="datetime2">
              <a:rPr lang="en-US" smtClean="0"/>
              <a:t>Wednesday, June 24, 2026</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535107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741B3B6-66E9-4E99-8234-E7A893203A92}" type="datetime2">
              <a:rPr lang="en-US" smtClean="0"/>
              <a:t>Wednesday, June 24, 2026</a:t>
            </a:fld>
            <a:endParaRPr lang="en-US"/>
          </a:p>
        </p:txBody>
      </p:sp>
      <p:sp>
        <p:nvSpPr>
          <p:cNvPr id="4" name="Footer Placeholder 3"/>
          <p:cNvSpPr>
            <a:spLocks noGrp="1"/>
          </p:cNvSpPr>
          <p:nvPr>
            <p:ph type="ftr" sz="quarter" idx="11"/>
          </p:nvPr>
        </p:nvSpPr>
        <p:spPr/>
        <p:txBody>
          <a:bodyPr/>
          <a:lstStyle/>
          <a:p>
            <a:r>
              <a:rPr lang="en-US"/>
              <a:t>State of Connecticut - Department of Housing - Small Cities CDBG</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149737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71D1857C-5A38-4863-A1E1-8971CCB1AF63}" type="datetime2">
              <a:rPr lang="en-US" smtClean="0"/>
              <a:t>Wednesday, June 24, 2026</a:t>
            </a:fld>
            <a:endParaRPr lang="en-US"/>
          </a:p>
        </p:txBody>
      </p:sp>
      <p:sp>
        <p:nvSpPr>
          <p:cNvPr id="4" name="Footer Placeholder 3"/>
          <p:cNvSpPr>
            <a:spLocks noGrp="1"/>
          </p:cNvSpPr>
          <p:nvPr>
            <p:ph type="ftr" sz="quarter" idx="11"/>
          </p:nvPr>
        </p:nvSpPr>
        <p:spPr/>
        <p:txBody>
          <a:bodyPr/>
          <a:lstStyle/>
          <a:p>
            <a:r>
              <a:rPr lang="en-US"/>
              <a:t>State of Connecticut - Department of Housing - Small Cities CDBG</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84049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4D6B0B-3289-4AB8-8E8C-BD604ABDEFD3}" type="datetime2">
              <a:rPr lang="en-US" smtClean="0"/>
              <a:t>Wednesday, June 24, 2026</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581234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E85D6E-628C-48CA-87DD-415B0272CD4D}" type="datetime2">
              <a:rPr lang="en-US" smtClean="0"/>
              <a:t>Wednesday, June 24, 2026</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23036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26C955-16DA-4057-8E83-A784F90DCE86}" type="datetime2">
              <a:rPr lang="en-US" smtClean="0"/>
              <a:t>Wednesday, June 24, 2026</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13650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F8F1803-2C56-4648-8DD2-C59EE73C7D8A}" type="datetime2">
              <a:rPr lang="en-US" smtClean="0"/>
              <a:t>Wednesday, June 24, 2026</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00740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97B567-2EAB-450D-A74C-7FE5C5562355}" type="datetime2">
              <a:rPr lang="en-US" smtClean="0"/>
              <a:t>Wednesday, June 24, 2026</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75939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13B863-1439-4131-A619-E9820D8CA4F2}" type="datetime2">
              <a:rPr lang="en-US" smtClean="0"/>
              <a:t>Wednesday, June 24, 2026</a:t>
            </a:fld>
            <a:endParaRPr lang="en-US"/>
          </a:p>
        </p:txBody>
      </p:sp>
      <p:sp>
        <p:nvSpPr>
          <p:cNvPr id="8" name="Footer Placeholder 7"/>
          <p:cNvSpPr>
            <a:spLocks noGrp="1"/>
          </p:cNvSpPr>
          <p:nvPr>
            <p:ph type="ftr" sz="quarter" idx="11"/>
          </p:nvPr>
        </p:nvSpPr>
        <p:spPr/>
        <p:txBody>
          <a:bodyPr/>
          <a:lstStyle/>
          <a:p>
            <a:r>
              <a:rPr lang="en-US"/>
              <a:t>State of Connecticut - Department of Housing - Small Cities CDBG</a:t>
            </a:r>
          </a:p>
        </p:txBody>
      </p:sp>
      <p:sp>
        <p:nvSpPr>
          <p:cNvPr id="9" name="Slide Number Placeholder 8"/>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46414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50B8F-6EEF-4752-B88B-03CC6D2D6211}" type="datetime2">
              <a:rPr lang="en-US" smtClean="0"/>
              <a:t>Wednesday, June 24, 2026</a:t>
            </a:fld>
            <a:endParaRPr lang="en-US"/>
          </a:p>
        </p:txBody>
      </p:sp>
      <p:sp>
        <p:nvSpPr>
          <p:cNvPr id="4" name="Footer Placeholder 3"/>
          <p:cNvSpPr>
            <a:spLocks noGrp="1"/>
          </p:cNvSpPr>
          <p:nvPr>
            <p:ph type="ftr" sz="quarter" idx="11"/>
          </p:nvPr>
        </p:nvSpPr>
        <p:spPr/>
        <p:txBody>
          <a:bodyPr/>
          <a:lstStyle/>
          <a:p>
            <a:r>
              <a:rPr lang="en-US"/>
              <a:t>State of Connecticut - Department of Housing - Small Cities CDBG</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18825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11CD8-2C72-4DE9-BBE3-CDB661212CCD}" type="datetime2">
              <a:rPr lang="en-US" smtClean="0"/>
              <a:t>Wednesday, June 24, 2026</a:t>
            </a:fld>
            <a:endParaRPr lang="en-US"/>
          </a:p>
        </p:txBody>
      </p:sp>
      <p:sp>
        <p:nvSpPr>
          <p:cNvPr id="3" name="Footer Placeholder 2"/>
          <p:cNvSpPr>
            <a:spLocks noGrp="1"/>
          </p:cNvSpPr>
          <p:nvPr>
            <p:ph type="ftr" sz="quarter" idx="11"/>
          </p:nvPr>
        </p:nvSpPr>
        <p:spPr/>
        <p:txBody>
          <a:bodyPr/>
          <a:lstStyle/>
          <a:p>
            <a:r>
              <a:rPr lang="en-US"/>
              <a:t>State of Connecticut - Department of Housing - Small Cities CDBG</a:t>
            </a:r>
          </a:p>
        </p:txBody>
      </p:sp>
      <p:sp>
        <p:nvSpPr>
          <p:cNvPr id="4" name="Slide Number Placeholder 3"/>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96483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8C23046-EDCF-4241-821E-ABBD9ACDEF92}" type="datetime2">
              <a:rPr lang="en-US" smtClean="0"/>
              <a:t>Wednesday, June 24, 2026</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22095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FBE5BD-2CF2-46B6-A171-C2E4BFEC1A5B}" type="datetime2">
              <a:rPr lang="en-US" smtClean="0"/>
              <a:t>Wednesday, June 24, 2026</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46439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73D237C-E135-42C8-AFD4-9A35D9EA98A0}" type="datetime2">
              <a:rPr lang="en-US" smtClean="0"/>
              <a:t>Wednesday, June 24, 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State of Connecticut - Department of Housing - Small Cities CDBG</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489B89A-7CA7-48A1-A15F-076DC2382239}" type="slidenum">
              <a:rPr lang="en-US" smtClean="0"/>
              <a:t>‹#›</a:t>
            </a:fld>
            <a:endParaRPr lang="en-US"/>
          </a:p>
        </p:txBody>
      </p:sp>
    </p:spTree>
    <p:extLst>
      <p:ext uri="{BB962C8B-B14F-4D97-AF65-F5344CB8AC3E}">
        <p14:creationId xmlns:p14="http://schemas.microsoft.com/office/powerpoint/2010/main" val="33295554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13_5C33BA6C.xm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62090" y="2026657"/>
            <a:ext cx="7810009" cy="3588923"/>
          </a:xfrm>
        </p:spPr>
        <p:txBody>
          <a:bodyPr>
            <a:normAutofit/>
          </a:bodyPr>
          <a:lstStyle/>
          <a:p>
            <a:pPr algn="ctr"/>
            <a:r>
              <a:rPr lang="en-US" b="1" spc="0" dirty="0">
                <a:effectLst>
                  <a:outerShdw blurRad="38100" dist="38100" dir="2700000" algn="tl">
                    <a:srgbClr val="000000">
                      <a:alpha val="43137"/>
                    </a:srgbClr>
                  </a:outerShdw>
                </a:effectLst>
                <a:latin typeface="Calibri"/>
                <a:ea typeface="Calibri"/>
                <a:cs typeface="Calibri"/>
              </a:rPr>
              <a:t>National </a:t>
            </a:r>
            <a:br>
              <a:rPr lang="en-US" b="1" spc="0" dirty="0">
                <a:effectLst>
                  <a:outerShdw blurRad="38100" dist="38100" dir="2700000" algn="tl">
                    <a:srgbClr val="000000">
                      <a:alpha val="43137"/>
                    </a:srgbClr>
                  </a:outerShdw>
                </a:effectLst>
                <a:latin typeface="Calibri"/>
                <a:ea typeface="Calibri"/>
                <a:cs typeface="Calibri"/>
              </a:rPr>
            </a:br>
            <a:r>
              <a:rPr lang="en-US" b="1" spc="0" dirty="0">
                <a:effectLst>
                  <a:outerShdw blurRad="38100" dist="38100" dir="2700000" algn="tl">
                    <a:srgbClr val="000000">
                      <a:alpha val="43137"/>
                    </a:srgbClr>
                  </a:outerShdw>
                </a:effectLst>
                <a:latin typeface="Calibri"/>
                <a:ea typeface="Calibri"/>
                <a:cs typeface="Calibri"/>
              </a:rPr>
              <a:t>Objectives and </a:t>
            </a:r>
            <a:br>
              <a:rPr lang="en-US" b="1" spc="0" dirty="0">
                <a:effectLst>
                  <a:outerShdw blurRad="38100" dist="38100" dir="2700000" algn="tl">
                    <a:srgbClr val="000000">
                      <a:alpha val="43137"/>
                    </a:srgbClr>
                  </a:outerShdw>
                </a:effectLst>
                <a:latin typeface="Calibri" panose="020F0502020204030204" pitchFamily="34" charset="0"/>
              </a:rPr>
            </a:br>
            <a:r>
              <a:rPr lang="en-US" b="1" spc="0" dirty="0">
                <a:effectLst>
                  <a:outerShdw blurRad="38100" dist="38100" dir="2700000" algn="tl">
                    <a:srgbClr val="000000">
                      <a:alpha val="43137"/>
                    </a:srgbClr>
                  </a:outerShdw>
                </a:effectLst>
                <a:latin typeface="Calibri"/>
                <a:ea typeface="Calibri"/>
                <a:cs typeface="Calibri"/>
              </a:rPr>
              <a:t>Eligible Activities</a:t>
            </a:r>
            <a:r>
              <a:rPr lang="en-US" b="1" dirty="0">
                <a:effectLst>
                  <a:outerShdw blurRad="38100" dist="38100" dir="2700000" algn="tl">
                    <a:srgbClr val="000000">
                      <a:alpha val="43137"/>
                    </a:srgbClr>
                  </a:outerShdw>
                </a:effectLst>
                <a:latin typeface="Calibri"/>
                <a:ea typeface="Calibri"/>
                <a:cs typeface="Calibri"/>
              </a:rPr>
              <a:t> </a:t>
            </a:r>
          </a:p>
        </p:txBody>
      </p:sp>
      <p:pic>
        <p:nvPicPr>
          <p:cNvPr id="6" name="Picture 5" descr="A picture containing company name">
            <a:extLst>
              <a:ext uri="{FF2B5EF4-FFF2-40B4-BE49-F238E27FC236}">
                <a16:creationId xmlns:a16="http://schemas.microsoft.com/office/drawing/2014/main" id="{76804BEC-AE12-0E25-7236-0B376E2C10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75430" cy="1524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Footer Placeholder 2">
            <a:extLst>
              <a:ext uri="{FF2B5EF4-FFF2-40B4-BE49-F238E27FC236}">
                <a16:creationId xmlns:a16="http://schemas.microsoft.com/office/drawing/2014/main" id="{50E1BA84-66E8-887F-E4D7-4194D28A8971}"/>
              </a:ext>
            </a:extLst>
          </p:cNvPr>
          <p:cNvSpPr>
            <a:spLocks noGrp="1"/>
          </p:cNvSpPr>
          <p:nvPr>
            <p:ph type="ftr" sz="quarter" idx="11"/>
          </p:nvPr>
        </p:nvSpPr>
        <p:spPr>
          <a:xfrm>
            <a:off x="2038023" y="5708814"/>
            <a:ext cx="5077765" cy="374936"/>
          </a:xfrm>
        </p:spPr>
        <p:txBody>
          <a:bodyPr/>
          <a:lstStyle/>
          <a:p>
            <a:r>
              <a:rPr lang="en-US" sz="2400" dirty="0"/>
              <a:t>State of Connecticut </a:t>
            </a:r>
            <a:endParaRPr lang="en-US"/>
          </a:p>
          <a:p>
            <a:r>
              <a:rPr lang="en-US" sz="2400" dirty="0"/>
              <a:t>Department of Housing </a:t>
            </a:r>
            <a:endParaRPr lang="en-US"/>
          </a:p>
          <a:p>
            <a:r>
              <a:rPr lang="en-US" sz="2400"/>
              <a:t>Small </a:t>
            </a:r>
            <a:r>
              <a:rPr lang="en-US" sz="2400" dirty="0"/>
              <a:t>Cities  CDBG</a:t>
            </a:r>
            <a:endParaRPr lang="en-US"/>
          </a:p>
        </p:txBody>
      </p:sp>
    </p:spTree>
    <p:extLst>
      <p:ext uri="{BB962C8B-B14F-4D97-AF65-F5344CB8AC3E}">
        <p14:creationId xmlns:p14="http://schemas.microsoft.com/office/powerpoint/2010/main" val="1348921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44EB-21E9-A0FD-D597-7B7BA17171A2}"/>
              </a:ext>
            </a:extLst>
          </p:cNvPr>
          <p:cNvSpPr>
            <a:spLocks noGrp="1"/>
          </p:cNvSpPr>
          <p:nvPr>
            <p:ph type="title"/>
          </p:nvPr>
        </p:nvSpPr>
        <p:spPr>
          <a:xfrm>
            <a:off x="3024532" y="-550"/>
            <a:ext cx="5974342" cy="2789841"/>
          </a:xfrm>
        </p:spPr>
        <p:txBody>
          <a:bodyPr>
            <a:normAutofit/>
          </a:bodyPr>
          <a:lstStyle/>
          <a:p>
            <a:r>
              <a:rPr lang="en-US" sz="3200" b="1" u="sng" dirty="0">
                <a:ea typeface="+mj-lt"/>
                <a:cs typeface="+mj-lt"/>
              </a:rPr>
              <a:t>SSHP - PHASED PROJECTS </a:t>
            </a:r>
            <a:br>
              <a:rPr lang="en-US" sz="3200" dirty="0">
                <a:ea typeface="+mj-lt"/>
                <a:cs typeface="+mj-lt"/>
              </a:rPr>
            </a:br>
            <a:r>
              <a:rPr lang="en-US" sz="3200" dirty="0">
                <a:ea typeface="+mj-lt"/>
                <a:cs typeface="+mj-lt"/>
              </a:rPr>
              <a:t>High dollar – Work with CHFA for extra Funding </a:t>
            </a:r>
            <a:br>
              <a:rPr lang="en-US" sz="3200" dirty="0">
                <a:ea typeface="+mj-lt"/>
                <a:cs typeface="+mj-lt"/>
              </a:rPr>
            </a:br>
            <a:endParaRPr lang="en-US" sz="3200" dirty="0"/>
          </a:p>
          <a:p>
            <a:r>
              <a:rPr lang="en-US" sz="3200" dirty="0">
                <a:ea typeface="+mj-lt"/>
                <a:cs typeface="+mj-lt"/>
              </a:rPr>
              <a:t>**Submit ConApp *</a:t>
            </a:r>
            <a:endParaRPr lang="en-US" sz="3600" dirty="0"/>
          </a:p>
        </p:txBody>
      </p:sp>
      <p:pic>
        <p:nvPicPr>
          <p:cNvPr id="8" name="Picture 7" descr="View of kitchen">
            <a:extLst>
              <a:ext uri="{FF2B5EF4-FFF2-40B4-BE49-F238E27FC236}">
                <a16:creationId xmlns:a16="http://schemas.microsoft.com/office/drawing/2014/main" id="{E5B71114-1069-5C8A-B537-2AC7A9618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02" y="342348"/>
            <a:ext cx="2558570" cy="1744424"/>
          </a:xfrm>
          <a:prstGeom prst="rect">
            <a:avLst/>
          </a:prstGeom>
          <a:ln w="57150">
            <a:solidFill>
              <a:schemeClr val="tx1"/>
            </a:solidFill>
          </a:ln>
        </p:spPr>
      </p:pic>
      <p:sp>
        <p:nvSpPr>
          <p:cNvPr id="9" name="TextBox 8">
            <a:extLst>
              <a:ext uri="{FF2B5EF4-FFF2-40B4-BE49-F238E27FC236}">
                <a16:creationId xmlns:a16="http://schemas.microsoft.com/office/drawing/2014/main" id="{82D11C06-C9E5-3D75-446B-3A439F442579}"/>
              </a:ext>
            </a:extLst>
          </p:cNvPr>
          <p:cNvSpPr txBox="1"/>
          <p:nvPr/>
        </p:nvSpPr>
        <p:spPr>
          <a:xfrm>
            <a:off x="623989" y="2670597"/>
            <a:ext cx="792349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ea typeface="+mn-lt"/>
                <a:cs typeface="+mn-lt"/>
              </a:rPr>
              <a:t>CDBG Money goes first PHASED Indoor/Outdoor </a:t>
            </a:r>
            <a:endParaRPr lang="en-US" sz="2400" b="1" u="sng"/>
          </a:p>
          <a:p>
            <a:endParaRPr lang="en-US"/>
          </a:p>
          <a:p>
            <a:pPr marL="285750" indent="-285750">
              <a:buFont typeface="Arial"/>
              <a:buChar char="•"/>
            </a:pPr>
            <a:r>
              <a:rPr lang="en-US">
                <a:ea typeface="+mn-lt"/>
                <a:cs typeface="+mn-lt"/>
              </a:rPr>
              <a:t>Split the Units – only do some of them </a:t>
            </a:r>
            <a:endParaRPr lang="en-US"/>
          </a:p>
          <a:p>
            <a:pPr marL="285750" indent="-285750">
              <a:buFont typeface="Arial"/>
              <a:buChar char="•"/>
            </a:pPr>
            <a:endParaRPr lang="en-US"/>
          </a:p>
          <a:p>
            <a:pPr marL="285750" indent="-285750">
              <a:buFont typeface="Arial"/>
              <a:buChar char="•"/>
            </a:pPr>
            <a:r>
              <a:rPr lang="en-US">
                <a:ea typeface="+mn-lt"/>
                <a:cs typeface="+mn-lt"/>
              </a:rPr>
              <a:t>Address certain issues (roof only, windows only, </a:t>
            </a:r>
            <a:endParaRPr lang="en-US"/>
          </a:p>
          <a:p>
            <a:pPr marL="285750" indent="-285750">
              <a:buFont typeface="Arial"/>
              <a:buChar char="•"/>
            </a:pPr>
            <a:endParaRPr lang="en-US"/>
          </a:p>
          <a:p>
            <a:pPr marL="285750" indent="-285750">
              <a:buFont typeface="Arial"/>
              <a:buChar char="•"/>
            </a:pPr>
            <a:r>
              <a:rPr lang="en-US">
                <a:ea typeface="+mn-lt"/>
                <a:cs typeface="+mn-lt"/>
              </a:rPr>
              <a:t>generator only </a:t>
            </a:r>
            <a:endParaRPr lang="en-US"/>
          </a:p>
          <a:p>
            <a:pPr marL="285750" indent="-285750">
              <a:buFont typeface="Arial"/>
              <a:buChar char="•"/>
            </a:pPr>
            <a:endParaRPr lang="en-US"/>
          </a:p>
          <a:p>
            <a:pPr marL="285750" indent="-285750">
              <a:buFont typeface="Arial"/>
              <a:buChar char="•"/>
            </a:pPr>
            <a:r>
              <a:rPr lang="en-US">
                <a:ea typeface="+mn-lt"/>
                <a:cs typeface="+mn-lt"/>
              </a:rPr>
              <a:t>Do community room only </a:t>
            </a:r>
            <a:endParaRPr lang="en-US"/>
          </a:p>
          <a:p>
            <a:pPr marL="285750" indent="-285750">
              <a:buFont typeface="Arial"/>
              <a:buChar char="•"/>
            </a:pPr>
            <a:endParaRPr lang="en-US"/>
          </a:p>
          <a:p>
            <a:pPr marL="285750" indent="-285750">
              <a:buFont typeface="Arial"/>
              <a:buChar char="•"/>
            </a:pPr>
            <a:r>
              <a:rPr lang="en-US">
                <a:ea typeface="+mn-lt"/>
                <a:cs typeface="+mn-lt"/>
              </a:rPr>
              <a:t>LOTS OF SCENARIOS – BUT MAKE IT A COHESIVE PLAN </a:t>
            </a:r>
            <a:endParaRPr lang="en-US"/>
          </a:p>
          <a:p>
            <a:pPr marL="285750" indent="-285750">
              <a:buFont typeface="Arial"/>
              <a:buChar char="•"/>
            </a:pPr>
            <a:endParaRPr lang="en-US"/>
          </a:p>
          <a:p>
            <a:pPr marL="285750" indent="-285750">
              <a:buFont typeface="Arial"/>
              <a:buChar char="•"/>
            </a:pPr>
            <a:r>
              <a:rPr lang="en-US">
                <a:ea typeface="+mn-lt"/>
                <a:cs typeface="+mn-lt"/>
              </a:rPr>
              <a:t>** NO NEW HOUSING CONSTRUCTION**</a:t>
            </a:r>
            <a:endParaRPr lang="en-US"/>
          </a:p>
        </p:txBody>
      </p:sp>
      <p:sp>
        <p:nvSpPr>
          <p:cNvPr id="5" name="Footer Placeholder 4">
            <a:extLst>
              <a:ext uri="{FF2B5EF4-FFF2-40B4-BE49-F238E27FC236}">
                <a16:creationId xmlns:a16="http://schemas.microsoft.com/office/drawing/2014/main" id="{62C6D9B5-A1CF-FED8-938F-616C2C9E9213}"/>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327289E8-D6C5-081D-290A-54954DB41BFF}"/>
              </a:ext>
            </a:extLst>
          </p:cNvPr>
          <p:cNvSpPr>
            <a:spLocks noGrp="1"/>
          </p:cNvSpPr>
          <p:nvPr>
            <p:ph type="sldNum" sz="quarter" idx="12"/>
          </p:nvPr>
        </p:nvSpPr>
        <p:spPr/>
        <p:txBody>
          <a:bodyPr/>
          <a:lstStyle/>
          <a:p>
            <a:fld id="{3489B89A-7CA7-48A1-A15F-076DC2382239}" type="slidenum">
              <a:rPr lang="en-US" smtClean="0"/>
              <a:t>10</a:t>
            </a:fld>
            <a:endParaRPr lang="en-US"/>
          </a:p>
        </p:txBody>
      </p:sp>
    </p:spTree>
    <p:extLst>
      <p:ext uri="{BB962C8B-B14F-4D97-AF65-F5344CB8AC3E}">
        <p14:creationId xmlns:p14="http://schemas.microsoft.com/office/powerpoint/2010/main" val="97972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Ineligible Activities Flowchard"/>
          <p:cNvGraphicFramePr/>
          <p:nvPr>
            <p:extLst>
              <p:ext uri="{D42A27DB-BD31-4B8C-83A1-F6EECF244321}">
                <p14:modId xmlns:p14="http://schemas.microsoft.com/office/powerpoint/2010/main" val="1934241853"/>
              </p:ext>
            </p:extLst>
          </p:nvPr>
        </p:nvGraphicFramePr>
        <p:xfrm>
          <a:off x="907533" y="980789"/>
          <a:ext cx="7398267" cy="4962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BE9E537C-BCBE-3942-AF3C-4EAAB6ED62C6}"/>
              </a:ext>
            </a:extLst>
          </p:cNvPr>
          <p:cNvSpPr txBox="1">
            <a:spLocks noGrp="1"/>
          </p:cNvSpPr>
          <p:nvPr>
            <p:ph type="title" idx="4294967295"/>
          </p:nvPr>
        </p:nvSpPr>
        <p:spPr>
          <a:xfrm>
            <a:off x="2139524" y="221760"/>
            <a:ext cx="517600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a:ea typeface="Calibri"/>
                <a:cs typeface="Calibri"/>
              </a:rPr>
              <a:t>Ineligible Activities</a:t>
            </a:r>
            <a:endParaRPr kumimoji="0" lang="en-US" sz="4400" b="0" i="0" u="sng" strike="noStrike" kern="1200" cap="none" spc="0" normalizeH="0" baseline="0" noProof="0" dirty="0">
              <a:ln>
                <a:noFill/>
              </a:ln>
              <a:solidFill>
                <a:schemeClr val="tx1"/>
              </a:solidFill>
              <a:effectLst/>
              <a:uLnTx/>
              <a:uFillTx/>
              <a:latin typeface="Calibri"/>
              <a:ea typeface="Calibri"/>
              <a:cs typeface="Calibri"/>
            </a:endParaRPr>
          </a:p>
        </p:txBody>
      </p:sp>
      <p:pic>
        <p:nvPicPr>
          <p:cNvPr id="8" name="Picture 7">
            <a:extLst>
              <a:ext uri="{FF2B5EF4-FFF2-40B4-BE49-F238E27FC236}">
                <a16:creationId xmlns:a16="http://schemas.microsoft.com/office/drawing/2014/main" id="{F021B25D-4CDA-A2A8-A46A-144648AA284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991225" y="1524000"/>
            <a:ext cx="933450" cy="666750"/>
          </a:xfrm>
          <a:prstGeom prst="rect">
            <a:avLst/>
          </a:prstGeom>
        </p:spPr>
      </p:pic>
      <p:pic>
        <p:nvPicPr>
          <p:cNvPr id="10" name="Picture 9">
            <a:extLst>
              <a:ext uri="{FF2B5EF4-FFF2-40B4-BE49-F238E27FC236}">
                <a16:creationId xmlns:a16="http://schemas.microsoft.com/office/drawing/2014/main" id="{043AC6AC-06C2-3202-90B5-6F77F53CBF8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991225" y="5610225"/>
            <a:ext cx="933450" cy="666750"/>
          </a:xfrm>
          <a:prstGeom prst="rect">
            <a:avLst/>
          </a:prstGeom>
        </p:spPr>
      </p:pic>
      <p:pic>
        <p:nvPicPr>
          <p:cNvPr id="12" name="Picture 11">
            <a:extLst>
              <a:ext uri="{FF2B5EF4-FFF2-40B4-BE49-F238E27FC236}">
                <a16:creationId xmlns:a16="http://schemas.microsoft.com/office/drawing/2014/main" id="{A055DB5C-2E27-895C-1845-11037CC20A6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438400" y="5610225"/>
            <a:ext cx="933450" cy="666750"/>
          </a:xfrm>
          <a:prstGeom prst="rect">
            <a:avLst/>
          </a:prstGeom>
        </p:spPr>
      </p:pic>
      <p:pic>
        <p:nvPicPr>
          <p:cNvPr id="14" name="Picture 13">
            <a:extLst>
              <a:ext uri="{FF2B5EF4-FFF2-40B4-BE49-F238E27FC236}">
                <a16:creationId xmlns:a16="http://schemas.microsoft.com/office/drawing/2014/main" id="{BD50D667-97A6-430C-CE01-C00EA0178BA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438400" y="1524000"/>
            <a:ext cx="933450" cy="666750"/>
          </a:xfrm>
          <a:prstGeom prst="rect">
            <a:avLst/>
          </a:prstGeom>
        </p:spPr>
      </p:pic>
      <p:sp>
        <p:nvSpPr>
          <p:cNvPr id="3" name="Footer Placeholder 2"/>
          <p:cNvSpPr>
            <a:spLocks noGrp="1"/>
          </p:cNvSpPr>
          <p:nvPr>
            <p:ph type="ftr" sz="quarter" idx="11"/>
          </p:nvPr>
        </p:nvSpPr>
        <p:spPr/>
        <p:txBody>
          <a:bodyPr/>
          <a:lstStyle/>
          <a:p>
            <a:r>
              <a:rPr lang="en-US"/>
              <a:t>State of Connecticut - Department of Housing - Small Cities CDBG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54C163-B637-9C23-3942-A5B47525BC48}"/>
              </a:ext>
            </a:extLst>
          </p:cNvPr>
          <p:cNvSpPr txBox="1">
            <a:spLocks noGrp="1"/>
          </p:cNvSpPr>
          <p:nvPr>
            <p:ph type="title" idx="4294967295"/>
          </p:nvPr>
        </p:nvSpPr>
        <p:spPr>
          <a:xfrm>
            <a:off x="873550" y="3330767"/>
            <a:ext cx="73914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For  a further breakdown on national objectives and all eligible activities, you can visit the DOH website and locate the CDBG Grants manual, the link will be available in Chapter 7 of the manual. </a:t>
            </a:r>
          </a:p>
        </p:txBody>
      </p:sp>
      <p:pic>
        <p:nvPicPr>
          <p:cNvPr id="8" name="Graphic 7" descr="Cursor with solid fill">
            <a:extLst>
              <a:ext uri="{FF2B5EF4-FFF2-40B4-BE49-F238E27FC236}">
                <a16:creationId xmlns:a16="http://schemas.microsoft.com/office/drawing/2014/main" id="{ECFBB584-9F45-99C8-99D2-ADEECDE4AC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350503">
            <a:off x="2342167" y="4242857"/>
            <a:ext cx="833780" cy="833780"/>
          </a:xfrm>
          <a:prstGeom prst="rect">
            <a:avLst/>
          </a:prstGeom>
        </p:spPr>
      </p:pic>
      <p:pic>
        <p:nvPicPr>
          <p:cNvPr id="3" name="Picture 2" descr="LInks to 24 CFR 570.483(b)(3) &amp; Guide">
            <a:extLst>
              <a:ext uri="{FF2B5EF4-FFF2-40B4-BE49-F238E27FC236}">
                <a16:creationId xmlns:a16="http://schemas.microsoft.com/office/drawing/2014/main" id="{06788948-CCD2-85BE-CC40-5502C510F496}"/>
              </a:ext>
            </a:extLst>
          </p:cNvPr>
          <p:cNvPicPr>
            <a:picLocks noChangeAspect="1"/>
          </p:cNvPicPr>
          <p:nvPr/>
        </p:nvPicPr>
        <p:blipFill>
          <a:blip r:embed="rId4"/>
          <a:stretch>
            <a:fillRect/>
          </a:stretch>
        </p:blipFill>
        <p:spPr>
          <a:xfrm>
            <a:off x="3276600" y="4656841"/>
            <a:ext cx="2514600" cy="1508125"/>
          </a:xfrm>
          <a:prstGeom prst="rect">
            <a:avLst/>
          </a:prstGeom>
        </p:spPr>
      </p:pic>
      <p:pic>
        <p:nvPicPr>
          <p:cNvPr id="6" name="Picture 5" descr="A picture containing company name">
            <a:extLst>
              <a:ext uri="{FF2B5EF4-FFF2-40B4-BE49-F238E27FC236}">
                <a16:creationId xmlns:a16="http://schemas.microsoft.com/office/drawing/2014/main" id="{76804BEC-AE12-0E25-7236-0B376E2C10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0743" y="323459"/>
            <a:ext cx="5442514" cy="278762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Footer Placeholder 2">
            <a:extLst>
              <a:ext uri="{FF2B5EF4-FFF2-40B4-BE49-F238E27FC236}">
                <a16:creationId xmlns:a16="http://schemas.microsoft.com/office/drawing/2014/main" id="{50E1BA84-66E8-887F-E4D7-4194D28A8971}"/>
              </a:ext>
              <a:ext uri="{C183D7F6-B498-43B3-948B-1728B52AA6E4}">
                <adec:decorative xmlns:adec="http://schemas.microsoft.com/office/drawing/2017/decorative" val="1"/>
              </a:ext>
            </a:extLst>
          </p:cNvPr>
          <p:cNvSpPr>
            <a:spLocks noGrp="1"/>
          </p:cNvSpPr>
          <p:nvPr>
            <p:ph type="ftr" sz="quarter" idx="11"/>
          </p:nvPr>
        </p:nvSpPr>
        <p:spPr>
          <a:xfrm>
            <a:off x="3028950" y="6356351"/>
            <a:ext cx="3086100" cy="365125"/>
          </a:xfrm>
        </p:spPr>
        <p:txBody>
          <a:bodyPr/>
          <a:lstStyle/>
          <a:p>
            <a:r>
              <a:rPr lang="en-US"/>
              <a:t>State of Connecticut - Department of Housing - Small Cities CDBG</a:t>
            </a:r>
          </a:p>
        </p:txBody>
      </p:sp>
    </p:spTree>
    <p:extLst>
      <p:ext uri="{BB962C8B-B14F-4D97-AF65-F5344CB8AC3E}">
        <p14:creationId xmlns:p14="http://schemas.microsoft.com/office/powerpoint/2010/main" val="277202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47538" y="2991809"/>
            <a:ext cx="6858000" cy="1194650"/>
          </a:xfrm>
        </p:spPr>
        <p:txBody>
          <a:bodyPr>
            <a:normAutofit/>
          </a:bodyPr>
          <a:lstStyle/>
          <a:p>
            <a:r>
              <a:rPr lang="en-US" b="1" u="sng" spc="0">
                <a:effectLst>
                  <a:outerShdw blurRad="38100" dist="38100" dir="2700000" algn="tl">
                    <a:srgbClr val="000000">
                      <a:alpha val="43137"/>
                    </a:srgbClr>
                  </a:outerShdw>
                </a:effectLst>
                <a:latin typeface="Calibri" panose="020F0502020204030204" pitchFamily="34" charset="0"/>
              </a:rPr>
              <a:t>National Objectives</a:t>
            </a:r>
            <a:r>
              <a:rPr lang="en-US" b="1" u="sng">
                <a:effectLst>
                  <a:outerShdw blurRad="38100" dist="38100" dir="2700000" algn="tl">
                    <a:srgbClr val="000000">
                      <a:alpha val="43137"/>
                    </a:srgbClr>
                  </a:outerShdw>
                </a:effectLst>
                <a:latin typeface="Calibri" panose="020F0502020204030204" pitchFamily="34" charset="0"/>
              </a:rPr>
              <a:t> </a:t>
            </a:r>
          </a:p>
        </p:txBody>
      </p:sp>
      <p:sp>
        <p:nvSpPr>
          <p:cNvPr id="2" name="Subtitle 1"/>
          <p:cNvSpPr>
            <a:spLocks noGrp="1"/>
          </p:cNvSpPr>
          <p:nvPr>
            <p:ph type="subTitle" idx="1"/>
          </p:nvPr>
        </p:nvSpPr>
        <p:spPr>
          <a:xfrm>
            <a:off x="1371600" y="2574624"/>
            <a:ext cx="6858000" cy="618523"/>
          </a:xfrm>
        </p:spPr>
        <p:txBody>
          <a:bodyPr>
            <a:normAutofit/>
          </a:bodyPr>
          <a:lstStyle/>
          <a:p>
            <a:r>
              <a:rPr lang="en-US" b="1">
                <a:effectLst>
                  <a:outerShdw blurRad="38100" dist="38100" dir="2700000" algn="tl">
                    <a:srgbClr val="000000">
                      <a:alpha val="43137"/>
                    </a:srgbClr>
                  </a:outerShdw>
                </a:effectLst>
                <a:latin typeface="Calibri" panose="020F0502020204030204" pitchFamily="34" charset="0"/>
              </a:rPr>
              <a:t>24 CFR 570.483</a:t>
            </a:r>
          </a:p>
        </p:txBody>
      </p:sp>
      <p:pic>
        <p:nvPicPr>
          <p:cNvPr id="6" name="Picture 5" descr="HUD logo">
            <a:extLst>
              <a:ext uri="{FF2B5EF4-FFF2-40B4-BE49-F238E27FC236}">
                <a16:creationId xmlns:a16="http://schemas.microsoft.com/office/drawing/2014/main" id="{EEA54D82-329B-03B3-BF65-5A7188D74B42}"/>
              </a:ext>
            </a:extLst>
          </p:cNvPr>
          <p:cNvPicPr>
            <a:picLocks noChangeAspect="1"/>
          </p:cNvPicPr>
          <p:nvPr/>
        </p:nvPicPr>
        <p:blipFill>
          <a:blip r:embed="rId3"/>
          <a:stretch>
            <a:fillRect/>
          </a:stretch>
        </p:blipFill>
        <p:spPr>
          <a:xfrm>
            <a:off x="5281557" y="71981"/>
            <a:ext cx="3833215" cy="1528220"/>
          </a:xfrm>
          <a:prstGeom prst="rect">
            <a:avLst/>
          </a:prstGeom>
        </p:spPr>
      </p:pic>
      <p:sp>
        <p:nvSpPr>
          <p:cNvPr id="10" name="Footer Placeholder 2">
            <a:extLst>
              <a:ext uri="{FF2B5EF4-FFF2-40B4-BE49-F238E27FC236}">
                <a16:creationId xmlns:a16="http://schemas.microsoft.com/office/drawing/2014/main" id="{98B44971-CD24-7DC5-8B01-FAB5FDF17240}"/>
              </a:ext>
            </a:extLst>
          </p:cNvPr>
          <p:cNvSpPr>
            <a:spLocks noGrp="1"/>
          </p:cNvSpPr>
          <p:nvPr>
            <p:ph type="ftr" sz="quarter" idx="11"/>
          </p:nvPr>
        </p:nvSpPr>
        <p:spPr>
          <a:xfrm>
            <a:off x="3028950" y="6356351"/>
            <a:ext cx="3086100" cy="365125"/>
          </a:xfrm>
        </p:spPr>
        <p:txBody>
          <a:bodyPr/>
          <a:lstStyle/>
          <a:p>
            <a:r>
              <a:rPr lang="en-US"/>
              <a:t>State of Connecticut - Department of Housing - Small Cities CDBG</a:t>
            </a:r>
          </a:p>
        </p:txBody>
      </p:sp>
    </p:spTree>
    <p:extLst>
      <p:ext uri="{BB962C8B-B14F-4D97-AF65-F5344CB8AC3E}">
        <p14:creationId xmlns:p14="http://schemas.microsoft.com/office/powerpoint/2010/main" val="2302612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National Objectives header"/>
          <p:cNvGraphicFramePr>
            <a:graphicFrameLocks noGrp="1"/>
          </p:cNvGraphicFramePr>
          <p:nvPr>
            <p:ph idx="1"/>
            <p:extLst>
              <p:ext uri="{D42A27DB-BD31-4B8C-83A1-F6EECF244321}">
                <p14:modId xmlns:p14="http://schemas.microsoft.com/office/powerpoint/2010/main" val="2278919566"/>
              </p:ext>
            </p:extLst>
          </p:nvPr>
        </p:nvGraphicFramePr>
        <p:xfrm>
          <a:off x="255310" y="268664"/>
          <a:ext cx="8582891" cy="62790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title" idx="4294967295"/>
          </p:nvPr>
        </p:nvSpPr>
        <p:spPr>
          <a:xfrm>
            <a:off x="3028950" y="6356350"/>
            <a:ext cx="30861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effectLst/>
                <a:uLnTx/>
                <a:uFillTx/>
                <a:latin typeface="+mn-lt"/>
                <a:ea typeface="+mn-ea"/>
                <a:cs typeface="+mn-cs"/>
              </a:rPr>
              <a:t>State of Connecticut - Department of Housing - Small Cities CDBG</a:t>
            </a:r>
          </a:p>
        </p:txBody>
      </p:sp>
    </p:spTree>
    <p:extLst>
      <p:ext uri="{BB962C8B-B14F-4D97-AF65-F5344CB8AC3E}">
        <p14:creationId xmlns:p14="http://schemas.microsoft.com/office/powerpoint/2010/main" val="1546893932"/>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1601" y="2894036"/>
            <a:ext cx="6489526" cy="2506972"/>
          </a:xfrm>
        </p:spPr>
        <p:txBody>
          <a:bodyPr wrap="square">
            <a:normAutofit/>
          </a:bodyPr>
          <a:lstStyle/>
          <a:p>
            <a:r>
              <a:rPr lang="en-US" b="1" u="sng" kern="0">
                <a:effectLst>
                  <a:outerShdw blurRad="38100" dist="38100" dir="2700000" algn="tl">
                    <a:srgbClr val="000000">
                      <a:alpha val="43137"/>
                    </a:srgbClr>
                  </a:outerShdw>
                </a:effectLst>
                <a:latin typeface="Calibri"/>
                <a:ea typeface="Calibri"/>
                <a:cs typeface="Calibri"/>
              </a:rPr>
              <a:t>Eligible Activities</a:t>
            </a:r>
            <a:endParaRPr lang="en-US" u="sng" kern="0">
              <a:effectLst>
                <a:outerShdw blurRad="38100" dist="38100" dir="2700000" algn="tl">
                  <a:srgbClr val="000000">
                    <a:alpha val="43137"/>
                  </a:srgbClr>
                </a:outerShdw>
              </a:effectLst>
              <a:latin typeface="Calibri"/>
              <a:ea typeface="Calibri"/>
              <a:cs typeface="Calibri"/>
            </a:endParaRPr>
          </a:p>
        </p:txBody>
      </p:sp>
      <p:sp>
        <p:nvSpPr>
          <p:cNvPr id="3" name="Subtitle 2"/>
          <p:cNvSpPr>
            <a:spLocks noGrp="1"/>
          </p:cNvSpPr>
          <p:nvPr>
            <p:ph type="subTitle" idx="1"/>
          </p:nvPr>
        </p:nvSpPr>
        <p:spPr>
          <a:xfrm>
            <a:off x="-1066800" y="371808"/>
            <a:ext cx="4354830" cy="754025"/>
          </a:xfrm>
        </p:spPr>
        <p:txBody>
          <a:bodyPr>
            <a:normAutofit/>
          </a:bodyPr>
          <a:lstStyle/>
          <a:p>
            <a:endParaRPr lang="en-US" sz="2000" b="1">
              <a:latin typeface="Calibri" panose="020F0502020204030204" pitchFamily="34" charset="0"/>
            </a:endParaRPr>
          </a:p>
          <a:p>
            <a:r>
              <a:rPr lang="en-US" sz="2000" b="1">
                <a:latin typeface="Calibri" panose="020F0502020204030204" pitchFamily="34" charset="0"/>
              </a:rPr>
              <a:t>24 CFR 570.482</a:t>
            </a:r>
            <a:endParaRPr lang="en-US" sz="2000">
              <a:latin typeface="Calibri" panose="020F0502020204030204" pitchFamily="34" charset="0"/>
            </a:endParaRPr>
          </a:p>
        </p:txBody>
      </p:sp>
      <p:pic>
        <p:nvPicPr>
          <p:cNvPr id="6" name="Picture 5" descr="Pointer">
            <a:extLst>
              <a:ext uri="{FF2B5EF4-FFF2-40B4-BE49-F238E27FC236}">
                <a16:creationId xmlns:a16="http://schemas.microsoft.com/office/drawing/2014/main" id="{3259D57D-76BC-CFB8-39D3-D12777C628EE}"/>
              </a:ext>
            </a:extLst>
          </p:cNvPr>
          <p:cNvPicPr>
            <a:picLocks noChangeAspect="1"/>
          </p:cNvPicPr>
          <p:nvPr/>
        </p:nvPicPr>
        <p:blipFill>
          <a:blip r:embed="rId3"/>
          <a:stretch>
            <a:fillRect/>
          </a:stretch>
        </p:blipFill>
        <p:spPr>
          <a:xfrm>
            <a:off x="228601" y="457200"/>
            <a:ext cx="1176736" cy="754025"/>
          </a:xfrm>
          <a:prstGeom prst="rect">
            <a:avLst/>
          </a:prstGeom>
        </p:spPr>
      </p:pic>
      <p:sp>
        <p:nvSpPr>
          <p:cNvPr id="9" name="Footer Placeholder 2">
            <a:extLst>
              <a:ext uri="{FF2B5EF4-FFF2-40B4-BE49-F238E27FC236}">
                <a16:creationId xmlns:a16="http://schemas.microsoft.com/office/drawing/2014/main" id="{1FC6E0C6-71B0-ABEA-D322-8934F7CE95C2}"/>
              </a:ext>
            </a:extLst>
          </p:cNvPr>
          <p:cNvSpPr>
            <a:spLocks noGrp="1"/>
          </p:cNvSpPr>
          <p:nvPr>
            <p:ph type="ftr" sz="quarter" idx="11"/>
          </p:nvPr>
        </p:nvSpPr>
        <p:spPr>
          <a:xfrm>
            <a:off x="3028950" y="6356351"/>
            <a:ext cx="3086100" cy="365125"/>
          </a:xfrm>
        </p:spPr>
        <p:txBody>
          <a:bodyPr/>
          <a:lstStyle/>
          <a:p>
            <a:r>
              <a:rPr lang="en-US"/>
              <a:t>State of Connecticut - Department of Housing - Small Cities CDBG</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522E43-A72E-AD87-2675-0F254D66C74C}"/>
              </a:ext>
            </a:extLst>
          </p:cNvPr>
          <p:cNvSpPr>
            <a:spLocks noGrp="1"/>
          </p:cNvSpPr>
          <p:nvPr>
            <p:ph type="title" idx="4294967295"/>
          </p:nvPr>
        </p:nvSpPr>
        <p:spPr>
          <a:xfrm>
            <a:off x="2285217" y="1181599"/>
            <a:ext cx="6635678" cy="4154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NATIONAL OBJECTIVE</a:t>
            </a:r>
            <a:r>
              <a:rPr kumimoji="0" lang="en-US" sz="48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a:t>
            </a:r>
            <a:endParaRPr kumimoji="0" lang="en-US" sz="6000" b="0" i="0" u="none" strike="noStrike" kern="1200" cap="none" spc="0" normalizeH="0" baseline="0" noProof="0" dirty="0">
              <a:ln w="0"/>
              <a:solidFill>
                <a:schemeClr val="tx1"/>
              </a:solidFill>
              <a:effectLst>
                <a:outerShdw blurRad="38100" dist="19050" dir="2700000" algn="tl" rotWithShape="0">
                  <a:prstClr val="black">
                    <a:alpha val="40000"/>
                  </a:prstClr>
                </a:outerShdw>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ELIGIBLE ACTIVITY</a:t>
            </a:r>
            <a:r>
              <a:rPr kumimoji="0" lang="en-US" sz="48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a:t>
            </a:r>
            <a:endParaRPr kumimoji="0" lang="en-US" sz="6000" b="0" i="0" u="none" strike="noStrike" kern="1200" cap="none" spc="0" normalizeH="0" baseline="0" noProof="0" dirty="0">
              <a:ln w="0"/>
              <a:solidFill>
                <a:schemeClr val="tx1"/>
              </a:solidFill>
              <a:effectLst>
                <a:outerShdw blurRad="38100" dist="19050" dir="2700000" algn="tl" rotWithShape="0">
                  <a:prstClr val="black">
                    <a:alpha val="40000"/>
                  </a:prstClr>
                </a:outerShdw>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VIABLE CDBG PROJECT</a:t>
            </a:r>
            <a:r>
              <a:rPr kumimoji="0" lang="en-US" sz="48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 </a:t>
            </a:r>
            <a:endParaRPr kumimoji="0" lang="en-US" sz="4800" b="0" i="0" u="none" strike="noStrike" kern="1200" cap="none" spc="0" normalizeH="0" baseline="0" noProof="0" dirty="0">
              <a:ln w="0"/>
              <a:solidFill>
                <a:schemeClr val="tx1"/>
              </a:solidFill>
              <a:effectLst>
                <a:outerShdw blurRad="38100" dist="19050" dir="2700000" algn="tl" rotWithShape="0">
                  <a:prstClr val="black">
                    <a:alpha val="40000"/>
                  </a:prstClr>
                </a:outerShdw>
              </a:effectLst>
              <a:uLnTx/>
              <a:uFillTx/>
              <a:latin typeface="+mn-lt"/>
              <a:ea typeface="+mn-ea"/>
              <a:cs typeface="+mn-cs"/>
            </a:endParaRPr>
          </a:p>
        </p:txBody>
      </p:sp>
      <p:pic>
        <p:nvPicPr>
          <p:cNvPr id="9" name="Graphic 8" descr="Award ribbon with star">
            <a:extLst>
              <a:ext uri="{FF2B5EF4-FFF2-40B4-BE49-F238E27FC236}">
                <a16:creationId xmlns:a16="http://schemas.microsoft.com/office/drawing/2014/main" id="{08308FA2-31A8-8209-BEA4-0177D0649B8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3413" y="-456493"/>
            <a:ext cx="3824926" cy="3508421"/>
          </a:xfrm>
          <a:prstGeom prst="rect">
            <a:avLst/>
          </a:prstGeom>
        </p:spPr>
      </p:pic>
      <p:sp>
        <p:nvSpPr>
          <p:cNvPr id="4" name="Date Placeholder 3">
            <a:extLst>
              <a:ext uri="{FF2B5EF4-FFF2-40B4-BE49-F238E27FC236}">
                <a16:creationId xmlns:a16="http://schemas.microsoft.com/office/drawing/2014/main" id="{BF0B58D2-A2FF-83E5-BC25-25F9AE75E6F0}"/>
              </a:ext>
            </a:extLst>
          </p:cNvPr>
          <p:cNvSpPr>
            <a:spLocks noGrp="1"/>
          </p:cNvSpPr>
          <p:nvPr>
            <p:ph type="dt" sz="half" idx="10"/>
          </p:nvPr>
        </p:nvSpPr>
        <p:spPr/>
        <p:txBody>
          <a:bodyPr/>
          <a:lstStyle/>
          <a:p>
            <a:fld id="{DD26C955-16DA-4057-8E83-A784F90DCE86}" type="datetime2">
              <a:rPr lang="en-US" smtClean="0"/>
              <a:t>Wednesday, June 24, 2026</a:t>
            </a:fld>
            <a:endParaRPr lang="en-US"/>
          </a:p>
        </p:txBody>
      </p:sp>
      <p:sp>
        <p:nvSpPr>
          <p:cNvPr id="5" name="Footer Placeholder 4">
            <a:extLst>
              <a:ext uri="{FF2B5EF4-FFF2-40B4-BE49-F238E27FC236}">
                <a16:creationId xmlns:a16="http://schemas.microsoft.com/office/drawing/2014/main" id="{ECCA7589-8114-79E7-8442-17F3443FA185}"/>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919AAA04-C93A-A60B-F723-F89A6EB7A174}"/>
              </a:ext>
            </a:extLst>
          </p:cNvPr>
          <p:cNvSpPr>
            <a:spLocks noGrp="1"/>
          </p:cNvSpPr>
          <p:nvPr>
            <p:ph type="sldNum" sz="quarter" idx="12"/>
          </p:nvPr>
        </p:nvSpPr>
        <p:spPr/>
        <p:txBody>
          <a:bodyPr/>
          <a:lstStyle/>
          <a:p>
            <a:fld id="{3489B89A-7CA7-48A1-A15F-076DC2382239}" type="slidenum">
              <a:rPr lang="en-US" smtClean="0"/>
              <a:t>5</a:t>
            </a:fld>
            <a:endParaRPr lang="en-US"/>
          </a:p>
        </p:txBody>
      </p:sp>
    </p:spTree>
    <p:extLst>
      <p:ext uri="{BB962C8B-B14F-4D97-AF65-F5344CB8AC3E}">
        <p14:creationId xmlns:p14="http://schemas.microsoft.com/office/powerpoint/2010/main" val="424575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8A7F-9FF5-2E5A-5961-A986BAC171D5}"/>
              </a:ext>
            </a:extLst>
          </p:cNvPr>
          <p:cNvSpPr>
            <a:spLocks noGrp="1"/>
          </p:cNvSpPr>
          <p:nvPr>
            <p:ph type="title" idx="4294967295"/>
          </p:nvPr>
        </p:nvSpPr>
        <p:spPr>
          <a:xfrm>
            <a:off x="182985" y="222489"/>
            <a:ext cx="2834430" cy="175432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sng"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Eligible </a:t>
            </a:r>
            <a:endParaRPr kumimoji="0" lang="en-US" sz="5400" b="0" i="0" u="sng" strike="noStrike" kern="1200" cap="none" spc="0" normalizeH="0" baseline="0" noProof="0" dirty="0">
              <a:ln w="0"/>
              <a:solidFill>
                <a:schemeClr val="tx1"/>
              </a:solidFill>
              <a:effectLst>
                <a:outerShdw blurRad="38100" dist="19050" dir="2700000" algn="tl" rotWithShape="0">
                  <a:prstClr val="black">
                    <a:alpha val="40000"/>
                  </a:prstClr>
                </a:outerShdw>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sng"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Activities</a:t>
            </a:r>
            <a:endParaRPr kumimoji="0" lang="en-US" sz="5400" b="0" i="0" u="sng" strike="noStrike" kern="1200" cap="none" spc="0" normalizeH="0" baseline="0" noProof="0" dirty="0">
              <a:ln w="0"/>
              <a:solidFill>
                <a:schemeClr val="tx1"/>
              </a:solidFill>
              <a:effectLst>
                <a:outerShdw blurRad="38100" dist="19050" dir="2700000" algn="tl" rotWithShape="0">
                  <a:prstClr val="black">
                    <a:alpha val="40000"/>
                  </a:prstClr>
                </a:outerShdw>
              </a:effectLst>
              <a:uLnTx/>
              <a:uFillTx/>
              <a:latin typeface="+mn-lt"/>
              <a:ea typeface="+mn-ea"/>
              <a:cs typeface="+mn-cs"/>
            </a:endParaRPr>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graphicFrame>
        <p:nvGraphicFramePr>
          <p:cNvPr id="31" name="Content Placeholder 30">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45016886"/>
              </p:ext>
            </p:extLst>
          </p:nvPr>
        </p:nvGraphicFramePr>
        <p:xfrm>
          <a:off x="1024781" y="351456"/>
          <a:ext cx="8251374" cy="5881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114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CC8D-5413-75FB-180E-FDE204716DA6}"/>
              </a:ext>
            </a:extLst>
          </p:cNvPr>
          <p:cNvSpPr>
            <a:spLocks noGrp="1"/>
          </p:cNvSpPr>
          <p:nvPr>
            <p:ph type="title"/>
          </p:nvPr>
        </p:nvSpPr>
        <p:spPr>
          <a:xfrm>
            <a:off x="518215" y="276778"/>
            <a:ext cx="7886700" cy="1082607"/>
          </a:xfrm>
          <a:ln w="57150">
            <a:solidFill>
              <a:schemeClr val="accent5">
                <a:lumMod val="75000"/>
              </a:schemeClr>
            </a:solidFill>
          </a:ln>
        </p:spPr>
        <p:txBody>
          <a:bodyPr/>
          <a:lstStyle/>
          <a:p>
            <a:r>
              <a:rPr lang="en-US" dirty="0"/>
              <a:t>                 </a:t>
            </a:r>
            <a:r>
              <a:rPr lang="en-US" b="1" u="sng" dirty="0"/>
              <a:t>Eligible Activities</a:t>
            </a:r>
          </a:p>
        </p:txBody>
      </p:sp>
      <p:sp>
        <p:nvSpPr>
          <p:cNvPr id="7" name="Content Placeholder 2">
            <a:extLst>
              <a:ext uri="{FF2B5EF4-FFF2-40B4-BE49-F238E27FC236}">
                <a16:creationId xmlns:a16="http://schemas.microsoft.com/office/drawing/2014/main" id="{4C40A5CE-E54D-F022-7C4B-CE6A72128483}"/>
              </a:ext>
            </a:extLst>
          </p:cNvPr>
          <p:cNvSpPr txBox="1">
            <a:spLocks/>
          </p:cNvSpPr>
          <p:nvPr/>
        </p:nvSpPr>
        <p:spPr>
          <a:xfrm>
            <a:off x="236658" y="1712982"/>
            <a:ext cx="2776481" cy="4249154"/>
          </a:xfrm>
          <a:prstGeom prst="rect">
            <a:avLst/>
          </a:prstGeom>
          <a:ln w="57150">
            <a:solidFill>
              <a:schemeClr val="accent5">
                <a:lumMod val="7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US" b="1" u="sng" dirty="0"/>
          </a:p>
          <a:p>
            <a:pPr marL="0" indent="0" algn="ctr">
              <a:buNone/>
            </a:pPr>
            <a:r>
              <a:rPr lang="en-US" b="1" u="sng"/>
              <a:t>Infrastructure </a:t>
            </a:r>
            <a:r>
              <a:rPr lang="en-US" b="1" u="sng" dirty="0"/>
              <a:t>Improvements</a:t>
            </a:r>
            <a:endParaRPr lang="en-US"/>
          </a:p>
          <a:p>
            <a:pPr marL="0" indent="0" algn="ctr">
              <a:buNone/>
            </a:pPr>
            <a:endParaRPr lang="en-US" u="sng" dirty="0">
              <a:ea typeface="+mn-lt"/>
              <a:cs typeface="+mn-lt"/>
            </a:endParaRPr>
          </a:p>
          <a:p>
            <a:pPr marL="342900" indent="-342900"/>
            <a:r>
              <a:rPr lang="en-US">
                <a:ea typeface="+mn-lt"/>
                <a:cs typeface="+mn-lt"/>
              </a:rPr>
              <a:t>Water &amp; Sewer </a:t>
            </a:r>
          </a:p>
          <a:p>
            <a:pPr marL="342900" indent="-342900"/>
            <a:r>
              <a:rPr lang="en-US">
                <a:ea typeface="+mn-lt"/>
                <a:cs typeface="+mn-lt"/>
              </a:rPr>
              <a:t>Street paving </a:t>
            </a:r>
          </a:p>
          <a:p>
            <a:pPr marL="0" indent="0">
              <a:buNone/>
            </a:pPr>
            <a:r>
              <a:rPr lang="en-US">
                <a:ea typeface="+mn-lt"/>
                <a:cs typeface="+mn-lt"/>
              </a:rPr>
              <a:t>      and sidewalks </a:t>
            </a:r>
            <a:endParaRPr lang="en-US"/>
          </a:p>
          <a:p>
            <a:pPr marL="342900" indent="-342900"/>
            <a:r>
              <a:rPr lang="en-US">
                <a:ea typeface="+mn-lt"/>
                <a:cs typeface="+mn-lt"/>
              </a:rPr>
              <a:t>Drainage, parking lots, rail spurs </a:t>
            </a:r>
          </a:p>
          <a:p>
            <a:pPr marL="0" indent="0">
              <a:buNone/>
            </a:pPr>
            <a:endParaRPr lang="en-US"/>
          </a:p>
          <a:p>
            <a:pPr marL="0" indent="0">
              <a:buFont typeface="Arial" panose="020B0604020202020204" pitchFamily="34" charset="0"/>
              <a:buNone/>
            </a:pPr>
            <a:endParaRPr lang="en-US"/>
          </a:p>
        </p:txBody>
      </p:sp>
      <p:sp>
        <p:nvSpPr>
          <p:cNvPr id="4" name="Date Placeholder 3">
            <a:extLst>
              <a:ext uri="{FF2B5EF4-FFF2-40B4-BE49-F238E27FC236}">
                <a16:creationId xmlns:a16="http://schemas.microsoft.com/office/drawing/2014/main" id="{70C38172-8249-32F8-BC6B-CED13F663FDB}"/>
              </a:ext>
            </a:extLst>
          </p:cNvPr>
          <p:cNvSpPr>
            <a:spLocks noGrp="1"/>
          </p:cNvSpPr>
          <p:nvPr>
            <p:ph type="dt" sz="half" idx="10"/>
          </p:nvPr>
        </p:nvSpPr>
        <p:spPr/>
        <p:txBody>
          <a:bodyPr/>
          <a:lstStyle/>
          <a:p>
            <a:fld id="{DD26C955-16DA-4057-8E83-A784F90DCE86}" type="datetime2">
              <a:rPr lang="en-US" smtClean="0"/>
              <a:t>Wednesday, June 24, 2026</a:t>
            </a:fld>
            <a:endParaRPr lang="en-US"/>
          </a:p>
        </p:txBody>
      </p:sp>
      <p:sp>
        <p:nvSpPr>
          <p:cNvPr id="9" name="Content Placeholder 2">
            <a:extLst>
              <a:ext uri="{FF2B5EF4-FFF2-40B4-BE49-F238E27FC236}">
                <a16:creationId xmlns:a16="http://schemas.microsoft.com/office/drawing/2014/main" id="{95DDE59E-DC51-B821-A1C9-68E9F76CCC1D}"/>
              </a:ext>
            </a:extLst>
          </p:cNvPr>
          <p:cNvSpPr txBox="1">
            <a:spLocks/>
          </p:cNvSpPr>
          <p:nvPr/>
        </p:nvSpPr>
        <p:spPr>
          <a:xfrm>
            <a:off x="3219250" y="1712982"/>
            <a:ext cx="2705780" cy="4249154"/>
          </a:xfrm>
          <a:prstGeom prst="rect">
            <a:avLst/>
          </a:prstGeom>
          <a:ln w="57150">
            <a:solidFill>
              <a:schemeClr val="accent5">
                <a:lumMod val="7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US" b="1" u="sng" dirty="0"/>
          </a:p>
          <a:p>
            <a:pPr marL="0" indent="0" algn="ctr">
              <a:buNone/>
            </a:pPr>
            <a:r>
              <a:rPr lang="en-US" b="1" u="sng"/>
              <a:t>Public </a:t>
            </a:r>
            <a:endParaRPr lang="en-US" b="1" u="sng" dirty="0"/>
          </a:p>
          <a:p>
            <a:pPr marL="0" indent="0" algn="ctr">
              <a:buNone/>
            </a:pPr>
            <a:r>
              <a:rPr lang="en-US" b="1" u="sng"/>
              <a:t>Facilities</a:t>
            </a:r>
            <a:r>
              <a:rPr lang="en-US" b="1" u="sng" dirty="0"/>
              <a:t>  </a:t>
            </a:r>
          </a:p>
          <a:p>
            <a:pPr marL="0" indent="0">
              <a:buNone/>
            </a:pPr>
            <a:endParaRPr lang="en-US" dirty="0"/>
          </a:p>
          <a:p>
            <a:r>
              <a:rPr lang="en-US"/>
              <a:t>Community Centers </a:t>
            </a:r>
          </a:p>
          <a:p>
            <a:r>
              <a:rPr lang="en-US"/>
              <a:t>Shelters </a:t>
            </a:r>
          </a:p>
          <a:p>
            <a:r>
              <a:rPr lang="en-US"/>
              <a:t>Parks and playgrounds </a:t>
            </a:r>
            <a:r>
              <a:rPr lang="en-US" dirty="0"/>
              <a:t> </a:t>
            </a:r>
            <a:endParaRPr lang="en-US"/>
          </a:p>
          <a:p>
            <a:pPr marL="0" indent="0">
              <a:buFont typeface="Arial" panose="020B0604020202020204" pitchFamily="34" charset="0"/>
              <a:buNone/>
            </a:pPr>
            <a:endParaRPr lang="en-US"/>
          </a:p>
        </p:txBody>
      </p:sp>
      <p:sp>
        <p:nvSpPr>
          <p:cNvPr id="5" name="Footer Placeholder 4">
            <a:extLst>
              <a:ext uri="{FF2B5EF4-FFF2-40B4-BE49-F238E27FC236}">
                <a16:creationId xmlns:a16="http://schemas.microsoft.com/office/drawing/2014/main" id="{B26772B0-3BFC-0260-0EEA-BC5F16E6DB64}"/>
              </a:ext>
            </a:extLst>
          </p:cNvPr>
          <p:cNvSpPr>
            <a:spLocks noGrp="1"/>
          </p:cNvSpPr>
          <p:nvPr>
            <p:ph type="ftr" sz="quarter" idx="11"/>
          </p:nvPr>
        </p:nvSpPr>
        <p:spPr/>
        <p:txBody>
          <a:bodyPr/>
          <a:lstStyle/>
          <a:p>
            <a:r>
              <a:rPr lang="en-US"/>
              <a:t>State of Connecticut - Department of Housing - Small Cities CDBG</a:t>
            </a:r>
          </a:p>
        </p:txBody>
      </p:sp>
      <p:sp>
        <p:nvSpPr>
          <p:cNvPr id="8" name="Content Placeholder 2">
            <a:extLst>
              <a:ext uri="{FF2B5EF4-FFF2-40B4-BE49-F238E27FC236}">
                <a16:creationId xmlns:a16="http://schemas.microsoft.com/office/drawing/2014/main" id="{9A7971F4-00D7-7E78-C1FB-5CD9E752AD5B}"/>
              </a:ext>
            </a:extLst>
          </p:cNvPr>
          <p:cNvSpPr txBox="1">
            <a:spLocks/>
          </p:cNvSpPr>
          <p:nvPr/>
        </p:nvSpPr>
        <p:spPr>
          <a:xfrm>
            <a:off x="6241086" y="1712981"/>
            <a:ext cx="2705780" cy="4249154"/>
          </a:xfrm>
          <a:prstGeom prst="rect">
            <a:avLst/>
          </a:prstGeom>
          <a:ln w="57150">
            <a:solidFill>
              <a:schemeClr val="accent5">
                <a:lumMod val="7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US" b="1" u="sng" dirty="0"/>
          </a:p>
          <a:p>
            <a:pPr marL="0" indent="0" algn="ctr">
              <a:buNone/>
            </a:pPr>
            <a:r>
              <a:rPr lang="en-US" b="1" u="sng"/>
              <a:t>Direct </a:t>
            </a:r>
            <a:endParaRPr lang="en-US" b="1"/>
          </a:p>
          <a:p>
            <a:pPr marL="0" indent="0" algn="ctr">
              <a:buNone/>
            </a:pPr>
            <a:r>
              <a:rPr lang="en-US" b="1" u="sng"/>
              <a:t>Benefit </a:t>
            </a:r>
            <a:endParaRPr lang="en-US" b="1"/>
          </a:p>
          <a:p>
            <a:pPr marL="0" indent="0">
              <a:buNone/>
            </a:pPr>
            <a:endParaRPr lang="en-US" dirty="0"/>
          </a:p>
          <a:p>
            <a:r>
              <a:rPr lang="en-US"/>
              <a:t>Housing Rehab</a:t>
            </a:r>
          </a:p>
          <a:p>
            <a:r>
              <a:rPr lang="en-US"/>
              <a:t>Temporary relocation</a:t>
            </a:r>
          </a:p>
          <a:p>
            <a:r>
              <a:rPr lang="en-US"/>
              <a:t>Water or Sewer Hookups</a:t>
            </a:r>
          </a:p>
          <a:p>
            <a:pPr marL="0" indent="0">
              <a:buFont typeface="Arial" panose="020B0604020202020204" pitchFamily="34" charset="0"/>
              <a:buNone/>
            </a:pPr>
            <a:endParaRPr lang="en-US"/>
          </a:p>
        </p:txBody>
      </p:sp>
      <p:sp>
        <p:nvSpPr>
          <p:cNvPr id="6" name="Slide Number Placeholder 5">
            <a:extLst>
              <a:ext uri="{FF2B5EF4-FFF2-40B4-BE49-F238E27FC236}">
                <a16:creationId xmlns:a16="http://schemas.microsoft.com/office/drawing/2014/main" id="{DA2044AC-EDE2-E874-BF87-561B90B53A1D}"/>
              </a:ext>
            </a:extLst>
          </p:cNvPr>
          <p:cNvSpPr>
            <a:spLocks noGrp="1"/>
          </p:cNvSpPr>
          <p:nvPr>
            <p:ph type="sldNum" sz="quarter" idx="12"/>
          </p:nvPr>
        </p:nvSpPr>
        <p:spPr/>
        <p:txBody>
          <a:bodyPr/>
          <a:lstStyle/>
          <a:p>
            <a:fld id="{3489B89A-7CA7-48A1-A15F-076DC2382239}" type="slidenum">
              <a:rPr lang="en-US" smtClean="0"/>
              <a:t>7</a:t>
            </a:fld>
            <a:endParaRPr lang="en-US"/>
          </a:p>
        </p:txBody>
      </p:sp>
    </p:spTree>
    <p:extLst>
      <p:ext uri="{BB962C8B-B14F-4D97-AF65-F5344CB8AC3E}">
        <p14:creationId xmlns:p14="http://schemas.microsoft.com/office/powerpoint/2010/main" val="412318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1C30-9549-6EEF-004F-1C199627F6FD}"/>
              </a:ext>
            </a:extLst>
          </p:cNvPr>
          <p:cNvSpPr>
            <a:spLocks noGrp="1"/>
          </p:cNvSpPr>
          <p:nvPr>
            <p:ph type="title"/>
          </p:nvPr>
        </p:nvSpPr>
        <p:spPr>
          <a:xfrm>
            <a:off x="148803" y="225662"/>
            <a:ext cx="7886700" cy="1325563"/>
          </a:xfrm>
        </p:spPr>
        <p:txBody>
          <a:bodyPr>
            <a:noAutofit/>
          </a:bodyPr>
          <a:lstStyle/>
          <a:p>
            <a:r>
              <a:rPr lang="en-US" sz="4800" b="1" u="sng">
                <a:ea typeface="+mj-lt"/>
                <a:cs typeface="+mj-lt"/>
              </a:rPr>
              <a:t>Public Facilities and Infrastructure Improvements</a:t>
            </a:r>
          </a:p>
        </p:txBody>
      </p:sp>
      <p:sp>
        <p:nvSpPr>
          <p:cNvPr id="3" name="Content Placeholder 2">
            <a:extLst>
              <a:ext uri="{FF2B5EF4-FFF2-40B4-BE49-F238E27FC236}">
                <a16:creationId xmlns:a16="http://schemas.microsoft.com/office/drawing/2014/main" id="{738ECC14-BE63-8FDF-375F-1A2DB68E2890}"/>
              </a:ext>
            </a:extLst>
          </p:cNvPr>
          <p:cNvSpPr>
            <a:spLocks noGrp="1"/>
          </p:cNvSpPr>
          <p:nvPr>
            <p:ph idx="1"/>
          </p:nvPr>
        </p:nvSpPr>
        <p:spPr>
          <a:xfrm>
            <a:off x="152400" y="1816161"/>
            <a:ext cx="8839200" cy="4530726"/>
          </a:xfrm>
        </p:spPr>
        <p:txBody>
          <a:bodyPr vert="horz" lIns="91440" tIns="45720" rIns="91440" bIns="45720" rtlCol="0" anchor="t">
            <a:normAutofit/>
          </a:bodyPr>
          <a:lstStyle/>
          <a:p>
            <a:r>
              <a:rPr lang="en-US">
                <a:solidFill>
                  <a:schemeClr val="tx1"/>
                </a:solidFill>
                <a:latin typeface="Calibri" panose="020F0502020204030204" pitchFamily="34" charset="0"/>
                <a:cs typeface="Calibri" panose="020F0502020204030204" pitchFamily="34" charset="0"/>
              </a:rPr>
              <a:t>Infrastructure improvements (construction or installation) including, but not limited to streets, curbs, and water and sewer lines</a:t>
            </a:r>
          </a:p>
          <a:p>
            <a:pPr marL="0" indent="0">
              <a:buNone/>
            </a:pPr>
            <a:r>
              <a:rPr lang="en-US" b="1">
                <a:solidFill>
                  <a:schemeClr val="tx1"/>
                </a:solidFill>
                <a:latin typeface="Calibri"/>
                <a:ea typeface="Calibri"/>
                <a:cs typeface="Calibri"/>
              </a:rPr>
              <a:t>Removal of Architectural Barriers </a:t>
            </a:r>
          </a:p>
          <a:p>
            <a:r>
              <a:rPr lang="en-US">
                <a:solidFill>
                  <a:schemeClr val="tx1"/>
                </a:solidFill>
                <a:latin typeface="Calibri" panose="020F0502020204030204" pitchFamily="34" charset="0"/>
                <a:cs typeface="Calibri" panose="020F0502020204030204" pitchFamily="34" charset="0"/>
              </a:rPr>
              <a:t>Items or obstructions that restrict the mobility and accessibility of elderly and/or people with disabilities</a:t>
            </a:r>
          </a:p>
          <a:p>
            <a:endParaRPr lang="en-US"/>
          </a:p>
          <a:p>
            <a:endParaRPr lang="en-US"/>
          </a:p>
          <a:p>
            <a:endParaRPr lang="en-US"/>
          </a:p>
          <a:p>
            <a:endParaRPr lang="en-US"/>
          </a:p>
          <a:p>
            <a:endParaRPr lang="en-US"/>
          </a:p>
          <a:p>
            <a:endParaRPr lang="en-US"/>
          </a:p>
          <a:p>
            <a:endParaRPr lang="en-US"/>
          </a:p>
          <a:p>
            <a:endParaRPr lang="en-US"/>
          </a:p>
        </p:txBody>
      </p:sp>
      <p:sp>
        <p:nvSpPr>
          <p:cNvPr id="4" name="Date Placeholder 3">
            <a:extLst>
              <a:ext uri="{FF2B5EF4-FFF2-40B4-BE49-F238E27FC236}">
                <a16:creationId xmlns:a16="http://schemas.microsoft.com/office/drawing/2014/main" id="{D6272D5C-04F2-4D7E-102A-9A59DEAE30DA}"/>
              </a:ext>
            </a:extLst>
          </p:cNvPr>
          <p:cNvSpPr>
            <a:spLocks noGrp="1"/>
          </p:cNvSpPr>
          <p:nvPr>
            <p:ph type="dt" sz="half" idx="10"/>
          </p:nvPr>
        </p:nvSpPr>
        <p:spPr/>
        <p:txBody>
          <a:bodyPr/>
          <a:lstStyle/>
          <a:p>
            <a:fld id="{DD26C955-16DA-4057-8E83-A784F90DCE86}" type="datetime2">
              <a:rPr lang="en-US" smtClean="0"/>
              <a:t>Wednesday, June 24, 2026</a:t>
            </a:fld>
            <a:endParaRPr lang="en-US"/>
          </a:p>
        </p:txBody>
      </p:sp>
      <p:sp>
        <p:nvSpPr>
          <p:cNvPr id="5" name="Footer Placeholder 4">
            <a:extLst>
              <a:ext uri="{FF2B5EF4-FFF2-40B4-BE49-F238E27FC236}">
                <a16:creationId xmlns:a16="http://schemas.microsoft.com/office/drawing/2014/main" id="{C57D0F2A-8DB5-B42F-FDE1-55D9CF99A9D3}"/>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1661732F-3478-636B-9E96-51EB82DB640D}"/>
              </a:ext>
            </a:extLst>
          </p:cNvPr>
          <p:cNvSpPr>
            <a:spLocks noGrp="1"/>
          </p:cNvSpPr>
          <p:nvPr>
            <p:ph type="sldNum" sz="quarter" idx="12"/>
          </p:nvPr>
        </p:nvSpPr>
        <p:spPr/>
        <p:txBody>
          <a:bodyPr/>
          <a:lstStyle/>
          <a:p>
            <a:fld id="{3489B89A-7CA7-48A1-A15F-076DC2382239}" type="slidenum">
              <a:rPr lang="en-US" smtClean="0"/>
              <a:t>8</a:t>
            </a:fld>
            <a:endParaRPr lang="en-US"/>
          </a:p>
        </p:txBody>
      </p:sp>
      <p:pic>
        <p:nvPicPr>
          <p:cNvPr id="7" name="Picture 6">
            <a:extLst>
              <a:ext uri="{FF2B5EF4-FFF2-40B4-BE49-F238E27FC236}">
                <a16:creationId xmlns:a16="http://schemas.microsoft.com/office/drawing/2014/main" id="{4DA5D247-1B7B-699B-493A-A84573D393D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67074" y="3969556"/>
            <a:ext cx="2563397" cy="2196596"/>
          </a:xfrm>
          <a:prstGeom prst="rect">
            <a:avLst/>
          </a:prstGeom>
          <a:ln w="57150">
            <a:solidFill>
              <a:schemeClr val="tx1"/>
            </a:solidFill>
          </a:ln>
        </p:spPr>
      </p:pic>
      <p:pic>
        <p:nvPicPr>
          <p:cNvPr id="8" name="Picture 7">
            <a:extLst>
              <a:ext uri="{FF2B5EF4-FFF2-40B4-BE49-F238E27FC236}">
                <a16:creationId xmlns:a16="http://schemas.microsoft.com/office/drawing/2014/main" id="{3807FD13-98FF-6DBB-DFC3-D7E77EBC40D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4376" y="3962980"/>
            <a:ext cx="4742972" cy="2189114"/>
          </a:xfrm>
          <a:prstGeom prst="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5501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AA00FD-DE8C-4016-833C-829CD8B68A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95889" y="541576"/>
            <a:ext cx="4286250" cy="3048000"/>
          </a:xfrm>
          <a:prstGeom prst="rect">
            <a:avLst/>
          </a:prstGeom>
        </p:spPr>
      </p:pic>
      <p:sp>
        <p:nvSpPr>
          <p:cNvPr id="4" name="Title 3"/>
          <p:cNvSpPr>
            <a:spLocks noGrp="1"/>
          </p:cNvSpPr>
          <p:nvPr>
            <p:ph type="ctrTitle"/>
          </p:nvPr>
        </p:nvSpPr>
        <p:spPr>
          <a:xfrm>
            <a:off x="457200" y="5346275"/>
            <a:ext cx="8229600" cy="1194650"/>
          </a:xfrm>
        </p:spPr>
        <p:txBody>
          <a:bodyPr>
            <a:normAutofit fontScale="90000"/>
          </a:bodyPr>
          <a:lstStyle/>
          <a:p>
            <a:pPr algn="ctr"/>
            <a:r>
              <a:rPr lang="en-US" sz="4400" b="1" u="sng">
                <a:effectLst>
                  <a:outerShdw blurRad="38100" dist="38100" dir="2700000" algn="tl">
                    <a:srgbClr val="000000">
                      <a:alpha val="43137"/>
                    </a:srgbClr>
                  </a:outerShdw>
                </a:effectLst>
                <a:latin typeface="Calibri"/>
                <a:ea typeface="Calibri"/>
                <a:cs typeface="Calibri"/>
              </a:rPr>
              <a:t>SSHP Focus – Public Housing Modernization</a:t>
            </a:r>
            <a:r>
              <a:rPr lang="en-US" sz="4400" b="1" dirty="0">
                <a:effectLst>
                  <a:outerShdw blurRad="38100" dist="38100" dir="2700000" algn="tl">
                    <a:srgbClr val="000000">
                      <a:alpha val="43137"/>
                    </a:srgbClr>
                  </a:outerShdw>
                </a:effectLst>
                <a:latin typeface="Calibri"/>
                <a:ea typeface="Calibri"/>
                <a:cs typeface="Calibri"/>
              </a:rPr>
              <a:t> </a:t>
            </a:r>
            <a:br>
              <a:rPr lang="en-US" b="1" dirty="0">
                <a:effectLst>
                  <a:outerShdw blurRad="38100" dist="38100" dir="2700000" algn="tl">
                    <a:srgbClr val="000000">
                      <a:alpha val="43137"/>
                    </a:srgbClr>
                  </a:outerShdw>
                </a:effectLst>
                <a:latin typeface="Calibri" panose="020F0502020204030204" pitchFamily="34" charset="0"/>
              </a:rPr>
            </a:br>
            <a:endParaRPr lang="en-US"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EE97B5D-6BBA-42BD-94EE-BA385C8512A9}"/>
              </a:ext>
              <a:ext uri="{C183D7F6-B498-43B3-948B-1728B52AA6E4}">
                <adec:decorative xmlns:adec="http://schemas.microsoft.com/office/drawing/2017/decorative" val="1"/>
              </a:ext>
            </a:extLst>
          </p:cNvPr>
          <p:cNvPicPr>
            <a:picLocks noChangeAspect="1"/>
          </p:cNvPicPr>
          <p:nvPr/>
        </p:nvPicPr>
        <p:blipFill rotWithShape="1">
          <a:blip r:embed="rId4"/>
          <a:srcRect l="8088" r="11064"/>
          <a:stretch/>
        </p:blipFill>
        <p:spPr>
          <a:xfrm>
            <a:off x="-1538" y="2199011"/>
            <a:ext cx="4826925" cy="2706162"/>
          </a:xfrm>
          <a:prstGeom prst="rect">
            <a:avLst/>
          </a:prstGeom>
          <a:effectLst>
            <a:softEdge rad="127000"/>
          </a:effectLst>
        </p:spPr>
      </p:pic>
      <p:sp>
        <p:nvSpPr>
          <p:cNvPr id="11" name="Footer Placeholder 2">
            <a:extLst>
              <a:ext uri="{FF2B5EF4-FFF2-40B4-BE49-F238E27FC236}">
                <a16:creationId xmlns:a16="http://schemas.microsoft.com/office/drawing/2014/main" id="{AC9509FB-89F9-6442-F91D-73E8219967BC}"/>
              </a:ext>
            </a:extLst>
          </p:cNvPr>
          <p:cNvSpPr>
            <a:spLocks noGrp="1"/>
          </p:cNvSpPr>
          <p:nvPr>
            <p:ph type="ftr" sz="quarter" idx="11"/>
          </p:nvPr>
        </p:nvSpPr>
        <p:spPr>
          <a:xfrm>
            <a:off x="3028950" y="6356351"/>
            <a:ext cx="3086100" cy="365125"/>
          </a:xfrm>
        </p:spPr>
        <p:txBody>
          <a:bodyPr/>
          <a:lstStyle/>
          <a:p>
            <a:r>
              <a:rPr lang="en-US"/>
              <a:t>State of Connecticut - Department of Housing - Small Cities CDBG</a:t>
            </a:r>
          </a:p>
        </p:txBody>
      </p:sp>
    </p:spTree>
    <p:extLst>
      <p:ext uri="{BB962C8B-B14F-4D97-AF65-F5344CB8AC3E}">
        <p14:creationId xmlns:p14="http://schemas.microsoft.com/office/powerpoint/2010/main" val="128610185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7</TotalTime>
  <Words>1186</Words>
  <Application>Microsoft Office PowerPoint</Application>
  <PresentationFormat>On-screen Show (4:3)</PresentationFormat>
  <Paragraphs>182</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Corbel</vt:lpstr>
      <vt:lpstr>Depth</vt:lpstr>
      <vt:lpstr>National  Objectives and  Eligible Activities </vt:lpstr>
      <vt:lpstr>National Objectives </vt:lpstr>
      <vt:lpstr>State of Connecticut - Department of Housing - Small Cities CDBG</vt:lpstr>
      <vt:lpstr>Eligible Activities</vt:lpstr>
      <vt:lpstr>NATIONAL OBJECTIVE  + ELIGIBLE ACTIVITY  = VIABLE CDBG PROJECT </vt:lpstr>
      <vt:lpstr>Eligible  Activities</vt:lpstr>
      <vt:lpstr>                 Eligible Activities</vt:lpstr>
      <vt:lpstr>Public Facilities and Infrastructure Improvements</vt:lpstr>
      <vt:lpstr>SSHP Focus – Public Housing Modernization  </vt:lpstr>
      <vt:lpstr>SSHP - PHASED PROJECTS  High dollar – Work with CHFA for extra Funding   **Submit ConApp *</vt:lpstr>
      <vt:lpstr>Ineligible Activities</vt:lpstr>
      <vt:lpstr>For  a further breakdown on national objectives and all eligible activities, you can visit the DOH website and locate the CDBG Grants manual, the link will be available in Chapter 7 of the manual. </vt:lpstr>
    </vt:vector>
  </TitlesOfParts>
  <Company>DECD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Eligible Activities</dc:title>
  <dc:creator>DCarew</dc:creator>
  <cp:lastModifiedBy>Schoen-Rene, Kurt</cp:lastModifiedBy>
  <cp:revision>333</cp:revision>
  <cp:lastPrinted>2022-03-13T10:04:41Z</cp:lastPrinted>
  <dcterms:created xsi:type="dcterms:W3CDTF">2015-01-22T14:56:49Z</dcterms:created>
  <dcterms:modified xsi:type="dcterms:W3CDTF">2026-06-24T14:24:19Z</dcterms:modified>
</cp:coreProperties>
</file>