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17"/>
  </p:notesMasterIdLst>
  <p:handoutMasterIdLst>
    <p:handoutMasterId r:id="rId18"/>
  </p:handoutMasterIdLst>
  <p:sldIdLst>
    <p:sldId id="289" r:id="rId5"/>
    <p:sldId id="6653" r:id="rId6"/>
    <p:sldId id="6632" r:id="rId7"/>
    <p:sldId id="5503" r:id="rId8"/>
    <p:sldId id="6659" r:id="rId9"/>
    <p:sldId id="1709" r:id="rId10"/>
    <p:sldId id="1660" r:id="rId11"/>
    <p:sldId id="316" r:id="rId12"/>
    <p:sldId id="6660" r:id="rId13"/>
    <p:sldId id="1757" r:id="rId14"/>
    <p:sldId id="5383" r:id="rId15"/>
    <p:sldId id="665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28B57C-BD2E-1F62-3D6A-69F461D38165}" name="Forrester, Dana S" initials="FD" userId="S::dana.forrester@eversource.com::ae1063ec-3256-41a5-b037-4367ca84cabe" providerId="AD"/>
  <p188:author id="{CFA4857E-19BB-1D3E-9FAB-40BC6B424D1A}" name="Cummings, Gina-Marie" initials="" userId="S::gina-marie.cummings@eversource.com::5efe2832-8d07-4d0c-8dad-f4403385a8ff" providerId="AD"/>
  <p188:author id="{F6E7D9AD-7AF3-2705-6674-C1A4DDE88A85}" name="Bean, Ann-Kristin" initials="BA" userId="S::ann-kristin.bean@eversource.com::40c87810-8b77-4912-9fb9-80655e03aa45" providerId="AD"/>
  <p188:author id="{BADA64D2-BAE2-BF0A-F48B-75022E0268EB}" name="Sudyka, Natalia" initials="NS" userId="S::natalia.sudyka@eversource.com::37782531-5785-44b0-8e06-1c6f838aba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Jennifer" initials="GJ" lastIdx="9" clrIdx="0">
    <p:extLst>
      <p:ext uri="{19B8F6BF-5375-455C-9EA6-DF929625EA0E}">
        <p15:presenceInfo xmlns:p15="http://schemas.microsoft.com/office/powerpoint/2012/main" userId="S-1-5-21-566172387-1616269945-924725345-142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B000"/>
    <a:srgbClr val="8EC63D"/>
    <a:srgbClr val="1A699E"/>
    <a:srgbClr val="006600"/>
    <a:srgbClr val="005674"/>
    <a:srgbClr val="008000"/>
    <a:srgbClr val="58B435"/>
    <a:srgbClr val="0079A4"/>
    <a:srgbClr val="00B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8" d="100"/>
          <a:sy n="78" d="100"/>
        </p:scale>
        <p:origin x="54" y="426"/>
      </p:cViewPr>
      <p:guideLst/>
    </p:cSldViewPr>
  </p:slideViewPr>
  <p:outlineViewPr>
    <p:cViewPr>
      <p:scale>
        <a:sx n="33" d="100"/>
        <a:sy n="33" d="100"/>
      </p:scale>
      <p:origin x="0" y="-1464"/>
    </p:cViewPr>
  </p:outlineViewPr>
  <p:notesTextViewPr>
    <p:cViewPr>
      <p:scale>
        <a:sx n="1" d="1"/>
        <a:sy n="1" d="1"/>
      </p:scale>
      <p:origin x="0" y="0"/>
    </p:cViewPr>
  </p:notesTextViewPr>
  <p:notesViewPr>
    <p:cSldViewPr snapToGrid="0">
      <p:cViewPr>
        <p:scale>
          <a:sx n="1" d="2"/>
          <a:sy n="1" d="2"/>
        </p:scale>
        <p:origin x="4800" y="14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yka, Natalia" userId="37782531-5785-44b0-8e06-1c6f838abad0" providerId="ADAL" clId="{C50904E6-6623-44B4-9895-00B9C9DE2FF6}"/>
    <pc:docChg chg="undo custSel addSld delSld modSld sldOrd">
      <pc:chgData name="Sudyka, Natalia" userId="37782531-5785-44b0-8e06-1c6f838abad0" providerId="ADAL" clId="{C50904E6-6623-44B4-9895-00B9C9DE2FF6}" dt="2026-05-26T17:50:50.158" v="3438" actId="20577"/>
      <pc:docMkLst>
        <pc:docMk/>
      </pc:docMkLst>
      <pc:sldChg chg="modNotesTx">
        <pc:chgData name="Sudyka, Natalia" userId="37782531-5785-44b0-8e06-1c6f838abad0" providerId="ADAL" clId="{C50904E6-6623-44B4-9895-00B9C9DE2FF6}" dt="2026-05-26T17:49:19.050" v="3158" actId="20577"/>
        <pc:sldMkLst>
          <pc:docMk/>
          <pc:sldMk cId="1108879373" sldId="289"/>
        </pc:sldMkLst>
      </pc:sldChg>
      <pc:sldChg chg="addSp delSp modSp mod modClrScheme chgLayout modNotesTx">
        <pc:chgData name="Sudyka, Natalia" userId="37782531-5785-44b0-8e06-1c6f838abad0" providerId="ADAL" clId="{C50904E6-6623-44B4-9895-00B9C9DE2FF6}" dt="2026-05-26T17:50:34.720" v="3378" actId="20577"/>
        <pc:sldMkLst>
          <pc:docMk/>
          <pc:sldMk cId="3365227047" sldId="5383"/>
        </pc:sldMkLst>
        <pc:spChg chg="add mod ord">
          <ac:chgData name="Sudyka, Natalia" userId="37782531-5785-44b0-8e06-1c6f838abad0" providerId="ADAL" clId="{C50904E6-6623-44B4-9895-00B9C9DE2FF6}" dt="2026-05-26T17:44:47.706" v="2679" actId="20577"/>
          <ac:spMkLst>
            <pc:docMk/>
            <pc:sldMk cId="3365227047" sldId="5383"/>
            <ac:spMk id="10" creationId="{D6FCFCA7-6FCA-073C-3A19-E10B5CB4101B}"/>
          </ac:spMkLst>
        </pc:spChg>
        <pc:spChg chg="add mod ord">
          <ac:chgData name="Sudyka, Natalia" userId="37782531-5785-44b0-8e06-1c6f838abad0" providerId="ADAL" clId="{C50904E6-6623-44B4-9895-00B9C9DE2FF6}" dt="2026-05-26T17:45:15.178" v="2768" actId="20577"/>
          <ac:spMkLst>
            <pc:docMk/>
            <pc:sldMk cId="3365227047" sldId="5383"/>
            <ac:spMk id="12" creationId="{3AF901B0-A886-0DBC-1739-6FED0F0E8962}"/>
          </ac:spMkLst>
        </pc:spChg>
        <pc:spChg chg="add mod ord">
          <ac:chgData name="Sudyka, Natalia" userId="37782531-5785-44b0-8e06-1c6f838abad0" providerId="ADAL" clId="{C50904E6-6623-44B4-9895-00B9C9DE2FF6}" dt="2026-05-26T17:46:04.033" v="2800" actId="27636"/>
          <ac:spMkLst>
            <pc:docMk/>
            <pc:sldMk cId="3365227047" sldId="5383"/>
            <ac:spMk id="13" creationId="{88AB7DA1-EBA2-02AA-8598-8BDA5EAC68B6}"/>
          </ac:spMkLst>
        </pc:spChg>
        <pc:spChg chg="add mod ord">
          <ac:chgData name="Sudyka, Natalia" userId="37782531-5785-44b0-8e06-1c6f838abad0" providerId="ADAL" clId="{C50904E6-6623-44B4-9895-00B9C9DE2FF6}" dt="2026-05-26T17:44:53.437" v="2701" actId="20577"/>
          <ac:spMkLst>
            <pc:docMk/>
            <pc:sldMk cId="3365227047" sldId="5383"/>
            <ac:spMk id="14" creationId="{C6D2EB89-7140-568E-509B-96B526CA613D}"/>
          </ac:spMkLst>
        </pc:spChg>
        <pc:spChg chg="add mod ord">
          <ac:chgData name="Sudyka, Natalia" userId="37782531-5785-44b0-8e06-1c6f838abad0" providerId="ADAL" clId="{C50904E6-6623-44B4-9895-00B9C9DE2FF6}" dt="2026-05-26T17:45:07.774" v="2731" actId="20577"/>
          <ac:spMkLst>
            <pc:docMk/>
            <pc:sldMk cId="3365227047" sldId="5383"/>
            <ac:spMk id="16" creationId="{0FFDF923-7D30-7DEF-9F0E-C7C6F2E9A502}"/>
          </ac:spMkLst>
        </pc:spChg>
        <pc:spChg chg="add mod ord">
          <ac:chgData name="Sudyka, Natalia" userId="37782531-5785-44b0-8e06-1c6f838abad0" providerId="ADAL" clId="{C50904E6-6623-44B4-9895-00B9C9DE2FF6}" dt="2026-05-26T17:46:00.019" v="2798" actId="27636"/>
          <ac:spMkLst>
            <pc:docMk/>
            <pc:sldMk cId="3365227047" sldId="5383"/>
            <ac:spMk id="17" creationId="{65AC61E5-D990-B121-361A-2056C26A0916}"/>
          </ac:spMkLst>
        </pc:spChg>
      </pc:sldChg>
      <pc:sldChg chg="addSp modSp add mod modClrScheme chgLayout modNotesTx">
        <pc:chgData name="Sudyka, Natalia" userId="37782531-5785-44b0-8e06-1c6f838abad0" providerId="ADAL" clId="{C50904E6-6623-44B4-9895-00B9C9DE2FF6}" dt="2026-05-26T17:43:38.570" v="2612" actId="20577"/>
        <pc:sldMkLst>
          <pc:docMk/>
          <pc:sldMk cId="263063105" sldId="5503"/>
        </pc:sldMkLst>
        <pc:spChg chg="mod ord">
          <ac:chgData name="Sudyka, Natalia" userId="37782531-5785-44b0-8e06-1c6f838abad0" providerId="ADAL" clId="{C50904E6-6623-44B4-9895-00B9C9DE2FF6}" dt="2026-05-26T17:18:01.767" v="62" actId="27636"/>
          <ac:spMkLst>
            <pc:docMk/>
            <pc:sldMk cId="263063105" sldId="5503"/>
            <ac:spMk id="13" creationId="{136ED7F3-F5B6-D74D-C9B5-A074825B6461}"/>
          </ac:spMkLst>
        </pc:spChg>
        <pc:graphicFrameChg chg="mod modGraphic">
          <ac:chgData name="Sudyka, Natalia" userId="37782531-5785-44b0-8e06-1c6f838abad0" providerId="ADAL" clId="{C50904E6-6623-44B4-9895-00B9C9DE2FF6}" dt="2026-05-26T17:23:32.534" v="203" actId="20577"/>
          <ac:graphicFrameMkLst>
            <pc:docMk/>
            <pc:sldMk cId="263063105" sldId="5503"/>
            <ac:graphicFrameMk id="15" creationId="{DE9DA100-AAD3-C15D-F467-8174F75E884B}"/>
          </ac:graphicFrameMkLst>
        </pc:graphicFrameChg>
      </pc:sldChg>
      <pc:sldChg chg="modSp mod modNotesTx">
        <pc:chgData name="Sudyka, Natalia" userId="37782531-5785-44b0-8e06-1c6f838abad0" providerId="ADAL" clId="{C50904E6-6623-44B4-9895-00B9C9DE2FF6}" dt="2026-05-26T17:37:11.284" v="1408" actId="20577"/>
        <pc:sldMkLst>
          <pc:docMk/>
          <pc:sldMk cId="885615202" sldId="6632"/>
        </pc:sldMkLst>
        <pc:spChg chg="mod">
          <ac:chgData name="Sudyka, Natalia" userId="37782531-5785-44b0-8e06-1c6f838abad0" providerId="ADAL" clId="{C50904E6-6623-44B4-9895-00B9C9DE2FF6}" dt="2026-05-26T17:32:45.761" v="916" actId="207"/>
          <ac:spMkLst>
            <pc:docMk/>
            <pc:sldMk cId="885615202" sldId="6632"/>
            <ac:spMk id="7" creationId="{1BCC69CE-FABC-CF25-26C5-3103F7164BCB}"/>
          </ac:spMkLst>
        </pc:spChg>
        <pc:spChg chg="mod">
          <ac:chgData name="Sudyka, Natalia" userId="37782531-5785-44b0-8e06-1c6f838abad0" providerId="ADAL" clId="{C50904E6-6623-44B4-9895-00B9C9DE2FF6}" dt="2026-05-26T17:32:50" v="917" actId="207"/>
          <ac:spMkLst>
            <pc:docMk/>
            <pc:sldMk cId="885615202" sldId="6632"/>
            <ac:spMk id="8" creationId="{0EE3B06E-81C0-5BFC-DCF6-96B8D3B3D999}"/>
          </ac:spMkLst>
        </pc:spChg>
        <pc:spChg chg="mod">
          <ac:chgData name="Sudyka, Natalia" userId="37782531-5785-44b0-8e06-1c6f838abad0" providerId="ADAL" clId="{C50904E6-6623-44B4-9895-00B9C9DE2FF6}" dt="2026-05-26T17:32:40.912" v="915" actId="1076"/>
          <ac:spMkLst>
            <pc:docMk/>
            <pc:sldMk cId="885615202" sldId="6632"/>
            <ac:spMk id="10" creationId="{CE3DE055-38AA-AECC-B857-1DC8884CCD57}"/>
          </ac:spMkLst>
        </pc:spChg>
      </pc:sldChg>
      <pc:sldChg chg="modNotesTx">
        <pc:chgData name="Sudyka, Natalia" userId="37782531-5785-44b0-8e06-1c6f838abad0" providerId="ADAL" clId="{C50904E6-6623-44B4-9895-00B9C9DE2FF6}" dt="2026-05-26T17:30:24.781" v="883" actId="20577"/>
        <pc:sldMkLst>
          <pc:docMk/>
          <pc:sldMk cId="4126752872" sldId="6653"/>
        </pc:sldMkLst>
      </pc:sldChg>
      <pc:sldChg chg="ord modNotesTx">
        <pc:chgData name="Sudyka, Natalia" userId="37782531-5785-44b0-8e06-1c6f838abad0" providerId="ADAL" clId="{C50904E6-6623-44B4-9895-00B9C9DE2FF6}" dt="2026-05-26T17:50:50.158" v="3438" actId="20577"/>
        <pc:sldMkLst>
          <pc:docMk/>
          <pc:sldMk cId="345673875" sldId="6656"/>
        </pc:sldMkLst>
      </pc:sldChg>
    </pc:docChg>
  </pc:docChgLst>
  <pc:docChgLst>
    <pc:chgData name="Schoen-Rene, Kurt" userId="ac13dfce-7d4b-4f1a-8111-0d0e1378c2cb" providerId="ADAL" clId="{FB0C1E24-7AA7-491F-BC0C-C9B026949FAA}"/>
    <pc:docChg chg="modSld">
      <pc:chgData name="Schoen-Rene, Kurt" userId="ac13dfce-7d4b-4f1a-8111-0d0e1378c2cb" providerId="ADAL" clId="{FB0C1E24-7AA7-491F-BC0C-C9B026949FAA}" dt="2026-06-24T14:58:00.735" v="38"/>
      <pc:docMkLst>
        <pc:docMk/>
      </pc:docMkLst>
      <pc:sldChg chg="modSp mod">
        <pc:chgData name="Schoen-Rene, Kurt" userId="ac13dfce-7d4b-4f1a-8111-0d0e1378c2cb" providerId="ADAL" clId="{FB0C1E24-7AA7-491F-BC0C-C9B026949FAA}" dt="2026-06-24T14:57:52.803" v="33"/>
        <pc:sldMkLst>
          <pc:docMk/>
          <pc:sldMk cId="931859375" sldId="316"/>
        </pc:sldMkLst>
        <pc:spChg chg="ord">
          <ac:chgData name="Schoen-Rene, Kurt" userId="ac13dfce-7d4b-4f1a-8111-0d0e1378c2cb" providerId="ADAL" clId="{FB0C1E24-7AA7-491F-BC0C-C9B026949FAA}" dt="2026-06-24T14:57:52.803" v="33"/>
          <ac:spMkLst>
            <pc:docMk/>
            <pc:sldMk cId="931859375" sldId="316"/>
            <ac:spMk id="2" creationId="{E40B9C96-41D3-CB9B-AB8B-A5D07B01C9F9}"/>
          </ac:spMkLst>
        </pc:spChg>
        <pc:spChg chg="ord">
          <ac:chgData name="Schoen-Rene, Kurt" userId="ac13dfce-7d4b-4f1a-8111-0d0e1378c2cb" providerId="ADAL" clId="{FB0C1E24-7AA7-491F-BC0C-C9B026949FAA}" dt="2026-06-24T14:57:52.803" v="33"/>
          <ac:spMkLst>
            <pc:docMk/>
            <pc:sldMk cId="931859375" sldId="316"/>
            <ac:spMk id="3" creationId="{89466EBC-8B5C-B473-3686-95FDCAFC900B}"/>
          </ac:spMkLst>
        </pc:spChg>
        <pc:picChg chg="ord">
          <ac:chgData name="Schoen-Rene, Kurt" userId="ac13dfce-7d4b-4f1a-8111-0d0e1378c2cb" providerId="ADAL" clId="{FB0C1E24-7AA7-491F-BC0C-C9B026949FAA}" dt="2026-06-24T14:57:52.803" v="33"/>
          <ac:picMkLst>
            <pc:docMk/>
            <pc:sldMk cId="931859375" sldId="316"/>
            <ac:picMk id="7" creationId="{B43516BF-FCD8-015A-EA62-5BDEA599D38E}"/>
          </ac:picMkLst>
        </pc:picChg>
      </pc:sldChg>
      <pc:sldChg chg="modSp mod">
        <pc:chgData name="Schoen-Rene, Kurt" userId="ac13dfce-7d4b-4f1a-8111-0d0e1378c2cb" providerId="ADAL" clId="{FB0C1E24-7AA7-491F-BC0C-C9B026949FAA}" dt="2026-06-24T14:57:51.171" v="32"/>
        <pc:sldMkLst>
          <pc:docMk/>
          <pc:sldMk cId="3208167740" sldId="1709"/>
        </pc:sldMkLst>
        <pc:spChg chg="ord">
          <ac:chgData name="Schoen-Rene, Kurt" userId="ac13dfce-7d4b-4f1a-8111-0d0e1378c2cb" providerId="ADAL" clId="{FB0C1E24-7AA7-491F-BC0C-C9B026949FAA}" dt="2026-06-24T14:57:51.171" v="32"/>
          <ac:spMkLst>
            <pc:docMk/>
            <pc:sldMk cId="3208167740" sldId="1709"/>
            <ac:spMk id="2" creationId="{A3BA0EFA-AE08-044C-AEE9-F42D8050CBA1}"/>
          </ac:spMkLst>
        </pc:spChg>
        <pc:spChg chg="ord">
          <ac:chgData name="Schoen-Rene, Kurt" userId="ac13dfce-7d4b-4f1a-8111-0d0e1378c2cb" providerId="ADAL" clId="{FB0C1E24-7AA7-491F-BC0C-C9B026949FAA}" dt="2026-06-24T14:57:51.171" v="32"/>
          <ac:spMkLst>
            <pc:docMk/>
            <pc:sldMk cId="3208167740" sldId="1709"/>
            <ac:spMk id="3" creationId="{B060ABD1-48C7-3347-B1DC-5464E98C836E}"/>
          </ac:spMkLst>
        </pc:spChg>
        <pc:spChg chg="ord">
          <ac:chgData name="Schoen-Rene, Kurt" userId="ac13dfce-7d4b-4f1a-8111-0d0e1378c2cb" providerId="ADAL" clId="{FB0C1E24-7AA7-491F-BC0C-C9B026949FAA}" dt="2026-06-24T14:57:51.171" v="32"/>
          <ac:spMkLst>
            <pc:docMk/>
            <pc:sldMk cId="3208167740" sldId="1709"/>
            <ac:spMk id="4" creationId="{D9EDAAA6-2C64-8841-8942-85143CF0DF8D}"/>
          </ac:spMkLst>
        </pc:spChg>
        <pc:spChg chg="ord">
          <ac:chgData name="Schoen-Rene, Kurt" userId="ac13dfce-7d4b-4f1a-8111-0d0e1378c2cb" providerId="ADAL" clId="{FB0C1E24-7AA7-491F-BC0C-C9B026949FAA}" dt="2026-06-24T14:57:51.171" v="32"/>
          <ac:spMkLst>
            <pc:docMk/>
            <pc:sldMk cId="3208167740" sldId="1709"/>
            <ac:spMk id="23" creationId="{194F3CF8-0007-831E-C155-55525CF2DCF2}"/>
          </ac:spMkLst>
        </pc:spChg>
        <pc:picChg chg="ord">
          <ac:chgData name="Schoen-Rene, Kurt" userId="ac13dfce-7d4b-4f1a-8111-0d0e1378c2cb" providerId="ADAL" clId="{FB0C1E24-7AA7-491F-BC0C-C9B026949FAA}" dt="2026-06-24T14:57:51.171" v="32"/>
          <ac:picMkLst>
            <pc:docMk/>
            <pc:sldMk cId="3208167740" sldId="1709"/>
            <ac:picMk id="14" creationId="{0B4AB2F6-AC30-5143-B427-30F36FA74939}"/>
          </ac:picMkLst>
        </pc:picChg>
        <pc:picChg chg="ord">
          <ac:chgData name="Schoen-Rene, Kurt" userId="ac13dfce-7d4b-4f1a-8111-0d0e1378c2cb" providerId="ADAL" clId="{FB0C1E24-7AA7-491F-BC0C-C9B026949FAA}" dt="2026-06-24T14:57:51.171" v="32"/>
          <ac:picMkLst>
            <pc:docMk/>
            <pc:sldMk cId="3208167740" sldId="1709"/>
            <ac:picMk id="16" creationId="{D34291DA-1280-BC4E-AA12-99BDEA40EE6F}"/>
          </ac:picMkLst>
        </pc:picChg>
        <pc:picChg chg="ord">
          <ac:chgData name="Schoen-Rene, Kurt" userId="ac13dfce-7d4b-4f1a-8111-0d0e1378c2cb" providerId="ADAL" clId="{FB0C1E24-7AA7-491F-BC0C-C9B026949FAA}" dt="2026-06-24T14:57:51.171" v="32"/>
          <ac:picMkLst>
            <pc:docMk/>
            <pc:sldMk cId="3208167740" sldId="1709"/>
            <ac:picMk id="1026" creationId="{59697D0F-A5DE-6F7F-715A-FBFFF9EA6B7A}"/>
          </ac:picMkLst>
        </pc:picChg>
      </pc:sldChg>
      <pc:sldChg chg="modSp mod">
        <pc:chgData name="Schoen-Rene, Kurt" userId="ac13dfce-7d4b-4f1a-8111-0d0e1378c2cb" providerId="ADAL" clId="{FB0C1E24-7AA7-491F-BC0C-C9B026949FAA}" dt="2026-06-24T14:57:04.505" v="8" actId="33553"/>
        <pc:sldMkLst>
          <pc:docMk/>
          <pc:sldMk cId="1237153853" sldId="1757"/>
        </pc:sldMkLst>
        <pc:spChg chg="mod">
          <ac:chgData name="Schoen-Rene, Kurt" userId="ac13dfce-7d4b-4f1a-8111-0d0e1378c2cb" providerId="ADAL" clId="{FB0C1E24-7AA7-491F-BC0C-C9B026949FAA}" dt="2026-06-24T14:57:04.505" v="8" actId="33553"/>
          <ac:spMkLst>
            <pc:docMk/>
            <pc:sldMk cId="1237153853" sldId="1757"/>
            <ac:spMk id="2" creationId="{82EC1406-01CD-DB9C-F1FE-0004319F99D9}"/>
          </ac:spMkLst>
        </pc:spChg>
        <pc:graphicFrameChg chg="mod">
          <ac:chgData name="Schoen-Rene, Kurt" userId="ac13dfce-7d4b-4f1a-8111-0d0e1378c2cb" providerId="ADAL" clId="{FB0C1E24-7AA7-491F-BC0C-C9B026949FAA}" dt="2026-06-24T14:56:45.804" v="7" actId="962"/>
          <ac:graphicFrameMkLst>
            <pc:docMk/>
            <pc:sldMk cId="1237153853" sldId="1757"/>
            <ac:graphicFrameMk id="4" creationId="{98B9B934-7C51-4E3E-A70F-80A9FDD08863}"/>
          </ac:graphicFrameMkLst>
        </pc:graphicFrameChg>
      </pc:sldChg>
      <pc:sldChg chg="modSp mod">
        <pc:chgData name="Schoen-Rene, Kurt" userId="ac13dfce-7d4b-4f1a-8111-0d0e1378c2cb" providerId="ADAL" clId="{FB0C1E24-7AA7-491F-BC0C-C9B026949FAA}" dt="2026-06-24T14:58:00.735" v="38"/>
        <pc:sldMkLst>
          <pc:docMk/>
          <pc:sldMk cId="3365227047" sldId="5383"/>
        </pc:sldMkLst>
        <pc:spChg chg="ord">
          <ac:chgData name="Schoen-Rene, Kurt" userId="ac13dfce-7d4b-4f1a-8111-0d0e1378c2cb" providerId="ADAL" clId="{FB0C1E24-7AA7-491F-BC0C-C9B026949FAA}" dt="2026-06-24T14:58:00.735" v="38"/>
          <ac:spMkLst>
            <pc:docMk/>
            <pc:sldMk cId="3365227047" sldId="5383"/>
            <ac:spMk id="2" creationId="{083373D3-0E00-1613-AF1A-B426351E8382}"/>
          </ac:spMkLst>
        </pc:spChg>
        <pc:spChg chg="ord">
          <ac:chgData name="Schoen-Rene, Kurt" userId="ac13dfce-7d4b-4f1a-8111-0d0e1378c2cb" providerId="ADAL" clId="{FB0C1E24-7AA7-491F-BC0C-C9B026949FAA}" dt="2026-06-24T14:58:00.735" v="38"/>
          <ac:spMkLst>
            <pc:docMk/>
            <pc:sldMk cId="3365227047" sldId="5383"/>
            <ac:spMk id="12" creationId="{3AF901B0-A886-0DBC-1739-6FED0F0E8962}"/>
          </ac:spMkLst>
        </pc:spChg>
        <pc:spChg chg="ord">
          <ac:chgData name="Schoen-Rene, Kurt" userId="ac13dfce-7d4b-4f1a-8111-0d0e1378c2cb" providerId="ADAL" clId="{FB0C1E24-7AA7-491F-BC0C-C9B026949FAA}" dt="2026-06-24T14:58:00.735" v="38"/>
          <ac:spMkLst>
            <pc:docMk/>
            <pc:sldMk cId="3365227047" sldId="5383"/>
            <ac:spMk id="13" creationId="{88AB7DA1-EBA2-02AA-8598-8BDA5EAC68B6}"/>
          </ac:spMkLst>
        </pc:spChg>
        <pc:spChg chg="ord">
          <ac:chgData name="Schoen-Rene, Kurt" userId="ac13dfce-7d4b-4f1a-8111-0d0e1378c2cb" providerId="ADAL" clId="{FB0C1E24-7AA7-491F-BC0C-C9B026949FAA}" dt="2026-06-24T14:58:00.735" v="38"/>
          <ac:spMkLst>
            <pc:docMk/>
            <pc:sldMk cId="3365227047" sldId="5383"/>
            <ac:spMk id="14" creationId="{C6D2EB89-7140-568E-509B-96B526CA613D}"/>
          </ac:spMkLst>
        </pc:spChg>
        <pc:spChg chg="ord">
          <ac:chgData name="Schoen-Rene, Kurt" userId="ac13dfce-7d4b-4f1a-8111-0d0e1378c2cb" providerId="ADAL" clId="{FB0C1E24-7AA7-491F-BC0C-C9B026949FAA}" dt="2026-06-24T14:58:00.735" v="38"/>
          <ac:spMkLst>
            <pc:docMk/>
            <pc:sldMk cId="3365227047" sldId="5383"/>
            <ac:spMk id="16" creationId="{0FFDF923-7D30-7DEF-9F0E-C7C6F2E9A502}"/>
          </ac:spMkLst>
        </pc:spChg>
        <pc:spChg chg="mod ord">
          <ac:chgData name="Schoen-Rene, Kurt" userId="ac13dfce-7d4b-4f1a-8111-0d0e1378c2cb" providerId="ADAL" clId="{FB0C1E24-7AA7-491F-BC0C-C9B026949FAA}" dt="2026-06-24T14:58:00.735" v="38"/>
          <ac:spMkLst>
            <pc:docMk/>
            <pc:sldMk cId="3365227047" sldId="5383"/>
            <ac:spMk id="17" creationId="{65AC61E5-D990-B121-361A-2056C26A0916}"/>
          </ac:spMkLst>
        </pc:spChg>
        <pc:spChg chg="ord">
          <ac:chgData name="Schoen-Rene, Kurt" userId="ac13dfce-7d4b-4f1a-8111-0d0e1378c2cb" providerId="ADAL" clId="{FB0C1E24-7AA7-491F-BC0C-C9B026949FAA}" dt="2026-06-24T14:58:00.735" v="38"/>
          <ac:spMkLst>
            <pc:docMk/>
            <pc:sldMk cId="3365227047" sldId="5383"/>
            <ac:spMk id="21" creationId="{FA3760A3-8B85-5425-1765-6DB388F46818}"/>
          </ac:spMkLst>
        </pc:spChg>
        <pc:spChg chg="ord">
          <ac:chgData name="Schoen-Rene, Kurt" userId="ac13dfce-7d4b-4f1a-8111-0d0e1378c2cb" providerId="ADAL" clId="{FB0C1E24-7AA7-491F-BC0C-C9B026949FAA}" dt="2026-06-24T14:58:00.735" v="38"/>
          <ac:spMkLst>
            <pc:docMk/>
            <pc:sldMk cId="3365227047" sldId="5383"/>
            <ac:spMk id="22" creationId="{E3AFA991-F18E-94C1-D68B-3A2594282BB0}"/>
          </ac:spMkLst>
        </pc:spChg>
        <pc:spChg chg="ord">
          <ac:chgData name="Schoen-Rene, Kurt" userId="ac13dfce-7d4b-4f1a-8111-0d0e1378c2cb" providerId="ADAL" clId="{FB0C1E24-7AA7-491F-BC0C-C9B026949FAA}" dt="2026-06-24T14:58:00.735" v="38"/>
          <ac:spMkLst>
            <pc:docMk/>
            <pc:sldMk cId="3365227047" sldId="5383"/>
            <ac:spMk id="23" creationId="{991F2E0C-CBAB-0471-371F-D029FDC6F0C7}"/>
          </ac:spMkLst>
        </pc:spChg>
        <pc:spChg chg="ord">
          <ac:chgData name="Schoen-Rene, Kurt" userId="ac13dfce-7d4b-4f1a-8111-0d0e1378c2cb" providerId="ADAL" clId="{FB0C1E24-7AA7-491F-BC0C-C9B026949FAA}" dt="2026-06-24T14:58:00.735" v="38"/>
          <ac:spMkLst>
            <pc:docMk/>
            <pc:sldMk cId="3365227047" sldId="5383"/>
            <ac:spMk id="25" creationId="{DE330111-0CF7-CF07-67FC-77651635BF7B}"/>
          </ac:spMkLst>
        </pc:spChg>
      </pc:sldChg>
      <pc:sldChg chg="modSp">
        <pc:chgData name="Schoen-Rene, Kurt" userId="ac13dfce-7d4b-4f1a-8111-0d0e1378c2cb" providerId="ADAL" clId="{FB0C1E24-7AA7-491F-BC0C-C9B026949FAA}" dt="2026-06-24T14:56:43.081" v="3" actId="962"/>
        <pc:sldMkLst>
          <pc:docMk/>
          <pc:sldMk cId="263063105" sldId="5503"/>
        </pc:sldMkLst>
        <pc:graphicFrameChg chg="mod">
          <ac:chgData name="Schoen-Rene, Kurt" userId="ac13dfce-7d4b-4f1a-8111-0d0e1378c2cb" providerId="ADAL" clId="{FB0C1E24-7AA7-491F-BC0C-C9B026949FAA}" dt="2026-06-24T14:56:43.081" v="3" actId="962"/>
          <ac:graphicFrameMkLst>
            <pc:docMk/>
            <pc:sldMk cId="263063105" sldId="5503"/>
            <ac:graphicFrameMk id="15" creationId="{DE9DA100-AAD3-C15D-F467-8174F75E884B}"/>
          </ac:graphicFrameMkLst>
        </pc:graphicFrameChg>
      </pc:sldChg>
      <pc:sldChg chg="modSp mod">
        <pc:chgData name="Schoen-Rene, Kurt" userId="ac13dfce-7d4b-4f1a-8111-0d0e1378c2cb" providerId="ADAL" clId="{FB0C1E24-7AA7-491F-BC0C-C9B026949FAA}" dt="2026-06-24T14:57:41.114" v="27"/>
        <pc:sldMkLst>
          <pc:docMk/>
          <pc:sldMk cId="885615202" sldId="6632"/>
        </pc:sldMkLst>
        <pc:spChg chg="ord">
          <ac:chgData name="Schoen-Rene, Kurt" userId="ac13dfce-7d4b-4f1a-8111-0d0e1378c2cb" providerId="ADAL" clId="{FB0C1E24-7AA7-491F-BC0C-C9B026949FAA}" dt="2026-06-24T14:57:41.114" v="27"/>
          <ac:spMkLst>
            <pc:docMk/>
            <pc:sldMk cId="885615202" sldId="6632"/>
            <ac:spMk id="2" creationId="{E7BEF666-BF98-807E-A0D6-B1DB135637FE}"/>
          </ac:spMkLst>
        </pc:spChg>
        <pc:spChg chg="ord">
          <ac:chgData name="Schoen-Rene, Kurt" userId="ac13dfce-7d4b-4f1a-8111-0d0e1378c2cb" providerId="ADAL" clId="{FB0C1E24-7AA7-491F-BC0C-C9B026949FAA}" dt="2026-06-24T14:57:41.114" v="27"/>
          <ac:spMkLst>
            <pc:docMk/>
            <pc:sldMk cId="885615202" sldId="6632"/>
            <ac:spMk id="7" creationId="{1BCC69CE-FABC-CF25-26C5-3103F7164BCB}"/>
          </ac:spMkLst>
        </pc:spChg>
        <pc:spChg chg="ord">
          <ac:chgData name="Schoen-Rene, Kurt" userId="ac13dfce-7d4b-4f1a-8111-0d0e1378c2cb" providerId="ADAL" clId="{FB0C1E24-7AA7-491F-BC0C-C9B026949FAA}" dt="2026-06-24T14:57:41.114" v="27"/>
          <ac:spMkLst>
            <pc:docMk/>
            <pc:sldMk cId="885615202" sldId="6632"/>
            <ac:spMk id="8" creationId="{0EE3B06E-81C0-5BFC-DCF6-96B8D3B3D999}"/>
          </ac:spMkLst>
        </pc:spChg>
        <pc:spChg chg="mod ord">
          <ac:chgData name="Schoen-Rene, Kurt" userId="ac13dfce-7d4b-4f1a-8111-0d0e1378c2cb" providerId="ADAL" clId="{FB0C1E24-7AA7-491F-BC0C-C9B026949FAA}" dt="2026-06-24T14:57:41.114" v="27"/>
          <ac:spMkLst>
            <pc:docMk/>
            <pc:sldMk cId="885615202" sldId="6632"/>
            <ac:spMk id="10" creationId="{CE3DE055-38AA-AECC-B857-1DC8884CCD57}"/>
          </ac:spMkLst>
        </pc:spChg>
        <pc:spChg chg="mod ord">
          <ac:chgData name="Schoen-Rene, Kurt" userId="ac13dfce-7d4b-4f1a-8111-0d0e1378c2cb" providerId="ADAL" clId="{FB0C1E24-7AA7-491F-BC0C-C9B026949FAA}" dt="2026-06-24T14:57:41.114" v="27"/>
          <ac:spMkLst>
            <pc:docMk/>
            <pc:sldMk cId="885615202" sldId="6632"/>
            <ac:spMk id="11" creationId="{8F8D2296-BA3C-46B8-4EB5-4076FDDB50F3}"/>
          </ac:spMkLst>
        </pc:spChg>
        <pc:graphicFrameChg chg="mod ord">
          <ac:chgData name="Schoen-Rene, Kurt" userId="ac13dfce-7d4b-4f1a-8111-0d0e1378c2cb" providerId="ADAL" clId="{FB0C1E24-7AA7-491F-BC0C-C9B026949FAA}" dt="2026-06-24T14:57:41.114" v="27"/>
          <ac:graphicFrameMkLst>
            <pc:docMk/>
            <pc:sldMk cId="885615202" sldId="6632"/>
            <ac:graphicFrameMk id="5" creationId="{A8420299-B62A-95B7-5AEC-95B2E4ACD449}"/>
          </ac:graphicFrameMkLst>
        </pc:graphicFrameChg>
      </pc:sldChg>
      <pc:sldChg chg="modSp mod">
        <pc:chgData name="Schoen-Rene, Kurt" userId="ac13dfce-7d4b-4f1a-8111-0d0e1378c2cb" providerId="ADAL" clId="{FB0C1E24-7AA7-491F-BC0C-C9B026949FAA}" dt="2026-06-24T14:56:41.424" v="0" actId="962"/>
        <pc:sldMkLst>
          <pc:docMk/>
          <pc:sldMk cId="4126752872" sldId="6653"/>
        </pc:sldMkLst>
        <pc:picChg chg="mod">
          <ac:chgData name="Schoen-Rene, Kurt" userId="ac13dfce-7d4b-4f1a-8111-0d0e1378c2cb" providerId="ADAL" clId="{FB0C1E24-7AA7-491F-BC0C-C9B026949FAA}" dt="2026-06-24T14:56:41.424" v="0" actId="962"/>
          <ac:picMkLst>
            <pc:docMk/>
            <pc:sldMk cId="4126752872" sldId="6653"/>
            <ac:picMk id="2" creationId="{24418131-1ECA-EFCB-2BEF-2054563E629F}"/>
          </ac:picMkLst>
        </pc:picChg>
      </pc:sldChg>
      <pc:sldChg chg="addSp modSp mod">
        <pc:chgData name="Schoen-Rene, Kurt" userId="ac13dfce-7d4b-4f1a-8111-0d0e1378c2cb" providerId="ADAL" clId="{FB0C1E24-7AA7-491F-BC0C-C9B026949FAA}" dt="2026-06-24T14:57:11.623" v="20" actId="20577"/>
        <pc:sldMkLst>
          <pc:docMk/>
          <pc:sldMk cId="345673875" sldId="6656"/>
        </pc:sldMkLst>
        <pc:spChg chg="add mod">
          <ac:chgData name="Schoen-Rene, Kurt" userId="ac13dfce-7d4b-4f1a-8111-0d0e1378c2cb" providerId="ADAL" clId="{FB0C1E24-7AA7-491F-BC0C-C9B026949FAA}" dt="2026-06-24T14:57:11.623" v="20" actId="20577"/>
          <ac:spMkLst>
            <pc:docMk/>
            <pc:sldMk cId="345673875" sldId="6656"/>
            <ac:spMk id="2" creationId="{D8494540-9D38-2A1F-B009-656811ED2A4B}"/>
          </ac:spMkLst>
        </pc:spChg>
      </pc:sldChg>
      <pc:sldChg chg="modSp mod">
        <pc:chgData name="Schoen-Rene, Kurt" userId="ac13dfce-7d4b-4f1a-8111-0d0e1378c2cb" providerId="ADAL" clId="{FB0C1E24-7AA7-491F-BC0C-C9B026949FAA}" dt="2026-06-24T14:56:45.031" v="6" actId="962"/>
        <pc:sldMkLst>
          <pc:docMk/>
          <pc:sldMk cId="2645139355" sldId="6659"/>
        </pc:sldMkLst>
        <pc:spChg chg="mod">
          <ac:chgData name="Schoen-Rene, Kurt" userId="ac13dfce-7d4b-4f1a-8111-0d0e1378c2cb" providerId="ADAL" clId="{FB0C1E24-7AA7-491F-BC0C-C9B026949FAA}" dt="2026-06-24T14:56:43.696" v="4" actId="962"/>
          <ac:spMkLst>
            <pc:docMk/>
            <pc:sldMk cId="2645139355" sldId="6659"/>
            <ac:spMk id="10" creationId="{F3F118B9-CB5E-4A2A-0561-6AED04C60518}"/>
          </ac:spMkLst>
        </pc:spChg>
        <pc:spChg chg="mod">
          <ac:chgData name="Schoen-Rene, Kurt" userId="ac13dfce-7d4b-4f1a-8111-0d0e1378c2cb" providerId="ADAL" clId="{FB0C1E24-7AA7-491F-BC0C-C9B026949FAA}" dt="2026-06-24T14:56:44.353" v="5" actId="962"/>
          <ac:spMkLst>
            <pc:docMk/>
            <pc:sldMk cId="2645139355" sldId="6659"/>
            <ac:spMk id="11" creationId="{DD5B860C-316D-A004-0246-5400A3BD63DE}"/>
          </ac:spMkLst>
        </pc:spChg>
        <pc:picChg chg="mod">
          <ac:chgData name="Schoen-Rene, Kurt" userId="ac13dfce-7d4b-4f1a-8111-0d0e1378c2cb" providerId="ADAL" clId="{FB0C1E24-7AA7-491F-BC0C-C9B026949FAA}" dt="2026-06-24T14:56:45.031" v="6" actId="962"/>
          <ac:picMkLst>
            <pc:docMk/>
            <pc:sldMk cId="2645139355" sldId="6659"/>
            <ac:picMk id="3" creationId="{524DBFD6-1241-C712-3363-9F281F0CD4F0}"/>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svg"/><Relationship Id="rId1" Type="http://schemas.openxmlformats.org/officeDocument/2006/relationships/image" Target="../media/image44.sv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svg"/><Relationship Id="rId1" Type="http://schemas.openxmlformats.org/officeDocument/2006/relationships/image" Target="../media/image44.sv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8EB3C-C688-4E0F-8F9C-AC2F1137A003}" type="doc">
      <dgm:prSet loTypeId="urn:microsoft.com/office/officeart/2005/8/layout/chevron1" loCatId="process" qsTypeId="urn:microsoft.com/office/officeart/2005/8/quickstyle/simple2" qsCatId="simple" csTypeId="urn:microsoft.com/office/officeart/2005/8/colors/colorful3" csCatId="colorful" phldr="1"/>
      <dgm:spPr/>
      <dgm:t>
        <a:bodyPr/>
        <a:lstStyle/>
        <a:p>
          <a:endParaRPr lang="en-US"/>
        </a:p>
      </dgm:t>
    </dgm:pt>
    <dgm:pt modelId="{DE5928B4-2559-4E00-A6BC-8427F8AC4400}">
      <dgm:prSet phldrT="[Text]" phldr="0"/>
      <dgm:spPr/>
      <dgm:t>
        <a:bodyPr/>
        <a:lstStyle/>
        <a:p>
          <a:r>
            <a:rPr lang="en-US"/>
            <a:t>Project Initiation</a:t>
          </a:r>
          <a:endParaRPr lang="en-US" dirty="0"/>
        </a:p>
      </dgm:t>
    </dgm:pt>
    <dgm:pt modelId="{B0C5DF60-FC69-42C4-8895-EAF2FE6FE1C2}" type="parTrans" cxnId="{895A0E0E-E741-4438-A0F7-437291C2E1B2}">
      <dgm:prSet/>
      <dgm:spPr/>
      <dgm:t>
        <a:bodyPr/>
        <a:lstStyle/>
        <a:p>
          <a:endParaRPr lang="en-US">
            <a:solidFill>
              <a:schemeClr val="bg2">
                <a:lumMod val="10000"/>
              </a:schemeClr>
            </a:solidFill>
          </a:endParaRPr>
        </a:p>
      </dgm:t>
    </dgm:pt>
    <dgm:pt modelId="{E2C94EC4-DC4B-47F1-9AF0-349DAC0B5592}" type="sibTrans" cxnId="{895A0E0E-E741-4438-A0F7-437291C2E1B2}">
      <dgm:prSet/>
      <dgm:spPr/>
      <dgm:t>
        <a:bodyPr/>
        <a:lstStyle/>
        <a:p>
          <a:endParaRPr lang="en-US">
            <a:solidFill>
              <a:schemeClr val="bg2">
                <a:lumMod val="10000"/>
              </a:schemeClr>
            </a:solidFill>
          </a:endParaRPr>
        </a:p>
      </dgm:t>
    </dgm:pt>
    <dgm:pt modelId="{782A0D6B-2133-43C6-B609-9D8B81C30ED5}">
      <dgm:prSet phldrT="[Text]" phldr="0"/>
      <dgm:spPr/>
      <dgm:t>
        <a:bodyPr/>
        <a:lstStyle/>
        <a:p>
          <a:pPr>
            <a:buFont typeface="Arial" panose="020B0604020202020204" pitchFamily="34" charset="0"/>
            <a:buChar char="•"/>
          </a:pPr>
          <a:r>
            <a:rPr lang="en-US" dirty="0">
              <a:solidFill>
                <a:schemeClr val="bg2">
                  <a:lumMod val="10000"/>
                </a:schemeClr>
              </a:solidFill>
            </a:rPr>
            <a:t>Customer contacts Eversource</a:t>
          </a:r>
        </a:p>
      </dgm:t>
    </dgm:pt>
    <dgm:pt modelId="{51890EDA-99C6-4D11-A988-F9D74A19C3A4}" type="parTrans" cxnId="{3849FF7B-C170-4AB2-861C-789C014D0CB0}">
      <dgm:prSet/>
      <dgm:spPr/>
      <dgm:t>
        <a:bodyPr/>
        <a:lstStyle/>
        <a:p>
          <a:endParaRPr lang="en-US">
            <a:solidFill>
              <a:schemeClr val="bg2">
                <a:lumMod val="10000"/>
              </a:schemeClr>
            </a:solidFill>
          </a:endParaRPr>
        </a:p>
      </dgm:t>
    </dgm:pt>
    <dgm:pt modelId="{8DEA7608-31EE-4C08-B271-4148AEF1E0E6}" type="sibTrans" cxnId="{3849FF7B-C170-4AB2-861C-789C014D0CB0}">
      <dgm:prSet/>
      <dgm:spPr/>
      <dgm:t>
        <a:bodyPr/>
        <a:lstStyle/>
        <a:p>
          <a:endParaRPr lang="en-US">
            <a:solidFill>
              <a:schemeClr val="bg2">
                <a:lumMod val="10000"/>
              </a:schemeClr>
            </a:solidFill>
          </a:endParaRPr>
        </a:p>
      </dgm:t>
    </dgm:pt>
    <dgm:pt modelId="{C58430FE-FAC5-466E-A290-2145D4BEC37C}">
      <dgm:prSet phldrT="[Text]" phldr="0"/>
      <dgm:spPr/>
      <dgm:t>
        <a:bodyPr/>
        <a:lstStyle/>
        <a:p>
          <a:r>
            <a:rPr lang="en-US"/>
            <a:t>Project Review</a:t>
          </a:r>
          <a:endParaRPr lang="en-US" dirty="0"/>
        </a:p>
      </dgm:t>
    </dgm:pt>
    <dgm:pt modelId="{2AD21DB8-2749-44DE-9908-B7FF60EECCA1}" type="parTrans" cxnId="{F808E4F6-2386-43DE-9351-B10BFB78664C}">
      <dgm:prSet/>
      <dgm:spPr/>
      <dgm:t>
        <a:bodyPr/>
        <a:lstStyle/>
        <a:p>
          <a:endParaRPr lang="en-US">
            <a:solidFill>
              <a:schemeClr val="bg2">
                <a:lumMod val="10000"/>
              </a:schemeClr>
            </a:solidFill>
          </a:endParaRPr>
        </a:p>
      </dgm:t>
    </dgm:pt>
    <dgm:pt modelId="{3941718F-8E03-4D1C-B6ED-1F69370343C0}" type="sibTrans" cxnId="{F808E4F6-2386-43DE-9351-B10BFB78664C}">
      <dgm:prSet/>
      <dgm:spPr/>
      <dgm:t>
        <a:bodyPr/>
        <a:lstStyle/>
        <a:p>
          <a:endParaRPr lang="en-US">
            <a:solidFill>
              <a:schemeClr val="bg2">
                <a:lumMod val="10000"/>
              </a:schemeClr>
            </a:solidFill>
          </a:endParaRPr>
        </a:p>
      </dgm:t>
    </dgm:pt>
    <dgm:pt modelId="{191E3BA2-2941-4248-98B1-6993E301B2A9}">
      <dgm:prSet phldrT="[Text]" phldr="0"/>
      <dgm:spPr/>
      <dgm:t>
        <a:bodyPr/>
        <a:lstStyle/>
        <a:p>
          <a:pPr>
            <a:buFont typeface="Arial" panose="020B0604020202020204" pitchFamily="34" charset="0"/>
            <a:buChar char="•"/>
          </a:pPr>
          <a:r>
            <a:rPr lang="en-US" dirty="0">
              <a:solidFill>
                <a:schemeClr val="bg2">
                  <a:lumMod val="10000"/>
                </a:schemeClr>
              </a:solidFill>
            </a:rPr>
            <a:t>Initial review of SOW</a:t>
          </a:r>
        </a:p>
      </dgm:t>
    </dgm:pt>
    <dgm:pt modelId="{280EB412-3B07-4F75-8F05-1FE209EC23A2}" type="parTrans" cxnId="{B8741157-1D15-4254-84C7-E2DE747B9207}">
      <dgm:prSet/>
      <dgm:spPr/>
      <dgm:t>
        <a:bodyPr/>
        <a:lstStyle/>
        <a:p>
          <a:endParaRPr lang="en-US">
            <a:solidFill>
              <a:schemeClr val="bg2">
                <a:lumMod val="10000"/>
              </a:schemeClr>
            </a:solidFill>
          </a:endParaRPr>
        </a:p>
      </dgm:t>
    </dgm:pt>
    <dgm:pt modelId="{050BAD5B-A45C-4E24-A7A5-173A85BA35DF}" type="sibTrans" cxnId="{B8741157-1D15-4254-84C7-E2DE747B9207}">
      <dgm:prSet/>
      <dgm:spPr/>
      <dgm:t>
        <a:bodyPr/>
        <a:lstStyle/>
        <a:p>
          <a:endParaRPr lang="en-US">
            <a:solidFill>
              <a:schemeClr val="bg2">
                <a:lumMod val="10000"/>
              </a:schemeClr>
            </a:solidFill>
          </a:endParaRPr>
        </a:p>
      </dgm:t>
    </dgm:pt>
    <dgm:pt modelId="{ACF2A21A-141D-40D0-A312-ED68731B04E8}">
      <dgm:prSet phldrT="[Text]" phldr="0"/>
      <dgm:spPr/>
      <dgm:t>
        <a:bodyPr/>
        <a:lstStyle/>
        <a:p>
          <a:pPr>
            <a:buFont typeface="Arial" panose="020B0604020202020204" pitchFamily="34" charset="0"/>
            <a:buChar char="•"/>
          </a:pPr>
          <a:r>
            <a:rPr lang="en-US" dirty="0">
              <a:solidFill>
                <a:schemeClr val="bg2">
                  <a:lumMod val="10000"/>
                </a:schemeClr>
              </a:solidFill>
            </a:rPr>
            <a:t>Eversource issues </a:t>
          </a:r>
          <a:r>
            <a:rPr lang="en-US" b="1" dirty="0">
              <a:solidFill>
                <a:schemeClr val="accent2">
                  <a:lumMod val="50000"/>
                </a:schemeClr>
              </a:solidFill>
            </a:rPr>
            <a:t>Letter of Participation </a:t>
          </a:r>
          <a:r>
            <a:rPr lang="en-US" dirty="0">
              <a:solidFill>
                <a:schemeClr val="bg2">
                  <a:lumMod val="10000"/>
                </a:schemeClr>
              </a:solidFill>
            </a:rPr>
            <a:t>to customer</a:t>
          </a:r>
        </a:p>
      </dgm:t>
    </dgm:pt>
    <dgm:pt modelId="{C383B95A-34FE-48CC-B5FD-7861893666D8}" type="parTrans" cxnId="{C6D8817F-E38A-471E-A558-4B7EA01A367A}">
      <dgm:prSet/>
      <dgm:spPr/>
      <dgm:t>
        <a:bodyPr/>
        <a:lstStyle/>
        <a:p>
          <a:endParaRPr lang="en-US">
            <a:solidFill>
              <a:schemeClr val="bg2">
                <a:lumMod val="10000"/>
              </a:schemeClr>
            </a:solidFill>
          </a:endParaRPr>
        </a:p>
      </dgm:t>
    </dgm:pt>
    <dgm:pt modelId="{1E2D9D13-6BFC-41B2-9EF0-40645E73F2B5}" type="sibTrans" cxnId="{C6D8817F-E38A-471E-A558-4B7EA01A367A}">
      <dgm:prSet/>
      <dgm:spPr/>
      <dgm:t>
        <a:bodyPr/>
        <a:lstStyle/>
        <a:p>
          <a:endParaRPr lang="en-US">
            <a:solidFill>
              <a:schemeClr val="bg2">
                <a:lumMod val="10000"/>
              </a:schemeClr>
            </a:solidFill>
          </a:endParaRPr>
        </a:p>
      </dgm:t>
    </dgm:pt>
    <dgm:pt modelId="{9F41C35B-27AD-4073-9875-40DD073B772E}">
      <dgm:prSet phldrT="[Text]" phldr="0"/>
      <dgm:spPr/>
      <dgm:t>
        <a:bodyPr/>
        <a:lstStyle/>
        <a:p>
          <a:r>
            <a:rPr lang="en-US"/>
            <a:t>Incentive Commitment</a:t>
          </a:r>
          <a:endParaRPr lang="en-US" dirty="0"/>
        </a:p>
      </dgm:t>
    </dgm:pt>
    <dgm:pt modelId="{9D68B028-3E83-4BBB-B67A-C285575F1D28}" type="parTrans" cxnId="{C2B3A9F3-6EAC-42FC-90D2-059E6ADD8A40}">
      <dgm:prSet/>
      <dgm:spPr/>
      <dgm:t>
        <a:bodyPr/>
        <a:lstStyle/>
        <a:p>
          <a:endParaRPr lang="en-US">
            <a:solidFill>
              <a:schemeClr val="bg2">
                <a:lumMod val="10000"/>
              </a:schemeClr>
            </a:solidFill>
          </a:endParaRPr>
        </a:p>
      </dgm:t>
    </dgm:pt>
    <dgm:pt modelId="{CA3E5E31-B9E8-4BB5-9DAA-825E6FE1CD36}" type="sibTrans" cxnId="{C2B3A9F3-6EAC-42FC-90D2-059E6ADD8A40}">
      <dgm:prSet/>
      <dgm:spPr/>
      <dgm:t>
        <a:bodyPr/>
        <a:lstStyle/>
        <a:p>
          <a:endParaRPr lang="en-US">
            <a:solidFill>
              <a:schemeClr val="bg2">
                <a:lumMod val="10000"/>
              </a:schemeClr>
            </a:solidFill>
          </a:endParaRPr>
        </a:p>
      </dgm:t>
    </dgm:pt>
    <dgm:pt modelId="{F1D3DC46-EBC1-4DEA-BD5D-16CA3B2A0501}">
      <dgm:prSet phldrT="[Text]" phldr="0"/>
      <dgm:spPr/>
      <dgm:t>
        <a:bodyPr lIns="0" tIns="0" rIns="0" bIns="0" anchor="t"/>
        <a:lstStyle/>
        <a:p>
          <a:pPr>
            <a:spcAft>
              <a:spcPts val="500"/>
            </a:spcAft>
            <a:buFont typeface="Arial" panose="020B0604020202020204" pitchFamily="34" charset="0"/>
            <a:buChar char="•"/>
          </a:pPr>
          <a:r>
            <a:rPr lang="en-US" dirty="0">
              <a:solidFill>
                <a:schemeClr val="bg2">
                  <a:lumMod val="10000"/>
                </a:schemeClr>
              </a:solidFill>
            </a:rPr>
            <a:t>Notify Eversource of funding award</a:t>
          </a:r>
        </a:p>
      </dgm:t>
    </dgm:pt>
    <dgm:pt modelId="{A457E720-C253-457F-AA98-55827FC0E3EC}" type="parTrans" cxnId="{BBAC8C72-B18D-49F5-A5CB-22AE13B85CF5}">
      <dgm:prSet/>
      <dgm:spPr/>
      <dgm:t>
        <a:bodyPr/>
        <a:lstStyle/>
        <a:p>
          <a:endParaRPr lang="en-US">
            <a:solidFill>
              <a:schemeClr val="bg2">
                <a:lumMod val="10000"/>
              </a:schemeClr>
            </a:solidFill>
          </a:endParaRPr>
        </a:p>
      </dgm:t>
    </dgm:pt>
    <dgm:pt modelId="{F9EA574E-099B-4872-9029-CE5E574C31EC}" type="sibTrans" cxnId="{BBAC8C72-B18D-49F5-A5CB-22AE13B85CF5}">
      <dgm:prSet/>
      <dgm:spPr/>
      <dgm:t>
        <a:bodyPr/>
        <a:lstStyle/>
        <a:p>
          <a:endParaRPr lang="en-US">
            <a:solidFill>
              <a:schemeClr val="bg2">
                <a:lumMod val="10000"/>
              </a:schemeClr>
            </a:solidFill>
          </a:endParaRPr>
        </a:p>
      </dgm:t>
    </dgm:pt>
    <dgm:pt modelId="{E3A93BA1-D781-4F7A-96C2-3D83BC1207A4}">
      <dgm:prSet/>
      <dgm:spPr/>
      <dgm:t>
        <a:bodyPr/>
        <a:lstStyle/>
        <a:p>
          <a:r>
            <a:rPr lang="en-US"/>
            <a:t>Construction</a:t>
          </a:r>
          <a:endParaRPr lang="en-US" dirty="0"/>
        </a:p>
      </dgm:t>
    </dgm:pt>
    <dgm:pt modelId="{0136FD40-5C87-4F9C-B4A5-376D4FC3A85F}" type="parTrans" cxnId="{6A1A9591-5A85-4789-816B-E9E869FBA8A5}">
      <dgm:prSet/>
      <dgm:spPr/>
      <dgm:t>
        <a:bodyPr/>
        <a:lstStyle/>
        <a:p>
          <a:endParaRPr lang="en-US">
            <a:solidFill>
              <a:schemeClr val="bg2">
                <a:lumMod val="10000"/>
              </a:schemeClr>
            </a:solidFill>
          </a:endParaRPr>
        </a:p>
      </dgm:t>
    </dgm:pt>
    <dgm:pt modelId="{EB118C34-5B50-4837-96C0-C958E39A0717}" type="sibTrans" cxnId="{6A1A9591-5A85-4789-816B-E9E869FBA8A5}">
      <dgm:prSet/>
      <dgm:spPr/>
      <dgm:t>
        <a:bodyPr/>
        <a:lstStyle/>
        <a:p>
          <a:endParaRPr lang="en-US">
            <a:solidFill>
              <a:schemeClr val="bg2">
                <a:lumMod val="10000"/>
              </a:schemeClr>
            </a:solidFill>
          </a:endParaRPr>
        </a:p>
      </dgm:t>
    </dgm:pt>
    <dgm:pt modelId="{88B26A56-71FB-4163-8A98-B399296E42A3}">
      <dgm:prSet/>
      <dgm:spPr/>
      <dgm:t>
        <a:bodyPr/>
        <a:lstStyle/>
        <a:p>
          <a:r>
            <a:rPr lang="en-US"/>
            <a:t>Completion</a:t>
          </a:r>
          <a:endParaRPr lang="en-US" dirty="0"/>
        </a:p>
      </dgm:t>
    </dgm:pt>
    <dgm:pt modelId="{FF1E25B2-B219-4CA4-9C1C-8CEBBA723A5F}" type="parTrans" cxnId="{1B91394F-BEAC-4F7F-BD85-B8B7D589ACD8}">
      <dgm:prSet/>
      <dgm:spPr/>
      <dgm:t>
        <a:bodyPr/>
        <a:lstStyle/>
        <a:p>
          <a:endParaRPr lang="en-US">
            <a:solidFill>
              <a:schemeClr val="bg2">
                <a:lumMod val="10000"/>
              </a:schemeClr>
            </a:solidFill>
          </a:endParaRPr>
        </a:p>
      </dgm:t>
    </dgm:pt>
    <dgm:pt modelId="{1F631812-964C-4D1B-BF20-8128FDBF4060}" type="sibTrans" cxnId="{1B91394F-BEAC-4F7F-BD85-B8B7D589ACD8}">
      <dgm:prSet/>
      <dgm:spPr/>
      <dgm:t>
        <a:bodyPr/>
        <a:lstStyle/>
        <a:p>
          <a:endParaRPr lang="en-US">
            <a:solidFill>
              <a:schemeClr val="bg2">
                <a:lumMod val="10000"/>
              </a:schemeClr>
            </a:solidFill>
          </a:endParaRPr>
        </a:p>
      </dgm:t>
    </dgm:pt>
    <dgm:pt modelId="{09784C89-E29A-4E5A-A321-7F5DD88346EA}">
      <dgm:prSet phldrT="[Text]" phldr="0"/>
      <dgm:spPr/>
      <dgm:t>
        <a:bodyPr lIns="0" tIns="0" rIns="0" bIns="0" anchor="t"/>
        <a:lstStyle/>
        <a:p>
          <a:pPr>
            <a:spcAft>
              <a:spcPts val="500"/>
            </a:spcAft>
            <a:buFont typeface="Arial" panose="020B0604020202020204" pitchFamily="34" charset="0"/>
            <a:buChar char="•"/>
          </a:pPr>
          <a:r>
            <a:rPr lang="en-US" dirty="0">
              <a:solidFill>
                <a:schemeClr val="bg2">
                  <a:lumMod val="10000"/>
                </a:schemeClr>
              </a:solidFill>
            </a:rPr>
            <a:t>Project team submits final SOW</a:t>
          </a:r>
        </a:p>
      </dgm:t>
    </dgm:pt>
    <dgm:pt modelId="{95A8EC8B-0CA8-4D35-8AF1-97AC57ACB0A9}" type="parTrans" cxnId="{40671115-4C43-45A8-AA0A-60FDA60FEBA5}">
      <dgm:prSet/>
      <dgm:spPr/>
      <dgm:t>
        <a:bodyPr/>
        <a:lstStyle/>
        <a:p>
          <a:endParaRPr lang="en-US">
            <a:solidFill>
              <a:schemeClr val="bg2">
                <a:lumMod val="10000"/>
              </a:schemeClr>
            </a:solidFill>
          </a:endParaRPr>
        </a:p>
      </dgm:t>
    </dgm:pt>
    <dgm:pt modelId="{7C765E7B-5051-4440-A989-4ACB534180D0}" type="sibTrans" cxnId="{40671115-4C43-45A8-AA0A-60FDA60FEBA5}">
      <dgm:prSet/>
      <dgm:spPr/>
      <dgm:t>
        <a:bodyPr/>
        <a:lstStyle/>
        <a:p>
          <a:endParaRPr lang="en-US">
            <a:solidFill>
              <a:schemeClr val="bg2">
                <a:lumMod val="10000"/>
              </a:schemeClr>
            </a:solidFill>
          </a:endParaRPr>
        </a:p>
      </dgm:t>
    </dgm:pt>
    <dgm:pt modelId="{907F9D4E-E726-48D0-80CF-78ADAE39B3E8}">
      <dgm:prSet phldrT="[Text]" phldr="0"/>
      <dgm:spPr/>
      <dgm:t>
        <a:bodyPr lIns="0" tIns="0" rIns="0" bIns="0" anchor="t"/>
        <a:lstStyle/>
        <a:p>
          <a:pPr>
            <a:spcAft>
              <a:spcPts val="500"/>
            </a:spcAft>
            <a:buFont typeface="Arial" panose="020B0604020202020204" pitchFamily="34" charset="0"/>
            <a:buChar char="•"/>
          </a:pPr>
          <a:r>
            <a:rPr lang="en-US" dirty="0">
              <a:solidFill>
                <a:schemeClr val="bg2">
                  <a:lumMod val="10000"/>
                </a:schemeClr>
              </a:solidFill>
            </a:rPr>
            <a:t>Eversource evaluates SOW and provides </a:t>
          </a:r>
          <a:r>
            <a:rPr lang="en-US" b="1" dirty="0">
              <a:solidFill>
                <a:schemeClr val="accent2">
                  <a:lumMod val="50000"/>
                </a:schemeClr>
              </a:solidFill>
            </a:rPr>
            <a:t>Letter of Agreement</a:t>
          </a:r>
        </a:p>
      </dgm:t>
    </dgm:pt>
    <dgm:pt modelId="{84109632-8E19-4F35-8B29-999ECDABC5AE}" type="parTrans" cxnId="{9EA6293B-7BAF-45DE-A524-6489ABB8F542}">
      <dgm:prSet/>
      <dgm:spPr/>
      <dgm:t>
        <a:bodyPr/>
        <a:lstStyle/>
        <a:p>
          <a:endParaRPr lang="en-US">
            <a:solidFill>
              <a:schemeClr val="bg2">
                <a:lumMod val="10000"/>
              </a:schemeClr>
            </a:solidFill>
          </a:endParaRPr>
        </a:p>
      </dgm:t>
    </dgm:pt>
    <dgm:pt modelId="{8B837B82-5910-4C87-A93A-97CED652ECAC}" type="sibTrans" cxnId="{9EA6293B-7BAF-45DE-A524-6489ABB8F542}">
      <dgm:prSet/>
      <dgm:spPr/>
      <dgm:t>
        <a:bodyPr/>
        <a:lstStyle/>
        <a:p>
          <a:endParaRPr lang="en-US">
            <a:solidFill>
              <a:schemeClr val="bg2">
                <a:lumMod val="10000"/>
              </a:schemeClr>
            </a:solidFill>
          </a:endParaRPr>
        </a:p>
      </dgm:t>
    </dgm:pt>
    <dgm:pt modelId="{C5EA7023-E574-4E7C-8B99-ABDE01D9E085}">
      <dgm:prSet/>
      <dgm:spPr/>
      <dgm:t>
        <a:bodyPr/>
        <a:lstStyle/>
        <a:p>
          <a:pPr>
            <a:buFont typeface="Arial" panose="020B0604020202020204" pitchFamily="34" charset="0"/>
            <a:buChar char="•"/>
          </a:pPr>
          <a:r>
            <a:rPr lang="en-US" dirty="0">
              <a:solidFill>
                <a:schemeClr val="bg2">
                  <a:lumMod val="10000"/>
                </a:schemeClr>
              </a:solidFill>
            </a:rPr>
            <a:t>Contractor(s) install measures</a:t>
          </a:r>
        </a:p>
      </dgm:t>
    </dgm:pt>
    <dgm:pt modelId="{4B5A7782-49E6-4478-8473-92313D6A2701}" type="parTrans" cxnId="{03BCFF16-52E3-4330-A2F4-37526E90EA9F}">
      <dgm:prSet/>
      <dgm:spPr/>
      <dgm:t>
        <a:bodyPr/>
        <a:lstStyle/>
        <a:p>
          <a:endParaRPr lang="en-US">
            <a:solidFill>
              <a:schemeClr val="bg2">
                <a:lumMod val="10000"/>
              </a:schemeClr>
            </a:solidFill>
          </a:endParaRPr>
        </a:p>
      </dgm:t>
    </dgm:pt>
    <dgm:pt modelId="{5B514289-61C2-4D8C-A42A-DA3F22194E9A}" type="sibTrans" cxnId="{03BCFF16-52E3-4330-A2F4-37526E90EA9F}">
      <dgm:prSet/>
      <dgm:spPr/>
      <dgm:t>
        <a:bodyPr/>
        <a:lstStyle/>
        <a:p>
          <a:endParaRPr lang="en-US">
            <a:solidFill>
              <a:schemeClr val="bg2">
                <a:lumMod val="10000"/>
              </a:schemeClr>
            </a:solidFill>
          </a:endParaRPr>
        </a:p>
      </dgm:t>
    </dgm:pt>
    <dgm:pt modelId="{B83A355B-73EA-48D5-92B3-44BF4D321501}">
      <dgm:prSet/>
      <dgm:spPr/>
      <dgm:t>
        <a:bodyPr anchor="t"/>
        <a:lstStyle/>
        <a:p>
          <a:pPr>
            <a:buFont typeface="Arial" panose="020B0604020202020204" pitchFamily="34" charset="0"/>
            <a:buChar char="•"/>
          </a:pPr>
          <a:r>
            <a:rPr lang="en-US" dirty="0">
              <a:solidFill>
                <a:schemeClr val="bg2">
                  <a:lumMod val="10000"/>
                </a:schemeClr>
              </a:solidFill>
            </a:rPr>
            <a:t>Notification of completion</a:t>
          </a:r>
        </a:p>
      </dgm:t>
    </dgm:pt>
    <dgm:pt modelId="{31805FAD-3677-4483-990F-5EF48B7DA763}" type="parTrans" cxnId="{B0380717-DF94-47F0-84F9-3F234F01AD4F}">
      <dgm:prSet/>
      <dgm:spPr/>
      <dgm:t>
        <a:bodyPr/>
        <a:lstStyle/>
        <a:p>
          <a:endParaRPr lang="en-US">
            <a:solidFill>
              <a:schemeClr val="bg2">
                <a:lumMod val="10000"/>
              </a:schemeClr>
            </a:solidFill>
          </a:endParaRPr>
        </a:p>
      </dgm:t>
    </dgm:pt>
    <dgm:pt modelId="{C2D0AF4A-730E-44A7-8750-A5DB34F2318D}" type="sibTrans" cxnId="{B0380717-DF94-47F0-84F9-3F234F01AD4F}">
      <dgm:prSet/>
      <dgm:spPr/>
      <dgm:t>
        <a:bodyPr/>
        <a:lstStyle/>
        <a:p>
          <a:endParaRPr lang="en-US">
            <a:solidFill>
              <a:schemeClr val="bg2">
                <a:lumMod val="10000"/>
              </a:schemeClr>
            </a:solidFill>
          </a:endParaRPr>
        </a:p>
      </dgm:t>
    </dgm:pt>
    <dgm:pt modelId="{15DAA1A2-0E46-4B89-A8C8-1A68D5790B96}">
      <dgm:prSet/>
      <dgm:spPr/>
      <dgm:t>
        <a:bodyPr anchor="t"/>
        <a:lstStyle/>
        <a:p>
          <a:pPr>
            <a:buFont typeface="Arial" panose="020B0604020202020204" pitchFamily="34" charset="0"/>
            <a:buChar char="•"/>
          </a:pPr>
          <a:r>
            <a:rPr lang="en-US" dirty="0">
              <a:solidFill>
                <a:schemeClr val="bg2">
                  <a:lumMod val="10000"/>
                </a:schemeClr>
              </a:solidFill>
            </a:rPr>
            <a:t>Measurement &amp; Verification</a:t>
          </a:r>
        </a:p>
      </dgm:t>
    </dgm:pt>
    <dgm:pt modelId="{BFE5E79A-814A-4A8E-9B32-AB301DD9A589}" type="parTrans" cxnId="{E1E16836-863C-40BC-9784-C184669EE25A}">
      <dgm:prSet/>
      <dgm:spPr/>
      <dgm:t>
        <a:bodyPr/>
        <a:lstStyle/>
        <a:p>
          <a:endParaRPr lang="en-US">
            <a:solidFill>
              <a:schemeClr val="bg2">
                <a:lumMod val="10000"/>
              </a:schemeClr>
            </a:solidFill>
          </a:endParaRPr>
        </a:p>
      </dgm:t>
    </dgm:pt>
    <dgm:pt modelId="{AF39141B-60D9-4EBF-92A2-AA7D01EAD240}" type="sibTrans" cxnId="{E1E16836-863C-40BC-9784-C184669EE25A}">
      <dgm:prSet/>
      <dgm:spPr/>
      <dgm:t>
        <a:bodyPr/>
        <a:lstStyle/>
        <a:p>
          <a:endParaRPr lang="en-US">
            <a:solidFill>
              <a:schemeClr val="bg2">
                <a:lumMod val="10000"/>
              </a:schemeClr>
            </a:solidFill>
          </a:endParaRPr>
        </a:p>
      </dgm:t>
    </dgm:pt>
    <dgm:pt modelId="{569FFC74-90B1-4780-9C4E-25CC2F44D341}">
      <dgm:prSet/>
      <dgm:spPr/>
      <dgm:t>
        <a:bodyPr/>
        <a:lstStyle/>
        <a:p>
          <a:pPr>
            <a:buFont typeface="Arial" panose="020B0604020202020204" pitchFamily="34" charset="0"/>
            <a:buChar char="•"/>
          </a:pPr>
          <a:r>
            <a:rPr lang="en-US" dirty="0">
              <a:solidFill>
                <a:schemeClr val="bg2">
                  <a:lumMod val="10000"/>
                </a:schemeClr>
              </a:solidFill>
            </a:rPr>
            <a:t>Communicate SOW changes</a:t>
          </a:r>
        </a:p>
      </dgm:t>
    </dgm:pt>
    <dgm:pt modelId="{522B103F-85C9-4A80-9652-BE6243633E9A}" type="parTrans" cxnId="{180B5092-0B69-497D-A8B2-A4E58ABA0B66}">
      <dgm:prSet/>
      <dgm:spPr/>
      <dgm:t>
        <a:bodyPr/>
        <a:lstStyle/>
        <a:p>
          <a:endParaRPr lang="en-US">
            <a:solidFill>
              <a:schemeClr val="bg2">
                <a:lumMod val="10000"/>
              </a:schemeClr>
            </a:solidFill>
          </a:endParaRPr>
        </a:p>
      </dgm:t>
    </dgm:pt>
    <dgm:pt modelId="{EA496F4D-E1D1-42F3-BFE6-6F5732591645}" type="sibTrans" cxnId="{180B5092-0B69-497D-A8B2-A4E58ABA0B66}">
      <dgm:prSet/>
      <dgm:spPr/>
      <dgm:t>
        <a:bodyPr/>
        <a:lstStyle/>
        <a:p>
          <a:endParaRPr lang="en-US">
            <a:solidFill>
              <a:schemeClr val="bg2">
                <a:lumMod val="10000"/>
              </a:schemeClr>
            </a:solidFill>
          </a:endParaRPr>
        </a:p>
      </dgm:t>
    </dgm:pt>
    <dgm:pt modelId="{995A5AB2-0F08-4201-8EB9-6F20532005E8}">
      <dgm:prSet phldrT="[Text]" phldr="0"/>
      <dgm:spPr/>
      <dgm:t>
        <a:bodyPr/>
        <a:lstStyle/>
        <a:p>
          <a:pPr>
            <a:buFont typeface="Arial" panose="020B0604020202020204" pitchFamily="34" charset="0"/>
            <a:buChar char="•"/>
          </a:pPr>
          <a:endParaRPr lang="en-US" dirty="0">
            <a:solidFill>
              <a:schemeClr val="bg2">
                <a:lumMod val="10000"/>
              </a:schemeClr>
            </a:solidFill>
          </a:endParaRPr>
        </a:p>
      </dgm:t>
    </dgm:pt>
    <dgm:pt modelId="{D1C7C9E9-9254-461F-982F-E184CFC2B4A1}" type="parTrans" cxnId="{5E40D931-63CF-47A5-9BEE-80EAD5661A93}">
      <dgm:prSet/>
      <dgm:spPr/>
      <dgm:t>
        <a:bodyPr/>
        <a:lstStyle/>
        <a:p>
          <a:endParaRPr lang="en-US">
            <a:solidFill>
              <a:schemeClr val="bg2">
                <a:lumMod val="10000"/>
              </a:schemeClr>
            </a:solidFill>
          </a:endParaRPr>
        </a:p>
      </dgm:t>
    </dgm:pt>
    <dgm:pt modelId="{811EB9C7-FB14-489F-9A3B-46FDCA7EBCA6}" type="sibTrans" cxnId="{5E40D931-63CF-47A5-9BEE-80EAD5661A93}">
      <dgm:prSet/>
      <dgm:spPr/>
      <dgm:t>
        <a:bodyPr/>
        <a:lstStyle/>
        <a:p>
          <a:endParaRPr lang="en-US">
            <a:solidFill>
              <a:schemeClr val="bg2">
                <a:lumMod val="10000"/>
              </a:schemeClr>
            </a:solidFill>
          </a:endParaRPr>
        </a:p>
      </dgm:t>
    </dgm:pt>
    <dgm:pt modelId="{03CF7CC9-43B7-4B5F-ACB9-9151E4A9FF9A}">
      <dgm:prSet phldrT="[Text]" phldr="0"/>
      <dgm:spPr/>
      <dgm:t>
        <a:bodyPr lIns="0" tIns="0" rIns="0" bIns="0" anchor="t"/>
        <a:lstStyle/>
        <a:p>
          <a:pPr>
            <a:spcAft>
              <a:spcPts val="500"/>
            </a:spcAft>
            <a:buFont typeface="Arial" panose="020B0604020202020204" pitchFamily="34" charset="0"/>
            <a:buChar char="•"/>
          </a:pPr>
          <a:endParaRPr lang="en-US">
            <a:solidFill>
              <a:schemeClr val="bg2">
                <a:lumMod val="10000"/>
              </a:schemeClr>
            </a:solidFill>
          </a:endParaRPr>
        </a:p>
      </dgm:t>
    </dgm:pt>
    <dgm:pt modelId="{2093C998-C73C-4DE4-B933-B05DE78A0B48}" type="parTrans" cxnId="{78BC6350-3C17-4572-AFA8-2AFFD9E67980}">
      <dgm:prSet/>
      <dgm:spPr/>
      <dgm:t>
        <a:bodyPr/>
        <a:lstStyle/>
        <a:p>
          <a:endParaRPr lang="en-US">
            <a:solidFill>
              <a:schemeClr val="bg2">
                <a:lumMod val="10000"/>
              </a:schemeClr>
            </a:solidFill>
          </a:endParaRPr>
        </a:p>
      </dgm:t>
    </dgm:pt>
    <dgm:pt modelId="{6A9C7372-A575-4953-8FA5-3DAF5EFF9DD0}" type="sibTrans" cxnId="{78BC6350-3C17-4572-AFA8-2AFFD9E67980}">
      <dgm:prSet/>
      <dgm:spPr/>
      <dgm:t>
        <a:bodyPr/>
        <a:lstStyle/>
        <a:p>
          <a:endParaRPr lang="en-US">
            <a:solidFill>
              <a:schemeClr val="bg2">
                <a:lumMod val="10000"/>
              </a:schemeClr>
            </a:solidFill>
          </a:endParaRPr>
        </a:p>
      </dgm:t>
    </dgm:pt>
    <dgm:pt modelId="{12628374-6DA0-4737-8DBC-CBBD808146FC}">
      <dgm:prSet phldrT="[Text]" phldr="0"/>
      <dgm:spPr/>
      <dgm:t>
        <a:bodyPr lIns="0" tIns="0" rIns="0" bIns="0" anchor="t"/>
        <a:lstStyle/>
        <a:p>
          <a:pPr>
            <a:spcAft>
              <a:spcPts val="500"/>
            </a:spcAft>
            <a:buFont typeface="Arial" panose="020B0604020202020204" pitchFamily="34" charset="0"/>
            <a:buChar char="•"/>
          </a:pPr>
          <a:endParaRPr lang="en-US" dirty="0">
            <a:solidFill>
              <a:schemeClr val="bg2">
                <a:lumMod val="10000"/>
              </a:schemeClr>
            </a:solidFill>
          </a:endParaRPr>
        </a:p>
      </dgm:t>
    </dgm:pt>
    <dgm:pt modelId="{24A1CBC3-C3BE-4B8B-A5F2-0BD9538FF13F}" type="parTrans" cxnId="{41FD9CFB-5EA3-440C-941B-9CBC391819AD}">
      <dgm:prSet/>
      <dgm:spPr/>
      <dgm:t>
        <a:bodyPr/>
        <a:lstStyle/>
        <a:p>
          <a:endParaRPr lang="en-US">
            <a:solidFill>
              <a:schemeClr val="bg2">
                <a:lumMod val="10000"/>
              </a:schemeClr>
            </a:solidFill>
          </a:endParaRPr>
        </a:p>
      </dgm:t>
    </dgm:pt>
    <dgm:pt modelId="{BDDE4E43-1859-41D8-ACD9-B41580439D76}" type="sibTrans" cxnId="{41FD9CFB-5EA3-440C-941B-9CBC391819AD}">
      <dgm:prSet/>
      <dgm:spPr/>
      <dgm:t>
        <a:bodyPr/>
        <a:lstStyle/>
        <a:p>
          <a:endParaRPr lang="en-US">
            <a:solidFill>
              <a:schemeClr val="bg2">
                <a:lumMod val="10000"/>
              </a:schemeClr>
            </a:solidFill>
          </a:endParaRPr>
        </a:p>
      </dgm:t>
    </dgm:pt>
    <dgm:pt modelId="{65B33FDC-F424-471A-8A0F-146FCCEB13BF}">
      <dgm:prSet/>
      <dgm:spPr/>
      <dgm:t>
        <a:bodyPr/>
        <a:lstStyle/>
        <a:p>
          <a:pPr>
            <a:buFont typeface="Arial" panose="020B0604020202020204" pitchFamily="34" charset="0"/>
            <a:buChar char="•"/>
          </a:pPr>
          <a:endParaRPr lang="en-US" dirty="0">
            <a:solidFill>
              <a:schemeClr val="bg2">
                <a:lumMod val="10000"/>
              </a:schemeClr>
            </a:solidFill>
          </a:endParaRPr>
        </a:p>
      </dgm:t>
    </dgm:pt>
    <dgm:pt modelId="{86D0C8FB-9975-46E4-B63C-C9A0CB59E44F}" type="parTrans" cxnId="{0AEAC41D-CFD8-463C-B2F2-ADC8BE7D79E7}">
      <dgm:prSet/>
      <dgm:spPr/>
      <dgm:t>
        <a:bodyPr/>
        <a:lstStyle/>
        <a:p>
          <a:endParaRPr lang="en-US">
            <a:solidFill>
              <a:schemeClr val="bg2">
                <a:lumMod val="10000"/>
              </a:schemeClr>
            </a:solidFill>
          </a:endParaRPr>
        </a:p>
      </dgm:t>
    </dgm:pt>
    <dgm:pt modelId="{72A3FD02-FB61-49C8-A753-09EFF5770513}" type="sibTrans" cxnId="{0AEAC41D-CFD8-463C-B2F2-ADC8BE7D79E7}">
      <dgm:prSet/>
      <dgm:spPr/>
      <dgm:t>
        <a:bodyPr/>
        <a:lstStyle/>
        <a:p>
          <a:endParaRPr lang="en-US">
            <a:solidFill>
              <a:schemeClr val="bg2">
                <a:lumMod val="10000"/>
              </a:schemeClr>
            </a:solidFill>
          </a:endParaRPr>
        </a:p>
      </dgm:t>
    </dgm:pt>
    <dgm:pt modelId="{506B4D66-1896-4834-909F-798EAD82E387}">
      <dgm:prSet/>
      <dgm:spPr/>
      <dgm:t>
        <a:bodyPr anchor="t"/>
        <a:lstStyle/>
        <a:p>
          <a:pPr>
            <a:buFont typeface="Arial" panose="020B0604020202020204" pitchFamily="34" charset="0"/>
            <a:buChar char="•"/>
          </a:pPr>
          <a:endParaRPr lang="en-US">
            <a:solidFill>
              <a:schemeClr val="bg2">
                <a:lumMod val="10000"/>
              </a:schemeClr>
            </a:solidFill>
          </a:endParaRPr>
        </a:p>
      </dgm:t>
    </dgm:pt>
    <dgm:pt modelId="{EDE7AA87-3FF2-444C-80E4-BF16C9FEF8FB}" type="parTrans" cxnId="{3A9AF001-8E56-49EE-916F-7D0870450140}">
      <dgm:prSet/>
      <dgm:spPr/>
      <dgm:t>
        <a:bodyPr/>
        <a:lstStyle/>
        <a:p>
          <a:endParaRPr lang="en-US">
            <a:solidFill>
              <a:schemeClr val="bg2">
                <a:lumMod val="10000"/>
              </a:schemeClr>
            </a:solidFill>
          </a:endParaRPr>
        </a:p>
      </dgm:t>
    </dgm:pt>
    <dgm:pt modelId="{AAE7B183-E0F0-44B0-9DC6-2B5009D98ADF}" type="sibTrans" cxnId="{3A9AF001-8E56-49EE-916F-7D0870450140}">
      <dgm:prSet/>
      <dgm:spPr/>
      <dgm:t>
        <a:bodyPr/>
        <a:lstStyle/>
        <a:p>
          <a:endParaRPr lang="en-US">
            <a:solidFill>
              <a:schemeClr val="bg2">
                <a:lumMod val="10000"/>
              </a:schemeClr>
            </a:solidFill>
          </a:endParaRPr>
        </a:p>
      </dgm:t>
    </dgm:pt>
    <dgm:pt modelId="{C9F935F3-1325-4225-AA56-27D36EC84A85}">
      <dgm:prSet/>
      <dgm:spPr/>
      <dgm:t>
        <a:bodyPr anchor="t"/>
        <a:lstStyle/>
        <a:p>
          <a:pPr>
            <a:buFont typeface="Arial" panose="020B0604020202020204" pitchFamily="34" charset="0"/>
            <a:buChar char="•"/>
          </a:pPr>
          <a:endParaRPr lang="en-US">
            <a:solidFill>
              <a:schemeClr val="bg2">
                <a:lumMod val="10000"/>
              </a:schemeClr>
            </a:solidFill>
          </a:endParaRPr>
        </a:p>
      </dgm:t>
    </dgm:pt>
    <dgm:pt modelId="{A3B2399A-C140-4185-81E5-B2666FD51D62}" type="parTrans" cxnId="{A375EF17-D232-4D3C-A997-C1D849B4B2A7}">
      <dgm:prSet/>
      <dgm:spPr/>
      <dgm:t>
        <a:bodyPr/>
        <a:lstStyle/>
        <a:p>
          <a:endParaRPr lang="en-US">
            <a:solidFill>
              <a:schemeClr val="bg2">
                <a:lumMod val="10000"/>
              </a:schemeClr>
            </a:solidFill>
          </a:endParaRPr>
        </a:p>
      </dgm:t>
    </dgm:pt>
    <dgm:pt modelId="{ECB5C225-8211-4E09-B7F7-FFE0462F861F}" type="sibTrans" cxnId="{A375EF17-D232-4D3C-A997-C1D849B4B2A7}">
      <dgm:prSet/>
      <dgm:spPr/>
      <dgm:t>
        <a:bodyPr/>
        <a:lstStyle/>
        <a:p>
          <a:endParaRPr lang="en-US">
            <a:solidFill>
              <a:schemeClr val="bg2">
                <a:lumMod val="10000"/>
              </a:schemeClr>
            </a:solidFill>
          </a:endParaRPr>
        </a:p>
      </dgm:t>
    </dgm:pt>
    <dgm:pt modelId="{C7D2F64F-B7C1-4215-9B92-8876CA1A4794}">
      <dgm:prSet/>
      <dgm:spPr/>
      <dgm:t>
        <a:bodyPr anchor="t"/>
        <a:lstStyle/>
        <a:p>
          <a:pPr>
            <a:buFont typeface="Arial" panose="020B0604020202020204" pitchFamily="34" charset="0"/>
            <a:buChar char="•"/>
          </a:pPr>
          <a:r>
            <a:rPr lang="en-US" dirty="0">
              <a:solidFill>
                <a:schemeClr val="bg2">
                  <a:lumMod val="10000"/>
                </a:schemeClr>
              </a:solidFill>
            </a:rPr>
            <a:t>Incentive payment</a:t>
          </a:r>
        </a:p>
      </dgm:t>
    </dgm:pt>
    <dgm:pt modelId="{44DE99D5-335B-4DE4-BC4D-3132BF059AD0}" type="parTrans" cxnId="{82C16733-1FE9-41E0-B1C2-352964765B5A}">
      <dgm:prSet/>
      <dgm:spPr/>
      <dgm:t>
        <a:bodyPr/>
        <a:lstStyle/>
        <a:p>
          <a:endParaRPr lang="en-US">
            <a:solidFill>
              <a:schemeClr val="bg2">
                <a:lumMod val="10000"/>
              </a:schemeClr>
            </a:solidFill>
          </a:endParaRPr>
        </a:p>
      </dgm:t>
    </dgm:pt>
    <dgm:pt modelId="{ACED4A89-9899-4DAD-83A4-07155D14BE36}" type="sibTrans" cxnId="{82C16733-1FE9-41E0-B1C2-352964765B5A}">
      <dgm:prSet/>
      <dgm:spPr/>
      <dgm:t>
        <a:bodyPr/>
        <a:lstStyle/>
        <a:p>
          <a:endParaRPr lang="en-US">
            <a:solidFill>
              <a:schemeClr val="bg2">
                <a:lumMod val="10000"/>
              </a:schemeClr>
            </a:solidFill>
          </a:endParaRPr>
        </a:p>
      </dgm:t>
    </dgm:pt>
    <dgm:pt modelId="{53A5182D-0445-4F4D-BF9C-53AD8676C43D}">
      <dgm:prSet phldrT="[Text]" phldr="0"/>
      <dgm:spPr/>
      <dgm:t>
        <a:bodyPr/>
        <a:lstStyle/>
        <a:p>
          <a:pPr>
            <a:buFont typeface="Arial" panose="020B0604020202020204" pitchFamily="34" charset="0"/>
            <a:buChar char="•"/>
          </a:pPr>
          <a:r>
            <a:rPr lang="en-US" b="1" dirty="0">
              <a:solidFill>
                <a:schemeClr val="accent2">
                  <a:lumMod val="50000"/>
                </a:schemeClr>
              </a:solidFill>
            </a:rPr>
            <a:t>Scope of work </a:t>
          </a:r>
          <a:r>
            <a:rPr lang="en-US" dirty="0">
              <a:solidFill>
                <a:schemeClr val="bg2">
                  <a:lumMod val="10000"/>
                </a:schemeClr>
              </a:solidFill>
            </a:rPr>
            <a:t>(SOW) submission to Eversource</a:t>
          </a:r>
        </a:p>
      </dgm:t>
    </dgm:pt>
    <dgm:pt modelId="{71522815-FCA7-4ADE-8869-D4D22440AF3E}" type="parTrans" cxnId="{D9AA7720-EFCE-4465-B089-2ACAECFF6A2C}">
      <dgm:prSet/>
      <dgm:spPr/>
      <dgm:t>
        <a:bodyPr/>
        <a:lstStyle/>
        <a:p>
          <a:endParaRPr lang="en-US">
            <a:solidFill>
              <a:schemeClr val="bg2">
                <a:lumMod val="10000"/>
              </a:schemeClr>
            </a:solidFill>
          </a:endParaRPr>
        </a:p>
      </dgm:t>
    </dgm:pt>
    <dgm:pt modelId="{181486C3-42E0-4460-AA60-D02930572284}" type="sibTrans" cxnId="{D9AA7720-EFCE-4465-B089-2ACAECFF6A2C}">
      <dgm:prSet/>
      <dgm:spPr/>
      <dgm:t>
        <a:bodyPr/>
        <a:lstStyle/>
        <a:p>
          <a:endParaRPr lang="en-US">
            <a:solidFill>
              <a:schemeClr val="bg2">
                <a:lumMod val="10000"/>
              </a:schemeClr>
            </a:solidFill>
          </a:endParaRPr>
        </a:p>
      </dgm:t>
    </dgm:pt>
    <dgm:pt modelId="{9AB824F6-A7CB-4F3E-8BED-D6DB1441BE1E}">
      <dgm:prSet/>
      <dgm:spPr/>
      <dgm:t>
        <a:bodyPr anchor="t"/>
        <a:lstStyle/>
        <a:p>
          <a:pPr>
            <a:buFontTx/>
            <a:buNone/>
          </a:pPr>
          <a:endParaRPr lang="en-US">
            <a:solidFill>
              <a:schemeClr val="bg2">
                <a:lumMod val="10000"/>
              </a:schemeClr>
            </a:solidFill>
          </a:endParaRPr>
        </a:p>
      </dgm:t>
    </dgm:pt>
    <dgm:pt modelId="{41E9C200-D535-47BB-9BCA-DE10FB376527}" type="parTrans" cxnId="{A808C653-60A2-401D-9003-2D0D8777078E}">
      <dgm:prSet/>
      <dgm:spPr/>
      <dgm:t>
        <a:bodyPr/>
        <a:lstStyle/>
        <a:p>
          <a:endParaRPr lang="en-US">
            <a:solidFill>
              <a:schemeClr val="bg2">
                <a:lumMod val="10000"/>
              </a:schemeClr>
            </a:solidFill>
          </a:endParaRPr>
        </a:p>
      </dgm:t>
    </dgm:pt>
    <dgm:pt modelId="{864C1497-7131-404C-BD79-9B8FBB90DB3B}" type="sibTrans" cxnId="{A808C653-60A2-401D-9003-2D0D8777078E}">
      <dgm:prSet/>
      <dgm:spPr/>
      <dgm:t>
        <a:bodyPr/>
        <a:lstStyle/>
        <a:p>
          <a:endParaRPr lang="en-US">
            <a:solidFill>
              <a:schemeClr val="bg2">
                <a:lumMod val="10000"/>
              </a:schemeClr>
            </a:solidFill>
          </a:endParaRPr>
        </a:p>
      </dgm:t>
    </dgm:pt>
    <dgm:pt modelId="{E16E1B3E-9710-49FA-BDB2-2C3B5694AF67}">
      <dgm:prSet phldrT="[Text]" phldr="0"/>
      <dgm:spPr/>
      <dgm:t>
        <a:bodyPr/>
        <a:lstStyle/>
        <a:p>
          <a:pPr>
            <a:buFont typeface="Arial" panose="020B0604020202020204" pitchFamily="34" charset="0"/>
            <a:buChar char="•"/>
          </a:pPr>
          <a:endParaRPr lang="en-US" dirty="0">
            <a:solidFill>
              <a:schemeClr val="bg2">
                <a:lumMod val="10000"/>
              </a:schemeClr>
            </a:solidFill>
          </a:endParaRPr>
        </a:p>
      </dgm:t>
    </dgm:pt>
    <dgm:pt modelId="{C6A7FCF7-B149-4D23-8371-F14E69DDD2F9}" type="parTrans" cxnId="{8057E87E-7807-4034-B3CD-7A8BC4979995}">
      <dgm:prSet/>
      <dgm:spPr/>
      <dgm:t>
        <a:bodyPr/>
        <a:lstStyle/>
        <a:p>
          <a:endParaRPr lang="en-US">
            <a:solidFill>
              <a:schemeClr val="bg2">
                <a:lumMod val="10000"/>
              </a:schemeClr>
            </a:solidFill>
          </a:endParaRPr>
        </a:p>
      </dgm:t>
    </dgm:pt>
    <dgm:pt modelId="{3AD87766-60B4-4A72-94FE-0E6C64E80E28}" type="sibTrans" cxnId="{8057E87E-7807-4034-B3CD-7A8BC4979995}">
      <dgm:prSet/>
      <dgm:spPr/>
      <dgm:t>
        <a:bodyPr/>
        <a:lstStyle/>
        <a:p>
          <a:endParaRPr lang="en-US">
            <a:solidFill>
              <a:schemeClr val="bg2">
                <a:lumMod val="10000"/>
              </a:schemeClr>
            </a:solidFill>
          </a:endParaRPr>
        </a:p>
      </dgm:t>
    </dgm:pt>
    <dgm:pt modelId="{F1DC0F25-DF5B-4E7C-B2FD-CEA79C6DBA3C}">
      <dgm:prSet phldrT="[Text]" phldr="0"/>
      <dgm:spPr/>
      <dgm:t>
        <a:bodyPr/>
        <a:lstStyle/>
        <a:p>
          <a:pPr>
            <a:buFont typeface="Arial" panose="020B0604020202020204" pitchFamily="34" charset="0"/>
            <a:buChar char="•"/>
          </a:pPr>
          <a:endParaRPr lang="en-US" dirty="0">
            <a:solidFill>
              <a:schemeClr val="bg2">
                <a:lumMod val="10000"/>
              </a:schemeClr>
            </a:solidFill>
          </a:endParaRPr>
        </a:p>
      </dgm:t>
    </dgm:pt>
    <dgm:pt modelId="{4BC20A1F-CFBA-42AD-9BDC-08254E73AE6B}" type="parTrans" cxnId="{C2552863-8878-4571-B7BF-5411CF0EA2E6}">
      <dgm:prSet/>
      <dgm:spPr/>
      <dgm:t>
        <a:bodyPr/>
        <a:lstStyle/>
        <a:p>
          <a:endParaRPr lang="en-US">
            <a:solidFill>
              <a:schemeClr val="bg2">
                <a:lumMod val="10000"/>
              </a:schemeClr>
            </a:solidFill>
          </a:endParaRPr>
        </a:p>
      </dgm:t>
    </dgm:pt>
    <dgm:pt modelId="{B14DB80A-F5B2-48FA-81AC-60AE4E4CA4B1}" type="sibTrans" cxnId="{C2552863-8878-4571-B7BF-5411CF0EA2E6}">
      <dgm:prSet/>
      <dgm:spPr/>
      <dgm:t>
        <a:bodyPr/>
        <a:lstStyle/>
        <a:p>
          <a:endParaRPr lang="en-US">
            <a:solidFill>
              <a:schemeClr val="bg2">
                <a:lumMod val="10000"/>
              </a:schemeClr>
            </a:solidFill>
          </a:endParaRPr>
        </a:p>
      </dgm:t>
    </dgm:pt>
    <dgm:pt modelId="{1FBAFE34-446D-48C7-9C59-808BA361B286}">
      <dgm:prSet phldrT="[Text]" phldr="0"/>
      <dgm:spPr/>
      <dgm:t>
        <a:bodyPr/>
        <a:lstStyle/>
        <a:p>
          <a:pPr>
            <a:buFont typeface="Arial" panose="020B0604020202020204" pitchFamily="34" charset="0"/>
            <a:buChar char="•"/>
          </a:pPr>
          <a:r>
            <a:rPr lang="en-US" dirty="0">
              <a:solidFill>
                <a:schemeClr val="bg2">
                  <a:lumMod val="10000"/>
                </a:schemeClr>
              </a:solidFill>
            </a:rPr>
            <a:t>Project team introduction</a:t>
          </a:r>
        </a:p>
      </dgm:t>
    </dgm:pt>
    <dgm:pt modelId="{2A509014-8460-4841-A84F-777D9F346DBF}" type="parTrans" cxnId="{61880F13-C179-4572-A8B2-C4A3D5DA3BBC}">
      <dgm:prSet/>
      <dgm:spPr/>
      <dgm:t>
        <a:bodyPr/>
        <a:lstStyle/>
        <a:p>
          <a:endParaRPr lang="en-US">
            <a:solidFill>
              <a:schemeClr val="bg2">
                <a:lumMod val="10000"/>
              </a:schemeClr>
            </a:solidFill>
          </a:endParaRPr>
        </a:p>
      </dgm:t>
    </dgm:pt>
    <dgm:pt modelId="{64FB12B6-C36C-496A-84ED-BE4B93CE96CF}" type="sibTrans" cxnId="{61880F13-C179-4572-A8B2-C4A3D5DA3BBC}">
      <dgm:prSet/>
      <dgm:spPr/>
      <dgm:t>
        <a:bodyPr/>
        <a:lstStyle/>
        <a:p>
          <a:endParaRPr lang="en-US">
            <a:solidFill>
              <a:schemeClr val="bg2">
                <a:lumMod val="10000"/>
              </a:schemeClr>
            </a:solidFill>
          </a:endParaRPr>
        </a:p>
      </dgm:t>
    </dgm:pt>
    <dgm:pt modelId="{DE5A8DDF-E126-4262-979A-E1A5F827DCE6}" type="pres">
      <dgm:prSet presAssocID="{E358EB3C-C688-4E0F-8F9C-AC2F1137A003}" presName="Name0" presStyleCnt="0">
        <dgm:presLayoutVars>
          <dgm:dir/>
          <dgm:animLvl val="lvl"/>
          <dgm:resizeHandles val="exact"/>
        </dgm:presLayoutVars>
      </dgm:prSet>
      <dgm:spPr/>
    </dgm:pt>
    <dgm:pt modelId="{344DA7E7-48CB-4771-ABE2-426640AA0A8A}" type="pres">
      <dgm:prSet presAssocID="{DE5928B4-2559-4E00-A6BC-8427F8AC4400}" presName="composite" presStyleCnt="0"/>
      <dgm:spPr/>
    </dgm:pt>
    <dgm:pt modelId="{99F40A5A-334A-4734-AD24-CB1C5A291F93}" type="pres">
      <dgm:prSet presAssocID="{DE5928B4-2559-4E00-A6BC-8427F8AC4400}" presName="parTx" presStyleLbl="node1" presStyleIdx="0" presStyleCnt="5">
        <dgm:presLayoutVars>
          <dgm:chMax val="0"/>
          <dgm:chPref val="0"/>
          <dgm:bulletEnabled val="1"/>
        </dgm:presLayoutVars>
      </dgm:prSet>
      <dgm:spPr/>
    </dgm:pt>
    <dgm:pt modelId="{B8D4D2DC-E98A-4137-AD3A-6D184E64A4FF}" type="pres">
      <dgm:prSet presAssocID="{DE5928B4-2559-4E00-A6BC-8427F8AC4400}" presName="desTx" presStyleLbl="revTx" presStyleIdx="0" presStyleCnt="5">
        <dgm:presLayoutVars>
          <dgm:bulletEnabled val="1"/>
        </dgm:presLayoutVars>
      </dgm:prSet>
      <dgm:spPr/>
    </dgm:pt>
    <dgm:pt modelId="{3799DDD6-6D57-4879-929D-360747FBF505}" type="pres">
      <dgm:prSet presAssocID="{E2C94EC4-DC4B-47F1-9AF0-349DAC0B5592}" presName="space" presStyleCnt="0"/>
      <dgm:spPr/>
    </dgm:pt>
    <dgm:pt modelId="{9DAF1C40-E94B-45D1-9EA4-9EC04D7AE82A}" type="pres">
      <dgm:prSet presAssocID="{C58430FE-FAC5-466E-A290-2145D4BEC37C}" presName="composite" presStyleCnt="0"/>
      <dgm:spPr/>
    </dgm:pt>
    <dgm:pt modelId="{EEB5EC05-4E94-4D7C-9474-41D21B913FB3}" type="pres">
      <dgm:prSet presAssocID="{C58430FE-FAC5-466E-A290-2145D4BEC37C}" presName="parTx" presStyleLbl="node1" presStyleIdx="1" presStyleCnt="5">
        <dgm:presLayoutVars>
          <dgm:chMax val="0"/>
          <dgm:chPref val="0"/>
          <dgm:bulletEnabled val="1"/>
        </dgm:presLayoutVars>
      </dgm:prSet>
      <dgm:spPr/>
    </dgm:pt>
    <dgm:pt modelId="{8B108D22-4113-4905-B219-38E1E435A475}" type="pres">
      <dgm:prSet presAssocID="{C58430FE-FAC5-466E-A290-2145D4BEC37C}" presName="desTx" presStyleLbl="revTx" presStyleIdx="1" presStyleCnt="5">
        <dgm:presLayoutVars>
          <dgm:bulletEnabled val="1"/>
        </dgm:presLayoutVars>
      </dgm:prSet>
      <dgm:spPr/>
    </dgm:pt>
    <dgm:pt modelId="{3472DF4B-D37B-49E1-88C2-CBADD17D6F13}" type="pres">
      <dgm:prSet presAssocID="{3941718F-8E03-4D1C-B6ED-1F69370343C0}" presName="space" presStyleCnt="0"/>
      <dgm:spPr/>
    </dgm:pt>
    <dgm:pt modelId="{535CED7A-2C62-4D9E-83D2-80BE43B0DF9A}" type="pres">
      <dgm:prSet presAssocID="{9F41C35B-27AD-4073-9875-40DD073B772E}" presName="composite" presStyleCnt="0"/>
      <dgm:spPr/>
    </dgm:pt>
    <dgm:pt modelId="{013B1FFA-ABEC-40E2-8883-116268DE9C64}" type="pres">
      <dgm:prSet presAssocID="{9F41C35B-27AD-4073-9875-40DD073B772E}" presName="parTx" presStyleLbl="node1" presStyleIdx="2" presStyleCnt="5">
        <dgm:presLayoutVars>
          <dgm:chMax val="0"/>
          <dgm:chPref val="0"/>
          <dgm:bulletEnabled val="1"/>
        </dgm:presLayoutVars>
      </dgm:prSet>
      <dgm:spPr/>
    </dgm:pt>
    <dgm:pt modelId="{E2CF347E-BE61-4D59-BB85-982BB970C2C4}" type="pres">
      <dgm:prSet presAssocID="{9F41C35B-27AD-4073-9875-40DD073B772E}" presName="desTx" presStyleLbl="revTx" presStyleIdx="2" presStyleCnt="5">
        <dgm:presLayoutVars>
          <dgm:bulletEnabled val="1"/>
        </dgm:presLayoutVars>
      </dgm:prSet>
      <dgm:spPr/>
    </dgm:pt>
    <dgm:pt modelId="{46D2C92C-FE85-4C5B-BCE0-F1218C8010F5}" type="pres">
      <dgm:prSet presAssocID="{CA3E5E31-B9E8-4BB5-9DAA-825E6FE1CD36}" presName="space" presStyleCnt="0"/>
      <dgm:spPr/>
    </dgm:pt>
    <dgm:pt modelId="{99828360-DA16-4566-ABBB-9E24DDB120D5}" type="pres">
      <dgm:prSet presAssocID="{E3A93BA1-D781-4F7A-96C2-3D83BC1207A4}" presName="composite" presStyleCnt="0"/>
      <dgm:spPr/>
    </dgm:pt>
    <dgm:pt modelId="{5A10FFEE-88D9-423E-96A3-306E8C34B213}" type="pres">
      <dgm:prSet presAssocID="{E3A93BA1-D781-4F7A-96C2-3D83BC1207A4}" presName="parTx" presStyleLbl="node1" presStyleIdx="3" presStyleCnt="5">
        <dgm:presLayoutVars>
          <dgm:chMax val="0"/>
          <dgm:chPref val="0"/>
          <dgm:bulletEnabled val="1"/>
        </dgm:presLayoutVars>
      </dgm:prSet>
      <dgm:spPr/>
    </dgm:pt>
    <dgm:pt modelId="{C3E28DE7-09EC-4507-90DB-7DD146C123E1}" type="pres">
      <dgm:prSet presAssocID="{E3A93BA1-D781-4F7A-96C2-3D83BC1207A4}" presName="desTx" presStyleLbl="revTx" presStyleIdx="3" presStyleCnt="5">
        <dgm:presLayoutVars>
          <dgm:bulletEnabled val="1"/>
        </dgm:presLayoutVars>
      </dgm:prSet>
      <dgm:spPr/>
    </dgm:pt>
    <dgm:pt modelId="{F43EA272-F9E9-4D44-8FA9-15B17EDBCCD3}" type="pres">
      <dgm:prSet presAssocID="{EB118C34-5B50-4837-96C0-C958E39A0717}" presName="space" presStyleCnt="0"/>
      <dgm:spPr/>
    </dgm:pt>
    <dgm:pt modelId="{AAF07D61-1AAE-4FFE-8CE6-AC2E4DD55D12}" type="pres">
      <dgm:prSet presAssocID="{88B26A56-71FB-4163-8A98-B399296E42A3}" presName="composite" presStyleCnt="0"/>
      <dgm:spPr/>
    </dgm:pt>
    <dgm:pt modelId="{14DD2FEE-D929-48E8-B4BE-D060FB2DECBA}" type="pres">
      <dgm:prSet presAssocID="{88B26A56-71FB-4163-8A98-B399296E42A3}" presName="parTx" presStyleLbl="node1" presStyleIdx="4" presStyleCnt="5">
        <dgm:presLayoutVars>
          <dgm:chMax val="0"/>
          <dgm:chPref val="0"/>
          <dgm:bulletEnabled val="1"/>
        </dgm:presLayoutVars>
      </dgm:prSet>
      <dgm:spPr/>
    </dgm:pt>
    <dgm:pt modelId="{63E0166F-A99B-4788-BB21-474E02BAE959}" type="pres">
      <dgm:prSet presAssocID="{88B26A56-71FB-4163-8A98-B399296E42A3}" presName="desTx" presStyleLbl="revTx" presStyleIdx="4" presStyleCnt="5">
        <dgm:presLayoutVars>
          <dgm:bulletEnabled val="1"/>
        </dgm:presLayoutVars>
      </dgm:prSet>
      <dgm:spPr/>
    </dgm:pt>
  </dgm:ptLst>
  <dgm:cxnLst>
    <dgm:cxn modelId="{E580D800-A54C-4892-9B37-01EB2F5EB282}" type="presOf" srcId="{88B26A56-71FB-4163-8A98-B399296E42A3}" destId="{14DD2FEE-D929-48E8-B4BE-D060FB2DECBA}" srcOrd="0" destOrd="0" presId="urn:microsoft.com/office/officeart/2005/8/layout/chevron1"/>
    <dgm:cxn modelId="{3A9AF001-8E56-49EE-916F-7D0870450140}" srcId="{88B26A56-71FB-4163-8A98-B399296E42A3}" destId="{506B4D66-1896-4834-909F-798EAD82E387}" srcOrd="1" destOrd="0" parTransId="{EDE7AA87-3FF2-444C-80E4-BF16C9FEF8FB}" sibTransId="{AAE7B183-E0F0-44B0-9DC6-2B5009D98ADF}"/>
    <dgm:cxn modelId="{895A0E0E-E741-4438-A0F7-437291C2E1B2}" srcId="{E358EB3C-C688-4E0F-8F9C-AC2F1137A003}" destId="{DE5928B4-2559-4E00-A6BC-8427F8AC4400}" srcOrd="0" destOrd="0" parTransId="{B0C5DF60-FC69-42C4-8895-EAF2FE6FE1C2}" sibTransId="{E2C94EC4-DC4B-47F1-9AF0-349DAC0B5592}"/>
    <dgm:cxn modelId="{61880F13-C179-4572-A8B2-C4A3D5DA3BBC}" srcId="{DE5928B4-2559-4E00-A6BC-8427F8AC4400}" destId="{1FBAFE34-446D-48C7-9C59-808BA361B286}" srcOrd="2" destOrd="0" parTransId="{2A509014-8460-4841-A84F-777D9F346DBF}" sibTransId="{64FB12B6-C36C-496A-84ED-BE4B93CE96CF}"/>
    <dgm:cxn modelId="{BE74B914-987F-4D96-ACE4-B710DD325B1E}" type="presOf" srcId="{03CF7CC9-43B7-4B5F-ACB9-9151E4A9FF9A}" destId="{E2CF347E-BE61-4D59-BB85-982BB970C2C4}" srcOrd="0" destOrd="1" presId="urn:microsoft.com/office/officeart/2005/8/layout/chevron1"/>
    <dgm:cxn modelId="{40671115-4C43-45A8-AA0A-60FDA60FEBA5}" srcId="{9F41C35B-27AD-4073-9875-40DD073B772E}" destId="{09784C89-E29A-4E5A-A321-7F5DD88346EA}" srcOrd="2" destOrd="0" parTransId="{95A8EC8B-0CA8-4D35-8AF1-97AC57ACB0A9}" sibTransId="{7C765E7B-5051-4440-A989-4ACB534180D0}"/>
    <dgm:cxn modelId="{03BCFF16-52E3-4330-A2F4-37526E90EA9F}" srcId="{E3A93BA1-D781-4F7A-96C2-3D83BC1207A4}" destId="{C5EA7023-E574-4E7C-8B99-ABDE01D9E085}" srcOrd="0" destOrd="0" parTransId="{4B5A7782-49E6-4478-8473-92313D6A2701}" sibTransId="{5B514289-61C2-4D8C-A42A-DA3F22194E9A}"/>
    <dgm:cxn modelId="{B0380717-DF94-47F0-84F9-3F234F01AD4F}" srcId="{88B26A56-71FB-4163-8A98-B399296E42A3}" destId="{B83A355B-73EA-48D5-92B3-44BF4D321501}" srcOrd="0" destOrd="0" parTransId="{31805FAD-3677-4483-990F-5EF48B7DA763}" sibTransId="{C2D0AF4A-730E-44A7-8750-A5DB34F2318D}"/>
    <dgm:cxn modelId="{A375EF17-D232-4D3C-A997-C1D849B4B2A7}" srcId="{88B26A56-71FB-4163-8A98-B399296E42A3}" destId="{C9F935F3-1325-4225-AA56-27D36EC84A85}" srcOrd="3" destOrd="0" parTransId="{A3B2399A-C140-4185-81E5-B2666FD51D62}" sibTransId="{ECB5C225-8211-4E09-B7F7-FFE0462F861F}"/>
    <dgm:cxn modelId="{0AEAC41D-CFD8-463C-B2F2-ADC8BE7D79E7}" srcId="{E3A93BA1-D781-4F7A-96C2-3D83BC1207A4}" destId="{65B33FDC-F424-471A-8A0F-146FCCEB13BF}" srcOrd="1" destOrd="0" parTransId="{86D0C8FB-9975-46E4-B63C-C9A0CB59E44F}" sibTransId="{72A3FD02-FB61-49C8-A753-09EFF5770513}"/>
    <dgm:cxn modelId="{D9AA7720-EFCE-4465-B089-2ACAECFF6A2C}" srcId="{DE5928B4-2559-4E00-A6BC-8427F8AC4400}" destId="{53A5182D-0445-4F4D-BF9C-53AD8676C43D}" srcOrd="4" destOrd="0" parTransId="{71522815-FCA7-4ADE-8869-D4D22440AF3E}" sibTransId="{181486C3-42E0-4460-AA60-D02930572284}"/>
    <dgm:cxn modelId="{3D76EF21-5DE4-4FB8-A590-297D43FD5D55}" type="presOf" srcId="{1FBAFE34-446D-48C7-9C59-808BA361B286}" destId="{B8D4D2DC-E98A-4137-AD3A-6D184E64A4FF}" srcOrd="0" destOrd="2" presId="urn:microsoft.com/office/officeart/2005/8/layout/chevron1"/>
    <dgm:cxn modelId="{B1C6D723-8EAB-44B5-9BC2-8BCBCB0FC950}" type="presOf" srcId="{ACF2A21A-141D-40D0-A312-ED68731B04E8}" destId="{8B108D22-4113-4905-B219-38E1E435A475}" srcOrd="0" destOrd="2" presId="urn:microsoft.com/office/officeart/2005/8/layout/chevron1"/>
    <dgm:cxn modelId="{2BC6952D-99CD-4BC9-9FC7-71137D1B48DA}" type="presOf" srcId="{9AB824F6-A7CB-4F3E-8BED-D6DB1441BE1E}" destId="{63E0166F-A99B-4788-BB21-474E02BAE959}" srcOrd="0" destOrd="5" presId="urn:microsoft.com/office/officeart/2005/8/layout/chevron1"/>
    <dgm:cxn modelId="{5E40D931-63CF-47A5-9BEE-80EAD5661A93}" srcId="{C58430FE-FAC5-466E-A290-2145D4BEC37C}" destId="{995A5AB2-0F08-4201-8EB9-6F20532005E8}" srcOrd="1" destOrd="0" parTransId="{D1C7C9E9-9254-461F-982F-E184CFC2B4A1}" sibTransId="{811EB9C7-FB14-489F-9A3B-46FDCA7EBCA6}"/>
    <dgm:cxn modelId="{82C16733-1FE9-41E0-B1C2-352964765B5A}" srcId="{88B26A56-71FB-4163-8A98-B399296E42A3}" destId="{C7D2F64F-B7C1-4215-9B92-8876CA1A4794}" srcOrd="4" destOrd="0" parTransId="{44DE99D5-335B-4DE4-BC4D-3132BF059AD0}" sibTransId="{ACED4A89-9899-4DAD-83A4-07155D14BE36}"/>
    <dgm:cxn modelId="{E1E16836-863C-40BC-9784-C184669EE25A}" srcId="{88B26A56-71FB-4163-8A98-B399296E42A3}" destId="{15DAA1A2-0E46-4B89-A8C8-1A68D5790B96}" srcOrd="2" destOrd="0" parTransId="{BFE5E79A-814A-4A8E-9B32-AB301DD9A589}" sibTransId="{AF39141B-60D9-4EBF-92A2-AA7D01EAD240}"/>
    <dgm:cxn modelId="{ADA6EC37-D050-41EA-A93B-08849677D9CD}" type="presOf" srcId="{506B4D66-1896-4834-909F-798EAD82E387}" destId="{63E0166F-A99B-4788-BB21-474E02BAE959}" srcOrd="0" destOrd="1" presId="urn:microsoft.com/office/officeart/2005/8/layout/chevron1"/>
    <dgm:cxn modelId="{9EA6293B-7BAF-45DE-A524-6489ABB8F542}" srcId="{9F41C35B-27AD-4073-9875-40DD073B772E}" destId="{907F9D4E-E726-48D0-80CF-78ADAE39B3E8}" srcOrd="4" destOrd="0" parTransId="{84109632-8E19-4F35-8B29-999ECDABC5AE}" sibTransId="{8B837B82-5910-4C87-A93A-97CED652ECAC}"/>
    <dgm:cxn modelId="{45926040-F698-4DBC-991F-47B5776F2213}" type="presOf" srcId="{F1DC0F25-DF5B-4E7C-B2FD-CEA79C6DBA3C}" destId="{B8D4D2DC-E98A-4137-AD3A-6D184E64A4FF}" srcOrd="0" destOrd="1" presId="urn:microsoft.com/office/officeart/2005/8/layout/chevron1"/>
    <dgm:cxn modelId="{D51B085B-075F-48C2-BB96-9F25C6F5BFE6}" type="presOf" srcId="{9F41C35B-27AD-4073-9875-40DD073B772E}" destId="{013B1FFA-ABEC-40E2-8883-116268DE9C64}" srcOrd="0" destOrd="0" presId="urn:microsoft.com/office/officeart/2005/8/layout/chevron1"/>
    <dgm:cxn modelId="{C2552863-8878-4571-B7BF-5411CF0EA2E6}" srcId="{DE5928B4-2559-4E00-A6BC-8427F8AC4400}" destId="{F1DC0F25-DF5B-4E7C-B2FD-CEA79C6DBA3C}" srcOrd="1" destOrd="0" parTransId="{4BC20A1F-CFBA-42AD-9BDC-08254E73AE6B}" sibTransId="{B14DB80A-F5B2-48FA-81AC-60AE4E4CA4B1}"/>
    <dgm:cxn modelId="{D6BD5663-CED7-48A7-AF61-4EDF62B80219}" type="presOf" srcId="{C9F935F3-1325-4225-AA56-27D36EC84A85}" destId="{63E0166F-A99B-4788-BB21-474E02BAE959}" srcOrd="0" destOrd="3" presId="urn:microsoft.com/office/officeart/2005/8/layout/chevron1"/>
    <dgm:cxn modelId="{72546247-6782-4D51-909A-6A29A240B276}" type="presOf" srcId="{569FFC74-90B1-4780-9C4E-25CC2F44D341}" destId="{C3E28DE7-09EC-4507-90DB-7DD146C123E1}" srcOrd="0" destOrd="2" presId="urn:microsoft.com/office/officeart/2005/8/layout/chevron1"/>
    <dgm:cxn modelId="{FA2B7E4A-31DC-42CB-9952-F5C7C63A99DE}" type="presOf" srcId="{09784C89-E29A-4E5A-A321-7F5DD88346EA}" destId="{E2CF347E-BE61-4D59-BB85-982BB970C2C4}" srcOrd="0" destOrd="2" presId="urn:microsoft.com/office/officeart/2005/8/layout/chevron1"/>
    <dgm:cxn modelId="{1B91394F-BEAC-4F7F-BD85-B8B7D589ACD8}" srcId="{E358EB3C-C688-4E0F-8F9C-AC2F1137A003}" destId="{88B26A56-71FB-4163-8A98-B399296E42A3}" srcOrd="4" destOrd="0" parTransId="{FF1E25B2-B219-4CA4-9C1C-8CEBBA723A5F}" sibTransId="{1F631812-964C-4D1B-BF20-8128FDBF4060}"/>
    <dgm:cxn modelId="{78BC6350-3C17-4572-AFA8-2AFFD9E67980}" srcId="{9F41C35B-27AD-4073-9875-40DD073B772E}" destId="{03CF7CC9-43B7-4B5F-ACB9-9151E4A9FF9A}" srcOrd="1" destOrd="0" parTransId="{2093C998-C73C-4DE4-B933-B05DE78A0B48}" sibTransId="{6A9C7372-A575-4953-8FA5-3DAF5EFF9DD0}"/>
    <dgm:cxn modelId="{BBAC8C72-B18D-49F5-A5CB-22AE13B85CF5}" srcId="{9F41C35B-27AD-4073-9875-40DD073B772E}" destId="{F1D3DC46-EBC1-4DEA-BD5D-16CA3B2A0501}" srcOrd="0" destOrd="0" parTransId="{A457E720-C253-457F-AA98-55827FC0E3EC}" sibTransId="{F9EA574E-099B-4872-9029-CE5E574C31EC}"/>
    <dgm:cxn modelId="{A808C653-60A2-401D-9003-2D0D8777078E}" srcId="{88B26A56-71FB-4163-8A98-B399296E42A3}" destId="{9AB824F6-A7CB-4F3E-8BED-D6DB1441BE1E}" srcOrd="5" destOrd="0" parTransId="{41E9C200-D535-47BB-9BCA-DE10FB376527}" sibTransId="{864C1497-7131-404C-BD79-9B8FBB90DB3B}"/>
    <dgm:cxn modelId="{B8741157-1D15-4254-84C7-E2DE747B9207}" srcId="{C58430FE-FAC5-466E-A290-2145D4BEC37C}" destId="{191E3BA2-2941-4248-98B1-6993E301B2A9}" srcOrd="0" destOrd="0" parTransId="{280EB412-3B07-4F75-8F05-1FE209EC23A2}" sibTransId="{050BAD5B-A45C-4E24-A7A5-173A85BA35DF}"/>
    <dgm:cxn modelId="{B0ED8C77-1973-4272-8CD1-8F366BD64306}" type="presOf" srcId="{C7D2F64F-B7C1-4215-9B92-8876CA1A4794}" destId="{63E0166F-A99B-4788-BB21-474E02BAE959}" srcOrd="0" destOrd="4" presId="urn:microsoft.com/office/officeart/2005/8/layout/chevron1"/>
    <dgm:cxn modelId="{3849FF7B-C170-4AB2-861C-789C014D0CB0}" srcId="{DE5928B4-2559-4E00-A6BC-8427F8AC4400}" destId="{782A0D6B-2133-43C6-B609-9D8B81C30ED5}" srcOrd="0" destOrd="0" parTransId="{51890EDA-99C6-4D11-A988-F9D74A19C3A4}" sibTransId="{8DEA7608-31EE-4C08-B271-4148AEF1E0E6}"/>
    <dgm:cxn modelId="{8057E87E-7807-4034-B3CD-7A8BC4979995}" srcId="{DE5928B4-2559-4E00-A6BC-8427F8AC4400}" destId="{E16E1B3E-9710-49FA-BDB2-2C3B5694AF67}" srcOrd="3" destOrd="0" parTransId="{C6A7FCF7-B149-4D23-8371-F14E69DDD2F9}" sibTransId="{3AD87766-60B4-4A72-94FE-0E6C64E80E28}"/>
    <dgm:cxn modelId="{C6D8817F-E38A-471E-A558-4B7EA01A367A}" srcId="{C58430FE-FAC5-466E-A290-2145D4BEC37C}" destId="{ACF2A21A-141D-40D0-A312-ED68731B04E8}" srcOrd="2" destOrd="0" parTransId="{C383B95A-34FE-48CC-B5FD-7861893666D8}" sibTransId="{1E2D9D13-6BFC-41B2-9EF0-40645E73F2B5}"/>
    <dgm:cxn modelId="{A88F2B86-1868-45E0-BF43-E338F2C4389C}" type="presOf" srcId="{C58430FE-FAC5-466E-A290-2145D4BEC37C}" destId="{EEB5EC05-4E94-4D7C-9474-41D21B913FB3}" srcOrd="0" destOrd="0" presId="urn:microsoft.com/office/officeart/2005/8/layout/chevron1"/>
    <dgm:cxn modelId="{E408EF8D-BF8E-450D-B403-29CFD83038DE}" type="presOf" srcId="{C5EA7023-E574-4E7C-8B99-ABDE01D9E085}" destId="{C3E28DE7-09EC-4507-90DB-7DD146C123E1}" srcOrd="0" destOrd="0" presId="urn:microsoft.com/office/officeart/2005/8/layout/chevron1"/>
    <dgm:cxn modelId="{6A1A9591-5A85-4789-816B-E9E869FBA8A5}" srcId="{E358EB3C-C688-4E0F-8F9C-AC2F1137A003}" destId="{E3A93BA1-D781-4F7A-96C2-3D83BC1207A4}" srcOrd="3" destOrd="0" parTransId="{0136FD40-5C87-4F9C-B4A5-376D4FC3A85F}" sibTransId="{EB118C34-5B50-4837-96C0-C958E39A0717}"/>
    <dgm:cxn modelId="{180B5092-0B69-497D-A8B2-A4E58ABA0B66}" srcId="{E3A93BA1-D781-4F7A-96C2-3D83BC1207A4}" destId="{569FFC74-90B1-4780-9C4E-25CC2F44D341}" srcOrd="2" destOrd="0" parTransId="{522B103F-85C9-4A80-9652-BE6243633E9A}" sibTransId="{EA496F4D-E1D1-42F3-BFE6-6F5732591645}"/>
    <dgm:cxn modelId="{97B830AA-56C9-4CA7-BEC5-B8D6A2156631}" type="presOf" srcId="{E16E1B3E-9710-49FA-BDB2-2C3B5694AF67}" destId="{B8D4D2DC-E98A-4137-AD3A-6D184E64A4FF}" srcOrd="0" destOrd="3" presId="urn:microsoft.com/office/officeart/2005/8/layout/chevron1"/>
    <dgm:cxn modelId="{70E2D0AA-FD1C-46D5-98A0-ACEC32D7EF62}" type="presOf" srcId="{907F9D4E-E726-48D0-80CF-78ADAE39B3E8}" destId="{E2CF347E-BE61-4D59-BB85-982BB970C2C4}" srcOrd="0" destOrd="4" presId="urn:microsoft.com/office/officeart/2005/8/layout/chevron1"/>
    <dgm:cxn modelId="{A3C061AB-8402-4B6D-A28F-CDB7FA644D61}" type="presOf" srcId="{53A5182D-0445-4F4D-BF9C-53AD8676C43D}" destId="{B8D4D2DC-E98A-4137-AD3A-6D184E64A4FF}" srcOrd="0" destOrd="4" presId="urn:microsoft.com/office/officeart/2005/8/layout/chevron1"/>
    <dgm:cxn modelId="{B0B4D1C3-C7EF-4DCE-80E1-48D0EBB319C7}" type="presOf" srcId="{782A0D6B-2133-43C6-B609-9D8B81C30ED5}" destId="{B8D4D2DC-E98A-4137-AD3A-6D184E64A4FF}" srcOrd="0" destOrd="0" presId="urn:microsoft.com/office/officeart/2005/8/layout/chevron1"/>
    <dgm:cxn modelId="{C34A81C7-9234-4343-AC01-469C61125AF4}" type="presOf" srcId="{191E3BA2-2941-4248-98B1-6993E301B2A9}" destId="{8B108D22-4113-4905-B219-38E1E435A475}" srcOrd="0" destOrd="0" presId="urn:microsoft.com/office/officeart/2005/8/layout/chevron1"/>
    <dgm:cxn modelId="{1CF82CCC-AB51-4030-B9DC-8F27C397E2B7}" type="presOf" srcId="{65B33FDC-F424-471A-8A0F-146FCCEB13BF}" destId="{C3E28DE7-09EC-4507-90DB-7DD146C123E1}" srcOrd="0" destOrd="1" presId="urn:microsoft.com/office/officeart/2005/8/layout/chevron1"/>
    <dgm:cxn modelId="{FFE602D2-3F75-478D-A875-CEDC3373FA90}" type="presOf" srcId="{E358EB3C-C688-4E0F-8F9C-AC2F1137A003}" destId="{DE5A8DDF-E126-4262-979A-E1A5F827DCE6}" srcOrd="0" destOrd="0" presId="urn:microsoft.com/office/officeart/2005/8/layout/chevron1"/>
    <dgm:cxn modelId="{3BD21AD7-6B5F-4144-A528-C686FAAC0D56}" type="presOf" srcId="{995A5AB2-0F08-4201-8EB9-6F20532005E8}" destId="{8B108D22-4113-4905-B219-38E1E435A475}" srcOrd="0" destOrd="1" presId="urn:microsoft.com/office/officeart/2005/8/layout/chevron1"/>
    <dgm:cxn modelId="{F5B66BDC-EBC1-40EC-87B4-56D46031702F}" type="presOf" srcId="{E3A93BA1-D781-4F7A-96C2-3D83BC1207A4}" destId="{5A10FFEE-88D9-423E-96A3-306E8C34B213}" srcOrd="0" destOrd="0" presId="urn:microsoft.com/office/officeart/2005/8/layout/chevron1"/>
    <dgm:cxn modelId="{1A46A8EC-5BBD-47F2-8817-D0048E6BBEEF}" type="presOf" srcId="{12628374-6DA0-4737-8DBC-CBBD808146FC}" destId="{E2CF347E-BE61-4D59-BB85-982BB970C2C4}" srcOrd="0" destOrd="3" presId="urn:microsoft.com/office/officeart/2005/8/layout/chevron1"/>
    <dgm:cxn modelId="{96D9DBF1-6D68-4284-93DE-5F37F8CB0EF5}" type="presOf" srcId="{DE5928B4-2559-4E00-A6BC-8427F8AC4400}" destId="{99F40A5A-334A-4734-AD24-CB1C5A291F93}" srcOrd="0" destOrd="0" presId="urn:microsoft.com/office/officeart/2005/8/layout/chevron1"/>
    <dgm:cxn modelId="{C2B3A9F3-6EAC-42FC-90D2-059E6ADD8A40}" srcId="{E358EB3C-C688-4E0F-8F9C-AC2F1137A003}" destId="{9F41C35B-27AD-4073-9875-40DD073B772E}" srcOrd="2" destOrd="0" parTransId="{9D68B028-3E83-4BBB-B67A-C285575F1D28}" sibTransId="{CA3E5E31-B9E8-4BB5-9DAA-825E6FE1CD36}"/>
    <dgm:cxn modelId="{CD1A29F5-CF8A-44DD-9750-76BF1FE14E0C}" type="presOf" srcId="{B83A355B-73EA-48D5-92B3-44BF4D321501}" destId="{63E0166F-A99B-4788-BB21-474E02BAE959}" srcOrd="0" destOrd="0" presId="urn:microsoft.com/office/officeart/2005/8/layout/chevron1"/>
    <dgm:cxn modelId="{F808E4F6-2386-43DE-9351-B10BFB78664C}" srcId="{E358EB3C-C688-4E0F-8F9C-AC2F1137A003}" destId="{C58430FE-FAC5-466E-A290-2145D4BEC37C}" srcOrd="1" destOrd="0" parTransId="{2AD21DB8-2749-44DE-9908-B7FF60EECCA1}" sibTransId="{3941718F-8E03-4D1C-B6ED-1F69370343C0}"/>
    <dgm:cxn modelId="{AD1F27F9-F777-4DE4-B2D5-5A79D71C6AAA}" type="presOf" srcId="{15DAA1A2-0E46-4B89-A8C8-1A68D5790B96}" destId="{63E0166F-A99B-4788-BB21-474E02BAE959}" srcOrd="0" destOrd="2" presId="urn:microsoft.com/office/officeart/2005/8/layout/chevron1"/>
    <dgm:cxn modelId="{73C407FB-534A-427C-BE8E-2DD36DA44366}" type="presOf" srcId="{F1D3DC46-EBC1-4DEA-BD5D-16CA3B2A0501}" destId="{E2CF347E-BE61-4D59-BB85-982BB970C2C4}" srcOrd="0" destOrd="0" presId="urn:microsoft.com/office/officeart/2005/8/layout/chevron1"/>
    <dgm:cxn modelId="{41FD9CFB-5EA3-440C-941B-9CBC391819AD}" srcId="{9F41C35B-27AD-4073-9875-40DD073B772E}" destId="{12628374-6DA0-4737-8DBC-CBBD808146FC}" srcOrd="3" destOrd="0" parTransId="{24A1CBC3-C3BE-4B8B-A5F2-0BD9538FF13F}" sibTransId="{BDDE4E43-1859-41D8-ACD9-B41580439D76}"/>
    <dgm:cxn modelId="{C7DD391D-7D3F-488E-845C-943274C74DB7}" type="presParOf" srcId="{DE5A8DDF-E126-4262-979A-E1A5F827DCE6}" destId="{344DA7E7-48CB-4771-ABE2-426640AA0A8A}" srcOrd="0" destOrd="0" presId="urn:microsoft.com/office/officeart/2005/8/layout/chevron1"/>
    <dgm:cxn modelId="{7CBB9988-88C0-4F63-9538-34535874926D}" type="presParOf" srcId="{344DA7E7-48CB-4771-ABE2-426640AA0A8A}" destId="{99F40A5A-334A-4734-AD24-CB1C5A291F93}" srcOrd="0" destOrd="0" presId="urn:microsoft.com/office/officeart/2005/8/layout/chevron1"/>
    <dgm:cxn modelId="{FA314010-FD14-4EED-A382-40D16E989695}" type="presParOf" srcId="{344DA7E7-48CB-4771-ABE2-426640AA0A8A}" destId="{B8D4D2DC-E98A-4137-AD3A-6D184E64A4FF}" srcOrd="1" destOrd="0" presId="urn:microsoft.com/office/officeart/2005/8/layout/chevron1"/>
    <dgm:cxn modelId="{65B4D098-E00E-4679-B99C-4251F587ED7F}" type="presParOf" srcId="{DE5A8DDF-E126-4262-979A-E1A5F827DCE6}" destId="{3799DDD6-6D57-4879-929D-360747FBF505}" srcOrd="1" destOrd="0" presId="urn:microsoft.com/office/officeart/2005/8/layout/chevron1"/>
    <dgm:cxn modelId="{69F88D4F-9F28-4D96-8CDB-3A788BB5EEE7}" type="presParOf" srcId="{DE5A8DDF-E126-4262-979A-E1A5F827DCE6}" destId="{9DAF1C40-E94B-45D1-9EA4-9EC04D7AE82A}" srcOrd="2" destOrd="0" presId="urn:microsoft.com/office/officeart/2005/8/layout/chevron1"/>
    <dgm:cxn modelId="{7AEE6248-C30E-4C0E-A67D-1959572C4B69}" type="presParOf" srcId="{9DAF1C40-E94B-45D1-9EA4-9EC04D7AE82A}" destId="{EEB5EC05-4E94-4D7C-9474-41D21B913FB3}" srcOrd="0" destOrd="0" presId="urn:microsoft.com/office/officeart/2005/8/layout/chevron1"/>
    <dgm:cxn modelId="{6ED94135-6C0F-4F8E-AE9C-319D13AE5835}" type="presParOf" srcId="{9DAF1C40-E94B-45D1-9EA4-9EC04D7AE82A}" destId="{8B108D22-4113-4905-B219-38E1E435A475}" srcOrd="1" destOrd="0" presId="urn:microsoft.com/office/officeart/2005/8/layout/chevron1"/>
    <dgm:cxn modelId="{FBDBF8BF-F169-47F6-B946-C376DAA3594A}" type="presParOf" srcId="{DE5A8DDF-E126-4262-979A-E1A5F827DCE6}" destId="{3472DF4B-D37B-49E1-88C2-CBADD17D6F13}" srcOrd="3" destOrd="0" presId="urn:microsoft.com/office/officeart/2005/8/layout/chevron1"/>
    <dgm:cxn modelId="{54331787-5A19-43CF-8756-A5996A004568}" type="presParOf" srcId="{DE5A8DDF-E126-4262-979A-E1A5F827DCE6}" destId="{535CED7A-2C62-4D9E-83D2-80BE43B0DF9A}" srcOrd="4" destOrd="0" presId="urn:microsoft.com/office/officeart/2005/8/layout/chevron1"/>
    <dgm:cxn modelId="{233DA287-FB98-41FE-92BE-CD78F1DDC894}" type="presParOf" srcId="{535CED7A-2C62-4D9E-83D2-80BE43B0DF9A}" destId="{013B1FFA-ABEC-40E2-8883-116268DE9C64}" srcOrd="0" destOrd="0" presId="urn:microsoft.com/office/officeart/2005/8/layout/chevron1"/>
    <dgm:cxn modelId="{9FBC9372-37DE-4B8F-A620-8E92A139400B}" type="presParOf" srcId="{535CED7A-2C62-4D9E-83D2-80BE43B0DF9A}" destId="{E2CF347E-BE61-4D59-BB85-982BB970C2C4}" srcOrd="1" destOrd="0" presId="urn:microsoft.com/office/officeart/2005/8/layout/chevron1"/>
    <dgm:cxn modelId="{88296B7B-5211-4291-A893-3927908501B0}" type="presParOf" srcId="{DE5A8DDF-E126-4262-979A-E1A5F827DCE6}" destId="{46D2C92C-FE85-4C5B-BCE0-F1218C8010F5}" srcOrd="5" destOrd="0" presId="urn:microsoft.com/office/officeart/2005/8/layout/chevron1"/>
    <dgm:cxn modelId="{EBFBB359-5413-4FFD-AFAA-97C8ABA732CF}" type="presParOf" srcId="{DE5A8DDF-E126-4262-979A-E1A5F827DCE6}" destId="{99828360-DA16-4566-ABBB-9E24DDB120D5}" srcOrd="6" destOrd="0" presId="urn:microsoft.com/office/officeart/2005/8/layout/chevron1"/>
    <dgm:cxn modelId="{100D66A9-C753-43BF-9DFA-DC091FBB8EBE}" type="presParOf" srcId="{99828360-DA16-4566-ABBB-9E24DDB120D5}" destId="{5A10FFEE-88D9-423E-96A3-306E8C34B213}" srcOrd="0" destOrd="0" presId="urn:microsoft.com/office/officeart/2005/8/layout/chevron1"/>
    <dgm:cxn modelId="{22315E0D-5150-4A8A-BA85-4BC60C9C9E53}" type="presParOf" srcId="{99828360-DA16-4566-ABBB-9E24DDB120D5}" destId="{C3E28DE7-09EC-4507-90DB-7DD146C123E1}" srcOrd="1" destOrd="0" presId="urn:microsoft.com/office/officeart/2005/8/layout/chevron1"/>
    <dgm:cxn modelId="{CEB634B1-C90E-4FCD-B593-ED39D6DDEDB0}" type="presParOf" srcId="{DE5A8DDF-E126-4262-979A-E1A5F827DCE6}" destId="{F43EA272-F9E9-4D44-8FA9-15B17EDBCCD3}" srcOrd="7" destOrd="0" presId="urn:microsoft.com/office/officeart/2005/8/layout/chevron1"/>
    <dgm:cxn modelId="{B522E822-D264-4F7C-96E8-31000B7C0F4D}" type="presParOf" srcId="{DE5A8DDF-E126-4262-979A-E1A5F827DCE6}" destId="{AAF07D61-1AAE-4FFE-8CE6-AC2E4DD55D12}" srcOrd="8" destOrd="0" presId="urn:microsoft.com/office/officeart/2005/8/layout/chevron1"/>
    <dgm:cxn modelId="{CDBEA733-0F38-4B2F-9CEE-A0FA8404D8BF}" type="presParOf" srcId="{AAF07D61-1AAE-4FFE-8CE6-AC2E4DD55D12}" destId="{14DD2FEE-D929-48E8-B4BE-D060FB2DECBA}" srcOrd="0" destOrd="0" presId="urn:microsoft.com/office/officeart/2005/8/layout/chevron1"/>
    <dgm:cxn modelId="{C507E94C-79A4-4191-91AC-2434E2DE0A42}" type="presParOf" srcId="{AAF07D61-1AAE-4FFE-8CE6-AC2E4DD55D12}" destId="{63E0166F-A99B-4788-BB21-474E02BAE959}"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129E05-E666-41FD-856A-8E176B9FCD04}" type="doc">
      <dgm:prSet loTypeId="urn:microsoft.com/office/officeart/2008/layout/PictureAccentList" loCatId="list" qsTypeId="urn:microsoft.com/office/officeart/2005/8/quickstyle/simple1" qsCatId="simple" csTypeId="urn:microsoft.com/office/officeart/2005/8/colors/accent1_3" csCatId="accent1" phldr="1"/>
      <dgm:spPr/>
      <dgm:t>
        <a:bodyPr/>
        <a:lstStyle/>
        <a:p>
          <a:endParaRPr lang="en-US"/>
        </a:p>
      </dgm:t>
    </dgm:pt>
    <dgm:pt modelId="{820A8319-B4D0-4632-9BDF-2B4478604EBE}">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EV Project process</a:t>
          </a:r>
        </a:p>
      </dgm:t>
    </dgm:pt>
    <dgm:pt modelId="{C5DE208F-DE01-4578-9994-C36C66DD510A}" type="parTrans" cxnId="{91E33128-BB28-4A11-B52C-623FEED33AFC}">
      <dgm:prSet/>
      <dgm:spPr/>
      <dgm:t>
        <a:bodyPr/>
        <a:lstStyle/>
        <a:p>
          <a:endParaRPr lang="en-US"/>
        </a:p>
      </dgm:t>
    </dgm:pt>
    <dgm:pt modelId="{22F743BE-DF61-4F1E-9102-5E5D7A170669}" type="sibTrans" cxnId="{91E33128-BB28-4A11-B52C-623FEED33AFC}">
      <dgm:prSet/>
      <dgm:spPr/>
      <dgm:t>
        <a:bodyPr/>
        <a:lstStyle/>
        <a:p>
          <a:endParaRPr lang="en-US"/>
        </a:p>
      </dgm:t>
    </dgm:pt>
    <dgm:pt modelId="{F74BCE2C-3CAF-4C5B-8EE0-0096CF4829CB}">
      <dgm:prSet phldrT="[Text]" custT="1"/>
      <dgm:spPr>
        <a:solidFill>
          <a:srgbClr val="00B000"/>
        </a:solidFill>
      </dgm:spPr>
      <dgm:t>
        <a:bodyPr/>
        <a:lstStyle/>
        <a:p>
          <a:r>
            <a:rPr lang="en-US" sz="3600" b="1"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Submit application, sign Letter of Agreement &amp; receive incentive reservation letter</a:t>
          </a:r>
        </a:p>
      </dgm:t>
    </dgm:pt>
    <dgm:pt modelId="{9E31C68E-57A8-42C8-8A92-B3C4A132A535}" type="parTrans" cxnId="{157461B0-61EB-452C-92AF-54C51F126604}">
      <dgm:prSet/>
      <dgm:spPr/>
      <dgm:t>
        <a:bodyPr/>
        <a:lstStyle/>
        <a:p>
          <a:endParaRPr lang="en-US"/>
        </a:p>
      </dgm:t>
    </dgm:pt>
    <dgm:pt modelId="{F7A9D80B-87D1-49F4-BAAB-4C6C9E4492F9}" type="sibTrans" cxnId="{157461B0-61EB-452C-92AF-54C51F126604}">
      <dgm:prSet/>
      <dgm:spPr/>
      <dgm:t>
        <a:bodyPr/>
        <a:lstStyle/>
        <a:p>
          <a:endParaRPr lang="en-US"/>
        </a:p>
      </dgm:t>
    </dgm:pt>
    <dgm:pt modelId="{4559594C-E714-41E9-962C-7B130EDA3CEB}">
      <dgm:prSet phldrT="[Text]" custT="1"/>
      <dgm:spPr>
        <a:solidFill>
          <a:schemeClr val="accent4">
            <a:lumMod val="60000"/>
            <a:lumOff val="40000"/>
          </a:schemeClr>
        </a:solidFill>
      </dgm:spPr>
      <dgm:t>
        <a:bodyPr/>
        <a:lstStyle/>
        <a:p>
          <a:r>
            <a:rPr lang="en-US" sz="3600" b="1"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 Plan a Project &amp; Gather Proposals</a:t>
          </a:r>
        </a:p>
      </dgm:t>
    </dgm:pt>
    <dgm:pt modelId="{BF0B0730-2C23-4DFD-BA08-E99D9544FE83}" type="sibTrans" cxnId="{8B362C20-68A9-4E2B-8D3C-91D8BD830345}">
      <dgm:prSet/>
      <dgm:spPr/>
      <dgm:t>
        <a:bodyPr/>
        <a:lstStyle/>
        <a:p>
          <a:endParaRPr lang="en-US"/>
        </a:p>
      </dgm:t>
    </dgm:pt>
    <dgm:pt modelId="{7988116D-70BE-41F8-B8CE-89D4F62C270F}" type="parTrans" cxnId="{8B362C20-68A9-4E2B-8D3C-91D8BD830345}">
      <dgm:prSet/>
      <dgm:spPr/>
      <dgm:t>
        <a:bodyPr/>
        <a:lstStyle/>
        <a:p>
          <a:endParaRPr lang="en-US"/>
        </a:p>
      </dgm:t>
    </dgm:pt>
    <dgm:pt modelId="{1B999E3D-2108-4CFC-BF25-EBA188FCE453}">
      <dgm:prSet phldrT="[Text]" custT="1"/>
      <dgm:spPr>
        <a:solidFill>
          <a:schemeClr val="accent1">
            <a:lumMod val="75000"/>
          </a:schemeClr>
        </a:solidFill>
      </dgm:spPr>
      <dgm:t>
        <a:bodyPr/>
        <a:lstStyle/>
        <a:p>
          <a:r>
            <a:rPr lang="en-US" sz="3600" b="1"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Install and activate your charger(s)</a:t>
          </a:r>
        </a:p>
      </dgm:t>
    </dgm:pt>
    <dgm:pt modelId="{EE3D8BE0-ECBE-46B8-8CD1-F2186CBE5CED}" type="parTrans" cxnId="{0DEC428D-B9EC-4ECB-9C4B-2B02982D76F1}">
      <dgm:prSet/>
      <dgm:spPr/>
      <dgm:t>
        <a:bodyPr/>
        <a:lstStyle/>
        <a:p>
          <a:endParaRPr lang="en-US"/>
        </a:p>
      </dgm:t>
    </dgm:pt>
    <dgm:pt modelId="{95F97D14-4912-4632-9535-E1048C504409}" type="sibTrans" cxnId="{0DEC428D-B9EC-4ECB-9C4B-2B02982D76F1}">
      <dgm:prSet/>
      <dgm:spPr/>
      <dgm:t>
        <a:bodyPr/>
        <a:lstStyle/>
        <a:p>
          <a:endParaRPr lang="en-US"/>
        </a:p>
      </dgm:t>
    </dgm:pt>
    <dgm:pt modelId="{A9D8A310-B096-48A6-BF58-2C3C02F18438}">
      <dgm:prSet phldrT="[Text]" custT="1"/>
      <dgm:spPr>
        <a:solidFill>
          <a:srgbClr val="00B140"/>
        </a:solidFill>
      </dgm:spPr>
      <dgm:t>
        <a:bodyPr/>
        <a:lstStyle/>
        <a:p>
          <a:r>
            <a:rPr lang="en-US" sz="3600" b="1">
              <a:latin typeface="Arial" panose="020B0604020202020204" pitchFamily="34" charset="0"/>
              <a:cs typeface="Arial" panose="020B0604020202020204" pitchFamily="34" charset="0"/>
            </a:rPr>
            <a:t>4</a:t>
          </a:r>
          <a:r>
            <a:rPr lang="en-US" sz="2800">
              <a:latin typeface="Arial" panose="020B0604020202020204" pitchFamily="34" charset="0"/>
              <a:cs typeface="Arial" panose="020B0604020202020204" pitchFamily="34" charset="0"/>
            </a:rPr>
            <a:t> – Submit payment request &amp; receive incentive check</a:t>
          </a:r>
          <a:endParaRPr lang="en-US" sz="2800" dirty="0">
            <a:latin typeface="Arial" panose="020B0604020202020204" pitchFamily="34" charset="0"/>
            <a:cs typeface="Arial" panose="020B0604020202020204" pitchFamily="34" charset="0"/>
          </a:endParaRPr>
        </a:p>
      </dgm:t>
    </dgm:pt>
    <dgm:pt modelId="{7FAF367E-C637-499C-AB29-DA48D8A30AE6}" type="parTrans" cxnId="{51FEBA57-4337-4BE9-87B7-640BE194C867}">
      <dgm:prSet/>
      <dgm:spPr/>
      <dgm:t>
        <a:bodyPr/>
        <a:lstStyle/>
        <a:p>
          <a:endParaRPr lang="en-US"/>
        </a:p>
      </dgm:t>
    </dgm:pt>
    <dgm:pt modelId="{46BEBBA1-5373-4AF6-8AA2-6B4E0AF8AC9E}" type="sibTrans" cxnId="{51FEBA57-4337-4BE9-87B7-640BE194C867}">
      <dgm:prSet/>
      <dgm:spPr/>
      <dgm:t>
        <a:bodyPr/>
        <a:lstStyle/>
        <a:p>
          <a:endParaRPr lang="en-US"/>
        </a:p>
      </dgm:t>
    </dgm:pt>
    <dgm:pt modelId="{9ACCFF47-4D46-4B3C-BA5F-CA05C75BAE74}" type="pres">
      <dgm:prSet presAssocID="{99129E05-E666-41FD-856A-8E176B9FCD04}" presName="layout" presStyleCnt="0">
        <dgm:presLayoutVars>
          <dgm:chMax/>
          <dgm:chPref/>
          <dgm:dir/>
          <dgm:animOne val="branch"/>
          <dgm:animLvl val="lvl"/>
          <dgm:resizeHandles/>
        </dgm:presLayoutVars>
      </dgm:prSet>
      <dgm:spPr/>
    </dgm:pt>
    <dgm:pt modelId="{B76A7940-EA7F-456B-8CFD-68A739DF6AE8}" type="pres">
      <dgm:prSet presAssocID="{820A8319-B4D0-4632-9BDF-2B4478604EBE}" presName="root" presStyleCnt="0">
        <dgm:presLayoutVars>
          <dgm:chMax/>
          <dgm:chPref val="4"/>
        </dgm:presLayoutVars>
      </dgm:prSet>
      <dgm:spPr/>
    </dgm:pt>
    <dgm:pt modelId="{4BD18969-86F5-43AD-B6E3-70D0E0E89CCB}" type="pres">
      <dgm:prSet presAssocID="{820A8319-B4D0-4632-9BDF-2B4478604EBE}" presName="rootComposite" presStyleCnt="0">
        <dgm:presLayoutVars/>
      </dgm:prSet>
      <dgm:spPr/>
    </dgm:pt>
    <dgm:pt modelId="{C0AAD30D-B20E-4135-962D-B4D32541EBC0}" type="pres">
      <dgm:prSet presAssocID="{820A8319-B4D0-4632-9BDF-2B4478604EBE}" presName="rootText" presStyleLbl="node0" presStyleIdx="0" presStyleCnt="1" custScaleX="133472">
        <dgm:presLayoutVars>
          <dgm:chMax/>
          <dgm:chPref val="4"/>
        </dgm:presLayoutVars>
      </dgm:prSet>
      <dgm:spPr/>
    </dgm:pt>
    <dgm:pt modelId="{6884972E-5976-4486-B819-C4EB743351C5}" type="pres">
      <dgm:prSet presAssocID="{820A8319-B4D0-4632-9BDF-2B4478604EBE}" presName="childShape" presStyleCnt="0">
        <dgm:presLayoutVars>
          <dgm:chMax val="0"/>
          <dgm:chPref val="0"/>
        </dgm:presLayoutVars>
      </dgm:prSet>
      <dgm:spPr/>
    </dgm:pt>
    <dgm:pt modelId="{7D5E7270-55ED-478C-8B8A-BDB174A909E4}" type="pres">
      <dgm:prSet presAssocID="{4559594C-E714-41E9-962C-7B130EDA3CEB}" presName="childComposite" presStyleCnt="0">
        <dgm:presLayoutVars>
          <dgm:chMax val="0"/>
          <dgm:chPref val="0"/>
        </dgm:presLayoutVars>
      </dgm:prSet>
      <dgm:spPr/>
    </dgm:pt>
    <dgm:pt modelId="{18DD922C-CFCC-494A-900D-6FA057A86457}" type="pres">
      <dgm:prSet presAssocID="{4559594C-E714-41E9-962C-7B130EDA3CEB}" presName="Image" presStyleLbl="node1" presStyleIdx="0" presStyleCnt="4" custLinFactNeighborX="-6665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attery charging outline"/>
        </a:ext>
      </dgm:extLst>
    </dgm:pt>
    <dgm:pt modelId="{42D0D288-A84F-446C-8A48-5EAB18EC22F1}" type="pres">
      <dgm:prSet presAssocID="{4559594C-E714-41E9-962C-7B130EDA3CEB}" presName="childText" presStyleLbl="lnNode1" presStyleIdx="0" presStyleCnt="4" custScaleX="132500" custLinFactNeighborX="8659">
        <dgm:presLayoutVars>
          <dgm:chMax val="0"/>
          <dgm:chPref val="0"/>
          <dgm:bulletEnabled val="1"/>
        </dgm:presLayoutVars>
      </dgm:prSet>
      <dgm:spPr/>
    </dgm:pt>
    <dgm:pt modelId="{8CD4F168-872D-4DCB-B757-1A42420CA58E}" type="pres">
      <dgm:prSet presAssocID="{F74BCE2C-3CAF-4C5B-8EE0-0096CF4829CB}" presName="childComposite" presStyleCnt="0">
        <dgm:presLayoutVars>
          <dgm:chMax val="0"/>
          <dgm:chPref val="0"/>
        </dgm:presLayoutVars>
      </dgm:prSet>
      <dgm:spPr/>
    </dgm:pt>
    <dgm:pt modelId="{5B739362-5CE7-4E19-837C-9D396338CBFE}" type="pres">
      <dgm:prSet presAssocID="{F74BCE2C-3CAF-4C5B-8EE0-0096CF4829CB}" presName="Image" presStyleLbl="node1" presStyleIdx="1" presStyleCnt="4" custLinFactNeighborX="-66659"/>
      <dgm:spPr>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dgm:spPr>
    </dgm:pt>
    <dgm:pt modelId="{30D45601-30F1-4CAE-8F8E-BD0FD973E5D5}" type="pres">
      <dgm:prSet presAssocID="{F74BCE2C-3CAF-4C5B-8EE0-0096CF4829CB}" presName="childText" presStyleLbl="lnNode1" presStyleIdx="1" presStyleCnt="4" custScaleX="132500" custLinFactNeighborX="8832">
        <dgm:presLayoutVars>
          <dgm:chMax val="0"/>
          <dgm:chPref val="0"/>
          <dgm:bulletEnabled val="1"/>
        </dgm:presLayoutVars>
      </dgm:prSet>
      <dgm:spPr/>
    </dgm:pt>
    <dgm:pt modelId="{138675E8-1DFB-4E01-B43A-B89A4F1F7D19}" type="pres">
      <dgm:prSet presAssocID="{1B999E3D-2108-4CFC-BF25-EBA188FCE453}" presName="childComposite" presStyleCnt="0">
        <dgm:presLayoutVars>
          <dgm:chMax val="0"/>
          <dgm:chPref val="0"/>
        </dgm:presLayoutVars>
      </dgm:prSet>
      <dgm:spPr/>
    </dgm:pt>
    <dgm:pt modelId="{C1DE26BB-6401-4E32-8025-22B064BDB48A}" type="pres">
      <dgm:prSet presAssocID="{1B999E3D-2108-4CFC-BF25-EBA188FCE453}" presName="Image" presStyleLbl="node1" presStyleIdx="2" presStyleCnt="4" custLinFactNeighborX="-6665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Wrench with solid fill"/>
        </a:ext>
      </dgm:extLst>
    </dgm:pt>
    <dgm:pt modelId="{66CC9A1E-75D8-437C-B83A-C78971461A38}" type="pres">
      <dgm:prSet presAssocID="{1B999E3D-2108-4CFC-BF25-EBA188FCE453}" presName="childText" presStyleLbl="lnNode1" presStyleIdx="2" presStyleCnt="4" custScaleX="132500" custLinFactNeighborX="8659">
        <dgm:presLayoutVars>
          <dgm:chMax val="0"/>
          <dgm:chPref val="0"/>
          <dgm:bulletEnabled val="1"/>
        </dgm:presLayoutVars>
      </dgm:prSet>
      <dgm:spPr/>
    </dgm:pt>
    <dgm:pt modelId="{C8357BD1-8DD4-447D-BF92-4A1465A5D578}" type="pres">
      <dgm:prSet presAssocID="{A9D8A310-B096-48A6-BF58-2C3C02F18438}" presName="childComposite" presStyleCnt="0">
        <dgm:presLayoutVars>
          <dgm:chMax val="0"/>
          <dgm:chPref val="0"/>
        </dgm:presLayoutVars>
      </dgm:prSet>
      <dgm:spPr/>
    </dgm:pt>
    <dgm:pt modelId="{DEE15A39-E621-47EF-BDB1-465DBEABF0B2}" type="pres">
      <dgm:prSet presAssocID="{A9D8A310-B096-48A6-BF58-2C3C02F18438}" presName="Image" presStyleLbl="node1" presStyleIdx="3" presStyleCnt="4" custLinFactNeighborX="-6665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llar with solid fill"/>
        </a:ext>
      </dgm:extLst>
    </dgm:pt>
    <dgm:pt modelId="{3D8D745F-85D1-4363-983A-4A39B6DCB587}" type="pres">
      <dgm:prSet presAssocID="{A9D8A310-B096-48A6-BF58-2C3C02F18438}" presName="childText" presStyleLbl="lnNode1" presStyleIdx="3" presStyleCnt="4" custScaleX="132500" custLinFactNeighborX="8659">
        <dgm:presLayoutVars>
          <dgm:chMax val="0"/>
          <dgm:chPref val="0"/>
          <dgm:bulletEnabled val="1"/>
        </dgm:presLayoutVars>
      </dgm:prSet>
      <dgm:spPr/>
    </dgm:pt>
  </dgm:ptLst>
  <dgm:cxnLst>
    <dgm:cxn modelId="{8B362C20-68A9-4E2B-8D3C-91D8BD830345}" srcId="{820A8319-B4D0-4632-9BDF-2B4478604EBE}" destId="{4559594C-E714-41E9-962C-7B130EDA3CEB}" srcOrd="0" destOrd="0" parTransId="{7988116D-70BE-41F8-B8CE-89D4F62C270F}" sibTransId="{BF0B0730-2C23-4DFD-BA08-E99D9544FE83}"/>
    <dgm:cxn modelId="{4CA34721-CB99-4BA8-8CB5-6BFDF3D45D01}" type="presOf" srcId="{820A8319-B4D0-4632-9BDF-2B4478604EBE}" destId="{C0AAD30D-B20E-4135-962D-B4D32541EBC0}" srcOrd="0" destOrd="0" presId="urn:microsoft.com/office/officeart/2008/layout/PictureAccentList"/>
    <dgm:cxn modelId="{F1E4AF22-BE8C-40BE-8BCD-8E93C18E2691}" type="presOf" srcId="{99129E05-E666-41FD-856A-8E176B9FCD04}" destId="{9ACCFF47-4D46-4B3C-BA5F-CA05C75BAE74}" srcOrd="0" destOrd="0" presId="urn:microsoft.com/office/officeart/2008/layout/PictureAccentList"/>
    <dgm:cxn modelId="{91E33128-BB28-4A11-B52C-623FEED33AFC}" srcId="{99129E05-E666-41FD-856A-8E176B9FCD04}" destId="{820A8319-B4D0-4632-9BDF-2B4478604EBE}" srcOrd="0" destOrd="0" parTransId="{C5DE208F-DE01-4578-9994-C36C66DD510A}" sibTransId="{22F743BE-DF61-4F1E-9102-5E5D7A170669}"/>
    <dgm:cxn modelId="{FE709034-528D-41FC-ADF5-C84D748C48A2}" type="presOf" srcId="{1B999E3D-2108-4CFC-BF25-EBA188FCE453}" destId="{66CC9A1E-75D8-437C-B83A-C78971461A38}" srcOrd="0" destOrd="0" presId="urn:microsoft.com/office/officeart/2008/layout/PictureAccentList"/>
    <dgm:cxn modelId="{B61DE96B-B0B6-4112-B3AA-6C0C78AA35DF}" type="presOf" srcId="{4559594C-E714-41E9-962C-7B130EDA3CEB}" destId="{42D0D288-A84F-446C-8A48-5EAB18EC22F1}" srcOrd="0" destOrd="0" presId="urn:microsoft.com/office/officeart/2008/layout/PictureAccentList"/>
    <dgm:cxn modelId="{0057E256-FC69-43B2-B09F-F723757AC8B6}" type="presOf" srcId="{F74BCE2C-3CAF-4C5B-8EE0-0096CF4829CB}" destId="{30D45601-30F1-4CAE-8F8E-BD0FD973E5D5}" srcOrd="0" destOrd="0" presId="urn:microsoft.com/office/officeart/2008/layout/PictureAccentList"/>
    <dgm:cxn modelId="{51FEBA57-4337-4BE9-87B7-640BE194C867}" srcId="{820A8319-B4D0-4632-9BDF-2B4478604EBE}" destId="{A9D8A310-B096-48A6-BF58-2C3C02F18438}" srcOrd="3" destOrd="0" parTransId="{7FAF367E-C637-499C-AB29-DA48D8A30AE6}" sibTransId="{46BEBBA1-5373-4AF6-8AA2-6B4E0AF8AC9E}"/>
    <dgm:cxn modelId="{0DEC428D-B9EC-4ECB-9C4B-2B02982D76F1}" srcId="{820A8319-B4D0-4632-9BDF-2B4478604EBE}" destId="{1B999E3D-2108-4CFC-BF25-EBA188FCE453}" srcOrd="2" destOrd="0" parTransId="{EE3D8BE0-ECBE-46B8-8CD1-F2186CBE5CED}" sibTransId="{95F97D14-4912-4632-9535-E1048C504409}"/>
    <dgm:cxn modelId="{157461B0-61EB-452C-92AF-54C51F126604}" srcId="{820A8319-B4D0-4632-9BDF-2B4478604EBE}" destId="{F74BCE2C-3CAF-4C5B-8EE0-0096CF4829CB}" srcOrd="1" destOrd="0" parTransId="{9E31C68E-57A8-42C8-8A92-B3C4A132A535}" sibTransId="{F7A9D80B-87D1-49F4-BAAB-4C6C9E4492F9}"/>
    <dgm:cxn modelId="{91C7E0E8-BF43-4231-B62A-38AD7CF8148F}" type="presOf" srcId="{A9D8A310-B096-48A6-BF58-2C3C02F18438}" destId="{3D8D745F-85D1-4363-983A-4A39B6DCB587}" srcOrd="0" destOrd="0" presId="urn:microsoft.com/office/officeart/2008/layout/PictureAccentList"/>
    <dgm:cxn modelId="{356384CB-5F0F-408F-A801-DFE5F93527BB}" type="presParOf" srcId="{9ACCFF47-4D46-4B3C-BA5F-CA05C75BAE74}" destId="{B76A7940-EA7F-456B-8CFD-68A739DF6AE8}" srcOrd="0" destOrd="0" presId="urn:microsoft.com/office/officeart/2008/layout/PictureAccentList"/>
    <dgm:cxn modelId="{AA20984A-43D6-406C-AEF2-6420A605C98D}" type="presParOf" srcId="{B76A7940-EA7F-456B-8CFD-68A739DF6AE8}" destId="{4BD18969-86F5-43AD-B6E3-70D0E0E89CCB}" srcOrd="0" destOrd="0" presId="urn:microsoft.com/office/officeart/2008/layout/PictureAccentList"/>
    <dgm:cxn modelId="{E49EB5F5-A4B1-4313-B7B3-70F695079026}" type="presParOf" srcId="{4BD18969-86F5-43AD-B6E3-70D0E0E89CCB}" destId="{C0AAD30D-B20E-4135-962D-B4D32541EBC0}" srcOrd="0" destOrd="0" presId="urn:microsoft.com/office/officeart/2008/layout/PictureAccentList"/>
    <dgm:cxn modelId="{65265B05-5A6A-4DB9-AC79-FE792E78EF2F}" type="presParOf" srcId="{B76A7940-EA7F-456B-8CFD-68A739DF6AE8}" destId="{6884972E-5976-4486-B819-C4EB743351C5}" srcOrd="1" destOrd="0" presId="urn:microsoft.com/office/officeart/2008/layout/PictureAccentList"/>
    <dgm:cxn modelId="{4F372424-FA3D-43C0-83B0-007C0232B924}" type="presParOf" srcId="{6884972E-5976-4486-B819-C4EB743351C5}" destId="{7D5E7270-55ED-478C-8B8A-BDB174A909E4}" srcOrd="0" destOrd="0" presId="urn:microsoft.com/office/officeart/2008/layout/PictureAccentList"/>
    <dgm:cxn modelId="{EB506B61-AA34-4D53-A82C-872D78D15820}" type="presParOf" srcId="{7D5E7270-55ED-478C-8B8A-BDB174A909E4}" destId="{18DD922C-CFCC-494A-900D-6FA057A86457}" srcOrd="0" destOrd="0" presId="urn:microsoft.com/office/officeart/2008/layout/PictureAccentList"/>
    <dgm:cxn modelId="{FBC5DBB4-A579-4A51-A797-3483AA870896}" type="presParOf" srcId="{7D5E7270-55ED-478C-8B8A-BDB174A909E4}" destId="{42D0D288-A84F-446C-8A48-5EAB18EC22F1}" srcOrd="1" destOrd="0" presId="urn:microsoft.com/office/officeart/2008/layout/PictureAccentList"/>
    <dgm:cxn modelId="{96B6D51A-4AC2-482C-98CC-76B9302A0A04}" type="presParOf" srcId="{6884972E-5976-4486-B819-C4EB743351C5}" destId="{8CD4F168-872D-4DCB-B757-1A42420CA58E}" srcOrd="1" destOrd="0" presId="urn:microsoft.com/office/officeart/2008/layout/PictureAccentList"/>
    <dgm:cxn modelId="{F462A65C-D8E6-468A-A344-FCBBD90961B1}" type="presParOf" srcId="{8CD4F168-872D-4DCB-B757-1A42420CA58E}" destId="{5B739362-5CE7-4E19-837C-9D396338CBFE}" srcOrd="0" destOrd="0" presId="urn:microsoft.com/office/officeart/2008/layout/PictureAccentList"/>
    <dgm:cxn modelId="{2F6D1A4C-3940-4CAA-86FC-3C99C3DDBAA7}" type="presParOf" srcId="{8CD4F168-872D-4DCB-B757-1A42420CA58E}" destId="{30D45601-30F1-4CAE-8F8E-BD0FD973E5D5}" srcOrd="1" destOrd="0" presId="urn:microsoft.com/office/officeart/2008/layout/PictureAccentList"/>
    <dgm:cxn modelId="{1BE877DD-2534-410A-89B6-5945039A4741}" type="presParOf" srcId="{6884972E-5976-4486-B819-C4EB743351C5}" destId="{138675E8-1DFB-4E01-B43A-B89A4F1F7D19}" srcOrd="2" destOrd="0" presId="urn:microsoft.com/office/officeart/2008/layout/PictureAccentList"/>
    <dgm:cxn modelId="{950C2AF9-6257-49FF-ABFC-C1DA439BFB90}" type="presParOf" srcId="{138675E8-1DFB-4E01-B43A-B89A4F1F7D19}" destId="{C1DE26BB-6401-4E32-8025-22B064BDB48A}" srcOrd="0" destOrd="0" presId="urn:microsoft.com/office/officeart/2008/layout/PictureAccentList"/>
    <dgm:cxn modelId="{A5BDCC8F-5C80-4801-AD05-B3EBC93ADFD5}" type="presParOf" srcId="{138675E8-1DFB-4E01-B43A-B89A4F1F7D19}" destId="{66CC9A1E-75D8-437C-B83A-C78971461A38}" srcOrd="1" destOrd="0" presId="urn:microsoft.com/office/officeart/2008/layout/PictureAccentList"/>
    <dgm:cxn modelId="{0D85A787-12EA-43AF-BA69-C3D603E657A2}" type="presParOf" srcId="{6884972E-5976-4486-B819-C4EB743351C5}" destId="{C8357BD1-8DD4-447D-BF92-4A1465A5D578}" srcOrd="3" destOrd="0" presId="urn:microsoft.com/office/officeart/2008/layout/PictureAccentList"/>
    <dgm:cxn modelId="{0C18278D-6BC7-4F21-91E9-BDC7533E910C}" type="presParOf" srcId="{C8357BD1-8DD4-447D-BF92-4A1465A5D578}" destId="{DEE15A39-E621-47EF-BDB1-465DBEABF0B2}" srcOrd="0" destOrd="0" presId="urn:microsoft.com/office/officeart/2008/layout/PictureAccentList"/>
    <dgm:cxn modelId="{55DC4332-74A8-4FF2-89F5-1F87C2E045B0}" type="presParOf" srcId="{C8357BD1-8DD4-447D-BF92-4A1465A5D578}" destId="{3D8D745F-85D1-4363-983A-4A39B6DCB58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40A5A-334A-4734-AD24-CB1C5A291F93}">
      <dsp:nvSpPr>
        <dsp:cNvPr id="0" name=""/>
        <dsp:cNvSpPr/>
      </dsp:nvSpPr>
      <dsp:spPr>
        <a:xfrm>
          <a:off x="4814" y="122858"/>
          <a:ext cx="2473177" cy="989270"/>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Project Initiation</a:t>
          </a:r>
          <a:endParaRPr lang="en-US" sz="1900" kern="1200" dirty="0"/>
        </a:p>
      </dsp:txBody>
      <dsp:txXfrm>
        <a:off x="499449" y="122858"/>
        <a:ext cx="1483907" cy="989270"/>
      </dsp:txXfrm>
    </dsp:sp>
    <dsp:sp modelId="{B8D4D2DC-E98A-4137-AD3A-6D184E64A4FF}">
      <dsp:nvSpPr>
        <dsp:cNvPr id="0" name=""/>
        <dsp:cNvSpPr/>
      </dsp:nvSpPr>
      <dsp:spPr>
        <a:xfrm>
          <a:off x="4814" y="1235788"/>
          <a:ext cx="1978541" cy="355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Customer contacts Eversource</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Project team introduction</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dirty="0">
              <a:solidFill>
                <a:schemeClr val="accent2">
                  <a:lumMod val="50000"/>
                </a:schemeClr>
              </a:solidFill>
            </a:rPr>
            <a:t>Scope of work </a:t>
          </a:r>
          <a:r>
            <a:rPr lang="en-US" sz="1900" kern="1200" dirty="0">
              <a:solidFill>
                <a:schemeClr val="bg2">
                  <a:lumMod val="10000"/>
                </a:schemeClr>
              </a:solidFill>
            </a:rPr>
            <a:t>(SOW) submission to Eversource</a:t>
          </a:r>
        </a:p>
      </dsp:txBody>
      <dsp:txXfrm>
        <a:off x="4814" y="1235788"/>
        <a:ext cx="1978541" cy="3553593"/>
      </dsp:txXfrm>
    </dsp:sp>
    <dsp:sp modelId="{EEB5EC05-4E94-4D7C-9474-41D21B913FB3}">
      <dsp:nvSpPr>
        <dsp:cNvPr id="0" name=""/>
        <dsp:cNvSpPr/>
      </dsp:nvSpPr>
      <dsp:spPr>
        <a:xfrm>
          <a:off x="2261991" y="122858"/>
          <a:ext cx="2473177" cy="989270"/>
        </a:xfrm>
        <a:prstGeom prst="chevron">
          <a:avLst/>
        </a:prstGeom>
        <a:solidFill>
          <a:schemeClr val="accent3">
            <a:hueOff val="664154"/>
            <a:satOff val="-7874"/>
            <a:lumOff val="-53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Project Review</a:t>
          </a:r>
          <a:endParaRPr lang="en-US" sz="1900" kern="1200" dirty="0"/>
        </a:p>
      </dsp:txBody>
      <dsp:txXfrm>
        <a:off x="2756626" y="122858"/>
        <a:ext cx="1483907" cy="989270"/>
      </dsp:txXfrm>
    </dsp:sp>
    <dsp:sp modelId="{8B108D22-4113-4905-B219-38E1E435A475}">
      <dsp:nvSpPr>
        <dsp:cNvPr id="0" name=""/>
        <dsp:cNvSpPr/>
      </dsp:nvSpPr>
      <dsp:spPr>
        <a:xfrm>
          <a:off x="2261991" y="1235788"/>
          <a:ext cx="1978541" cy="355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Initial review of SOW</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Eversource issues </a:t>
          </a:r>
          <a:r>
            <a:rPr lang="en-US" sz="1900" b="1" kern="1200" dirty="0">
              <a:solidFill>
                <a:schemeClr val="accent2">
                  <a:lumMod val="50000"/>
                </a:schemeClr>
              </a:solidFill>
            </a:rPr>
            <a:t>Letter of Participation </a:t>
          </a:r>
          <a:r>
            <a:rPr lang="en-US" sz="1900" kern="1200" dirty="0">
              <a:solidFill>
                <a:schemeClr val="bg2">
                  <a:lumMod val="10000"/>
                </a:schemeClr>
              </a:solidFill>
            </a:rPr>
            <a:t>to customer</a:t>
          </a:r>
        </a:p>
      </dsp:txBody>
      <dsp:txXfrm>
        <a:off x="2261991" y="1235788"/>
        <a:ext cx="1978541" cy="3553593"/>
      </dsp:txXfrm>
    </dsp:sp>
    <dsp:sp modelId="{013B1FFA-ABEC-40E2-8883-116268DE9C64}">
      <dsp:nvSpPr>
        <dsp:cNvPr id="0" name=""/>
        <dsp:cNvSpPr/>
      </dsp:nvSpPr>
      <dsp:spPr>
        <a:xfrm>
          <a:off x="4519168" y="122858"/>
          <a:ext cx="2473177" cy="989270"/>
        </a:xfrm>
        <a:prstGeom prst="chevron">
          <a:avLst/>
        </a:prstGeom>
        <a:solidFill>
          <a:schemeClr val="accent3">
            <a:hueOff val="1328307"/>
            <a:satOff val="-15749"/>
            <a:lumOff val="-10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Incentive Commitment</a:t>
          </a:r>
          <a:endParaRPr lang="en-US" sz="1900" kern="1200" dirty="0"/>
        </a:p>
      </dsp:txBody>
      <dsp:txXfrm>
        <a:off x="5013803" y="122858"/>
        <a:ext cx="1483907" cy="989270"/>
      </dsp:txXfrm>
    </dsp:sp>
    <dsp:sp modelId="{E2CF347E-BE61-4D59-BB85-982BB970C2C4}">
      <dsp:nvSpPr>
        <dsp:cNvPr id="0" name=""/>
        <dsp:cNvSpPr/>
      </dsp:nvSpPr>
      <dsp:spPr>
        <a:xfrm>
          <a:off x="4519168" y="1235788"/>
          <a:ext cx="1978541" cy="355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ts val="500"/>
            </a:spcAft>
            <a:buFont typeface="Arial" panose="020B0604020202020204" pitchFamily="34" charset="0"/>
            <a:buChar char="•"/>
          </a:pPr>
          <a:r>
            <a:rPr lang="en-US" sz="1900" kern="1200" dirty="0">
              <a:solidFill>
                <a:schemeClr val="bg2">
                  <a:lumMod val="10000"/>
                </a:schemeClr>
              </a:solidFill>
            </a:rPr>
            <a:t>Notify Eversource of funding award</a:t>
          </a:r>
        </a:p>
        <a:p>
          <a:pPr marL="171450" lvl="1" indent="-171450" algn="l" defTabSz="844550">
            <a:lnSpc>
              <a:spcPct val="90000"/>
            </a:lnSpc>
            <a:spcBef>
              <a:spcPct val="0"/>
            </a:spcBef>
            <a:spcAft>
              <a:spcPts val="500"/>
            </a:spcAft>
            <a:buFont typeface="Arial" panose="020B0604020202020204" pitchFamily="34" charset="0"/>
            <a:buChar char="•"/>
          </a:pPr>
          <a:endParaRPr lang="en-US" sz="1900" kern="1200">
            <a:solidFill>
              <a:schemeClr val="bg2">
                <a:lumMod val="10000"/>
              </a:schemeClr>
            </a:solidFill>
          </a:endParaRPr>
        </a:p>
        <a:p>
          <a:pPr marL="171450" lvl="1" indent="-171450" algn="l" defTabSz="844550">
            <a:lnSpc>
              <a:spcPct val="90000"/>
            </a:lnSpc>
            <a:spcBef>
              <a:spcPct val="0"/>
            </a:spcBef>
            <a:spcAft>
              <a:spcPts val="500"/>
            </a:spcAft>
            <a:buFont typeface="Arial" panose="020B0604020202020204" pitchFamily="34" charset="0"/>
            <a:buChar char="•"/>
          </a:pPr>
          <a:r>
            <a:rPr lang="en-US" sz="1900" kern="1200" dirty="0">
              <a:solidFill>
                <a:schemeClr val="bg2">
                  <a:lumMod val="10000"/>
                </a:schemeClr>
              </a:solidFill>
            </a:rPr>
            <a:t>Project team submits final SOW</a:t>
          </a:r>
        </a:p>
        <a:p>
          <a:pPr marL="171450" lvl="1" indent="-171450" algn="l" defTabSz="844550">
            <a:lnSpc>
              <a:spcPct val="90000"/>
            </a:lnSpc>
            <a:spcBef>
              <a:spcPct val="0"/>
            </a:spcBef>
            <a:spcAft>
              <a:spcPts val="500"/>
            </a:spcAft>
            <a:buFont typeface="Arial" panose="020B0604020202020204" pitchFamily="34" charset="0"/>
            <a:buChar char="•"/>
          </a:pPr>
          <a:endParaRPr lang="en-US" sz="1900" kern="1200" dirty="0">
            <a:solidFill>
              <a:schemeClr val="bg2">
                <a:lumMod val="10000"/>
              </a:schemeClr>
            </a:solidFill>
          </a:endParaRPr>
        </a:p>
        <a:p>
          <a:pPr marL="171450" lvl="1" indent="-171450" algn="l" defTabSz="844550">
            <a:lnSpc>
              <a:spcPct val="90000"/>
            </a:lnSpc>
            <a:spcBef>
              <a:spcPct val="0"/>
            </a:spcBef>
            <a:spcAft>
              <a:spcPts val="500"/>
            </a:spcAft>
            <a:buFont typeface="Arial" panose="020B0604020202020204" pitchFamily="34" charset="0"/>
            <a:buChar char="•"/>
          </a:pPr>
          <a:r>
            <a:rPr lang="en-US" sz="1900" kern="1200" dirty="0">
              <a:solidFill>
                <a:schemeClr val="bg2">
                  <a:lumMod val="10000"/>
                </a:schemeClr>
              </a:solidFill>
            </a:rPr>
            <a:t>Eversource evaluates SOW and provides </a:t>
          </a:r>
          <a:r>
            <a:rPr lang="en-US" sz="1900" b="1" kern="1200" dirty="0">
              <a:solidFill>
                <a:schemeClr val="accent2">
                  <a:lumMod val="50000"/>
                </a:schemeClr>
              </a:solidFill>
            </a:rPr>
            <a:t>Letter of Agreement</a:t>
          </a:r>
        </a:p>
      </dsp:txBody>
      <dsp:txXfrm>
        <a:off x="4519168" y="1235788"/>
        <a:ext cx="1978541" cy="3553593"/>
      </dsp:txXfrm>
    </dsp:sp>
    <dsp:sp modelId="{5A10FFEE-88D9-423E-96A3-306E8C34B213}">
      <dsp:nvSpPr>
        <dsp:cNvPr id="0" name=""/>
        <dsp:cNvSpPr/>
      </dsp:nvSpPr>
      <dsp:spPr>
        <a:xfrm>
          <a:off x="6776346" y="122858"/>
          <a:ext cx="2473177" cy="989270"/>
        </a:xfrm>
        <a:prstGeom prst="chevron">
          <a:avLst/>
        </a:prstGeom>
        <a:solidFill>
          <a:schemeClr val="accent3">
            <a:hueOff val="1992461"/>
            <a:satOff val="-23623"/>
            <a:lumOff val="-161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Construction</a:t>
          </a:r>
          <a:endParaRPr lang="en-US" sz="1900" kern="1200" dirty="0"/>
        </a:p>
      </dsp:txBody>
      <dsp:txXfrm>
        <a:off x="7270981" y="122858"/>
        <a:ext cx="1483907" cy="989270"/>
      </dsp:txXfrm>
    </dsp:sp>
    <dsp:sp modelId="{C3E28DE7-09EC-4507-90DB-7DD146C123E1}">
      <dsp:nvSpPr>
        <dsp:cNvPr id="0" name=""/>
        <dsp:cNvSpPr/>
      </dsp:nvSpPr>
      <dsp:spPr>
        <a:xfrm>
          <a:off x="6776346" y="1235788"/>
          <a:ext cx="1978541" cy="355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Contractor(s) install measures</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Communicate SOW changes</a:t>
          </a:r>
        </a:p>
      </dsp:txBody>
      <dsp:txXfrm>
        <a:off x="6776346" y="1235788"/>
        <a:ext cx="1978541" cy="3553593"/>
      </dsp:txXfrm>
    </dsp:sp>
    <dsp:sp modelId="{14DD2FEE-D929-48E8-B4BE-D060FB2DECBA}">
      <dsp:nvSpPr>
        <dsp:cNvPr id="0" name=""/>
        <dsp:cNvSpPr/>
      </dsp:nvSpPr>
      <dsp:spPr>
        <a:xfrm>
          <a:off x="9033523" y="122858"/>
          <a:ext cx="2473177" cy="989270"/>
        </a:xfrm>
        <a:prstGeom prst="chevron">
          <a:avLst/>
        </a:prstGeom>
        <a:solidFill>
          <a:schemeClr val="accent3">
            <a:hueOff val="2656614"/>
            <a:satOff val="-31498"/>
            <a:lumOff val="-215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Completion</a:t>
          </a:r>
          <a:endParaRPr lang="en-US" sz="1900" kern="1200" dirty="0"/>
        </a:p>
      </dsp:txBody>
      <dsp:txXfrm>
        <a:off x="9528158" y="122858"/>
        <a:ext cx="1483907" cy="989270"/>
      </dsp:txXfrm>
    </dsp:sp>
    <dsp:sp modelId="{63E0166F-A99B-4788-BB21-474E02BAE959}">
      <dsp:nvSpPr>
        <dsp:cNvPr id="0" name=""/>
        <dsp:cNvSpPr/>
      </dsp:nvSpPr>
      <dsp:spPr>
        <a:xfrm>
          <a:off x="9033523" y="1235788"/>
          <a:ext cx="1978541" cy="355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Notification of completion</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Measurement &amp; Verification</a:t>
          </a:r>
        </a:p>
        <a:p>
          <a:pPr marL="171450" lvl="1" indent="-171450" algn="l" defTabSz="844550">
            <a:lnSpc>
              <a:spcPct val="90000"/>
            </a:lnSpc>
            <a:spcBef>
              <a:spcPct val="0"/>
            </a:spcBef>
            <a:spcAft>
              <a:spcPct val="15000"/>
            </a:spcAft>
            <a:buFont typeface="Arial" panose="020B0604020202020204" pitchFamily="34" charset="0"/>
            <a:buChar char="•"/>
          </a:pPr>
          <a:endParaRPr lang="en-US" sz="1900" kern="1200">
            <a:solidFill>
              <a:schemeClr val="bg2">
                <a:lumMod val="10000"/>
              </a:schemeClr>
            </a:solidFill>
          </a:endParaRP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bg2">
                  <a:lumMod val="10000"/>
                </a:schemeClr>
              </a:solidFill>
            </a:rPr>
            <a:t>Incentive payment</a:t>
          </a:r>
        </a:p>
        <a:p>
          <a:pPr marL="171450" lvl="1" indent="-171450" algn="l" defTabSz="844550">
            <a:lnSpc>
              <a:spcPct val="90000"/>
            </a:lnSpc>
            <a:spcBef>
              <a:spcPct val="0"/>
            </a:spcBef>
            <a:spcAft>
              <a:spcPct val="15000"/>
            </a:spcAft>
            <a:buFontTx/>
            <a:buNone/>
          </a:pPr>
          <a:endParaRPr lang="en-US" sz="1900" kern="1200">
            <a:solidFill>
              <a:schemeClr val="bg2">
                <a:lumMod val="10000"/>
              </a:schemeClr>
            </a:solidFill>
          </a:endParaRPr>
        </a:p>
      </dsp:txBody>
      <dsp:txXfrm>
        <a:off x="9033523" y="1235788"/>
        <a:ext cx="1978541" cy="355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AD30D-B20E-4135-962D-B4D32541EBC0}">
      <dsp:nvSpPr>
        <dsp:cNvPr id="0" name=""/>
        <dsp:cNvSpPr/>
      </dsp:nvSpPr>
      <dsp:spPr>
        <a:xfrm>
          <a:off x="204553" y="1342"/>
          <a:ext cx="10720104" cy="102281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205" tIns="77470" rIns="116205" bIns="77470" numCol="1" spcCol="1270" anchor="ctr" anchorCtr="0">
          <a:noAutofit/>
        </a:bodyPr>
        <a:lstStyle/>
        <a:p>
          <a:pPr marL="0" lvl="0" indent="0" algn="ctr" defTabSz="2711450">
            <a:lnSpc>
              <a:spcPct val="90000"/>
            </a:lnSpc>
            <a:spcBef>
              <a:spcPct val="0"/>
            </a:spcBef>
            <a:spcAft>
              <a:spcPct val="35000"/>
            </a:spcAft>
            <a:buNone/>
          </a:pPr>
          <a:r>
            <a:rPr lang="en-US" sz="6100" kern="1200" dirty="0">
              <a:latin typeface="Arial" panose="020B0604020202020204" pitchFamily="34" charset="0"/>
              <a:cs typeface="Arial" panose="020B0604020202020204" pitchFamily="34" charset="0"/>
            </a:rPr>
            <a:t>EV Project process</a:t>
          </a:r>
        </a:p>
      </dsp:txBody>
      <dsp:txXfrm>
        <a:off x="234510" y="31299"/>
        <a:ext cx="10660190" cy="962904"/>
      </dsp:txXfrm>
    </dsp:sp>
    <dsp:sp modelId="{18DD922C-CFCC-494A-900D-6FA057A86457}">
      <dsp:nvSpPr>
        <dsp:cNvPr id="0" name=""/>
        <dsp:cNvSpPr/>
      </dsp:nvSpPr>
      <dsp:spPr>
        <a:xfrm>
          <a:off x="324847" y="1208268"/>
          <a:ext cx="1022818" cy="1022818"/>
        </a:xfrm>
        <a:prstGeom prst="roundRect">
          <a:avLst>
            <a:gd name="adj" fmla="val 1667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0D288-A84F-446C-8A48-5EAB18EC22F1}">
      <dsp:nvSpPr>
        <dsp:cNvPr id="0" name=""/>
        <dsp:cNvSpPr/>
      </dsp:nvSpPr>
      <dsp:spPr>
        <a:xfrm>
          <a:off x="1563449" y="1208268"/>
          <a:ext cx="9205487" cy="1022818"/>
        </a:xfrm>
        <a:prstGeom prst="roundRect">
          <a:avLst>
            <a:gd name="adj" fmla="val 166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1</a:t>
          </a:r>
          <a:r>
            <a:rPr lang="en-US" sz="2600" kern="1200" dirty="0">
              <a:latin typeface="Arial" panose="020B0604020202020204" pitchFamily="34" charset="0"/>
              <a:cs typeface="Arial" panose="020B0604020202020204" pitchFamily="34" charset="0"/>
            </a:rPr>
            <a:t> – Plan a Project &amp; Gather Proposals</a:t>
          </a:r>
        </a:p>
      </dsp:txBody>
      <dsp:txXfrm>
        <a:off x="1613388" y="1258207"/>
        <a:ext cx="9105609" cy="922940"/>
      </dsp:txXfrm>
    </dsp:sp>
    <dsp:sp modelId="{5B739362-5CE7-4E19-837C-9D396338CBFE}">
      <dsp:nvSpPr>
        <dsp:cNvPr id="0" name=""/>
        <dsp:cNvSpPr/>
      </dsp:nvSpPr>
      <dsp:spPr>
        <a:xfrm>
          <a:off x="324847" y="2353826"/>
          <a:ext cx="1022818" cy="1022818"/>
        </a:xfrm>
        <a:prstGeom prst="roundRect">
          <a:avLst>
            <a:gd name="adj" fmla="val 16670"/>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45601-30F1-4CAE-8F8E-BD0FD973E5D5}">
      <dsp:nvSpPr>
        <dsp:cNvPr id="0" name=""/>
        <dsp:cNvSpPr/>
      </dsp:nvSpPr>
      <dsp:spPr>
        <a:xfrm>
          <a:off x="1575468" y="2353826"/>
          <a:ext cx="9205487" cy="1022818"/>
        </a:xfrm>
        <a:prstGeom prst="roundRect">
          <a:avLst>
            <a:gd name="adj" fmla="val 16670"/>
          </a:avLst>
        </a:prstGeom>
        <a:solidFill>
          <a:srgbClr val="00B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2</a:t>
          </a:r>
          <a:r>
            <a:rPr lang="en-US" sz="2800" kern="1200" dirty="0">
              <a:latin typeface="Arial" panose="020B0604020202020204" pitchFamily="34" charset="0"/>
              <a:cs typeface="Arial" panose="020B0604020202020204" pitchFamily="34" charset="0"/>
            </a:rPr>
            <a:t> – Submit application, sign Letter of Agreement &amp; receive incentive reservation letter</a:t>
          </a:r>
        </a:p>
      </dsp:txBody>
      <dsp:txXfrm>
        <a:off x="1625407" y="2403765"/>
        <a:ext cx="9105609" cy="922940"/>
      </dsp:txXfrm>
    </dsp:sp>
    <dsp:sp modelId="{C1DE26BB-6401-4E32-8025-22B064BDB48A}">
      <dsp:nvSpPr>
        <dsp:cNvPr id="0" name=""/>
        <dsp:cNvSpPr/>
      </dsp:nvSpPr>
      <dsp:spPr>
        <a:xfrm>
          <a:off x="324847" y="3499383"/>
          <a:ext cx="1022818" cy="1022818"/>
        </a:xfrm>
        <a:prstGeom prst="roundRect">
          <a:avLst>
            <a:gd name="adj" fmla="val 1667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C9A1E-75D8-437C-B83A-C78971461A38}">
      <dsp:nvSpPr>
        <dsp:cNvPr id="0" name=""/>
        <dsp:cNvSpPr/>
      </dsp:nvSpPr>
      <dsp:spPr>
        <a:xfrm>
          <a:off x="1563449" y="3499383"/>
          <a:ext cx="9205487" cy="1022818"/>
        </a:xfrm>
        <a:prstGeom prst="roundRect">
          <a:avLst>
            <a:gd name="adj" fmla="val 166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3</a:t>
          </a:r>
          <a:r>
            <a:rPr lang="en-US" sz="2800" kern="1200" dirty="0">
              <a:latin typeface="Arial" panose="020B0604020202020204" pitchFamily="34" charset="0"/>
              <a:cs typeface="Arial" panose="020B0604020202020204" pitchFamily="34" charset="0"/>
            </a:rPr>
            <a:t> – Install and activate your charger(s)</a:t>
          </a:r>
        </a:p>
      </dsp:txBody>
      <dsp:txXfrm>
        <a:off x="1613388" y="3549322"/>
        <a:ext cx="9105609" cy="922940"/>
      </dsp:txXfrm>
    </dsp:sp>
    <dsp:sp modelId="{DEE15A39-E621-47EF-BDB1-465DBEABF0B2}">
      <dsp:nvSpPr>
        <dsp:cNvPr id="0" name=""/>
        <dsp:cNvSpPr/>
      </dsp:nvSpPr>
      <dsp:spPr>
        <a:xfrm>
          <a:off x="324847" y="4644940"/>
          <a:ext cx="1022818" cy="1022818"/>
        </a:xfrm>
        <a:prstGeom prst="roundRect">
          <a:avLst>
            <a:gd name="adj" fmla="val 1667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D745F-85D1-4363-983A-4A39B6DCB587}">
      <dsp:nvSpPr>
        <dsp:cNvPr id="0" name=""/>
        <dsp:cNvSpPr/>
      </dsp:nvSpPr>
      <dsp:spPr>
        <a:xfrm>
          <a:off x="1563449" y="4644940"/>
          <a:ext cx="9205487" cy="1022818"/>
        </a:xfrm>
        <a:prstGeom prst="roundRect">
          <a:avLst>
            <a:gd name="adj" fmla="val 16670"/>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latin typeface="Arial" panose="020B0604020202020204" pitchFamily="34" charset="0"/>
              <a:cs typeface="Arial" panose="020B0604020202020204" pitchFamily="34" charset="0"/>
            </a:rPr>
            <a:t>4</a:t>
          </a:r>
          <a:r>
            <a:rPr lang="en-US" sz="2800" kern="1200">
              <a:latin typeface="Arial" panose="020B0604020202020204" pitchFamily="34" charset="0"/>
              <a:cs typeface="Arial" panose="020B0604020202020204" pitchFamily="34" charset="0"/>
            </a:rPr>
            <a:t> – Submit payment request &amp; receive incentive check</a:t>
          </a:r>
          <a:endParaRPr lang="en-US" sz="2800" kern="1200" dirty="0">
            <a:latin typeface="Arial" panose="020B0604020202020204" pitchFamily="34" charset="0"/>
            <a:cs typeface="Arial" panose="020B0604020202020204" pitchFamily="34" charset="0"/>
          </a:endParaRPr>
        </a:p>
      </dsp:txBody>
      <dsp:txXfrm>
        <a:off x="1613388" y="4694879"/>
        <a:ext cx="9105609" cy="9229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FC1CD0-93C9-4F82-AB52-C3A2004948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7FA376-EDED-47B3-83FB-5CB4B4F29B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B08715-574C-4B84-8F28-EAD099C69B3A}" type="datetimeFigureOut">
              <a:rPr lang="en-US" smtClean="0"/>
              <a:t>6/24/2026</a:t>
            </a:fld>
            <a:endParaRPr lang="en-US"/>
          </a:p>
        </p:txBody>
      </p:sp>
      <p:sp>
        <p:nvSpPr>
          <p:cNvPr id="4" name="Footer Placeholder 3">
            <a:extLst>
              <a:ext uri="{FF2B5EF4-FFF2-40B4-BE49-F238E27FC236}">
                <a16:creationId xmlns:a16="http://schemas.microsoft.com/office/drawing/2014/main" id="{0083C557-E10E-4AAB-8E6E-3166F62A87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825A36-3204-44F9-BAC8-690B079BE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FDA6C-7EDF-454B-B0CE-8D7559DEAEE5}" type="slidenum">
              <a:rPr lang="en-US" smtClean="0"/>
              <a:t>‹#›</a:t>
            </a:fld>
            <a:endParaRPr lang="en-US"/>
          </a:p>
        </p:txBody>
      </p:sp>
    </p:spTree>
    <p:extLst>
      <p:ext uri="{BB962C8B-B14F-4D97-AF65-F5344CB8AC3E}">
        <p14:creationId xmlns:p14="http://schemas.microsoft.com/office/powerpoint/2010/main" val="2354829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D7A30-039A-4C35-9192-55E90936AB5F}"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36AF9-F0CE-4C74-975A-CDA6ABD44E4B}" type="slidenum">
              <a:rPr lang="en-US" smtClean="0"/>
              <a:t>‹#›</a:t>
            </a:fld>
            <a:endParaRPr lang="en-US"/>
          </a:p>
        </p:txBody>
      </p:sp>
    </p:spTree>
    <p:extLst>
      <p:ext uri="{BB962C8B-B14F-4D97-AF65-F5344CB8AC3E}">
        <p14:creationId xmlns:p14="http://schemas.microsoft.com/office/powerpoint/2010/main" val="276835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Calibri"/>
              <a:buNone/>
              <a:tabLst/>
              <a:defRPr/>
            </a:pPr>
            <a:endParaRPr lang="en-US" sz="1200" dirty="0">
              <a:solidFill>
                <a:schemeClr val="accent4"/>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CB36AF9-F0CE-4C74-975A-CDA6ABD44E4B}" type="slidenum">
              <a:rPr lang="en-US" smtClean="0"/>
              <a:t>1</a:t>
            </a:fld>
            <a:endParaRPr lang="en-US"/>
          </a:p>
        </p:txBody>
      </p:sp>
    </p:spTree>
    <p:extLst>
      <p:ext uri="{BB962C8B-B14F-4D97-AF65-F5344CB8AC3E}">
        <p14:creationId xmlns:p14="http://schemas.microsoft.com/office/powerpoint/2010/main" val="364189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8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11</a:t>
            </a:fld>
            <a:endParaRPr lang="en-US"/>
          </a:p>
        </p:txBody>
      </p:sp>
    </p:spTree>
    <p:extLst>
      <p:ext uri="{BB962C8B-B14F-4D97-AF65-F5344CB8AC3E}">
        <p14:creationId xmlns:p14="http://schemas.microsoft.com/office/powerpoint/2010/main" val="117244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12</a:t>
            </a:fld>
            <a:endParaRPr lang="en-US"/>
          </a:p>
        </p:txBody>
      </p:sp>
    </p:spTree>
    <p:extLst>
      <p:ext uri="{BB962C8B-B14F-4D97-AF65-F5344CB8AC3E}">
        <p14:creationId xmlns:p14="http://schemas.microsoft.com/office/powerpoint/2010/main" val="143200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13"/>
              </a:spcAft>
            </a:pPr>
            <a:endParaRPr lang="en-US" dirty="0">
              <a:effectLst/>
              <a:latin typeface="Slate Pro Light"/>
            </a:endParaRPr>
          </a:p>
        </p:txBody>
      </p:sp>
      <p:sp>
        <p:nvSpPr>
          <p:cNvPr id="4" name="Slide Number Placeholder 3"/>
          <p:cNvSpPr>
            <a:spLocks noGrp="1"/>
          </p:cNvSpPr>
          <p:nvPr>
            <p:ph type="sldNum" sz="quarter" idx="5"/>
          </p:nvPr>
        </p:nvSpPr>
        <p:spPr/>
        <p:txBody>
          <a:bodyPr/>
          <a:lstStyle/>
          <a:p>
            <a:fld id="{9CB36AF9-F0CE-4C74-975A-CDA6ABD44E4B}" type="slidenum">
              <a:rPr lang="en-US" smtClean="0"/>
              <a:t>2</a:t>
            </a:fld>
            <a:endParaRPr lang="en-US"/>
          </a:p>
        </p:txBody>
      </p:sp>
    </p:spTree>
    <p:extLst>
      <p:ext uri="{BB962C8B-B14F-4D97-AF65-F5344CB8AC3E}">
        <p14:creationId xmlns:p14="http://schemas.microsoft.com/office/powerpoint/2010/main" val="392101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63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4</a:t>
            </a:fld>
            <a:endParaRPr lang="en-US"/>
          </a:p>
        </p:txBody>
      </p:sp>
    </p:spTree>
    <p:extLst>
      <p:ext uri="{BB962C8B-B14F-4D97-AF65-F5344CB8AC3E}">
        <p14:creationId xmlns:p14="http://schemas.microsoft.com/office/powerpoint/2010/main" val="139087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9A764-7146-A90C-21AE-7678A30B0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E3DD9-FF8D-8A9C-DE11-BF95F5DA1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1B52E-63F9-5204-509B-B43397B14BA5}"/>
              </a:ext>
            </a:extLst>
          </p:cNvPr>
          <p:cNvSpPr>
            <a:spLocks noGrp="1"/>
          </p:cNvSpPr>
          <p:nvPr>
            <p:ph type="body" idx="1"/>
          </p:nvPr>
        </p:nvSpPr>
        <p:spPr/>
        <p:txBody>
          <a:bodyPr/>
          <a:lstStyle/>
          <a:p>
            <a:pPr lvl="1"/>
            <a:endParaRPr lang="en-US" dirty="0">
              <a:highlight>
                <a:srgbClr val="FFFF00"/>
              </a:highlight>
            </a:endParaRPr>
          </a:p>
        </p:txBody>
      </p:sp>
      <p:sp>
        <p:nvSpPr>
          <p:cNvPr id="4" name="Slide Number Placeholder 3">
            <a:extLst>
              <a:ext uri="{FF2B5EF4-FFF2-40B4-BE49-F238E27FC236}">
                <a16:creationId xmlns:a16="http://schemas.microsoft.com/office/drawing/2014/main" id="{2F62FD88-75AC-BDEE-B5EB-E324A81BF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84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70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8</a:t>
            </a:fld>
            <a:endParaRPr lang="en-US"/>
          </a:p>
        </p:txBody>
      </p:sp>
    </p:spTree>
    <p:extLst>
      <p:ext uri="{BB962C8B-B14F-4D97-AF65-F5344CB8AC3E}">
        <p14:creationId xmlns:p14="http://schemas.microsoft.com/office/powerpoint/2010/main" val="315685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60D6-DDE2-CE77-1890-2376D7069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8541C-5B26-2E15-460E-ACF227BD4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AF9D3-0B1E-77E0-AB36-835280D736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116D65-DA8B-BF08-0352-89F333D62A76}"/>
              </a:ext>
            </a:extLst>
          </p:cNvPr>
          <p:cNvSpPr>
            <a:spLocks noGrp="1"/>
          </p:cNvSpPr>
          <p:nvPr>
            <p:ph type="sldNum" sz="quarter" idx="5"/>
          </p:nvPr>
        </p:nvSpPr>
        <p:spPr/>
        <p:txBody>
          <a:bodyPr/>
          <a:lstStyle/>
          <a:p>
            <a:fld id="{9CB36AF9-F0CE-4C74-975A-CDA6ABD44E4B}" type="slidenum">
              <a:rPr lang="en-US" smtClean="0"/>
              <a:t>9</a:t>
            </a:fld>
            <a:endParaRPr lang="en-US"/>
          </a:p>
        </p:txBody>
      </p:sp>
    </p:spTree>
    <p:extLst>
      <p:ext uri="{BB962C8B-B14F-4D97-AF65-F5344CB8AC3E}">
        <p14:creationId xmlns:p14="http://schemas.microsoft.com/office/powerpoint/2010/main" val="578513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D2B8BE-FE0F-48B0-8DFF-8D7B0667B704}"/>
              </a:ext>
            </a:extLst>
          </p:cNvPr>
          <p:cNvSpPr/>
          <p:nvPr userDrawn="1"/>
        </p:nvSpPr>
        <p:spPr>
          <a:xfrm>
            <a:off x="-13447" y="1"/>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medium confidence">
            <a:extLst>
              <a:ext uri="{FF2B5EF4-FFF2-40B4-BE49-F238E27FC236}">
                <a16:creationId xmlns:a16="http://schemas.microsoft.com/office/drawing/2014/main" id="{5263D53C-B483-CF41-9E85-468DF953A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862" y="2169871"/>
            <a:ext cx="3282704" cy="547117"/>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1079862" y="2999761"/>
            <a:ext cx="7126514" cy="2387600"/>
          </a:xfrm>
        </p:spPr>
        <p:txBody>
          <a:bodyPr anchor="b"/>
          <a:lstStyle>
            <a:lvl1pPr algn="l">
              <a:defRPr sz="6000" b="1">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1079862" y="599435"/>
            <a:ext cx="3468915" cy="827881"/>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E82C88A-BFA8-C432-6D6E-6913C7226BAF}"/>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61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Territory Mark Up">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 name="Title 5">
            <a:extLst>
              <a:ext uri="{FF2B5EF4-FFF2-40B4-BE49-F238E27FC236}">
                <a16:creationId xmlns:a16="http://schemas.microsoft.com/office/drawing/2014/main" id="{6B4DA4C7-DF9C-E9F2-44E4-77A68AA80FC0}"/>
              </a:ext>
            </a:extLst>
          </p:cNvPr>
          <p:cNvSpPr>
            <a:spLocks noGrp="1"/>
          </p:cNvSpPr>
          <p:nvPr>
            <p:ph type="title" hasCustomPrompt="1"/>
          </p:nvPr>
        </p:nvSpPr>
        <p:spPr>
          <a:xfrm>
            <a:off x="748937" y="182562"/>
            <a:ext cx="6858000" cy="511991"/>
          </a:xfrm>
        </p:spPr>
        <p:txBody>
          <a:bodyPr>
            <a:noAutofit/>
          </a:bodyPr>
          <a:lstStyle>
            <a:lvl1pPr algn="l">
              <a:defRPr sz="3200" b="1" spc="0" baseline="0">
                <a:solidFill>
                  <a:schemeClr val="tx1"/>
                </a:solidFill>
              </a:defRPr>
            </a:lvl1pPr>
          </a:lstStyle>
          <a:p>
            <a:r>
              <a:rPr lang="en-US"/>
              <a:t>Click To Edit Master Title Style</a:t>
            </a:r>
          </a:p>
        </p:txBody>
      </p:sp>
      <p:sp>
        <p:nvSpPr>
          <p:cNvPr id="4" name="Rectangle 3">
            <a:extLst>
              <a:ext uri="{FF2B5EF4-FFF2-40B4-BE49-F238E27FC236}">
                <a16:creationId xmlns:a16="http://schemas.microsoft.com/office/drawing/2014/main" id="{001C01C8-7A5F-8508-7EE4-6EA54ABDBB77}"/>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FA4450-A785-0D0B-FB2E-A7A7A856DA6F}"/>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1F8EB80-D919-625D-38BC-B18E762F66EF}"/>
              </a:ext>
            </a:extLst>
          </p:cNvPr>
          <p:cNvGrpSpPr/>
          <p:nvPr userDrawn="1"/>
        </p:nvGrpSpPr>
        <p:grpSpPr>
          <a:xfrm>
            <a:off x="4672855" y="744629"/>
            <a:ext cx="3537232" cy="5941270"/>
            <a:chOff x="4530882" y="3478931"/>
            <a:chExt cx="1158665" cy="1946137"/>
          </a:xfrm>
        </p:grpSpPr>
        <p:pic>
          <p:nvPicPr>
            <p:cNvPr id="6" name="Graphic 5">
              <a:extLst>
                <a:ext uri="{FF2B5EF4-FFF2-40B4-BE49-F238E27FC236}">
                  <a16:creationId xmlns:a16="http://schemas.microsoft.com/office/drawing/2014/main" id="{1C2C2962-DC53-C391-4AC3-46B73DB25B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900000">
              <a:off x="4650954" y="4362007"/>
              <a:ext cx="1038593" cy="608830"/>
            </a:xfrm>
            <a:prstGeom prst="rect">
              <a:avLst/>
            </a:prstGeom>
          </p:spPr>
        </p:pic>
        <p:pic>
          <p:nvPicPr>
            <p:cNvPr id="12" name="Graphic 11">
              <a:extLst>
                <a:ext uri="{FF2B5EF4-FFF2-40B4-BE49-F238E27FC236}">
                  <a16:creationId xmlns:a16="http://schemas.microsoft.com/office/drawing/2014/main" id="{85B288D4-CFAA-545E-6CF4-73A49C6A656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00000">
              <a:off x="5010364" y="3478931"/>
              <a:ext cx="551969" cy="1126017"/>
            </a:xfrm>
            <a:prstGeom prst="rect">
              <a:avLst/>
            </a:prstGeom>
          </p:spPr>
        </p:pic>
        <p:pic>
          <p:nvPicPr>
            <p:cNvPr id="13" name="Graphic 12">
              <a:extLst>
                <a:ext uri="{FF2B5EF4-FFF2-40B4-BE49-F238E27FC236}">
                  <a16:creationId xmlns:a16="http://schemas.microsoft.com/office/drawing/2014/main" id="{29C39E80-D2BB-428E-8353-1F6FBF44574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00000">
              <a:off x="4530882" y="4764668"/>
              <a:ext cx="762000" cy="660400"/>
            </a:xfrm>
            <a:prstGeom prst="rect">
              <a:avLst/>
            </a:prstGeom>
          </p:spPr>
        </p:pic>
      </p:grpSp>
      <p:sp>
        <p:nvSpPr>
          <p:cNvPr id="18" name="Text Placeholder 17">
            <a:extLst>
              <a:ext uri="{FF2B5EF4-FFF2-40B4-BE49-F238E27FC236}">
                <a16:creationId xmlns:a16="http://schemas.microsoft.com/office/drawing/2014/main" id="{2E361B4B-9B5D-183D-9A1C-A85F44044263}"/>
              </a:ext>
            </a:extLst>
          </p:cNvPr>
          <p:cNvSpPr>
            <a:spLocks noGrp="1"/>
          </p:cNvSpPr>
          <p:nvPr>
            <p:ph type="body" sz="quarter" idx="10"/>
          </p:nvPr>
        </p:nvSpPr>
        <p:spPr>
          <a:xfrm>
            <a:off x="748937" y="988475"/>
            <a:ext cx="3850243" cy="1896208"/>
          </a:xfrm>
        </p:spPr>
        <p:txBody>
          <a:bodyPr/>
          <a:lstStyle>
            <a:lvl1pPr algn="l">
              <a:defRPr b="1">
                <a:solidFill>
                  <a:schemeClr val="accent1"/>
                </a:solidFil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a:extLst>
              <a:ext uri="{FF2B5EF4-FFF2-40B4-BE49-F238E27FC236}">
                <a16:creationId xmlns:a16="http://schemas.microsoft.com/office/drawing/2014/main" id="{CC1C6782-16BA-BFB6-1CD8-191CA3B74219}"/>
              </a:ext>
            </a:extLst>
          </p:cNvPr>
          <p:cNvSpPr>
            <a:spLocks noGrp="1"/>
          </p:cNvSpPr>
          <p:nvPr>
            <p:ph type="body" sz="quarter" idx="11"/>
          </p:nvPr>
        </p:nvSpPr>
        <p:spPr>
          <a:xfrm>
            <a:off x="748937" y="4165959"/>
            <a:ext cx="3850243" cy="1903845"/>
          </a:xfrm>
        </p:spPr>
        <p:txBody>
          <a:bodyPr/>
          <a:lstStyle>
            <a:lvl1pPr algn="l">
              <a:defRPr b="1">
                <a:solidFill>
                  <a:schemeClr val="accent3"/>
                </a:solidFil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FC4C410D-A763-8FB9-2863-A83E0FCFE736}"/>
              </a:ext>
            </a:extLst>
          </p:cNvPr>
          <p:cNvSpPr>
            <a:spLocks noGrp="1"/>
          </p:cNvSpPr>
          <p:nvPr>
            <p:ph type="body" sz="quarter" idx="12"/>
          </p:nvPr>
        </p:nvSpPr>
        <p:spPr>
          <a:xfrm>
            <a:off x="8023166" y="3071795"/>
            <a:ext cx="3846105" cy="1897520"/>
          </a:xfrm>
        </p:spPr>
        <p:txBody>
          <a:bodyPr/>
          <a:lstStyle>
            <a:lvl1pPr>
              <a:defRPr b="1">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6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horizontal">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a:off x="1009533" y="232638"/>
            <a:ext cx="6858000" cy="511991"/>
          </a:xfrm>
        </p:spPr>
        <p:txBody>
          <a:bodyPr>
            <a:noAutofit/>
          </a:bodyPr>
          <a:lstStyle>
            <a:lvl1pPr algn="l">
              <a:defRPr sz="3200" b="1" spc="0" baseline="0">
                <a:solidFill>
                  <a:schemeClr val="tx1"/>
                </a:solidFill>
              </a:defRPr>
            </a:lvl1pPr>
          </a:lstStyle>
          <a:p>
            <a:r>
              <a:rPr lang="en-US" dirty="0"/>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 name="Rectangle 1">
            <a:extLst>
              <a:ext uri="{FF2B5EF4-FFF2-40B4-BE49-F238E27FC236}">
                <a16:creationId xmlns:a16="http://schemas.microsoft.com/office/drawing/2014/main" id="{E7C0297A-AC08-982D-BC61-32CC91CDACEB}"/>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04AB6F-7336-8237-F9A6-225338AA0F07}"/>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287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mp;I Quote or Agenda Ite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DEBBBD-87AC-484B-85A7-3BE25802D897}"/>
              </a:ext>
            </a:extLst>
          </p:cNvPr>
          <p:cNvPicPr>
            <a:picLocks noChangeAspect="1"/>
          </p:cNvPicPr>
          <p:nvPr userDrawn="1"/>
        </p:nvPicPr>
        <p:blipFill rotWithShape="1">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04392"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944489" y="2366859"/>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3" name="Slide Number Placeholder 3">
            <a:extLst>
              <a:ext uri="{FF2B5EF4-FFF2-40B4-BE49-F238E27FC236}">
                <a16:creationId xmlns:a16="http://schemas.microsoft.com/office/drawing/2014/main" id="{C9EE933E-98EE-35CF-2227-1FD8123CDEB1}"/>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04529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mp;I Quote or Agenda Item-2">
    <p:spTree>
      <p:nvGrpSpPr>
        <p:cNvPr id="1" name=""/>
        <p:cNvGrpSpPr/>
        <p:nvPr/>
      </p:nvGrpSpPr>
      <p:grpSpPr>
        <a:xfrm>
          <a:off x="0" y="0"/>
          <a:ext cx="0" cy="0"/>
          <a:chOff x="0" y="0"/>
          <a:chExt cx="0" cy="0"/>
        </a:xfrm>
      </p:grpSpPr>
      <p:pic>
        <p:nvPicPr>
          <p:cNvPr id="9" name="Picture 8" descr="Skyscrapers reflected on glass facade">
            <a:extLst>
              <a:ext uri="{FF2B5EF4-FFF2-40B4-BE49-F238E27FC236}">
                <a16:creationId xmlns:a16="http://schemas.microsoft.com/office/drawing/2014/main" id="{1763274E-E361-6A4A-93DD-EBB11CB7317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393" y="0"/>
            <a:ext cx="12204392"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1"/>
            <a:ext cx="12192000" cy="6857999"/>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996772C-16E8-D441-BAB2-C0ABF8374868}"/>
              </a:ext>
            </a:extLst>
          </p:cNvPr>
          <p:cNvSpPr>
            <a:spLocks noGrp="1"/>
          </p:cNvSpPr>
          <p:nvPr>
            <p:ph type="body" sz="quarter" idx="10"/>
          </p:nvPr>
        </p:nvSpPr>
        <p:spPr>
          <a:xfrm>
            <a:off x="950685" y="2369724"/>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10" name="Text Placeholder 12">
            <a:extLst>
              <a:ext uri="{FF2B5EF4-FFF2-40B4-BE49-F238E27FC236}">
                <a16:creationId xmlns:a16="http://schemas.microsoft.com/office/drawing/2014/main" id="{89348E6D-2C2B-EB4D-BB18-30E2A20A3B64}"/>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3" name="Slide Number Placeholder 3">
            <a:extLst>
              <a:ext uri="{FF2B5EF4-FFF2-40B4-BE49-F238E27FC236}">
                <a16:creationId xmlns:a16="http://schemas.microsoft.com/office/drawing/2014/main" id="{538A2917-A3E7-B9E8-804D-7CADAC41D58B}"/>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91827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mp;I Quote or Agenda Item-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C8DF841F-A5AE-2149-902F-F2B03C5D085E}"/>
              </a:ext>
            </a:extLst>
          </p:cNvPr>
          <p:cNvPicPr>
            <a:picLocks noChangeAspect="1"/>
          </p:cNvPicPr>
          <p:nvPr userDrawn="1"/>
        </p:nvPicPr>
        <p:blipFill rotWithShape="1">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4">
                  <a:lumMod val="50000"/>
                  <a:alpha val="70000"/>
                </a:schemeClr>
              </a:gs>
              <a:gs pos="50000">
                <a:schemeClr val="accent4">
                  <a:alpha val="70000"/>
                </a:schemeClr>
              </a:gs>
              <a:gs pos="99000">
                <a:schemeClr val="accent4">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AEFA22C-E97D-9E40-B1E8-22F905A12FD9}"/>
              </a:ext>
            </a:extLst>
          </p:cNvPr>
          <p:cNvSpPr>
            <a:spLocks noGrp="1"/>
          </p:cNvSpPr>
          <p:nvPr>
            <p:ph type="body" sz="quarter" idx="10"/>
          </p:nvPr>
        </p:nvSpPr>
        <p:spPr>
          <a:xfrm>
            <a:off x="950684" y="2379663"/>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10" name="Text Placeholder 12">
            <a:extLst>
              <a:ext uri="{FF2B5EF4-FFF2-40B4-BE49-F238E27FC236}">
                <a16:creationId xmlns:a16="http://schemas.microsoft.com/office/drawing/2014/main" id="{CDDAF34D-6CF9-3B40-AD9B-AC31F03DB1BB}"/>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3" name="Slide Number Placeholder 3">
            <a:extLst>
              <a:ext uri="{FF2B5EF4-FFF2-40B4-BE49-F238E27FC236}">
                <a16:creationId xmlns:a16="http://schemas.microsoft.com/office/drawing/2014/main" id="{08C34013-5240-A04B-FB25-1AB958455686}"/>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49709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si Quote or Agenda Item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0F93E-161D-944F-A7AC-18A97DD1089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194694"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698D5955-4AF7-B94E-95C7-AFECBF7B3310}"/>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2" name="Text Placeholder 10">
            <a:extLst>
              <a:ext uri="{FF2B5EF4-FFF2-40B4-BE49-F238E27FC236}">
                <a16:creationId xmlns:a16="http://schemas.microsoft.com/office/drawing/2014/main" id="{FB4439D1-6AA5-F41D-9923-EBB9361EBC99}"/>
              </a:ext>
            </a:extLst>
          </p:cNvPr>
          <p:cNvSpPr>
            <a:spLocks noGrp="1"/>
          </p:cNvSpPr>
          <p:nvPr>
            <p:ph type="body" sz="quarter" idx="10"/>
          </p:nvPr>
        </p:nvSpPr>
        <p:spPr>
          <a:xfrm>
            <a:off x="944489" y="2366859"/>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4" name="Slide Number Placeholder 3">
            <a:extLst>
              <a:ext uri="{FF2B5EF4-FFF2-40B4-BE49-F238E27FC236}">
                <a16:creationId xmlns:a16="http://schemas.microsoft.com/office/drawing/2014/main" id="{FE4A6FFC-004F-B31C-64EC-86E6DEA3F2B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828403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si Quote or Agenda Item-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E1B239-3240-A44E-88AD-C98625992CE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207090"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DCB2027F-47B2-F846-967C-A1735E1FBE5F}"/>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2" name="Text Placeholder 10">
            <a:extLst>
              <a:ext uri="{FF2B5EF4-FFF2-40B4-BE49-F238E27FC236}">
                <a16:creationId xmlns:a16="http://schemas.microsoft.com/office/drawing/2014/main" id="{33C3A7B2-F3DF-676D-D5E5-713AD1D10BA0}"/>
              </a:ext>
            </a:extLst>
          </p:cNvPr>
          <p:cNvSpPr>
            <a:spLocks noGrp="1"/>
          </p:cNvSpPr>
          <p:nvPr>
            <p:ph type="body" sz="quarter" idx="10"/>
          </p:nvPr>
        </p:nvSpPr>
        <p:spPr>
          <a:xfrm>
            <a:off x="944489" y="2366859"/>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4" name="Slide Number Placeholder 3">
            <a:extLst>
              <a:ext uri="{FF2B5EF4-FFF2-40B4-BE49-F238E27FC236}">
                <a16:creationId xmlns:a16="http://schemas.microsoft.com/office/drawing/2014/main" id="{0B0DE81A-5654-2E47-5206-4AC9DF0C31D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038925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i Quote or Agenda Item-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392" y="1515"/>
            <a:ext cx="12167216" cy="6856485"/>
          </a:xfrm>
          <a:prstGeom prst="rect">
            <a:avLst/>
          </a:prstGeom>
        </p:spPr>
      </p:pic>
      <p:sp>
        <p:nvSpPr>
          <p:cNvPr id="3" name="Rectangle 2">
            <a:extLst>
              <a:ext uri="{FF2B5EF4-FFF2-40B4-BE49-F238E27FC236}">
                <a16:creationId xmlns:a16="http://schemas.microsoft.com/office/drawing/2014/main" id="{28326636-D424-85D0-5BCC-706D8EA5889A}"/>
              </a:ext>
            </a:extLst>
          </p:cNvPr>
          <p:cNvSpPr/>
          <p:nvPr userDrawn="1"/>
        </p:nvSpPr>
        <p:spPr>
          <a:xfrm>
            <a:off x="-12392" y="0"/>
            <a:ext cx="12192000" cy="6857999"/>
          </a:xfrm>
          <a:prstGeom prst="rect">
            <a:avLst/>
          </a:prstGeom>
          <a:gradFill>
            <a:gsLst>
              <a:gs pos="0">
                <a:schemeClr val="accent4">
                  <a:lumMod val="50000"/>
                  <a:alpha val="70000"/>
                </a:schemeClr>
              </a:gs>
              <a:gs pos="50000">
                <a:schemeClr val="accent4">
                  <a:alpha val="70000"/>
                </a:schemeClr>
              </a:gs>
              <a:gs pos="99000">
                <a:schemeClr val="accent4">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314757"/>
            <a:ext cx="6516914" cy="914400"/>
          </a:xfrm>
          <a:prstGeom prst="rect">
            <a:avLst/>
          </a:prstGeom>
        </p:spPr>
        <p:txBody>
          <a:bodyPr/>
          <a:lstStyle>
            <a:lvl1pPr algn="ctr">
              <a:defRPr>
                <a:solidFill>
                  <a:schemeClr val="bg1"/>
                </a:solidFill>
              </a:defRPr>
            </a:lvl1pPr>
            <a:lvl2pPr marL="457200" indent="0">
              <a:buNone/>
              <a:defRPr/>
            </a:lvl2pPr>
          </a:lstStyle>
          <a:p>
            <a:pPr lvl="0"/>
            <a:r>
              <a:rPr lang="en-US"/>
              <a:t>Click to edit Master text styles</a:t>
            </a:r>
          </a:p>
        </p:txBody>
      </p:sp>
      <p:sp>
        <p:nvSpPr>
          <p:cNvPr id="2" name="Text Placeholder 10">
            <a:extLst>
              <a:ext uri="{FF2B5EF4-FFF2-40B4-BE49-F238E27FC236}">
                <a16:creationId xmlns:a16="http://schemas.microsoft.com/office/drawing/2014/main" id="{2A6A2666-8BB1-4C4A-ACBB-E3C69B497F65}"/>
              </a:ext>
            </a:extLst>
          </p:cNvPr>
          <p:cNvSpPr>
            <a:spLocks noGrp="1"/>
          </p:cNvSpPr>
          <p:nvPr>
            <p:ph type="body" sz="quarter" idx="10"/>
          </p:nvPr>
        </p:nvSpPr>
        <p:spPr>
          <a:xfrm>
            <a:off x="944489" y="2366859"/>
            <a:ext cx="10290629" cy="914400"/>
          </a:xfrm>
          <a:prstGeom prst="rect">
            <a:avLst/>
          </a:prstGeom>
        </p:spPr>
        <p:txBody>
          <a:bodyPr>
            <a:noAutofit/>
          </a:bodyPr>
          <a:lstStyle>
            <a:lvl1pPr algn="ctr">
              <a:defRPr sz="8800">
                <a:solidFill>
                  <a:schemeClr val="bg1"/>
                </a:solidFill>
              </a:defRPr>
            </a:lvl1pPr>
            <a:lvl2pPr marL="457200" indent="0">
              <a:buNone/>
              <a:defRPr/>
            </a:lvl2pPr>
          </a:lstStyle>
          <a:p>
            <a:pPr lvl="0"/>
            <a:r>
              <a:rPr lang="en-US" dirty="0"/>
              <a:t>Click to edit Master text styles</a:t>
            </a:r>
          </a:p>
        </p:txBody>
      </p:sp>
      <p:sp>
        <p:nvSpPr>
          <p:cNvPr id="5" name="Slide Number Placeholder 3">
            <a:extLst>
              <a:ext uri="{FF2B5EF4-FFF2-40B4-BE49-F238E27FC236}">
                <a16:creationId xmlns:a16="http://schemas.microsoft.com/office/drawing/2014/main" id="{659D595F-0ABF-7000-7BE3-1BDBD2AD80D7}"/>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147583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1E6EF8-CEE2-86BB-6268-9DE36DEAFEA3}"/>
              </a:ext>
            </a:extLst>
          </p:cNvPr>
          <p:cNvSpPr/>
          <p:nvPr userDrawn="1"/>
        </p:nvSpPr>
        <p:spPr>
          <a:xfrm>
            <a:off x="0" y="1349383"/>
            <a:ext cx="12192000" cy="48900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Table Placeholder 4">
            <a:extLst>
              <a:ext uri="{FF2B5EF4-FFF2-40B4-BE49-F238E27FC236}">
                <a16:creationId xmlns:a16="http://schemas.microsoft.com/office/drawing/2014/main" id="{FD0CD6F6-8AEC-4011-B1F0-EFF8966550E6}"/>
              </a:ext>
            </a:extLst>
          </p:cNvPr>
          <p:cNvSpPr>
            <a:spLocks noGrp="1"/>
          </p:cNvSpPr>
          <p:nvPr>
            <p:ph type="tbl" sz="quarter" idx="11"/>
          </p:nvPr>
        </p:nvSpPr>
        <p:spPr>
          <a:xfrm>
            <a:off x="1274763" y="1653665"/>
            <a:ext cx="9051925" cy="4281488"/>
          </a:xfrm>
          <a:prstGeom prst="rect">
            <a:avLst/>
          </a:prstGeo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4763" y="166687"/>
            <a:ext cx="7344802" cy="559454"/>
          </a:xfrm>
        </p:spPr>
        <p:txBody>
          <a:bodyPr anchor="b"/>
          <a:lstStyle>
            <a:lvl1pPr algn="l">
              <a:defRPr sz="3200"/>
            </a:lvl1pPr>
          </a:lstStyle>
          <a:p>
            <a:r>
              <a:rPr lang="en-US" dirty="0"/>
              <a:t>Click to edit Master title style</a:t>
            </a:r>
          </a:p>
        </p:txBody>
      </p:sp>
      <p:sp>
        <p:nvSpPr>
          <p:cNvPr id="4" name="Rectangle 3">
            <a:extLst>
              <a:ext uri="{FF2B5EF4-FFF2-40B4-BE49-F238E27FC236}">
                <a16:creationId xmlns:a16="http://schemas.microsoft.com/office/drawing/2014/main" id="{0F0A759B-D395-0238-45A9-334097DBB323}"/>
              </a:ext>
            </a:extLst>
          </p:cNvPr>
          <p:cNvSpPr/>
          <p:nvPr userDrawn="1"/>
        </p:nvSpPr>
        <p:spPr>
          <a:xfrm>
            <a:off x="507842" y="-3"/>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752E7962-7F09-7D3F-EEE4-7C17B0F1E99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264964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45B57-BCB8-C3B2-9C5C-4D213A8F6999}"/>
              </a:ext>
            </a:extLst>
          </p:cNvPr>
          <p:cNvSpPr/>
          <p:nvPr userDrawn="1"/>
        </p:nvSpPr>
        <p:spPr>
          <a:xfrm>
            <a:off x="0" y="1349383"/>
            <a:ext cx="12192000" cy="48900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1274763" y="1653552"/>
            <a:ext cx="9051930" cy="4281713"/>
          </a:xfrm>
          <a:prstGeom prst="rect">
            <a:avLst/>
          </a:prstGeom>
        </p:spPr>
        <p:txBody>
          <a:bodyPr/>
          <a:lstStyle/>
          <a:p>
            <a:endParaRPr lang="en-US"/>
          </a:p>
        </p:txBody>
      </p:sp>
      <p:sp>
        <p:nvSpPr>
          <p:cNvPr id="6" name="Title 1">
            <a:extLst>
              <a:ext uri="{FF2B5EF4-FFF2-40B4-BE49-F238E27FC236}">
                <a16:creationId xmlns:a16="http://schemas.microsoft.com/office/drawing/2014/main" id="{8DF67C48-A8CC-A467-4A7D-8B62191738E2}"/>
              </a:ext>
            </a:extLst>
          </p:cNvPr>
          <p:cNvSpPr>
            <a:spLocks noGrp="1"/>
          </p:cNvSpPr>
          <p:nvPr>
            <p:ph type="title"/>
          </p:nvPr>
        </p:nvSpPr>
        <p:spPr>
          <a:xfrm>
            <a:off x="1274763" y="166687"/>
            <a:ext cx="7344802" cy="559454"/>
          </a:xfrm>
        </p:spPr>
        <p:txBody>
          <a:bodyPr anchor="b"/>
          <a:lstStyle>
            <a:lvl1pPr algn="l">
              <a:defRPr sz="3200"/>
            </a:lvl1pPr>
          </a:lstStyle>
          <a:p>
            <a:r>
              <a:rPr lang="en-US" dirty="0"/>
              <a:t>Click to edit Master title style</a:t>
            </a:r>
          </a:p>
        </p:txBody>
      </p:sp>
      <p:sp>
        <p:nvSpPr>
          <p:cNvPr id="7" name="Rectangle 6">
            <a:extLst>
              <a:ext uri="{FF2B5EF4-FFF2-40B4-BE49-F238E27FC236}">
                <a16:creationId xmlns:a16="http://schemas.microsoft.com/office/drawing/2014/main" id="{4BFD435B-299F-AF3D-04D1-FB42766A6328}"/>
              </a:ext>
            </a:extLst>
          </p:cNvPr>
          <p:cNvSpPr/>
          <p:nvPr userDrawn="1"/>
        </p:nvSpPr>
        <p:spPr>
          <a:xfrm>
            <a:off x="507842" y="-3"/>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7DC5254-727A-956E-9735-0B1B1FEE6935}"/>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06967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0A9663-C4D6-67B9-C7C5-C3C88F04FF90}"/>
              </a:ext>
            </a:extLst>
          </p:cNvPr>
          <p:cNvSpPr/>
          <p:nvPr userDrawn="1"/>
        </p:nvSpPr>
        <p:spPr>
          <a:xfrm>
            <a:off x="10865224" y="0"/>
            <a:ext cx="13267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47082F1-CD5E-4A24-B7A2-A3EDA90E4477}"/>
              </a:ext>
            </a:extLst>
          </p:cNvPr>
          <p:cNvSpPr/>
          <p:nvPr userDrawn="1"/>
        </p:nvSpPr>
        <p:spPr>
          <a:xfrm>
            <a:off x="10507119" y="3624925"/>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4773667"/>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2535784"/>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266122" y="2606847"/>
            <a:ext cx="7775342" cy="352561"/>
          </a:xfrm>
          <a:prstGeom prst="rect">
            <a:avLst/>
          </a:prstGeom>
        </p:spPr>
        <p:txBody>
          <a:bodyPr>
            <a:noAutofit/>
          </a:bodyPr>
          <a:lstStyle>
            <a:lvl1pPr algn="r">
              <a:defRPr sz="2400" b="1" spc="300">
                <a:solidFill>
                  <a:schemeClr val="accent1"/>
                </a:solidFill>
              </a:defRPr>
            </a:lvl1pPr>
            <a:lvl2pPr marL="45720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2978358"/>
            <a:ext cx="5964689" cy="352561"/>
          </a:xfrm>
          <a:prstGeom prst="rect">
            <a:avLst/>
          </a:prstGeom>
        </p:spPr>
        <p:txBody>
          <a:bodyPr>
            <a:noAutofit/>
          </a:bodyPr>
          <a:lstStyle>
            <a:lvl1pPr algn="r">
              <a:defRPr sz="2000">
                <a:solidFill>
                  <a:schemeClr val="tx1"/>
                </a:solidFill>
              </a:defRPr>
            </a:lvl1pPr>
          </a:lstStyle>
          <a:p>
            <a:pPr lvl="0"/>
            <a:r>
              <a:rPr lang="en-US" dirty="0"/>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328994" y="3692190"/>
            <a:ext cx="7775342" cy="352561"/>
          </a:xfrm>
          <a:prstGeom prst="rect">
            <a:avLst/>
          </a:prstGeom>
        </p:spPr>
        <p:txBody>
          <a:bodyPr>
            <a:noAutofit/>
          </a:bodyPr>
          <a:lstStyle>
            <a:lvl1pPr algn="r">
              <a:defRPr sz="24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4084645"/>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328993" y="4808438"/>
            <a:ext cx="7775342" cy="352561"/>
          </a:xfrm>
          <a:prstGeom prst="rect">
            <a:avLst/>
          </a:prstGeom>
        </p:spPr>
        <p:txBody>
          <a:bodyPr>
            <a:noAutofit/>
          </a:bodyPr>
          <a:lstStyle>
            <a:lvl1pPr algn="r">
              <a:defRPr sz="24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5157014"/>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23" name="TextBox 22">
            <a:extLst>
              <a:ext uri="{FF2B5EF4-FFF2-40B4-BE49-F238E27FC236}">
                <a16:creationId xmlns:a16="http://schemas.microsoft.com/office/drawing/2014/main" id="{DF8E0F78-771F-E543-BA91-EA5AC5D23C3E}"/>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5" name="Slide Number Placeholder 3">
            <a:extLst>
              <a:ext uri="{FF2B5EF4-FFF2-40B4-BE49-F238E27FC236}">
                <a16:creationId xmlns:a16="http://schemas.microsoft.com/office/drawing/2014/main" id="{D85EDEBF-BEA9-1CFD-73FC-2B0BD2425391}"/>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300949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harts 1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1E6EF8-CEE2-86BB-6268-9DE36DEAFEA3}"/>
              </a:ext>
            </a:extLst>
          </p:cNvPr>
          <p:cNvSpPr/>
          <p:nvPr userDrawn="1"/>
        </p:nvSpPr>
        <p:spPr>
          <a:xfrm>
            <a:off x="0" y="1349383"/>
            <a:ext cx="12192000" cy="48900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451009" y="166687"/>
            <a:ext cx="11289982" cy="974457"/>
          </a:xfrm>
        </p:spPr>
        <p:txBody>
          <a:bodyPr anchor="ctr"/>
          <a:lstStyle>
            <a:lvl1pPr algn="ctr">
              <a:defRPr sz="3200"/>
            </a:lvl1pPr>
          </a:lstStyle>
          <a:p>
            <a:r>
              <a:rPr lang="en-US" dirty="0"/>
              <a:t>Click to edit Master title style</a:t>
            </a:r>
          </a:p>
        </p:txBody>
      </p:sp>
      <p:sp>
        <p:nvSpPr>
          <p:cNvPr id="4" name="Rectangle 3">
            <a:extLst>
              <a:ext uri="{FF2B5EF4-FFF2-40B4-BE49-F238E27FC236}">
                <a16:creationId xmlns:a16="http://schemas.microsoft.com/office/drawing/2014/main" id="{0F0A759B-D395-0238-45A9-334097DBB323}"/>
              </a:ext>
            </a:extLst>
          </p:cNvPr>
          <p:cNvSpPr/>
          <p:nvPr userDrawn="1"/>
        </p:nvSpPr>
        <p:spPr>
          <a:xfrm>
            <a:off x="6031230" y="1349383"/>
            <a:ext cx="129540" cy="5508620"/>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752E7962-7F09-7D3F-EEE4-7C17B0F1E99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
        <p:nvSpPr>
          <p:cNvPr id="7" name="Chart Placeholder 6">
            <a:extLst>
              <a:ext uri="{FF2B5EF4-FFF2-40B4-BE49-F238E27FC236}">
                <a16:creationId xmlns:a16="http://schemas.microsoft.com/office/drawing/2014/main" id="{927FF75B-67C0-D062-1E4C-E7670C6D104C}"/>
              </a:ext>
            </a:extLst>
          </p:cNvPr>
          <p:cNvSpPr>
            <a:spLocks noGrp="1"/>
          </p:cNvSpPr>
          <p:nvPr>
            <p:ph type="chart" sz="quarter" idx="10"/>
          </p:nvPr>
        </p:nvSpPr>
        <p:spPr>
          <a:xfrm>
            <a:off x="451009" y="1557621"/>
            <a:ext cx="5129212" cy="4473575"/>
          </a:xfrm>
        </p:spPr>
        <p:txBody>
          <a:bodyPr/>
          <a:lstStyle/>
          <a:p>
            <a:endParaRPr lang="en-US"/>
          </a:p>
        </p:txBody>
      </p:sp>
      <p:sp>
        <p:nvSpPr>
          <p:cNvPr id="9" name="Chart Placeholder 8">
            <a:extLst>
              <a:ext uri="{FF2B5EF4-FFF2-40B4-BE49-F238E27FC236}">
                <a16:creationId xmlns:a16="http://schemas.microsoft.com/office/drawing/2014/main" id="{3D380CB7-21E3-D056-821A-AFD6A01EDD16}"/>
              </a:ext>
            </a:extLst>
          </p:cNvPr>
          <p:cNvSpPr>
            <a:spLocks noGrp="1"/>
          </p:cNvSpPr>
          <p:nvPr>
            <p:ph type="chart" sz="quarter" idx="11"/>
          </p:nvPr>
        </p:nvSpPr>
        <p:spPr>
          <a:xfrm>
            <a:off x="6611779" y="1559209"/>
            <a:ext cx="5129212" cy="4471987"/>
          </a:xfrm>
        </p:spPr>
        <p:txBody>
          <a:bodyPr/>
          <a:lstStyle/>
          <a:p>
            <a:endParaRPr lang="en-US"/>
          </a:p>
        </p:txBody>
      </p:sp>
    </p:spTree>
    <p:extLst>
      <p:ext uri="{BB962C8B-B14F-4D97-AF65-F5344CB8AC3E}">
        <p14:creationId xmlns:p14="http://schemas.microsoft.com/office/powerpoint/2010/main" val="1798902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1E6EF8-CEE2-86BB-6268-9DE36DEAFEA3}"/>
              </a:ext>
            </a:extLst>
          </p:cNvPr>
          <p:cNvSpPr/>
          <p:nvPr userDrawn="1"/>
        </p:nvSpPr>
        <p:spPr>
          <a:xfrm>
            <a:off x="0" y="1349383"/>
            <a:ext cx="12192000" cy="48900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451009" y="166687"/>
            <a:ext cx="5129212" cy="974457"/>
          </a:xfrm>
        </p:spPr>
        <p:txBody>
          <a:bodyPr anchor="ctr"/>
          <a:lstStyle>
            <a:lvl1pPr algn="ctr">
              <a:defRPr sz="3200"/>
            </a:lvl1pPr>
          </a:lstStyle>
          <a:p>
            <a:r>
              <a:rPr lang="en-US" dirty="0"/>
              <a:t>Click to edit Master title style</a:t>
            </a:r>
          </a:p>
        </p:txBody>
      </p:sp>
      <p:sp>
        <p:nvSpPr>
          <p:cNvPr id="4" name="Rectangle 3">
            <a:extLst>
              <a:ext uri="{FF2B5EF4-FFF2-40B4-BE49-F238E27FC236}">
                <a16:creationId xmlns:a16="http://schemas.microsoft.com/office/drawing/2014/main" id="{0F0A759B-D395-0238-45A9-334097DBB323}"/>
              </a:ext>
            </a:extLst>
          </p:cNvPr>
          <p:cNvSpPr/>
          <p:nvPr userDrawn="1"/>
        </p:nvSpPr>
        <p:spPr>
          <a:xfrm>
            <a:off x="6031230"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752E7962-7F09-7D3F-EEE4-7C17B0F1E99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
        <p:nvSpPr>
          <p:cNvPr id="7" name="Chart Placeholder 6">
            <a:extLst>
              <a:ext uri="{FF2B5EF4-FFF2-40B4-BE49-F238E27FC236}">
                <a16:creationId xmlns:a16="http://schemas.microsoft.com/office/drawing/2014/main" id="{927FF75B-67C0-D062-1E4C-E7670C6D104C}"/>
              </a:ext>
            </a:extLst>
          </p:cNvPr>
          <p:cNvSpPr>
            <a:spLocks noGrp="1"/>
          </p:cNvSpPr>
          <p:nvPr>
            <p:ph type="chart" sz="quarter" idx="10"/>
          </p:nvPr>
        </p:nvSpPr>
        <p:spPr>
          <a:xfrm>
            <a:off x="451009" y="1557621"/>
            <a:ext cx="5129212" cy="4473575"/>
          </a:xfrm>
        </p:spPr>
        <p:txBody>
          <a:bodyPr/>
          <a:lstStyle/>
          <a:p>
            <a:endParaRPr lang="en-US"/>
          </a:p>
        </p:txBody>
      </p:sp>
      <p:sp>
        <p:nvSpPr>
          <p:cNvPr id="9" name="Chart Placeholder 8">
            <a:extLst>
              <a:ext uri="{FF2B5EF4-FFF2-40B4-BE49-F238E27FC236}">
                <a16:creationId xmlns:a16="http://schemas.microsoft.com/office/drawing/2014/main" id="{3D380CB7-21E3-D056-821A-AFD6A01EDD16}"/>
              </a:ext>
            </a:extLst>
          </p:cNvPr>
          <p:cNvSpPr>
            <a:spLocks noGrp="1"/>
          </p:cNvSpPr>
          <p:nvPr>
            <p:ph type="chart" sz="quarter" idx="11"/>
          </p:nvPr>
        </p:nvSpPr>
        <p:spPr>
          <a:xfrm>
            <a:off x="6611779" y="1559209"/>
            <a:ext cx="5129212" cy="4471987"/>
          </a:xfrm>
        </p:spPr>
        <p:txBody>
          <a:bodyPr/>
          <a:lstStyle/>
          <a:p>
            <a:endParaRPr lang="en-US"/>
          </a:p>
        </p:txBody>
      </p:sp>
      <p:sp>
        <p:nvSpPr>
          <p:cNvPr id="11" name="Text Placeholder 10">
            <a:extLst>
              <a:ext uri="{FF2B5EF4-FFF2-40B4-BE49-F238E27FC236}">
                <a16:creationId xmlns:a16="http://schemas.microsoft.com/office/drawing/2014/main" id="{635DD5DA-3352-C498-1DCF-A36B8FC71F0A}"/>
              </a:ext>
            </a:extLst>
          </p:cNvPr>
          <p:cNvSpPr>
            <a:spLocks noGrp="1"/>
          </p:cNvSpPr>
          <p:nvPr>
            <p:ph type="body" sz="quarter" idx="12"/>
          </p:nvPr>
        </p:nvSpPr>
        <p:spPr>
          <a:xfrm>
            <a:off x="6611779" y="158750"/>
            <a:ext cx="5129371" cy="1093788"/>
          </a:xfrm>
        </p:spPr>
        <p:txBody>
          <a:bodyPr anchor="ctr">
            <a:normAutofit/>
          </a:bodyPr>
          <a:lstStyle>
            <a:lvl1pPr algn="ctr">
              <a:defRPr sz="3200" b="1"/>
            </a:lvl1pPr>
          </a:lstStyle>
          <a:p>
            <a:pPr lvl="0"/>
            <a:r>
              <a:rPr lang="en-US" dirty="0"/>
              <a:t>Click to edit Master text styles</a:t>
            </a:r>
          </a:p>
        </p:txBody>
      </p:sp>
    </p:spTree>
    <p:extLst>
      <p:ext uri="{BB962C8B-B14F-4D97-AF65-F5344CB8AC3E}">
        <p14:creationId xmlns:p14="http://schemas.microsoft.com/office/powerpoint/2010/main" val="219442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44D70F-9C01-967A-1EA9-10899D3AE50C}"/>
              </a:ext>
            </a:extLst>
          </p:cNvPr>
          <p:cNvSpPr/>
          <p:nvPr userDrawn="1"/>
        </p:nvSpPr>
        <p:spPr>
          <a:xfrm>
            <a:off x="0" y="1"/>
            <a:ext cx="184618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a:prstGeom prst="rect">
            <a:avLst/>
          </a:prstGeom>
        </p:spPr>
        <p:txBody>
          <a:bodyPr>
            <a:normAutofit/>
          </a:bodyPr>
          <a:lstStyle>
            <a:lvl1pPr algn="l">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a:prstGeom prst="rect">
            <a:avLst/>
          </a:prstGeom>
        </p:spPr>
        <p:txBody>
          <a:bodyPr>
            <a:normAutofit/>
          </a:bodyPr>
          <a:lstStyle>
            <a:lvl1pPr algn="l">
              <a:defRPr sz="2000" b="1" spc="300">
                <a:solidFill>
                  <a:schemeClr val="accent1"/>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a:prstGeom prst="rect">
            <a:avLst/>
          </a:prstGeom>
        </p:spPr>
        <p:txBody>
          <a:bodyPr>
            <a:normAutofit/>
          </a:bodyPr>
          <a:lstStyle>
            <a:lvl1pPr algn="l">
              <a:defRPr sz="2000" b="1" spc="300">
                <a:solidFill>
                  <a:schemeClr val="accent1"/>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a:prstGeom prst="rect">
            <a:avLst/>
          </a:prstGeom>
        </p:spPr>
        <p:txBody>
          <a:bodyPr>
            <a:normAutofit/>
          </a:bodyPr>
          <a:lstStyle>
            <a:lvl1pPr algn="l">
              <a:defRPr sz="2000" b="1" spc="300">
                <a:solidFill>
                  <a:schemeClr val="accent1"/>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a:prstGeom prst="rect">
            <a:avLst/>
          </a:prstGeom>
        </p:spPr>
        <p:txBody>
          <a:bodyPr>
            <a:normAutofit/>
          </a:bodyPr>
          <a:lstStyle>
            <a:lvl1pPr algn="l">
              <a:defRPr sz="2000" b="1" spc="300">
                <a:solidFill>
                  <a:schemeClr val="accent1"/>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5" name="Slide Number Placeholder 3">
            <a:extLst>
              <a:ext uri="{FF2B5EF4-FFF2-40B4-BE49-F238E27FC236}">
                <a16:creationId xmlns:a16="http://schemas.microsoft.com/office/drawing/2014/main" id="{D17901A2-1B62-B3F9-ADBE-925E9C598A3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3640349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40C03C-BF46-598C-33AE-2ABF60E05EFD}"/>
              </a:ext>
            </a:extLst>
          </p:cNvPr>
          <p:cNvSpPr/>
          <p:nvPr userDrawn="1"/>
        </p:nvSpPr>
        <p:spPr>
          <a:xfrm>
            <a:off x="-1" y="1"/>
            <a:ext cx="184618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a:prstGeom prst="rect">
            <a:avLst/>
          </a:prstGeom>
        </p:spPr>
        <p:txBody>
          <a:bodyPr>
            <a:normAutofit/>
          </a:bodyPr>
          <a:lstStyle>
            <a:lvl1pPr algn="l">
              <a:defRPr sz="2000" b="1" spc="300">
                <a:solidFill>
                  <a:schemeClr val="accent2"/>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a:prstGeom prst="rect">
            <a:avLst/>
          </a:prstGeom>
        </p:spPr>
        <p:txBody>
          <a:bodyPr>
            <a:normAutofit/>
          </a:bodyPr>
          <a:lstStyle>
            <a:lvl1pPr algn="l">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a:prstGeom prst="rect">
            <a:avLst/>
          </a:prstGeom>
        </p:spPr>
        <p:txBody>
          <a:bodyPr>
            <a:normAutofit/>
          </a:bodyPr>
          <a:lstStyle>
            <a:lvl1pPr algn="l">
              <a:defRPr sz="2000" b="1" spc="300">
                <a:solidFill>
                  <a:schemeClr val="accent2"/>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a:prstGeom prst="rect">
            <a:avLst/>
          </a:prstGeom>
        </p:spPr>
        <p:txBody>
          <a:bodyPr>
            <a:normAutofit/>
          </a:bodyPr>
          <a:lstStyle>
            <a:lvl1pPr algn="l">
              <a:defRPr sz="2000" b="1" spc="300">
                <a:solidFill>
                  <a:schemeClr val="accent2"/>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a:prstGeom prst="rect">
            <a:avLst/>
          </a:prstGeom>
        </p:spPr>
        <p:txBody>
          <a:bodyPr>
            <a:normAutofit/>
          </a:bodyPr>
          <a:lstStyle>
            <a:lvl1pPr algn="l">
              <a:defRPr sz="2000" b="1" spc="300">
                <a:solidFill>
                  <a:schemeClr val="accent2"/>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a:prstGeom prst="rect">
            <a:avLst/>
          </a:prstGeom>
        </p:spPr>
        <p:txBody>
          <a:bodyPr/>
          <a:lstStyle>
            <a:lvl1pPr algn="l">
              <a:defRPr>
                <a:solidFill>
                  <a:schemeClr val="tx1"/>
                </a:solidFill>
              </a:defRPr>
            </a:lvl1pPr>
          </a:lstStyle>
          <a:p>
            <a:pPr lvl="0"/>
            <a:r>
              <a:rPr lang="en-US"/>
              <a:t>Click to edit Master text styles</a:t>
            </a:r>
          </a:p>
        </p:txBody>
      </p:sp>
      <p:sp>
        <p:nvSpPr>
          <p:cNvPr id="5" name="Slide Number Placeholder 3">
            <a:extLst>
              <a:ext uri="{FF2B5EF4-FFF2-40B4-BE49-F238E27FC236}">
                <a16:creationId xmlns:a16="http://schemas.microsoft.com/office/drawing/2014/main" id="{28D7B1FC-66DE-126D-6E7E-D7498C178F1C}"/>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531800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inge Speaker">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BBB7D21-FC74-D1DF-7307-9B5A40E8C0D9}"/>
              </a:ext>
            </a:extLst>
          </p:cNvPr>
          <p:cNvSpPr/>
          <p:nvPr userDrawn="1"/>
        </p:nvSpPr>
        <p:spPr>
          <a:xfrm>
            <a:off x="8118403" y="2951162"/>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28A3EAEF-DCE8-F868-75DD-3BD18BE48EC5}"/>
              </a:ext>
            </a:extLst>
          </p:cNvPr>
          <p:cNvSpPr>
            <a:spLocks noGrp="1"/>
          </p:cNvSpPr>
          <p:nvPr>
            <p:ph type="body" sz="quarter" idx="12" hasCustomPrompt="1"/>
          </p:nvPr>
        </p:nvSpPr>
        <p:spPr>
          <a:xfrm>
            <a:off x="7092552" y="1396376"/>
            <a:ext cx="4055694" cy="391426"/>
          </a:xfrm>
          <a:prstGeom prst="rect">
            <a:avLst/>
          </a:prstGeom>
        </p:spPr>
        <p:txBody>
          <a:bodyPr>
            <a:noAutofit/>
          </a:bodyPr>
          <a:lstStyle>
            <a:lvl1pPr algn="ctr">
              <a:defRPr sz="2400" b="1">
                <a:solidFill>
                  <a:schemeClr val="accent1"/>
                </a:solidFill>
              </a:defRPr>
            </a:lvl1pPr>
          </a:lstStyle>
          <a:p>
            <a:pPr lvl="0"/>
            <a:r>
              <a:rPr lang="en-US" dirty="0"/>
              <a:t>CLICK TO EDIT MASTER TEXT STYLES</a:t>
            </a:r>
          </a:p>
        </p:txBody>
      </p:sp>
      <p:sp>
        <p:nvSpPr>
          <p:cNvPr id="5" name="Text Placeholder 23">
            <a:extLst>
              <a:ext uri="{FF2B5EF4-FFF2-40B4-BE49-F238E27FC236}">
                <a16:creationId xmlns:a16="http://schemas.microsoft.com/office/drawing/2014/main" id="{0649AD7D-7620-E35C-199C-2B158F3BC880}"/>
              </a:ext>
            </a:extLst>
          </p:cNvPr>
          <p:cNvSpPr>
            <a:spLocks noGrp="1"/>
          </p:cNvSpPr>
          <p:nvPr>
            <p:ph type="body" sz="quarter" idx="13"/>
          </p:nvPr>
        </p:nvSpPr>
        <p:spPr>
          <a:xfrm>
            <a:off x="7092552" y="1978056"/>
            <a:ext cx="4055694" cy="391426"/>
          </a:xfrm>
          <a:prstGeom prst="rect">
            <a:avLst/>
          </a:prstGeom>
        </p:spPr>
        <p:txBody>
          <a:bodyPr>
            <a:noAutofit/>
          </a:bodyPr>
          <a:lstStyle>
            <a:lvl1pPr algn="ctr">
              <a:defRPr sz="2000">
                <a:solidFill>
                  <a:schemeClr val="tx1"/>
                </a:solidFill>
              </a:defRPr>
            </a:lvl1pPr>
            <a:lvl2pPr marL="457200" indent="0">
              <a:buNone/>
              <a:defRPr/>
            </a:lvl2pPr>
          </a:lstStyle>
          <a:p>
            <a:pPr lvl="0"/>
            <a:r>
              <a:rPr lang="en-US" dirty="0"/>
              <a:t>Click to edit Master text styles</a:t>
            </a:r>
          </a:p>
        </p:txBody>
      </p:sp>
      <p:sp>
        <p:nvSpPr>
          <p:cNvPr id="7" name="Text Placeholder 23">
            <a:extLst>
              <a:ext uri="{FF2B5EF4-FFF2-40B4-BE49-F238E27FC236}">
                <a16:creationId xmlns:a16="http://schemas.microsoft.com/office/drawing/2014/main" id="{0B66C949-5D9B-F073-9A00-FB32218DE232}"/>
              </a:ext>
            </a:extLst>
          </p:cNvPr>
          <p:cNvSpPr>
            <a:spLocks noGrp="1"/>
          </p:cNvSpPr>
          <p:nvPr>
            <p:ph type="body" sz="quarter" idx="14"/>
          </p:nvPr>
        </p:nvSpPr>
        <p:spPr>
          <a:xfrm>
            <a:off x="7092552" y="2443576"/>
            <a:ext cx="4055694" cy="391426"/>
          </a:xfrm>
          <a:prstGeom prst="rect">
            <a:avLst/>
          </a:prstGeom>
        </p:spPr>
        <p:txBody>
          <a:bodyPr>
            <a:noAutofit/>
          </a:bodyPr>
          <a:lstStyle>
            <a:lvl1pPr algn="ctr">
              <a:defRPr sz="2000">
                <a:solidFill>
                  <a:schemeClr val="tx1"/>
                </a:solidFill>
              </a:defRPr>
            </a:lvl1pPr>
            <a:lvl2pPr marL="457200" indent="0">
              <a:buNone/>
              <a:defRPr/>
            </a:lvl2pPr>
          </a:lstStyle>
          <a:p>
            <a:pPr lvl="0"/>
            <a:r>
              <a:rPr lang="en-US"/>
              <a:t>Click to edit Master text styles</a:t>
            </a:r>
          </a:p>
        </p:txBody>
      </p:sp>
      <p:sp>
        <p:nvSpPr>
          <p:cNvPr id="8" name="Picture Placeholder 5">
            <a:extLst>
              <a:ext uri="{FF2B5EF4-FFF2-40B4-BE49-F238E27FC236}">
                <a16:creationId xmlns:a16="http://schemas.microsoft.com/office/drawing/2014/main" id="{77C56BD0-E935-799D-62AC-7AC7A9433179}"/>
              </a:ext>
            </a:extLst>
          </p:cNvPr>
          <p:cNvSpPr>
            <a:spLocks noGrp="1"/>
          </p:cNvSpPr>
          <p:nvPr>
            <p:ph type="pic" sz="quarter" idx="18"/>
          </p:nvPr>
        </p:nvSpPr>
        <p:spPr>
          <a:xfrm>
            <a:off x="8119860" y="2952619"/>
            <a:ext cx="2002536" cy="2002536"/>
          </a:xfrm>
          <a:prstGeom prst="ellipse">
            <a:avLst/>
          </a:prstGeom>
        </p:spPr>
        <p:txBody>
          <a:bodyPr/>
          <a:lstStyle>
            <a:lvl1pPr algn="ctr">
              <a:defRPr/>
            </a:lvl1pPr>
          </a:lstStyle>
          <a:p>
            <a:endParaRPr lang="en-US"/>
          </a:p>
        </p:txBody>
      </p:sp>
      <p:sp>
        <p:nvSpPr>
          <p:cNvPr id="11" name="Rectangle 10">
            <a:extLst>
              <a:ext uri="{FF2B5EF4-FFF2-40B4-BE49-F238E27FC236}">
                <a16:creationId xmlns:a16="http://schemas.microsoft.com/office/drawing/2014/main" id="{D8305BED-8A56-DD03-BEB8-7812AE896E4D}"/>
              </a:ext>
            </a:extLst>
          </p:cNvPr>
          <p:cNvSpPr/>
          <p:nvPr userDrawn="1"/>
        </p:nvSpPr>
        <p:spPr>
          <a:xfrm>
            <a:off x="626165"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5DB81BD6-FF50-B12A-5EB5-36D48C469CE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
        <p:nvSpPr>
          <p:cNvPr id="9" name="Rectangle 8">
            <a:extLst>
              <a:ext uri="{FF2B5EF4-FFF2-40B4-BE49-F238E27FC236}">
                <a16:creationId xmlns:a16="http://schemas.microsoft.com/office/drawing/2014/main" id="{8E62EEF5-5E3C-F6E2-479A-1E1B3560E4C4}"/>
              </a:ext>
            </a:extLst>
          </p:cNvPr>
          <p:cNvSpPr/>
          <p:nvPr userDrawn="1"/>
        </p:nvSpPr>
        <p:spPr>
          <a:xfrm>
            <a:off x="-18296" y="0"/>
            <a:ext cx="6048797"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469383-A224-4470-680E-262A577A4132}"/>
              </a:ext>
            </a:extLst>
          </p:cNvPr>
          <p:cNvSpPr/>
          <p:nvPr userDrawn="1"/>
        </p:nvSpPr>
        <p:spPr>
          <a:xfrm>
            <a:off x="6031230"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605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E79008-4AA5-8080-D315-8774D21D3956}"/>
              </a:ext>
            </a:extLst>
          </p:cNvPr>
          <p:cNvSpPr/>
          <p:nvPr userDrawn="1"/>
        </p:nvSpPr>
        <p:spPr>
          <a:xfrm>
            <a:off x="676949"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F70F6D7-0F93-5E2D-9F05-82983FE6BDA3}"/>
              </a:ext>
            </a:extLst>
          </p:cNvPr>
          <p:cNvSpPr/>
          <p:nvPr userDrawn="1"/>
        </p:nvSpPr>
        <p:spPr>
          <a:xfrm>
            <a:off x="609600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42740-20C8-4A8A-BCB2-4ACBC8383C12}"/>
              </a:ext>
            </a:extLst>
          </p:cNvPr>
          <p:cNvSpPr/>
          <p:nvPr userDrawn="1"/>
        </p:nvSpPr>
        <p:spPr>
          <a:xfrm>
            <a:off x="1902514" y="3572554"/>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8325932" y="357255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55681C42-BD7E-4AC0-BA18-5A4DFA5C0DAF}"/>
              </a:ext>
            </a:extLst>
          </p:cNvPr>
          <p:cNvSpPr>
            <a:spLocks noGrp="1"/>
          </p:cNvSpPr>
          <p:nvPr>
            <p:ph type="body" sz="quarter" idx="12" hasCustomPrompt="1"/>
          </p:nvPr>
        </p:nvSpPr>
        <p:spPr>
          <a:xfrm>
            <a:off x="876663" y="2017768"/>
            <a:ext cx="4055694" cy="391426"/>
          </a:xfrm>
          <a:prstGeom prst="rect">
            <a:avLst/>
          </a:prstGeom>
        </p:spPr>
        <p:txBody>
          <a:bodyPr>
            <a:noAutofit/>
          </a:bodyPr>
          <a:lstStyle>
            <a:lvl1pPr algn="ctr">
              <a:defRPr sz="2000" b="1">
                <a:solidFill>
                  <a:schemeClr val="accent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p:ph type="body" sz="quarter" idx="13"/>
          </p:nvPr>
        </p:nvSpPr>
        <p:spPr>
          <a:xfrm>
            <a:off x="1162229" y="2599448"/>
            <a:ext cx="3484562" cy="391426"/>
          </a:xfrm>
          <a:prstGeom prst="rect">
            <a:avLst/>
          </a:prstGeom>
        </p:spPr>
        <p:txBody>
          <a:bodyPr/>
          <a:lstStyle>
            <a:lvl1pPr algn="ctr">
              <a:defRPr>
                <a:solidFill>
                  <a:schemeClr val="tx1"/>
                </a:solidFill>
              </a:defRPr>
            </a:lvl1pPr>
            <a:lvl2pPr marL="457200" indent="0">
              <a:buNone/>
              <a:defRPr/>
            </a:lvl2pPr>
          </a:lstStyle>
          <a:p>
            <a:pPr lvl="0"/>
            <a:r>
              <a:rPr lang="en-US" dirty="0"/>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p:ph type="body" sz="quarter" idx="14"/>
          </p:nvPr>
        </p:nvSpPr>
        <p:spPr>
          <a:xfrm>
            <a:off x="1162229" y="3064968"/>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26" name="Text Placeholder 7">
            <a:extLst>
              <a:ext uri="{FF2B5EF4-FFF2-40B4-BE49-F238E27FC236}">
                <a16:creationId xmlns:a16="http://schemas.microsoft.com/office/drawing/2014/main" id="{CE04D975-7FE4-45BB-A505-233FCBFC9FC3}"/>
              </a:ext>
            </a:extLst>
          </p:cNvPr>
          <p:cNvSpPr>
            <a:spLocks noGrp="1"/>
          </p:cNvSpPr>
          <p:nvPr>
            <p:ph type="body" sz="quarter" idx="15" hasCustomPrompt="1"/>
          </p:nvPr>
        </p:nvSpPr>
        <p:spPr>
          <a:xfrm>
            <a:off x="7249594" y="1987822"/>
            <a:ext cx="4055694" cy="391426"/>
          </a:xfrm>
          <a:prstGeom prst="rect">
            <a:avLst/>
          </a:prstGeom>
        </p:spPr>
        <p:txBody>
          <a:bodyPr>
            <a:noAutofit/>
          </a:bodyPr>
          <a:lstStyle>
            <a:lvl1pPr algn="ctr">
              <a:defRPr sz="2000" b="1">
                <a:solidFill>
                  <a:schemeClr val="accent2"/>
                </a:solidFill>
              </a:defRPr>
            </a:lvl1pPr>
          </a:lstStyle>
          <a:p>
            <a:pPr lvl="0"/>
            <a:r>
              <a:rPr lang="en-US" dirty="0"/>
              <a:t>CLICK TO EDIT MASTER TEXT STYLES</a:t>
            </a:r>
          </a:p>
        </p:txBody>
      </p:sp>
      <p:sp>
        <p:nvSpPr>
          <p:cNvPr id="27" name="Text Placeholder 23">
            <a:extLst>
              <a:ext uri="{FF2B5EF4-FFF2-40B4-BE49-F238E27FC236}">
                <a16:creationId xmlns:a16="http://schemas.microsoft.com/office/drawing/2014/main" id="{EC70B5B5-0909-4CDD-BD80-DD6554C7FB7B}"/>
              </a:ext>
            </a:extLst>
          </p:cNvPr>
          <p:cNvSpPr>
            <a:spLocks noGrp="1"/>
          </p:cNvSpPr>
          <p:nvPr>
            <p:ph type="body" sz="quarter" idx="16"/>
          </p:nvPr>
        </p:nvSpPr>
        <p:spPr>
          <a:xfrm>
            <a:off x="7535160" y="2569502"/>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28" name="Text Placeholder 23">
            <a:extLst>
              <a:ext uri="{FF2B5EF4-FFF2-40B4-BE49-F238E27FC236}">
                <a16:creationId xmlns:a16="http://schemas.microsoft.com/office/drawing/2014/main" id="{DA7F91FC-2A19-4309-9E68-CF95DC5A7F0F}"/>
              </a:ext>
            </a:extLst>
          </p:cNvPr>
          <p:cNvSpPr>
            <a:spLocks noGrp="1"/>
          </p:cNvSpPr>
          <p:nvPr>
            <p:ph type="body" sz="quarter" idx="17"/>
          </p:nvPr>
        </p:nvSpPr>
        <p:spPr>
          <a:xfrm>
            <a:off x="7535160" y="3035022"/>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23" name="Picture Placeholder 5">
            <a:extLst>
              <a:ext uri="{FF2B5EF4-FFF2-40B4-BE49-F238E27FC236}">
                <a16:creationId xmlns:a16="http://schemas.microsoft.com/office/drawing/2014/main" id="{2F63C301-4DCD-A742-9C23-2D7A5B0DE446}"/>
              </a:ext>
            </a:extLst>
          </p:cNvPr>
          <p:cNvSpPr>
            <a:spLocks noGrp="1"/>
          </p:cNvSpPr>
          <p:nvPr>
            <p:ph type="pic" sz="quarter" idx="18"/>
          </p:nvPr>
        </p:nvSpPr>
        <p:spPr>
          <a:xfrm>
            <a:off x="1903971" y="3574011"/>
            <a:ext cx="2002536" cy="2002536"/>
          </a:xfrm>
          <a:prstGeom prst="ellipse">
            <a:avLst/>
          </a:prstGeom>
        </p:spPr>
        <p:txBody>
          <a:bodyPr/>
          <a:lstStyle>
            <a:lvl1pPr algn="ctr">
              <a:defRPr/>
            </a:lvl1pPr>
          </a:lstStyle>
          <a:p>
            <a:endParaRPr lang="en-US"/>
          </a:p>
        </p:txBody>
      </p:sp>
      <p:sp>
        <p:nvSpPr>
          <p:cNvPr id="29" name="Picture Placeholder 5">
            <a:extLst>
              <a:ext uri="{FF2B5EF4-FFF2-40B4-BE49-F238E27FC236}">
                <a16:creationId xmlns:a16="http://schemas.microsoft.com/office/drawing/2014/main" id="{0D85438E-2698-AD4C-89A5-618FC7C1DF90}"/>
              </a:ext>
            </a:extLst>
          </p:cNvPr>
          <p:cNvSpPr>
            <a:spLocks noGrp="1"/>
          </p:cNvSpPr>
          <p:nvPr>
            <p:ph type="pic" sz="quarter" idx="19"/>
          </p:nvPr>
        </p:nvSpPr>
        <p:spPr>
          <a:xfrm>
            <a:off x="8327389" y="3574011"/>
            <a:ext cx="2002536" cy="2002536"/>
          </a:xfrm>
          <a:prstGeom prst="ellipse">
            <a:avLst/>
          </a:prstGeom>
        </p:spPr>
        <p:txBody>
          <a:bodyPr/>
          <a:lstStyle>
            <a:lvl1pPr algn="ctr">
              <a:defRPr/>
            </a:lvl1pPr>
          </a:lstStyle>
          <a:p>
            <a:endParaRPr lang="en-US"/>
          </a:p>
        </p:txBody>
      </p:sp>
      <p:sp>
        <p:nvSpPr>
          <p:cNvPr id="7" name="Slide Number Placeholder 3">
            <a:extLst>
              <a:ext uri="{FF2B5EF4-FFF2-40B4-BE49-F238E27FC236}">
                <a16:creationId xmlns:a16="http://schemas.microsoft.com/office/drawing/2014/main" id="{CE7219A0-97AF-B5F7-428F-4E728D9CC83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969215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ac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FAB02-63C2-8248-DF5D-86075B9228B9}"/>
              </a:ext>
            </a:extLst>
          </p:cNvPr>
          <p:cNvSpPr/>
          <p:nvPr userDrawn="1"/>
        </p:nvSpPr>
        <p:spPr>
          <a:xfrm>
            <a:off x="4161870" y="536"/>
            <a:ext cx="386826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6342740-20C8-4A8A-BCB2-4ACBC8383C12}"/>
              </a:ext>
            </a:extLst>
          </p:cNvPr>
          <p:cNvSpPr/>
          <p:nvPr userDrawn="1"/>
        </p:nvSpPr>
        <p:spPr>
          <a:xfrm>
            <a:off x="911307" y="4404920"/>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5007535" y="150855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C057D9-38F4-487B-8440-9D79FFB18220}"/>
              </a:ext>
            </a:extLst>
          </p:cNvPr>
          <p:cNvSpPr/>
          <p:nvPr userDrawn="1"/>
        </p:nvSpPr>
        <p:spPr>
          <a:xfrm>
            <a:off x="9095583" y="4428557"/>
            <a:ext cx="2003993" cy="200399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27471" y="2938719"/>
            <a:ext cx="4055694" cy="391426"/>
          </a:xfrm>
          <a:prstGeom prst="rect">
            <a:avLst/>
          </a:prstGeom>
        </p:spPr>
        <p:txBody>
          <a:bodyPr>
            <a:noAutofit/>
          </a:bodyPr>
          <a:lstStyle>
            <a:lvl1pPr algn="ctr">
              <a:defRPr sz="2000" b="1">
                <a:solidFill>
                  <a:schemeClr val="accent1"/>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313037" y="352039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313037" y="398591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47" name="Text Placeholder 7">
            <a:extLst>
              <a:ext uri="{FF2B5EF4-FFF2-40B4-BE49-F238E27FC236}">
                <a16:creationId xmlns:a16="http://schemas.microsoft.com/office/drawing/2014/main" id="{EC54B041-4CF8-4DA5-8B93-132C71E5C597}"/>
              </a:ext>
            </a:extLst>
          </p:cNvPr>
          <p:cNvSpPr>
            <a:spLocks noGrp="1"/>
          </p:cNvSpPr>
          <p:nvPr>
            <p:ph type="body" sz="quarter" idx="16" hasCustomPrompt="1"/>
          </p:nvPr>
        </p:nvSpPr>
        <p:spPr>
          <a:xfrm>
            <a:off x="8069733" y="2938719"/>
            <a:ext cx="4055694" cy="391426"/>
          </a:xfrm>
          <a:prstGeom prst="rect">
            <a:avLst/>
          </a:prstGeom>
        </p:spPr>
        <p:txBody>
          <a:bodyPr>
            <a:noAutofit/>
          </a:bodyPr>
          <a:lstStyle>
            <a:lvl1pPr algn="ctr">
              <a:defRPr sz="2000" b="1">
                <a:solidFill>
                  <a:schemeClr val="accent3"/>
                </a:solidFill>
              </a:defRPr>
            </a:lvl1pPr>
          </a:lstStyle>
          <a:p>
            <a:pPr lvl="0"/>
            <a:r>
              <a:rPr lang="en-US"/>
              <a:t>CLICK TO EDIT MASTER TEXT STYLES</a:t>
            </a:r>
          </a:p>
        </p:txBody>
      </p:sp>
      <p:sp>
        <p:nvSpPr>
          <p:cNvPr id="48" name="Text Placeholder 23">
            <a:extLst>
              <a:ext uri="{FF2B5EF4-FFF2-40B4-BE49-F238E27FC236}">
                <a16:creationId xmlns:a16="http://schemas.microsoft.com/office/drawing/2014/main" id="{BA99D208-CE3A-44DC-B214-3B566CA38FC5}"/>
              </a:ext>
            </a:extLst>
          </p:cNvPr>
          <p:cNvSpPr>
            <a:spLocks noGrp="1"/>
          </p:cNvSpPr>
          <p:nvPr>
            <p:ph type="body" sz="quarter" idx="17"/>
          </p:nvPr>
        </p:nvSpPr>
        <p:spPr>
          <a:xfrm>
            <a:off x="8355299" y="352039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49" name="Text Placeholder 23">
            <a:extLst>
              <a:ext uri="{FF2B5EF4-FFF2-40B4-BE49-F238E27FC236}">
                <a16:creationId xmlns:a16="http://schemas.microsoft.com/office/drawing/2014/main" id="{7DA3F197-8C98-4DD6-831C-BA21588EC9F6}"/>
              </a:ext>
            </a:extLst>
          </p:cNvPr>
          <p:cNvSpPr>
            <a:spLocks noGrp="1"/>
          </p:cNvSpPr>
          <p:nvPr>
            <p:ph type="body" sz="quarter" idx="18"/>
          </p:nvPr>
        </p:nvSpPr>
        <p:spPr>
          <a:xfrm>
            <a:off x="8355299" y="398591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50" name="Text Placeholder 7">
            <a:extLst>
              <a:ext uri="{FF2B5EF4-FFF2-40B4-BE49-F238E27FC236}">
                <a16:creationId xmlns:a16="http://schemas.microsoft.com/office/drawing/2014/main" id="{BB96DDAE-1910-476E-B85A-C2927DB77F96}"/>
              </a:ext>
            </a:extLst>
          </p:cNvPr>
          <p:cNvSpPr>
            <a:spLocks noGrp="1"/>
          </p:cNvSpPr>
          <p:nvPr>
            <p:ph type="body" sz="quarter" idx="19" hasCustomPrompt="1"/>
          </p:nvPr>
        </p:nvSpPr>
        <p:spPr>
          <a:xfrm>
            <a:off x="4035155" y="62076"/>
            <a:ext cx="4055694" cy="391426"/>
          </a:xfrm>
          <a:prstGeom prst="rect">
            <a:avLst/>
          </a:prstGeom>
        </p:spPr>
        <p:txBody>
          <a:bodyPr>
            <a:noAutofit/>
          </a:bodyPr>
          <a:lstStyle>
            <a:lvl1pPr algn="ctr">
              <a:defRPr sz="2000" b="1">
                <a:solidFill>
                  <a:schemeClr val="accent2"/>
                </a:solidFill>
              </a:defRPr>
            </a:lvl1pPr>
          </a:lstStyle>
          <a:p>
            <a:pPr lvl="0"/>
            <a:r>
              <a:rPr lang="en-US"/>
              <a:t>CLICK TO EDIT MASTER TEXT STYLES</a:t>
            </a:r>
          </a:p>
        </p:txBody>
      </p:sp>
      <p:sp>
        <p:nvSpPr>
          <p:cNvPr id="51" name="Text Placeholder 23">
            <a:extLst>
              <a:ext uri="{FF2B5EF4-FFF2-40B4-BE49-F238E27FC236}">
                <a16:creationId xmlns:a16="http://schemas.microsoft.com/office/drawing/2014/main" id="{B0CCB99C-C0C7-4B28-97B9-9A24B306831D}"/>
              </a:ext>
            </a:extLst>
          </p:cNvPr>
          <p:cNvSpPr>
            <a:spLocks noGrp="1"/>
          </p:cNvSpPr>
          <p:nvPr>
            <p:ph type="body" sz="quarter" idx="20"/>
          </p:nvPr>
        </p:nvSpPr>
        <p:spPr>
          <a:xfrm>
            <a:off x="4320721" y="643756"/>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52" name="Text Placeholder 23">
            <a:extLst>
              <a:ext uri="{FF2B5EF4-FFF2-40B4-BE49-F238E27FC236}">
                <a16:creationId xmlns:a16="http://schemas.microsoft.com/office/drawing/2014/main" id="{23B898C9-90C1-4AFA-86A3-58A7FF2B66D1}"/>
              </a:ext>
            </a:extLst>
          </p:cNvPr>
          <p:cNvSpPr>
            <a:spLocks noGrp="1"/>
          </p:cNvSpPr>
          <p:nvPr>
            <p:ph type="body" sz="quarter" idx="21"/>
          </p:nvPr>
        </p:nvSpPr>
        <p:spPr>
          <a:xfrm>
            <a:off x="4320721" y="1109276"/>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26" name="Picture Placeholder 5">
            <a:extLst>
              <a:ext uri="{FF2B5EF4-FFF2-40B4-BE49-F238E27FC236}">
                <a16:creationId xmlns:a16="http://schemas.microsoft.com/office/drawing/2014/main" id="{15FE8281-3991-6E4F-88FF-0B1E470D4CD6}"/>
              </a:ext>
            </a:extLst>
          </p:cNvPr>
          <p:cNvSpPr>
            <a:spLocks noGrp="1"/>
          </p:cNvSpPr>
          <p:nvPr>
            <p:ph type="pic" sz="quarter" idx="22"/>
          </p:nvPr>
        </p:nvSpPr>
        <p:spPr>
          <a:xfrm>
            <a:off x="912764" y="4406377"/>
            <a:ext cx="2002536" cy="2002536"/>
          </a:xfrm>
          <a:prstGeom prst="ellipse">
            <a:avLst/>
          </a:prstGeom>
        </p:spPr>
        <p:txBody>
          <a:bodyPr/>
          <a:lstStyle>
            <a:lvl1pPr algn="ctr">
              <a:defRPr/>
            </a:lvl1pPr>
          </a:lstStyle>
          <a:p>
            <a:endParaRPr lang="en-US"/>
          </a:p>
        </p:txBody>
      </p:sp>
      <p:sp>
        <p:nvSpPr>
          <p:cNvPr id="27" name="Picture Placeholder 5">
            <a:extLst>
              <a:ext uri="{FF2B5EF4-FFF2-40B4-BE49-F238E27FC236}">
                <a16:creationId xmlns:a16="http://schemas.microsoft.com/office/drawing/2014/main" id="{1AA66BF1-961F-AC4E-A30C-DE92791FACF2}"/>
              </a:ext>
            </a:extLst>
          </p:cNvPr>
          <p:cNvSpPr>
            <a:spLocks noGrp="1"/>
          </p:cNvSpPr>
          <p:nvPr>
            <p:ph type="pic" sz="quarter" idx="23"/>
          </p:nvPr>
        </p:nvSpPr>
        <p:spPr>
          <a:xfrm>
            <a:off x="5008992" y="1517863"/>
            <a:ext cx="2002536" cy="2002536"/>
          </a:xfrm>
          <a:prstGeom prst="ellipse">
            <a:avLst/>
          </a:prstGeom>
        </p:spPr>
        <p:txBody>
          <a:bodyPr/>
          <a:lstStyle>
            <a:lvl1pPr algn="ctr">
              <a:defRPr/>
            </a:lvl1pPr>
          </a:lstStyle>
          <a:p>
            <a:endParaRPr lang="en-US"/>
          </a:p>
        </p:txBody>
      </p:sp>
      <p:sp>
        <p:nvSpPr>
          <p:cNvPr id="30" name="Picture Placeholder 5">
            <a:extLst>
              <a:ext uri="{FF2B5EF4-FFF2-40B4-BE49-F238E27FC236}">
                <a16:creationId xmlns:a16="http://schemas.microsoft.com/office/drawing/2014/main" id="{5B779234-DEFE-4649-92EB-296FC0307B69}"/>
              </a:ext>
            </a:extLst>
          </p:cNvPr>
          <p:cNvSpPr>
            <a:spLocks noGrp="1"/>
          </p:cNvSpPr>
          <p:nvPr>
            <p:ph type="pic" sz="quarter" idx="24"/>
          </p:nvPr>
        </p:nvSpPr>
        <p:spPr>
          <a:xfrm>
            <a:off x="9112708" y="4433802"/>
            <a:ext cx="2002536" cy="2002536"/>
          </a:xfrm>
          <a:prstGeom prst="ellipse">
            <a:avLst/>
          </a:prstGeom>
        </p:spPr>
        <p:txBody>
          <a:bodyPr/>
          <a:lstStyle>
            <a:lvl1pPr algn="ctr">
              <a:defRPr/>
            </a:lvl1pPr>
          </a:lstStyle>
          <a:p>
            <a:endParaRPr lang="en-US"/>
          </a:p>
        </p:txBody>
      </p:sp>
      <p:sp>
        <p:nvSpPr>
          <p:cNvPr id="2" name="Rectangle 1">
            <a:extLst>
              <a:ext uri="{FF2B5EF4-FFF2-40B4-BE49-F238E27FC236}">
                <a16:creationId xmlns:a16="http://schemas.microsoft.com/office/drawing/2014/main" id="{31A0B795-4CBD-F386-524A-F4B4F3B9DC72}"/>
              </a:ext>
            </a:extLst>
          </p:cNvPr>
          <p:cNvSpPr/>
          <p:nvPr userDrawn="1"/>
        </p:nvSpPr>
        <p:spPr>
          <a:xfrm>
            <a:off x="626165"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610757F1-4F03-957B-2573-33F9A4088FBF}"/>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549909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64F718-B9E0-E2B3-FB21-B742AE0E6D2F}"/>
              </a:ext>
            </a:extLst>
          </p:cNvPr>
          <p:cNvSpPr/>
          <p:nvPr userDrawn="1"/>
        </p:nvSpPr>
        <p:spPr>
          <a:xfrm>
            <a:off x="1" y="-4"/>
            <a:ext cx="2976516"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F31B0-DEBE-20DA-7306-88BA65BD5434}"/>
              </a:ext>
            </a:extLst>
          </p:cNvPr>
          <p:cNvSpPr/>
          <p:nvPr userDrawn="1"/>
        </p:nvSpPr>
        <p:spPr>
          <a:xfrm>
            <a:off x="2970537"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a:prstGeom prst="rect">
            <a:avLst/>
          </a:prstGeom>
        </p:spPr>
        <p:txBody>
          <a:bodyPr>
            <a:noAutofit/>
          </a:bodyPr>
          <a:lstStyle>
            <a:lvl1pPr algn="ctr">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a:prstGeom prst="rect">
            <a:avLst/>
          </a:prstGeom>
        </p:spPr>
        <p:txBody>
          <a:bodyPr>
            <a:noAutofit/>
          </a:bodyPr>
          <a:lstStyle>
            <a:lvl1pPr algn="ctr">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a:prstGeom prst="rect">
            <a:avLst/>
          </a:prstGeom>
        </p:spPr>
        <p:txBody>
          <a:bodyPr>
            <a:noAutofit/>
          </a:bodyPr>
          <a:lstStyle>
            <a:lvl1pPr algn="ctr">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a:prstGeom prst="rect">
            <a:avLst/>
          </a:prstGeom>
        </p:spPr>
        <p:txBody>
          <a:bodyPr>
            <a:noAutofit/>
          </a:bodyPr>
          <a:lstStyle>
            <a:lvl1pPr algn="ctr">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a:prstGeom prst="rect">
            <a:avLst/>
          </a:prstGeom>
        </p:spPr>
        <p:txBody>
          <a:bodyPr>
            <a:noAutofit/>
          </a:bodyPr>
          <a:lstStyle>
            <a:lvl1pPr algn="ctr">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a:prstGeom prst="rect">
            <a:avLst/>
          </a:prstGeom>
        </p:spPr>
        <p:txBody>
          <a:bodyPr/>
          <a:lstStyle>
            <a:lvl1pPr algn="ctr">
              <a:defRPr>
                <a:solidFill>
                  <a:schemeClr val="tx1"/>
                </a:solidFill>
              </a:defRPr>
            </a:lvl1pPr>
            <a:lvl2pPr marL="457200" indent="0">
              <a:buNone/>
              <a:defRPr/>
            </a:lvl2pPr>
          </a:lstStyle>
          <a:p>
            <a:pPr lvl="0"/>
            <a:r>
              <a:rPr lang="en-US" dirty="0"/>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a:prstGeom prst="rect">
            <a:avLst/>
          </a:prstGeom>
        </p:spPr>
        <p:txBody>
          <a:bodyPr>
            <a:noAutofit/>
          </a:bodyPr>
          <a:lstStyle>
            <a:lvl1pPr algn="ctr">
              <a:defRPr sz="2000" b="1">
                <a:solidFill>
                  <a:schemeClr val="tx2">
                    <a:lumMod val="75000"/>
                  </a:schemeClr>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a:prstGeom prst="rect">
            <a:avLst/>
          </a:prstGeom>
        </p:spPr>
        <p:txBody>
          <a:bodyPr/>
          <a:lstStyle>
            <a:lvl1pPr algn="ctr">
              <a:defRPr>
                <a:solidFill>
                  <a:schemeClr val="tx1"/>
                </a:solidFill>
              </a:defRPr>
            </a:lvl1pPr>
            <a:lvl2pPr marL="457200" indent="0">
              <a:buNone/>
              <a:defRPr/>
            </a:lvl2pPr>
          </a:lstStyle>
          <a:p>
            <a:pPr lvl="0"/>
            <a:r>
              <a:rPr lang="en-US"/>
              <a:t>Click to edit Master text styles</a:t>
            </a:r>
          </a:p>
        </p:txBody>
      </p:sp>
      <p:sp>
        <p:nvSpPr>
          <p:cNvPr id="5" name="Slide Number Placeholder 3">
            <a:extLst>
              <a:ext uri="{FF2B5EF4-FFF2-40B4-BE49-F238E27FC236}">
                <a16:creationId xmlns:a16="http://schemas.microsoft.com/office/drawing/2014/main" id="{7D8E005F-EC40-13BE-0E02-0BE02BE80491}"/>
              </a:ext>
            </a:extLst>
          </p:cNvPr>
          <p:cNvSpPr>
            <a:spLocks noGrp="1"/>
          </p:cNvSpPr>
          <p:nvPr>
            <p:ph type="sldNum" sz="quarter" idx="4"/>
          </p:nvPr>
        </p:nvSpPr>
        <p:spPr>
          <a:xfrm>
            <a:off x="0" y="134521"/>
            <a:ext cx="506136"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C04D7172-4A6F-4B62-A970-0BE0B9CB0B64}" type="slidenum">
              <a:rPr lang="en-US" smtClean="0"/>
              <a:pPr/>
              <a:t>‹#›</a:t>
            </a:fld>
            <a:endParaRPr lang="en-US"/>
          </a:p>
        </p:txBody>
      </p:sp>
      <p:sp>
        <p:nvSpPr>
          <p:cNvPr id="9" name="TextBox 8">
            <a:extLst>
              <a:ext uri="{FF2B5EF4-FFF2-40B4-BE49-F238E27FC236}">
                <a16:creationId xmlns:a16="http://schemas.microsoft.com/office/drawing/2014/main" id="{D5A96127-3609-E167-2468-306AE6CCD521}"/>
              </a:ext>
            </a:extLst>
          </p:cNvPr>
          <p:cNvSpPr txBox="1"/>
          <p:nvPr userDrawn="1"/>
        </p:nvSpPr>
        <p:spPr>
          <a:xfrm>
            <a:off x="412720" y="5274074"/>
            <a:ext cx="2245290" cy="1323439"/>
          </a:xfrm>
          <a:prstGeom prst="rect">
            <a:avLst/>
          </a:prstGeom>
          <a:noFill/>
        </p:spPr>
        <p:txBody>
          <a:bodyPr wrap="square" rtlCol="0">
            <a:spAutoFit/>
          </a:bodyPr>
          <a:lstStyle/>
          <a:p>
            <a:r>
              <a:rPr lang="en-US" sz="4000" b="1" dirty="0">
                <a:solidFill>
                  <a:schemeClr val="bg1"/>
                </a:solidFill>
              </a:rPr>
              <a:t>Contact Us</a:t>
            </a:r>
          </a:p>
        </p:txBody>
      </p:sp>
    </p:spTree>
    <p:extLst>
      <p:ext uri="{BB962C8B-B14F-4D97-AF65-F5344CB8AC3E}">
        <p14:creationId xmlns:p14="http://schemas.microsoft.com/office/powerpoint/2010/main" val="4070571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9D1589-E86C-F24C-A3CC-E57DB35B058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4695"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2">
                  <a:alpha val="70000"/>
                </a:schemeClr>
              </a:gs>
              <a:gs pos="100000">
                <a:schemeClr val="accent3">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F7E5055-6AE0-7571-8B7E-1AF5B41B17B5}"/>
              </a:ext>
            </a:extLst>
          </p:cNvPr>
          <p:cNvSpPr/>
          <p:nvPr userDrawn="1"/>
        </p:nvSpPr>
        <p:spPr>
          <a:xfrm>
            <a:off x="0" y="2705100"/>
            <a:ext cx="12192000" cy="1323439"/>
          </a:xfrm>
          <a:prstGeom prst="rect">
            <a:avLst/>
          </a:prstGeom>
          <a:solidFill>
            <a:schemeClr val="accent4">
              <a:alpha val="5143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A61748-D83D-D547-BC3F-017E95A8E5AB}"/>
              </a:ext>
            </a:extLst>
          </p:cNvPr>
          <p:cNvSpPr txBox="1"/>
          <p:nvPr userDrawn="1"/>
        </p:nvSpPr>
        <p:spPr>
          <a:xfrm>
            <a:off x="7394891" y="2705099"/>
            <a:ext cx="4797109" cy="1323439"/>
          </a:xfrm>
          <a:prstGeom prst="rect">
            <a:avLst/>
          </a:prstGeom>
          <a:noFill/>
        </p:spPr>
        <p:txBody>
          <a:bodyPr wrap="square" rtlCol="0">
            <a:spAutoFit/>
          </a:bodyPr>
          <a:lstStyle/>
          <a:p>
            <a:r>
              <a:rPr lang="en-US" sz="8000" dirty="0">
                <a:solidFill>
                  <a:schemeClr val="bg1"/>
                </a:solidFill>
              </a:rPr>
              <a:t>Questions</a:t>
            </a:r>
          </a:p>
        </p:txBody>
      </p:sp>
    </p:spTree>
    <p:extLst>
      <p:ext uri="{BB962C8B-B14F-4D97-AF65-F5344CB8AC3E}">
        <p14:creationId xmlns:p14="http://schemas.microsoft.com/office/powerpoint/2010/main" val="2633055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CCD77-3A52-DF34-FF33-896FC9F9D0A1}"/>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E7468B-8595-B04D-53EF-5564E081BC0C}"/>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1015877" y="4940481"/>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accent1"/>
                </a:solidFill>
              </a:rPr>
              <a:t>for listening</a:t>
            </a:r>
            <a:r>
              <a:rPr lang="en-US">
                <a:solidFill>
                  <a:schemeClr val="tx1"/>
                </a:solidFill>
              </a:rPr>
              <a:t>.</a:t>
            </a:r>
            <a:endParaRPr lang="en-US" dirty="0">
              <a:solidFill>
                <a:schemeClr val="tx1"/>
              </a:solidFill>
            </a:endParaRPr>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1015877" y="420443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dirty="0">
                <a:solidFill>
                  <a:schemeClr val="tx1"/>
                </a:solidFill>
              </a:rPr>
              <a:t>Thanks</a:t>
            </a:r>
          </a:p>
        </p:txBody>
      </p:sp>
      <p:pic>
        <p:nvPicPr>
          <p:cNvPr id="9" name="Picture 8" descr="Icon&#10;&#10;Description automatically generated with medium confidence">
            <a:extLst>
              <a:ext uri="{FF2B5EF4-FFF2-40B4-BE49-F238E27FC236}">
                <a16:creationId xmlns:a16="http://schemas.microsoft.com/office/drawing/2014/main" id="{D8793D1B-06B5-E14D-B978-BC8B0FB9A7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733" y="2788926"/>
            <a:ext cx="3282704" cy="547117"/>
          </a:xfrm>
          <a:prstGeom prst="rect">
            <a:avLst/>
          </a:prstGeom>
        </p:spPr>
      </p:pic>
    </p:spTree>
    <p:extLst>
      <p:ext uri="{BB962C8B-B14F-4D97-AF65-F5344CB8AC3E}">
        <p14:creationId xmlns:p14="http://schemas.microsoft.com/office/powerpoint/2010/main" val="399251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5 item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31D018-16A5-0961-8392-0AD29BCDC5DC}"/>
              </a:ext>
            </a:extLst>
          </p:cNvPr>
          <p:cNvSpPr/>
          <p:nvPr userDrawn="1"/>
        </p:nvSpPr>
        <p:spPr>
          <a:xfrm>
            <a:off x="10865224" y="1"/>
            <a:ext cx="13267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47082F1-CD5E-4A24-B7A2-A3EDA90E4477}"/>
              </a:ext>
            </a:extLst>
          </p:cNvPr>
          <p:cNvSpPr/>
          <p:nvPr userDrawn="1"/>
        </p:nvSpPr>
        <p:spPr>
          <a:xfrm>
            <a:off x="10507119" y="2623437"/>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3772179"/>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0507119" y="4835490"/>
            <a:ext cx="805563" cy="8055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0507118" y="5898801"/>
            <a:ext cx="805563" cy="805563"/>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1534296"/>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203250" y="1605359"/>
            <a:ext cx="7838214" cy="352561"/>
          </a:xfrm>
          <a:prstGeom prst="rect">
            <a:avLst/>
          </a:prstGeom>
        </p:spPr>
        <p:txBody>
          <a:bodyPr>
            <a:noAutofit/>
          </a:bodyPr>
          <a:lstStyle>
            <a:lvl1pPr algn="r">
              <a:defRPr sz="2400" b="1" spc="300">
                <a:solidFill>
                  <a:schemeClr val="accent1"/>
                </a:solidFill>
              </a:defRPr>
            </a:lvl1pPr>
            <a:lvl2pPr marL="45720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a:prstGeom prst="rect">
            <a:avLst/>
          </a:prstGeom>
        </p:spPr>
        <p:txBody>
          <a:bodyPr>
            <a:noAutofit/>
          </a:bodyPr>
          <a:lstStyle>
            <a:lvl1pPr algn="r">
              <a:defRPr sz="2000">
                <a:solidFill>
                  <a:schemeClr val="tx1"/>
                </a:solidFill>
              </a:defRPr>
            </a:lvl1pPr>
          </a:lstStyle>
          <a:p>
            <a:pPr lvl="0"/>
            <a:r>
              <a:rPr lang="en-US" dirty="0"/>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266122" y="2690702"/>
            <a:ext cx="7838214" cy="352561"/>
          </a:xfrm>
          <a:prstGeom prst="rect">
            <a:avLst/>
          </a:prstGeom>
        </p:spPr>
        <p:txBody>
          <a:bodyPr>
            <a:noAutofit/>
          </a:bodyPr>
          <a:lstStyle>
            <a:lvl1pPr algn="r">
              <a:defRPr sz="24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3083157"/>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266121" y="3806950"/>
            <a:ext cx="7838214" cy="352561"/>
          </a:xfrm>
          <a:prstGeom prst="rect">
            <a:avLst/>
          </a:prstGeom>
        </p:spPr>
        <p:txBody>
          <a:bodyPr>
            <a:noAutofit/>
          </a:bodyPr>
          <a:lstStyle>
            <a:lvl1pPr algn="r">
              <a:defRPr sz="24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4155526"/>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266121" y="4904065"/>
            <a:ext cx="7838214" cy="352561"/>
          </a:xfrm>
          <a:prstGeom prst="rect">
            <a:avLst/>
          </a:prstGeom>
        </p:spPr>
        <p:txBody>
          <a:bodyPr>
            <a:noAutofit/>
          </a:bodyPr>
          <a:lstStyle>
            <a:lvl1pPr algn="r">
              <a:defRPr sz="2400" b="1" spc="300">
                <a:solidFill>
                  <a:schemeClr val="accent4"/>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5252641"/>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266121" y="5991888"/>
            <a:ext cx="7838214" cy="352561"/>
          </a:xfrm>
          <a:prstGeom prst="rect">
            <a:avLst/>
          </a:prstGeom>
        </p:spPr>
        <p:txBody>
          <a:bodyPr>
            <a:noAutofit/>
          </a:bodyPr>
          <a:lstStyle>
            <a:lvl1pPr algn="r">
              <a:defRPr sz="2400" b="1" spc="300">
                <a:solidFill>
                  <a:srgbClr val="0F3C3B"/>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6340464"/>
            <a:ext cx="5964689" cy="352561"/>
          </a:xfrm>
          <a:prstGeom prst="rect">
            <a:avLst/>
          </a:prstGeom>
        </p:spPr>
        <p:txBody>
          <a:bodyPr>
            <a:noAutofit/>
          </a:bodyPr>
          <a:lstStyle>
            <a:lvl1pPr algn="r">
              <a:defRPr sz="2000">
                <a:solidFill>
                  <a:schemeClr val="tx1"/>
                </a:solidFill>
              </a:defRPr>
            </a:lvl1pPr>
          </a:lstStyle>
          <a:p>
            <a:pPr lvl="0"/>
            <a:r>
              <a:rPr lang="en-US"/>
              <a:t>Click to edit Master text styles</a:t>
            </a:r>
          </a:p>
        </p:txBody>
      </p:sp>
      <p:sp>
        <p:nvSpPr>
          <p:cNvPr id="3" name="TextBox 2">
            <a:extLst>
              <a:ext uri="{FF2B5EF4-FFF2-40B4-BE49-F238E27FC236}">
                <a16:creationId xmlns:a16="http://schemas.microsoft.com/office/drawing/2014/main" id="{12AD05EC-706A-2B46-B110-2071B17CE699}"/>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5" name="Slide Number Placeholder 3">
            <a:extLst>
              <a:ext uri="{FF2B5EF4-FFF2-40B4-BE49-F238E27FC236}">
                <a16:creationId xmlns:a16="http://schemas.microsoft.com/office/drawing/2014/main" id="{3E7A1690-F569-852C-F8B9-B542AC93FB8B}"/>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99822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versource At-A-Glace">
    <p:spTree>
      <p:nvGrpSpPr>
        <p:cNvPr id="1" name=""/>
        <p:cNvGrpSpPr/>
        <p:nvPr/>
      </p:nvGrpSpPr>
      <p:grpSpPr>
        <a:xfrm>
          <a:off x="0" y="0"/>
          <a:ext cx="0" cy="0"/>
          <a:chOff x="0" y="0"/>
          <a:chExt cx="0" cy="0"/>
        </a:xfrm>
      </p:grpSpPr>
      <p:grpSp>
        <p:nvGrpSpPr>
          <p:cNvPr id="82" name="Google Shape;508;p12">
            <a:extLst>
              <a:ext uri="{FF2B5EF4-FFF2-40B4-BE49-F238E27FC236}">
                <a16:creationId xmlns:a16="http://schemas.microsoft.com/office/drawing/2014/main" id="{A212C1D1-73CE-F23F-9A8D-63EABF659EB2}"/>
              </a:ext>
            </a:extLst>
          </p:cNvPr>
          <p:cNvGrpSpPr/>
          <p:nvPr userDrawn="1"/>
        </p:nvGrpSpPr>
        <p:grpSpPr>
          <a:xfrm rot="10800000">
            <a:off x="9292509" y="4786"/>
            <a:ext cx="2715543" cy="4972622"/>
            <a:chOff x="690757" y="2821377"/>
            <a:chExt cx="2715543" cy="4141892"/>
          </a:xfrm>
          <a:solidFill>
            <a:schemeClr val="tx2">
              <a:lumMod val="20000"/>
              <a:lumOff val="80000"/>
            </a:schemeClr>
          </a:solidFill>
        </p:grpSpPr>
        <p:sp>
          <p:nvSpPr>
            <p:cNvPr id="83" name="Google Shape;509;p12">
              <a:extLst>
                <a:ext uri="{FF2B5EF4-FFF2-40B4-BE49-F238E27FC236}">
                  <a16:creationId xmlns:a16="http://schemas.microsoft.com/office/drawing/2014/main" id="{D3CC84A5-C6AC-F4B5-7C78-67E848D397BC}"/>
                </a:ext>
              </a:extLst>
            </p:cNvPr>
            <p:cNvSpPr/>
            <p:nvPr/>
          </p:nvSpPr>
          <p:spPr>
            <a:xfrm>
              <a:off x="690757" y="4092736"/>
              <a:ext cx="2709775" cy="2870533"/>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510;p12">
              <a:extLst>
                <a:ext uri="{FF2B5EF4-FFF2-40B4-BE49-F238E27FC236}">
                  <a16:creationId xmlns:a16="http://schemas.microsoft.com/office/drawing/2014/main" id="{C5166DEC-A3C2-D63D-6CF9-AF401F7051BC}"/>
                </a:ext>
              </a:extLst>
            </p:cNvPr>
            <p:cNvSpPr/>
            <p:nvPr/>
          </p:nvSpPr>
          <p:spPr>
            <a:xfrm>
              <a:off x="699676" y="2821377"/>
              <a:ext cx="2706624" cy="2706624"/>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 name="Group 9">
            <a:extLst>
              <a:ext uri="{FF2B5EF4-FFF2-40B4-BE49-F238E27FC236}">
                <a16:creationId xmlns:a16="http://schemas.microsoft.com/office/drawing/2014/main" id="{2A80DF8B-A8B5-28EB-6D71-FBE4E769529B}"/>
              </a:ext>
            </a:extLst>
          </p:cNvPr>
          <p:cNvGrpSpPr/>
          <p:nvPr userDrawn="1"/>
        </p:nvGrpSpPr>
        <p:grpSpPr>
          <a:xfrm>
            <a:off x="10658641" y="2993706"/>
            <a:ext cx="1120447" cy="1328365"/>
            <a:chOff x="7220261" y="303424"/>
            <a:chExt cx="1231900" cy="1460500"/>
          </a:xfrm>
        </p:grpSpPr>
        <p:sp>
          <p:nvSpPr>
            <p:cNvPr id="9" name="Rectangle 8">
              <a:extLst>
                <a:ext uri="{FF2B5EF4-FFF2-40B4-BE49-F238E27FC236}">
                  <a16:creationId xmlns:a16="http://schemas.microsoft.com/office/drawing/2014/main" id="{905483A6-BA9E-F72F-BC75-4CE2A5D98E0C}"/>
                </a:ext>
              </a:extLst>
            </p:cNvPr>
            <p:cNvSpPr/>
            <p:nvPr userDrawn="1"/>
          </p:nvSpPr>
          <p:spPr>
            <a:xfrm>
              <a:off x="7430303" y="357310"/>
              <a:ext cx="796637" cy="1326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7D8C35-377F-7FF3-FD3D-BB39546FB6E0}"/>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220261" y="303424"/>
              <a:ext cx="1231900" cy="1460500"/>
            </a:xfrm>
            <a:prstGeom prst="rect">
              <a:avLst/>
            </a:prstGeom>
          </p:spPr>
        </p:pic>
      </p:grpSp>
      <p:grpSp>
        <p:nvGrpSpPr>
          <p:cNvPr id="6" name="Google Shape;508;p12">
            <a:extLst>
              <a:ext uri="{FF2B5EF4-FFF2-40B4-BE49-F238E27FC236}">
                <a16:creationId xmlns:a16="http://schemas.microsoft.com/office/drawing/2014/main" id="{B880669C-B407-00B3-DD45-64685DA8F659}"/>
              </a:ext>
            </a:extLst>
          </p:cNvPr>
          <p:cNvGrpSpPr/>
          <p:nvPr userDrawn="1"/>
        </p:nvGrpSpPr>
        <p:grpSpPr>
          <a:xfrm rot="10800000">
            <a:off x="3539601" y="4786"/>
            <a:ext cx="2715543" cy="4972622"/>
            <a:chOff x="690757" y="2821377"/>
            <a:chExt cx="2715543" cy="4141892"/>
          </a:xfrm>
          <a:solidFill>
            <a:schemeClr val="tx2">
              <a:lumMod val="20000"/>
              <a:lumOff val="80000"/>
            </a:schemeClr>
          </a:solidFill>
        </p:grpSpPr>
        <p:sp>
          <p:nvSpPr>
            <p:cNvPr id="7" name="Google Shape;509;p12">
              <a:extLst>
                <a:ext uri="{FF2B5EF4-FFF2-40B4-BE49-F238E27FC236}">
                  <a16:creationId xmlns:a16="http://schemas.microsoft.com/office/drawing/2014/main" id="{04A204F5-044B-AE43-667F-51021EB78269}"/>
                </a:ext>
              </a:extLst>
            </p:cNvPr>
            <p:cNvSpPr/>
            <p:nvPr/>
          </p:nvSpPr>
          <p:spPr>
            <a:xfrm>
              <a:off x="690757" y="4092736"/>
              <a:ext cx="2709775" cy="2870533"/>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510;p12">
              <a:extLst>
                <a:ext uri="{FF2B5EF4-FFF2-40B4-BE49-F238E27FC236}">
                  <a16:creationId xmlns:a16="http://schemas.microsoft.com/office/drawing/2014/main" id="{CA29E410-DFF6-F46A-E2E1-3AA847645BD9}"/>
                </a:ext>
              </a:extLst>
            </p:cNvPr>
            <p:cNvSpPr/>
            <p:nvPr/>
          </p:nvSpPr>
          <p:spPr>
            <a:xfrm>
              <a:off x="699676" y="2821377"/>
              <a:ext cx="2706624" cy="2706624"/>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9" name="TextBox 78">
            <a:extLst>
              <a:ext uri="{FF2B5EF4-FFF2-40B4-BE49-F238E27FC236}">
                <a16:creationId xmlns:a16="http://schemas.microsoft.com/office/drawing/2014/main" id="{1FBA4D4F-C6C9-8D4C-D985-1DE6BD93EB35}"/>
              </a:ext>
            </a:extLst>
          </p:cNvPr>
          <p:cNvSpPr txBox="1"/>
          <p:nvPr userDrawn="1"/>
        </p:nvSpPr>
        <p:spPr>
          <a:xfrm>
            <a:off x="664862" y="368649"/>
            <a:ext cx="2709775" cy="1123384"/>
          </a:xfrm>
          <a:prstGeom prst="rect">
            <a:avLst/>
          </a:prstGeom>
          <a:noFill/>
        </p:spPr>
        <p:txBody>
          <a:bodyPr wrap="square" rtlCol="0">
            <a:spAutoFit/>
          </a:bodyPr>
          <a:lstStyle/>
          <a:p>
            <a:r>
              <a:rPr lang="en-US" sz="3200">
                <a:solidFill>
                  <a:schemeClr val="bg1">
                    <a:lumMod val="50000"/>
                  </a:schemeClr>
                </a:solidFill>
              </a:rPr>
              <a:t>Eversource</a:t>
            </a:r>
          </a:p>
          <a:p>
            <a:r>
              <a:rPr lang="en-US" sz="3500" b="1">
                <a:solidFill>
                  <a:srgbClr val="00B140"/>
                </a:solidFill>
              </a:rPr>
              <a:t>at a </a:t>
            </a:r>
            <a:r>
              <a:rPr lang="en-US" sz="3500" b="1">
                <a:solidFill>
                  <a:schemeClr val="accent1"/>
                </a:solidFill>
              </a:rPr>
              <a:t>Glance</a:t>
            </a:r>
          </a:p>
        </p:txBody>
      </p:sp>
      <p:sp>
        <p:nvSpPr>
          <p:cNvPr id="80" name="Slide Number Placeholder 3">
            <a:extLst>
              <a:ext uri="{FF2B5EF4-FFF2-40B4-BE49-F238E27FC236}">
                <a16:creationId xmlns:a16="http://schemas.microsoft.com/office/drawing/2014/main" id="{37CCCA78-69BA-6B7F-EF8D-0271D7BF0306}"/>
              </a:ext>
            </a:extLst>
          </p:cNvPr>
          <p:cNvSpPr txBox="1">
            <a:spLocks/>
          </p:cNvSpPr>
          <p:nvPr userDrawn="1"/>
        </p:nvSpPr>
        <p:spPr>
          <a:xfrm>
            <a:off x="11685864" y="6488090"/>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a:p>
        </p:txBody>
      </p:sp>
      <p:grpSp>
        <p:nvGrpSpPr>
          <p:cNvPr id="85" name="Google Shape;511;p12">
            <a:extLst>
              <a:ext uri="{FF2B5EF4-FFF2-40B4-BE49-F238E27FC236}">
                <a16:creationId xmlns:a16="http://schemas.microsoft.com/office/drawing/2014/main" id="{791BDB70-4980-9E34-3F2A-9AA7C52D4F85}"/>
              </a:ext>
            </a:extLst>
          </p:cNvPr>
          <p:cNvGrpSpPr/>
          <p:nvPr userDrawn="1"/>
        </p:nvGrpSpPr>
        <p:grpSpPr>
          <a:xfrm>
            <a:off x="6421594" y="2125365"/>
            <a:ext cx="2711383" cy="4732634"/>
            <a:chOff x="699676" y="2821377"/>
            <a:chExt cx="2711383" cy="4036621"/>
          </a:xfrm>
          <a:solidFill>
            <a:schemeClr val="tx2">
              <a:lumMod val="20000"/>
              <a:lumOff val="80000"/>
            </a:schemeClr>
          </a:solidFill>
        </p:grpSpPr>
        <p:sp>
          <p:nvSpPr>
            <p:cNvPr id="86" name="Google Shape;512;p12">
              <a:extLst>
                <a:ext uri="{FF2B5EF4-FFF2-40B4-BE49-F238E27FC236}">
                  <a16:creationId xmlns:a16="http://schemas.microsoft.com/office/drawing/2014/main" id="{2E788FE9-098C-CAEC-4002-8379E0FD0AD5}"/>
                </a:ext>
              </a:extLst>
            </p:cNvPr>
            <p:cNvSpPr/>
            <p:nvPr/>
          </p:nvSpPr>
          <p:spPr>
            <a:xfrm>
              <a:off x="701284" y="4091933"/>
              <a:ext cx="2709775" cy="2766065"/>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513;p12">
              <a:extLst>
                <a:ext uri="{FF2B5EF4-FFF2-40B4-BE49-F238E27FC236}">
                  <a16:creationId xmlns:a16="http://schemas.microsoft.com/office/drawing/2014/main" id="{AA2CD7B6-B080-CD59-440C-B423E54F31D6}"/>
                </a:ext>
              </a:extLst>
            </p:cNvPr>
            <p:cNvSpPr/>
            <p:nvPr/>
          </p:nvSpPr>
          <p:spPr>
            <a:xfrm>
              <a:off x="699676" y="2821377"/>
              <a:ext cx="2706624" cy="2706624"/>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91" name="Google Shape;517;p12">
            <a:extLst>
              <a:ext uri="{FF2B5EF4-FFF2-40B4-BE49-F238E27FC236}">
                <a16:creationId xmlns:a16="http://schemas.microsoft.com/office/drawing/2014/main" id="{512E8795-A256-FC3A-87D0-F8DCD6E0CA9C}"/>
              </a:ext>
            </a:extLst>
          </p:cNvPr>
          <p:cNvGrpSpPr/>
          <p:nvPr userDrawn="1"/>
        </p:nvGrpSpPr>
        <p:grpSpPr>
          <a:xfrm>
            <a:off x="639115" y="2113700"/>
            <a:ext cx="2711383" cy="4724031"/>
            <a:chOff x="699676" y="2821377"/>
            <a:chExt cx="2711383" cy="4036622"/>
          </a:xfrm>
          <a:solidFill>
            <a:schemeClr val="tx2">
              <a:lumMod val="20000"/>
              <a:lumOff val="80000"/>
            </a:schemeClr>
          </a:solidFill>
        </p:grpSpPr>
        <p:sp>
          <p:nvSpPr>
            <p:cNvPr id="92" name="Google Shape;518;p12">
              <a:extLst>
                <a:ext uri="{FF2B5EF4-FFF2-40B4-BE49-F238E27FC236}">
                  <a16:creationId xmlns:a16="http://schemas.microsoft.com/office/drawing/2014/main" id="{3FA15B1D-94EB-14D5-5B1C-D192539B786F}"/>
                </a:ext>
              </a:extLst>
            </p:cNvPr>
            <p:cNvSpPr/>
            <p:nvPr/>
          </p:nvSpPr>
          <p:spPr>
            <a:xfrm>
              <a:off x="701284" y="3987466"/>
              <a:ext cx="2709775" cy="2870533"/>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519;p12">
              <a:extLst>
                <a:ext uri="{FF2B5EF4-FFF2-40B4-BE49-F238E27FC236}">
                  <a16:creationId xmlns:a16="http://schemas.microsoft.com/office/drawing/2014/main" id="{7633F48D-3B40-A3D2-44DA-94B67B08AEA8}"/>
                </a:ext>
              </a:extLst>
            </p:cNvPr>
            <p:cNvSpPr/>
            <p:nvPr/>
          </p:nvSpPr>
          <p:spPr>
            <a:xfrm>
              <a:off x="699676" y="2821377"/>
              <a:ext cx="2706624" cy="2706624"/>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4" name="Google Shape;524;p12">
            <a:extLst>
              <a:ext uri="{FF2B5EF4-FFF2-40B4-BE49-F238E27FC236}">
                <a16:creationId xmlns:a16="http://schemas.microsoft.com/office/drawing/2014/main" id="{A5D3F540-E7ED-DADD-F462-9CE65541336B}"/>
              </a:ext>
            </a:extLst>
          </p:cNvPr>
          <p:cNvSpPr txBox="1"/>
          <p:nvPr userDrawn="1"/>
        </p:nvSpPr>
        <p:spPr>
          <a:xfrm>
            <a:off x="807954" y="4939778"/>
            <a:ext cx="23134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mn-lt"/>
                <a:ea typeface="Calibri"/>
                <a:cs typeface="Calibri"/>
                <a:sym typeface="Calibri"/>
              </a:rPr>
              <a:t>3 STATES</a:t>
            </a:r>
            <a:endParaRPr>
              <a:latin typeface="+mn-lt"/>
            </a:endParaRPr>
          </a:p>
        </p:txBody>
      </p:sp>
      <p:sp>
        <p:nvSpPr>
          <p:cNvPr id="95" name="Google Shape;525;p12">
            <a:extLst>
              <a:ext uri="{FF2B5EF4-FFF2-40B4-BE49-F238E27FC236}">
                <a16:creationId xmlns:a16="http://schemas.microsoft.com/office/drawing/2014/main" id="{D033D37C-A828-388E-7A42-D1ECD790EDF2}"/>
              </a:ext>
            </a:extLst>
          </p:cNvPr>
          <p:cNvSpPr txBox="1"/>
          <p:nvPr userDrawn="1"/>
        </p:nvSpPr>
        <p:spPr>
          <a:xfrm>
            <a:off x="758971" y="5434632"/>
            <a:ext cx="2411413" cy="175815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a:solidFill>
                  <a:schemeClr val="dk1"/>
                </a:solidFill>
                <a:latin typeface="+mn-lt"/>
                <a:ea typeface="Calibri"/>
                <a:cs typeface="Calibri"/>
                <a:sym typeface="Calibri"/>
              </a:rPr>
              <a:t>Largest energy company in              New England</a:t>
            </a:r>
            <a:endParaRPr>
              <a:latin typeface="+mn-lt"/>
            </a:endParaRPr>
          </a:p>
        </p:txBody>
      </p:sp>
      <p:sp>
        <p:nvSpPr>
          <p:cNvPr id="96" name="Google Shape;528;p12">
            <a:extLst>
              <a:ext uri="{FF2B5EF4-FFF2-40B4-BE49-F238E27FC236}">
                <a16:creationId xmlns:a16="http://schemas.microsoft.com/office/drawing/2014/main" id="{76FE6D7C-F29C-5435-59BF-C88295FC07DF}"/>
              </a:ext>
            </a:extLst>
          </p:cNvPr>
          <p:cNvSpPr txBox="1"/>
          <p:nvPr userDrawn="1"/>
        </p:nvSpPr>
        <p:spPr>
          <a:xfrm>
            <a:off x="3512122" y="365125"/>
            <a:ext cx="27097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4.4M CUSTOMERS</a:t>
            </a:r>
            <a:endParaRPr/>
          </a:p>
        </p:txBody>
      </p:sp>
      <p:sp>
        <p:nvSpPr>
          <p:cNvPr id="97" name="Google Shape;529;p12">
            <a:extLst>
              <a:ext uri="{FF2B5EF4-FFF2-40B4-BE49-F238E27FC236}">
                <a16:creationId xmlns:a16="http://schemas.microsoft.com/office/drawing/2014/main" id="{C0D4E4BA-6197-0409-C009-534B0E0BFE6D}"/>
              </a:ext>
            </a:extLst>
          </p:cNvPr>
          <p:cNvSpPr txBox="1"/>
          <p:nvPr userDrawn="1"/>
        </p:nvSpPr>
        <p:spPr>
          <a:xfrm>
            <a:off x="3669566" y="765234"/>
            <a:ext cx="2411413" cy="79621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dirty="0">
                <a:solidFill>
                  <a:schemeClr val="dk1"/>
                </a:solidFill>
                <a:latin typeface="+mn-lt"/>
                <a:ea typeface="Calibri"/>
                <a:cs typeface="Calibri"/>
                <a:sym typeface="Calibri"/>
              </a:rPr>
              <a:t>Servicing electric and natural gas</a:t>
            </a:r>
            <a:endParaRPr dirty="0">
              <a:latin typeface="+mn-lt"/>
            </a:endParaRPr>
          </a:p>
        </p:txBody>
      </p:sp>
      <p:sp>
        <p:nvSpPr>
          <p:cNvPr id="98" name="Google Shape;530;p12">
            <a:extLst>
              <a:ext uri="{FF2B5EF4-FFF2-40B4-BE49-F238E27FC236}">
                <a16:creationId xmlns:a16="http://schemas.microsoft.com/office/drawing/2014/main" id="{D657DABC-86A5-3EDA-3BA5-7C2615288820}"/>
              </a:ext>
            </a:extLst>
          </p:cNvPr>
          <p:cNvSpPr txBox="1"/>
          <p:nvPr userDrawn="1"/>
        </p:nvSpPr>
        <p:spPr>
          <a:xfrm>
            <a:off x="6440086" y="4361236"/>
            <a:ext cx="2664573" cy="86173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1800" b="1">
                <a:solidFill>
                  <a:schemeClr val="dk1"/>
                </a:solidFill>
                <a:latin typeface="+mn-lt"/>
                <a:ea typeface="Calibri"/>
                <a:cs typeface="Calibri"/>
                <a:sym typeface="Calibri"/>
              </a:rPr>
              <a:t>STEWARD OF ENERGY EFFICIENCY FUNDS</a:t>
            </a:r>
            <a:endParaRPr sz="1800">
              <a:latin typeface="+mn-lt"/>
            </a:endParaRPr>
          </a:p>
        </p:txBody>
      </p:sp>
      <p:sp>
        <p:nvSpPr>
          <p:cNvPr id="99" name="Google Shape;531;p12">
            <a:extLst>
              <a:ext uri="{FF2B5EF4-FFF2-40B4-BE49-F238E27FC236}">
                <a16:creationId xmlns:a16="http://schemas.microsoft.com/office/drawing/2014/main" id="{179E5F0E-02C2-D49D-1FBB-768CCBE56DE5}"/>
              </a:ext>
            </a:extLst>
          </p:cNvPr>
          <p:cNvSpPr txBox="1"/>
          <p:nvPr userDrawn="1"/>
        </p:nvSpPr>
        <p:spPr>
          <a:xfrm>
            <a:off x="6602318" y="5251242"/>
            <a:ext cx="2411413" cy="175815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a:solidFill>
                  <a:schemeClr val="dk1"/>
                </a:solidFill>
                <a:latin typeface="+mn-lt"/>
                <a:ea typeface="Calibri"/>
                <a:cs typeface="Calibri"/>
                <a:sym typeface="Calibri"/>
              </a:rPr>
              <a:t>Eversource works collaboratively with other energy efficiency providers under the umbrella of these brand names</a:t>
            </a:r>
            <a:endParaRPr>
              <a:latin typeface="+mn-lt"/>
            </a:endParaRPr>
          </a:p>
        </p:txBody>
      </p:sp>
      <p:sp>
        <p:nvSpPr>
          <p:cNvPr id="100" name="Google Shape;532;p12">
            <a:extLst>
              <a:ext uri="{FF2B5EF4-FFF2-40B4-BE49-F238E27FC236}">
                <a16:creationId xmlns:a16="http://schemas.microsoft.com/office/drawing/2014/main" id="{30929630-22D9-65DE-6E08-F32B55CB6022}"/>
              </a:ext>
            </a:extLst>
          </p:cNvPr>
          <p:cNvSpPr txBox="1"/>
          <p:nvPr userDrawn="1"/>
        </p:nvSpPr>
        <p:spPr>
          <a:xfrm>
            <a:off x="9440114" y="360915"/>
            <a:ext cx="241141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#1 ENERGY EFFICIENCY PROVIDER IN THE NATION</a:t>
            </a:r>
            <a:endParaRPr/>
          </a:p>
        </p:txBody>
      </p:sp>
      <p:sp>
        <p:nvSpPr>
          <p:cNvPr id="101" name="Google Shape;533;p12">
            <a:extLst>
              <a:ext uri="{FF2B5EF4-FFF2-40B4-BE49-F238E27FC236}">
                <a16:creationId xmlns:a16="http://schemas.microsoft.com/office/drawing/2014/main" id="{483FB92E-73E8-FBFA-F0C2-6125173CCC2D}"/>
              </a:ext>
            </a:extLst>
          </p:cNvPr>
          <p:cNvSpPr txBox="1"/>
          <p:nvPr userDrawn="1"/>
        </p:nvSpPr>
        <p:spPr>
          <a:xfrm>
            <a:off x="9393152" y="765235"/>
            <a:ext cx="2520023" cy="175815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800"/>
              <a:buFont typeface="Arial"/>
              <a:buNone/>
            </a:pPr>
            <a:r>
              <a:rPr lang="en-US" sz="2000" b="1" dirty="0">
                <a:solidFill>
                  <a:schemeClr val="accent1"/>
                </a:solidFill>
                <a:latin typeface="+mn-lt"/>
                <a:ea typeface="Calibri"/>
                <a:cs typeface="Calibri"/>
                <a:sym typeface="Calibri"/>
              </a:rPr>
              <a:t>~$775m </a:t>
            </a:r>
            <a:r>
              <a:rPr lang="en-US" sz="1800" dirty="0">
                <a:solidFill>
                  <a:schemeClr val="dk1"/>
                </a:solidFill>
                <a:latin typeface="+mn-lt"/>
                <a:ea typeface="Calibri"/>
                <a:cs typeface="Calibri"/>
                <a:sym typeface="Calibri"/>
              </a:rPr>
              <a:t>annual energy efficiency investment for 2024</a:t>
            </a:r>
            <a:endParaRPr dirty="0">
              <a:latin typeface="+mn-lt"/>
            </a:endParaRPr>
          </a:p>
        </p:txBody>
      </p:sp>
      <p:sp>
        <p:nvSpPr>
          <p:cNvPr id="102" name="Google Shape;535;p12">
            <a:extLst>
              <a:ext uri="{FF2B5EF4-FFF2-40B4-BE49-F238E27FC236}">
                <a16:creationId xmlns:a16="http://schemas.microsoft.com/office/drawing/2014/main" id="{D771F483-1881-F01D-C887-A4E81A0FDA99}"/>
              </a:ext>
            </a:extLst>
          </p:cNvPr>
          <p:cNvSpPr txBox="1"/>
          <p:nvPr userDrawn="1"/>
        </p:nvSpPr>
        <p:spPr>
          <a:xfrm>
            <a:off x="3743305" y="1753763"/>
            <a:ext cx="231344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mn-lt"/>
                <a:ea typeface="Calibri"/>
                <a:cs typeface="Calibri"/>
                <a:sym typeface="Calibri"/>
              </a:rPr>
              <a:t>9,900 EMPLOYEES</a:t>
            </a:r>
            <a:endParaRPr sz="1800">
              <a:latin typeface="+mn-lt"/>
            </a:endParaRPr>
          </a:p>
        </p:txBody>
      </p:sp>
      <p:sp>
        <p:nvSpPr>
          <p:cNvPr id="103" name="Google Shape;536;p12">
            <a:extLst>
              <a:ext uri="{FF2B5EF4-FFF2-40B4-BE49-F238E27FC236}">
                <a16:creationId xmlns:a16="http://schemas.microsoft.com/office/drawing/2014/main" id="{52DF9804-10FC-D299-07C1-3D1E44963C6F}"/>
              </a:ext>
            </a:extLst>
          </p:cNvPr>
          <p:cNvSpPr txBox="1"/>
          <p:nvPr userDrawn="1"/>
        </p:nvSpPr>
        <p:spPr>
          <a:xfrm>
            <a:off x="3690972" y="2125892"/>
            <a:ext cx="2411413" cy="4272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1800">
                <a:solidFill>
                  <a:schemeClr val="dk1"/>
                </a:solidFill>
                <a:latin typeface="+mn-lt"/>
                <a:ea typeface="Calibri"/>
                <a:cs typeface="Calibri"/>
                <a:sym typeface="Calibri"/>
              </a:rPr>
              <a:t>Across all three states</a:t>
            </a:r>
            <a:endParaRPr>
              <a:latin typeface="+mn-lt"/>
            </a:endParaRPr>
          </a:p>
        </p:txBody>
      </p:sp>
      <p:pic>
        <p:nvPicPr>
          <p:cNvPr id="109" name="Google Shape;542;p12">
            <a:extLst>
              <a:ext uri="{FF2B5EF4-FFF2-40B4-BE49-F238E27FC236}">
                <a16:creationId xmlns:a16="http://schemas.microsoft.com/office/drawing/2014/main" id="{D0300802-0B18-A44C-8062-2B0A58CC83A7}"/>
              </a:ext>
            </a:extLst>
          </p:cNvPr>
          <p:cNvPicPr preferRelativeResize="0"/>
          <p:nvPr userDrawn="1"/>
        </p:nvPicPr>
        <p:blipFill rotWithShape="1">
          <a:blip r:embed="rId3">
            <a:alphaModFix/>
          </a:blip>
          <a:srcRect/>
          <a:stretch/>
        </p:blipFill>
        <p:spPr>
          <a:xfrm>
            <a:off x="6837901" y="3219699"/>
            <a:ext cx="1874005" cy="395298"/>
          </a:xfrm>
          <a:prstGeom prst="rect">
            <a:avLst/>
          </a:prstGeom>
          <a:noFill/>
          <a:ln>
            <a:noFill/>
          </a:ln>
        </p:spPr>
      </p:pic>
      <p:pic>
        <p:nvPicPr>
          <p:cNvPr id="110" name="Google Shape;543;p12">
            <a:extLst>
              <a:ext uri="{FF2B5EF4-FFF2-40B4-BE49-F238E27FC236}">
                <a16:creationId xmlns:a16="http://schemas.microsoft.com/office/drawing/2014/main" id="{21522529-3A2C-D2F9-F5F3-A72135FA121D}"/>
              </a:ext>
            </a:extLst>
          </p:cNvPr>
          <p:cNvPicPr preferRelativeResize="0"/>
          <p:nvPr userDrawn="1"/>
        </p:nvPicPr>
        <p:blipFill rotWithShape="1">
          <a:blip r:embed="rId4">
            <a:alphaModFix/>
          </a:blip>
          <a:srcRect/>
          <a:stretch/>
        </p:blipFill>
        <p:spPr>
          <a:xfrm>
            <a:off x="7069962" y="2255165"/>
            <a:ext cx="1420575" cy="813033"/>
          </a:xfrm>
          <a:prstGeom prst="rect">
            <a:avLst/>
          </a:prstGeom>
          <a:noFill/>
          <a:ln>
            <a:noFill/>
          </a:ln>
        </p:spPr>
      </p:pic>
      <p:pic>
        <p:nvPicPr>
          <p:cNvPr id="111" name="Google Shape;544;p12">
            <a:extLst>
              <a:ext uri="{FF2B5EF4-FFF2-40B4-BE49-F238E27FC236}">
                <a16:creationId xmlns:a16="http://schemas.microsoft.com/office/drawing/2014/main" id="{22F6820B-4EFA-D854-CA9C-3DA4CD25221B}"/>
              </a:ext>
            </a:extLst>
          </p:cNvPr>
          <p:cNvPicPr preferRelativeResize="0"/>
          <p:nvPr userDrawn="1"/>
        </p:nvPicPr>
        <p:blipFill rotWithShape="1">
          <a:blip r:embed="rId5">
            <a:alphaModFix/>
          </a:blip>
          <a:srcRect/>
          <a:stretch/>
        </p:blipFill>
        <p:spPr>
          <a:xfrm>
            <a:off x="6798375" y="3865774"/>
            <a:ext cx="2019300" cy="467190"/>
          </a:xfrm>
          <a:prstGeom prst="rect">
            <a:avLst/>
          </a:prstGeom>
          <a:noFill/>
          <a:ln>
            <a:noFill/>
          </a:ln>
        </p:spPr>
      </p:pic>
      <p:pic>
        <p:nvPicPr>
          <p:cNvPr id="112" name="Graphic 111" descr="Group with solid fill">
            <a:extLst>
              <a:ext uri="{FF2B5EF4-FFF2-40B4-BE49-F238E27FC236}">
                <a16:creationId xmlns:a16="http://schemas.microsoft.com/office/drawing/2014/main" id="{00D4D286-A9F7-BE8F-F4AB-996018522A3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1045" y="2523391"/>
            <a:ext cx="1838788" cy="1838788"/>
          </a:xfrm>
          <a:prstGeom prst="rect">
            <a:avLst/>
          </a:prstGeom>
        </p:spPr>
      </p:pic>
      <p:grpSp>
        <p:nvGrpSpPr>
          <p:cNvPr id="113" name="Group 112">
            <a:extLst>
              <a:ext uri="{FF2B5EF4-FFF2-40B4-BE49-F238E27FC236}">
                <a16:creationId xmlns:a16="http://schemas.microsoft.com/office/drawing/2014/main" id="{BD167EF5-8BBA-AA3C-E187-054772D98995}"/>
              </a:ext>
            </a:extLst>
          </p:cNvPr>
          <p:cNvGrpSpPr/>
          <p:nvPr userDrawn="1"/>
        </p:nvGrpSpPr>
        <p:grpSpPr>
          <a:xfrm>
            <a:off x="1318677" y="2376135"/>
            <a:ext cx="1408994" cy="2366600"/>
            <a:chOff x="4530882" y="3478931"/>
            <a:chExt cx="1158665" cy="1946137"/>
          </a:xfrm>
        </p:grpSpPr>
        <p:pic>
          <p:nvPicPr>
            <p:cNvPr id="114" name="Graphic 113">
              <a:extLst>
                <a:ext uri="{FF2B5EF4-FFF2-40B4-BE49-F238E27FC236}">
                  <a16:creationId xmlns:a16="http://schemas.microsoft.com/office/drawing/2014/main" id="{772BF1B4-F4CD-9E1F-35EE-A5F1F4A2594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00000">
              <a:off x="4650954" y="4362007"/>
              <a:ext cx="1038593" cy="608830"/>
            </a:xfrm>
            <a:prstGeom prst="rect">
              <a:avLst/>
            </a:prstGeom>
          </p:spPr>
        </p:pic>
        <p:pic>
          <p:nvPicPr>
            <p:cNvPr id="115" name="Graphic 114">
              <a:extLst>
                <a:ext uri="{FF2B5EF4-FFF2-40B4-BE49-F238E27FC236}">
                  <a16:creationId xmlns:a16="http://schemas.microsoft.com/office/drawing/2014/main" id="{2588A468-FD28-E1F8-F1EF-03E714D8EC2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00000">
              <a:off x="5010364" y="3478931"/>
              <a:ext cx="551969" cy="1126017"/>
            </a:xfrm>
            <a:prstGeom prst="rect">
              <a:avLst/>
            </a:prstGeom>
          </p:spPr>
        </p:pic>
        <p:pic>
          <p:nvPicPr>
            <p:cNvPr id="116" name="Graphic 115">
              <a:extLst>
                <a:ext uri="{FF2B5EF4-FFF2-40B4-BE49-F238E27FC236}">
                  <a16:creationId xmlns:a16="http://schemas.microsoft.com/office/drawing/2014/main" id="{789BF137-3FA8-B7E2-4359-038DB6A03C2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00000">
              <a:off x="4530882" y="4764668"/>
              <a:ext cx="762000" cy="660400"/>
            </a:xfrm>
            <a:prstGeom prst="rect">
              <a:avLst/>
            </a:prstGeom>
          </p:spPr>
        </p:pic>
      </p:grpSp>
      <p:sp>
        <p:nvSpPr>
          <p:cNvPr id="4" name="Rectangle 3">
            <a:extLst>
              <a:ext uri="{FF2B5EF4-FFF2-40B4-BE49-F238E27FC236}">
                <a16:creationId xmlns:a16="http://schemas.microsoft.com/office/drawing/2014/main" id="{F5C8789D-C809-C1E0-4E3D-5D06C96BE021}"/>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F41FA7-F4BE-39ED-7923-3FB9C2E0CDBC}"/>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circle with text&#10;&#10;Description automatically generated">
            <a:extLst>
              <a:ext uri="{FF2B5EF4-FFF2-40B4-BE49-F238E27FC236}">
                <a16:creationId xmlns:a16="http://schemas.microsoft.com/office/drawing/2014/main" id="{5BE61C5B-8445-0D84-DCBB-79D7E2FE3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274321" y="2810997"/>
            <a:ext cx="1554445" cy="1668438"/>
          </a:xfrm>
          <a:prstGeom prst="rect">
            <a:avLst/>
          </a:prstGeom>
        </p:spPr>
      </p:pic>
    </p:spTree>
    <p:extLst>
      <p:ext uri="{BB962C8B-B14F-4D97-AF65-F5344CB8AC3E}">
        <p14:creationId xmlns:p14="http://schemas.microsoft.com/office/powerpoint/2010/main" val="1255168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Eversource At-A-Gla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FA62D-F5EE-E3E1-7FC7-460472400CB8}"/>
              </a:ext>
            </a:extLst>
          </p:cNvPr>
          <p:cNvSpPr/>
          <p:nvPr userDrawn="1"/>
        </p:nvSpPr>
        <p:spPr>
          <a:xfrm>
            <a:off x="7386638" y="-1"/>
            <a:ext cx="4805362" cy="68580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B2BE02-C769-5828-8919-86FD41D60068}"/>
              </a:ext>
            </a:extLst>
          </p:cNvPr>
          <p:cNvSpPr/>
          <p:nvPr userDrawn="1"/>
        </p:nvSpPr>
        <p:spPr>
          <a:xfrm rot="16200000">
            <a:off x="-2207689" y="2171860"/>
            <a:ext cx="6858002" cy="2514281"/>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05CC486-8C66-F602-A6C7-6157AA94A6D9}"/>
              </a:ext>
            </a:extLst>
          </p:cNvPr>
          <p:cNvGrpSpPr/>
          <p:nvPr userDrawn="1"/>
        </p:nvGrpSpPr>
        <p:grpSpPr>
          <a:xfrm>
            <a:off x="-67340" y="1784063"/>
            <a:ext cx="2541490" cy="2622001"/>
            <a:chOff x="1402205" y="-302657"/>
            <a:chExt cx="3457682" cy="3567216"/>
          </a:xfrm>
        </p:grpSpPr>
        <p:pic>
          <p:nvPicPr>
            <p:cNvPr id="7" name="Graphic 6" descr="Wreath outline">
              <a:extLst>
                <a:ext uri="{FF2B5EF4-FFF2-40B4-BE49-F238E27FC236}">
                  <a16:creationId xmlns:a16="http://schemas.microsoft.com/office/drawing/2014/main" id="{6607B16E-6C2D-1B1D-9AEC-AB45A8C7305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402205" y="-302657"/>
              <a:ext cx="3457682" cy="3457682"/>
            </a:xfrm>
            <a:prstGeom prst="rect">
              <a:avLst/>
            </a:prstGeom>
          </p:spPr>
        </p:pic>
        <p:sp>
          <p:nvSpPr>
            <p:cNvPr id="8" name="Text Placeholder 5">
              <a:extLst>
                <a:ext uri="{FF2B5EF4-FFF2-40B4-BE49-F238E27FC236}">
                  <a16:creationId xmlns:a16="http://schemas.microsoft.com/office/drawing/2014/main" id="{A037FA2A-D3D2-E407-718E-242157E1F7A9}"/>
                </a:ext>
              </a:extLst>
            </p:cNvPr>
            <p:cNvSpPr txBox="1">
              <a:spLocks/>
            </p:cNvSpPr>
            <p:nvPr/>
          </p:nvSpPr>
          <p:spPr>
            <a:xfrm>
              <a:off x="2506213" y="676632"/>
              <a:ext cx="1244085" cy="3504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Over</a:t>
              </a:r>
            </a:p>
          </p:txBody>
        </p:sp>
        <p:sp>
          <p:nvSpPr>
            <p:cNvPr id="9" name="Text Placeholder 5">
              <a:extLst>
                <a:ext uri="{FF2B5EF4-FFF2-40B4-BE49-F238E27FC236}">
                  <a16:creationId xmlns:a16="http://schemas.microsoft.com/office/drawing/2014/main" id="{D5F85FB5-1441-F223-2B27-D799870637E1}"/>
                </a:ext>
              </a:extLst>
            </p:cNvPr>
            <p:cNvSpPr txBox="1">
              <a:spLocks/>
            </p:cNvSpPr>
            <p:nvPr/>
          </p:nvSpPr>
          <p:spPr>
            <a:xfrm>
              <a:off x="2175421" y="1058709"/>
              <a:ext cx="1943184" cy="1453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chemeClr val="bg1"/>
                  </a:solidFill>
                  <a:effectLst/>
                  <a:uLnTx/>
                  <a:uFillTx/>
                  <a:latin typeface="Calibri" panose="020F0502020204030204"/>
                  <a:ea typeface="+mn-ea"/>
                  <a:cs typeface="+mn-cs"/>
                </a:rPr>
                <a:t>90</a:t>
              </a:r>
            </a:p>
          </p:txBody>
        </p:sp>
        <p:sp>
          <p:nvSpPr>
            <p:cNvPr id="10" name="Text Placeholder 5">
              <a:extLst>
                <a:ext uri="{FF2B5EF4-FFF2-40B4-BE49-F238E27FC236}">
                  <a16:creationId xmlns:a16="http://schemas.microsoft.com/office/drawing/2014/main" id="{5E0EEA18-D695-8011-CF1D-D12372E30E46}"/>
                </a:ext>
              </a:extLst>
            </p:cNvPr>
            <p:cNvSpPr txBox="1">
              <a:spLocks/>
            </p:cNvSpPr>
            <p:nvPr/>
          </p:nvSpPr>
          <p:spPr>
            <a:xfrm>
              <a:off x="2312224" y="2886326"/>
              <a:ext cx="1669583" cy="378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bg1"/>
                  </a:solidFill>
                  <a:effectLst/>
                  <a:uLnTx/>
                  <a:uFillTx/>
                  <a:latin typeface="Calibri" panose="020F0502020204030204"/>
                  <a:ea typeface="+mn-ea"/>
                  <a:cs typeface="+mn-cs"/>
                </a:rPr>
                <a:t>Awards</a:t>
              </a:r>
            </a:p>
          </p:txBody>
        </p:sp>
      </p:grpSp>
      <p:grpSp>
        <p:nvGrpSpPr>
          <p:cNvPr id="11" name="Group 10">
            <a:extLst>
              <a:ext uri="{FF2B5EF4-FFF2-40B4-BE49-F238E27FC236}">
                <a16:creationId xmlns:a16="http://schemas.microsoft.com/office/drawing/2014/main" id="{513690A2-4B60-6BEF-B885-91ABBDBCECE0}"/>
              </a:ext>
            </a:extLst>
          </p:cNvPr>
          <p:cNvGrpSpPr/>
          <p:nvPr userDrawn="1"/>
        </p:nvGrpSpPr>
        <p:grpSpPr>
          <a:xfrm>
            <a:off x="2734093" y="2843395"/>
            <a:ext cx="4477354" cy="3669813"/>
            <a:chOff x="0" y="3668626"/>
            <a:chExt cx="4477354" cy="3669813"/>
          </a:xfrm>
        </p:grpSpPr>
        <p:sp>
          <p:nvSpPr>
            <p:cNvPr id="12" name="Text Placeholder 5">
              <a:extLst>
                <a:ext uri="{FF2B5EF4-FFF2-40B4-BE49-F238E27FC236}">
                  <a16:creationId xmlns:a16="http://schemas.microsoft.com/office/drawing/2014/main" id="{268694BB-0F57-4FEE-C003-98CDF8BD4FBE}"/>
                </a:ext>
              </a:extLst>
            </p:cNvPr>
            <p:cNvSpPr txBox="1">
              <a:spLocks/>
            </p:cNvSpPr>
            <p:nvPr/>
          </p:nvSpPr>
          <p:spPr>
            <a:xfrm>
              <a:off x="2243451" y="4615588"/>
              <a:ext cx="2233903" cy="946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rgbClr val="11415B"/>
                  </a:solidFill>
                  <a:effectLst/>
                  <a:uLnTx/>
                  <a:uFillTx/>
                  <a:latin typeface="Calibri" panose="020F0502020204030204"/>
                  <a:ea typeface="+mn-ea"/>
                  <a:cs typeface="+mn-cs"/>
                </a:rPr>
                <a:t>43</a:t>
              </a:r>
            </a:p>
          </p:txBody>
        </p:sp>
        <p:pic>
          <p:nvPicPr>
            <p:cNvPr id="13" name="Picture 12">
              <a:extLst>
                <a:ext uri="{FF2B5EF4-FFF2-40B4-BE49-F238E27FC236}">
                  <a16:creationId xmlns:a16="http://schemas.microsoft.com/office/drawing/2014/main" id="{53F2F3CA-DE1D-563A-3514-16C955E914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3861" y="3668626"/>
              <a:ext cx="946961" cy="946961"/>
            </a:xfrm>
            <a:prstGeom prst="rect">
              <a:avLst/>
            </a:prstGeom>
          </p:spPr>
        </p:pic>
        <p:pic>
          <p:nvPicPr>
            <p:cNvPr id="14" name="Picture 13">
              <a:extLst>
                <a:ext uri="{FF2B5EF4-FFF2-40B4-BE49-F238E27FC236}">
                  <a16:creationId xmlns:a16="http://schemas.microsoft.com/office/drawing/2014/main" id="{504021B3-3C2C-20EB-CDDB-5E6838E8E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583" y="3926572"/>
              <a:ext cx="1935848" cy="412468"/>
            </a:xfrm>
            <a:prstGeom prst="rect">
              <a:avLst/>
            </a:prstGeom>
          </p:spPr>
        </p:pic>
        <p:sp>
          <p:nvSpPr>
            <p:cNvPr id="15" name="Text Placeholder 5">
              <a:extLst>
                <a:ext uri="{FF2B5EF4-FFF2-40B4-BE49-F238E27FC236}">
                  <a16:creationId xmlns:a16="http://schemas.microsoft.com/office/drawing/2014/main" id="{FC0952CA-03E1-5290-C689-7E3694E9F9AB}"/>
                </a:ext>
              </a:extLst>
            </p:cNvPr>
            <p:cNvSpPr txBox="1">
              <a:spLocks/>
            </p:cNvSpPr>
            <p:nvPr/>
          </p:nvSpPr>
          <p:spPr>
            <a:xfrm>
              <a:off x="0" y="4615588"/>
              <a:ext cx="2235014" cy="946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rgbClr val="11415B"/>
                  </a:solidFill>
                  <a:effectLst/>
                  <a:uLnTx/>
                  <a:uFillTx/>
                  <a:latin typeface="Calibri" panose="020F0502020204030204"/>
                  <a:ea typeface="+mn-ea"/>
                  <a:cs typeface="+mn-cs"/>
                </a:rPr>
                <a:t>17</a:t>
              </a:r>
            </a:p>
          </p:txBody>
        </p:sp>
        <p:sp>
          <p:nvSpPr>
            <p:cNvPr id="16" name="Text Placeholder 5">
              <a:extLst>
                <a:ext uri="{FF2B5EF4-FFF2-40B4-BE49-F238E27FC236}">
                  <a16:creationId xmlns:a16="http://schemas.microsoft.com/office/drawing/2014/main" id="{30F29663-45BF-8F11-4173-0AFDD44F5223}"/>
                </a:ext>
              </a:extLst>
            </p:cNvPr>
            <p:cNvSpPr txBox="1">
              <a:spLocks/>
            </p:cNvSpPr>
            <p:nvPr/>
          </p:nvSpPr>
          <p:spPr>
            <a:xfrm>
              <a:off x="1113445" y="6391478"/>
              <a:ext cx="2243452" cy="946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rgbClr val="11415B"/>
                  </a:solidFill>
                  <a:effectLst/>
                  <a:uLnTx/>
                  <a:uFillTx/>
                  <a:latin typeface="Calibri" panose="020F0502020204030204"/>
                  <a:ea typeface="+mn-ea"/>
                  <a:cs typeface="+mn-cs"/>
                </a:rPr>
                <a:t>11</a:t>
              </a:r>
            </a:p>
          </p:txBody>
        </p:sp>
        <p:sp>
          <p:nvSpPr>
            <p:cNvPr id="17" name="Text Placeholder 5">
              <a:extLst>
                <a:ext uri="{FF2B5EF4-FFF2-40B4-BE49-F238E27FC236}">
                  <a16:creationId xmlns:a16="http://schemas.microsoft.com/office/drawing/2014/main" id="{57C3E261-1B5C-3F8D-9D46-D44E3DB43B28}"/>
                </a:ext>
              </a:extLst>
            </p:cNvPr>
            <p:cNvSpPr txBox="1">
              <a:spLocks/>
            </p:cNvSpPr>
            <p:nvPr/>
          </p:nvSpPr>
          <p:spPr>
            <a:xfrm>
              <a:off x="975341" y="5682358"/>
              <a:ext cx="2488502" cy="547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Executive Accomplishments</a:t>
              </a:r>
            </a:p>
          </p:txBody>
        </p:sp>
      </p:grpSp>
      <p:sp>
        <p:nvSpPr>
          <p:cNvPr id="18" name="TextBox 17">
            <a:extLst>
              <a:ext uri="{FF2B5EF4-FFF2-40B4-BE49-F238E27FC236}">
                <a16:creationId xmlns:a16="http://schemas.microsoft.com/office/drawing/2014/main" id="{8A903A60-22FE-4FCA-F587-704607BCA294}"/>
              </a:ext>
            </a:extLst>
          </p:cNvPr>
          <p:cNvSpPr txBox="1"/>
          <p:nvPr userDrawn="1"/>
        </p:nvSpPr>
        <p:spPr>
          <a:xfrm>
            <a:off x="7582971" y="566677"/>
            <a:ext cx="4536661" cy="572464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U.S. DOE Housing Innovation awards – Grand Prize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Hartford Habitat ZERH – Affordable category</a:t>
            </a:r>
            <a:endParaRPr kumimoji="0" lang="en-US" sz="1800" b="0" i="0" u="none" strike="noStrike" kern="1200" cap="none" spc="0" normalizeH="0" baseline="0" noProof="0" dirty="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PLMA Pacesetter </a:t>
            </a:r>
            <a:endParaRPr kumimoji="0" lang="en-US" sz="2400" b="1" i="0" u="none" strike="noStrike" kern="1200" cap="none" spc="0" normalizeH="0" baseline="0" noProof="0" dirty="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Calibri" panose="020F0502020204030204"/>
                <a:ea typeface="+mn-ea"/>
                <a:cs typeface="+mn-cs"/>
              </a:rPr>
              <a:t>ConnectedSolutions</a:t>
            </a: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ACEEE Champions of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Prestigious industry recognition for Research &amp;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Utility Communicators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11 Marketing </a:t>
            </a:r>
            <a:r>
              <a:rPr lang="en-US" sz="2400" dirty="0">
                <a:latin typeface="Calibri" panose="020F0502020204030204"/>
              </a:rPr>
              <a:t>A</a:t>
            </a:r>
            <a:r>
              <a:rPr kumimoji="0" lang="en-US" sz="1800" b="0" i="0" u="none" strike="noStrike" kern="1200" cap="none" spc="0" normalizeH="0" baseline="0" noProof="0" dirty="0">
                <a:ln>
                  <a:noFill/>
                </a:ln>
                <a:effectLst/>
                <a:uLnTx/>
                <a:uFillTx/>
                <a:latin typeface="Calibri" panose="020F0502020204030204"/>
                <a:ea typeface="+mn-ea"/>
                <a:cs typeface="+mn-cs"/>
              </a:rPr>
              <a:t>wards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AVA Digital awards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7 Marketing </a:t>
            </a:r>
            <a:r>
              <a:rPr lang="en-US" dirty="0">
                <a:latin typeface="Calibri" panose="020F0502020204030204"/>
              </a:rPr>
              <a:t>A</a:t>
            </a:r>
            <a:r>
              <a:rPr kumimoji="0" lang="en-US" sz="1800" b="0" i="0" u="none" strike="noStrike" kern="1200" cap="none" spc="0" normalizeH="0" baseline="0" noProof="0" dirty="0">
                <a:ln>
                  <a:noFill/>
                </a:ln>
                <a:effectLst/>
                <a:uLnTx/>
                <a:uFillTx/>
                <a:latin typeface="Calibri" panose="020F0502020204030204"/>
                <a:ea typeface="+mn-ea"/>
                <a:cs typeface="+mn-cs"/>
              </a:rPr>
              <a:t>wards</a:t>
            </a:r>
          </a:p>
        </p:txBody>
      </p:sp>
      <p:cxnSp>
        <p:nvCxnSpPr>
          <p:cNvPr id="19" name="Straight Connector 18">
            <a:extLst>
              <a:ext uri="{FF2B5EF4-FFF2-40B4-BE49-F238E27FC236}">
                <a16:creationId xmlns:a16="http://schemas.microsoft.com/office/drawing/2014/main" id="{C647D60F-019E-2587-8495-173B0C7AC0AA}"/>
              </a:ext>
            </a:extLst>
          </p:cNvPr>
          <p:cNvCxnSpPr/>
          <p:nvPr userDrawn="1"/>
        </p:nvCxnSpPr>
        <p:spPr>
          <a:xfrm>
            <a:off x="3945908" y="2440761"/>
            <a:ext cx="205372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600654-3FBA-6A68-8DDC-857E1661D285}"/>
              </a:ext>
            </a:extLst>
          </p:cNvPr>
          <p:cNvSpPr txBox="1"/>
          <p:nvPr userDrawn="1"/>
        </p:nvSpPr>
        <p:spPr>
          <a:xfrm>
            <a:off x="3733970" y="686857"/>
            <a:ext cx="3437351" cy="830997"/>
          </a:xfrm>
          <a:prstGeom prst="rect">
            <a:avLst/>
          </a:prstGeom>
          <a:noFill/>
        </p:spPr>
        <p:txBody>
          <a:bodyPr wrap="square">
            <a:spAutoFit/>
          </a:bodyPr>
          <a:lstStyle/>
          <a:p>
            <a:r>
              <a:rPr lang="en-US" sz="2400" b="1">
                <a:cs typeface="Calibri Light"/>
              </a:rPr>
              <a:t>Energy Efficiency </a:t>
            </a:r>
          </a:p>
          <a:p>
            <a:r>
              <a:rPr lang="en-US" sz="2400" b="1">
                <a:cs typeface="Calibri Light"/>
              </a:rPr>
              <a:t>Provider in the Nation</a:t>
            </a:r>
            <a:endParaRPr lang="en-US" sz="2400" b="1"/>
          </a:p>
        </p:txBody>
      </p:sp>
      <p:cxnSp>
        <p:nvCxnSpPr>
          <p:cNvPr id="21" name="Straight Connector 20">
            <a:extLst>
              <a:ext uri="{FF2B5EF4-FFF2-40B4-BE49-F238E27FC236}">
                <a16:creationId xmlns:a16="http://schemas.microsoft.com/office/drawing/2014/main" id="{E643BDF6-3B19-F574-065E-0910DD8FD3C6}"/>
              </a:ext>
            </a:extLst>
          </p:cNvPr>
          <p:cNvCxnSpPr/>
          <p:nvPr userDrawn="1"/>
        </p:nvCxnSpPr>
        <p:spPr>
          <a:xfrm>
            <a:off x="3905782" y="286755"/>
            <a:ext cx="205372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20F459-68D8-27DE-C148-8D9A599A00D0}"/>
              </a:ext>
            </a:extLst>
          </p:cNvPr>
          <p:cNvCxnSpPr/>
          <p:nvPr userDrawn="1"/>
        </p:nvCxnSpPr>
        <p:spPr>
          <a:xfrm>
            <a:off x="3905782" y="6611355"/>
            <a:ext cx="205372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A89489-9E44-11BC-E0FB-B3DD7C39480A}"/>
              </a:ext>
            </a:extLst>
          </p:cNvPr>
          <p:cNvSpPr txBox="1"/>
          <p:nvPr userDrawn="1"/>
        </p:nvSpPr>
        <p:spPr>
          <a:xfrm>
            <a:off x="2883676" y="491001"/>
            <a:ext cx="1154204" cy="1200329"/>
          </a:xfrm>
          <a:prstGeom prst="rect">
            <a:avLst/>
          </a:prstGeom>
          <a:noFill/>
        </p:spPr>
        <p:txBody>
          <a:bodyPr wrap="square">
            <a:spAutoFit/>
          </a:bodyPr>
          <a:lstStyle/>
          <a:p>
            <a:r>
              <a:rPr lang="en-US" sz="7200" b="1" baseline="30000">
                <a:ln>
                  <a:solidFill>
                    <a:schemeClr val="accent2"/>
                  </a:solidFill>
                </a:ln>
                <a:solidFill>
                  <a:schemeClr val="accent2"/>
                </a:solidFill>
                <a:cs typeface="Calibri Light"/>
              </a:rPr>
              <a:t>#</a:t>
            </a:r>
            <a:r>
              <a:rPr lang="en-US" sz="7200" b="1">
                <a:ln>
                  <a:solidFill>
                    <a:schemeClr val="accent2"/>
                  </a:solidFill>
                </a:ln>
                <a:solidFill>
                  <a:schemeClr val="accent2"/>
                </a:solidFill>
                <a:cs typeface="Calibri Light"/>
              </a:rPr>
              <a:t>1</a:t>
            </a:r>
            <a:endParaRPr lang="en-US" sz="7200" b="1">
              <a:ln>
                <a:solidFill>
                  <a:schemeClr val="accent2"/>
                </a:solidFill>
              </a:ln>
            </a:endParaRPr>
          </a:p>
        </p:txBody>
      </p:sp>
      <p:sp>
        <p:nvSpPr>
          <p:cNvPr id="30" name="TextBox 29">
            <a:extLst>
              <a:ext uri="{FF2B5EF4-FFF2-40B4-BE49-F238E27FC236}">
                <a16:creationId xmlns:a16="http://schemas.microsoft.com/office/drawing/2014/main" id="{AA913A08-2CD6-2AEF-193B-35C8B65E8300}"/>
              </a:ext>
            </a:extLst>
          </p:cNvPr>
          <p:cNvSpPr txBox="1"/>
          <p:nvPr userDrawn="1"/>
        </p:nvSpPr>
        <p:spPr>
          <a:xfrm>
            <a:off x="2918279" y="1567372"/>
            <a:ext cx="4112716" cy="400110"/>
          </a:xfrm>
          <a:prstGeom prst="rect">
            <a:avLst/>
          </a:prstGeom>
          <a:noFill/>
        </p:spPr>
        <p:txBody>
          <a:bodyPr wrap="square">
            <a:spAutoFit/>
          </a:bodyPr>
          <a:lstStyle/>
          <a:p>
            <a:pPr marL="0" indent="0" algn="l">
              <a:buNone/>
            </a:pPr>
            <a:r>
              <a:rPr lang="en-US" sz="2000">
                <a:solidFill>
                  <a:schemeClr val="accent2"/>
                </a:solidFill>
              </a:rPr>
              <a:t>Awarded by ACEEE and CERES</a:t>
            </a:r>
          </a:p>
        </p:txBody>
      </p:sp>
    </p:spTree>
    <p:extLst>
      <p:ext uri="{BB962C8B-B14F-4D97-AF65-F5344CB8AC3E}">
        <p14:creationId xmlns:p14="http://schemas.microsoft.com/office/powerpoint/2010/main" val="2843289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bout Mass Save">
    <p:spTree>
      <p:nvGrpSpPr>
        <p:cNvPr id="1" name=""/>
        <p:cNvGrpSpPr/>
        <p:nvPr/>
      </p:nvGrpSpPr>
      <p:grpSpPr>
        <a:xfrm>
          <a:off x="0" y="0"/>
          <a:ext cx="0" cy="0"/>
          <a:chOff x="0" y="0"/>
          <a:chExt cx="0" cy="0"/>
        </a:xfrm>
      </p:grpSpPr>
      <p:sp>
        <p:nvSpPr>
          <p:cNvPr id="3" name="Flowchart: Card 11">
            <a:extLst>
              <a:ext uri="{FF2B5EF4-FFF2-40B4-BE49-F238E27FC236}">
                <a16:creationId xmlns:a16="http://schemas.microsoft.com/office/drawing/2014/main" id="{66E08975-F67B-9007-DE6F-A8B3A4FD245C}"/>
              </a:ext>
            </a:extLst>
          </p:cNvPr>
          <p:cNvSpPr/>
          <p:nvPr userDrawn="1"/>
        </p:nvSpPr>
        <p:spPr>
          <a:xfrm>
            <a:off x="6882705" y="0"/>
            <a:ext cx="5309295" cy="6858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0" fmla="*/ 0 w 10000"/>
              <a:gd name="connsiteY0" fmla="*/ 10000 h 10000"/>
              <a:gd name="connsiteX1" fmla="*/ 11 w 10000"/>
              <a:gd name="connsiteY1" fmla="*/ 0 h 10000"/>
              <a:gd name="connsiteX2" fmla="*/ 10000 w 10000"/>
              <a:gd name="connsiteY2" fmla="*/ 0 h 10000"/>
              <a:gd name="connsiteX3" fmla="*/ 10000 w 10000"/>
              <a:gd name="connsiteY3" fmla="*/ 1000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 y="6667"/>
                  <a:pt x="7" y="3333"/>
                  <a:pt x="11" y="0"/>
                </a:cubicBezTo>
                <a:lnTo>
                  <a:pt x="10000" y="0"/>
                </a:lnTo>
                <a:lnTo>
                  <a:pt x="10000" y="10000"/>
                </a:lnTo>
                <a:lnTo>
                  <a:pt x="0" y="10000"/>
                </a:lnTo>
                <a:close/>
              </a:path>
            </a:pathLst>
          </a:custGeom>
          <a:blipFill>
            <a:blip r:embed="rId2" cstate="email">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Flowchart: Card 13">
            <a:extLst>
              <a:ext uri="{FF2B5EF4-FFF2-40B4-BE49-F238E27FC236}">
                <a16:creationId xmlns:a16="http://schemas.microsoft.com/office/drawing/2014/main" id="{258A535D-28BF-E7F7-2E80-14D1A0B2D8DB}"/>
              </a:ext>
            </a:extLst>
          </p:cNvPr>
          <p:cNvSpPr/>
          <p:nvPr userDrawn="1"/>
        </p:nvSpPr>
        <p:spPr>
          <a:xfrm>
            <a:off x="6808305" y="0"/>
            <a:ext cx="5398028" cy="6858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0" fmla="*/ 13 w 10013"/>
              <a:gd name="connsiteY0" fmla="*/ 10000 h 10000"/>
              <a:gd name="connsiteX1" fmla="*/ 0 w 10013"/>
              <a:gd name="connsiteY1" fmla="*/ 85 h 10000"/>
              <a:gd name="connsiteX2" fmla="*/ 10013 w 10013"/>
              <a:gd name="connsiteY2" fmla="*/ 0 h 10000"/>
              <a:gd name="connsiteX3" fmla="*/ 10013 w 10013"/>
              <a:gd name="connsiteY3" fmla="*/ 10000 h 10000"/>
              <a:gd name="connsiteX4" fmla="*/ 13 w 10013"/>
              <a:gd name="connsiteY4" fmla="*/ 10000 h 10000"/>
              <a:gd name="connsiteX0" fmla="*/ 13 w 10013"/>
              <a:gd name="connsiteY0" fmla="*/ 10000 h 10000"/>
              <a:gd name="connsiteX1" fmla="*/ 0 w 10013"/>
              <a:gd name="connsiteY1" fmla="*/ 21 h 10000"/>
              <a:gd name="connsiteX2" fmla="*/ 10013 w 10013"/>
              <a:gd name="connsiteY2" fmla="*/ 0 h 10000"/>
              <a:gd name="connsiteX3" fmla="*/ 10013 w 10013"/>
              <a:gd name="connsiteY3" fmla="*/ 10000 h 10000"/>
              <a:gd name="connsiteX4" fmla="*/ 13 w 1001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3" h="10000">
                <a:moveTo>
                  <a:pt x="13" y="10000"/>
                </a:moveTo>
                <a:cubicBezTo>
                  <a:pt x="9" y="6695"/>
                  <a:pt x="4" y="3326"/>
                  <a:pt x="0" y="21"/>
                </a:cubicBezTo>
                <a:lnTo>
                  <a:pt x="10013" y="0"/>
                </a:lnTo>
                <a:lnTo>
                  <a:pt x="10013" y="10000"/>
                </a:lnTo>
                <a:lnTo>
                  <a:pt x="13" y="10000"/>
                </a:lnTo>
                <a:close/>
              </a:path>
            </a:pathLst>
          </a:custGeom>
          <a:gradFill>
            <a:gsLst>
              <a:gs pos="0">
                <a:srgbClr val="81C723">
                  <a:alpha val="60000"/>
                </a:srgbClr>
              </a:gs>
              <a:gs pos="100000">
                <a:srgbClr val="81C723">
                  <a:alpha val="9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3E36774B-0111-5AE0-6EAA-3EA3A71BD3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452" y="335070"/>
            <a:ext cx="1617039" cy="816544"/>
          </a:xfrm>
          <a:prstGeom prst="rect">
            <a:avLst/>
          </a:prstGeom>
        </p:spPr>
      </p:pic>
      <p:sp>
        <p:nvSpPr>
          <p:cNvPr id="8" name="TextBox 7">
            <a:extLst>
              <a:ext uri="{FF2B5EF4-FFF2-40B4-BE49-F238E27FC236}">
                <a16:creationId xmlns:a16="http://schemas.microsoft.com/office/drawing/2014/main" id="{EE99353E-0F45-F34C-33B2-BBF04527492F}"/>
              </a:ext>
            </a:extLst>
          </p:cNvPr>
          <p:cNvSpPr txBox="1"/>
          <p:nvPr userDrawn="1"/>
        </p:nvSpPr>
        <p:spPr>
          <a:xfrm>
            <a:off x="631355" y="1483977"/>
            <a:ext cx="5100185" cy="3032112"/>
          </a:xfrm>
          <a:prstGeom prst="rect">
            <a:avLst/>
          </a:prstGeom>
          <a:noFill/>
        </p:spPr>
        <p:txBody>
          <a:bodyPr wrap="square">
            <a:spAutoFit/>
          </a:bodyPr>
          <a:lstStyle/>
          <a:p>
            <a:pPr defTabSz="914400">
              <a:lnSpc>
                <a:spcPct val="120000"/>
              </a:lnSpc>
              <a:spcAft>
                <a:spcPts val="1200"/>
              </a:spcAft>
            </a:pPr>
            <a:r>
              <a:rPr lang="en-US" sz="1600" dirty="0">
                <a:solidFill>
                  <a:srgbClr val="FFFFFF">
                    <a:lumMod val="50000"/>
                  </a:srgbClr>
                </a:solidFill>
                <a:cs typeface="Arial" panose="020B0604020202020204" pitchFamily="34" charset="0"/>
              </a:rPr>
              <a:t>Your local electric and natural gas utilities and energy efficiency service provider are taking strides in energy efficiency: Berkshire Gas, Cape Light Compact, Eversource, Liberty, National Grid and </a:t>
            </a:r>
            <a:r>
              <a:rPr lang="en-US" sz="1600" dirty="0" err="1">
                <a:solidFill>
                  <a:srgbClr val="FFFFFF">
                    <a:lumMod val="50000"/>
                  </a:srgbClr>
                </a:solidFill>
                <a:cs typeface="Arial" panose="020B0604020202020204" pitchFamily="34" charset="0"/>
              </a:rPr>
              <a:t>Unitil</a:t>
            </a:r>
            <a:r>
              <a:rPr lang="en-US" sz="1600" dirty="0">
                <a:solidFill>
                  <a:srgbClr val="FFFFFF">
                    <a:lumMod val="50000"/>
                  </a:srgbClr>
                </a:solidFill>
                <a:cs typeface="Arial" panose="020B0604020202020204" pitchFamily="34" charset="0"/>
              </a:rPr>
              <a:t>.</a:t>
            </a:r>
          </a:p>
          <a:p>
            <a:pPr defTabSz="914400">
              <a:lnSpc>
                <a:spcPct val="120000"/>
              </a:lnSpc>
              <a:spcAft>
                <a:spcPts val="1200"/>
              </a:spcAft>
            </a:pPr>
            <a:r>
              <a:rPr lang="en-US" sz="1600" dirty="0">
                <a:solidFill>
                  <a:srgbClr val="FFFFFF">
                    <a:lumMod val="50000"/>
                  </a:srgbClr>
                </a:solidFill>
                <a:cs typeface="Arial" panose="020B0604020202020204" pitchFamily="34" charset="0"/>
              </a:rPr>
              <a:t>As one, we form Mass Save</a:t>
            </a:r>
            <a:r>
              <a:rPr lang="en-US" sz="1600" baseline="30000" dirty="0">
                <a:solidFill>
                  <a:srgbClr val="FFFFFF">
                    <a:lumMod val="50000"/>
                  </a:srgbClr>
                </a:solidFill>
                <a:cs typeface="Arial" panose="020B0604020202020204" pitchFamily="34" charset="0"/>
              </a:rPr>
              <a:t>®</a:t>
            </a:r>
            <a:r>
              <a:rPr lang="en-US" sz="1600" dirty="0">
                <a:solidFill>
                  <a:srgbClr val="FFFFFF">
                    <a:lumMod val="50000"/>
                  </a:srgbClr>
                </a:solidFill>
                <a:cs typeface="Arial" panose="020B0604020202020204" pitchFamily="34" charset="0"/>
              </a:rPr>
              <a:t>, with the common goal of helping residents and businesses across Massachusetts save money and energy, leading our state to a clean and energy efficient future.</a:t>
            </a:r>
          </a:p>
          <a:p>
            <a:pPr defTabSz="914400">
              <a:lnSpc>
                <a:spcPct val="120000"/>
              </a:lnSpc>
              <a:spcAft>
                <a:spcPts val="1200"/>
              </a:spcAft>
            </a:pPr>
            <a:endParaRPr lang="en-US" sz="1600" dirty="0">
              <a:solidFill>
                <a:srgbClr val="FFFFFF">
                  <a:lumMod val="50000"/>
                </a:srgbClr>
              </a:solidFill>
              <a:cs typeface="Arial" panose="020B0604020202020204" pitchFamily="34" charset="0"/>
            </a:endParaRPr>
          </a:p>
        </p:txBody>
      </p:sp>
      <p:sp>
        <p:nvSpPr>
          <p:cNvPr id="10" name="TextBox 9">
            <a:extLst>
              <a:ext uri="{FF2B5EF4-FFF2-40B4-BE49-F238E27FC236}">
                <a16:creationId xmlns:a16="http://schemas.microsoft.com/office/drawing/2014/main" id="{99A1F823-6877-B2DB-FB96-3C4416111C5E}"/>
              </a:ext>
            </a:extLst>
          </p:cNvPr>
          <p:cNvSpPr txBox="1"/>
          <p:nvPr userDrawn="1"/>
        </p:nvSpPr>
        <p:spPr>
          <a:xfrm>
            <a:off x="2517024" y="545805"/>
            <a:ext cx="3250612" cy="646331"/>
          </a:xfrm>
          <a:prstGeom prst="rect">
            <a:avLst/>
          </a:prstGeom>
          <a:noFill/>
        </p:spPr>
        <p:txBody>
          <a:bodyPr wrap="square">
            <a:spAutoFit/>
          </a:bodyPr>
          <a:lstStyle/>
          <a:p>
            <a:pPr defTabSz="914400"/>
            <a:r>
              <a:rPr lang="en-US" b="1">
                <a:solidFill>
                  <a:srgbClr val="64B006"/>
                </a:solidFill>
                <a:cs typeface="Arial" panose="020B0604020202020204" pitchFamily="34" charset="0"/>
              </a:rPr>
              <a:t>Together, we make good </a:t>
            </a:r>
            <a:br>
              <a:rPr lang="en-US" b="1">
                <a:solidFill>
                  <a:srgbClr val="64B006"/>
                </a:solidFill>
                <a:cs typeface="Arial" panose="020B0604020202020204" pitchFamily="34" charset="0"/>
              </a:rPr>
            </a:br>
            <a:r>
              <a:rPr lang="en-US" b="1">
                <a:solidFill>
                  <a:srgbClr val="64B006"/>
                </a:solidFill>
                <a:cs typeface="Arial" panose="020B0604020202020204" pitchFamily="34" charset="0"/>
              </a:rPr>
              <a:t>happen for Massachusetts.</a:t>
            </a:r>
          </a:p>
        </p:txBody>
      </p:sp>
      <p:sp>
        <p:nvSpPr>
          <p:cNvPr id="11" name="TextBox 10">
            <a:extLst>
              <a:ext uri="{FF2B5EF4-FFF2-40B4-BE49-F238E27FC236}">
                <a16:creationId xmlns:a16="http://schemas.microsoft.com/office/drawing/2014/main" id="{5AB6345E-F4E5-6030-2FC4-3CE4EA1F1AFA}"/>
              </a:ext>
            </a:extLst>
          </p:cNvPr>
          <p:cNvSpPr txBox="1"/>
          <p:nvPr userDrawn="1"/>
        </p:nvSpPr>
        <p:spPr>
          <a:xfrm>
            <a:off x="7434307" y="5539204"/>
            <a:ext cx="4657803" cy="535531"/>
          </a:xfrm>
          <a:prstGeom prst="rect">
            <a:avLst/>
          </a:prstGeom>
          <a:noFill/>
        </p:spPr>
        <p:txBody>
          <a:bodyPr wrap="square">
            <a:spAutoFit/>
          </a:bodyPr>
          <a:lstStyle/>
          <a:p>
            <a:pPr algn="r" defTabSz="914400">
              <a:lnSpc>
                <a:spcPct val="80000"/>
              </a:lnSpc>
            </a:pPr>
            <a:r>
              <a:rPr lang="en-US" sz="3600" b="1">
                <a:solidFill>
                  <a:prstClr val="white"/>
                </a:solidFill>
                <a:cs typeface="Arial" panose="020B0604020202020204" pitchFamily="34" charset="0"/>
              </a:rPr>
              <a:t>We Are Mass Save</a:t>
            </a:r>
            <a:r>
              <a:rPr lang="en-US" sz="3600" b="1" baseline="30000">
                <a:solidFill>
                  <a:prstClr val="white"/>
                </a:solidFill>
                <a:cs typeface="Arial" panose="020B0604020202020204" pitchFamily="34" charset="0"/>
              </a:rPr>
              <a:t>®</a:t>
            </a:r>
          </a:p>
        </p:txBody>
      </p:sp>
      <p:pic>
        <p:nvPicPr>
          <p:cNvPr id="13" name="Picture 12">
            <a:extLst>
              <a:ext uri="{FF2B5EF4-FFF2-40B4-BE49-F238E27FC236}">
                <a16:creationId xmlns:a16="http://schemas.microsoft.com/office/drawing/2014/main" id="{50AEDF15-7106-79DA-F6D0-29B8164DE9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5418" y="4408526"/>
            <a:ext cx="5800122" cy="2261357"/>
          </a:xfrm>
          <a:prstGeom prst="rect">
            <a:avLst/>
          </a:prstGeom>
        </p:spPr>
      </p:pic>
      <p:sp>
        <p:nvSpPr>
          <p:cNvPr id="15" name="Flowchart: Card 36">
            <a:extLst>
              <a:ext uri="{FF2B5EF4-FFF2-40B4-BE49-F238E27FC236}">
                <a16:creationId xmlns:a16="http://schemas.microsoft.com/office/drawing/2014/main" id="{0FE0291F-6453-C921-B510-4DCF5CE81E5D}"/>
              </a:ext>
            </a:extLst>
          </p:cNvPr>
          <p:cNvSpPr/>
          <p:nvPr userDrawn="1"/>
        </p:nvSpPr>
        <p:spPr>
          <a:xfrm rot="10800000" flipH="1">
            <a:off x="6605058" y="0"/>
            <a:ext cx="277647" cy="685528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3"/>
              <a:gd name="connsiteY0" fmla="*/ 0 h 10004"/>
              <a:gd name="connsiteX1" fmla="*/ 10023 w 10023"/>
              <a:gd name="connsiteY1" fmla="*/ 4 h 10004"/>
              <a:gd name="connsiteX2" fmla="*/ 10023 w 10023"/>
              <a:gd name="connsiteY2" fmla="*/ 10004 h 10004"/>
              <a:gd name="connsiteX3" fmla="*/ 23 w 10023"/>
              <a:gd name="connsiteY3" fmla="*/ 10004 h 10004"/>
              <a:gd name="connsiteX4" fmla="*/ 0 w 10023"/>
              <a:gd name="connsiteY4" fmla="*/ 0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 h="10004">
                <a:moveTo>
                  <a:pt x="0" y="0"/>
                </a:moveTo>
                <a:lnTo>
                  <a:pt x="10023" y="4"/>
                </a:lnTo>
                <a:lnTo>
                  <a:pt x="10023" y="10004"/>
                </a:lnTo>
                <a:lnTo>
                  <a:pt x="23" y="10004"/>
                </a:lnTo>
                <a:cubicBezTo>
                  <a:pt x="15" y="6669"/>
                  <a:pt x="8" y="3335"/>
                  <a:pt x="0" y="0"/>
                </a:cubicBezTo>
                <a:close/>
              </a:path>
            </a:pathLst>
          </a:custGeom>
          <a:gradFill>
            <a:gsLst>
              <a:gs pos="32000">
                <a:srgbClr val="592B02"/>
              </a:gs>
              <a:gs pos="73000">
                <a:srgbClr val="924E11"/>
              </a:gs>
              <a:gs pos="100000">
                <a:srgbClr val="592B02">
                  <a:lumMod val="75000"/>
                  <a:lumOff val="25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8474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ergize CT Ab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0ABED4-23D8-CD02-7613-4B9D8F5DF295}"/>
              </a:ext>
            </a:extLst>
          </p:cNvPr>
          <p:cNvSpPr/>
          <p:nvPr userDrawn="1"/>
        </p:nvSpPr>
        <p:spPr>
          <a:xfrm>
            <a:off x="-13447" y="0"/>
            <a:ext cx="4402567" cy="6867562"/>
          </a:xfrm>
          <a:prstGeom prst="rect">
            <a:avLst/>
          </a:prstGeom>
          <a:solidFill>
            <a:srgbClr val="0051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732E4C6-156D-D1B4-EB02-A7849080C42C}"/>
              </a:ext>
            </a:extLst>
          </p:cNvPr>
          <p:cNvSpPr txBox="1"/>
          <p:nvPr userDrawn="1"/>
        </p:nvSpPr>
        <p:spPr>
          <a:xfrm>
            <a:off x="436247" y="2274838"/>
            <a:ext cx="3336571"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rPr>
              <a:t>Empowering Connecticut </a:t>
            </a:r>
            <a:r>
              <a:rPr kumimoji="0" lang="en-US" sz="3200" b="0" i="0" u="none" strike="noStrike" kern="0" cap="none" spc="0" normalizeH="0" baseline="0" noProof="0" dirty="0">
                <a:ln>
                  <a:noFill/>
                </a:ln>
                <a:solidFill>
                  <a:srgbClr val="FFFFFF"/>
                </a:solidFill>
                <a:effectLst/>
                <a:uLnTx/>
                <a:uFillTx/>
              </a:rPr>
              <a:t>to Make Smart Energy Choices</a:t>
            </a:r>
            <a:endParaRPr kumimoji="0" lang="en-US" sz="4000" b="0" i="0" u="none" strike="noStrike" kern="0" cap="none" spc="0" normalizeH="0" baseline="0" noProof="0" dirty="0">
              <a:ln>
                <a:noFill/>
              </a:ln>
              <a:solidFill>
                <a:srgbClr val="FFFFFF"/>
              </a:solidFill>
              <a:effectLst/>
              <a:uLnTx/>
              <a:uFillTx/>
            </a:endParaRPr>
          </a:p>
        </p:txBody>
      </p:sp>
      <p:sp>
        <p:nvSpPr>
          <p:cNvPr id="14" name="TextBox 13">
            <a:extLst>
              <a:ext uri="{FF2B5EF4-FFF2-40B4-BE49-F238E27FC236}">
                <a16:creationId xmlns:a16="http://schemas.microsoft.com/office/drawing/2014/main" id="{49C69556-4FE1-E58E-A6AE-5E23604E48BD}"/>
              </a:ext>
            </a:extLst>
          </p:cNvPr>
          <p:cNvSpPr txBox="1"/>
          <p:nvPr userDrawn="1"/>
        </p:nvSpPr>
        <p:spPr>
          <a:xfrm>
            <a:off x="4937898" y="3332485"/>
            <a:ext cx="6702437"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Eversource, Avangrid, Inc. subsidiaries CNG, SCG and UI, the Energy Efficiency Board, Connecticut Green Bank, and the State have united on a shared mission -  to provide Connecticut residents and businesses the resources they need to </a:t>
            </a:r>
            <a:r>
              <a:rPr kumimoji="0" lang="en-US" sz="1800" b="1" i="0" u="none" strike="noStrike" kern="0" cap="none" spc="0" normalizeH="0" baseline="0" noProof="0" dirty="0">
                <a:ln>
                  <a:noFill/>
                </a:ln>
                <a:solidFill>
                  <a:srgbClr val="00914C"/>
                </a:solidFill>
                <a:effectLst/>
                <a:uLnTx/>
                <a:uFillTx/>
              </a:rPr>
              <a:t>save money and use clean energy</a:t>
            </a:r>
            <a:r>
              <a:rPr kumimoji="0" lang="en-US" sz="1800" b="0"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The Energize Connecticut initiative empowers our communities to make smart energy choices, now and in the future.</a:t>
            </a:r>
          </a:p>
        </p:txBody>
      </p:sp>
      <p:pic>
        <p:nvPicPr>
          <p:cNvPr id="15" name="Picture 14">
            <a:extLst>
              <a:ext uri="{FF2B5EF4-FFF2-40B4-BE49-F238E27FC236}">
                <a16:creationId xmlns:a16="http://schemas.microsoft.com/office/drawing/2014/main" id="{C437F788-17D6-00F5-BBF6-F23B106255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108" b="12870"/>
          <a:stretch/>
        </p:blipFill>
        <p:spPr>
          <a:xfrm>
            <a:off x="698963" y="5920888"/>
            <a:ext cx="2743200" cy="744991"/>
          </a:xfrm>
          <a:prstGeom prst="rect">
            <a:avLst/>
          </a:prstGeom>
        </p:spPr>
      </p:pic>
      <p:grpSp>
        <p:nvGrpSpPr>
          <p:cNvPr id="16" name="Group 15">
            <a:extLst>
              <a:ext uri="{FF2B5EF4-FFF2-40B4-BE49-F238E27FC236}">
                <a16:creationId xmlns:a16="http://schemas.microsoft.com/office/drawing/2014/main" id="{F2B6E9C6-1607-B41C-8FE8-1C2343866CDA}"/>
              </a:ext>
            </a:extLst>
          </p:cNvPr>
          <p:cNvGrpSpPr/>
          <p:nvPr userDrawn="1"/>
        </p:nvGrpSpPr>
        <p:grpSpPr>
          <a:xfrm>
            <a:off x="5233975" y="6003249"/>
            <a:ext cx="6098019" cy="738279"/>
            <a:chOff x="5164527" y="6003250"/>
            <a:chExt cx="6098019" cy="738279"/>
          </a:xfrm>
        </p:grpSpPr>
        <p:pic>
          <p:nvPicPr>
            <p:cNvPr id="17" name="Picture 16">
              <a:extLst>
                <a:ext uri="{FF2B5EF4-FFF2-40B4-BE49-F238E27FC236}">
                  <a16:creationId xmlns:a16="http://schemas.microsoft.com/office/drawing/2014/main" id="{CA895A15-F85B-789C-9D66-0BC185D175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006" t="-21184" b="-1"/>
            <a:stretch/>
          </p:blipFill>
          <p:spPr>
            <a:xfrm>
              <a:off x="5164527" y="6003250"/>
              <a:ext cx="6098019" cy="662629"/>
            </a:xfrm>
            <a:prstGeom prst="rect">
              <a:avLst/>
            </a:prstGeom>
          </p:spPr>
        </p:pic>
        <p:pic>
          <p:nvPicPr>
            <p:cNvPr id="18" name="Picture 17">
              <a:extLst>
                <a:ext uri="{FF2B5EF4-FFF2-40B4-BE49-F238E27FC236}">
                  <a16:creationId xmlns:a16="http://schemas.microsoft.com/office/drawing/2014/main" id="{C1F3A6C6-414F-0528-7D2E-C6D9A08EC8F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8950"/>
            <a:stretch/>
          </p:blipFill>
          <p:spPr>
            <a:xfrm>
              <a:off x="7215584" y="6078900"/>
              <a:ext cx="2359586" cy="662629"/>
            </a:xfrm>
            <a:prstGeom prst="rect">
              <a:avLst/>
            </a:prstGeom>
          </p:spPr>
        </p:pic>
      </p:grpSp>
      <p:pic>
        <p:nvPicPr>
          <p:cNvPr id="19" name="Picture 18" descr="A city skyline with trees and a road&#10;&#10;Description automatically generated">
            <a:extLst>
              <a:ext uri="{FF2B5EF4-FFF2-40B4-BE49-F238E27FC236}">
                <a16:creationId xmlns:a16="http://schemas.microsoft.com/office/drawing/2014/main" id="{15D0A348-4345-D1BC-FF52-5A07CB332C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261"/>
          <a:stretch/>
        </p:blipFill>
        <p:spPr>
          <a:xfrm>
            <a:off x="5011840" y="192121"/>
            <a:ext cx="6588768" cy="2777924"/>
          </a:xfrm>
          <a:prstGeom prst="rect">
            <a:avLst/>
          </a:prstGeom>
        </p:spPr>
      </p:pic>
    </p:spTree>
    <p:extLst>
      <p:ext uri="{BB962C8B-B14F-4D97-AF65-F5344CB8AC3E}">
        <p14:creationId xmlns:p14="http://schemas.microsoft.com/office/powerpoint/2010/main" val="3377405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at is NH Sav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23CEE3-B21A-A643-8A3D-B09FFBCC54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048"/>
            <a:ext cx="12202048" cy="6868048"/>
          </a:xfrm>
          <a:prstGeom prst="rect">
            <a:avLst/>
          </a:prstGeom>
        </p:spPr>
      </p:pic>
      <p:pic>
        <p:nvPicPr>
          <p:cNvPr id="4" name="Picture 3">
            <a:extLst>
              <a:ext uri="{FF2B5EF4-FFF2-40B4-BE49-F238E27FC236}">
                <a16:creationId xmlns:a16="http://schemas.microsoft.com/office/drawing/2014/main" id="{95E3B33A-D675-B4D8-15AE-BAEC83146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pic>
        <p:nvPicPr>
          <p:cNvPr id="26" name="Picture 25">
            <a:extLst>
              <a:ext uri="{FF2B5EF4-FFF2-40B4-BE49-F238E27FC236}">
                <a16:creationId xmlns:a16="http://schemas.microsoft.com/office/drawing/2014/main" id="{FFF346C4-5BE9-D94E-8987-5F301B1611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2515" y="5959944"/>
            <a:ext cx="7166970" cy="524778"/>
          </a:xfrm>
          <a:prstGeom prst="rect">
            <a:avLst/>
          </a:prstGeom>
        </p:spPr>
      </p:pic>
      <p:sp>
        <p:nvSpPr>
          <p:cNvPr id="27" name="TextBox 26">
            <a:extLst>
              <a:ext uri="{FF2B5EF4-FFF2-40B4-BE49-F238E27FC236}">
                <a16:creationId xmlns:a16="http://schemas.microsoft.com/office/drawing/2014/main" id="{6E427512-C464-EA4C-9A1F-97E6F573EC19}"/>
              </a:ext>
            </a:extLst>
          </p:cNvPr>
          <p:cNvSpPr txBox="1"/>
          <p:nvPr userDrawn="1"/>
        </p:nvSpPr>
        <p:spPr>
          <a:xfrm>
            <a:off x="2462215" y="2821677"/>
            <a:ext cx="6554785" cy="1978106"/>
          </a:xfrm>
          <a:prstGeom prst="rect">
            <a:avLst/>
          </a:prstGeom>
          <a:noFill/>
        </p:spPr>
        <p:txBody>
          <a:bodyPr wrap="square" rtlCol="0">
            <a:spAutoFit/>
          </a:bodyPr>
          <a:lstStyle/>
          <a:p>
            <a:pPr>
              <a:lnSpc>
                <a:spcPts val="3000"/>
              </a:lnSpc>
            </a:pPr>
            <a:r>
              <a:rPr lang="en-US" sz="2000" b="0" i="0">
                <a:solidFill>
                  <a:schemeClr val="bg1"/>
                </a:solidFill>
                <a:effectLst/>
                <a:latin typeface="Arial" panose="020B0604020202020204" pitchFamily="34" charset="0"/>
                <a:cs typeface="Arial" panose="020B0604020202020204" pitchFamily="34" charset="0"/>
              </a:rPr>
              <a:t>NHSaves is a collaboration of New Hampshire’s electric and natural gas utilities working together to provide NH customers with information, incentives, and support designed to save energy, reduce costs, and protect our environment statewide.</a:t>
            </a:r>
          </a:p>
        </p:txBody>
      </p:sp>
      <p:sp>
        <p:nvSpPr>
          <p:cNvPr id="28" name="Rectangle 27">
            <a:extLst>
              <a:ext uri="{FF2B5EF4-FFF2-40B4-BE49-F238E27FC236}">
                <a16:creationId xmlns:a16="http://schemas.microsoft.com/office/drawing/2014/main" id="{DE4593AB-D215-9B4E-8429-10B0D3F9E82F}"/>
              </a:ext>
            </a:extLst>
          </p:cNvPr>
          <p:cNvSpPr/>
          <p:nvPr userDrawn="1"/>
        </p:nvSpPr>
        <p:spPr>
          <a:xfrm>
            <a:off x="2462214" y="1905817"/>
            <a:ext cx="7240585" cy="152401"/>
          </a:xfrm>
          <a:prstGeom prst="rect">
            <a:avLst/>
          </a:prstGeom>
          <a:solidFill>
            <a:schemeClr val="bg1">
              <a:alpha val="31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AC7B4B-1C88-084D-B6FE-052A640C7DF0}"/>
              </a:ext>
            </a:extLst>
          </p:cNvPr>
          <p:cNvSpPr txBox="1"/>
          <p:nvPr userDrawn="1"/>
        </p:nvSpPr>
        <p:spPr>
          <a:xfrm>
            <a:off x="1845547" y="1036470"/>
            <a:ext cx="8500906" cy="1107996"/>
          </a:xfrm>
          <a:prstGeom prst="rect">
            <a:avLst/>
          </a:prstGeom>
          <a:noFill/>
        </p:spPr>
        <p:txBody>
          <a:bodyPr wrap="square" rtlCol="0">
            <a:spAutoFit/>
          </a:bodyPr>
          <a:lstStyle/>
          <a:p>
            <a:pPr algn="ctr"/>
            <a:r>
              <a:rPr lang="en-US" sz="6600" b="1">
                <a:solidFill>
                  <a:schemeClr val="bg1"/>
                </a:solidFill>
              </a:rPr>
              <a:t>What is </a:t>
            </a:r>
            <a:r>
              <a:rPr lang="en-US" sz="6600" b="1" err="1">
                <a:solidFill>
                  <a:schemeClr val="bg1"/>
                </a:solidFill>
              </a:rPr>
              <a:t>NHSaves</a:t>
            </a:r>
            <a:r>
              <a:rPr lang="en-US" sz="6600" b="1">
                <a:solidFill>
                  <a:schemeClr val="bg1"/>
                </a:solidFill>
              </a:rPr>
              <a:t>?</a:t>
            </a:r>
          </a:p>
        </p:txBody>
      </p:sp>
      <p:sp>
        <p:nvSpPr>
          <p:cNvPr id="31" name="Slide Number Placeholder 3">
            <a:extLst>
              <a:ext uri="{FF2B5EF4-FFF2-40B4-BE49-F238E27FC236}">
                <a16:creationId xmlns:a16="http://schemas.microsoft.com/office/drawing/2014/main" id="{0169CD84-5890-A64C-90A2-3B2452E368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58445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6E97C8D-E744-48DD-B4CC-D607A4E50A74}"/>
              </a:ext>
            </a:extLst>
          </p:cNvPr>
          <p:cNvSpPr txBox="1">
            <a:spLocks/>
          </p:cNvSpPr>
          <p:nvPr userDrawn="1"/>
        </p:nvSpPr>
        <p:spPr>
          <a:xfrm>
            <a:off x="1275217" y="0"/>
            <a:ext cx="10804865" cy="854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pc="600">
                <a:solidFill>
                  <a:schemeClr val="bg1">
                    <a:lumMod val="65000"/>
                  </a:schemeClr>
                </a:solidFill>
                <a:latin typeface="Arial Black" panose="020B0A04020102020204" pitchFamily="34" charset="0"/>
              </a:rPr>
              <a:t>DELETE </a:t>
            </a:r>
            <a:r>
              <a:rPr lang="en-US" b="0" spc="600">
                <a:solidFill>
                  <a:schemeClr val="bg1">
                    <a:lumMod val="65000"/>
                  </a:schemeClr>
                </a:solidFill>
                <a:latin typeface="Arial Black" panose="020B0A04020102020204" pitchFamily="34" charset="0"/>
              </a:rPr>
              <a:t>THIS</a:t>
            </a:r>
            <a:r>
              <a:rPr lang="en-US" spc="600">
                <a:solidFill>
                  <a:schemeClr val="bg1">
                    <a:lumMod val="65000"/>
                  </a:schemeClr>
                </a:solidFill>
                <a:latin typeface="Arial Black" panose="020B0A04020102020204" pitchFamily="34" charset="0"/>
              </a:rPr>
              <a:t> SLIDE BEFORE USING</a:t>
            </a:r>
          </a:p>
        </p:txBody>
      </p:sp>
      <p:sp>
        <p:nvSpPr>
          <p:cNvPr id="16" name="TextBox 15">
            <a:extLst>
              <a:ext uri="{FF2B5EF4-FFF2-40B4-BE49-F238E27FC236}">
                <a16:creationId xmlns:a16="http://schemas.microsoft.com/office/drawing/2014/main" id="{4AA3D545-3982-8047-9CBC-0E0083ABC628}"/>
              </a:ext>
            </a:extLst>
          </p:cNvPr>
          <p:cNvSpPr txBox="1"/>
          <p:nvPr userDrawn="1"/>
        </p:nvSpPr>
        <p:spPr>
          <a:xfrm>
            <a:off x="966162" y="2159554"/>
            <a:ext cx="112258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t>Plan your structure. </a:t>
            </a:r>
            <a:r>
              <a:rPr lang="en-US" sz="1600"/>
              <a:t>A good presentation flows like a good story.</a:t>
            </a:r>
          </a:p>
          <a:p>
            <a:pPr marL="285750" indent="-285750">
              <a:buFont typeface="Arial" panose="020B0604020202020204" pitchFamily="34" charset="0"/>
              <a:buChar char="•"/>
            </a:pPr>
            <a:r>
              <a:rPr lang="en-US" sz="1600" b="1"/>
              <a:t>Use Keywords</a:t>
            </a:r>
            <a:r>
              <a:rPr lang="en-US" sz="1600"/>
              <a:t>. Look for ways to drill your message in one or two words. (i.e., Implementation, Assessment)</a:t>
            </a:r>
          </a:p>
          <a:p>
            <a:pPr marL="285750" indent="-285750">
              <a:buFont typeface="Arial" panose="020B0604020202020204" pitchFamily="34" charset="0"/>
              <a:buChar char="•"/>
            </a:pPr>
            <a:r>
              <a:rPr lang="en-US" sz="1600" b="1"/>
              <a:t>Keep it conversational. </a:t>
            </a:r>
            <a:r>
              <a:rPr lang="en-US" sz="1600"/>
              <a:t>No matter how knowledgeable the audience, keep it light, non-technical, and positive.</a:t>
            </a:r>
          </a:p>
          <a:p>
            <a:pPr marL="285750" indent="-285750">
              <a:buFont typeface="Arial" panose="020B0604020202020204" pitchFamily="34" charset="0"/>
              <a:buChar char="•"/>
            </a:pPr>
            <a:r>
              <a:rPr lang="en-US" sz="1600" b="1"/>
              <a:t>Focus on the takeaway</a:t>
            </a:r>
            <a:r>
              <a:rPr lang="en-US" sz="1600"/>
              <a:t>. What is the one thing you want your audience to act on or remember?</a:t>
            </a:r>
          </a:p>
          <a:p>
            <a:pPr marL="285750" indent="-285750">
              <a:buFont typeface="Arial" panose="020B0604020202020204" pitchFamily="34" charset="0"/>
              <a:buChar char="•"/>
            </a:pPr>
            <a:r>
              <a:rPr lang="en-US" sz="1600" b="1"/>
              <a:t>Slides are a guide. </a:t>
            </a:r>
            <a:r>
              <a:rPr lang="en-US" sz="1600"/>
              <a:t>They are purely visual, not a script. Think of slides like graphics on the evening news.</a:t>
            </a:r>
          </a:p>
          <a:p>
            <a:pPr marL="285750" indent="-285750">
              <a:buFont typeface="Arial" panose="020B0604020202020204" pitchFamily="34" charset="0"/>
              <a:buChar char="•"/>
            </a:pPr>
            <a:r>
              <a:rPr lang="en-US" sz="1600" b="1"/>
              <a:t>Presentations are not leave-behinds. </a:t>
            </a:r>
            <a:r>
              <a:rPr lang="en-US" sz="1600"/>
              <a:t>No one should be able to give the presentation without additional background knowledge or the subject matter expert (</a:t>
            </a:r>
            <a:r>
              <a:rPr lang="en-US" sz="1600" b="1" i="1"/>
              <a:t>you</a:t>
            </a:r>
            <a:r>
              <a:rPr lang="en-US" sz="1600"/>
              <a:t>). Consider emailing hand-outs after the presentation instead.</a:t>
            </a:r>
          </a:p>
        </p:txBody>
      </p:sp>
      <p:sp>
        <p:nvSpPr>
          <p:cNvPr id="24" name="Title 1">
            <a:extLst>
              <a:ext uri="{FF2B5EF4-FFF2-40B4-BE49-F238E27FC236}">
                <a16:creationId xmlns:a16="http://schemas.microsoft.com/office/drawing/2014/main" id="{F4987BFF-022F-3B48-A8FD-4A902A2C5089}"/>
              </a:ext>
            </a:extLst>
          </p:cNvPr>
          <p:cNvSpPr txBox="1">
            <a:spLocks/>
          </p:cNvSpPr>
          <p:nvPr userDrawn="1"/>
        </p:nvSpPr>
        <p:spPr>
          <a:xfrm>
            <a:off x="966161" y="4442814"/>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2"/>
                </a:solidFill>
              </a:rPr>
              <a:t>How to Use this template</a:t>
            </a:r>
          </a:p>
        </p:txBody>
      </p:sp>
      <p:sp>
        <p:nvSpPr>
          <p:cNvPr id="25" name="TextBox 24">
            <a:extLst>
              <a:ext uri="{FF2B5EF4-FFF2-40B4-BE49-F238E27FC236}">
                <a16:creationId xmlns:a16="http://schemas.microsoft.com/office/drawing/2014/main" id="{13013D54-ECC0-864E-87B8-7C249872EBD9}"/>
              </a:ext>
            </a:extLst>
          </p:cNvPr>
          <p:cNvSpPr txBox="1"/>
          <p:nvPr userDrawn="1"/>
        </p:nvSpPr>
        <p:spPr>
          <a:xfrm>
            <a:off x="966161" y="5055035"/>
            <a:ext cx="1069667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t>Make smart use of each layout. </a:t>
            </a:r>
            <a:r>
              <a:rPr lang="en-US" sz="1600" dirty="0"/>
              <a:t>Text boxes are small for a reason. If your text doesn’t fit, look for ways to cut.</a:t>
            </a:r>
          </a:p>
          <a:p>
            <a:pPr marL="285750" indent="-285750">
              <a:buFont typeface="Arial" panose="020B0604020202020204" pitchFamily="34" charset="0"/>
              <a:buChar char="•"/>
            </a:pPr>
            <a:r>
              <a:rPr lang="en-US" sz="1600" b="1" dirty="0"/>
              <a:t>Font</a:t>
            </a:r>
            <a:r>
              <a:rPr lang="en-US" sz="1600" dirty="0"/>
              <a:t>. Font should be no smaller than 18pt.</a:t>
            </a:r>
          </a:p>
          <a:p>
            <a:pPr marL="285750" indent="-285750">
              <a:buFont typeface="Arial" panose="020B0604020202020204" pitchFamily="34" charset="0"/>
              <a:buChar char="•"/>
            </a:pPr>
            <a:r>
              <a:rPr lang="en-US" sz="1600" b="1" dirty="0"/>
              <a:t>Graphics</a:t>
            </a:r>
            <a:r>
              <a:rPr lang="en-US" sz="1600" dirty="0"/>
              <a:t>. All images must be </a:t>
            </a:r>
            <a:r>
              <a:rPr lang="en-US" sz="1600" b="1" dirty="0"/>
              <a:t>copyright free or properly purchased</a:t>
            </a:r>
            <a:r>
              <a:rPr lang="en-US" sz="1600" dirty="0"/>
              <a:t>. You are may add photos and icons, but </a:t>
            </a:r>
            <a:r>
              <a:rPr lang="en-US" sz="1600" b="0" dirty="0"/>
              <a:t>no screenshots or clipart. </a:t>
            </a:r>
          </a:p>
          <a:p>
            <a:pPr marL="285750" indent="-285750">
              <a:buFont typeface="Arial" panose="020B0604020202020204" pitchFamily="34" charset="0"/>
              <a:buChar char="•"/>
            </a:pPr>
            <a:r>
              <a:rPr lang="en-US" sz="1600" b="1" dirty="0"/>
              <a:t>Charts and graphs. </a:t>
            </a:r>
            <a:r>
              <a:rPr lang="en-US" sz="1600" dirty="0"/>
              <a:t>Charts should be as simple as the text. Drill your data down to the </a:t>
            </a:r>
            <a:r>
              <a:rPr lang="en-US" sz="1600" b="1" dirty="0"/>
              <a:t>top five categories max</a:t>
            </a:r>
            <a:r>
              <a:rPr lang="en-US" sz="1600" dirty="0"/>
              <a:t>.</a:t>
            </a:r>
            <a:endParaRPr lang="en-US" sz="1600" b="1" dirty="0"/>
          </a:p>
        </p:txBody>
      </p:sp>
      <p:sp>
        <p:nvSpPr>
          <p:cNvPr id="26" name="Title 1">
            <a:extLst>
              <a:ext uri="{FF2B5EF4-FFF2-40B4-BE49-F238E27FC236}">
                <a16:creationId xmlns:a16="http://schemas.microsoft.com/office/drawing/2014/main" id="{8AAC2DDC-63A7-B840-ACA1-4C459BF78986}"/>
              </a:ext>
            </a:extLst>
          </p:cNvPr>
          <p:cNvSpPr txBox="1">
            <a:spLocks/>
          </p:cNvSpPr>
          <p:nvPr userDrawn="1"/>
        </p:nvSpPr>
        <p:spPr>
          <a:xfrm>
            <a:off x="966161" y="1456593"/>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solidFill>
              </a:rPr>
              <a:t>Presentation Guidelines</a:t>
            </a:r>
          </a:p>
        </p:txBody>
      </p:sp>
    </p:spTree>
    <p:extLst>
      <p:ext uri="{BB962C8B-B14F-4D97-AF65-F5344CB8AC3E}">
        <p14:creationId xmlns:p14="http://schemas.microsoft.com/office/powerpoint/2010/main" val="192123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6"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0"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5"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5" name="Title 5">
            <a:extLst>
              <a:ext uri="{FF2B5EF4-FFF2-40B4-BE49-F238E27FC236}">
                <a16:creationId xmlns:a16="http://schemas.microsoft.com/office/drawing/2014/main" id="{27626753-E5FD-4707-A172-5D57E3E2EE26}"/>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3"/>
                </a:solidFill>
              </a:defRPr>
            </a:lvl1pPr>
          </a:lstStyle>
          <a:p>
            <a:r>
              <a:rPr lang="en-US"/>
              <a:t>CLICK TO EDIT MASTER TITLE STYLE</a:t>
            </a:r>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716585" y="2276062"/>
            <a:ext cx="1030704" cy="1030704"/>
          </a:xfrm>
          <a:prstGeom prst="rect">
            <a:avLst/>
          </a:prstGeom>
        </p:spPr>
        <p:txBody>
          <a:bodyPr/>
          <a:lstStyle/>
          <a:p>
            <a:endParaRPr lang="en-US"/>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4467042" y="2276062"/>
            <a:ext cx="1030704" cy="1030704"/>
          </a:xfrm>
          <a:prstGeom prst="rect">
            <a:avLst/>
          </a:prstGeom>
        </p:spPr>
        <p:txBody>
          <a:bodyPr/>
          <a:lstStyle/>
          <a:p>
            <a:endParaRPr lang="en-US"/>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7215308" y="2276062"/>
            <a:ext cx="1030704" cy="1030704"/>
          </a:xfrm>
          <a:prstGeom prst="rect">
            <a:avLst/>
          </a:prstGeom>
        </p:spPr>
        <p:txBody>
          <a:bodyPr/>
          <a:lstStyle/>
          <a:p>
            <a:endParaRPr lang="en-US"/>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942319" y="2276062"/>
            <a:ext cx="1030704" cy="1030704"/>
          </a:xfrm>
          <a:prstGeom prst="rect">
            <a:avLst/>
          </a:prstGeom>
        </p:spPr>
        <p:txBody>
          <a:bodyPr/>
          <a:lstStyle/>
          <a:p>
            <a:endParaRPr lang="en-US"/>
          </a:p>
        </p:txBody>
      </p:sp>
    </p:spTree>
    <p:extLst>
      <p:ext uri="{BB962C8B-B14F-4D97-AF65-F5344CB8AC3E}">
        <p14:creationId xmlns:p14="http://schemas.microsoft.com/office/powerpoint/2010/main" val="501088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NG SCG UI Thank you">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1015877" y="1089638"/>
            <a:ext cx="3468915" cy="827881"/>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1015877" y="4940481"/>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accent1"/>
                </a:solidFill>
              </a:rPr>
              <a:t>for listening</a:t>
            </a:r>
            <a:r>
              <a:rPr lang="en-US">
                <a:solidFill>
                  <a:schemeClr val="tx1"/>
                </a:solidFill>
              </a:rPr>
              <a:t>.</a:t>
            </a:r>
          </a:p>
        </p:txBody>
      </p:sp>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1015877" y="420443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tx1"/>
                </a:solidFill>
              </a:rPr>
              <a:t>Thanks</a:t>
            </a:r>
          </a:p>
        </p:txBody>
      </p:sp>
      <p:sp>
        <p:nvSpPr>
          <p:cNvPr id="5" name="Rectangle 4">
            <a:extLst>
              <a:ext uri="{FF2B5EF4-FFF2-40B4-BE49-F238E27FC236}">
                <a16:creationId xmlns:a16="http://schemas.microsoft.com/office/drawing/2014/main" id="{EDC57E67-5D7E-6332-6917-556E72AF8D82}"/>
              </a:ext>
            </a:extLst>
          </p:cNvPr>
          <p:cNvSpPr/>
          <p:nvPr userDrawn="1"/>
        </p:nvSpPr>
        <p:spPr>
          <a:xfrm>
            <a:off x="-13447" y="1"/>
            <a:ext cx="3361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D2D3B2-8F49-26A6-FB4A-5860A347C808}"/>
              </a:ext>
            </a:extLst>
          </p:cNvPr>
          <p:cNvSpPr/>
          <p:nvPr userDrawn="1"/>
        </p:nvSpPr>
        <p:spPr>
          <a:xfrm>
            <a:off x="322729" y="0"/>
            <a:ext cx="129540" cy="6858003"/>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35FCCA8E-0EBD-314C-AE8E-8E4FB7F949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326"/>
          <a:stretch/>
        </p:blipFill>
        <p:spPr>
          <a:xfrm>
            <a:off x="9854259" y="5270728"/>
            <a:ext cx="2173136" cy="1201511"/>
          </a:xfrm>
          <a:prstGeom prst="rect">
            <a:avLst/>
          </a:prstGeom>
        </p:spPr>
      </p:pic>
      <p:pic>
        <p:nvPicPr>
          <p:cNvPr id="11" name="Picture 10">
            <a:extLst>
              <a:ext uri="{FF2B5EF4-FFF2-40B4-BE49-F238E27FC236}">
                <a16:creationId xmlns:a16="http://schemas.microsoft.com/office/drawing/2014/main" id="{EAEF5121-7ADA-5C7D-0EC5-3C7ABA0BBE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160" y="3029573"/>
            <a:ext cx="2307266" cy="295330"/>
          </a:xfrm>
          <a:prstGeom prst="rect">
            <a:avLst/>
          </a:prstGeom>
        </p:spPr>
      </p:pic>
      <p:pic>
        <p:nvPicPr>
          <p:cNvPr id="12" name="Picture 11">
            <a:extLst>
              <a:ext uri="{FF2B5EF4-FFF2-40B4-BE49-F238E27FC236}">
                <a16:creationId xmlns:a16="http://schemas.microsoft.com/office/drawing/2014/main" id="{7F0D9101-90D8-B8E1-774F-6F08B1B93A0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8950"/>
          <a:stretch/>
        </p:blipFill>
        <p:spPr>
          <a:xfrm>
            <a:off x="3499210" y="2800038"/>
            <a:ext cx="3160461" cy="887534"/>
          </a:xfrm>
          <a:prstGeom prst="rect">
            <a:avLst/>
          </a:prstGeom>
        </p:spPr>
      </p:pic>
    </p:spTree>
    <p:extLst>
      <p:ext uri="{BB962C8B-B14F-4D97-AF65-F5344CB8AC3E}">
        <p14:creationId xmlns:p14="http://schemas.microsoft.com/office/powerpoint/2010/main" val="4067249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alpha val="65458"/>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05811-35AA-C101-5657-8DA6A77A5ED7}"/>
              </a:ext>
            </a:extLst>
          </p:cNvPr>
          <p:cNvSpPr/>
          <p:nvPr userDrawn="1"/>
        </p:nvSpPr>
        <p:spPr>
          <a:xfrm>
            <a:off x="7289074" y="-5"/>
            <a:ext cx="4902926" cy="685800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8068401" y="3786777"/>
            <a:ext cx="3345455" cy="1600200"/>
          </a:xfrm>
        </p:spPr>
        <p:txBody>
          <a:bodyPr anchor="ctr">
            <a:noAutofit/>
          </a:bodyPr>
          <a:lstStyle>
            <a:lvl1pPr algn="ctr">
              <a:defRPr sz="4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F832BD00-F04F-FFA5-9CD0-6E2C598ABD60}"/>
              </a:ext>
            </a:extLst>
          </p:cNvPr>
          <p:cNvSpPr/>
          <p:nvPr userDrawn="1"/>
        </p:nvSpPr>
        <p:spPr>
          <a:xfrm>
            <a:off x="7159534"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73A236CC-3EAC-AEF9-3DE4-3349D739611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5" name="Text Placeholder 4">
            <a:extLst>
              <a:ext uri="{FF2B5EF4-FFF2-40B4-BE49-F238E27FC236}">
                <a16:creationId xmlns:a16="http://schemas.microsoft.com/office/drawing/2014/main" id="{7284CFB3-DEFA-4F49-840B-0EAF3A5FDD60}"/>
              </a:ext>
            </a:extLst>
          </p:cNvPr>
          <p:cNvSpPr>
            <a:spLocks noGrp="1"/>
          </p:cNvSpPr>
          <p:nvPr>
            <p:ph type="body" sz="quarter" idx="10"/>
          </p:nvPr>
        </p:nvSpPr>
        <p:spPr>
          <a:xfrm>
            <a:off x="778736" y="908839"/>
            <a:ext cx="5545137" cy="5040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7A000840-020A-4E68-6708-A9D4C24CC413}"/>
              </a:ext>
            </a:extLst>
          </p:cNvPr>
          <p:cNvSpPr txBox="1">
            <a:spLocks/>
          </p:cNvSpPr>
          <p:nvPr userDrawn="1"/>
        </p:nvSpPr>
        <p:spPr>
          <a:xfrm>
            <a:off x="8067809" y="2966420"/>
            <a:ext cx="3345455" cy="552750"/>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US" sz="3200" b="0"/>
              <a:t>CASE STUDY</a:t>
            </a:r>
          </a:p>
        </p:txBody>
      </p:sp>
      <p:sp>
        <p:nvSpPr>
          <p:cNvPr id="8" name="Picture Placeholder 7">
            <a:extLst>
              <a:ext uri="{FF2B5EF4-FFF2-40B4-BE49-F238E27FC236}">
                <a16:creationId xmlns:a16="http://schemas.microsoft.com/office/drawing/2014/main" id="{6AB2993F-75DC-90D9-6C9C-77F2FFC38D16}"/>
              </a:ext>
            </a:extLst>
          </p:cNvPr>
          <p:cNvSpPr>
            <a:spLocks noGrp="1"/>
          </p:cNvSpPr>
          <p:nvPr>
            <p:ph type="pic" sz="quarter" idx="11"/>
          </p:nvPr>
        </p:nvSpPr>
        <p:spPr>
          <a:xfrm>
            <a:off x="7542142" y="408261"/>
            <a:ext cx="4396790" cy="2348001"/>
          </a:xfrm>
        </p:spPr>
        <p:txBody>
          <a:bodyPr/>
          <a:lstStyle/>
          <a:p>
            <a:endParaRPr lang="en-US"/>
          </a:p>
        </p:txBody>
      </p:sp>
      <p:sp>
        <p:nvSpPr>
          <p:cNvPr id="10" name="Text Placeholder 9">
            <a:extLst>
              <a:ext uri="{FF2B5EF4-FFF2-40B4-BE49-F238E27FC236}">
                <a16:creationId xmlns:a16="http://schemas.microsoft.com/office/drawing/2014/main" id="{3652A10B-F52C-83D5-8E1E-BF94545C436C}"/>
              </a:ext>
            </a:extLst>
          </p:cNvPr>
          <p:cNvSpPr>
            <a:spLocks noGrp="1"/>
          </p:cNvSpPr>
          <p:nvPr>
            <p:ph type="body" sz="quarter" idx="12"/>
          </p:nvPr>
        </p:nvSpPr>
        <p:spPr>
          <a:xfrm>
            <a:off x="8068401" y="5654584"/>
            <a:ext cx="3344863" cy="892175"/>
          </a:xfrm>
        </p:spPr>
        <p:txBody>
          <a:bodyPr>
            <a:noAutofit/>
          </a:bodyPr>
          <a:lstStyle>
            <a:lvl1pPr algn="ct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9830115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ne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81374-146D-DD42-AE01-3F5BF32053F3}"/>
              </a:ext>
            </a:extLst>
          </p:cNvPr>
          <p:cNvSpPr>
            <a:spLocks noGrp="1"/>
          </p:cNvSpPr>
          <p:nvPr>
            <p:ph type="title"/>
          </p:nvPr>
        </p:nvSpPr>
        <p:spPr>
          <a:xfrm>
            <a:off x="620125" y="802411"/>
            <a:ext cx="3932237" cy="1600200"/>
          </a:xfrm>
        </p:spPr>
        <p:txBody>
          <a:bodyPr anchor="b"/>
          <a:lstStyle>
            <a:lvl1pPr algn="l">
              <a:defRPr sz="3200"/>
            </a:lvl1pPr>
          </a:lstStyle>
          <a:p>
            <a:r>
              <a:rPr lang="en-US" dirty="0"/>
              <a:t>Click to edit Master title style</a:t>
            </a:r>
          </a:p>
        </p:txBody>
      </p:sp>
      <p:sp>
        <p:nvSpPr>
          <p:cNvPr id="8" name="Text Placeholder 3">
            <a:extLst>
              <a:ext uri="{FF2B5EF4-FFF2-40B4-BE49-F238E27FC236}">
                <a16:creationId xmlns:a16="http://schemas.microsoft.com/office/drawing/2014/main" id="{6E1C8B5B-86EA-AF41-BA55-CAC9A78819E4}"/>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Parallelogram 13">
            <a:extLst>
              <a:ext uri="{FF2B5EF4-FFF2-40B4-BE49-F238E27FC236}">
                <a16:creationId xmlns:a16="http://schemas.microsoft.com/office/drawing/2014/main" id="{6BA5F9A5-A7B1-3648-93C4-48F810B4DAE7}"/>
              </a:ext>
            </a:extLst>
          </p:cNvPr>
          <p:cNvSpPr/>
          <p:nvPr userDrawn="1"/>
        </p:nvSpPr>
        <p:spPr>
          <a:xfrm rot="2545032" flipH="1">
            <a:off x="8577792" y="4429163"/>
            <a:ext cx="4352026" cy="438500"/>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122139 w 5061834"/>
              <a:gd name="connsiteY1" fmla="*/ 631 h 438500"/>
              <a:gd name="connsiteX2" fmla="*/ 5061834 w 5061834"/>
              <a:gd name="connsiteY2" fmla="*/ 0 h 438500"/>
              <a:gd name="connsiteX3" fmla="*/ 4545053 w 5061834"/>
              <a:gd name="connsiteY3" fmla="*/ 438500 h 438500"/>
              <a:gd name="connsiteX4" fmla="*/ 0 w 5061834"/>
              <a:gd name="connsiteY4" fmla="*/ 438500 h 438500"/>
              <a:gd name="connsiteX0" fmla="*/ 0 w 4352026"/>
              <a:gd name="connsiteY0" fmla="*/ 432092 h 438500"/>
              <a:gd name="connsiteX1" fmla="*/ 412331 w 4352026"/>
              <a:gd name="connsiteY1" fmla="*/ 631 h 438500"/>
              <a:gd name="connsiteX2" fmla="*/ 4352026 w 4352026"/>
              <a:gd name="connsiteY2" fmla="*/ 0 h 438500"/>
              <a:gd name="connsiteX3" fmla="*/ 3835245 w 4352026"/>
              <a:gd name="connsiteY3" fmla="*/ 438500 h 438500"/>
              <a:gd name="connsiteX4" fmla="*/ 0 w 4352026"/>
              <a:gd name="connsiteY4" fmla="*/ 432092 h 4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026" h="438500">
                <a:moveTo>
                  <a:pt x="0" y="432092"/>
                </a:moveTo>
                <a:lnTo>
                  <a:pt x="412331" y="631"/>
                </a:lnTo>
                <a:lnTo>
                  <a:pt x="4352026" y="0"/>
                </a:lnTo>
                <a:lnTo>
                  <a:pt x="3835245" y="438500"/>
                </a:lnTo>
                <a:lnTo>
                  <a:pt x="0" y="4320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3593A657-9937-9D41-A18B-F1FE72E05936}"/>
              </a:ext>
            </a:extLst>
          </p:cNvPr>
          <p:cNvSpPr/>
          <p:nvPr userDrawn="1"/>
        </p:nvSpPr>
        <p:spPr>
          <a:xfrm rot="2545032" flipH="1">
            <a:off x="8960267" y="5168947"/>
            <a:ext cx="3928318" cy="443423"/>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552920 w 5061834"/>
              <a:gd name="connsiteY1" fmla="*/ 2152 h 438500"/>
              <a:gd name="connsiteX2" fmla="*/ 5061834 w 5061834"/>
              <a:gd name="connsiteY2" fmla="*/ 0 h 438500"/>
              <a:gd name="connsiteX3" fmla="*/ 4545053 w 5061834"/>
              <a:gd name="connsiteY3" fmla="*/ 438500 h 438500"/>
              <a:gd name="connsiteX4" fmla="*/ 0 w 5061834"/>
              <a:gd name="connsiteY4" fmla="*/ 438500 h 438500"/>
              <a:gd name="connsiteX0" fmla="*/ 0 w 3928318"/>
              <a:gd name="connsiteY0" fmla="*/ 431603 h 438500"/>
              <a:gd name="connsiteX1" fmla="*/ 419404 w 3928318"/>
              <a:gd name="connsiteY1" fmla="*/ 2152 h 438500"/>
              <a:gd name="connsiteX2" fmla="*/ 3928318 w 3928318"/>
              <a:gd name="connsiteY2" fmla="*/ 0 h 438500"/>
              <a:gd name="connsiteX3" fmla="*/ 3411537 w 3928318"/>
              <a:gd name="connsiteY3" fmla="*/ 438500 h 438500"/>
              <a:gd name="connsiteX4" fmla="*/ 0 w 3928318"/>
              <a:gd name="connsiteY4" fmla="*/ 431603 h 438500"/>
              <a:gd name="connsiteX0" fmla="*/ 0 w 3928318"/>
              <a:gd name="connsiteY0" fmla="*/ 436526 h 443423"/>
              <a:gd name="connsiteX1" fmla="*/ 421414 w 3928318"/>
              <a:gd name="connsiteY1" fmla="*/ 0 h 443423"/>
              <a:gd name="connsiteX2" fmla="*/ 3928318 w 3928318"/>
              <a:gd name="connsiteY2" fmla="*/ 4923 h 443423"/>
              <a:gd name="connsiteX3" fmla="*/ 3411537 w 3928318"/>
              <a:gd name="connsiteY3" fmla="*/ 443423 h 443423"/>
              <a:gd name="connsiteX4" fmla="*/ 0 w 3928318"/>
              <a:gd name="connsiteY4" fmla="*/ 436526 h 44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8318" h="443423">
                <a:moveTo>
                  <a:pt x="0" y="436526"/>
                </a:moveTo>
                <a:lnTo>
                  <a:pt x="421414" y="0"/>
                </a:lnTo>
                <a:lnTo>
                  <a:pt x="3928318" y="4923"/>
                </a:lnTo>
                <a:lnTo>
                  <a:pt x="3411537" y="443423"/>
                </a:lnTo>
                <a:lnTo>
                  <a:pt x="0" y="4365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C5486FD3-0DA8-0F4B-BC5E-FA002BEEB8C2}"/>
              </a:ext>
            </a:extLst>
          </p:cNvPr>
          <p:cNvSpPr/>
          <p:nvPr userDrawn="1"/>
        </p:nvSpPr>
        <p:spPr>
          <a:xfrm rot="2545032" flipH="1">
            <a:off x="3643857" y="3538290"/>
            <a:ext cx="9701554" cy="452118"/>
          </a:xfrm>
          <a:custGeom>
            <a:avLst/>
            <a:gdLst>
              <a:gd name="connsiteX0" fmla="*/ 0 w 10238723"/>
              <a:gd name="connsiteY0" fmla="*/ 438500 h 438500"/>
              <a:gd name="connsiteX1" fmla="*/ 516781 w 10238723"/>
              <a:gd name="connsiteY1" fmla="*/ 0 h 438500"/>
              <a:gd name="connsiteX2" fmla="*/ 10238723 w 10238723"/>
              <a:gd name="connsiteY2" fmla="*/ 0 h 438500"/>
              <a:gd name="connsiteX3" fmla="*/ 9721942 w 10238723"/>
              <a:gd name="connsiteY3" fmla="*/ 438500 h 438500"/>
              <a:gd name="connsiteX4" fmla="*/ 0 w 10238723"/>
              <a:gd name="connsiteY4" fmla="*/ 438500 h 438500"/>
              <a:gd name="connsiteX0" fmla="*/ 0 w 10238723"/>
              <a:gd name="connsiteY0" fmla="*/ 451060 h 451060"/>
              <a:gd name="connsiteX1" fmla="*/ 537169 w 10238723"/>
              <a:gd name="connsiteY1" fmla="*/ 0 h 451060"/>
              <a:gd name="connsiteX2" fmla="*/ 10238723 w 10238723"/>
              <a:gd name="connsiteY2" fmla="*/ 12560 h 451060"/>
              <a:gd name="connsiteX3" fmla="*/ 9721942 w 10238723"/>
              <a:gd name="connsiteY3" fmla="*/ 451060 h 451060"/>
              <a:gd name="connsiteX4" fmla="*/ 0 w 10238723"/>
              <a:gd name="connsiteY4" fmla="*/ 451060 h 451060"/>
              <a:gd name="connsiteX0" fmla="*/ 0 w 10238723"/>
              <a:gd name="connsiteY0" fmla="*/ 451060 h 453183"/>
              <a:gd name="connsiteX1" fmla="*/ 537169 w 10238723"/>
              <a:gd name="connsiteY1" fmla="*/ 0 h 453183"/>
              <a:gd name="connsiteX2" fmla="*/ 10238723 w 10238723"/>
              <a:gd name="connsiteY2" fmla="*/ 12560 h 453183"/>
              <a:gd name="connsiteX3" fmla="*/ 9721942 w 10238723"/>
              <a:gd name="connsiteY3" fmla="*/ 451060 h 453183"/>
              <a:gd name="connsiteX4" fmla="*/ 772156 w 10238723"/>
              <a:gd name="connsiteY4" fmla="*/ 453183 h 453183"/>
              <a:gd name="connsiteX5" fmla="*/ 0 w 10238723"/>
              <a:gd name="connsiteY5" fmla="*/ 451060 h 453183"/>
              <a:gd name="connsiteX0" fmla="*/ 0 w 10238723"/>
              <a:gd name="connsiteY0" fmla="*/ 451060 h 452118"/>
              <a:gd name="connsiteX1" fmla="*/ 537169 w 10238723"/>
              <a:gd name="connsiteY1" fmla="*/ 0 h 452118"/>
              <a:gd name="connsiteX2" fmla="*/ 10238723 w 10238723"/>
              <a:gd name="connsiteY2" fmla="*/ 12560 h 452118"/>
              <a:gd name="connsiteX3" fmla="*/ 9721942 w 10238723"/>
              <a:gd name="connsiteY3" fmla="*/ 451060 h 452118"/>
              <a:gd name="connsiteX4" fmla="*/ 1053818 w 10238723"/>
              <a:gd name="connsiteY4" fmla="*/ 452118 h 452118"/>
              <a:gd name="connsiteX5" fmla="*/ 0 w 10238723"/>
              <a:gd name="connsiteY5" fmla="*/ 451060 h 452118"/>
              <a:gd name="connsiteX0" fmla="*/ 239146 w 9701554"/>
              <a:gd name="connsiteY0" fmla="*/ 215816 h 452118"/>
              <a:gd name="connsiteX1" fmla="*/ 0 w 9701554"/>
              <a:gd name="connsiteY1" fmla="*/ 0 h 452118"/>
              <a:gd name="connsiteX2" fmla="*/ 9701554 w 9701554"/>
              <a:gd name="connsiteY2" fmla="*/ 12560 h 452118"/>
              <a:gd name="connsiteX3" fmla="*/ 9184773 w 9701554"/>
              <a:gd name="connsiteY3" fmla="*/ 451060 h 452118"/>
              <a:gd name="connsiteX4" fmla="*/ 516649 w 9701554"/>
              <a:gd name="connsiteY4" fmla="*/ 452118 h 452118"/>
              <a:gd name="connsiteX5" fmla="*/ 239146 w 9701554"/>
              <a:gd name="connsiteY5" fmla="*/ 215816 h 4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1554" h="452118">
                <a:moveTo>
                  <a:pt x="239146" y="215816"/>
                </a:moveTo>
                <a:lnTo>
                  <a:pt x="0" y="0"/>
                </a:lnTo>
                <a:lnTo>
                  <a:pt x="9701554" y="12560"/>
                </a:lnTo>
                <a:lnTo>
                  <a:pt x="9184773" y="451060"/>
                </a:lnTo>
                <a:lnTo>
                  <a:pt x="516649" y="452118"/>
                </a:lnTo>
                <a:lnTo>
                  <a:pt x="239146" y="21581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B3F643F-93EE-2549-B12D-8D306E7C54BA}"/>
              </a:ext>
            </a:extLst>
          </p:cNvPr>
          <p:cNvSpPr>
            <a:spLocks noGrp="1"/>
          </p:cNvSpPr>
          <p:nvPr>
            <p:ph type="pic" sz="quarter" idx="10"/>
          </p:nvPr>
        </p:nvSpPr>
        <p:spPr>
          <a:xfrm>
            <a:off x="4687823" y="-6349"/>
            <a:ext cx="7509123" cy="5674076"/>
          </a:xfrm>
          <a:custGeom>
            <a:avLst/>
            <a:gdLst>
              <a:gd name="connsiteX0" fmla="*/ 0 w 1954212"/>
              <a:gd name="connsiteY0" fmla="*/ 2111375 h 2111375"/>
              <a:gd name="connsiteX1" fmla="*/ 488553 w 1954212"/>
              <a:gd name="connsiteY1" fmla="*/ 0 h 2111375"/>
              <a:gd name="connsiteX2" fmla="*/ 1954212 w 1954212"/>
              <a:gd name="connsiteY2" fmla="*/ 0 h 2111375"/>
              <a:gd name="connsiteX3" fmla="*/ 1465659 w 1954212"/>
              <a:gd name="connsiteY3" fmla="*/ 2111375 h 2111375"/>
              <a:gd name="connsiteX4" fmla="*/ 0 w 1954212"/>
              <a:gd name="connsiteY4" fmla="*/ 2111375 h 2111375"/>
              <a:gd name="connsiteX0" fmla="*/ 1826022 w 3780234"/>
              <a:gd name="connsiteY0" fmla="*/ 2854325 h 2854325"/>
              <a:gd name="connsiteX1" fmla="*/ 0 w 3780234"/>
              <a:gd name="connsiteY1" fmla="*/ 0 h 2854325"/>
              <a:gd name="connsiteX2" fmla="*/ 3780234 w 3780234"/>
              <a:gd name="connsiteY2" fmla="*/ 742950 h 2854325"/>
              <a:gd name="connsiteX3" fmla="*/ 3291681 w 3780234"/>
              <a:gd name="connsiteY3" fmla="*/ 2854325 h 2854325"/>
              <a:gd name="connsiteX4" fmla="*/ 1826022 w 3780234"/>
              <a:gd name="connsiteY4" fmla="*/ 2854325 h 2854325"/>
              <a:gd name="connsiteX0" fmla="*/ 1826022 w 7409259"/>
              <a:gd name="connsiteY0" fmla="*/ 2868613 h 2868613"/>
              <a:gd name="connsiteX1" fmla="*/ 0 w 7409259"/>
              <a:gd name="connsiteY1" fmla="*/ 14288 h 2868613"/>
              <a:gd name="connsiteX2" fmla="*/ 7409259 w 7409259"/>
              <a:gd name="connsiteY2" fmla="*/ 0 h 2868613"/>
              <a:gd name="connsiteX3" fmla="*/ 3291681 w 7409259"/>
              <a:gd name="connsiteY3" fmla="*/ 2868613 h 2868613"/>
              <a:gd name="connsiteX4" fmla="*/ 1826022 w 7409259"/>
              <a:gd name="connsiteY4" fmla="*/ 2868613 h 2868613"/>
              <a:gd name="connsiteX0" fmla="*/ 1826022 w 7409259"/>
              <a:gd name="connsiteY0" fmla="*/ 2868613 h 5640388"/>
              <a:gd name="connsiteX1" fmla="*/ 0 w 7409259"/>
              <a:gd name="connsiteY1" fmla="*/ 14288 h 5640388"/>
              <a:gd name="connsiteX2" fmla="*/ 7409259 w 7409259"/>
              <a:gd name="connsiteY2" fmla="*/ 0 h 5640388"/>
              <a:gd name="connsiteX3" fmla="*/ 7392193 w 7409259"/>
              <a:gd name="connsiteY3" fmla="*/ 5640388 h 5640388"/>
              <a:gd name="connsiteX4" fmla="*/ 1826022 w 7409259"/>
              <a:gd name="connsiteY4" fmla="*/ 2868613 h 5640388"/>
              <a:gd name="connsiteX0" fmla="*/ 4540647 w 7409259"/>
              <a:gd name="connsiteY0" fmla="*/ 3068638 h 5640388"/>
              <a:gd name="connsiteX1" fmla="*/ 0 w 7409259"/>
              <a:gd name="connsiteY1" fmla="*/ 14288 h 5640388"/>
              <a:gd name="connsiteX2" fmla="*/ 7409259 w 7409259"/>
              <a:gd name="connsiteY2" fmla="*/ 0 h 5640388"/>
              <a:gd name="connsiteX3" fmla="*/ 7392193 w 7409259"/>
              <a:gd name="connsiteY3" fmla="*/ 5640388 h 5640388"/>
              <a:gd name="connsiteX4" fmla="*/ 4540647 w 7409259"/>
              <a:gd name="connsiteY4" fmla="*/ 3068638 h 5640388"/>
              <a:gd name="connsiteX0" fmla="*/ 4564711 w 7433323"/>
              <a:gd name="connsiteY0" fmla="*/ 3068638 h 5640388"/>
              <a:gd name="connsiteX1" fmla="*/ 0 w 7433323"/>
              <a:gd name="connsiteY1" fmla="*/ 4663 h 5640388"/>
              <a:gd name="connsiteX2" fmla="*/ 7433323 w 7433323"/>
              <a:gd name="connsiteY2" fmla="*/ 0 h 5640388"/>
              <a:gd name="connsiteX3" fmla="*/ 7416257 w 7433323"/>
              <a:gd name="connsiteY3" fmla="*/ 5640388 h 5640388"/>
              <a:gd name="connsiteX4" fmla="*/ 4564711 w 7433323"/>
              <a:gd name="connsiteY4" fmla="*/ 3068638 h 5640388"/>
              <a:gd name="connsiteX0" fmla="*/ 4564711 w 7417363"/>
              <a:gd name="connsiteY0" fmla="*/ 3068638 h 5640388"/>
              <a:gd name="connsiteX1" fmla="*/ 0 w 7417363"/>
              <a:gd name="connsiteY1" fmla="*/ 4663 h 5640388"/>
              <a:gd name="connsiteX2" fmla="*/ 7409260 w 7417363"/>
              <a:gd name="connsiteY2" fmla="*/ 0 h 5640388"/>
              <a:gd name="connsiteX3" fmla="*/ 7416257 w 7417363"/>
              <a:gd name="connsiteY3" fmla="*/ 5640388 h 5640388"/>
              <a:gd name="connsiteX4" fmla="*/ 4564711 w 7417363"/>
              <a:gd name="connsiteY4" fmla="*/ 3068638 h 5640388"/>
              <a:gd name="connsiteX0" fmla="*/ 4564711 w 7412870"/>
              <a:gd name="connsiteY0" fmla="*/ 3068638 h 5674076"/>
              <a:gd name="connsiteX1" fmla="*/ 0 w 7412870"/>
              <a:gd name="connsiteY1" fmla="*/ 4663 h 5674076"/>
              <a:gd name="connsiteX2" fmla="*/ 7409260 w 7412870"/>
              <a:gd name="connsiteY2" fmla="*/ 0 h 5674076"/>
              <a:gd name="connsiteX3" fmla="*/ 7411445 w 7412870"/>
              <a:gd name="connsiteY3" fmla="*/ 5674076 h 5674076"/>
              <a:gd name="connsiteX4" fmla="*/ 4564711 w 7412870"/>
              <a:gd name="connsiteY4" fmla="*/ 3068638 h 5674076"/>
              <a:gd name="connsiteX0" fmla="*/ 4516584 w 7412870"/>
              <a:gd name="connsiteY0" fmla="*/ 3039762 h 5674076"/>
              <a:gd name="connsiteX1" fmla="*/ 0 w 7412870"/>
              <a:gd name="connsiteY1" fmla="*/ 4663 h 5674076"/>
              <a:gd name="connsiteX2" fmla="*/ 7409260 w 7412870"/>
              <a:gd name="connsiteY2" fmla="*/ 0 h 5674076"/>
              <a:gd name="connsiteX3" fmla="*/ 7411445 w 7412870"/>
              <a:gd name="connsiteY3" fmla="*/ 5674076 h 5674076"/>
              <a:gd name="connsiteX4" fmla="*/ 4516584 w 7412870"/>
              <a:gd name="connsiteY4" fmla="*/ 3039762 h 5674076"/>
              <a:gd name="connsiteX0" fmla="*/ 4516584 w 7412870"/>
              <a:gd name="connsiteY0" fmla="*/ 3039762 h 5674076"/>
              <a:gd name="connsiteX1" fmla="*/ 2810256 w 7412870"/>
              <a:gd name="connsiteY1" fmla="*/ 1892901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3536963 w 7412870"/>
              <a:gd name="connsiteY2" fmla="*/ 2840989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3060512 w 7412870"/>
              <a:gd name="connsiteY3" fmla="*/ 2489667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4927814 w 7412870"/>
              <a:gd name="connsiteY3" fmla="*/ 4602412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612837 w 7509123"/>
              <a:gd name="connsiteY0" fmla="*/ 3039762 h 5674076"/>
              <a:gd name="connsiteX1" fmla="*/ 4691996 w 7509123"/>
              <a:gd name="connsiteY1" fmla="*/ 3688013 h 5674076"/>
              <a:gd name="connsiteX2" fmla="*/ 4937439 w 7509123"/>
              <a:gd name="connsiteY2" fmla="*/ 3923831 h 5674076"/>
              <a:gd name="connsiteX3" fmla="*/ 5024067 w 7509123"/>
              <a:gd name="connsiteY3" fmla="*/ 4602412 h 5674076"/>
              <a:gd name="connsiteX4" fmla="*/ 0 w 7509123"/>
              <a:gd name="connsiteY4" fmla="*/ 9475 h 5674076"/>
              <a:gd name="connsiteX5" fmla="*/ 7505513 w 7509123"/>
              <a:gd name="connsiteY5" fmla="*/ 0 h 5674076"/>
              <a:gd name="connsiteX6" fmla="*/ 7507698 w 7509123"/>
              <a:gd name="connsiteY6" fmla="*/ 5674076 h 5674076"/>
              <a:gd name="connsiteX7" fmla="*/ 4612837 w 7509123"/>
              <a:gd name="connsiteY7" fmla="*/ 3039762 h 56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9123" h="5674076">
                <a:moveTo>
                  <a:pt x="4612837" y="3039762"/>
                </a:moveTo>
                <a:lnTo>
                  <a:pt x="4691996" y="3688013"/>
                </a:lnTo>
                <a:lnTo>
                  <a:pt x="4937439" y="3923831"/>
                </a:lnTo>
                <a:lnTo>
                  <a:pt x="5024067" y="4602412"/>
                </a:lnTo>
                <a:lnTo>
                  <a:pt x="0" y="9475"/>
                </a:lnTo>
                <a:lnTo>
                  <a:pt x="7505513" y="0"/>
                </a:lnTo>
                <a:cubicBezTo>
                  <a:pt x="7499824" y="1880129"/>
                  <a:pt x="7513387" y="3793947"/>
                  <a:pt x="7507698" y="5674076"/>
                </a:cubicBezTo>
                <a:lnTo>
                  <a:pt x="4612837" y="3039762"/>
                </a:lnTo>
                <a:close/>
              </a:path>
            </a:pathLst>
          </a:custGeom>
        </p:spPr>
        <p:txBody>
          <a:bodyPr/>
          <a:lstStyle/>
          <a:p>
            <a:endParaRPr lang="en-US" dirty="0"/>
          </a:p>
        </p:txBody>
      </p:sp>
    </p:spTree>
    <p:extLst>
      <p:ext uri="{BB962C8B-B14F-4D97-AF65-F5344CB8AC3E}">
        <p14:creationId xmlns:p14="http://schemas.microsoft.com/office/powerpoint/2010/main" val="5279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pic>
        <p:nvPicPr>
          <p:cNvPr id="33" name="Picture 32" descr="Father combing daughter's hair">
            <a:extLst>
              <a:ext uri="{FF2B5EF4-FFF2-40B4-BE49-F238E27FC236}">
                <a16:creationId xmlns:a16="http://schemas.microsoft.com/office/drawing/2014/main" id="{253D5D3A-5E34-6C51-AB35-66E8485D3B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9738" y="0"/>
            <a:ext cx="5402893" cy="6858001"/>
          </a:xfrm>
          <a:prstGeom prst="rect">
            <a:avLst/>
          </a:prstGeom>
        </p:spPr>
      </p:pic>
      <p:sp>
        <p:nvSpPr>
          <p:cNvPr id="35" name="Rectangle 34">
            <a:extLst>
              <a:ext uri="{FF2B5EF4-FFF2-40B4-BE49-F238E27FC236}">
                <a16:creationId xmlns:a16="http://schemas.microsoft.com/office/drawing/2014/main" id="{809FC2DF-0C58-8C4A-1C3E-91AB4AB192D3}"/>
              </a:ext>
            </a:extLst>
          </p:cNvPr>
          <p:cNvSpPr/>
          <p:nvPr userDrawn="1"/>
        </p:nvSpPr>
        <p:spPr>
          <a:xfrm>
            <a:off x="626165"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1BAEDEDB-C684-2FE8-C5A6-1252D12ED01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38" name="Rectangle 37">
            <a:extLst>
              <a:ext uri="{FF2B5EF4-FFF2-40B4-BE49-F238E27FC236}">
                <a16:creationId xmlns:a16="http://schemas.microsoft.com/office/drawing/2014/main" id="{5BD06658-468D-C06F-D893-5C97F0968BF9}"/>
              </a:ext>
            </a:extLst>
          </p:cNvPr>
          <p:cNvSpPr/>
          <p:nvPr userDrawn="1"/>
        </p:nvSpPr>
        <p:spPr>
          <a:xfrm>
            <a:off x="6662433" y="-3"/>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55B809E3-FCA9-F6F0-6B81-274DCA40DF19}"/>
              </a:ext>
            </a:extLst>
          </p:cNvPr>
          <p:cNvSpPr>
            <a:spLocks noGrp="1"/>
          </p:cNvSpPr>
          <p:nvPr>
            <p:ph type="pic" sz="quarter" idx="10"/>
          </p:nvPr>
        </p:nvSpPr>
        <p:spPr>
          <a:xfrm>
            <a:off x="6789738" y="0"/>
            <a:ext cx="5402262" cy="6858000"/>
          </a:xfrm>
          <a:prstGeom prst="rect">
            <a:avLst/>
          </a:prstGeom>
        </p:spPr>
        <p:txBody>
          <a:bodyPr/>
          <a:lstStyle/>
          <a:p>
            <a:endParaRPr lang="en-US"/>
          </a:p>
        </p:txBody>
      </p:sp>
      <p:sp>
        <p:nvSpPr>
          <p:cNvPr id="3" name="Text Placeholder 2">
            <a:extLst>
              <a:ext uri="{FF2B5EF4-FFF2-40B4-BE49-F238E27FC236}">
                <a16:creationId xmlns:a16="http://schemas.microsoft.com/office/drawing/2014/main" id="{D3E814A7-0056-367A-32F1-048291A5AF67}"/>
              </a:ext>
            </a:extLst>
          </p:cNvPr>
          <p:cNvSpPr>
            <a:spLocks noGrp="1"/>
          </p:cNvSpPr>
          <p:nvPr>
            <p:ph type="body" sz="quarter" idx="11"/>
          </p:nvPr>
        </p:nvSpPr>
        <p:spPr>
          <a:xfrm>
            <a:off x="1274763" y="2136775"/>
            <a:ext cx="393223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EF5D88-AC55-1BAC-3EA1-F6C031A260D5}"/>
              </a:ext>
            </a:extLst>
          </p:cNvPr>
          <p:cNvSpPr>
            <a:spLocks noGrp="1"/>
          </p:cNvSpPr>
          <p:nvPr>
            <p:ph type="sldNum" sz="quarter" idx="4"/>
          </p:nvPr>
        </p:nvSpPr>
        <p:spPr>
          <a:xfrm>
            <a:off x="0" y="41501"/>
            <a:ext cx="506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311876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671D3-4E24-4DE5-AE72-DE1815211B5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296C1C1-3C74-4811-97FD-CBE707F52E84}"/>
              </a:ext>
            </a:extLst>
          </p:cNvPr>
          <p:cNvSpPr>
            <a:spLocks noGrp="1"/>
          </p:cNvSpPr>
          <p:nvPr>
            <p:ph type="body" sz="quarter" idx="10"/>
          </p:nvPr>
        </p:nvSpPr>
        <p:spPr>
          <a:xfrm>
            <a:off x="524934" y="1517650"/>
            <a:ext cx="11180233" cy="465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B66148B-7E94-487E-9CF3-B9A15BC1D219}"/>
              </a:ext>
            </a:extLst>
          </p:cNvPr>
          <p:cNvSpPr>
            <a:spLocks noGrp="1"/>
          </p:cNvSpPr>
          <p:nvPr>
            <p:ph type="ftr" sz="quarter" idx="11"/>
          </p:nvPr>
        </p:nvSpPr>
        <p:spPr>
          <a:xfrm>
            <a:off x="11435508" y="6610120"/>
            <a:ext cx="658334" cy="247880"/>
          </a:xfrm>
          <a:prstGeom prst="rect">
            <a:avLst/>
          </a:prstGeom>
        </p:spPr>
        <p:txBody>
          <a:bodyPr/>
          <a:lstStyle>
            <a:lvl1pPr algn="r">
              <a:defRPr sz="800">
                <a:solidFill>
                  <a:schemeClr val="bg1">
                    <a:lumMod val="50000"/>
                  </a:schemeClr>
                </a:solidFill>
              </a:defRPr>
            </a:lvl1pPr>
          </a:lstStyle>
          <a:p>
            <a:endParaRPr lang="en-US" dirty="0"/>
          </a:p>
        </p:txBody>
      </p:sp>
    </p:spTree>
    <p:extLst>
      <p:ext uri="{BB962C8B-B14F-4D97-AF65-F5344CB8AC3E}">
        <p14:creationId xmlns:p14="http://schemas.microsoft.com/office/powerpoint/2010/main" val="1765836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87837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arallelogram 9">
            <a:extLst>
              <a:ext uri="{FF2B5EF4-FFF2-40B4-BE49-F238E27FC236}">
                <a16:creationId xmlns:a16="http://schemas.microsoft.com/office/drawing/2014/main" id="{D6342740-20C8-4A8A-BCB2-4ACBC8383C12}"/>
              </a:ext>
            </a:extLst>
          </p:cNvPr>
          <p:cNvSpPr/>
          <p:nvPr userDrawn="1"/>
        </p:nvSpPr>
        <p:spPr>
          <a:xfrm>
            <a:off x="1980228" y="1858964"/>
            <a:ext cx="2207702" cy="175815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75880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arallelogram 13">
            <a:extLst>
              <a:ext uri="{FF2B5EF4-FFF2-40B4-BE49-F238E27FC236}">
                <a16:creationId xmlns:a16="http://schemas.microsoft.com/office/drawing/2014/main" id="{A6AA52A5-051F-411F-80D7-BD7A4664A730}"/>
              </a:ext>
            </a:extLst>
          </p:cNvPr>
          <p:cNvSpPr/>
          <p:nvPr userDrawn="1"/>
        </p:nvSpPr>
        <p:spPr>
          <a:xfrm>
            <a:off x="7875073" y="1858964"/>
            <a:ext cx="2207702" cy="175815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a:off x="3148575" y="0"/>
            <a:ext cx="6858000" cy="511991"/>
          </a:xfrm>
        </p:spPr>
        <p:txBody>
          <a:bodyPr anchor="ctr">
            <a:normAutofit/>
          </a:bodyPr>
          <a:lstStyle>
            <a:lvl1pPr algn="l">
              <a:defRPr sz="2400" b="1" spc="0" baseline="0"/>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647700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dirty="0"/>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069125" y="1932292"/>
            <a:ext cx="2003993" cy="1595927"/>
          </a:xfrm>
          <a:prstGeom prst="parallelogram">
            <a:avLst/>
          </a:prstGeom>
        </p:spPr>
        <p:txBody>
          <a:bodyPr/>
          <a:lstStyle/>
          <a:p>
            <a:endParaRPr lang="en-US" dirty="0"/>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7962513" y="1930835"/>
            <a:ext cx="2003993" cy="1595927"/>
          </a:xfrm>
          <a:prstGeom prst="parallelogram">
            <a:avLst/>
          </a:prstGeom>
        </p:spPr>
        <p:txBody>
          <a:bodyPr/>
          <a:lstStyle/>
          <a:p>
            <a:endParaRPr lang="en-US" dirty="0"/>
          </a:p>
        </p:txBody>
      </p:sp>
    </p:spTree>
    <p:extLst>
      <p:ext uri="{BB962C8B-B14F-4D97-AF65-F5344CB8AC3E}">
        <p14:creationId xmlns:p14="http://schemas.microsoft.com/office/powerpoint/2010/main" val="4015397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14AF1ED0-B8A7-7145-913E-D91C45B0A3AB}"/>
              </a:ext>
            </a:extLst>
          </p:cNvPr>
          <p:cNvSpPr>
            <a:spLocks noGrp="1"/>
          </p:cNvSpPr>
          <p:nvPr>
            <p:ph type="tbl" sz="quarter" idx="14"/>
          </p:nvPr>
        </p:nvSpPr>
        <p:spPr>
          <a:xfrm>
            <a:off x="5454650" y="112712"/>
            <a:ext cx="6545263" cy="6592887"/>
          </a:xfrm>
        </p:spPr>
        <p:txBody>
          <a:bodyPr/>
          <a:lstStyle/>
          <a:p>
            <a:endParaRPr lang="en-US" dirty="0"/>
          </a:p>
        </p:txBody>
      </p:sp>
      <p:sp>
        <p:nvSpPr>
          <p:cNvPr id="5" name="Slide Number Placeholder 4">
            <a:extLst>
              <a:ext uri="{FF2B5EF4-FFF2-40B4-BE49-F238E27FC236}">
                <a16:creationId xmlns:a16="http://schemas.microsoft.com/office/drawing/2014/main" id="{049D4257-14B0-6F48-88FA-C1578ACE6920}"/>
              </a:ext>
            </a:extLst>
          </p:cNvPr>
          <p:cNvSpPr>
            <a:spLocks noGrp="1"/>
          </p:cNvSpPr>
          <p:nvPr>
            <p:ph type="sldNum" sz="quarter" idx="12"/>
          </p:nvPr>
        </p:nvSpPr>
        <p:spPr>
          <a:xfrm>
            <a:off x="0" y="6492875"/>
            <a:ext cx="2743200" cy="365125"/>
          </a:xfrm>
        </p:spPr>
        <p:txBody>
          <a:bodyPr/>
          <a:lstStyle>
            <a:lvl1pPr algn="l">
              <a:defRPr/>
            </a:lvl1pPr>
          </a:lstStyle>
          <a:p>
            <a:fld id="{0882DDFA-712F-A44A-922D-D16405BFD930}" type="slidenum">
              <a:rPr lang="en-US" smtClean="0"/>
              <a:pPr/>
              <a:t>‹#›</a:t>
            </a:fld>
            <a:endParaRPr lang="en-US" dirty="0"/>
          </a:p>
        </p:txBody>
      </p:sp>
      <p:sp>
        <p:nvSpPr>
          <p:cNvPr id="6" name="Title 1">
            <a:extLst>
              <a:ext uri="{FF2B5EF4-FFF2-40B4-BE49-F238E27FC236}">
                <a16:creationId xmlns:a16="http://schemas.microsoft.com/office/drawing/2014/main" id="{7E2A88F0-1C22-2D46-B1EB-55261584E907}"/>
              </a:ext>
            </a:extLst>
          </p:cNvPr>
          <p:cNvSpPr>
            <a:spLocks noGrp="1"/>
          </p:cNvSpPr>
          <p:nvPr>
            <p:ph type="title"/>
          </p:nvPr>
        </p:nvSpPr>
        <p:spPr>
          <a:xfrm>
            <a:off x="620125" y="802411"/>
            <a:ext cx="3932237" cy="1600200"/>
          </a:xfrm>
        </p:spPr>
        <p:txBody>
          <a:bodyPr anchor="b"/>
          <a:lstStyle>
            <a:lvl1pPr algn="l">
              <a:defRPr sz="3200">
                <a:solidFill>
                  <a:schemeClr val="accent2"/>
                </a:solidFill>
              </a:defRPr>
            </a:lvl1pPr>
          </a:lstStyle>
          <a:p>
            <a:r>
              <a:rPr lang="en-US"/>
              <a:t>Click to edit Master title style</a:t>
            </a:r>
          </a:p>
        </p:txBody>
      </p:sp>
      <p:sp>
        <p:nvSpPr>
          <p:cNvPr id="7" name="Text Placeholder 3">
            <a:extLst>
              <a:ext uri="{FF2B5EF4-FFF2-40B4-BE49-F238E27FC236}">
                <a16:creationId xmlns:a16="http://schemas.microsoft.com/office/drawing/2014/main" id="{A3CF0F8A-830C-4142-964B-8494E5E4BA9E}"/>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430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oint - C&amp;I">
    <p:bg>
      <p:bgPr>
        <a:solidFill>
          <a:schemeClr val="bg1">
            <a:alpha val="65458"/>
          </a:schemeClr>
        </a:solidFill>
        <a:effectLst/>
      </p:bgPr>
    </p:bg>
    <p:spTree>
      <p:nvGrpSpPr>
        <p:cNvPr id="1" name=""/>
        <p:cNvGrpSpPr/>
        <p:nvPr/>
      </p:nvGrpSpPr>
      <p:grpSpPr>
        <a:xfrm>
          <a:off x="0" y="0"/>
          <a:ext cx="0" cy="0"/>
          <a:chOff x="0" y="0"/>
          <a:chExt cx="0" cy="0"/>
        </a:xfrm>
      </p:grpSpPr>
      <p:pic>
        <p:nvPicPr>
          <p:cNvPr id="5" name="Picture 4" descr="People in discussion">
            <a:extLst>
              <a:ext uri="{FF2B5EF4-FFF2-40B4-BE49-F238E27FC236}">
                <a16:creationId xmlns:a16="http://schemas.microsoft.com/office/drawing/2014/main" id="{D08FB831-B157-1A31-84E3-FACDD4D808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9738" y="0"/>
            <a:ext cx="5402893" cy="6858001"/>
          </a:xfrm>
          <a:prstGeom prst="rect">
            <a:avLst/>
          </a:prstGeom>
        </p:spPr>
      </p:pic>
      <p:sp>
        <p:nvSpPr>
          <p:cNvPr id="7" name="Rectangle 6">
            <a:extLst>
              <a:ext uri="{FF2B5EF4-FFF2-40B4-BE49-F238E27FC236}">
                <a16:creationId xmlns:a16="http://schemas.microsoft.com/office/drawing/2014/main" id="{351ACBC2-6A5E-81DE-8111-AF3AD8D9A885}"/>
              </a:ext>
            </a:extLst>
          </p:cNvPr>
          <p:cNvSpPr/>
          <p:nvPr userDrawn="1"/>
        </p:nvSpPr>
        <p:spPr>
          <a:xfrm>
            <a:off x="626165"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6" name="Rectangle 5">
            <a:extLst>
              <a:ext uri="{FF2B5EF4-FFF2-40B4-BE49-F238E27FC236}">
                <a16:creationId xmlns:a16="http://schemas.microsoft.com/office/drawing/2014/main" id="{F832BD00-F04F-FFA5-9CD0-6E2C598ABD60}"/>
              </a:ext>
            </a:extLst>
          </p:cNvPr>
          <p:cNvSpPr/>
          <p:nvPr userDrawn="1"/>
        </p:nvSpPr>
        <p:spPr>
          <a:xfrm>
            <a:off x="6662433" y="-3"/>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8D9B97D-90B5-E399-B19F-AE07D69E0B95}"/>
              </a:ext>
            </a:extLst>
          </p:cNvPr>
          <p:cNvSpPr>
            <a:spLocks noGrp="1"/>
          </p:cNvSpPr>
          <p:nvPr>
            <p:ph type="pic" sz="quarter" idx="10"/>
          </p:nvPr>
        </p:nvSpPr>
        <p:spPr>
          <a:xfrm>
            <a:off x="6789738" y="0"/>
            <a:ext cx="5402262"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3102D594-1711-B7C7-A0B3-3AB53BF71563}"/>
              </a:ext>
            </a:extLst>
          </p:cNvPr>
          <p:cNvSpPr>
            <a:spLocks noGrp="1"/>
          </p:cNvSpPr>
          <p:nvPr>
            <p:ph type="body" sz="quarter" idx="11"/>
          </p:nvPr>
        </p:nvSpPr>
        <p:spPr>
          <a:xfrm>
            <a:off x="1274763" y="2136775"/>
            <a:ext cx="393223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486097-47FB-1DE2-E3E3-12C6652840AA}"/>
              </a:ext>
            </a:extLst>
          </p:cNvPr>
          <p:cNvSpPr>
            <a:spLocks noGrp="1"/>
          </p:cNvSpPr>
          <p:nvPr>
            <p:ph type="sldNum" sz="quarter" idx="4"/>
          </p:nvPr>
        </p:nvSpPr>
        <p:spPr>
          <a:xfrm>
            <a:off x="0" y="41501"/>
            <a:ext cx="506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4608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oint - Generic">
    <p:bg>
      <p:bgPr>
        <a:solidFill>
          <a:schemeClr val="bg1">
            <a:alpha val="65458"/>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05811-35AA-C101-5657-8DA6A77A5ED7}"/>
              </a:ext>
            </a:extLst>
          </p:cNvPr>
          <p:cNvSpPr/>
          <p:nvPr userDrawn="1"/>
        </p:nvSpPr>
        <p:spPr>
          <a:xfrm>
            <a:off x="1" y="-4"/>
            <a:ext cx="5402262"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028404" y="2628897"/>
            <a:ext cx="3345455" cy="1600200"/>
          </a:xfrm>
        </p:spPr>
        <p:txBody>
          <a:bodyPr anchor="ctr">
            <a:noAutofit/>
          </a:bodyPr>
          <a:lstStyle>
            <a:lvl1pPr algn="l">
              <a:defRPr sz="4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F832BD00-F04F-FFA5-9CD0-6E2C598ABD60}"/>
              </a:ext>
            </a:extLst>
          </p:cNvPr>
          <p:cNvSpPr/>
          <p:nvPr userDrawn="1"/>
        </p:nvSpPr>
        <p:spPr>
          <a:xfrm>
            <a:off x="5405937"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284CFB3-DEFA-4F49-840B-0EAF3A5FDD60}"/>
              </a:ext>
            </a:extLst>
          </p:cNvPr>
          <p:cNvSpPr>
            <a:spLocks noGrp="1"/>
          </p:cNvSpPr>
          <p:nvPr>
            <p:ph type="body" sz="quarter" idx="10"/>
          </p:nvPr>
        </p:nvSpPr>
        <p:spPr>
          <a:xfrm>
            <a:off x="6096000" y="1072736"/>
            <a:ext cx="5545137" cy="504031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E7437BDF-13CA-E714-4F9D-62BEA2E346A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44872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2092794" y="152945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AA52A5-051F-411F-80D7-BD7A4664A730}"/>
              </a:ext>
            </a:extLst>
          </p:cNvPr>
          <p:cNvSpPr/>
          <p:nvPr userDrawn="1"/>
        </p:nvSpPr>
        <p:spPr>
          <a:xfrm>
            <a:off x="7987639" y="1529456"/>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a:off x="1009533" y="232638"/>
            <a:ext cx="6858000" cy="511991"/>
          </a:xfrm>
        </p:spPr>
        <p:txBody>
          <a:bodyPr>
            <a:noAutofit/>
          </a:bodyPr>
          <a:lstStyle>
            <a:lvl1pPr algn="l">
              <a:defRPr sz="3200" b="1" spc="0" baseline="0">
                <a:solidFill>
                  <a:schemeClr val="tx1"/>
                </a:solidFill>
              </a:defRPr>
            </a:lvl1pPr>
          </a:lstStyle>
          <a:p>
            <a:r>
              <a:rPr lang="en-US" dirty="0"/>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369827" y="1813707"/>
            <a:ext cx="1451385" cy="1451385"/>
          </a:xfrm>
          <a:prstGeom prst="rect">
            <a:avLst/>
          </a:prstGeom>
        </p:spPr>
        <p:txBody>
          <a:bodyPr/>
          <a:lstStyle/>
          <a:p>
            <a:endParaRPr lang="en-US"/>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8263215" y="1812250"/>
            <a:ext cx="1451385" cy="1451385"/>
          </a:xfrm>
          <a:prstGeom prst="rect">
            <a:avLst/>
          </a:prstGeom>
        </p:spPr>
        <p:txBody>
          <a:bodyPr/>
          <a:lstStyle/>
          <a:p>
            <a:endParaRPr lang="en-US"/>
          </a:p>
        </p:txBody>
      </p:sp>
      <p:sp>
        <p:nvSpPr>
          <p:cNvPr id="2" name="Rectangle 1">
            <a:extLst>
              <a:ext uri="{FF2B5EF4-FFF2-40B4-BE49-F238E27FC236}">
                <a16:creationId xmlns:a16="http://schemas.microsoft.com/office/drawing/2014/main" id="{E7C0297A-AC08-982D-BC61-32CC91CDACEB}"/>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04AB6F-7336-8237-F9A6-225338AA0F07}"/>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B82D8BE-F387-397A-B7CB-508A3AF35142}"/>
              </a:ext>
            </a:extLst>
          </p:cNvPr>
          <p:cNvSpPr>
            <a:spLocks noGrp="1"/>
          </p:cNvSpPr>
          <p:nvPr>
            <p:ph type="body" sz="quarter" idx="14"/>
          </p:nvPr>
        </p:nvSpPr>
        <p:spPr>
          <a:xfrm>
            <a:off x="1727952" y="3817700"/>
            <a:ext cx="2733675" cy="24257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11" name="Text Placeholder 6">
            <a:extLst>
              <a:ext uri="{FF2B5EF4-FFF2-40B4-BE49-F238E27FC236}">
                <a16:creationId xmlns:a16="http://schemas.microsoft.com/office/drawing/2014/main" id="{4531C17C-672B-989B-AC9E-03BE36C5022C}"/>
              </a:ext>
            </a:extLst>
          </p:cNvPr>
          <p:cNvSpPr>
            <a:spLocks noGrp="1"/>
          </p:cNvSpPr>
          <p:nvPr>
            <p:ph type="body" sz="quarter" idx="15"/>
          </p:nvPr>
        </p:nvSpPr>
        <p:spPr>
          <a:xfrm>
            <a:off x="7622069" y="3816243"/>
            <a:ext cx="2733675" cy="24257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Tree>
    <p:extLst>
      <p:ext uri="{BB962C8B-B14F-4D97-AF65-F5344CB8AC3E}">
        <p14:creationId xmlns:p14="http://schemas.microsoft.com/office/powerpoint/2010/main" val="675059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1877641" y="1425007"/>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AA52A5-051F-411F-80D7-BD7A4664A730}"/>
              </a:ext>
            </a:extLst>
          </p:cNvPr>
          <p:cNvSpPr/>
          <p:nvPr userDrawn="1"/>
        </p:nvSpPr>
        <p:spPr>
          <a:xfrm>
            <a:off x="5188943" y="1443150"/>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4907C82-83BF-4319-887A-4C2B7FDB7352}"/>
              </a:ext>
            </a:extLst>
          </p:cNvPr>
          <p:cNvSpPr/>
          <p:nvPr userDrawn="1"/>
        </p:nvSpPr>
        <p:spPr>
          <a:xfrm>
            <a:off x="8500245" y="1425007"/>
            <a:ext cx="2003993" cy="20039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49D83C68-A303-41DA-B2E4-C981ABBEDC7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1" name="Picture Placeholder 5">
            <a:extLst>
              <a:ext uri="{FF2B5EF4-FFF2-40B4-BE49-F238E27FC236}">
                <a16:creationId xmlns:a16="http://schemas.microsoft.com/office/drawing/2014/main" id="{4D57AE2D-E83B-3048-950C-151C6465AB9D}"/>
              </a:ext>
            </a:extLst>
          </p:cNvPr>
          <p:cNvSpPr>
            <a:spLocks noGrp="1"/>
          </p:cNvSpPr>
          <p:nvPr>
            <p:ph type="pic" sz="quarter" idx="12"/>
          </p:nvPr>
        </p:nvSpPr>
        <p:spPr>
          <a:xfrm>
            <a:off x="2178546" y="1709150"/>
            <a:ext cx="1431614" cy="1431614"/>
          </a:xfrm>
          <a:prstGeom prst="rect">
            <a:avLst/>
          </a:prstGeom>
        </p:spPr>
        <p:txBody>
          <a:bodyPr/>
          <a:lstStyle/>
          <a:p>
            <a:endParaRPr lang="en-US"/>
          </a:p>
        </p:txBody>
      </p:sp>
      <p:sp>
        <p:nvSpPr>
          <p:cNvPr id="22" name="Picture Placeholder 5">
            <a:extLst>
              <a:ext uri="{FF2B5EF4-FFF2-40B4-BE49-F238E27FC236}">
                <a16:creationId xmlns:a16="http://schemas.microsoft.com/office/drawing/2014/main" id="{9398F027-1EFD-BC41-BC8D-0B638DF862D8}"/>
              </a:ext>
            </a:extLst>
          </p:cNvPr>
          <p:cNvSpPr>
            <a:spLocks noGrp="1"/>
          </p:cNvSpPr>
          <p:nvPr>
            <p:ph type="pic" sz="quarter" idx="14"/>
          </p:nvPr>
        </p:nvSpPr>
        <p:spPr>
          <a:xfrm>
            <a:off x="5491307" y="1727293"/>
            <a:ext cx="1431614" cy="1431614"/>
          </a:xfrm>
          <a:prstGeom prst="rect">
            <a:avLst/>
          </a:prstGeom>
        </p:spPr>
        <p:txBody>
          <a:bodyPr/>
          <a:lstStyle/>
          <a:p>
            <a:endParaRPr lang="en-US"/>
          </a:p>
        </p:txBody>
      </p:sp>
      <p:sp>
        <p:nvSpPr>
          <p:cNvPr id="23" name="Picture Placeholder 5">
            <a:extLst>
              <a:ext uri="{FF2B5EF4-FFF2-40B4-BE49-F238E27FC236}">
                <a16:creationId xmlns:a16="http://schemas.microsoft.com/office/drawing/2014/main" id="{7366B765-9C1F-954B-931A-EDC02B241070}"/>
              </a:ext>
            </a:extLst>
          </p:cNvPr>
          <p:cNvSpPr>
            <a:spLocks noGrp="1"/>
          </p:cNvSpPr>
          <p:nvPr>
            <p:ph type="pic" sz="quarter" idx="15"/>
          </p:nvPr>
        </p:nvSpPr>
        <p:spPr>
          <a:xfrm>
            <a:off x="8802609" y="1727293"/>
            <a:ext cx="1431614" cy="1431614"/>
          </a:xfrm>
          <a:prstGeom prst="rect">
            <a:avLst/>
          </a:prstGeom>
        </p:spPr>
        <p:txBody>
          <a:bodyPr/>
          <a:lstStyle/>
          <a:p>
            <a:endParaRPr lang="en-US"/>
          </a:p>
        </p:txBody>
      </p:sp>
      <p:sp>
        <p:nvSpPr>
          <p:cNvPr id="2" name="Title 5">
            <a:extLst>
              <a:ext uri="{FF2B5EF4-FFF2-40B4-BE49-F238E27FC236}">
                <a16:creationId xmlns:a16="http://schemas.microsoft.com/office/drawing/2014/main" id="{8DCC00EE-5B40-BBDA-AF12-CA15030A7841}"/>
              </a:ext>
            </a:extLst>
          </p:cNvPr>
          <p:cNvSpPr>
            <a:spLocks noGrp="1"/>
          </p:cNvSpPr>
          <p:nvPr>
            <p:ph type="title" hasCustomPrompt="1"/>
          </p:nvPr>
        </p:nvSpPr>
        <p:spPr>
          <a:xfrm>
            <a:off x="1009533" y="232638"/>
            <a:ext cx="6858000" cy="511991"/>
          </a:xfrm>
        </p:spPr>
        <p:txBody>
          <a:bodyPr>
            <a:noAutofit/>
          </a:bodyPr>
          <a:lstStyle>
            <a:lvl1pPr algn="l">
              <a:defRPr sz="3200" b="1" spc="0" baseline="0">
                <a:solidFill>
                  <a:schemeClr val="tx1"/>
                </a:solidFill>
              </a:defRPr>
            </a:lvl1pPr>
          </a:lstStyle>
          <a:p>
            <a:r>
              <a:rPr lang="en-US" dirty="0"/>
              <a:t>Click To Edit Master Title Style</a:t>
            </a:r>
          </a:p>
        </p:txBody>
      </p:sp>
      <p:sp>
        <p:nvSpPr>
          <p:cNvPr id="4" name="Rectangle 3">
            <a:extLst>
              <a:ext uri="{FF2B5EF4-FFF2-40B4-BE49-F238E27FC236}">
                <a16:creationId xmlns:a16="http://schemas.microsoft.com/office/drawing/2014/main" id="{BDC063E9-E5BE-D124-0B4F-5EFC0792BCD0}"/>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F676E0-0BE8-D5FE-682C-8D9293239032}"/>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81D1F33-2C8F-260D-E197-6CADF1B1316E}"/>
              </a:ext>
            </a:extLst>
          </p:cNvPr>
          <p:cNvSpPr>
            <a:spLocks noGrp="1"/>
          </p:cNvSpPr>
          <p:nvPr>
            <p:ph type="body" sz="quarter" idx="16"/>
          </p:nvPr>
        </p:nvSpPr>
        <p:spPr>
          <a:xfrm>
            <a:off x="1468349" y="3713143"/>
            <a:ext cx="2822575" cy="266382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11" name="Text Placeholder 6">
            <a:extLst>
              <a:ext uri="{FF2B5EF4-FFF2-40B4-BE49-F238E27FC236}">
                <a16:creationId xmlns:a16="http://schemas.microsoft.com/office/drawing/2014/main" id="{1EF4C7A6-1697-C9D8-901B-43CBD61FD15E}"/>
              </a:ext>
            </a:extLst>
          </p:cNvPr>
          <p:cNvSpPr>
            <a:spLocks noGrp="1"/>
          </p:cNvSpPr>
          <p:nvPr>
            <p:ph type="body" sz="quarter" idx="17"/>
          </p:nvPr>
        </p:nvSpPr>
        <p:spPr>
          <a:xfrm>
            <a:off x="4779651" y="3713143"/>
            <a:ext cx="2822575" cy="266382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12" name="Text Placeholder 6">
            <a:extLst>
              <a:ext uri="{FF2B5EF4-FFF2-40B4-BE49-F238E27FC236}">
                <a16:creationId xmlns:a16="http://schemas.microsoft.com/office/drawing/2014/main" id="{E46AEBBB-6F2F-5FE7-E17C-D9E0854E9AA7}"/>
              </a:ext>
            </a:extLst>
          </p:cNvPr>
          <p:cNvSpPr>
            <a:spLocks noGrp="1"/>
          </p:cNvSpPr>
          <p:nvPr>
            <p:ph type="body" sz="quarter" idx="18"/>
          </p:nvPr>
        </p:nvSpPr>
        <p:spPr>
          <a:xfrm>
            <a:off x="8090953" y="3731286"/>
            <a:ext cx="2822575" cy="266382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8" name="Footer Placeholder 7">
            <a:extLst>
              <a:ext uri="{FF2B5EF4-FFF2-40B4-BE49-F238E27FC236}">
                <a16:creationId xmlns:a16="http://schemas.microsoft.com/office/drawing/2014/main" id="{4D2995ED-956E-E637-480C-00EEC6CBE2DC}"/>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06554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716585" y="2276062"/>
            <a:ext cx="1030704" cy="1030704"/>
          </a:xfrm>
          <a:prstGeom prst="rect">
            <a:avLst/>
          </a:prstGeom>
        </p:spPr>
        <p:txBody>
          <a:bodyPr/>
          <a:lstStyle/>
          <a:p>
            <a:endParaRPr lang="en-US"/>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4467042" y="2276062"/>
            <a:ext cx="1030704" cy="1030704"/>
          </a:xfrm>
          <a:prstGeom prst="rect">
            <a:avLst/>
          </a:prstGeom>
        </p:spPr>
        <p:txBody>
          <a:bodyPr/>
          <a:lstStyle/>
          <a:p>
            <a:endParaRPr lang="en-US"/>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7215308" y="2276062"/>
            <a:ext cx="1030704" cy="1030704"/>
          </a:xfrm>
          <a:prstGeom prst="rect">
            <a:avLst/>
          </a:prstGeom>
        </p:spPr>
        <p:txBody>
          <a:bodyPr/>
          <a:lstStyle/>
          <a:p>
            <a:endParaRPr lang="en-US"/>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942319" y="2276062"/>
            <a:ext cx="1030704" cy="1030704"/>
          </a:xfrm>
          <a:prstGeom prst="rect">
            <a:avLst/>
          </a:prstGeom>
        </p:spPr>
        <p:txBody>
          <a:bodyPr/>
          <a:lstStyle/>
          <a:p>
            <a:endParaRPr lang="en-US"/>
          </a:p>
        </p:txBody>
      </p:sp>
      <p:sp>
        <p:nvSpPr>
          <p:cNvPr id="2" name="Title 5">
            <a:extLst>
              <a:ext uri="{FF2B5EF4-FFF2-40B4-BE49-F238E27FC236}">
                <a16:creationId xmlns:a16="http://schemas.microsoft.com/office/drawing/2014/main" id="{6B4DA4C7-DF9C-E9F2-44E4-77A68AA80FC0}"/>
              </a:ext>
            </a:extLst>
          </p:cNvPr>
          <p:cNvSpPr>
            <a:spLocks noGrp="1"/>
          </p:cNvSpPr>
          <p:nvPr>
            <p:ph type="title" hasCustomPrompt="1"/>
          </p:nvPr>
        </p:nvSpPr>
        <p:spPr>
          <a:xfrm>
            <a:off x="1009533" y="232638"/>
            <a:ext cx="6858000" cy="511991"/>
          </a:xfrm>
        </p:spPr>
        <p:txBody>
          <a:bodyPr>
            <a:noAutofit/>
          </a:bodyPr>
          <a:lstStyle>
            <a:lvl1pPr algn="l">
              <a:defRPr sz="3200" b="1" spc="0" baseline="0">
                <a:solidFill>
                  <a:schemeClr val="tx1"/>
                </a:solidFill>
              </a:defRPr>
            </a:lvl1pPr>
          </a:lstStyle>
          <a:p>
            <a:r>
              <a:rPr lang="en-US" dirty="0"/>
              <a:t>Click To Edit Master Title Style</a:t>
            </a:r>
          </a:p>
        </p:txBody>
      </p:sp>
      <p:sp>
        <p:nvSpPr>
          <p:cNvPr id="4" name="Rectangle 3">
            <a:extLst>
              <a:ext uri="{FF2B5EF4-FFF2-40B4-BE49-F238E27FC236}">
                <a16:creationId xmlns:a16="http://schemas.microsoft.com/office/drawing/2014/main" id="{001C01C8-7A5F-8508-7EE4-6EA54ABDBB77}"/>
              </a:ext>
            </a:extLst>
          </p:cNvPr>
          <p:cNvSpPr/>
          <p:nvPr userDrawn="1"/>
        </p:nvSpPr>
        <p:spPr>
          <a:xfrm>
            <a:off x="-13447" y="0"/>
            <a:ext cx="33617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FA4450-A785-0D0B-FB2E-A7A7A856DA6F}"/>
              </a:ext>
            </a:extLst>
          </p:cNvPr>
          <p:cNvSpPr/>
          <p:nvPr userDrawn="1"/>
        </p:nvSpPr>
        <p:spPr>
          <a:xfrm>
            <a:off x="322729"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CC46410-606E-9148-CC45-A41F2D5263B6}"/>
              </a:ext>
            </a:extLst>
          </p:cNvPr>
          <p:cNvSpPr>
            <a:spLocks noGrp="1"/>
          </p:cNvSpPr>
          <p:nvPr>
            <p:ph type="body" sz="quarter" idx="20"/>
          </p:nvPr>
        </p:nvSpPr>
        <p:spPr>
          <a:xfrm>
            <a:off x="1182688" y="3806825"/>
            <a:ext cx="2078037" cy="28225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29CC25DA-8B70-C4AA-C95C-A656736AB44A}"/>
              </a:ext>
            </a:extLst>
          </p:cNvPr>
          <p:cNvSpPr>
            <a:spLocks noGrp="1"/>
          </p:cNvSpPr>
          <p:nvPr>
            <p:ph type="body" sz="quarter" idx="21"/>
          </p:nvPr>
        </p:nvSpPr>
        <p:spPr>
          <a:xfrm>
            <a:off x="3938991" y="3806825"/>
            <a:ext cx="2078037" cy="28225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A997E500-AD12-5278-B4A3-5B5B42BED523}"/>
              </a:ext>
            </a:extLst>
          </p:cNvPr>
          <p:cNvSpPr>
            <a:spLocks noGrp="1"/>
          </p:cNvSpPr>
          <p:nvPr>
            <p:ph type="body" sz="quarter" idx="22"/>
          </p:nvPr>
        </p:nvSpPr>
        <p:spPr>
          <a:xfrm>
            <a:off x="6689448" y="3806825"/>
            <a:ext cx="2078037" cy="28225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
        <p:nvSpPr>
          <p:cNvPr id="11" name="Text Placeholder 6">
            <a:extLst>
              <a:ext uri="{FF2B5EF4-FFF2-40B4-BE49-F238E27FC236}">
                <a16:creationId xmlns:a16="http://schemas.microsoft.com/office/drawing/2014/main" id="{C6C17F15-0946-5495-CB62-B4F53A24D4A5}"/>
              </a:ext>
            </a:extLst>
          </p:cNvPr>
          <p:cNvSpPr>
            <a:spLocks noGrp="1"/>
          </p:cNvSpPr>
          <p:nvPr>
            <p:ph type="body" sz="quarter" idx="23"/>
          </p:nvPr>
        </p:nvSpPr>
        <p:spPr>
          <a:xfrm>
            <a:off x="9410553" y="3806825"/>
            <a:ext cx="2078037" cy="28225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p:txBody>
      </p:sp>
    </p:spTree>
    <p:extLst>
      <p:ext uri="{BB962C8B-B14F-4D97-AF65-F5344CB8AC3E}">
        <p14:creationId xmlns:p14="http://schemas.microsoft.com/office/powerpoint/2010/main" val="21725060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09126" y="2005331"/>
            <a:ext cx="9973748"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41064723-F797-4390-BD7D-43A85B36E49C}"/>
              </a:ext>
            </a:extLst>
          </p:cNvPr>
          <p:cNvSpPr>
            <a:spLocks noGrp="1"/>
          </p:cNvSpPr>
          <p:nvPr>
            <p:ph type="body" idx="1"/>
          </p:nvPr>
        </p:nvSpPr>
        <p:spPr>
          <a:xfrm>
            <a:off x="838200" y="3527106"/>
            <a:ext cx="10515600" cy="2648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7BE62729-F965-109F-8AC7-BE6A790FA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5C7C1-2E54-7AC2-6642-454471FEE874}"/>
              </a:ext>
            </a:extLst>
          </p:cNvPr>
          <p:cNvSpPr>
            <a:spLocks noGrp="1"/>
          </p:cNvSpPr>
          <p:nvPr>
            <p:ph type="sldNum" sz="quarter" idx="4"/>
          </p:nvPr>
        </p:nvSpPr>
        <p:spPr>
          <a:xfrm>
            <a:off x="9375913" y="637190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FA36D-03BD-A64F-A043-D09B5CB94FBF}" type="slidenum">
              <a:rPr lang="en-US" smtClean="0"/>
              <a:t>‹#›</a:t>
            </a:fld>
            <a:endParaRPr lang="en-US"/>
          </a:p>
        </p:txBody>
      </p:sp>
    </p:spTree>
    <p:extLst>
      <p:ext uri="{BB962C8B-B14F-4D97-AF65-F5344CB8AC3E}">
        <p14:creationId xmlns:p14="http://schemas.microsoft.com/office/powerpoint/2010/main" val="41547530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26" r:id="rId6"/>
    <p:sldLayoutId id="2147483701" r:id="rId7"/>
    <p:sldLayoutId id="2147483702" r:id="rId8"/>
    <p:sldLayoutId id="2147483703" r:id="rId9"/>
    <p:sldLayoutId id="2147483815" r:id="rId10"/>
    <p:sldLayoutId id="2147483816" r:id="rId11"/>
    <p:sldLayoutId id="2147483704" r:id="rId12"/>
    <p:sldLayoutId id="2147483705" r:id="rId13"/>
    <p:sldLayoutId id="2147483706" r:id="rId14"/>
    <p:sldLayoutId id="2147483707" r:id="rId15"/>
    <p:sldLayoutId id="2147483708" r:id="rId16"/>
    <p:sldLayoutId id="2147483709" r:id="rId17"/>
    <p:sldLayoutId id="2147483711" r:id="rId18"/>
    <p:sldLayoutId id="2147483710" r:id="rId19"/>
    <p:sldLayoutId id="2147483756" r:id="rId20"/>
    <p:sldLayoutId id="2147483754" r:id="rId21"/>
    <p:sldLayoutId id="2147483712" r:id="rId22"/>
    <p:sldLayoutId id="2147483713" r:id="rId23"/>
    <p:sldLayoutId id="2147483725" r:id="rId24"/>
    <p:sldLayoutId id="2147483714" r:id="rId25"/>
    <p:sldLayoutId id="2147483715" r:id="rId26"/>
    <p:sldLayoutId id="2147483716" r:id="rId27"/>
    <p:sldLayoutId id="2147483717" r:id="rId28"/>
    <p:sldLayoutId id="2147483718" r:id="rId29"/>
    <p:sldLayoutId id="2147483753" r:id="rId30"/>
    <p:sldLayoutId id="2147483792" r:id="rId31"/>
    <p:sldLayoutId id="2147483764" r:id="rId32"/>
    <p:sldLayoutId id="2147483721" r:id="rId33"/>
    <p:sldLayoutId id="2147483722" r:id="rId34"/>
    <p:sldLayoutId id="2147483723" r:id="rId35"/>
    <p:sldLayoutId id="2147483817" r:id="rId36"/>
    <p:sldLayoutId id="2147483819" r:id="rId37"/>
    <p:sldLayoutId id="2147483820" r:id="rId38"/>
    <p:sldLayoutId id="2147483840" r:id="rId39"/>
    <p:sldLayoutId id="2147483841" r:id="rId40"/>
    <p:sldLayoutId id="2147483842" r:id="rId41"/>
    <p:sldLayoutId id="2147483843" r:id="rId42"/>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2.sv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hyperlink" Target="https://portal.ct.gov/DEEP/Environmental-Justice/Environmental-Justice-Communities#Ma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hyperlink" Target="https://www.eversource.com/docs/default-source/save-money-energy/ct-ev-program-guide-commercial.pdf?sfvrsn=334f70e_12"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A89-7E8D-9B41-BA2E-675EC133F06C}"/>
              </a:ext>
            </a:extLst>
          </p:cNvPr>
          <p:cNvSpPr>
            <a:spLocks noGrp="1"/>
          </p:cNvSpPr>
          <p:nvPr>
            <p:ph type="ctrTitle"/>
          </p:nvPr>
        </p:nvSpPr>
        <p:spPr>
          <a:xfrm>
            <a:off x="1079862" y="2999761"/>
            <a:ext cx="8765596" cy="2387600"/>
          </a:xfrm>
        </p:spPr>
        <p:txBody>
          <a:bodyPr>
            <a:normAutofit/>
          </a:bodyPr>
          <a:lstStyle/>
          <a:p>
            <a:r>
              <a:rPr lang="en-US" dirty="0"/>
              <a:t>Multifamily Solutions</a:t>
            </a:r>
            <a:endParaRPr lang="en-US" dirty="0">
              <a:cs typeface="Arial"/>
            </a:endParaRPr>
          </a:p>
        </p:txBody>
      </p:sp>
      <p:sp>
        <p:nvSpPr>
          <p:cNvPr id="6" name="Subtitle 2">
            <a:extLst>
              <a:ext uri="{FF2B5EF4-FFF2-40B4-BE49-F238E27FC236}">
                <a16:creationId xmlns:a16="http://schemas.microsoft.com/office/drawing/2014/main" id="{98F54967-C4C2-DF7A-E4FE-578DEE527A3E}"/>
              </a:ext>
            </a:extLst>
          </p:cNvPr>
          <p:cNvSpPr txBox="1">
            <a:spLocks/>
          </p:cNvSpPr>
          <p:nvPr/>
        </p:nvSpPr>
        <p:spPr>
          <a:xfrm>
            <a:off x="1079862" y="5591512"/>
            <a:ext cx="8537104" cy="8278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4"/>
                </a:solidFill>
                <a:latin typeface="Arial"/>
                <a:cs typeface="Arial"/>
              </a:rPr>
              <a:t>Technical assistance, programs and incentives for immediate solutions and long-term planning</a:t>
            </a:r>
            <a:endParaRPr lang="en-US" dirty="0"/>
          </a:p>
        </p:txBody>
      </p:sp>
    </p:spTree>
    <p:extLst>
      <p:ext uri="{BB962C8B-B14F-4D97-AF65-F5344CB8AC3E}">
        <p14:creationId xmlns:p14="http://schemas.microsoft.com/office/powerpoint/2010/main" val="110887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8B9B934-7C51-4E3E-A70F-80A9FDD0886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4157234"/>
              </p:ext>
            </p:extLst>
          </p:nvPr>
        </p:nvGraphicFramePr>
        <p:xfrm>
          <a:off x="529389" y="719666"/>
          <a:ext cx="11129211" cy="566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2EC1406-01CD-DB9C-F1FE-0004319F99D9}"/>
              </a:ext>
            </a:extLst>
          </p:cNvPr>
          <p:cNvSpPr txBox="1">
            <a:spLocks noGrp="1"/>
          </p:cNvSpPr>
          <p:nvPr>
            <p:ph type="title" idx="4294967295"/>
          </p:nvPr>
        </p:nvSpPr>
        <p:spPr>
          <a:xfrm>
            <a:off x="3733800" y="6451600"/>
            <a:ext cx="640926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Note: Rebates can be assigned to third party by applicant</a:t>
            </a:r>
          </a:p>
        </p:txBody>
      </p:sp>
    </p:spTree>
    <p:extLst>
      <p:ext uri="{BB962C8B-B14F-4D97-AF65-F5344CB8AC3E}">
        <p14:creationId xmlns:p14="http://schemas.microsoft.com/office/powerpoint/2010/main" val="123715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6FCFCA7-6FCA-073C-3A19-E10B5CB4101B}"/>
              </a:ext>
            </a:extLst>
          </p:cNvPr>
          <p:cNvSpPr>
            <a:spLocks noGrp="1"/>
          </p:cNvSpPr>
          <p:nvPr>
            <p:ph type="body" sz="quarter" idx="13"/>
          </p:nvPr>
        </p:nvSpPr>
        <p:spPr>
          <a:xfrm>
            <a:off x="7356056" y="957903"/>
            <a:ext cx="5303266" cy="768599"/>
          </a:xfrm>
        </p:spPr>
        <p:txBody>
          <a:bodyPr>
            <a:normAutofit/>
          </a:bodyPr>
          <a:lstStyle/>
          <a:p>
            <a:r>
              <a:rPr lang="en-US" sz="2600" dirty="0"/>
              <a:t>Natalia Sudyka</a:t>
            </a:r>
          </a:p>
        </p:txBody>
      </p:sp>
      <p:sp>
        <p:nvSpPr>
          <p:cNvPr id="17" name="Text Placeholder 16">
            <a:extLst>
              <a:ext uri="{FF2B5EF4-FFF2-40B4-BE49-F238E27FC236}">
                <a16:creationId xmlns:a16="http://schemas.microsoft.com/office/drawing/2014/main" id="{65AC61E5-D990-B121-361A-2056C26A0916}"/>
              </a:ext>
            </a:extLst>
          </p:cNvPr>
          <p:cNvSpPr>
            <a:spLocks noGrp="1"/>
          </p:cNvSpPr>
          <p:nvPr>
            <p:ph type="title" idx="4294967295"/>
          </p:nvPr>
        </p:nvSpPr>
        <p:spPr>
          <a:xfrm>
            <a:off x="3698875" y="1044575"/>
            <a:ext cx="4054475" cy="392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2"/>
                </a:solidFill>
                <a:effectLst/>
                <a:uLnTx/>
                <a:uFillTx/>
                <a:latin typeface="+mn-lt"/>
                <a:ea typeface="+mn-ea"/>
                <a:cs typeface="+mn-cs"/>
              </a:rPr>
              <a:t>Multifamily Initiative</a:t>
            </a:r>
          </a:p>
        </p:txBody>
      </p:sp>
      <p:sp>
        <p:nvSpPr>
          <p:cNvPr id="16" name="Text Placeholder 15">
            <a:extLst>
              <a:ext uri="{FF2B5EF4-FFF2-40B4-BE49-F238E27FC236}">
                <a16:creationId xmlns:a16="http://schemas.microsoft.com/office/drawing/2014/main" id="{0FFDF923-7D30-7DEF-9F0E-C7C6F2E9A502}"/>
              </a:ext>
            </a:extLst>
          </p:cNvPr>
          <p:cNvSpPr>
            <a:spLocks noGrp="1"/>
          </p:cNvSpPr>
          <p:nvPr>
            <p:ph type="body" sz="quarter" idx="17"/>
          </p:nvPr>
        </p:nvSpPr>
        <p:spPr>
          <a:xfrm>
            <a:off x="3923125" y="1451913"/>
            <a:ext cx="3605784" cy="449506"/>
          </a:xfrm>
        </p:spPr>
        <p:txBody>
          <a:bodyPr>
            <a:normAutofit/>
          </a:bodyPr>
          <a:lstStyle/>
          <a:p>
            <a:r>
              <a:rPr lang="en-US" sz="2000" dirty="0"/>
              <a:t>multifamily@eversource.com</a:t>
            </a:r>
          </a:p>
        </p:txBody>
      </p:sp>
      <p:sp>
        <p:nvSpPr>
          <p:cNvPr id="23" name="Text Placeholder 6">
            <a:extLst>
              <a:ext uri="{FF2B5EF4-FFF2-40B4-BE49-F238E27FC236}">
                <a16:creationId xmlns:a16="http://schemas.microsoft.com/office/drawing/2014/main" id="{991F2E0C-CBAB-0471-371F-D029FDC6F0C7}"/>
              </a:ext>
            </a:extLst>
          </p:cNvPr>
          <p:cNvSpPr>
            <a:spLocks noGrp="1"/>
          </p:cNvSpPr>
          <p:nvPr>
            <p:ph type="body" sz="quarter" idx="18"/>
          </p:nvPr>
        </p:nvSpPr>
        <p:spPr>
          <a:xfrm>
            <a:off x="3923125" y="1866920"/>
            <a:ext cx="3484562" cy="391426"/>
          </a:xfrm>
        </p:spPr>
        <p:txBody>
          <a:bodyPr>
            <a:normAutofit/>
          </a:bodyPr>
          <a:lstStyle/>
          <a:p>
            <a:r>
              <a:rPr lang="en-US" sz="2000" dirty="0"/>
              <a:t>(877) 947-3873</a:t>
            </a:r>
          </a:p>
        </p:txBody>
      </p:sp>
      <p:sp>
        <p:nvSpPr>
          <p:cNvPr id="21" name="Text Placeholder 2">
            <a:extLst>
              <a:ext uri="{FF2B5EF4-FFF2-40B4-BE49-F238E27FC236}">
                <a16:creationId xmlns:a16="http://schemas.microsoft.com/office/drawing/2014/main" id="{FA3760A3-8B85-5425-1765-6DB388F46818}"/>
              </a:ext>
            </a:extLst>
          </p:cNvPr>
          <p:cNvSpPr>
            <a:spLocks noGrp="1"/>
          </p:cNvSpPr>
          <p:nvPr>
            <p:ph type="body" sz="quarter" idx="14"/>
          </p:nvPr>
        </p:nvSpPr>
        <p:spPr>
          <a:xfrm>
            <a:off x="7897363" y="1435899"/>
            <a:ext cx="3863270" cy="449506"/>
          </a:xfrm>
        </p:spPr>
        <p:txBody>
          <a:bodyPr>
            <a:normAutofit fontScale="92500"/>
          </a:bodyPr>
          <a:lstStyle/>
          <a:p>
            <a:r>
              <a:rPr lang="en-US" sz="2000" dirty="0"/>
              <a:t>Natalia.Sudyka@eversouce.com</a:t>
            </a:r>
          </a:p>
        </p:txBody>
      </p:sp>
      <p:sp>
        <p:nvSpPr>
          <p:cNvPr id="22" name="Text Placeholder 3">
            <a:extLst>
              <a:ext uri="{FF2B5EF4-FFF2-40B4-BE49-F238E27FC236}">
                <a16:creationId xmlns:a16="http://schemas.microsoft.com/office/drawing/2014/main" id="{E3AFA991-F18E-94C1-D68B-3A2594282BB0}"/>
              </a:ext>
            </a:extLst>
          </p:cNvPr>
          <p:cNvSpPr>
            <a:spLocks noGrp="1"/>
          </p:cNvSpPr>
          <p:nvPr>
            <p:ph type="body" sz="quarter" idx="15"/>
          </p:nvPr>
        </p:nvSpPr>
        <p:spPr>
          <a:xfrm>
            <a:off x="8086717" y="1836460"/>
            <a:ext cx="3484562" cy="391426"/>
          </a:xfrm>
        </p:spPr>
        <p:txBody>
          <a:bodyPr>
            <a:normAutofit/>
          </a:bodyPr>
          <a:lstStyle/>
          <a:p>
            <a:r>
              <a:rPr lang="en-US" sz="2000" dirty="0"/>
              <a:t>(203) 352-5439</a:t>
            </a:r>
          </a:p>
        </p:txBody>
      </p:sp>
      <p:sp>
        <p:nvSpPr>
          <p:cNvPr id="27" name="Text Placeholder 11">
            <a:extLst>
              <a:ext uri="{FF2B5EF4-FFF2-40B4-BE49-F238E27FC236}">
                <a16:creationId xmlns:a16="http://schemas.microsoft.com/office/drawing/2014/main" id="{AF59979B-6029-A132-1962-459F8A71804F}"/>
              </a:ext>
            </a:extLst>
          </p:cNvPr>
          <p:cNvSpPr>
            <a:spLocks noGrp="1"/>
          </p:cNvSpPr>
          <p:nvPr>
            <p:ph type="body" sz="quarter" idx="23"/>
          </p:nvPr>
        </p:nvSpPr>
        <p:spPr>
          <a:xfrm>
            <a:off x="3983736" y="4052430"/>
            <a:ext cx="3484562" cy="391426"/>
          </a:xfrm>
        </p:spPr>
        <p:txBody>
          <a:bodyPr>
            <a:normAutofit fontScale="70000" lnSpcReduction="20000"/>
          </a:bodyPr>
          <a:lstStyle/>
          <a:p>
            <a:r>
              <a:rPr lang="fr-FR" dirty="0"/>
              <a:t>CTEVCharging@eversource.com​</a:t>
            </a:r>
            <a:endParaRPr lang="en-US" dirty="0"/>
          </a:p>
        </p:txBody>
      </p:sp>
      <p:sp>
        <p:nvSpPr>
          <p:cNvPr id="13" name="Text Placeholder 12">
            <a:extLst>
              <a:ext uri="{FF2B5EF4-FFF2-40B4-BE49-F238E27FC236}">
                <a16:creationId xmlns:a16="http://schemas.microsoft.com/office/drawing/2014/main" id="{88AB7DA1-EBA2-02AA-8598-8BDA5EAC68B6}"/>
              </a:ext>
            </a:extLst>
          </p:cNvPr>
          <p:cNvSpPr>
            <a:spLocks noGrp="1"/>
          </p:cNvSpPr>
          <p:nvPr>
            <p:ph type="body" sz="quarter" idx="22"/>
          </p:nvPr>
        </p:nvSpPr>
        <p:spPr>
          <a:xfrm>
            <a:off x="3486538" y="3478525"/>
            <a:ext cx="4478957" cy="581680"/>
          </a:xfrm>
        </p:spPr>
        <p:txBody>
          <a:bodyPr>
            <a:normAutofit/>
          </a:bodyPr>
          <a:lstStyle/>
          <a:p>
            <a:r>
              <a:rPr lang="en-US" sz="2600" dirty="0"/>
              <a:t>Connecticut EV Initiative</a:t>
            </a:r>
          </a:p>
        </p:txBody>
      </p:sp>
      <p:sp>
        <p:nvSpPr>
          <p:cNvPr id="2" name="Text Placeholder 6">
            <a:extLst>
              <a:ext uri="{FF2B5EF4-FFF2-40B4-BE49-F238E27FC236}">
                <a16:creationId xmlns:a16="http://schemas.microsoft.com/office/drawing/2014/main" id="{083373D3-0E00-1613-AF1A-B426351E8382}"/>
              </a:ext>
            </a:extLst>
          </p:cNvPr>
          <p:cNvSpPr txBox="1">
            <a:spLocks/>
          </p:cNvSpPr>
          <p:nvPr/>
        </p:nvSpPr>
        <p:spPr>
          <a:xfrm>
            <a:off x="3970784" y="4369443"/>
            <a:ext cx="3484562" cy="39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(203) 350-3555</a:t>
            </a:r>
          </a:p>
        </p:txBody>
      </p:sp>
      <p:sp>
        <p:nvSpPr>
          <p:cNvPr id="14" name="Text Placeholder 13">
            <a:extLst>
              <a:ext uri="{FF2B5EF4-FFF2-40B4-BE49-F238E27FC236}">
                <a16:creationId xmlns:a16="http://schemas.microsoft.com/office/drawing/2014/main" id="{C6D2EB89-7140-568E-509B-96B526CA613D}"/>
              </a:ext>
            </a:extLst>
          </p:cNvPr>
          <p:cNvSpPr>
            <a:spLocks noGrp="1"/>
          </p:cNvSpPr>
          <p:nvPr>
            <p:ph type="body" sz="quarter" idx="19"/>
          </p:nvPr>
        </p:nvSpPr>
        <p:spPr>
          <a:xfrm>
            <a:off x="7614511" y="3475683"/>
            <a:ext cx="4786355" cy="979603"/>
          </a:xfrm>
        </p:spPr>
        <p:txBody>
          <a:bodyPr>
            <a:normAutofit/>
          </a:bodyPr>
          <a:lstStyle/>
          <a:p>
            <a:r>
              <a:rPr lang="en-US" sz="2600" dirty="0"/>
              <a:t>Jennifer Reilly</a:t>
            </a:r>
          </a:p>
        </p:txBody>
      </p:sp>
      <p:sp>
        <p:nvSpPr>
          <p:cNvPr id="25" name="Text Placeholder 8">
            <a:extLst>
              <a:ext uri="{FF2B5EF4-FFF2-40B4-BE49-F238E27FC236}">
                <a16:creationId xmlns:a16="http://schemas.microsoft.com/office/drawing/2014/main" id="{DE330111-0CF7-CF07-67FC-77651635BF7B}"/>
              </a:ext>
            </a:extLst>
          </p:cNvPr>
          <p:cNvSpPr>
            <a:spLocks noGrp="1"/>
          </p:cNvSpPr>
          <p:nvPr>
            <p:ph type="body" sz="quarter" idx="20"/>
          </p:nvPr>
        </p:nvSpPr>
        <p:spPr>
          <a:xfrm>
            <a:off x="7907739" y="3954347"/>
            <a:ext cx="3842518" cy="581680"/>
          </a:xfrm>
        </p:spPr>
        <p:txBody>
          <a:bodyPr>
            <a:normAutofit/>
          </a:bodyPr>
          <a:lstStyle/>
          <a:p>
            <a:r>
              <a:rPr lang="en-US" sz="1900" dirty="0"/>
              <a:t>Jennifer.Reilly@eversource.com</a:t>
            </a:r>
          </a:p>
        </p:txBody>
      </p:sp>
      <p:sp>
        <p:nvSpPr>
          <p:cNvPr id="12" name="Text Placeholder 11">
            <a:extLst>
              <a:ext uri="{FF2B5EF4-FFF2-40B4-BE49-F238E27FC236}">
                <a16:creationId xmlns:a16="http://schemas.microsoft.com/office/drawing/2014/main" id="{3AF901B0-A886-0DBC-1739-6FED0F0E8962}"/>
              </a:ext>
            </a:extLst>
          </p:cNvPr>
          <p:cNvSpPr>
            <a:spLocks noGrp="1"/>
          </p:cNvSpPr>
          <p:nvPr>
            <p:ph type="body" sz="quarter" idx="21"/>
          </p:nvPr>
        </p:nvSpPr>
        <p:spPr>
          <a:xfrm>
            <a:off x="8111709" y="4369443"/>
            <a:ext cx="3484562" cy="391426"/>
          </a:xfrm>
        </p:spPr>
        <p:txBody>
          <a:bodyPr>
            <a:normAutofit/>
          </a:bodyPr>
          <a:lstStyle/>
          <a:p>
            <a:r>
              <a:rPr lang="en-US" sz="2000" dirty="0"/>
              <a:t>(860) 665-5369</a:t>
            </a:r>
          </a:p>
        </p:txBody>
      </p:sp>
    </p:spTree>
    <p:extLst>
      <p:ext uri="{BB962C8B-B14F-4D97-AF65-F5344CB8AC3E}">
        <p14:creationId xmlns:p14="http://schemas.microsoft.com/office/powerpoint/2010/main" val="336522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4540-9D38-2A1F-B009-656811ED2A4B}"/>
              </a:ext>
            </a:extLst>
          </p:cNvPr>
          <p:cNvSpPr>
            <a:spLocks noGrp="1"/>
          </p:cNvSpPr>
          <p:nvPr>
            <p:ph type="title" idx="4294967295"/>
          </p:nvPr>
        </p:nvSpPr>
        <p:spPr>
          <a:xfrm>
            <a:off x="1109126" y="-1325563"/>
            <a:ext cx="9973748" cy="1325563"/>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34567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32939C-BAAD-09B2-5AAD-BAA2FD4E6999}"/>
              </a:ext>
            </a:extLst>
          </p:cNvPr>
          <p:cNvSpPr>
            <a:spLocks noGrp="1"/>
          </p:cNvSpPr>
          <p:nvPr>
            <p:ph type="title"/>
          </p:nvPr>
        </p:nvSpPr>
        <p:spPr/>
        <p:txBody>
          <a:bodyPr>
            <a:normAutofit fontScale="90000"/>
          </a:bodyPr>
          <a:lstStyle/>
          <a:p>
            <a:r>
              <a:rPr lang="en-US" dirty="0">
                <a:cs typeface="Arial"/>
              </a:rPr>
              <a:t>Investment Opportunity:</a:t>
            </a:r>
            <a:br>
              <a:rPr lang="en-US" dirty="0">
                <a:cs typeface="Arial"/>
              </a:rPr>
            </a:br>
            <a:r>
              <a:rPr lang="en-US" dirty="0">
                <a:cs typeface="Arial"/>
              </a:rPr>
              <a:t>Properties of  the Future</a:t>
            </a:r>
            <a:endParaRPr lang="en-US" dirty="0"/>
          </a:p>
        </p:txBody>
      </p:sp>
      <p:sp>
        <p:nvSpPr>
          <p:cNvPr id="7" name="Slide Number Placeholder 6">
            <a:extLst>
              <a:ext uri="{FF2B5EF4-FFF2-40B4-BE49-F238E27FC236}">
                <a16:creationId xmlns:a16="http://schemas.microsoft.com/office/drawing/2014/main" id="{F5C6CB33-A23D-DFFB-D827-9C7059963D93}"/>
              </a:ext>
            </a:extLst>
          </p:cNvPr>
          <p:cNvSpPr>
            <a:spLocks noGrp="1"/>
          </p:cNvSpPr>
          <p:nvPr>
            <p:ph type="sldNum" sz="quarter" idx="4"/>
          </p:nvPr>
        </p:nvSpPr>
        <p:spPr/>
        <p:txBody>
          <a:bodyPr/>
          <a:lstStyle/>
          <a:p>
            <a:fld id="{C04D7172-4A6F-4B62-A970-0BE0B9CB0B64}" type="slidenum">
              <a:rPr lang="en-US" smtClean="0"/>
              <a:t>2</a:t>
            </a:fld>
            <a:endParaRPr lang="en-US"/>
          </a:p>
        </p:txBody>
      </p:sp>
      <p:pic>
        <p:nvPicPr>
          <p:cNvPr id="2" name="Picture 1">
            <a:extLst>
              <a:ext uri="{FF2B5EF4-FFF2-40B4-BE49-F238E27FC236}">
                <a16:creationId xmlns:a16="http://schemas.microsoft.com/office/drawing/2014/main" id="{24418131-1ECA-EFCB-2BEF-2054563E62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45202" y="0"/>
            <a:ext cx="6808800" cy="6475227"/>
          </a:xfrm>
          <a:prstGeom prst="rect">
            <a:avLst/>
          </a:prstGeom>
        </p:spPr>
      </p:pic>
    </p:spTree>
    <p:extLst>
      <p:ext uri="{BB962C8B-B14F-4D97-AF65-F5344CB8AC3E}">
        <p14:creationId xmlns:p14="http://schemas.microsoft.com/office/powerpoint/2010/main" val="4126752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F666-BF98-807E-A0D6-B1DB135637FE}"/>
              </a:ext>
            </a:extLst>
          </p:cNvPr>
          <p:cNvSpPr>
            <a:spLocks noGrp="1"/>
          </p:cNvSpPr>
          <p:nvPr>
            <p:ph type="title"/>
          </p:nvPr>
        </p:nvSpPr>
        <p:spPr>
          <a:xfrm>
            <a:off x="348122" y="2628900"/>
            <a:ext cx="2912569" cy="1600200"/>
          </a:xfrm>
        </p:spPr>
        <p:txBody>
          <a:bodyPr>
            <a:normAutofit/>
          </a:bodyPr>
          <a:lstStyle/>
          <a:p>
            <a:r>
              <a:rPr lang="en-US" dirty="0"/>
              <a:t>Incentive Caps</a:t>
            </a:r>
          </a:p>
        </p:txBody>
      </p:sp>
      <p:sp>
        <p:nvSpPr>
          <p:cNvPr id="11" name="Rectangle 10">
            <a:extLst>
              <a:ext uri="{FF2B5EF4-FFF2-40B4-BE49-F238E27FC236}">
                <a16:creationId xmlns:a16="http://schemas.microsoft.com/office/drawing/2014/main" id="{8F8D2296-BA3C-46B8-4EB5-4076FDDB50F3}"/>
              </a:ext>
              <a:ext uri="{C183D7F6-B498-43B3-948B-1728B52AA6E4}">
                <adec:decorative xmlns:adec="http://schemas.microsoft.com/office/drawing/2017/decorative" val="1"/>
              </a:ext>
            </a:extLst>
          </p:cNvPr>
          <p:cNvSpPr/>
          <p:nvPr/>
        </p:nvSpPr>
        <p:spPr>
          <a:xfrm>
            <a:off x="3260691"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3DE055-38AA-AECC-B857-1DC8884CCD57}"/>
              </a:ext>
              <a:ext uri="{C183D7F6-B498-43B3-948B-1728B52AA6E4}">
                <adec:decorative xmlns:adec="http://schemas.microsoft.com/office/drawing/2017/decorative" val="1"/>
              </a:ext>
            </a:extLst>
          </p:cNvPr>
          <p:cNvSpPr/>
          <p:nvPr/>
        </p:nvSpPr>
        <p:spPr>
          <a:xfrm>
            <a:off x="3390231" y="0"/>
            <a:ext cx="2170813"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CC69CE-FABC-CF25-26C5-3103F7164BCB}"/>
              </a:ext>
            </a:extLst>
          </p:cNvPr>
          <p:cNvSpPr/>
          <p:nvPr/>
        </p:nvSpPr>
        <p:spPr>
          <a:xfrm>
            <a:off x="3519771" y="3189873"/>
            <a:ext cx="1962182" cy="78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50000"/>
                  </a:schemeClr>
                </a:solidFill>
                <a:effectLst/>
                <a:uLnTx/>
                <a:uFillTx/>
                <a:latin typeface="Arial" panose="020B0604020202020204"/>
                <a:ea typeface="+mn-ea"/>
                <a:cs typeface="Arial"/>
              </a:rPr>
              <a:t>Market Rate</a:t>
            </a:r>
          </a:p>
        </p:txBody>
      </p:sp>
      <p:sp>
        <p:nvSpPr>
          <p:cNvPr id="8" name="Rectangle 7">
            <a:extLst>
              <a:ext uri="{FF2B5EF4-FFF2-40B4-BE49-F238E27FC236}">
                <a16:creationId xmlns:a16="http://schemas.microsoft.com/office/drawing/2014/main" id="{0EE3B06E-81C0-5BFC-DCF6-96B8D3B3D999}"/>
              </a:ext>
            </a:extLst>
          </p:cNvPr>
          <p:cNvSpPr/>
          <p:nvPr/>
        </p:nvSpPr>
        <p:spPr>
          <a:xfrm>
            <a:off x="3532758" y="4197252"/>
            <a:ext cx="1937346" cy="78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50000"/>
                  </a:schemeClr>
                </a:solidFill>
                <a:effectLst/>
                <a:uLnTx/>
                <a:uFillTx/>
                <a:latin typeface="Arial" panose="020B0604020202020204"/>
                <a:ea typeface="+mn-ea"/>
                <a:cs typeface="Arial"/>
              </a:rPr>
              <a:t>Income Eligible</a:t>
            </a:r>
            <a:endParaRPr kumimoji="0" lang="en-US"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endParaRPr>
          </a:p>
        </p:txBody>
      </p:sp>
      <p:graphicFrame>
        <p:nvGraphicFramePr>
          <p:cNvPr id="5" name="Table 10">
            <a:extLst>
              <a:ext uri="{FF2B5EF4-FFF2-40B4-BE49-F238E27FC236}">
                <a16:creationId xmlns:a16="http://schemas.microsoft.com/office/drawing/2014/main" id="{A8420299-B62A-95B7-5AEC-95B2E4ACD449}"/>
              </a:ext>
            </a:extLst>
          </p:cNvPr>
          <p:cNvGraphicFramePr>
            <a:graphicFrameLocks noGrp="1"/>
          </p:cNvGraphicFramePr>
          <p:nvPr>
            <p:extLst>
              <p:ext uri="{D42A27DB-BD31-4B8C-83A1-F6EECF244321}">
                <p14:modId xmlns:p14="http://schemas.microsoft.com/office/powerpoint/2010/main" val="3741181858"/>
              </p:ext>
            </p:extLst>
          </p:nvPr>
        </p:nvGraphicFramePr>
        <p:xfrm>
          <a:off x="5634081" y="2322511"/>
          <a:ext cx="6253908" cy="2664225"/>
        </p:xfrm>
        <a:graphic>
          <a:graphicData uri="http://schemas.openxmlformats.org/drawingml/2006/table">
            <a:tbl>
              <a:tblPr firstRow="1" bandRow="1">
                <a:tableStyleId>{00A15C55-8517-42AA-B614-E9B94910E393}</a:tableStyleId>
              </a:tblPr>
              <a:tblGrid>
                <a:gridCol w="2084636">
                  <a:extLst>
                    <a:ext uri="{9D8B030D-6E8A-4147-A177-3AD203B41FA5}">
                      <a16:colId xmlns:a16="http://schemas.microsoft.com/office/drawing/2014/main" val="1436980536"/>
                    </a:ext>
                  </a:extLst>
                </a:gridCol>
                <a:gridCol w="2084636">
                  <a:extLst>
                    <a:ext uri="{9D8B030D-6E8A-4147-A177-3AD203B41FA5}">
                      <a16:colId xmlns:a16="http://schemas.microsoft.com/office/drawing/2014/main" val="3534705734"/>
                    </a:ext>
                  </a:extLst>
                </a:gridCol>
                <a:gridCol w="2084636">
                  <a:extLst>
                    <a:ext uri="{9D8B030D-6E8A-4147-A177-3AD203B41FA5}">
                      <a16:colId xmlns:a16="http://schemas.microsoft.com/office/drawing/2014/main" val="663241028"/>
                    </a:ext>
                  </a:extLst>
                </a:gridCol>
              </a:tblGrid>
              <a:tr h="870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Comprehensive Projects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Single End Use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Direct Install Measures</a:t>
                      </a:r>
                    </a:p>
                  </a:txBody>
                  <a:tcPr anchor="ctr"/>
                </a:tc>
                <a:extLst>
                  <a:ext uri="{0D108BD9-81ED-4DB2-BD59-A6C34878D82A}">
                    <a16:rowId xmlns:a16="http://schemas.microsoft.com/office/drawing/2014/main" val="753531832"/>
                  </a:ext>
                </a:extLst>
              </a:tr>
              <a:tr h="8966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rPr>
                        <a:t>Up to 65%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rPr>
                        <a:t>Up to 50%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rPr>
                        <a:t>Up to 100% of installed cost</a:t>
                      </a:r>
                    </a:p>
                  </a:txBody>
                  <a:tcPr anchor="ctr"/>
                </a:tc>
                <a:extLst>
                  <a:ext uri="{0D108BD9-81ED-4DB2-BD59-A6C34878D82A}">
                    <a16:rowId xmlns:a16="http://schemas.microsoft.com/office/drawing/2014/main" val="2757900086"/>
                  </a:ext>
                </a:extLst>
              </a:tr>
              <a:tr h="8966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90%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75%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Up to 100% of installed cost</a:t>
                      </a:r>
                    </a:p>
                  </a:txBody>
                  <a:tcPr anchor="ctr"/>
                </a:tc>
                <a:extLst>
                  <a:ext uri="{0D108BD9-81ED-4DB2-BD59-A6C34878D82A}">
                    <a16:rowId xmlns:a16="http://schemas.microsoft.com/office/drawing/2014/main" val="323915265"/>
                  </a:ext>
                </a:extLst>
              </a:tr>
            </a:tbl>
          </a:graphicData>
        </a:graphic>
      </p:graphicFrame>
    </p:spTree>
    <p:extLst>
      <p:ext uri="{BB962C8B-B14F-4D97-AF65-F5344CB8AC3E}">
        <p14:creationId xmlns:p14="http://schemas.microsoft.com/office/powerpoint/2010/main" val="88561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36ED7F3-F5B6-D74D-C9B5-A074825B6461}"/>
              </a:ext>
            </a:extLst>
          </p:cNvPr>
          <p:cNvSpPr>
            <a:spLocks noGrp="1"/>
          </p:cNvSpPr>
          <p:nvPr>
            <p:ph type="title"/>
          </p:nvPr>
        </p:nvSpPr>
        <p:spPr/>
        <p:txBody>
          <a:bodyPr anchor="b">
            <a:normAutofit fontScale="90000"/>
          </a:bodyPr>
          <a:lstStyle/>
          <a:p>
            <a:r>
              <a:rPr lang="en-US" dirty="0"/>
              <a:t>Funding Process </a:t>
            </a:r>
          </a:p>
        </p:txBody>
      </p:sp>
      <p:graphicFrame>
        <p:nvGraphicFramePr>
          <p:cNvPr id="15" name="Diagram 14">
            <a:extLst>
              <a:ext uri="{FF2B5EF4-FFF2-40B4-BE49-F238E27FC236}">
                <a16:creationId xmlns:a16="http://schemas.microsoft.com/office/drawing/2014/main" id="{DE9DA100-AAD3-C15D-F467-8174F75E884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861305"/>
              </p:ext>
            </p:extLst>
          </p:nvPr>
        </p:nvGraphicFramePr>
        <p:xfrm>
          <a:off x="680484" y="1350335"/>
          <a:ext cx="11511515" cy="4912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06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0D78-53E5-408C-0739-E412C75A48B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3F118B9-CB5E-4A2A-0561-6AED04C60518}"/>
              </a:ext>
              <a:ext uri="{C183D7F6-B498-43B3-948B-1728B52AA6E4}">
                <adec:decorative xmlns:adec="http://schemas.microsoft.com/office/drawing/2017/decorative" val="1"/>
              </a:ext>
            </a:extLst>
          </p:cNvPr>
          <p:cNvSpPr/>
          <p:nvPr/>
        </p:nvSpPr>
        <p:spPr>
          <a:xfrm>
            <a:off x="3390231" y="0"/>
            <a:ext cx="2170813"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5B860C-316D-A004-0246-5400A3BD63DE}"/>
              </a:ext>
              <a:ext uri="{C183D7F6-B498-43B3-948B-1728B52AA6E4}">
                <adec:decorative xmlns:adec="http://schemas.microsoft.com/office/drawing/2017/decorative" val="1"/>
              </a:ext>
            </a:extLst>
          </p:cNvPr>
          <p:cNvSpPr/>
          <p:nvPr/>
        </p:nvSpPr>
        <p:spPr>
          <a:xfrm>
            <a:off x="3260691"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18FDF-1956-F8C9-3752-E92F616444FF}"/>
              </a:ext>
            </a:extLst>
          </p:cNvPr>
          <p:cNvSpPr>
            <a:spLocks noGrp="1"/>
          </p:cNvSpPr>
          <p:nvPr>
            <p:ph type="title"/>
          </p:nvPr>
        </p:nvSpPr>
        <p:spPr>
          <a:xfrm>
            <a:off x="348122" y="2628900"/>
            <a:ext cx="2912569" cy="1600200"/>
          </a:xfrm>
        </p:spPr>
        <p:txBody>
          <a:bodyPr>
            <a:normAutofit fontScale="90000"/>
          </a:bodyPr>
          <a:lstStyle/>
          <a:p>
            <a:r>
              <a:rPr lang="en-US" dirty="0"/>
              <a:t>Types of EV Charging</a:t>
            </a:r>
          </a:p>
        </p:txBody>
      </p:sp>
      <p:pic>
        <p:nvPicPr>
          <p:cNvPr id="3" name="Picture 2">
            <a:extLst>
              <a:ext uri="{FF2B5EF4-FFF2-40B4-BE49-F238E27FC236}">
                <a16:creationId xmlns:a16="http://schemas.microsoft.com/office/drawing/2014/main" id="{524DBFD6-1241-C712-3363-9F281F0CD4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461" y="1041910"/>
            <a:ext cx="8833920" cy="4774180"/>
          </a:xfrm>
          <a:prstGeom prst="rect">
            <a:avLst/>
          </a:prstGeom>
        </p:spPr>
      </p:pic>
    </p:spTree>
    <p:extLst>
      <p:ext uri="{BB962C8B-B14F-4D97-AF65-F5344CB8AC3E}">
        <p14:creationId xmlns:p14="http://schemas.microsoft.com/office/powerpoint/2010/main" val="2645139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DAAA6-2C64-8841-8942-85143CF0DF8D}"/>
              </a:ext>
            </a:extLst>
          </p:cNvPr>
          <p:cNvSpPr>
            <a:spLocks noGrp="1"/>
          </p:cNvSpPr>
          <p:nvPr>
            <p:ph type="title"/>
          </p:nvPr>
        </p:nvSpPr>
        <p:spPr>
          <a:xfrm>
            <a:off x="1009533" y="232638"/>
            <a:ext cx="6858000" cy="511991"/>
          </a:xfrm>
        </p:spPr>
        <p:txBody>
          <a:bodyPr anchor="ctr">
            <a:normAutofit/>
          </a:bodyPr>
          <a:lstStyle/>
          <a:p>
            <a:r>
              <a:rPr lang="en-US" sz="3000" dirty="0"/>
              <a:t>Eligibility</a:t>
            </a:r>
          </a:p>
        </p:txBody>
      </p:sp>
      <p:pic>
        <p:nvPicPr>
          <p:cNvPr id="1026" name="Picture 2" descr="Document outline">
            <a:extLst>
              <a:ext uri="{FF2B5EF4-FFF2-40B4-BE49-F238E27FC236}">
                <a16:creationId xmlns:a16="http://schemas.microsoft.com/office/drawing/2014/main" id="{59697D0F-A5DE-6F7F-715A-FBFFF9EA6B7A}"/>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289" r="289"/>
          <a:stretch>
            <a:fillRect/>
          </a:stretch>
        </p:blipFill>
        <p:spPr bwMode="auto">
          <a:xfrm>
            <a:off x="2179461" y="1725408"/>
            <a:ext cx="1431925" cy="14319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Money outline">
            <a:extLst>
              <a:ext uri="{FF2B5EF4-FFF2-40B4-BE49-F238E27FC236}">
                <a16:creationId xmlns:a16="http://schemas.microsoft.com/office/drawing/2014/main" id="{D34291DA-1280-BC4E-AA12-99BDEA40EE6F}"/>
              </a:ext>
            </a:extLst>
          </p:cNvPr>
          <p:cNvPicPr>
            <a:picLocks noGrp="1" noChangeAspect="1"/>
          </p:cNvPicPr>
          <p:nvPr>
            <p:ph type="pic" sz="quarter" idx="14"/>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91307" y="1727293"/>
            <a:ext cx="1431614" cy="1431614"/>
          </a:xfrm>
        </p:spPr>
      </p:pic>
      <p:pic>
        <p:nvPicPr>
          <p:cNvPr id="14" name="Picture Placeholder 13" descr="Clipboard Checked outline">
            <a:extLst>
              <a:ext uri="{FF2B5EF4-FFF2-40B4-BE49-F238E27FC236}">
                <a16:creationId xmlns:a16="http://schemas.microsoft.com/office/drawing/2014/main" id="{0B4AB2F6-AC30-5143-B427-30F36FA74939}"/>
              </a:ext>
            </a:extLst>
          </p:cNvPr>
          <p:cNvPicPr>
            <a:picLocks noGrp="1" noChangeAspect="1"/>
          </p:cNvPicPr>
          <p:nvPr>
            <p:ph type="pic" sz="quarter" idx="12"/>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t="55" b="55"/>
          <a:stretch/>
        </p:blipFill>
        <p:spPr>
          <a:xfrm>
            <a:off x="8802842" y="1727293"/>
            <a:ext cx="1431614" cy="1430040"/>
          </a:xfrm>
        </p:spPr>
      </p:pic>
      <p:sp>
        <p:nvSpPr>
          <p:cNvPr id="23" name="Text Placeholder 7">
            <a:extLst>
              <a:ext uri="{FF2B5EF4-FFF2-40B4-BE49-F238E27FC236}">
                <a16:creationId xmlns:a16="http://schemas.microsoft.com/office/drawing/2014/main" id="{194F3CF8-0007-831E-C155-55525CF2DCF2}"/>
              </a:ext>
            </a:extLst>
          </p:cNvPr>
          <p:cNvSpPr>
            <a:spLocks noGrp="1"/>
          </p:cNvSpPr>
          <p:nvPr>
            <p:ph type="body" sz="quarter" idx="18"/>
          </p:nvPr>
        </p:nvSpPr>
        <p:spPr>
          <a:xfrm>
            <a:off x="1484135" y="3700668"/>
            <a:ext cx="2822575" cy="2663825"/>
          </a:xfrm>
        </p:spPr>
        <p:txBody>
          <a:bodyPr>
            <a:normAutofit/>
          </a:bodyPr>
          <a:lstStyle/>
          <a:p>
            <a:r>
              <a:rPr lang="en-US" sz="2000" b="1" dirty="0"/>
              <a:t>Budget </a:t>
            </a:r>
          </a:p>
          <a:p>
            <a:r>
              <a:rPr lang="en-US" sz="2000" dirty="0"/>
              <a:t>The passing of Public Act 25-173 capped our program budget at </a:t>
            </a:r>
            <a:r>
              <a:rPr lang="en-US" sz="2000" b="1" dirty="0">
                <a:solidFill>
                  <a:schemeClr val="accent1"/>
                </a:solidFill>
              </a:rPr>
              <a:t>$16M</a:t>
            </a:r>
          </a:p>
          <a:p>
            <a:r>
              <a:rPr lang="en-US" sz="2000" b="1" dirty="0">
                <a:solidFill>
                  <a:schemeClr val="accent1"/>
                </a:solidFill>
              </a:rPr>
              <a:t>2026 Application are now open</a:t>
            </a:r>
          </a:p>
        </p:txBody>
      </p:sp>
      <p:sp>
        <p:nvSpPr>
          <p:cNvPr id="3" name="Text Placeholder 2">
            <a:extLst>
              <a:ext uri="{FF2B5EF4-FFF2-40B4-BE49-F238E27FC236}">
                <a16:creationId xmlns:a16="http://schemas.microsoft.com/office/drawing/2014/main" id="{B060ABD1-48C7-3347-B1DC-5464E98C836E}"/>
              </a:ext>
            </a:extLst>
          </p:cNvPr>
          <p:cNvSpPr>
            <a:spLocks noGrp="1"/>
          </p:cNvSpPr>
          <p:nvPr>
            <p:ph type="body" sz="quarter" idx="16"/>
          </p:nvPr>
        </p:nvSpPr>
        <p:spPr>
          <a:xfrm>
            <a:off x="4879022" y="3700668"/>
            <a:ext cx="2822575" cy="2663825"/>
          </a:xfrm>
        </p:spPr>
        <p:txBody>
          <a:bodyPr>
            <a:normAutofit/>
          </a:bodyPr>
          <a:lstStyle/>
          <a:p>
            <a:r>
              <a:rPr lang="en-US" sz="2000" b="1" dirty="0"/>
              <a:t>Eligible Costs</a:t>
            </a:r>
          </a:p>
          <a:p>
            <a:r>
              <a:rPr lang="en-US" sz="1700" dirty="0"/>
              <a:t>Rebate Capped At:</a:t>
            </a:r>
          </a:p>
          <a:p>
            <a:pPr marL="342900" indent="-342900">
              <a:buFont typeface="Arial" panose="020B0604020202020204" pitchFamily="34" charset="0"/>
              <a:buChar char="•"/>
            </a:pPr>
            <a:r>
              <a:rPr lang="en-US" sz="1700" dirty="0"/>
              <a:t>Chargers: up to 50% </a:t>
            </a:r>
          </a:p>
          <a:p>
            <a:pPr marL="342900" indent="-342900">
              <a:buFont typeface="Arial" panose="020B0604020202020204" pitchFamily="34" charset="0"/>
              <a:buChar char="•"/>
            </a:pPr>
            <a:r>
              <a:rPr lang="en-US" sz="1700" dirty="0"/>
              <a:t>Make-ready installation: up to 100%</a:t>
            </a:r>
          </a:p>
          <a:p>
            <a:pPr marL="342900" indent="-342900">
              <a:buFont typeface="Arial" panose="020B0604020202020204" pitchFamily="34" charset="0"/>
              <a:buChar char="•"/>
            </a:pPr>
            <a:r>
              <a:rPr lang="en-US" sz="1700" dirty="0"/>
              <a:t>Futureproofing costs: up to 100%</a:t>
            </a:r>
          </a:p>
        </p:txBody>
      </p:sp>
      <p:sp>
        <p:nvSpPr>
          <p:cNvPr id="2" name="Text Placeholder 1">
            <a:extLst>
              <a:ext uri="{FF2B5EF4-FFF2-40B4-BE49-F238E27FC236}">
                <a16:creationId xmlns:a16="http://schemas.microsoft.com/office/drawing/2014/main" id="{A3BA0EFA-AE08-044C-AEE9-F42D8050CBA1}"/>
              </a:ext>
            </a:extLst>
          </p:cNvPr>
          <p:cNvSpPr>
            <a:spLocks noGrp="1"/>
          </p:cNvSpPr>
          <p:nvPr>
            <p:ph type="body" sz="quarter" idx="17"/>
          </p:nvPr>
        </p:nvSpPr>
        <p:spPr>
          <a:xfrm>
            <a:off x="8107361" y="3700667"/>
            <a:ext cx="2822575" cy="2663825"/>
          </a:xfrm>
        </p:spPr>
        <p:txBody>
          <a:bodyPr>
            <a:normAutofit/>
          </a:bodyPr>
          <a:lstStyle/>
          <a:p>
            <a:pPr>
              <a:spcBef>
                <a:spcPts val="0"/>
              </a:spcBef>
            </a:pPr>
            <a:r>
              <a:rPr lang="en-US" sz="2000" b="1" dirty="0"/>
              <a:t>EV Charger </a:t>
            </a:r>
          </a:p>
          <a:p>
            <a:pPr>
              <a:spcBef>
                <a:spcPts val="0"/>
              </a:spcBef>
            </a:pPr>
            <a:r>
              <a:rPr lang="en-US" sz="2000" b="1" dirty="0"/>
              <a:t>Qualified Vendor List (QVL)</a:t>
            </a:r>
          </a:p>
          <a:p>
            <a:pPr marL="342900" indent="-342900">
              <a:buFont typeface="Arial" panose="020B0604020202020204" pitchFamily="34" charset="0"/>
              <a:buChar char="•"/>
            </a:pPr>
            <a:r>
              <a:rPr lang="en-US" sz="1800" dirty="0"/>
              <a:t>Charger and Network Provider must be on list to qualify</a:t>
            </a:r>
          </a:p>
        </p:txBody>
      </p:sp>
    </p:spTree>
    <p:extLst>
      <p:ext uri="{BB962C8B-B14F-4D97-AF65-F5344CB8AC3E}">
        <p14:creationId xmlns:p14="http://schemas.microsoft.com/office/powerpoint/2010/main" val="320816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5048-8D7E-4648-AE37-8EBCDFB53880}"/>
              </a:ext>
            </a:extLst>
          </p:cNvPr>
          <p:cNvSpPr>
            <a:spLocks noGrp="1"/>
          </p:cNvSpPr>
          <p:nvPr>
            <p:ph type="title"/>
          </p:nvPr>
        </p:nvSpPr>
        <p:spPr>
          <a:xfrm>
            <a:off x="192087" y="1104405"/>
            <a:ext cx="4756322" cy="835836"/>
          </a:xfrm>
        </p:spPr>
        <p:txBody>
          <a:bodyPr>
            <a:normAutofit fontScale="90000"/>
          </a:bodyPr>
          <a:lstStyle/>
          <a:p>
            <a:r>
              <a:rPr lang="en-US" sz="3200" b="1" dirty="0"/>
              <a:t>Charging </a:t>
            </a:r>
            <a:r>
              <a:rPr lang="en-US" b="1" dirty="0"/>
              <a:t>Incentive Levels</a:t>
            </a:r>
          </a:p>
        </p:txBody>
      </p:sp>
      <p:sp>
        <p:nvSpPr>
          <p:cNvPr id="7" name="Text Placeholder 6">
            <a:extLst>
              <a:ext uri="{FF2B5EF4-FFF2-40B4-BE49-F238E27FC236}">
                <a16:creationId xmlns:a16="http://schemas.microsoft.com/office/drawing/2014/main" id="{3250F677-9135-654A-B21D-6E459875CCC0}"/>
              </a:ext>
            </a:extLst>
          </p:cNvPr>
          <p:cNvSpPr>
            <a:spLocks noGrp="1"/>
          </p:cNvSpPr>
          <p:nvPr>
            <p:ph type="body" sz="half" idx="2"/>
          </p:nvPr>
        </p:nvSpPr>
        <p:spPr>
          <a:xfrm>
            <a:off x="190607" y="1940241"/>
            <a:ext cx="4361755" cy="4596357"/>
          </a:xfrm>
        </p:spPr>
        <p:txBody>
          <a:bodyPr>
            <a:normAutofit/>
          </a:bodyPr>
          <a:lstStyle/>
          <a:p>
            <a:r>
              <a:rPr lang="en-US" sz="2000" b="1" dirty="0"/>
              <a:t>Level 2:</a:t>
            </a:r>
          </a:p>
          <a:p>
            <a:r>
              <a:rPr lang="en-US" sz="2000" b="1" i="1" dirty="0"/>
              <a:t>Baseline: </a:t>
            </a:r>
            <a:r>
              <a:rPr lang="en-US" sz="2000" dirty="0"/>
              <a:t>$20,000</a:t>
            </a:r>
          </a:p>
          <a:p>
            <a:r>
              <a:rPr lang="en-US" sz="2000" b="1" i="1" dirty="0"/>
              <a:t>Underserved:</a:t>
            </a:r>
            <a:r>
              <a:rPr lang="en-US" sz="2000" dirty="0"/>
              <a:t> $40,000</a:t>
            </a:r>
          </a:p>
          <a:p>
            <a:endParaRPr lang="en-US" sz="2000" dirty="0"/>
          </a:p>
          <a:p>
            <a:r>
              <a:rPr lang="en-US" sz="2000" b="1" dirty="0"/>
              <a:t>DCFC: </a:t>
            </a:r>
            <a:endParaRPr lang="en-US" sz="2000" b="1" dirty="0">
              <a:solidFill>
                <a:srgbClr val="00B140"/>
              </a:solidFill>
            </a:endParaRPr>
          </a:p>
          <a:p>
            <a:r>
              <a:rPr lang="en-US" sz="2000" b="1" i="1" dirty="0"/>
              <a:t>Baseline: </a:t>
            </a:r>
            <a:r>
              <a:rPr lang="en-US" sz="2000" dirty="0"/>
              <a:t>$150,000</a:t>
            </a:r>
          </a:p>
          <a:p>
            <a:r>
              <a:rPr lang="en-US" sz="2000" b="1" i="1" dirty="0"/>
              <a:t>Underserved:</a:t>
            </a:r>
            <a:r>
              <a:rPr lang="en-US" sz="2000" dirty="0"/>
              <a:t> $250,000</a:t>
            </a:r>
          </a:p>
          <a:p>
            <a:endParaRPr lang="en-US" sz="2000" dirty="0"/>
          </a:p>
          <a:p>
            <a:r>
              <a:rPr lang="en-US" sz="2000" b="1" dirty="0">
                <a:hlinkClick r:id="rId3"/>
              </a:rPr>
              <a:t>Underserved Communities Map</a:t>
            </a:r>
            <a:endParaRPr lang="en-US" sz="2000" dirty="0"/>
          </a:p>
          <a:p>
            <a:endParaRPr lang="en-US" sz="2000" dirty="0"/>
          </a:p>
        </p:txBody>
      </p:sp>
      <p:graphicFrame>
        <p:nvGraphicFramePr>
          <p:cNvPr id="3" name="Table 2">
            <a:extLst>
              <a:ext uri="{FF2B5EF4-FFF2-40B4-BE49-F238E27FC236}">
                <a16:creationId xmlns:a16="http://schemas.microsoft.com/office/drawing/2014/main" id="{629DF2CC-C775-48CF-8211-67F17AA22C36}"/>
              </a:ext>
            </a:extLst>
          </p:cNvPr>
          <p:cNvGraphicFramePr>
            <a:graphicFrameLocks noGrp="1"/>
          </p:cNvGraphicFramePr>
          <p:nvPr>
            <p:extLst>
              <p:ext uri="{D42A27DB-BD31-4B8C-83A1-F6EECF244321}">
                <p14:modId xmlns:p14="http://schemas.microsoft.com/office/powerpoint/2010/main" val="2174000922"/>
              </p:ext>
            </p:extLst>
          </p:nvPr>
        </p:nvGraphicFramePr>
        <p:xfrm>
          <a:off x="5022279" y="87067"/>
          <a:ext cx="7050024" cy="6661005"/>
        </p:xfrm>
        <a:graphic>
          <a:graphicData uri="http://schemas.openxmlformats.org/drawingml/2006/table">
            <a:tbl>
              <a:tblPr firstRow="1" firstCol="1" bandRow="1">
                <a:tableStyleId>{5C22544A-7EE6-4342-B048-85BDC9FD1C3A}</a:tableStyleId>
              </a:tblPr>
              <a:tblGrid>
                <a:gridCol w="1551542">
                  <a:extLst>
                    <a:ext uri="{9D8B030D-6E8A-4147-A177-3AD203B41FA5}">
                      <a16:colId xmlns:a16="http://schemas.microsoft.com/office/drawing/2014/main" val="3209535513"/>
                    </a:ext>
                  </a:extLst>
                </a:gridCol>
                <a:gridCol w="1014946">
                  <a:extLst>
                    <a:ext uri="{9D8B030D-6E8A-4147-A177-3AD203B41FA5}">
                      <a16:colId xmlns:a16="http://schemas.microsoft.com/office/drawing/2014/main" val="932089252"/>
                    </a:ext>
                  </a:extLst>
                </a:gridCol>
                <a:gridCol w="1425903">
                  <a:extLst>
                    <a:ext uri="{9D8B030D-6E8A-4147-A177-3AD203B41FA5}">
                      <a16:colId xmlns:a16="http://schemas.microsoft.com/office/drawing/2014/main" val="2217532557"/>
                    </a:ext>
                  </a:extLst>
                </a:gridCol>
                <a:gridCol w="1363090">
                  <a:extLst>
                    <a:ext uri="{9D8B030D-6E8A-4147-A177-3AD203B41FA5}">
                      <a16:colId xmlns:a16="http://schemas.microsoft.com/office/drawing/2014/main" val="1354487005"/>
                    </a:ext>
                  </a:extLst>
                </a:gridCol>
                <a:gridCol w="1694543">
                  <a:extLst>
                    <a:ext uri="{9D8B030D-6E8A-4147-A177-3AD203B41FA5}">
                      <a16:colId xmlns:a16="http://schemas.microsoft.com/office/drawing/2014/main" val="3057003854"/>
                    </a:ext>
                  </a:extLst>
                </a:gridCol>
              </a:tblGrid>
              <a:tr h="1481157">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Location </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EV Charger Type</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Per Site Maximum Rebate Amounts</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Property Type</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Port Installation Requirements</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670022"/>
                  </a:ext>
                </a:extLst>
              </a:tr>
              <a:tr h="647481">
                <a:tc rowSpan="4">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Baseline</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Level 2</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solidFill>
                            <a:schemeClr val="bg2">
                              <a:lumMod val="10000"/>
                            </a:schemeClr>
                          </a:solidFill>
                          <a:effectLst/>
                          <a:latin typeface="Arial"/>
                        </a:rPr>
                        <a:t>Up to $20,000</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Multifamily</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512561"/>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Public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2850555"/>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Workplace</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1190628"/>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DCFC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solidFill>
                            <a:schemeClr val="bg2">
                              <a:lumMod val="10000"/>
                            </a:schemeClr>
                          </a:solidFill>
                          <a:effectLst/>
                          <a:latin typeface="Arial"/>
                        </a:rPr>
                        <a:t>Up to $150,000</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Public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3370818"/>
                  </a:ext>
                </a:extLst>
              </a:tr>
              <a:tr h="647481">
                <a:tc rowSpan="4">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Underserved</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Level 2</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solidFill>
                            <a:schemeClr val="bg2">
                              <a:lumMod val="10000"/>
                            </a:schemeClr>
                          </a:solidFill>
                          <a:effectLst/>
                          <a:latin typeface="Arial"/>
                        </a:rPr>
                        <a:t>Up to $40,000</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Multifamily</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442072"/>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Public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975488"/>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Workplace</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591702"/>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DCFC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solidFill>
                            <a:schemeClr val="bg2">
                              <a:lumMod val="10000"/>
                            </a:schemeClr>
                          </a:solidFill>
                          <a:effectLst/>
                          <a:latin typeface="Arial"/>
                        </a:rPr>
                        <a:t>Up to $250,000</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solidFill>
                            <a:schemeClr val="bg2">
                              <a:lumMod val="10000"/>
                            </a:schemeClr>
                          </a:solidFill>
                          <a:effectLst/>
                          <a:latin typeface="Arial"/>
                        </a:rPr>
                        <a:t>Public</a:t>
                      </a:r>
                      <a:endParaRPr lang="en-US" sz="1800"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solidFill>
                            <a:schemeClr val="bg2">
                              <a:lumMod val="10000"/>
                            </a:schemeClr>
                          </a:solidFill>
                          <a:effectLst/>
                          <a:latin typeface="Arial"/>
                        </a:rPr>
                        <a:t>2</a:t>
                      </a:r>
                      <a:endParaRPr lang="en-US" sz="1800" b="1" dirty="0">
                        <a:solidFill>
                          <a:schemeClr val="bg2">
                            <a:lumMod val="10000"/>
                          </a:schemeClr>
                        </a:solidFill>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28943"/>
                  </a:ext>
                </a:extLst>
              </a:tr>
            </a:tbl>
          </a:graphicData>
        </a:graphic>
      </p:graphicFrame>
    </p:spTree>
    <p:extLst>
      <p:ext uri="{BB962C8B-B14F-4D97-AF65-F5344CB8AC3E}">
        <p14:creationId xmlns:p14="http://schemas.microsoft.com/office/powerpoint/2010/main" val="38923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9C96-41D3-CB9B-AB8B-A5D07B01C9F9}"/>
              </a:ext>
            </a:extLst>
          </p:cNvPr>
          <p:cNvSpPr>
            <a:spLocks noGrp="1"/>
          </p:cNvSpPr>
          <p:nvPr>
            <p:ph type="title"/>
          </p:nvPr>
        </p:nvSpPr>
        <p:spPr>
          <a:xfrm>
            <a:off x="1275217" y="406626"/>
            <a:ext cx="3932237" cy="1600200"/>
          </a:xfrm>
        </p:spPr>
        <p:txBody>
          <a:bodyPr anchor="b">
            <a:normAutofit/>
          </a:bodyPr>
          <a:lstStyle/>
          <a:p>
            <a:r>
              <a:rPr lang="en-US" dirty="0"/>
              <a:t>Key Definitions</a:t>
            </a:r>
          </a:p>
          <a:p>
            <a:endParaRPr lang="en-US" dirty="0"/>
          </a:p>
        </p:txBody>
      </p:sp>
      <p:sp>
        <p:nvSpPr>
          <p:cNvPr id="3" name="Text Placeholder 2">
            <a:extLst>
              <a:ext uri="{FF2B5EF4-FFF2-40B4-BE49-F238E27FC236}">
                <a16:creationId xmlns:a16="http://schemas.microsoft.com/office/drawing/2014/main" id="{89466EBC-8B5C-B473-3686-95FDCAFC900B}"/>
              </a:ext>
            </a:extLst>
          </p:cNvPr>
          <p:cNvSpPr>
            <a:spLocks noGrp="1"/>
          </p:cNvSpPr>
          <p:nvPr>
            <p:ph type="body" sz="quarter" idx="11"/>
          </p:nvPr>
        </p:nvSpPr>
        <p:spPr>
          <a:xfrm>
            <a:off x="1274763" y="2136775"/>
            <a:ext cx="3932237" cy="3906838"/>
          </a:xfrm>
        </p:spPr>
        <p:txBody>
          <a:bodyPr>
            <a:normAutofit/>
          </a:bodyPr>
          <a:lstStyle/>
          <a:p>
            <a:r>
              <a:rPr lang="en-US" sz="1900" b="1"/>
              <a:t>Multi-Unit Dwelling (MUD):</a:t>
            </a:r>
          </a:p>
          <a:p>
            <a:r>
              <a:rPr lang="en-US" sz="1900"/>
              <a:t>Site must have a </a:t>
            </a:r>
            <a:r>
              <a:rPr lang="en-US" sz="1900" b="1"/>
              <a:t>minimum of five residential units.</a:t>
            </a:r>
            <a:r>
              <a:rPr lang="en-US" sz="1900"/>
              <a:t> Multifamily located EV charging stations participating in the commercial EV Charging Program </a:t>
            </a:r>
            <a:r>
              <a:rPr lang="en-US" sz="1900" b="1"/>
              <a:t>cannot be assigned to an individual tenant or deeded parking spaces.</a:t>
            </a:r>
            <a:r>
              <a:rPr lang="en-US" sz="1900"/>
              <a:t> Individual tenant or deeded parking spaces can participate in the residential EV Charging Program</a:t>
            </a:r>
          </a:p>
          <a:p>
            <a:r>
              <a:rPr lang="en-US" sz="1900">
                <a:hlinkClick r:id="rId3"/>
              </a:rPr>
              <a:t>Program Guide  </a:t>
            </a:r>
            <a:r>
              <a:rPr lang="en-US" sz="1900"/>
              <a:t>page 6</a:t>
            </a:r>
          </a:p>
        </p:txBody>
      </p:sp>
      <p:pic>
        <p:nvPicPr>
          <p:cNvPr id="7" name="Picture Placeholder 6" descr="Large car parking lot from above">
            <a:extLst>
              <a:ext uri="{FF2B5EF4-FFF2-40B4-BE49-F238E27FC236}">
                <a16:creationId xmlns:a16="http://schemas.microsoft.com/office/drawing/2014/main" id="{B43516BF-FCD8-015A-EA62-5BDEA599D38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8370" r="39246"/>
          <a:stretch>
            <a:fillRect/>
          </a:stretch>
        </p:blipFill>
        <p:spPr>
          <a:xfrm>
            <a:off x="6789738" y="10"/>
            <a:ext cx="5402262" cy="6857990"/>
          </a:xfrm>
          <a:noFill/>
        </p:spPr>
      </p:pic>
    </p:spTree>
    <p:extLst>
      <p:ext uri="{BB962C8B-B14F-4D97-AF65-F5344CB8AC3E}">
        <p14:creationId xmlns:p14="http://schemas.microsoft.com/office/powerpoint/2010/main" val="93185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E344-95DD-1EC8-5996-7B87E9596A8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9337BF7-2686-F072-80DF-A4850F7D0BE5}"/>
              </a:ext>
            </a:extLst>
          </p:cNvPr>
          <p:cNvSpPr>
            <a:spLocks noGrp="1"/>
          </p:cNvSpPr>
          <p:nvPr>
            <p:ph type="title"/>
          </p:nvPr>
        </p:nvSpPr>
        <p:spPr>
          <a:xfrm>
            <a:off x="691243" y="175488"/>
            <a:ext cx="6858000" cy="511991"/>
          </a:xfrm>
        </p:spPr>
        <p:txBody>
          <a:bodyPr anchor="b">
            <a:normAutofit fontScale="90000"/>
          </a:bodyPr>
          <a:lstStyle/>
          <a:p>
            <a:r>
              <a:rPr lang="en-US" dirty="0"/>
              <a:t>What’s Covered</a:t>
            </a:r>
          </a:p>
        </p:txBody>
      </p:sp>
      <p:graphicFrame>
        <p:nvGraphicFramePr>
          <p:cNvPr id="4" name="Table 4">
            <a:extLst>
              <a:ext uri="{FF2B5EF4-FFF2-40B4-BE49-F238E27FC236}">
                <a16:creationId xmlns:a16="http://schemas.microsoft.com/office/drawing/2014/main" id="{0EFD60DA-275A-4944-47F9-571B5FB8FEF4}"/>
              </a:ext>
            </a:extLst>
          </p:cNvPr>
          <p:cNvGraphicFramePr>
            <a:graphicFrameLocks/>
          </p:cNvGraphicFramePr>
          <p:nvPr>
            <p:extLst>
              <p:ext uri="{D42A27DB-BD31-4B8C-83A1-F6EECF244321}">
                <p14:modId xmlns:p14="http://schemas.microsoft.com/office/powerpoint/2010/main" val="2658422540"/>
              </p:ext>
            </p:extLst>
          </p:nvPr>
        </p:nvGraphicFramePr>
        <p:xfrm>
          <a:off x="691243" y="816428"/>
          <a:ext cx="10809513" cy="5516454"/>
        </p:xfrm>
        <a:graphic>
          <a:graphicData uri="http://schemas.openxmlformats.org/drawingml/2006/table">
            <a:tbl>
              <a:tblPr firstRow="1" bandRow="1">
                <a:tableStyleId>{5C22544A-7EE6-4342-B048-85BDC9FD1C3A}</a:tableStyleId>
              </a:tblPr>
              <a:tblGrid>
                <a:gridCol w="1605566">
                  <a:extLst>
                    <a:ext uri="{9D8B030D-6E8A-4147-A177-3AD203B41FA5}">
                      <a16:colId xmlns:a16="http://schemas.microsoft.com/office/drawing/2014/main" val="991678307"/>
                    </a:ext>
                  </a:extLst>
                </a:gridCol>
                <a:gridCol w="3799191">
                  <a:extLst>
                    <a:ext uri="{9D8B030D-6E8A-4147-A177-3AD203B41FA5}">
                      <a16:colId xmlns:a16="http://schemas.microsoft.com/office/drawing/2014/main" val="3867114540"/>
                    </a:ext>
                  </a:extLst>
                </a:gridCol>
                <a:gridCol w="2884944">
                  <a:extLst>
                    <a:ext uri="{9D8B030D-6E8A-4147-A177-3AD203B41FA5}">
                      <a16:colId xmlns:a16="http://schemas.microsoft.com/office/drawing/2014/main" val="2250906905"/>
                    </a:ext>
                  </a:extLst>
                </a:gridCol>
                <a:gridCol w="2519812">
                  <a:extLst>
                    <a:ext uri="{9D8B030D-6E8A-4147-A177-3AD203B41FA5}">
                      <a16:colId xmlns:a16="http://schemas.microsoft.com/office/drawing/2014/main" val="3380201584"/>
                    </a:ext>
                  </a:extLst>
                </a:gridCol>
              </a:tblGrid>
              <a:tr h="609601">
                <a:tc>
                  <a:txBody>
                    <a:bodyPr/>
                    <a:lstStyle/>
                    <a:p>
                      <a:endParaRPr lang="en-US" dirty="0"/>
                    </a:p>
                  </a:txBody>
                  <a:tcPr>
                    <a:solidFill>
                      <a:srgbClr val="00B0F0"/>
                    </a:solidFill>
                  </a:tcPr>
                </a:tc>
                <a:tc gridSpan="2">
                  <a:txBody>
                    <a:bodyPr/>
                    <a:lstStyle/>
                    <a:p>
                      <a:pPr algn="ctr"/>
                      <a:r>
                        <a:rPr lang="en-US" sz="2400" dirty="0">
                          <a:solidFill>
                            <a:schemeClr val="bg2">
                              <a:lumMod val="10000"/>
                            </a:schemeClr>
                          </a:solidFill>
                          <a:latin typeface="Arial" panose="020B0604020202020204" pitchFamily="34" charset="0"/>
                          <a:cs typeface="Arial" panose="020B0604020202020204" pitchFamily="34" charset="0"/>
                        </a:rPr>
                        <a:t>Covered by incentives</a:t>
                      </a:r>
                    </a:p>
                  </a:txBody>
                  <a:tcPr anchor="ctr">
                    <a:solidFill>
                      <a:srgbClr val="00AEEF"/>
                    </a:solidFill>
                  </a:tcPr>
                </a:tc>
                <a:tc hMerge="1">
                  <a:txBody>
                    <a:bodyPr/>
                    <a:lstStyle/>
                    <a:p>
                      <a:pPr algn="ctr"/>
                      <a:endParaRPr lang="en-US" sz="2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2">
                              <a:lumMod val="10000"/>
                            </a:schemeClr>
                          </a:solidFill>
                          <a:latin typeface="Arial" panose="020B0604020202020204" pitchFamily="34" charset="0"/>
                          <a:cs typeface="Arial" panose="020B0604020202020204" pitchFamily="34" charset="0"/>
                        </a:rPr>
                        <a:t>Paid for by the customer</a:t>
                      </a:r>
                    </a:p>
                  </a:txBody>
                  <a:tcPr anchor="ctr">
                    <a:solidFill>
                      <a:srgbClr val="00AEEF"/>
                    </a:solidFill>
                  </a:tcPr>
                </a:tc>
                <a:extLst>
                  <a:ext uri="{0D108BD9-81ED-4DB2-BD59-A6C34878D82A}">
                    <a16:rowId xmlns:a16="http://schemas.microsoft.com/office/drawing/2014/main" val="109643272"/>
                  </a:ext>
                </a:extLst>
              </a:tr>
              <a:tr h="405383">
                <a:tc>
                  <a:txBody>
                    <a:bodyPr/>
                    <a:lstStyle/>
                    <a:p>
                      <a:endParaRPr lang="en-US" dirty="0">
                        <a:latin typeface="Arial" panose="020B0604020202020204" pitchFamily="34" charset="0"/>
                        <a:cs typeface="Arial" panose="020B0604020202020204" pitchFamily="34" charset="0"/>
                      </a:endParaRPr>
                    </a:p>
                  </a:txBody>
                  <a:tcPr/>
                </a:tc>
                <a:tc>
                  <a:txBody>
                    <a:bodyPr/>
                    <a:lstStyle/>
                    <a:p>
                      <a:pPr marL="0" indent="0" algn="ctr">
                        <a:buFontTx/>
                        <a:buNone/>
                      </a:pPr>
                      <a:r>
                        <a:rPr lang="en-US" b="1" dirty="0">
                          <a:latin typeface="Arial" panose="020B0604020202020204" pitchFamily="34" charset="0"/>
                          <a:cs typeface="Arial" panose="020B0604020202020204" pitchFamily="34" charset="0"/>
                        </a:rPr>
                        <a:t>Infrastructure</a:t>
                      </a:r>
                    </a:p>
                  </a:txBody>
                  <a:tcPr/>
                </a:tc>
                <a:tc>
                  <a:txBody>
                    <a:bodyPr/>
                    <a:lstStyle/>
                    <a:p>
                      <a:pPr algn="ctr"/>
                      <a:r>
                        <a:rPr lang="en-US" b="1" dirty="0">
                          <a:latin typeface="Arial" panose="020B0604020202020204" pitchFamily="34" charset="0"/>
                          <a:cs typeface="Arial" panose="020B0604020202020204" pitchFamily="34" charset="0"/>
                        </a:rPr>
                        <a:t>Electric vehicle supply equipment (EVSE) hardware</a:t>
                      </a:r>
                    </a:p>
                  </a:txBody>
                  <a:tcPr/>
                </a:tc>
                <a:tc>
                  <a:txBody>
                    <a:bodyPr/>
                    <a:lstStyle/>
                    <a:p>
                      <a:pPr algn="ctr"/>
                      <a:r>
                        <a:rPr lang="en-US" b="1" dirty="0">
                          <a:latin typeface="Arial" panose="020B0604020202020204" pitchFamily="34" charset="0"/>
                          <a:cs typeface="Arial" panose="020B0604020202020204" pitchFamily="34" charset="0"/>
                        </a:rPr>
                        <a:t>Other soft costs</a:t>
                      </a:r>
                    </a:p>
                  </a:txBody>
                  <a:tcPr/>
                </a:tc>
                <a:extLst>
                  <a:ext uri="{0D108BD9-81ED-4DB2-BD59-A6C34878D82A}">
                    <a16:rowId xmlns:a16="http://schemas.microsoft.com/office/drawing/2014/main" val="75949729"/>
                  </a:ext>
                </a:extLst>
              </a:tr>
              <a:tr h="2498934">
                <a:tc>
                  <a:txBody>
                    <a:bodyPr/>
                    <a:lstStyle/>
                    <a:p>
                      <a:r>
                        <a:rPr lang="en-US" b="1" dirty="0">
                          <a:latin typeface="Arial" panose="020B0604020202020204" pitchFamily="34" charset="0"/>
                          <a:cs typeface="Arial" panose="020B0604020202020204" pitchFamily="34" charset="0"/>
                        </a:rPr>
                        <a:t>Examples</a:t>
                      </a:r>
                    </a:p>
                  </a:txBody>
                  <a:tcPr/>
                </a:tc>
                <a:tc>
                  <a:txBody>
                    <a:bodyPr/>
                    <a:lstStyle/>
                    <a:p>
                      <a:pPr marL="285750" indent="-285750">
                        <a:buFontTx/>
                        <a:buChar char="-"/>
                      </a:pPr>
                      <a:r>
                        <a:rPr lang="en-US" dirty="0">
                          <a:latin typeface="Arial" panose="020B0604020202020204" pitchFamily="34" charset="0"/>
                          <a:cs typeface="Arial" panose="020B0604020202020204" pitchFamily="34" charset="0"/>
                        </a:rPr>
                        <a:t>Conduit &amp; trenching</a:t>
                      </a:r>
                    </a:p>
                    <a:p>
                      <a:pPr marL="285750" indent="-285750">
                        <a:buFontTx/>
                        <a:buChar char="-"/>
                      </a:pPr>
                      <a:r>
                        <a:rPr lang="en-US" dirty="0">
                          <a:latin typeface="Arial" panose="020B0604020202020204" pitchFamily="34" charset="0"/>
                          <a:cs typeface="Arial" panose="020B0604020202020204" pitchFamily="34" charset="0"/>
                        </a:rPr>
                        <a:t>Oversized panels</a:t>
                      </a:r>
                    </a:p>
                    <a:p>
                      <a:pPr marL="285750" indent="-285750">
                        <a:buFontTx/>
                        <a:buChar char="-"/>
                      </a:pPr>
                      <a:r>
                        <a:rPr lang="en-US" dirty="0">
                          <a:latin typeface="Arial" panose="020B0604020202020204" pitchFamily="34" charset="0"/>
                          <a:cs typeface="Arial" panose="020B0604020202020204" pitchFamily="34" charset="0"/>
                        </a:rPr>
                        <a:t>Futureproofing </a:t>
                      </a:r>
                    </a:p>
                    <a:p>
                      <a:pPr marL="285750" indent="-285750">
                        <a:buFontTx/>
                        <a:buChar char="-"/>
                      </a:pPr>
                      <a:r>
                        <a:rPr lang="en-US" dirty="0">
                          <a:latin typeface="Arial" panose="020B0604020202020204" pitchFamily="34" charset="0"/>
                          <a:cs typeface="Arial" panose="020B0604020202020204" pitchFamily="34" charset="0"/>
                        </a:rPr>
                        <a:t>Cost paid to Eversource or UI for new or upgraded electric service</a:t>
                      </a:r>
                    </a:p>
                    <a:p>
                      <a:pPr marL="285750" indent="-285750">
                        <a:buFontTx/>
                        <a:buChar char="-"/>
                      </a:pPr>
                      <a:r>
                        <a:rPr lang="en-US" dirty="0">
                          <a:latin typeface="Arial" panose="020B0604020202020204" pitchFamily="34" charset="0"/>
                          <a:cs typeface="Arial" panose="020B0604020202020204" pitchFamily="34" charset="0"/>
                        </a:rPr>
                        <a:t>Pads</a:t>
                      </a:r>
                    </a:p>
                    <a:p>
                      <a:pPr marL="285750" indent="-285750">
                        <a:buFontTx/>
                        <a:buChar char="-"/>
                      </a:pPr>
                      <a:r>
                        <a:rPr lang="en-US" dirty="0">
                          <a:latin typeface="Arial" panose="020B0604020202020204" pitchFamily="34" charset="0"/>
                          <a:cs typeface="Arial" panose="020B0604020202020204" pitchFamily="34" charset="0"/>
                        </a:rPr>
                        <a:t>Permitting, site design and engineering</a:t>
                      </a:r>
                    </a:p>
                  </a:txBody>
                  <a:tcPr/>
                </a:tc>
                <a:tc>
                  <a:txBody>
                    <a:bodyPr/>
                    <a:lstStyle/>
                    <a:p>
                      <a:pPr marL="285750" indent="-285750">
                        <a:buFontTx/>
                        <a:buChar char="-"/>
                      </a:pPr>
                      <a:r>
                        <a:rPr lang="en-US" dirty="0">
                          <a:latin typeface="Arial" panose="020B0604020202020204" pitchFamily="34" charset="0"/>
                          <a:cs typeface="Arial" panose="020B0604020202020204" pitchFamily="34" charset="0"/>
                        </a:rPr>
                        <a:t>Level 2 smart or DC fast charging stations</a:t>
                      </a:r>
                    </a:p>
                  </a:txBody>
                  <a:tcPr/>
                </a:tc>
                <a:tc>
                  <a:txBody>
                    <a:bodyPr/>
                    <a:lstStyle/>
                    <a:p>
                      <a:pPr marL="285750" indent="-285750">
                        <a:buFontTx/>
                        <a:buChar char="-"/>
                      </a:pPr>
                      <a:r>
                        <a:rPr lang="en-US" dirty="0">
                          <a:latin typeface="Arial" panose="020B0604020202020204" pitchFamily="34" charset="0"/>
                          <a:cs typeface="Arial" panose="020B0604020202020204" pitchFamily="34" charset="0"/>
                        </a:rPr>
                        <a:t>Signs</a:t>
                      </a:r>
                    </a:p>
                    <a:p>
                      <a:pPr marL="285750" indent="-285750">
                        <a:buFontTx/>
                        <a:buChar char="-"/>
                      </a:pPr>
                      <a:r>
                        <a:rPr lang="en-US" dirty="0">
                          <a:latin typeface="Arial" panose="020B0604020202020204" pitchFamily="34" charset="0"/>
                          <a:cs typeface="Arial" panose="020B0604020202020204" pitchFamily="34" charset="0"/>
                        </a:rPr>
                        <a:t>Bollard</a:t>
                      </a:r>
                    </a:p>
                    <a:p>
                      <a:pPr marL="285750" indent="-285750">
                        <a:buFontTx/>
                        <a:buChar char="-"/>
                      </a:pPr>
                      <a:r>
                        <a:rPr lang="en-US" dirty="0">
                          <a:latin typeface="Arial" panose="020B0604020202020204" pitchFamily="34" charset="0"/>
                          <a:cs typeface="Arial" panose="020B0604020202020204" pitchFamily="34" charset="0"/>
                        </a:rPr>
                        <a:t>Network fees</a:t>
                      </a:r>
                    </a:p>
                    <a:p>
                      <a:pPr marL="285750" indent="-285750">
                        <a:buFontTx/>
                        <a:buChar char="-"/>
                      </a:pPr>
                      <a:r>
                        <a:rPr lang="en-US" dirty="0">
                          <a:latin typeface="Arial" panose="020B0604020202020204" pitchFamily="34" charset="0"/>
                          <a:cs typeface="Arial" panose="020B0604020202020204" pitchFamily="34" charset="0"/>
                        </a:rPr>
                        <a:t>Maintenance fees</a:t>
                      </a:r>
                    </a:p>
                    <a:p>
                      <a:pPr marL="285750" indent="-285750">
                        <a:buFontTx/>
                        <a:buChar char="-"/>
                      </a:pPr>
                      <a:r>
                        <a:rPr lang="en-US" dirty="0">
                          <a:latin typeface="Arial" panose="020B0604020202020204" pitchFamily="34" charset="0"/>
                          <a:cs typeface="Arial" panose="020B0604020202020204" pitchFamily="34" charset="0"/>
                        </a:rPr>
                        <a:t>Charger warranty</a:t>
                      </a:r>
                    </a:p>
                  </a:txBody>
                  <a:tcPr/>
                </a:tc>
                <a:extLst>
                  <a:ext uri="{0D108BD9-81ED-4DB2-BD59-A6C34878D82A}">
                    <a16:rowId xmlns:a16="http://schemas.microsoft.com/office/drawing/2014/main" val="101658532"/>
                  </a:ext>
                </a:extLst>
              </a:tr>
              <a:tr h="405383">
                <a:tc rowSpan="2">
                  <a:txBody>
                    <a:bodyPr/>
                    <a:lstStyle/>
                    <a:p>
                      <a:pPr algn="l"/>
                      <a:r>
                        <a:rPr lang="en-US" b="1" dirty="0">
                          <a:latin typeface="Arial" panose="020B0604020202020204" pitchFamily="34" charset="0"/>
                          <a:cs typeface="Arial" panose="020B0604020202020204" pitchFamily="34" charset="0"/>
                        </a:rPr>
                        <a:t>Paid for by </a:t>
                      </a:r>
                    </a:p>
                  </a:txBody>
                  <a:tcPr anchor="ctr"/>
                </a:tc>
                <a:tc>
                  <a:txBody>
                    <a:bodyPr/>
                    <a:lstStyle/>
                    <a:p>
                      <a:r>
                        <a:rPr lang="en-US" dirty="0">
                          <a:latin typeface="Arial" panose="020B0604020202020204" pitchFamily="34" charset="0"/>
                          <a:cs typeface="Arial" panose="020B0604020202020204" pitchFamily="34" charset="0"/>
                        </a:rPr>
                        <a:t>Eversource and UI reimburse up to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Eversource and UI reimburse up to 50%</a:t>
                      </a: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Customer</a:t>
                      </a:r>
                    </a:p>
                  </a:txBody>
                  <a:tcPr anchor="ctr"/>
                </a:tc>
                <a:extLst>
                  <a:ext uri="{0D108BD9-81ED-4DB2-BD59-A6C34878D82A}">
                    <a16:rowId xmlns:a16="http://schemas.microsoft.com/office/drawing/2014/main" val="31563852"/>
                  </a:ext>
                </a:extLst>
              </a:tr>
              <a:tr h="405383">
                <a:tc vMerge="1">
                  <a:txBody>
                    <a:bodyPr/>
                    <a:lstStyle/>
                    <a:p>
                      <a:endParaRPr lang="en-US" dirty="0"/>
                    </a:p>
                  </a:txBody>
                  <a:tcPr/>
                </a:tc>
                <a:tc>
                  <a:txBody>
                    <a:bodyPr/>
                    <a:lstStyle/>
                    <a:p>
                      <a:r>
                        <a:rPr lang="en-US" dirty="0">
                          <a:latin typeface="Arial" panose="020B0604020202020204" pitchFamily="34" charset="0"/>
                          <a:cs typeface="Arial" panose="020B0604020202020204" pitchFamily="34" charset="0"/>
                        </a:rPr>
                        <a:t>Customer responsible for any remainder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Customer responsible for the remainder</a:t>
                      </a:r>
                    </a:p>
                  </a:txBody>
                  <a:tcPr anchor="ctr"/>
                </a:tc>
                <a:tc vMerge="1">
                  <a:txBody>
                    <a:bodyPr/>
                    <a:lstStyle/>
                    <a:p>
                      <a:endParaRPr lang="en-US" dirty="0"/>
                    </a:p>
                  </a:txBody>
                  <a:tcPr/>
                </a:tc>
                <a:extLst>
                  <a:ext uri="{0D108BD9-81ED-4DB2-BD59-A6C34878D82A}">
                    <a16:rowId xmlns:a16="http://schemas.microsoft.com/office/drawing/2014/main" val="1345322459"/>
                  </a:ext>
                </a:extLst>
              </a:tr>
            </a:tbl>
          </a:graphicData>
        </a:graphic>
      </p:graphicFrame>
    </p:spTree>
    <p:extLst>
      <p:ext uri="{BB962C8B-B14F-4D97-AF65-F5344CB8AC3E}">
        <p14:creationId xmlns:p14="http://schemas.microsoft.com/office/powerpoint/2010/main" val="2689852899"/>
      </p:ext>
    </p:extLst>
  </p:cSld>
  <p:clrMapOvr>
    <a:masterClrMapping/>
  </p:clrMapOvr>
</p:sld>
</file>

<file path=ppt/theme/theme1.xml><?xml version="1.0" encoding="utf-8"?>
<a:theme xmlns:a="http://schemas.openxmlformats.org/drawingml/2006/main" name="2025 EE_EV_ADR">
  <a:themeElements>
    <a:clrScheme name="Custom 3">
      <a:dk1>
        <a:srgbClr val="797979"/>
      </a:dk1>
      <a:lt1>
        <a:srgbClr val="FFFFFF"/>
      </a:lt1>
      <a:dk2>
        <a:srgbClr val="44546A"/>
      </a:dk2>
      <a:lt2>
        <a:srgbClr val="E7E6E6"/>
      </a:lt2>
      <a:accent1>
        <a:srgbClr val="00AEEF"/>
      </a:accent1>
      <a:accent2>
        <a:srgbClr val="00B140"/>
      </a:accent2>
      <a:accent3>
        <a:srgbClr val="007749"/>
      </a:accent3>
      <a:accent4>
        <a:srgbClr val="11415B"/>
      </a:accent4>
      <a:accent5>
        <a:srgbClr val="0F3C3B"/>
      </a:accent5>
      <a:accent6>
        <a:srgbClr val="70AD47"/>
      </a:accent6>
      <a:hlink>
        <a:srgbClr val="0563C1"/>
      </a:hlink>
      <a:folHlink>
        <a:srgbClr val="BDE3F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68c29ec-c8c7-4c1c-b0c6-a94fae33921a">
      <Terms xmlns="http://schemas.microsoft.com/office/infopath/2007/PartnerControls"/>
    </lcf76f155ced4ddcb4097134ff3c332f>
    <TaxCatchAll xmlns="63d31250-ea00-458f-94f6-af4a64f37f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D0A6CA8A56F14AA83205D5481239BC" ma:contentTypeVersion="22" ma:contentTypeDescription="Create a new document." ma:contentTypeScope="" ma:versionID="74ef55bf14be70d5db7b65e7d7dd7fde">
  <xsd:schema xmlns:xsd="http://www.w3.org/2001/XMLSchema" xmlns:xs="http://www.w3.org/2001/XMLSchema" xmlns:p="http://schemas.microsoft.com/office/2006/metadata/properties" xmlns:ns1="http://schemas.microsoft.com/sharepoint/v3" xmlns:ns2="068c29ec-c8c7-4c1c-b0c6-a94fae33921a" xmlns:ns3="cbc557bf-16fd-4d8e-bf81-9ca333b67fc5" xmlns:ns4="63d31250-ea00-458f-94f6-af4a64f37f97" targetNamespace="http://schemas.microsoft.com/office/2006/metadata/properties" ma:root="true" ma:fieldsID="3cd3118d4130d87f785a00bc4100f878" ns1:_="" ns2:_="" ns3:_="" ns4:_="">
    <xsd:import namespace="http://schemas.microsoft.com/sharepoint/v3"/>
    <xsd:import namespace="068c29ec-c8c7-4c1c-b0c6-a94fae33921a"/>
    <xsd:import namespace="cbc557bf-16fd-4d8e-bf81-9ca333b67fc5"/>
    <xsd:import namespace="63d31250-ea00-458f-94f6-af4a64f37f9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8c29ec-c8c7-4c1c-b0c6-a94fae339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c73404c-21bf-4c61-9cc0-b139490ad1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c557bf-16fd-4d8e-bf81-9ca333b67fc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d31250-ea00-458f-94f6-af4a64f37f9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607c4f1-8018-4e31-95f4-2b395e5ca77c}" ma:internalName="TaxCatchAll" ma:showField="CatchAllData" ma:web="cbc557bf-16fd-4d8e-bf81-9ca333b67f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4A3CD1-E6CE-4984-938A-45F3D192EDD2}">
  <ds:schemaRefs>
    <ds:schemaRef ds:uri="http://www.w3.org/XML/1998/namespace"/>
    <ds:schemaRef ds:uri="http://purl.org/dc/terms/"/>
    <ds:schemaRef ds:uri="63d31250-ea00-458f-94f6-af4a64f37f97"/>
    <ds:schemaRef ds:uri="068c29ec-c8c7-4c1c-b0c6-a94fae33921a"/>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cbc557bf-16fd-4d8e-bf81-9ca333b67fc5"/>
    <ds:schemaRef ds:uri="http://schemas.microsoft.com/sharepoint/v3"/>
    <ds:schemaRef ds:uri="http://purl.org/dc/elements/1.1/"/>
  </ds:schemaRefs>
</ds:datastoreItem>
</file>

<file path=customXml/itemProps2.xml><?xml version="1.0" encoding="utf-8"?>
<ds:datastoreItem xmlns:ds="http://schemas.openxmlformats.org/officeDocument/2006/customXml" ds:itemID="{242A1DFE-2D19-41CE-85C9-21CFE87155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68c29ec-c8c7-4c1c-b0c6-a94fae33921a"/>
    <ds:schemaRef ds:uri="cbc557bf-16fd-4d8e-bf81-9ca333b67fc5"/>
    <ds:schemaRef ds:uri="63d31250-ea00-458f-94f6-af4a64f37f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01ED9C-2142-4136-9718-EF06C1D48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13767</TotalTime>
  <Words>570</Words>
  <Application>Microsoft Office PowerPoint</Application>
  <PresentationFormat>Widescreen</PresentationFormat>
  <Paragraphs>149</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Calibri</vt:lpstr>
      <vt:lpstr>Calibri Light</vt:lpstr>
      <vt:lpstr>Slate Pro Light</vt:lpstr>
      <vt:lpstr>2025 EE_EV_ADR</vt:lpstr>
      <vt:lpstr>Multifamily Solutions</vt:lpstr>
      <vt:lpstr>Investment Opportunity: Properties of  the Future</vt:lpstr>
      <vt:lpstr>Incentive Caps</vt:lpstr>
      <vt:lpstr>Funding Process </vt:lpstr>
      <vt:lpstr>Types of EV Charging</vt:lpstr>
      <vt:lpstr>Eligibility</vt:lpstr>
      <vt:lpstr>Charging Incentive Levels</vt:lpstr>
      <vt:lpstr>Key Definitions </vt:lpstr>
      <vt:lpstr>What’s Covered</vt:lpstr>
      <vt:lpstr>Note: Rebates can be assigned to third party by applicant</vt:lpstr>
      <vt:lpstr>Multifamily Initiative</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Sudyka, Natalia</dc:creator>
  <cp:keywords/>
  <dc:description/>
  <cp:lastModifiedBy>Schoen-Rene, Kurt</cp:lastModifiedBy>
  <cp:revision>269</cp:revision>
  <dcterms:created xsi:type="dcterms:W3CDTF">2019-12-03T19:35:37Z</dcterms:created>
  <dcterms:modified xsi:type="dcterms:W3CDTF">2026-06-24T14:58:04Z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0x010100631142BDAE55914984B4117339DB6B4F</vt:lpwstr>
  </property>
  <property fmtid="{D5CDD505-2E9C-101B-9397-08002B2CF9AE}" pid="3" name="MediaServiceImageTags">
    <vt:lpwstr/>
  </property>
</Properties>
</file>