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3" r:id="rId1"/>
  </p:sldMasterIdLst>
  <p:notesMasterIdLst>
    <p:notesMasterId r:id="rId23"/>
  </p:notesMasterIdLst>
  <p:handoutMasterIdLst>
    <p:handoutMasterId r:id="rId24"/>
  </p:handoutMasterIdLst>
  <p:sldIdLst>
    <p:sldId id="293" r:id="rId2"/>
    <p:sldId id="328" r:id="rId3"/>
    <p:sldId id="327" r:id="rId4"/>
    <p:sldId id="283" r:id="rId5"/>
    <p:sldId id="332" r:id="rId6"/>
    <p:sldId id="331" r:id="rId7"/>
    <p:sldId id="338" r:id="rId8"/>
    <p:sldId id="340" r:id="rId9"/>
    <p:sldId id="339" r:id="rId10"/>
    <p:sldId id="333" r:id="rId11"/>
    <p:sldId id="330" r:id="rId12"/>
    <p:sldId id="334" r:id="rId13"/>
    <p:sldId id="335" r:id="rId14"/>
    <p:sldId id="337" r:id="rId15"/>
    <p:sldId id="336" r:id="rId16"/>
    <p:sldId id="329" r:id="rId17"/>
    <p:sldId id="282" r:id="rId18"/>
    <p:sldId id="341" r:id="rId19"/>
    <p:sldId id="306" r:id="rId20"/>
    <p:sldId id="312" r:id="rId21"/>
    <p:sldId id="304"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369B36E-037C-5F7E-FEBC-BA8617C6B7DA}" name="Carew, Dominic A" initials="CDA" userId="S::Dominic.Carew@ct.gov::b4299797-ac67-4a74-b854-acd7a1acbd0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6600"/>
    <a:srgbClr val="FF33CC"/>
    <a:srgbClr val="F8CFBA"/>
    <a:srgbClr val="3399FF"/>
    <a:srgbClr val="156082"/>
    <a:srgbClr val="1D85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56" autoAdjust="0"/>
    <p:restoredTop sz="86441" autoAdjust="0"/>
  </p:normalViewPr>
  <p:slideViewPr>
    <p:cSldViewPr>
      <p:cViewPr varScale="1">
        <p:scale>
          <a:sx n="95" d="100"/>
          <a:sy n="95" d="100"/>
        </p:scale>
        <p:origin x="270" y="96"/>
      </p:cViewPr>
      <p:guideLst>
        <p:guide orient="horz" pos="2160"/>
        <p:guide pos="2880"/>
      </p:guideLst>
    </p:cSldViewPr>
  </p:slideViewPr>
  <p:outlineViewPr>
    <p:cViewPr>
      <p:scale>
        <a:sx n="33" d="100"/>
        <a:sy n="33" d="100"/>
      </p:scale>
      <p:origin x="0" y="-2022"/>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2" d="100"/>
          <a:sy n="62" d="100"/>
        </p:scale>
        <p:origin x="3197"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ew, Dominic A" userId="b4299797-ac67-4a74-b854-acd7a1acbd0c" providerId="ADAL" clId="{FCBC83D8-98BC-4C57-A6EF-33302CC67E46}"/>
    <pc:docChg chg="undo custSel addSld modSld modSection">
      <pc:chgData name="Carew, Dominic A" userId="b4299797-ac67-4a74-b854-acd7a1acbd0c" providerId="ADAL" clId="{FCBC83D8-98BC-4C57-A6EF-33302CC67E46}" dt="2026-06-02T15:33:05.426" v="4150" actId="14100"/>
      <pc:docMkLst>
        <pc:docMk/>
      </pc:docMkLst>
      <pc:sldChg chg="addSp modSp mod">
        <pc:chgData name="Carew, Dominic A" userId="b4299797-ac67-4a74-b854-acd7a1acbd0c" providerId="ADAL" clId="{FCBC83D8-98BC-4C57-A6EF-33302CC67E46}" dt="2026-06-01T02:23:39.967" v="548" actId="1076"/>
        <pc:sldMkLst>
          <pc:docMk/>
          <pc:sldMk cId="3118691994" sldId="282"/>
        </pc:sldMkLst>
        <pc:spChg chg="mod">
          <ac:chgData name="Carew, Dominic A" userId="b4299797-ac67-4a74-b854-acd7a1acbd0c" providerId="ADAL" clId="{FCBC83D8-98BC-4C57-A6EF-33302CC67E46}" dt="2026-06-01T02:23:39.967" v="548" actId="1076"/>
          <ac:spMkLst>
            <pc:docMk/>
            <pc:sldMk cId="3118691994" sldId="282"/>
            <ac:spMk id="2" creationId="{00000000-0000-0000-0000-000000000000}"/>
          </ac:spMkLst>
        </pc:spChg>
        <pc:spChg chg="add mod">
          <ac:chgData name="Carew, Dominic A" userId="b4299797-ac67-4a74-b854-acd7a1acbd0c" providerId="ADAL" clId="{FCBC83D8-98BC-4C57-A6EF-33302CC67E46}" dt="2026-06-01T02:23:34.290" v="547"/>
          <ac:spMkLst>
            <pc:docMk/>
            <pc:sldMk cId="3118691994" sldId="282"/>
            <ac:spMk id="5" creationId="{3D6E27E9-BDCB-EC3A-FF1D-FC880B3FBED8}"/>
          </ac:spMkLst>
        </pc:spChg>
        <pc:graphicFrameChg chg="modGraphic">
          <ac:chgData name="Carew, Dominic A" userId="b4299797-ac67-4a74-b854-acd7a1acbd0c" providerId="ADAL" clId="{FCBC83D8-98BC-4C57-A6EF-33302CC67E46}" dt="2026-06-01T02:20:39.158" v="543" actId="20577"/>
          <ac:graphicFrameMkLst>
            <pc:docMk/>
            <pc:sldMk cId="3118691994" sldId="282"/>
            <ac:graphicFrameMk id="10" creationId="{18FFCDF4-42F6-6C00-C064-C9F694A64CAA}"/>
          </ac:graphicFrameMkLst>
        </pc:graphicFrameChg>
      </pc:sldChg>
      <pc:sldChg chg="addSp delSp modSp mod modNotesTx">
        <pc:chgData name="Carew, Dominic A" userId="b4299797-ac67-4a74-b854-acd7a1acbd0c" providerId="ADAL" clId="{FCBC83D8-98BC-4C57-A6EF-33302CC67E46}" dt="2026-06-02T01:52:04.468" v="3849" actId="20577"/>
        <pc:sldMkLst>
          <pc:docMk/>
          <pc:sldMk cId="1361145791" sldId="283"/>
        </pc:sldMkLst>
        <pc:spChg chg="mod">
          <ac:chgData name="Carew, Dominic A" userId="b4299797-ac67-4a74-b854-acd7a1acbd0c" providerId="ADAL" clId="{FCBC83D8-98BC-4C57-A6EF-33302CC67E46}" dt="2026-06-01T02:10:45.765" v="203" actId="20577"/>
          <ac:spMkLst>
            <pc:docMk/>
            <pc:sldMk cId="1361145791" sldId="283"/>
            <ac:spMk id="4" creationId="{00000000-0000-0000-0000-000000000000}"/>
          </ac:spMkLst>
        </pc:spChg>
        <pc:spChg chg="mod topLvl">
          <ac:chgData name="Carew, Dominic A" userId="b4299797-ac67-4a74-b854-acd7a1acbd0c" providerId="ADAL" clId="{FCBC83D8-98BC-4C57-A6EF-33302CC67E46}" dt="2026-06-02T01:05:56.867" v="3004" actId="34136"/>
          <ac:spMkLst>
            <pc:docMk/>
            <pc:sldMk cId="1361145791" sldId="283"/>
            <ac:spMk id="8" creationId="{D22E6F62-0B5D-4C37-6EC8-0D44051DD853}"/>
          </ac:spMkLst>
        </pc:spChg>
        <pc:spChg chg="mod topLvl">
          <ac:chgData name="Carew, Dominic A" userId="b4299797-ac67-4a74-b854-acd7a1acbd0c" providerId="ADAL" clId="{FCBC83D8-98BC-4C57-A6EF-33302CC67E46}" dt="2026-06-02T01:05:56.867" v="3004" actId="34136"/>
          <ac:spMkLst>
            <pc:docMk/>
            <pc:sldMk cId="1361145791" sldId="283"/>
            <ac:spMk id="9" creationId="{1D8694BD-25FD-DFFE-EFF8-E5562A03CFB0}"/>
          </ac:spMkLst>
        </pc:spChg>
        <pc:spChg chg="mod topLvl">
          <ac:chgData name="Carew, Dominic A" userId="b4299797-ac67-4a74-b854-acd7a1acbd0c" providerId="ADAL" clId="{FCBC83D8-98BC-4C57-A6EF-33302CC67E46}" dt="2026-06-02T01:05:56.867" v="3004" actId="34136"/>
          <ac:spMkLst>
            <pc:docMk/>
            <pc:sldMk cId="1361145791" sldId="283"/>
            <ac:spMk id="10" creationId="{8C40671B-475D-6C5F-1366-C17EB834195B}"/>
          </ac:spMkLst>
        </pc:spChg>
        <pc:spChg chg="mod topLvl">
          <ac:chgData name="Carew, Dominic A" userId="b4299797-ac67-4a74-b854-acd7a1acbd0c" providerId="ADAL" clId="{FCBC83D8-98BC-4C57-A6EF-33302CC67E46}" dt="2026-06-02T01:05:56.867" v="3004" actId="34136"/>
          <ac:spMkLst>
            <pc:docMk/>
            <pc:sldMk cId="1361145791" sldId="283"/>
            <ac:spMk id="11" creationId="{982E9643-0E41-40F0-2665-789409DA40F0}"/>
          </ac:spMkLst>
        </pc:spChg>
        <pc:spChg chg="mod topLvl">
          <ac:chgData name="Carew, Dominic A" userId="b4299797-ac67-4a74-b854-acd7a1acbd0c" providerId="ADAL" clId="{FCBC83D8-98BC-4C57-A6EF-33302CC67E46}" dt="2026-06-02T01:05:56.867" v="3004" actId="34136"/>
          <ac:spMkLst>
            <pc:docMk/>
            <pc:sldMk cId="1361145791" sldId="283"/>
            <ac:spMk id="12" creationId="{65F2CC2E-2793-F18F-E1B5-EACA722D0F65}"/>
          </ac:spMkLst>
        </pc:spChg>
        <pc:spChg chg="mod topLvl">
          <ac:chgData name="Carew, Dominic A" userId="b4299797-ac67-4a74-b854-acd7a1acbd0c" providerId="ADAL" clId="{FCBC83D8-98BC-4C57-A6EF-33302CC67E46}" dt="2026-06-02T01:05:56.867" v="3004" actId="34136"/>
          <ac:spMkLst>
            <pc:docMk/>
            <pc:sldMk cId="1361145791" sldId="283"/>
            <ac:spMk id="13" creationId="{C628D9EE-9092-BEB1-9821-B4D9A6FC7AAF}"/>
          </ac:spMkLst>
        </pc:spChg>
        <pc:spChg chg="mod topLvl">
          <ac:chgData name="Carew, Dominic A" userId="b4299797-ac67-4a74-b854-acd7a1acbd0c" providerId="ADAL" clId="{FCBC83D8-98BC-4C57-A6EF-33302CC67E46}" dt="2026-06-02T01:05:56.867" v="3004" actId="34136"/>
          <ac:spMkLst>
            <pc:docMk/>
            <pc:sldMk cId="1361145791" sldId="283"/>
            <ac:spMk id="14" creationId="{C5163BF9-745D-F740-D428-94C9AA19587B}"/>
          </ac:spMkLst>
        </pc:spChg>
        <pc:spChg chg="mod topLvl">
          <ac:chgData name="Carew, Dominic A" userId="b4299797-ac67-4a74-b854-acd7a1acbd0c" providerId="ADAL" clId="{FCBC83D8-98BC-4C57-A6EF-33302CC67E46}" dt="2026-06-02T01:05:56.867" v="3004" actId="34136"/>
          <ac:spMkLst>
            <pc:docMk/>
            <pc:sldMk cId="1361145791" sldId="283"/>
            <ac:spMk id="15" creationId="{09F160D5-BE0B-4E47-5E7B-0C7DC4CD729D}"/>
          </ac:spMkLst>
        </pc:spChg>
        <pc:grpChg chg="add del mod">
          <ac:chgData name="Carew, Dominic A" userId="b4299797-ac67-4a74-b854-acd7a1acbd0c" providerId="ADAL" clId="{FCBC83D8-98BC-4C57-A6EF-33302CC67E46}" dt="2026-06-02T01:05:56.867" v="3004" actId="34136"/>
          <ac:grpSpMkLst>
            <pc:docMk/>
            <pc:sldMk cId="1361145791" sldId="283"/>
            <ac:grpSpMk id="3" creationId="{347762CC-D544-60F7-67A2-D4DAF148E718}"/>
          </ac:grpSpMkLst>
        </pc:grpChg>
      </pc:sldChg>
      <pc:sldChg chg="addSp modSp mod setBg modAnim setClrOvrMap">
        <pc:chgData name="Carew, Dominic A" userId="b4299797-ac67-4a74-b854-acd7a1acbd0c" providerId="ADAL" clId="{FCBC83D8-98BC-4C57-A6EF-33302CC67E46}" dt="2026-06-02T01:39:33.262" v="3005" actId="26606"/>
        <pc:sldMkLst>
          <pc:docMk/>
          <pc:sldMk cId="1476575191" sldId="293"/>
        </pc:sldMkLst>
        <pc:spChg chg="mod">
          <ac:chgData name="Carew, Dominic A" userId="b4299797-ac67-4a74-b854-acd7a1acbd0c" providerId="ADAL" clId="{FCBC83D8-98BC-4C57-A6EF-33302CC67E46}" dt="2026-06-02T01:39:33.262" v="3005" actId="26606"/>
          <ac:spMkLst>
            <pc:docMk/>
            <pc:sldMk cId="1476575191" sldId="293"/>
            <ac:spMk id="2" creationId="{00000000-0000-0000-0000-000000000000}"/>
          </ac:spMkLst>
        </pc:spChg>
        <pc:spChg chg="mod">
          <ac:chgData name="Carew, Dominic A" userId="b4299797-ac67-4a74-b854-acd7a1acbd0c" providerId="ADAL" clId="{FCBC83D8-98BC-4C57-A6EF-33302CC67E46}" dt="2026-06-02T01:39:33.262" v="3005" actId="26606"/>
          <ac:spMkLst>
            <pc:docMk/>
            <pc:sldMk cId="1476575191" sldId="293"/>
            <ac:spMk id="3" creationId="{00000000-0000-0000-0000-000000000000}"/>
          </ac:spMkLst>
        </pc:spChg>
        <pc:spChg chg="add">
          <ac:chgData name="Carew, Dominic A" userId="b4299797-ac67-4a74-b854-acd7a1acbd0c" providerId="ADAL" clId="{FCBC83D8-98BC-4C57-A6EF-33302CC67E46}" dt="2026-06-02T01:39:33.262" v="3005" actId="26606"/>
          <ac:spMkLst>
            <pc:docMk/>
            <pc:sldMk cId="1476575191" sldId="293"/>
            <ac:spMk id="10" creationId="{A3363022-C969-41E9-8EB2-E4C94908C1FA}"/>
          </ac:spMkLst>
        </pc:spChg>
        <pc:spChg chg="add">
          <ac:chgData name="Carew, Dominic A" userId="b4299797-ac67-4a74-b854-acd7a1acbd0c" providerId="ADAL" clId="{FCBC83D8-98BC-4C57-A6EF-33302CC67E46}" dt="2026-06-02T01:39:33.262" v="3005" actId="26606"/>
          <ac:spMkLst>
            <pc:docMk/>
            <pc:sldMk cId="1476575191" sldId="293"/>
            <ac:spMk id="12" creationId="{8D1AD6B3-BE88-4CEB-BA17-790657CC4729}"/>
          </ac:spMkLst>
        </pc:spChg>
        <pc:grpChg chg="add">
          <ac:chgData name="Carew, Dominic A" userId="b4299797-ac67-4a74-b854-acd7a1acbd0c" providerId="ADAL" clId="{FCBC83D8-98BC-4C57-A6EF-33302CC67E46}" dt="2026-06-02T01:39:33.262" v="3005" actId="26606"/>
          <ac:grpSpMkLst>
            <pc:docMk/>
            <pc:sldMk cId="1476575191" sldId="293"/>
            <ac:grpSpMk id="14" creationId="{89D1390B-7E13-4B4F-9CB2-391063412E54}"/>
          </ac:grpSpMkLst>
        </pc:grpChg>
        <pc:picChg chg="mod">
          <ac:chgData name="Carew, Dominic A" userId="b4299797-ac67-4a74-b854-acd7a1acbd0c" providerId="ADAL" clId="{FCBC83D8-98BC-4C57-A6EF-33302CC67E46}" dt="2026-06-02T01:39:33.262" v="3005" actId="26606"/>
          <ac:picMkLst>
            <pc:docMk/>
            <pc:sldMk cId="1476575191" sldId="293"/>
            <ac:picMk id="4" creationId="{302E0A33-9B4B-7B68-500E-87D081CC884F}"/>
          </ac:picMkLst>
        </pc:picChg>
      </pc:sldChg>
      <pc:sldChg chg="addSp modSp modNotesTx">
        <pc:chgData name="Carew, Dominic A" userId="b4299797-ac67-4a74-b854-acd7a1acbd0c" providerId="ADAL" clId="{FCBC83D8-98BC-4C57-A6EF-33302CC67E46}" dt="2026-06-02T00:58:12.660" v="3002" actId="20577"/>
        <pc:sldMkLst>
          <pc:docMk/>
          <pc:sldMk cId="859999644" sldId="306"/>
        </pc:sldMkLst>
        <pc:spChg chg="add mod">
          <ac:chgData name="Carew, Dominic A" userId="b4299797-ac67-4a74-b854-acd7a1acbd0c" providerId="ADAL" clId="{FCBC83D8-98BC-4C57-A6EF-33302CC67E46}" dt="2026-06-01T02:22:45.914" v="544"/>
          <ac:spMkLst>
            <pc:docMk/>
            <pc:sldMk cId="859999644" sldId="306"/>
            <ac:spMk id="5" creationId="{D1978BCE-E052-AAD5-E729-F84FFF647624}"/>
          </ac:spMkLst>
        </pc:spChg>
      </pc:sldChg>
      <pc:sldChg chg="addSp modSp">
        <pc:chgData name="Carew, Dominic A" userId="b4299797-ac67-4a74-b854-acd7a1acbd0c" providerId="ADAL" clId="{FCBC83D8-98BC-4C57-A6EF-33302CC67E46}" dt="2026-06-01T02:23:25.437" v="546"/>
        <pc:sldMkLst>
          <pc:docMk/>
          <pc:sldMk cId="3186517583" sldId="312"/>
        </pc:sldMkLst>
        <pc:spChg chg="add mod">
          <ac:chgData name="Carew, Dominic A" userId="b4299797-ac67-4a74-b854-acd7a1acbd0c" providerId="ADAL" clId="{FCBC83D8-98BC-4C57-A6EF-33302CC67E46}" dt="2026-06-01T02:22:55.693" v="545"/>
          <ac:spMkLst>
            <pc:docMk/>
            <pc:sldMk cId="3186517583" sldId="312"/>
            <ac:spMk id="2" creationId="{E793ACA8-E8D1-6F2E-1A4D-6A133472AF77}"/>
          </ac:spMkLst>
        </pc:spChg>
        <pc:spChg chg="add mod">
          <ac:chgData name="Carew, Dominic A" userId="b4299797-ac67-4a74-b854-acd7a1acbd0c" providerId="ADAL" clId="{FCBC83D8-98BC-4C57-A6EF-33302CC67E46}" dt="2026-06-01T02:23:25.437" v="546"/>
          <ac:spMkLst>
            <pc:docMk/>
            <pc:sldMk cId="3186517583" sldId="312"/>
            <ac:spMk id="3" creationId="{DE8CD964-0259-2CC4-5934-864B19B40D6F}"/>
          </ac:spMkLst>
        </pc:spChg>
      </pc:sldChg>
      <pc:sldChg chg="modSp mod modNotesTx">
        <pc:chgData name="Carew, Dominic A" userId="b4299797-ac67-4a74-b854-acd7a1acbd0c" providerId="ADAL" clId="{FCBC83D8-98BC-4C57-A6EF-33302CC67E46}" dt="2026-06-02T15:27:30.470" v="4110" actId="5793"/>
        <pc:sldMkLst>
          <pc:docMk/>
          <pc:sldMk cId="2924749639" sldId="327"/>
        </pc:sldMkLst>
        <pc:spChg chg="mod">
          <ac:chgData name="Carew, Dominic A" userId="b4299797-ac67-4a74-b854-acd7a1acbd0c" providerId="ADAL" clId="{FCBC83D8-98BC-4C57-A6EF-33302CC67E46}" dt="2026-06-02T01:50:53.791" v="3840" actId="20577"/>
          <ac:spMkLst>
            <pc:docMk/>
            <pc:sldMk cId="2924749639" sldId="327"/>
            <ac:spMk id="2" creationId="{E3122F67-2EB9-90D3-E7D8-7167472123FA}"/>
          </ac:spMkLst>
        </pc:spChg>
        <pc:spChg chg="mod">
          <ac:chgData name="Carew, Dominic A" userId="b4299797-ac67-4a74-b854-acd7a1acbd0c" providerId="ADAL" clId="{FCBC83D8-98BC-4C57-A6EF-33302CC67E46}" dt="2026-06-01T02:06:37.998" v="178" actId="20577"/>
          <ac:spMkLst>
            <pc:docMk/>
            <pc:sldMk cId="2924749639" sldId="327"/>
            <ac:spMk id="7" creationId="{1F4BA20D-E65A-0384-40E1-363540A65A36}"/>
          </ac:spMkLst>
        </pc:spChg>
      </pc:sldChg>
      <pc:sldChg chg="modSp mod modNotesTx">
        <pc:chgData name="Carew, Dominic A" userId="b4299797-ac67-4a74-b854-acd7a1acbd0c" providerId="ADAL" clId="{FCBC83D8-98BC-4C57-A6EF-33302CC67E46}" dt="2026-06-02T01:50:19.913" v="3835" actId="20577"/>
        <pc:sldMkLst>
          <pc:docMk/>
          <pc:sldMk cId="159368134" sldId="328"/>
        </pc:sldMkLst>
        <pc:spChg chg="mod">
          <ac:chgData name="Carew, Dominic A" userId="b4299797-ac67-4a74-b854-acd7a1acbd0c" providerId="ADAL" clId="{FCBC83D8-98BC-4C57-A6EF-33302CC67E46}" dt="2026-06-01T02:05:54.885" v="152" actId="20577"/>
          <ac:spMkLst>
            <pc:docMk/>
            <pc:sldMk cId="159368134" sldId="328"/>
            <ac:spMk id="7" creationId="{1F4BA20D-E65A-0384-40E1-363540A65A36}"/>
          </ac:spMkLst>
        </pc:spChg>
      </pc:sldChg>
      <pc:sldChg chg="addSp modSp mod">
        <pc:chgData name="Carew, Dominic A" userId="b4299797-ac67-4a74-b854-acd7a1acbd0c" providerId="ADAL" clId="{FCBC83D8-98BC-4C57-A6EF-33302CC67E46}" dt="2026-06-01T02:23:56.617" v="549"/>
        <pc:sldMkLst>
          <pc:docMk/>
          <pc:sldMk cId="2697304224" sldId="329"/>
        </pc:sldMkLst>
        <pc:spChg chg="add mod">
          <ac:chgData name="Carew, Dominic A" userId="b4299797-ac67-4a74-b854-acd7a1acbd0c" providerId="ADAL" clId="{FCBC83D8-98BC-4C57-A6EF-33302CC67E46}" dt="2026-06-01T02:23:56.617" v="549"/>
          <ac:spMkLst>
            <pc:docMk/>
            <pc:sldMk cId="2697304224" sldId="329"/>
            <ac:spMk id="3" creationId="{DED15647-2EB6-4531-E26F-B94633F369FD}"/>
          </ac:spMkLst>
        </pc:spChg>
        <pc:spChg chg="mod">
          <ac:chgData name="Carew, Dominic A" userId="b4299797-ac67-4a74-b854-acd7a1acbd0c" providerId="ADAL" clId="{FCBC83D8-98BC-4C57-A6EF-33302CC67E46}" dt="2026-06-01T02:14:31.692" v="385" actId="20577"/>
          <ac:spMkLst>
            <pc:docMk/>
            <pc:sldMk cId="2697304224" sldId="329"/>
            <ac:spMk id="4" creationId="{AECE8DCC-AA7C-3C7A-CB56-2183CB7CF6B8}"/>
          </ac:spMkLst>
        </pc:spChg>
        <pc:graphicFrameChg chg="modGraphic">
          <ac:chgData name="Carew, Dominic A" userId="b4299797-ac67-4a74-b854-acd7a1acbd0c" providerId="ADAL" clId="{FCBC83D8-98BC-4C57-A6EF-33302CC67E46}" dt="2026-06-01T02:19:56.992" v="526" actId="20577"/>
          <ac:graphicFrameMkLst>
            <pc:docMk/>
            <pc:sldMk cId="2697304224" sldId="329"/>
            <ac:graphicFrameMk id="8" creationId="{415D3E9D-F0E9-3821-8561-B226E248B0B1}"/>
          </ac:graphicFrameMkLst>
        </pc:graphicFrameChg>
      </pc:sldChg>
      <pc:sldChg chg="modSp mod modNotesTx">
        <pc:chgData name="Carew, Dominic A" userId="b4299797-ac67-4a74-b854-acd7a1acbd0c" providerId="ADAL" clId="{FCBC83D8-98BC-4C57-A6EF-33302CC67E46}" dt="2026-06-02T00:52:05.874" v="2609" actId="20577"/>
        <pc:sldMkLst>
          <pc:docMk/>
          <pc:sldMk cId="384287871" sldId="330"/>
        </pc:sldMkLst>
        <pc:spChg chg="mod">
          <ac:chgData name="Carew, Dominic A" userId="b4299797-ac67-4a74-b854-acd7a1acbd0c" providerId="ADAL" clId="{FCBC83D8-98BC-4C57-A6EF-33302CC67E46}" dt="2026-06-01T02:05:10.801" v="124" actId="20577"/>
          <ac:spMkLst>
            <pc:docMk/>
            <pc:sldMk cId="384287871" sldId="330"/>
            <ac:spMk id="4" creationId="{C4CB5EB4-B86C-B672-B9DC-C296E6BAFACD}"/>
          </ac:spMkLst>
        </pc:spChg>
        <pc:picChg chg="mod">
          <ac:chgData name="Carew, Dominic A" userId="b4299797-ac67-4a74-b854-acd7a1acbd0c" providerId="ADAL" clId="{FCBC83D8-98BC-4C57-A6EF-33302CC67E46}" dt="2026-06-01T02:05:32.109" v="126" actId="14100"/>
          <ac:picMkLst>
            <pc:docMk/>
            <pc:sldMk cId="384287871" sldId="330"/>
            <ac:picMk id="14" creationId="{2DB83BCE-FFB9-5CCE-31E4-A593742A3EF1}"/>
          </ac:picMkLst>
        </pc:picChg>
      </pc:sldChg>
      <pc:sldChg chg="addSp delSp modSp mod modNotes modNotesTx">
        <pc:chgData name="Carew, Dominic A" userId="b4299797-ac67-4a74-b854-acd7a1acbd0c" providerId="ADAL" clId="{FCBC83D8-98BC-4C57-A6EF-33302CC67E46}" dt="2026-06-01T23:48:16.193" v="1302" actId="1076"/>
        <pc:sldMkLst>
          <pc:docMk/>
          <pc:sldMk cId="974002756" sldId="331"/>
        </pc:sldMkLst>
        <pc:spChg chg="mod">
          <ac:chgData name="Carew, Dominic A" userId="b4299797-ac67-4a74-b854-acd7a1acbd0c" providerId="ADAL" clId="{FCBC83D8-98BC-4C57-A6EF-33302CC67E46}" dt="2026-06-01T23:42:14.599" v="1232" actId="14100"/>
          <ac:spMkLst>
            <pc:docMk/>
            <pc:sldMk cId="974002756" sldId="331"/>
            <ac:spMk id="2" creationId="{433B2FFB-103D-3C25-D924-9B893491FCC6}"/>
          </ac:spMkLst>
        </pc:spChg>
        <pc:spChg chg="add mod">
          <ac:chgData name="Carew, Dominic A" userId="b4299797-ac67-4a74-b854-acd7a1acbd0c" providerId="ADAL" clId="{FCBC83D8-98BC-4C57-A6EF-33302CC67E46}" dt="2026-06-01T23:44:27.917" v="1262" actId="1076"/>
          <ac:spMkLst>
            <pc:docMk/>
            <pc:sldMk cId="974002756" sldId="331"/>
            <ac:spMk id="3" creationId="{19EA215D-FFA5-AF18-4ABD-C54BF28BD0D1}"/>
          </ac:spMkLst>
        </pc:spChg>
        <pc:spChg chg="mod">
          <ac:chgData name="Carew, Dominic A" userId="b4299797-ac67-4a74-b854-acd7a1acbd0c" providerId="ADAL" clId="{FCBC83D8-98BC-4C57-A6EF-33302CC67E46}" dt="2026-06-01T23:44:39.545" v="1268" actId="20577"/>
          <ac:spMkLst>
            <pc:docMk/>
            <pc:sldMk cId="974002756" sldId="331"/>
            <ac:spMk id="4" creationId="{464E0E1D-AF69-A606-CD09-AABD9F8BA4DC}"/>
          </ac:spMkLst>
        </pc:spChg>
        <pc:spChg chg="mod">
          <ac:chgData name="Carew, Dominic A" userId="b4299797-ac67-4a74-b854-acd7a1acbd0c" providerId="ADAL" clId="{FCBC83D8-98BC-4C57-A6EF-33302CC67E46}" dt="2026-06-01T02:00:58.202" v="99" actId="20577"/>
          <ac:spMkLst>
            <pc:docMk/>
            <pc:sldMk cId="974002756" sldId="331"/>
            <ac:spMk id="5" creationId="{83B87BBD-D0E1-8350-F9AA-5EEF39932A0B}"/>
          </ac:spMkLst>
        </pc:spChg>
        <pc:picChg chg="add mod">
          <ac:chgData name="Carew, Dominic A" userId="b4299797-ac67-4a74-b854-acd7a1acbd0c" providerId="ADAL" clId="{FCBC83D8-98BC-4C57-A6EF-33302CC67E46}" dt="2026-06-01T23:48:16.193" v="1302" actId="1076"/>
          <ac:picMkLst>
            <pc:docMk/>
            <pc:sldMk cId="974002756" sldId="331"/>
            <ac:picMk id="9" creationId="{1F9B946A-907E-C168-A150-0BA3785684F1}"/>
          </ac:picMkLst>
        </pc:picChg>
        <pc:picChg chg="add mod ord">
          <ac:chgData name="Carew, Dominic A" userId="b4299797-ac67-4a74-b854-acd7a1acbd0c" providerId="ADAL" clId="{FCBC83D8-98BC-4C57-A6EF-33302CC67E46}" dt="2026-05-31T16:33:03.362" v="40" actId="1076"/>
          <ac:picMkLst>
            <pc:docMk/>
            <pc:sldMk cId="974002756" sldId="331"/>
            <ac:picMk id="23" creationId="{E4F645EB-F3FD-A371-CAFA-6CC7E60D283B}"/>
          </ac:picMkLst>
        </pc:picChg>
      </pc:sldChg>
      <pc:sldChg chg="modSp mod">
        <pc:chgData name="Carew, Dominic A" userId="b4299797-ac67-4a74-b854-acd7a1acbd0c" providerId="ADAL" clId="{FCBC83D8-98BC-4C57-A6EF-33302CC67E46}" dt="2026-06-01T02:11:22.533" v="229" actId="20577"/>
        <pc:sldMkLst>
          <pc:docMk/>
          <pc:sldMk cId="1789733185" sldId="332"/>
        </pc:sldMkLst>
        <pc:spChg chg="mod">
          <ac:chgData name="Carew, Dominic A" userId="b4299797-ac67-4a74-b854-acd7a1acbd0c" providerId="ADAL" clId="{FCBC83D8-98BC-4C57-A6EF-33302CC67E46}" dt="2026-06-01T02:11:22.533" v="229" actId="20577"/>
          <ac:spMkLst>
            <pc:docMk/>
            <pc:sldMk cId="1789733185" sldId="332"/>
            <ac:spMk id="4" creationId="{3B5086CF-9E04-1AC9-BCF9-44A017E4484A}"/>
          </ac:spMkLst>
        </pc:spChg>
      </pc:sldChg>
      <pc:sldChg chg="modSp mod">
        <pc:chgData name="Carew, Dominic A" userId="b4299797-ac67-4a74-b854-acd7a1acbd0c" providerId="ADAL" clId="{FCBC83D8-98BC-4C57-A6EF-33302CC67E46}" dt="2026-06-01T23:48:02.472" v="1300" actId="1076"/>
        <pc:sldMkLst>
          <pc:docMk/>
          <pc:sldMk cId="2960189482" sldId="333"/>
        </pc:sldMkLst>
        <pc:spChg chg="mod">
          <ac:chgData name="Carew, Dominic A" userId="b4299797-ac67-4a74-b854-acd7a1acbd0c" providerId="ADAL" clId="{FCBC83D8-98BC-4C57-A6EF-33302CC67E46}" dt="2026-06-01T02:11:51.137" v="281" actId="20577"/>
          <ac:spMkLst>
            <pc:docMk/>
            <pc:sldMk cId="2960189482" sldId="333"/>
            <ac:spMk id="4" creationId="{3B5086CF-9E04-1AC9-BCF9-44A017E4484A}"/>
          </ac:spMkLst>
        </pc:spChg>
        <pc:picChg chg="mod">
          <ac:chgData name="Carew, Dominic A" userId="b4299797-ac67-4a74-b854-acd7a1acbd0c" providerId="ADAL" clId="{FCBC83D8-98BC-4C57-A6EF-33302CC67E46}" dt="2026-06-01T23:48:02.472" v="1300" actId="1076"/>
          <ac:picMkLst>
            <pc:docMk/>
            <pc:sldMk cId="2960189482" sldId="333"/>
            <ac:picMk id="7" creationId="{CD82589D-B07E-2EC1-B8B2-F810F3BDA587}"/>
          </ac:picMkLst>
        </pc:picChg>
      </pc:sldChg>
      <pc:sldChg chg="modSp mod">
        <pc:chgData name="Carew, Dominic A" userId="b4299797-ac67-4a74-b854-acd7a1acbd0c" providerId="ADAL" clId="{FCBC83D8-98BC-4C57-A6EF-33302CC67E46}" dt="2026-05-30T15:44:30.634" v="18" actId="20577"/>
        <pc:sldMkLst>
          <pc:docMk/>
          <pc:sldMk cId="1437304824" sldId="334"/>
        </pc:sldMkLst>
        <pc:spChg chg="mod">
          <ac:chgData name="Carew, Dominic A" userId="b4299797-ac67-4a74-b854-acd7a1acbd0c" providerId="ADAL" clId="{FCBC83D8-98BC-4C57-A6EF-33302CC67E46}" dt="2026-05-30T15:44:06.942" v="1" actId="20577"/>
          <ac:spMkLst>
            <pc:docMk/>
            <pc:sldMk cId="1437304824" sldId="334"/>
            <ac:spMk id="2" creationId="{3619BBE9-01CA-49D3-750A-B51D0E48501D}"/>
          </ac:spMkLst>
        </pc:spChg>
        <pc:spChg chg="mod">
          <ac:chgData name="Carew, Dominic A" userId="b4299797-ac67-4a74-b854-acd7a1acbd0c" providerId="ADAL" clId="{FCBC83D8-98BC-4C57-A6EF-33302CC67E46}" dt="2026-05-30T15:44:30.634" v="18" actId="20577"/>
          <ac:spMkLst>
            <pc:docMk/>
            <pc:sldMk cId="1437304824" sldId="334"/>
            <ac:spMk id="5" creationId="{84F0B26B-EE57-A515-F521-15CB6A4F8E57}"/>
          </ac:spMkLst>
        </pc:spChg>
      </pc:sldChg>
      <pc:sldChg chg="modSp mod modNotesTx">
        <pc:chgData name="Carew, Dominic A" userId="b4299797-ac67-4a74-b854-acd7a1acbd0c" providerId="ADAL" clId="{FCBC83D8-98BC-4C57-A6EF-33302CC67E46}" dt="2026-06-02T00:55:15.539" v="2899" actId="20577"/>
        <pc:sldMkLst>
          <pc:docMk/>
          <pc:sldMk cId="2249037309" sldId="335"/>
        </pc:sldMkLst>
        <pc:spChg chg="mod">
          <ac:chgData name="Carew, Dominic A" userId="b4299797-ac67-4a74-b854-acd7a1acbd0c" providerId="ADAL" clId="{FCBC83D8-98BC-4C57-A6EF-33302CC67E46}" dt="2026-06-01T02:13:04.685" v="307" actId="20577"/>
          <ac:spMkLst>
            <pc:docMk/>
            <pc:sldMk cId="2249037309" sldId="335"/>
            <ac:spMk id="5" creationId="{EE239327-713B-A4C7-74A1-7FA043409BF9}"/>
          </ac:spMkLst>
        </pc:spChg>
      </pc:sldChg>
      <pc:sldChg chg="modSp mod">
        <pc:chgData name="Carew, Dominic A" userId="b4299797-ac67-4a74-b854-acd7a1acbd0c" providerId="ADAL" clId="{FCBC83D8-98BC-4C57-A6EF-33302CC67E46}" dt="2026-06-01T02:13:56.723" v="359" actId="20577"/>
        <pc:sldMkLst>
          <pc:docMk/>
          <pc:sldMk cId="123676008" sldId="336"/>
        </pc:sldMkLst>
        <pc:spChg chg="mod">
          <ac:chgData name="Carew, Dominic A" userId="b4299797-ac67-4a74-b854-acd7a1acbd0c" providerId="ADAL" clId="{FCBC83D8-98BC-4C57-A6EF-33302CC67E46}" dt="2026-06-01T02:13:56.723" v="359" actId="20577"/>
          <ac:spMkLst>
            <pc:docMk/>
            <pc:sldMk cId="123676008" sldId="336"/>
            <ac:spMk id="5" creationId="{53C5F6C1-A563-C4C4-5F5A-88B2D2051050}"/>
          </ac:spMkLst>
        </pc:spChg>
      </pc:sldChg>
      <pc:sldChg chg="modSp mod modNotesTx">
        <pc:chgData name="Carew, Dominic A" userId="b4299797-ac67-4a74-b854-acd7a1acbd0c" providerId="ADAL" clId="{FCBC83D8-98BC-4C57-A6EF-33302CC67E46}" dt="2026-06-02T00:56:30.534" v="2922" actId="20577"/>
        <pc:sldMkLst>
          <pc:docMk/>
          <pc:sldMk cId="2065819014" sldId="337"/>
        </pc:sldMkLst>
        <pc:spChg chg="mod">
          <ac:chgData name="Carew, Dominic A" userId="b4299797-ac67-4a74-b854-acd7a1acbd0c" providerId="ADAL" clId="{FCBC83D8-98BC-4C57-A6EF-33302CC67E46}" dt="2026-06-01T02:13:28.448" v="333" actId="20577"/>
          <ac:spMkLst>
            <pc:docMk/>
            <pc:sldMk cId="2065819014" sldId="337"/>
            <ac:spMk id="5" creationId="{C93AAB6F-CC3F-D4BE-BA0B-B8307C7085A8}"/>
          </ac:spMkLst>
        </pc:spChg>
      </pc:sldChg>
      <pc:sldChg chg="addSp delSp modSp add mod modNotesTx">
        <pc:chgData name="Carew, Dominic A" userId="b4299797-ac67-4a74-b854-acd7a1acbd0c" providerId="ADAL" clId="{FCBC83D8-98BC-4C57-A6EF-33302CC67E46}" dt="2026-06-02T00:36:45.909" v="1760" actId="20577"/>
        <pc:sldMkLst>
          <pc:docMk/>
          <pc:sldMk cId="589754577" sldId="338"/>
        </pc:sldMkLst>
        <pc:spChg chg="mod">
          <ac:chgData name="Carew, Dominic A" userId="b4299797-ac67-4a74-b854-acd7a1acbd0c" providerId="ADAL" clId="{FCBC83D8-98BC-4C57-A6EF-33302CC67E46}" dt="2026-06-01T23:46:57.903" v="1295" actId="20577"/>
          <ac:spMkLst>
            <pc:docMk/>
            <pc:sldMk cId="589754577" sldId="338"/>
            <ac:spMk id="2" creationId="{29D16B38-8AE7-31FE-B414-C1CFE3666589}"/>
          </ac:spMkLst>
        </pc:spChg>
        <pc:spChg chg="mod">
          <ac:chgData name="Carew, Dominic A" userId="b4299797-ac67-4a74-b854-acd7a1acbd0c" providerId="ADAL" clId="{FCBC83D8-98BC-4C57-A6EF-33302CC67E46}" dt="2026-06-01T23:47:27.802" v="1297" actId="255"/>
          <ac:spMkLst>
            <pc:docMk/>
            <pc:sldMk cId="589754577" sldId="338"/>
            <ac:spMk id="4" creationId="{7D066A8E-83D0-EAEE-BAA1-2CF6A649AFAE}"/>
          </ac:spMkLst>
        </pc:spChg>
        <pc:spChg chg="mod">
          <ac:chgData name="Carew, Dominic A" userId="b4299797-ac67-4a74-b854-acd7a1acbd0c" providerId="ADAL" clId="{FCBC83D8-98BC-4C57-A6EF-33302CC67E46}" dt="2026-06-01T02:11:35.849" v="255" actId="20577"/>
          <ac:spMkLst>
            <pc:docMk/>
            <pc:sldMk cId="589754577" sldId="338"/>
            <ac:spMk id="5" creationId="{D7F1463D-A83E-D026-1199-4DB4325BD323}"/>
          </ac:spMkLst>
        </pc:spChg>
        <pc:spChg chg="mod">
          <ac:chgData name="Carew, Dominic A" userId="b4299797-ac67-4a74-b854-acd7a1acbd0c" providerId="ADAL" clId="{FCBC83D8-98BC-4C57-A6EF-33302CC67E46}" dt="2026-06-02T00:03:20.776" v="1638" actId="207"/>
          <ac:spMkLst>
            <pc:docMk/>
            <pc:sldMk cId="589754577" sldId="338"/>
            <ac:spMk id="6" creationId="{067EC569-9C4E-C8F8-5464-DBBC1292D6F4}"/>
          </ac:spMkLst>
        </pc:spChg>
        <pc:spChg chg="add mod">
          <ac:chgData name="Carew, Dominic A" userId="b4299797-ac67-4a74-b854-acd7a1acbd0c" providerId="ADAL" clId="{FCBC83D8-98BC-4C57-A6EF-33302CC67E46}" dt="2026-06-01T23:46:05.990" v="1285" actId="20577"/>
          <ac:spMkLst>
            <pc:docMk/>
            <pc:sldMk cId="589754577" sldId="338"/>
            <ac:spMk id="8" creationId="{CE438BAC-29CE-4D11-DF51-10CA8C3D62B4}"/>
          </ac:spMkLst>
        </pc:spChg>
        <pc:picChg chg="add mod">
          <ac:chgData name="Carew, Dominic A" userId="b4299797-ac67-4a74-b854-acd7a1acbd0c" providerId="ADAL" clId="{FCBC83D8-98BC-4C57-A6EF-33302CC67E46}" dt="2026-06-01T23:48:30.023" v="1304" actId="1076"/>
          <ac:picMkLst>
            <pc:docMk/>
            <pc:sldMk cId="589754577" sldId="338"/>
            <ac:picMk id="11" creationId="{143C4154-6D04-5B73-F4C8-EC9B5D78A658}"/>
          </ac:picMkLst>
        </pc:picChg>
        <pc:picChg chg="add mod ord">
          <ac:chgData name="Carew, Dominic A" userId="b4299797-ac67-4a74-b854-acd7a1acbd0c" providerId="ADAL" clId="{FCBC83D8-98BC-4C57-A6EF-33302CC67E46}" dt="2026-06-02T00:02:51.155" v="1637" actId="1076"/>
          <ac:picMkLst>
            <pc:docMk/>
            <pc:sldMk cId="589754577" sldId="338"/>
            <ac:picMk id="26" creationId="{22A3C301-369F-DC43-E33A-874E2BA85DAD}"/>
          </ac:picMkLst>
        </pc:picChg>
      </pc:sldChg>
      <pc:sldChg chg="addSp delSp modSp add mod">
        <pc:chgData name="Carew, Dominic A" userId="b4299797-ac67-4a74-b854-acd7a1acbd0c" providerId="ADAL" clId="{FCBC83D8-98BC-4C57-A6EF-33302CC67E46}" dt="2026-05-31T16:36:37.144" v="74" actId="20577"/>
        <pc:sldMkLst>
          <pc:docMk/>
          <pc:sldMk cId="61181526" sldId="339"/>
        </pc:sldMkLst>
        <pc:spChg chg="mod">
          <ac:chgData name="Carew, Dominic A" userId="b4299797-ac67-4a74-b854-acd7a1acbd0c" providerId="ADAL" clId="{FCBC83D8-98BC-4C57-A6EF-33302CC67E46}" dt="2026-05-31T16:36:37.144" v="74" actId="20577"/>
          <ac:spMkLst>
            <pc:docMk/>
            <pc:sldMk cId="61181526" sldId="339"/>
            <ac:spMk id="5" creationId="{DECCAEA1-A45B-1FC9-03DD-04232D2F1D08}"/>
          </ac:spMkLst>
        </pc:spChg>
        <pc:picChg chg="add mod ord">
          <ac:chgData name="Carew, Dominic A" userId="b4299797-ac67-4a74-b854-acd7a1acbd0c" providerId="ADAL" clId="{FCBC83D8-98BC-4C57-A6EF-33302CC67E46}" dt="2026-05-31T16:36:04.782" v="49" actId="14100"/>
          <ac:picMkLst>
            <pc:docMk/>
            <pc:sldMk cId="61181526" sldId="339"/>
            <ac:picMk id="10" creationId="{0E70395A-B993-AD27-B9CB-06557E797A66}"/>
          </ac:picMkLst>
        </pc:picChg>
      </pc:sldChg>
      <pc:sldChg chg="addSp delSp modSp add mod modNotesTx">
        <pc:chgData name="Carew, Dominic A" userId="b4299797-ac67-4a74-b854-acd7a1acbd0c" providerId="ADAL" clId="{FCBC83D8-98BC-4C57-A6EF-33302CC67E46}" dt="2026-06-02T00:50:59.206" v="2518" actId="6549"/>
        <pc:sldMkLst>
          <pc:docMk/>
          <pc:sldMk cId="1799494259" sldId="340"/>
        </pc:sldMkLst>
        <pc:spChg chg="mod">
          <ac:chgData name="Carew, Dominic A" userId="b4299797-ac67-4a74-b854-acd7a1acbd0c" providerId="ADAL" clId="{FCBC83D8-98BC-4C57-A6EF-33302CC67E46}" dt="2026-06-02T00:39:25.828" v="1792" actId="20577"/>
          <ac:spMkLst>
            <pc:docMk/>
            <pc:sldMk cId="1799494259" sldId="340"/>
            <ac:spMk id="2" creationId="{C3774C48-5456-CE61-AE93-44EC47642EEC}"/>
          </ac:spMkLst>
        </pc:spChg>
        <pc:spChg chg="mod">
          <ac:chgData name="Carew, Dominic A" userId="b4299797-ac67-4a74-b854-acd7a1acbd0c" providerId="ADAL" clId="{FCBC83D8-98BC-4C57-A6EF-33302CC67E46}" dt="2026-06-02T00:38:16.208" v="1764" actId="20577"/>
          <ac:spMkLst>
            <pc:docMk/>
            <pc:sldMk cId="1799494259" sldId="340"/>
            <ac:spMk id="4" creationId="{FA7D4C33-6D8D-0B27-E69C-A73CABDE4851}"/>
          </ac:spMkLst>
        </pc:spChg>
        <pc:spChg chg="mod">
          <ac:chgData name="Carew, Dominic A" userId="b4299797-ac67-4a74-b854-acd7a1acbd0c" providerId="ADAL" clId="{FCBC83D8-98BC-4C57-A6EF-33302CC67E46}" dt="2026-06-02T00:38:59.379" v="1784" actId="20577"/>
          <ac:spMkLst>
            <pc:docMk/>
            <pc:sldMk cId="1799494259" sldId="340"/>
            <ac:spMk id="8" creationId="{0CA59B80-D550-14CF-EC8C-EEB035FF3331}"/>
          </ac:spMkLst>
        </pc:spChg>
        <pc:picChg chg="add mod ord">
          <ac:chgData name="Carew, Dominic A" userId="b4299797-ac67-4a74-b854-acd7a1acbd0c" providerId="ADAL" clId="{FCBC83D8-98BC-4C57-A6EF-33302CC67E46}" dt="2026-06-02T00:39:51.512" v="1795" actId="1076"/>
          <ac:picMkLst>
            <pc:docMk/>
            <pc:sldMk cId="1799494259" sldId="340"/>
            <ac:picMk id="12" creationId="{79A68B43-7B8E-B49F-E730-BBB31137F7AE}"/>
          </ac:picMkLst>
        </pc:picChg>
      </pc:sldChg>
      <pc:sldChg chg="modSp add mod modNotesTx">
        <pc:chgData name="Carew, Dominic A" userId="b4299797-ac67-4a74-b854-acd7a1acbd0c" providerId="ADAL" clId="{FCBC83D8-98BC-4C57-A6EF-33302CC67E46}" dt="2026-06-02T15:33:05.426" v="4150" actId="14100"/>
        <pc:sldMkLst>
          <pc:docMk/>
          <pc:sldMk cId="3643726744" sldId="341"/>
        </pc:sldMkLst>
        <pc:spChg chg="mod">
          <ac:chgData name="Carew, Dominic A" userId="b4299797-ac67-4a74-b854-acd7a1acbd0c" providerId="ADAL" clId="{FCBC83D8-98BC-4C57-A6EF-33302CC67E46}" dt="2026-06-02T11:58:00.422" v="4053" actId="20577"/>
          <ac:spMkLst>
            <pc:docMk/>
            <pc:sldMk cId="3643726744" sldId="341"/>
            <ac:spMk id="8" creationId="{FF68C94C-A361-1EDF-26F5-EE7BE466D505}"/>
          </ac:spMkLst>
        </pc:spChg>
        <pc:graphicFrameChg chg="mod modGraphic">
          <ac:chgData name="Carew, Dominic A" userId="b4299797-ac67-4a74-b854-acd7a1acbd0c" providerId="ADAL" clId="{FCBC83D8-98BC-4C57-A6EF-33302CC67E46}" dt="2026-06-02T15:32:43.646" v="4145"/>
          <ac:graphicFrameMkLst>
            <pc:docMk/>
            <pc:sldMk cId="3643726744" sldId="341"/>
            <ac:graphicFrameMk id="10" creationId="{387FCBE4-8786-A20D-5786-2B9CFB5BB86C}"/>
          </ac:graphicFrameMkLst>
        </pc:graphicFrameChg>
        <pc:picChg chg="mod">
          <ac:chgData name="Carew, Dominic A" userId="b4299797-ac67-4a74-b854-acd7a1acbd0c" providerId="ADAL" clId="{FCBC83D8-98BC-4C57-A6EF-33302CC67E46}" dt="2026-06-02T15:29:14.115" v="4111" actId="14100"/>
          <ac:picMkLst>
            <pc:docMk/>
            <pc:sldMk cId="3643726744" sldId="341"/>
            <ac:picMk id="52" creationId="{4E67633C-4D55-9F5B-44DE-4BF055930D5E}"/>
          </ac:picMkLst>
        </pc:picChg>
        <pc:picChg chg="mod">
          <ac:chgData name="Carew, Dominic A" userId="b4299797-ac67-4a74-b854-acd7a1acbd0c" providerId="ADAL" clId="{FCBC83D8-98BC-4C57-A6EF-33302CC67E46}" dt="2026-06-02T15:33:01.850" v="4149" actId="1076"/>
          <ac:picMkLst>
            <pc:docMk/>
            <pc:sldMk cId="3643726744" sldId="341"/>
            <ac:picMk id="53" creationId="{31825FF4-8DB5-F337-AC0A-FC92B700E12A}"/>
          </ac:picMkLst>
        </pc:picChg>
        <pc:picChg chg="mod">
          <ac:chgData name="Carew, Dominic A" userId="b4299797-ac67-4a74-b854-acd7a1acbd0c" providerId="ADAL" clId="{FCBC83D8-98BC-4C57-A6EF-33302CC67E46}" dt="2026-06-02T15:33:05.426" v="4150" actId="14100"/>
          <ac:picMkLst>
            <pc:docMk/>
            <pc:sldMk cId="3643726744" sldId="341"/>
            <ac:picMk id="54" creationId="{8E2F5A2D-77B9-93A2-254D-1B0F0A3C40DA}"/>
          </ac:picMkLst>
        </pc:picChg>
      </pc:sldChg>
    </pc:docChg>
  </pc:docChgLst>
  <pc:docChgLst>
    <pc:chgData name="Schoen-Rene, Kurt" userId="ac13dfce-7d4b-4f1a-8111-0d0e1378c2cb" providerId="ADAL" clId="{FB0C1E24-7AA7-491F-BC0C-C9B026949FAA}"/>
    <pc:docChg chg="modSld delSection modSection">
      <pc:chgData name="Schoen-Rene, Kurt" userId="ac13dfce-7d4b-4f1a-8111-0d0e1378c2cb" providerId="ADAL" clId="{FB0C1E24-7AA7-491F-BC0C-C9B026949FAA}" dt="2026-06-24T14:54:29.773" v="134"/>
      <pc:docMkLst>
        <pc:docMk/>
      </pc:docMkLst>
      <pc:sldChg chg="modSp mod">
        <pc:chgData name="Schoen-Rene, Kurt" userId="ac13dfce-7d4b-4f1a-8111-0d0e1378c2cb" providerId="ADAL" clId="{FB0C1E24-7AA7-491F-BC0C-C9B026949FAA}" dt="2026-06-24T14:54:23.955" v="125"/>
        <pc:sldMkLst>
          <pc:docMk/>
          <pc:sldMk cId="3118691994" sldId="282"/>
        </pc:sldMkLst>
        <pc:spChg chg="ord">
          <ac:chgData name="Schoen-Rene, Kurt" userId="ac13dfce-7d4b-4f1a-8111-0d0e1378c2cb" providerId="ADAL" clId="{FB0C1E24-7AA7-491F-BC0C-C9B026949FAA}" dt="2026-06-24T14:54:23.955" v="125"/>
          <ac:spMkLst>
            <pc:docMk/>
            <pc:sldMk cId="3118691994" sldId="282"/>
            <ac:spMk id="2" creationId="{00000000-0000-0000-0000-000000000000}"/>
          </ac:spMkLst>
        </pc:spChg>
        <pc:spChg chg="ord">
          <ac:chgData name="Schoen-Rene, Kurt" userId="ac13dfce-7d4b-4f1a-8111-0d0e1378c2cb" providerId="ADAL" clId="{FB0C1E24-7AA7-491F-BC0C-C9B026949FAA}" dt="2026-06-24T14:54:23.955" v="125"/>
          <ac:spMkLst>
            <pc:docMk/>
            <pc:sldMk cId="3118691994" sldId="282"/>
            <ac:spMk id="3" creationId="{00000000-0000-0000-0000-000000000000}"/>
          </ac:spMkLst>
        </pc:spChg>
        <pc:spChg chg="ord">
          <ac:chgData name="Schoen-Rene, Kurt" userId="ac13dfce-7d4b-4f1a-8111-0d0e1378c2cb" providerId="ADAL" clId="{FB0C1E24-7AA7-491F-BC0C-C9B026949FAA}" dt="2026-06-24T14:54:23.955" v="125"/>
          <ac:spMkLst>
            <pc:docMk/>
            <pc:sldMk cId="3118691994" sldId="282"/>
            <ac:spMk id="4" creationId="{00000000-0000-0000-0000-000000000000}"/>
          </ac:spMkLst>
        </pc:spChg>
        <pc:spChg chg="ord">
          <ac:chgData name="Schoen-Rene, Kurt" userId="ac13dfce-7d4b-4f1a-8111-0d0e1378c2cb" providerId="ADAL" clId="{FB0C1E24-7AA7-491F-BC0C-C9B026949FAA}" dt="2026-06-24T14:54:23.955" v="125"/>
          <ac:spMkLst>
            <pc:docMk/>
            <pc:sldMk cId="3118691994" sldId="282"/>
            <ac:spMk id="5" creationId="{3D6E27E9-BDCB-EC3A-FF1D-FC880B3FBED8}"/>
          </ac:spMkLst>
        </pc:spChg>
        <pc:spChg chg="ord">
          <ac:chgData name="Schoen-Rene, Kurt" userId="ac13dfce-7d4b-4f1a-8111-0d0e1378c2cb" providerId="ADAL" clId="{FB0C1E24-7AA7-491F-BC0C-C9B026949FAA}" dt="2026-06-24T14:54:23.955" v="125"/>
          <ac:spMkLst>
            <pc:docMk/>
            <pc:sldMk cId="3118691994" sldId="282"/>
            <ac:spMk id="7" creationId="{00000000-0000-0000-0000-000000000000}"/>
          </ac:spMkLst>
        </pc:spChg>
        <pc:spChg chg="ord">
          <ac:chgData name="Schoen-Rene, Kurt" userId="ac13dfce-7d4b-4f1a-8111-0d0e1378c2cb" providerId="ADAL" clId="{FB0C1E24-7AA7-491F-BC0C-C9B026949FAA}" dt="2026-06-24T14:54:23.955" v="125"/>
          <ac:spMkLst>
            <pc:docMk/>
            <pc:sldMk cId="3118691994" sldId="282"/>
            <ac:spMk id="8" creationId="{93239157-AEE8-76D0-122E-D0F25D472138}"/>
          </ac:spMkLst>
        </pc:spChg>
        <pc:graphicFrameChg chg="mod ord">
          <ac:chgData name="Schoen-Rene, Kurt" userId="ac13dfce-7d4b-4f1a-8111-0d0e1378c2cb" providerId="ADAL" clId="{FB0C1E24-7AA7-491F-BC0C-C9B026949FAA}" dt="2026-06-24T14:54:23.955" v="125"/>
          <ac:graphicFrameMkLst>
            <pc:docMk/>
            <pc:sldMk cId="3118691994" sldId="282"/>
            <ac:graphicFrameMk id="10" creationId="{18FFCDF4-42F6-6C00-C064-C9F694A64CAA}"/>
          </ac:graphicFrameMkLst>
        </pc:graphicFrameChg>
        <pc:picChg chg="mod ord">
          <ac:chgData name="Schoen-Rene, Kurt" userId="ac13dfce-7d4b-4f1a-8111-0d0e1378c2cb" providerId="ADAL" clId="{FB0C1E24-7AA7-491F-BC0C-C9B026949FAA}" dt="2026-06-24T14:54:23.955" v="125"/>
          <ac:picMkLst>
            <pc:docMk/>
            <pc:sldMk cId="3118691994" sldId="282"/>
            <ac:picMk id="6" creationId="{1018884E-72F2-D109-DC0C-98517FFF1B35}"/>
          </ac:picMkLst>
        </pc:picChg>
      </pc:sldChg>
      <pc:sldChg chg="modSp mod">
        <pc:chgData name="Schoen-Rene, Kurt" userId="ac13dfce-7d4b-4f1a-8111-0d0e1378c2cb" providerId="ADAL" clId="{FB0C1E24-7AA7-491F-BC0C-C9B026949FAA}" dt="2026-06-24T14:48:31.213" v="67" actId="33553"/>
        <pc:sldMkLst>
          <pc:docMk/>
          <pc:sldMk cId="1361145791" sldId="283"/>
        </pc:sldMkLst>
        <pc:spChg chg="mod">
          <ac:chgData name="Schoen-Rene, Kurt" userId="ac13dfce-7d4b-4f1a-8111-0d0e1378c2cb" providerId="ADAL" clId="{FB0C1E24-7AA7-491F-BC0C-C9B026949FAA}" dt="2026-06-24T14:48:31.213" v="67" actId="33553"/>
          <ac:spMkLst>
            <pc:docMk/>
            <pc:sldMk cId="1361145791" sldId="283"/>
            <ac:spMk id="2" creationId="{A5ADD1F7-6635-68CE-4C81-7E934BBFEE5B}"/>
          </ac:spMkLst>
        </pc:spChg>
        <pc:grpChg chg="mod">
          <ac:chgData name="Schoen-Rene, Kurt" userId="ac13dfce-7d4b-4f1a-8111-0d0e1378c2cb" providerId="ADAL" clId="{FB0C1E24-7AA7-491F-BC0C-C9B026949FAA}" dt="2026-06-24T14:48:13.635" v="25" actId="962"/>
          <ac:grpSpMkLst>
            <pc:docMk/>
            <pc:sldMk cId="1361145791" sldId="283"/>
            <ac:grpSpMk id="3" creationId="{347762CC-D544-60F7-67A2-D4DAF148E718}"/>
          </ac:grpSpMkLst>
        </pc:grpChg>
        <pc:picChg chg="mod">
          <ac:chgData name="Schoen-Rene, Kurt" userId="ac13dfce-7d4b-4f1a-8111-0d0e1378c2cb" providerId="ADAL" clId="{FB0C1E24-7AA7-491F-BC0C-C9B026949FAA}" dt="2026-06-24T14:48:12.667" v="20" actId="962"/>
          <ac:picMkLst>
            <pc:docMk/>
            <pc:sldMk cId="1361145791" sldId="283"/>
            <ac:picMk id="7" creationId="{A1A2904D-42EB-0077-869D-E3022FD391C8}"/>
          </ac:picMkLst>
        </pc:picChg>
        <pc:picChg chg="mod">
          <ac:chgData name="Schoen-Rene, Kurt" userId="ac13dfce-7d4b-4f1a-8111-0d0e1378c2cb" providerId="ADAL" clId="{FB0C1E24-7AA7-491F-BC0C-C9B026949FAA}" dt="2026-06-24T14:48:11.331" v="13" actId="962"/>
          <ac:picMkLst>
            <pc:docMk/>
            <pc:sldMk cId="1361145791" sldId="283"/>
            <ac:picMk id="42" creationId="{66444306-7988-1E56-609F-80F9006C84C6}"/>
          </ac:picMkLst>
        </pc:picChg>
      </pc:sldChg>
      <pc:sldChg chg="modSp mod">
        <pc:chgData name="Schoen-Rene, Kurt" userId="ac13dfce-7d4b-4f1a-8111-0d0e1378c2cb" providerId="ADAL" clId="{FB0C1E24-7AA7-491F-BC0C-C9B026949FAA}" dt="2026-06-24T14:48:08.924" v="1" actId="962"/>
        <pc:sldMkLst>
          <pc:docMk/>
          <pc:sldMk cId="1476575191" sldId="293"/>
        </pc:sldMkLst>
        <pc:spChg chg="mod">
          <ac:chgData name="Schoen-Rene, Kurt" userId="ac13dfce-7d4b-4f1a-8111-0d0e1378c2cb" providerId="ADAL" clId="{FB0C1E24-7AA7-491F-BC0C-C9B026949FAA}" dt="2026-06-24T14:48:08.924" v="1" actId="962"/>
          <ac:spMkLst>
            <pc:docMk/>
            <pc:sldMk cId="1476575191" sldId="293"/>
            <ac:spMk id="5" creationId="{A2032CF5-2FB1-B092-8583-93D269B00FA2}"/>
          </ac:spMkLst>
        </pc:spChg>
        <pc:picChg chg="mod">
          <ac:chgData name="Schoen-Rene, Kurt" userId="ac13dfce-7d4b-4f1a-8111-0d0e1378c2cb" providerId="ADAL" clId="{FB0C1E24-7AA7-491F-BC0C-C9B026949FAA}" dt="2026-06-24T14:48:08.649" v="0" actId="962"/>
          <ac:picMkLst>
            <pc:docMk/>
            <pc:sldMk cId="1476575191" sldId="293"/>
            <ac:picMk id="4" creationId="{302E0A33-9B4B-7B68-500E-87D081CC884F}"/>
          </ac:picMkLst>
        </pc:picChg>
      </pc:sldChg>
      <pc:sldChg chg="modSp mod">
        <pc:chgData name="Schoen-Rene, Kurt" userId="ac13dfce-7d4b-4f1a-8111-0d0e1378c2cb" providerId="ADAL" clId="{FB0C1E24-7AA7-491F-BC0C-C9B026949FAA}" dt="2026-06-24T14:48:35.077" v="69" actId="33553"/>
        <pc:sldMkLst>
          <pc:docMk/>
          <pc:sldMk cId="3408312571" sldId="304"/>
        </pc:sldMkLst>
        <pc:spChg chg="mod">
          <ac:chgData name="Schoen-Rene, Kurt" userId="ac13dfce-7d4b-4f1a-8111-0d0e1378c2cb" providerId="ADAL" clId="{FB0C1E24-7AA7-491F-BC0C-C9B026949FAA}" dt="2026-06-24T14:48:35.077" v="69" actId="33553"/>
          <ac:spMkLst>
            <pc:docMk/>
            <pc:sldMk cId="3408312571" sldId="304"/>
            <ac:spMk id="4" creationId="{328D3C47-ED8A-6616-B920-05ECAEA3670B}"/>
          </ac:spMkLst>
        </pc:spChg>
        <pc:picChg chg="mod">
          <ac:chgData name="Schoen-Rene, Kurt" userId="ac13dfce-7d4b-4f1a-8111-0d0e1378c2cb" providerId="ADAL" clId="{FB0C1E24-7AA7-491F-BC0C-C9B026949FAA}" dt="2026-06-24T14:48:25.433" v="66" actId="962"/>
          <ac:picMkLst>
            <pc:docMk/>
            <pc:sldMk cId="3408312571" sldId="304"/>
            <ac:picMk id="10" creationId="{7349AE4F-FC5C-043F-31C3-DBE409F1F919}"/>
          </ac:picMkLst>
        </pc:picChg>
      </pc:sldChg>
      <pc:sldChg chg="modSp mod">
        <pc:chgData name="Schoen-Rene, Kurt" userId="ac13dfce-7d4b-4f1a-8111-0d0e1378c2cb" providerId="ADAL" clId="{FB0C1E24-7AA7-491F-BC0C-C9B026949FAA}" dt="2026-06-24T14:54:25.995" v="128"/>
        <pc:sldMkLst>
          <pc:docMk/>
          <pc:sldMk cId="859999644" sldId="306"/>
        </pc:sldMkLst>
        <pc:spChg chg="ord">
          <ac:chgData name="Schoen-Rene, Kurt" userId="ac13dfce-7d4b-4f1a-8111-0d0e1378c2cb" providerId="ADAL" clId="{FB0C1E24-7AA7-491F-BC0C-C9B026949FAA}" dt="2026-06-24T14:54:25.995" v="128"/>
          <ac:spMkLst>
            <pc:docMk/>
            <pc:sldMk cId="859999644" sldId="306"/>
            <ac:spMk id="2" creationId="{00000000-0000-0000-0000-000000000000}"/>
          </ac:spMkLst>
        </pc:spChg>
        <pc:spChg chg="ord">
          <ac:chgData name="Schoen-Rene, Kurt" userId="ac13dfce-7d4b-4f1a-8111-0d0e1378c2cb" providerId="ADAL" clId="{FB0C1E24-7AA7-491F-BC0C-C9B026949FAA}" dt="2026-06-24T14:54:25.995" v="128"/>
          <ac:spMkLst>
            <pc:docMk/>
            <pc:sldMk cId="859999644" sldId="306"/>
            <ac:spMk id="3" creationId="{596BD51D-5472-D926-B957-690F03E93431}"/>
          </ac:spMkLst>
        </pc:spChg>
        <pc:spChg chg="ord">
          <ac:chgData name="Schoen-Rene, Kurt" userId="ac13dfce-7d4b-4f1a-8111-0d0e1378c2cb" providerId="ADAL" clId="{FB0C1E24-7AA7-491F-BC0C-C9B026949FAA}" dt="2026-06-24T14:54:25.995" v="128"/>
          <ac:spMkLst>
            <pc:docMk/>
            <pc:sldMk cId="859999644" sldId="306"/>
            <ac:spMk id="4" creationId="{00000000-0000-0000-0000-000000000000}"/>
          </ac:spMkLst>
        </pc:spChg>
        <pc:spChg chg="ord">
          <ac:chgData name="Schoen-Rene, Kurt" userId="ac13dfce-7d4b-4f1a-8111-0d0e1378c2cb" providerId="ADAL" clId="{FB0C1E24-7AA7-491F-BC0C-C9B026949FAA}" dt="2026-06-24T14:54:25.995" v="128"/>
          <ac:spMkLst>
            <pc:docMk/>
            <pc:sldMk cId="859999644" sldId="306"/>
            <ac:spMk id="5" creationId="{D1978BCE-E052-AAD5-E729-F84FFF647624}"/>
          </ac:spMkLst>
        </pc:spChg>
        <pc:spChg chg="ord">
          <ac:chgData name="Schoen-Rene, Kurt" userId="ac13dfce-7d4b-4f1a-8111-0d0e1378c2cb" providerId="ADAL" clId="{FB0C1E24-7AA7-491F-BC0C-C9B026949FAA}" dt="2026-06-24T14:54:25.995" v="128"/>
          <ac:spMkLst>
            <pc:docMk/>
            <pc:sldMk cId="859999644" sldId="306"/>
            <ac:spMk id="6" creationId="{00000000-0000-0000-0000-000000000000}"/>
          </ac:spMkLst>
        </pc:spChg>
        <pc:spChg chg="ord">
          <ac:chgData name="Schoen-Rene, Kurt" userId="ac13dfce-7d4b-4f1a-8111-0d0e1378c2cb" providerId="ADAL" clId="{FB0C1E24-7AA7-491F-BC0C-C9B026949FAA}" dt="2026-06-24T14:54:25.995" v="128"/>
          <ac:spMkLst>
            <pc:docMk/>
            <pc:sldMk cId="859999644" sldId="306"/>
            <ac:spMk id="12" creationId="{00000000-0000-0000-0000-000000000000}"/>
          </ac:spMkLst>
        </pc:spChg>
        <pc:picChg chg="ord">
          <ac:chgData name="Schoen-Rene, Kurt" userId="ac13dfce-7d4b-4f1a-8111-0d0e1378c2cb" providerId="ADAL" clId="{FB0C1E24-7AA7-491F-BC0C-C9B026949FAA}" dt="2026-06-24T14:54:25.995" v="128"/>
          <ac:picMkLst>
            <pc:docMk/>
            <pc:sldMk cId="859999644" sldId="306"/>
            <ac:picMk id="7" creationId="{00000000-0000-0000-0000-000000000000}"/>
          </ac:picMkLst>
        </pc:picChg>
      </pc:sldChg>
      <pc:sldChg chg="modSp mod">
        <pc:chgData name="Schoen-Rene, Kurt" userId="ac13dfce-7d4b-4f1a-8111-0d0e1378c2cb" providerId="ADAL" clId="{FB0C1E24-7AA7-491F-BC0C-C9B026949FAA}" dt="2026-06-24T14:54:29.773" v="134"/>
        <pc:sldMkLst>
          <pc:docMk/>
          <pc:sldMk cId="3186517583" sldId="312"/>
        </pc:sldMkLst>
        <pc:spChg chg="ord">
          <ac:chgData name="Schoen-Rene, Kurt" userId="ac13dfce-7d4b-4f1a-8111-0d0e1378c2cb" providerId="ADAL" clId="{FB0C1E24-7AA7-491F-BC0C-C9B026949FAA}" dt="2026-06-24T14:54:29.773" v="134"/>
          <ac:spMkLst>
            <pc:docMk/>
            <pc:sldMk cId="3186517583" sldId="312"/>
            <ac:spMk id="2" creationId="{E793ACA8-E8D1-6F2E-1A4D-6A133472AF77}"/>
          </ac:spMkLst>
        </pc:spChg>
        <pc:spChg chg="ord">
          <ac:chgData name="Schoen-Rene, Kurt" userId="ac13dfce-7d4b-4f1a-8111-0d0e1378c2cb" providerId="ADAL" clId="{FB0C1E24-7AA7-491F-BC0C-C9B026949FAA}" dt="2026-06-24T14:54:29.773" v="134"/>
          <ac:spMkLst>
            <pc:docMk/>
            <pc:sldMk cId="3186517583" sldId="312"/>
            <ac:spMk id="3" creationId="{DE8CD964-0259-2CC4-5934-864B19B40D6F}"/>
          </ac:spMkLst>
        </pc:spChg>
        <pc:spChg chg="ord">
          <ac:chgData name="Schoen-Rene, Kurt" userId="ac13dfce-7d4b-4f1a-8111-0d0e1378c2cb" providerId="ADAL" clId="{FB0C1E24-7AA7-491F-BC0C-C9B026949FAA}" dt="2026-06-24T14:54:29.773" v="134"/>
          <ac:spMkLst>
            <pc:docMk/>
            <pc:sldMk cId="3186517583" sldId="312"/>
            <ac:spMk id="5" creationId="{00000000-0000-0000-0000-000000000000}"/>
          </ac:spMkLst>
        </pc:spChg>
        <pc:spChg chg="ord">
          <ac:chgData name="Schoen-Rene, Kurt" userId="ac13dfce-7d4b-4f1a-8111-0d0e1378c2cb" providerId="ADAL" clId="{FB0C1E24-7AA7-491F-BC0C-C9B026949FAA}" dt="2026-06-24T14:54:29.773" v="134"/>
          <ac:spMkLst>
            <pc:docMk/>
            <pc:sldMk cId="3186517583" sldId="312"/>
            <ac:spMk id="6" creationId="{00000000-0000-0000-0000-000000000000}"/>
          </ac:spMkLst>
        </pc:spChg>
        <pc:spChg chg="ord">
          <ac:chgData name="Schoen-Rene, Kurt" userId="ac13dfce-7d4b-4f1a-8111-0d0e1378c2cb" providerId="ADAL" clId="{FB0C1E24-7AA7-491F-BC0C-C9B026949FAA}" dt="2026-06-24T14:54:29.773" v="134"/>
          <ac:spMkLst>
            <pc:docMk/>
            <pc:sldMk cId="3186517583" sldId="312"/>
            <ac:spMk id="7" creationId="{00000000-0000-0000-0000-000000000000}"/>
          </ac:spMkLst>
        </pc:spChg>
        <pc:spChg chg="mod ord">
          <ac:chgData name="Schoen-Rene, Kurt" userId="ac13dfce-7d4b-4f1a-8111-0d0e1378c2cb" providerId="ADAL" clId="{FB0C1E24-7AA7-491F-BC0C-C9B026949FAA}" dt="2026-06-24T14:54:29.773" v="134"/>
          <ac:spMkLst>
            <pc:docMk/>
            <pc:sldMk cId="3186517583" sldId="312"/>
            <ac:spMk id="14" creationId="{7845FFC3-E6A4-9E7E-036F-ACE97959B672}"/>
          </ac:spMkLst>
        </pc:spChg>
        <pc:spChg chg="ord">
          <ac:chgData name="Schoen-Rene, Kurt" userId="ac13dfce-7d4b-4f1a-8111-0d0e1378c2cb" providerId="ADAL" clId="{FB0C1E24-7AA7-491F-BC0C-C9B026949FAA}" dt="2026-06-24T14:54:29.773" v="134"/>
          <ac:spMkLst>
            <pc:docMk/>
            <pc:sldMk cId="3186517583" sldId="312"/>
            <ac:spMk id="21" creationId="{43187041-F612-1C6C-D979-0CDB57688C6D}"/>
          </ac:spMkLst>
        </pc:spChg>
        <pc:picChg chg="mod ord">
          <ac:chgData name="Schoen-Rene, Kurt" userId="ac13dfce-7d4b-4f1a-8111-0d0e1378c2cb" providerId="ADAL" clId="{FB0C1E24-7AA7-491F-BC0C-C9B026949FAA}" dt="2026-06-24T14:54:29.773" v="134"/>
          <ac:picMkLst>
            <pc:docMk/>
            <pc:sldMk cId="3186517583" sldId="312"/>
            <ac:picMk id="18" creationId="{D895DF38-80B4-2585-C3FA-0331F5EF3C39}"/>
          </ac:picMkLst>
        </pc:picChg>
        <pc:picChg chg="mod ord">
          <ac:chgData name="Schoen-Rene, Kurt" userId="ac13dfce-7d4b-4f1a-8111-0d0e1378c2cb" providerId="ADAL" clId="{FB0C1E24-7AA7-491F-BC0C-C9B026949FAA}" dt="2026-06-24T14:54:29.773" v="134"/>
          <ac:picMkLst>
            <pc:docMk/>
            <pc:sldMk cId="3186517583" sldId="312"/>
            <ac:picMk id="20" creationId="{1A2EDB36-9D8D-59E6-585A-6B980255D886}"/>
          </ac:picMkLst>
        </pc:picChg>
      </pc:sldChg>
      <pc:sldChg chg="modSp mod">
        <pc:chgData name="Schoen-Rene, Kurt" userId="ac13dfce-7d4b-4f1a-8111-0d0e1378c2cb" providerId="ADAL" clId="{FB0C1E24-7AA7-491F-BC0C-C9B026949FAA}" dt="2026-06-24T14:50:12.139" v="72"/>
        <pc:sldMkLst>
          <pc:docMk/>
          <pc:sldMk cId="2924749639" sldId="327"/>
        </pc:sldMkLst>
        <pc:spChg chg="ord">
          <ac:chgData name="Schoen-Rene, Kurt" userId="ac13dfce-7d4b-4f1a-8111-0d0e1378c2cb" providerId="ADAL" clId="{FB0C1E24-7AA7-491F-BC0C-C9B026949FAA}" dt="2026-06-24T14:50:12.139" v="72"/>
          <ac:spMkLst>
            <pc:docMk/>
            <pc:sldMk cId="2924749639" sldId="327"/>
            <ac:spMk id="2" creationId="{E3122F67-2EB9-90D3-E7D8-7167472123FA}"/>
          </ac:spMkLst>
        </pc:spChg>
        <pc:spChg chg="ord">
          <ac:chgData name="Schoen-Rene, Kurt" userId="ac13dfce-7d4b-4f1a-8111-0d0e1378c2cb" providerId="ADAL" clId="{FB0C1E24-7AA7-491F-BC0C-C9B026949FAA}" dt="2026-06-24T14:50:12.139" v="72"/>
          <ac:spMkLst>
            <pc:docMk/>
            <pc:sldMk cId="2924749639" sldId="327"/>
            <ac:spMk id="4" creationId="{099D4B86-4C98-3290-5F98-95099F669436}"/>
          </ac:spMkLst>
        </pc:spChg>
        <pc:spChg chg="ord">
          <ac:chgData name="Schoen-Rene, Kurt" userId="ac13dfce-7d4b-4f1a-8111-0d0e1378c2cb" providerId="ADAL" clId="{FB0C1E24-7AA7-491F-BC0C-C9B026949FAA}" dt="2026-06-24T14:50:12.139" v="72"/>
          <ac:spMkLst>
            <pc:docMk/>
            <pc:sldMk cId="2924749639" sldId="327"/>
            <ac:spMk id="7" creationId="{1F4BA20D-E65A-0384-40E1-363540A65A36}"/>
          </ac:spMkLst>
        </pc:spChg>
        <pc:spChg chg="ord">
          <ac:chgData name="Schoen-Rene, Kurt" userId="ac13dfce-7d4b-4f1a-8111-0d0e1378c2cb" providerId="ADAL" clId="{FB0C1E24-7AA7-491F-BC0C-C9B026949FAA}" dt="2026-06-24T14:50:12.139" v="72"/>
          <ac:spMkLst>
            <pc:docMk/>
            <pc:sldMk cId="2924749639" sldId="327"/>
            <ac:spMk id="8" creationId="{69DF3A09-3261-D44B-BC99-AD733AD53C05}"/>
          </ac:spMkLst>
        </pc:spChg>
        <pc:spChg chg="ord">
          <ac:chgData name="Schoen-Rene, Kurt" userId="ac13dfce-7d4b-4f1a-8111-0d0e1378c2cb" providerId="ADAL" clId="{FB0C1E24-7AA7-491F-BC0C-C9B026949FAA}" dt="2026-06-24T14:50:12.139" v="72"/>
          <ac:spMkLst>
            <pc:docMk/>
            <pc:sldMk cId="2924749639" sldId="327"/>
            <ac:spMk id="9" creationId="{E938D195-0B37-5F6E-DFDE-9F74D1570863}"/>
          </ac:spMkLst>
        </pc:spChg>
        <pc:graphicFrameChg chg="mod ord">
          <ac:chgData name="Schoen-Rene, Kurt" userId="ac13dfce-7d4b-4f1a-8111-0d0e1378c2cb" providerId="ADAL" clId="{FB0C1E24-7AA7-491F-BC0C-C9B026949FAA}" dt="2026-06-24T14:50:12.139" v="72"/>
          <ac:graphicFrameMkLst>
            <pc:docMk/>
            <pc:sldMk cId="2924749639" sldId="327"/>
            <ac:graphicFrameMk id="13" creationId="{AC7583EE-D945-DC43-73F2-F0D91CBAA47C}"/>
          </ac:graphicFrameMkLst>
        </pc:graphicFrameChg>
        <pc:picChg chg="ord">
          <ac:chgData name="Schoen-Rene, Kurt" userId="ac13dfce-7d4b-4f1a-8111-0d0e1378c2cb" providerId="ADAL" clId="{FB0C1E24-7AA7-491F-BC0C-C9B026949FAA}" dt="2026-06-24T14:50:12.139" v="72"/>
          <ac:picMkLst>
            <pc:docMk/>
            <pc:sldMk cId="2924749639" sldId="327"/>
            <ac:picMk id="12" creationId="{1D97AC01-2DBB-57DB-AADD-E4374D440B4A}"/>
          </ac:picMkLst>
        </pc:picChg>
      </pc:sldChg>
      <pc:sldChg chg="modSp">
        <pc:chgData name="Schoen-Rene, Kurt" userId="ac13dfce-7d4b-4f1a-8111-0d0e1378c2cb" providerId="ADAL" clId="{FB0C1E24-7AA7-491F-BC0C-C9B026949FAA}" dt="2026-06-24T14:48:09.762" v="5" actId="962"/>
        <pc:sldMkLst>
          <pc:docMk/>
          <pc:sldMk cId="159368134" sldId="328"/>
        </pc:sldMkLst>
        <pc:graphicFrameChg chg="mod">
          <ac:chgData name="Schoen-Rene, Kurt" userId="ac13dfce-7d4b-4f1a-8111-0d0e1378c2cb" providerId="ADAL" clId="{FB0C1E24-7AA7-491F-BC0C-C9B026949FAA}" dt="2026-06-24T14:48:09.244" v="2" actId="962"/>
          <ac:graphicFrameMkLst>
            <pc:docMk/>
            <pc:sldMk cId="159368134" sldId="328"/>
            <ac:graphicFrameMk id="11" creationId="{697EBBAA-83B0-B8B7-C5E5-142290998420}"/>
          </ac:graphicFrameMkLst>
        </pc:graphicFrameChg>
        <pc:graphicFrameChg chg="mod">
          <ac:chgData name="Schoen-Rene, Kurt" userId="ac13dfce-7d4b-4f1a-8111-0d0e1378c2cb" providerId="ADAL" clId="{FB0C1E24-7AA7-491F-BC0C-C9B026949FAA}" dt="2026-06-24T14:48:09.762" v="5" actId="962"/>
          <ac:graphicFrameMkLst>
            <pc:docMk/>
            <pc:sldMk cId="159368134" sldId="328"/>
            <ac:graphicFrameMk id="13" creationId="{AC7583EE-D945-DC43-73F2-F0D91CBAA47C}"/>
          </ac:graphicFrameMkLst>
        </pc:graphicFrameChg>
      </pc:sldChg>
      <pc:sldChg chg="modSp mod">
        <pc:chgData name="Schoen-Rene, Kurt" userId="ac13dfce-7d4b-4f1a-8111-0d0e1378c2cb" providerId="ADAL" clId="{FB0C1E24-7AA7-491F-BC0C-C9B026949FAA}" dt="2026-06-24T14:54:23.361" v="124"/>
        <pc:sldMkLst>
          <pc:docMk/>
          <pc:sldMk cId="2697304224" sldId="329"/>
        </pc:sldMkLst>
        <pc:spChg chg="ord">
          <ac:chgData name="Schoen-Rene, Kurt" userId="ac13dfce-7d4b-4f1a-8111-0d0e1378c2cb" providerId="ADAL" clId="{FB0C1E24-7AA7-491F-BC0C-C9B026949FAA}" dt="2026-06-24T14:54:23.361" v="124"/>
          <ac:spMkLst>
            <pc:docMk/>
            <pc:sldMk cId="2697304224" sldId="329"/>
            <ac:spMk id="2" creationId="{3831841A-E314-FFBD-80E7-0C2C32FC0A5D}"/>
          </ac:spMkLst>
        </pc:spChg>
        <pc:spChg chg="ord">
          <ac:chgData name="Schoen-Rene, Kurt" userId="ac13dfce-7d4b-4f1a-8111-0d0e1378c2cb" providerId="ADAL" clId="{FB0C1E24-7AA7-491F-BC0C-C9B026949FAA}" dt="2026-06-24T14:54:23.361" v="124"/>
          <ac:spMkLst>
            <pc:docMk/>
            <pc:sldMk cId="2697304224" sldId="329"/>
            <ac:spMk id="3" creationId="{DED15647-2EB6-4531-E26F-B94633F369FD}"/>
          </ac:spMkLst>
        </pc:spChg>
        <pc:spChg chg="ord">
          <ac:chgData name="Schoen-Rene, Kurt" userId="ac13dfce-7d4b-4f1a-8111-0d0e1378c2cb" providerId="ADAL" clId="{FB0C1E24-7AA7-491F-BC0C-C9B026949FAA}" dt="2026-06-24T14:54:23.361" v="124"/>
          <ac:spMkLst>
            <pc:docMk/>
            <pc:sldMk cId="2697304224" sldId="329"/>
            <ac:spMk id="4" creationId="{AECE8DCC-AA7C-3C7A-CB56-2183CB7CF6B8}"/>
          </ac:spMkLst>
        </pc:spChg>
        <pc:spChg chg="ord">
          <ac:chgData name="Schoen-Rene, Kurt" userId="ac13dfce-7d4b-4f1a-8111-0d0e1378c2cb" providerId="ADAL" clId="{FB0C1E24-7AA7-491F-BC0C-C9B026949FAA}" dt="2026-06-24T14:54:23.361" v="124"/>
          <ac:spMkLst>
            <pc:docMk/>
            <pc:sldMk cId="2697304224" sldId="329"/>
            <ac:spMk id="5" creationId="{C2525976-80EF-6181-233D-F52E2156307C}"/>
          </ac:spMkLst>
        </pc:spChg>
        <pc:spChg chg="ord">
          <ac:chgData name="Schoen-Rene, Kurt" userId="ac13dfce-7d4b-4f1a-8111-0d0e1378c2cb" providerId="ADAL" clId="{FB0C1E24-7AA7-491F-BC0C-C9B026949FAA}" dt="2026-06-24T14:54:23.361" v="124"/>
          <ac:spMkLst>
            <pc:docMk/>
            <pc:sldMk cId="2697304224" sldId="329"/>
            <ac:spMk id="6" creationId="{B0531731-E56C-41A6-212B-7BDB4B27801E}"/>
          </ac:spMkLst>
        </pc:spChg>
        <pc:spChg chg="ord">
          <ac:chgData name="Schoen-Rene, Kurt" userId="ac13dfce-7d4b-4f1a-8111-0d0e1378c2cb" providerId="ADAL" clId="{FB0C1E24-7AA7-491F-BC0C-C9B026949FAA}" dt="2026-06-24T14:54:23.361" v="124"/>
          <ac:spMkLst>
            <pc:docMk/>
            <pc:sldMk cId="2697304224" sldId="329"/>
            <ac:spMk id="12" creationId="{D9A7F3BF-8763-4074-AD77-92790AF314D1}"/>
          </ac:spMkLst>
        </pc:spChg>
        <pc:grpChg chg="ord">
          <ac:chgData name="Schoen-Rene, Kurt" userId="ac13dfce-7d4b-4f1a-8111-0d0e1378c2cb" providerId="ADAL" clId="{FB0C1E24-7AA7-491F-BC0C-C9B026949FAA}" dt="2026-06-24T14:54:23.361" v="124"/>
          <ac:grpSpMkLst>
            <pc:docMk/>
            <pc:sldMk cId="2697304224" sldId="329"/>
            <ac:grpSpMk id="14" creationId="{7A9648D6-B41B-42D0-A817-AE2607B0B5B8}"/>
          </ac:grpSpMkLst>
        </pc:grpChg>
        <pc:graphicFrameChg chg="mod ord">
          <ac:chgData name="Schoen-Rene, Kurt" userId="ac13dfce-7d4b-4f1a-8111-0d0e1378c2cb" providerId="ADAL" clId="{FB0C1E24-7AA7-491F-BC0C-C9B026949FAA}" dt="2026-06-24T14:54:23.361" v="124"/>
          <ac:graphicFrameMkLst>
            <pc:docMk/>
            <pc:sldMk cId="2697304224" sldId="329"/>
            <ac:graphicFrameMk id="8" creationId="{415D3E9D-F0E9-3821-8561-B226E248B0B1}"/>
          </ac:graphicFrameMkLst>
        </pc:graphicFrameChg>
        <pc:cxnChg chg="ord">
          <ac:chgData name="Schoen-Rene, Kurt" userId="ac13dfce-7d4b-4f1a-8111-0d0e1378c2cb" providerId="ADAL" clId="{FB0C1E24-7AA7-491F-BC0C-C9B026949FAA}" dt="2026-06-24T14:54:23.361" v="124"/>
          <ac:cxnSpMkLst>
            <pc:docMk/>
            <pc:sldMk cId="2697304224" sldId="329"/>
            <ac:cxnSpMk id="19" creationId="{C49DA8F6-BCC1-4447-B54C-57856834B94B}"/>
          </ac:cxnSpMkLst>
        </pc:cxnChg>
      </pc:sldChg>
      <pc:sldChg chg="modSp mod">
        <pc:chgData name="Schoen-Rene, Kurt" userId="ac13dfce-7d4b-4f1a-8111-0d0e1378c2cb" providerId="ADAL" clId="{FB0C1E24-7AA7-491F-BC0C-C9B026949FAA}" dt="2026-06-24T14:48:19.704" v="48" actId="962"/>
        <pc:sldMkLst>
          <pc:docMk/>
          <pc:sldMk cId="384287871" sldId="330"/>
        </pc:sldMkLst>
        <pc:picChg chg="mod">
          <ac:chgData name="Schoen-Rene, Kurt" userId="ac13dfce-7d4b-4f1a-8111-0d0e1378c2cb" providerId="ADAL" clId="{FB0C1E24-7AA7-491F-BC0C-C9B026949FAA}" dt="2026-06-24T14:48:19.562" v="47" actId="962"/>
          <ac:picMkLst>
            <pc:docMk/>
            <pc:sldMk cId="384287871" sldId="330"/>
            <ac:picMk id="12" creationId="{44C0BAD6-9A19-6E2E-1200-5660DF96F67C}"/>
          </ac:picMkLst>
        </pc:picChg>
        <pc:picChg chg="mod">
          <ac:chgData name="Schoen-Rene, Kurt" userId="ac13dfce-7d4b-4f1a-8111-0d0e1378c2cb" providerId="ADAL" clId="{FB0C1E24-7AA7-491F-BC0C-C9B026949FAA}" dt="2026-06-24T14:48:19.704" v="48" actId="962"/>
          <ac:picMkLst>
            <pc:docMk/>
            <pc:sldMk cId="384287871" sldId="330"/>
            <ac:picMk id="14" creationId="{2DB83BCE-FFB9-5CCE-31E4-A593742A3EF1}"/>
          </ac:picMkLst>
        </pc:picChg>
      </pc:sldChg>
      <pc:sldChg chg="modSp mod">
        <pc:chgData name="Schoen-Rene, Kurt" userId="ac13dfce-7d4b-4f1a-8111-0d0e1378c2cb" providerId="ADAL" clId="{FB0C1E24-7AA7-491F-BC0C-C9B026949FAA}" dt="2026-06-24T14:50:13.535" v="73"/>
        <pc:sldMkLst>
          <pc:docMk/>
          <pc:sldMk cId="974002756" sldId="331"/>
        </pc:sldMkLst>
        <pc:spChg chg="ord">
          <ac:chgData name="Schoen-Rene, Kurt" userId="ac13dfce-7d4b-4f1a-8111-0d0e1378c2cb" providerId="ADAL" clId="{FB0C1E24-7AA7-491F-BC0C-C9B026949FAA}" dt="2026-06-24T14:50:13.535" v="73"/>
          <ac:spMkLst>
            <pc:docMk/>
            <pc:sldMk cId="974002756" sldId="331"/>
            <ac:spMk id="2" creationId="{433B2FFB-103D-3C25-D924-9B893491FCC6}"/>
          </ac:spMkLst>
        </pc:spChg>
        <pc:spChg chg="ord">
          <ac:chgData name="Schoen-Rene, Kurt" userId="ac13dfce-7d4b-4f1a-8111-0d0e1378c2cb" providerId="ADAL" clId="{FB0C1E24-7AA7-491F-BC0C-C9B026949FAA}" dt="2026-06-24T14:50:13.535" v="73"/>
          <ac:spMkLst>
            <pc:docMk/>
            <pc:sldMk cId="974002756" sldId="331"/>
            <ac:spMk id="3" creationId="{19EA215D-FFA5-AF18-4ABD-C54BF28BD0D1}"/>
          </ac:spMkLst>
        </pc:spChg>
        <pc:spChg chg="ord">
          <ac:chgData name="Schoen-Rene, Kurt" userId="ac13dfce-7d4b-4f1a-8111-0d0e1378c2cb" providerId="ADAL" clId="{FB0C1E24-7AA7-491F-BC0C-C9B026949FAA}" dt="2026-06-24T14:50:13.535" v="73"/>
          <ac:spMkLst>
            <pc:docMk/>
            <pc:sldMk cId="974002756" sldId="331"/>
            <ac:spMk id="4" creationId="{464E0E1D-AF69-A606-CD09-AABD9F8BA4DC}"/>
          </ac:spMkLst>
        </pc:spChg>
        <pc:spChg chg="ord">
          <ac:chgData name="Schoen-Rene, Kurt" userId="ac13dfce-7d4b-4f1a-8111-0d0e1378c2cb" providerId="ADAL" clId="{FB0C1E24-7AA7-491F-BC0C-C9B026949FAA}" dt="2026-06-24T14:50:13.535" v="73"/>
          <ac:spMkLst>
            <pc:docMk/>
            <pc:sldMk cId="974002756" sldId="331"/>
            <ac:spMk id="5" creationId="{83B87BBD-D0E1-8350-F9AA-5EEF39932A0B}"/>
          </ac:spMkLst>
        </pc:spChg>
        <pc:spChg chg="ord">
          <ac:chgData name="Schoen-Rene, Kurt" userId="ac13dfce-7d4b-4f1a-8111-0d0e1378c2cb" providerId="ADAL" clId="{FB0C1E24-7AA7-491F-BC0C-C9B026949FAA}" dt="2026-06-24T14:50:13.535" v="73"/>
          <ac:spMkLst>
            <pc:docMk/>
            <pc:sldMk cId="974002756" sldId="331"/>
            <ac:spMk id="6" creationId="{508D4A81-37BB-362D-CC93-85099B288321}"/>
          </ac:spMkLst>
        </pc:spChg>
        <pc:spChg chg="ord">
          <ac:chgData name="Schoen-Rene, Kurt" userId="ac13dfce-7d4b-4f1a-8111-0d0e1378c2cb" providerId="ADAL" clId="{FB0C1E24-7AA7-491F-BC0C-C9B026949FAA}" dt="2026-06-24T14:50:13.535" v="73"/>
          <ac:spMkLst>
            <pc:docMk/>
            <pc:sldMk cId="974002756" sldId="331"/>
            <ac:spMk id="7" creationId="{9062D596-C9C3-2C78-C96B-EFEE62943AF1}"/>
          </ac:spMkLst>
        </pc:spChg>
        <pc:grpChg chg="ord">
          <ac:chgData name="Schoen-Rene, Kurt" userId="ac13dfce-7d4b-4f1a-8111-0d0e1378c2cb" providerId="ADAL" clId="{FB0C1E24-7AA7-491F-BC0C-C9B026949FAA}" dt="2026-06-24T14:50:13.535" v="73"/>
          <ac:grpSpMkLst>
            <pc:docMk/>
            <pc:sldMk cId="974002756" sldId="331"/>
            <ac:grpSpMk id="14" creationId="{114ED94A-C85D-4CD3-4205-438D21CE6B38}"/>
          </ac:grpSpMkLst>
        </pc:grpChg>
        <pc:picChg chg="mod ord">
          <ac:chgData name="Schoen-Rene, Kurt" userId="ac13dfce-7d4b-4f1a-8111-0d0e1378c2cb" providerId="ADAL" clId="{FB0C1E24-7AA7-491F-BC0C-C9B026949FAA}" dt="2026-06-24T14:50:13.535" v="73"/>
          <ac:picMkLst>
            <pc:docMk/>
            <pc:sldMk cId="974002756" sldId="331"/>
            <ac:picMk id="9" creationId="{1F9B946A-907E-C168-A150-0BA3785684F1}"/>
          </ac:picMkLst>
        </pc:picChg>
        <pc:picChg chg="mod ord">
          <ac:chgData name="Schoen-Rene, Kurt" userId="ac13dfce-7d4b-4f1a-8111-0d0e1378c2cb" providerId="ADAL" clId="{FB0C1E24-7AA7-491F-BC0C-C9B026949FAA}" dt="2026-06-24T14:50:13.535" v="73"/>
          <ac:picMkLst>
            <pc:docMk/>
            <pc:sldMk cId="974002756" sldId="331"/>
            <ac:picMk id="23" creationId="{E4F645EB-F3FD-A371-CAFA-6CC7E60D283B}"/>
          </ac:picMkLst>
        </pc:picChg>
      </pc:sldChg>
      <pc:sldChg chg="modSp mod">
        <pc:chgData name="Schoen-Rene, Kurt" userId="ac13dfce-7d4b-4f1a-8111-0d0e1378c2cb" providerId="ADAL" clId="{FB0C1E24-7AA7-491F-BC0C-C9B026949FAA}" dt="2026-06-24T14:48:16.486" v="38" actId="962"/>
        <pc:sldMkLst>
          <pc:docMk/>
          <pc:sldMk cId="1789733185" sldId="332"/>
        </pc:sldMkLst>
        <pc:picChg chg="mod">
          <ac:chgData name="Schoen-Rene, Kurt" userId="ac13dfce-7d4b-4f1a-8111-0d0e1378c2cb" providerId="ADAL" clId="{FB0C1E24-7AA7-491F-BC0C-C9B026949FAA}" dt="2026-06-24T14:48:16.486" v="38" actId="962"/>
          <ac:picMkLst>
            <pc:docMk/>
            <pc:sldMk cId="1789733185" sldId="332"/>
            <ac:picMk id="7" creationId="{A17CD1E0-3D55-842B-A237-AA843316ABF4}"/>
          </ac:picMkLst>
        </pc:picChg>
      </pc:sldChg>
      <pc:sldChg chg="modSp mod">
        <pc:chgData name="Schoen-Rene, Kurt" userId="ac13dfce-7d4b-4f1a-8111-0d0e1378c2cb" providerId="ADAL" clId="{FB0C1E24-7AA7-491F-BC0C-C9B026949FAA}" dt="2026-06-24T14:48:19.205" v="46" actId="962"/>
        <pc:sldMkLst>
          <pc:docMk/>
          <pc:sldMk cId="2960189482" sldId="333"/>
        </pc:sldMkLst>
        <pc:picChg chg="mod">
          <ac:chgData name="Schoen-Rene, Kurt" userId="ac13dfce-7d4b-4f1a-8111-0d0e1378c2cb" providerId="ADAL" clId="{FB0C1E24-7AA7-491F-BC0C-C9B026949FAA}" dt="2026-06-24T14:48:19.205" v="46" actId="962"/>
          <ac:picMkLst>
            <pc:docMk/>
            <pc:sldMk cId="2960189482" sldId="333"/>
            <ac:picMk id="7" creationId="{CD82589D-B07E-2EC1-B8B2-F810F3BDA587}"/>
          </ac:picMkLst>
        </pc:picChg>
      </pc:sldChg>
      <pc:sldChg chg="modSp mod">
        <pc:chgData name="Schoen-Rene, Kurt" userId="ac13dfce-7d4b-4f1a-8111-0d0e1378c2cb" providerId="ADAL" clId="{FB0C1E24-7AA7-491F-BC0C-C9B026949FAA}" dt="2026-06-24T14:48:20.842" v="52" actId="962"/>
        <pc:sldMkLst>
          <pc:docMk/>
          <pc:sldMk cId="1437304824" sldId="334"/>
        </pc:sldMkLst>
        <pc:picChg chg="mod">
          <ac:chgData name="Schoen-Rene, Kurt" userId="ac13dfce-7d4b-4f1a-8111-0d0e1378c2cb" providerId="ADAL" clId="{FB0C1E24-7AA7-491F-BC0C-C9B026949FAA}" dt="2026-06-24T14:48:19.998" v="49" actId="962"/>
          <ac:picMkLst>
            <pc:docMk/>
            <pc:sldMk cId="1437304824" sldId="334"/>
            <ac:picMk id="11" creationId="{92082382-B21F-9FE5-854E-546CFBF93BC9}"/>
          </ac:picMkLst>
        </pc:picChg>
        <pc:picChg chg="mod">
          <ac:chgData name="Schoen-Rene, Kurt" userId="ac13dfce-7d4b-4f1a-8111-0d0e1378c2cb" providerId="ADAL" clId="{FB0C1E24-7AA7-491F-BC0C-C9B026949FAA}" dt="2026-06-24T14:48:20.842" v="52" actId="962"/>
          <ac:picMkLst>
            <pc:docMk/>
            <pc:sldMk cId="1437304824" sldId="334"/>
            <ac:picMk id="19" creationId="{C361A076-801F-C366-3A62-E3F02ABD8052}"/>
          </ac:picMkLst>
        </pc:picChg>
      </pc:sldChg>
      <pc:sldChg chg="modSp mod">
        <pc:chgData name="Schoen-Rene, Kurt" userId="ac13dfce-7d4b-4f1a-8111-0d0e1378c2cb" providerId="ADAL" clId="{FB0C1E24-7AA7-491F-BC0C-C9B026949FAA}" dt="2026-06-24T14:54:14.785" v="122"/>
        <pc:sldMkLst>
          <pc:docMk/>
          <pc:sldMk cId="2249037309" sldId="335"/>
        </pc:sldMkLst>
        <pc:spChg chg="ord">
          <ac:chgData name="Schoen-Rene, Kurt" userId="ac13dfce-7d4b-4f1a-8111-0d0e1378c2cb" providerId="ADAL" clId="{FB0C1E24-7AA7-491F-BC0C-C9B026949FAA}" dt="2026-06-24T14:54:14.785" v="122"/>
          <ac:spMkLst>
            <pc:docMk/>
            <pc:sldMk cId="2249037309" sldId="335"/>
            <ac:spMk id="2" creationId="{8D4B6B89-7AF4-8F1E-91C9-392AF9427C24}"/>
          </ac:spMkLst>
        </pc:spChg>
        <pc:spChg chg="ord">
          <ac:chgData name="Schoen-Rene, Kurt" userId="ac13dfce-7d4b-4f1a-8111-0d0e1378c2cb" providerId="ADAL" clId="{FB0C1E24-7AA7-491F-BC0C-C9B026949FAA}" dt="2026-06-24T14:54:14.785" v="122"/>
          <ac:spMkLst>
            <pc:docMk/>
            <pc:sldMk cId="2249037309" sldId="335"/>
            <ac:spMk id="3" creationId="{5E40C17A-2A7F-E090-7364-44CF6BAF0779}"/>
          </ac:spMkLst>
        </pc:spChg>
        <pc:spChg chg="ord">
          <ac:chgData name="Schoen-Rene, Kurt" userId="ac13dfce-7d4b-4f1a-8111-0d0e1378c2cb" providerId="ADAL" clId="{FB0C1E24-7AA7-491F-BC0C-C9B026949FAA}" dt="2026-06-24T14:54:14.785" v="122"/>
          <ac:spMkLst>
            <pc:docMk/>
            <pc:sldMk cId="2249037309" sldId="335"/>
            <ac:spMk id="5" creationId="{EE239327-713B-A4C7-74A1-7FA043409BF9}"/>
          </ac:spMkLst>
        </pc:spChg>
        <pc:spChg chg="ord">
          <ac:chgData name="Schoen-Rene, Kurt" userId="ac13dfce-7d4b-4f1a-8111-0d0e1378c2cb" providerId="ADAL" clId="{FB0C1E24-7AA7-491F-BC0C-C9B026949FAA}" dt="2026-06-24T14:54:14.785" v="122"/>
          <ac:spMkLst>
            <pc:docMk/>
            <pc:sldMk cId="2249037309" sldId="335"/>
            <ac:spMk id="6" creationId="{951BFB1F-EC9C-13E0-6A2B-26645A6FA452}"/>
          </ac:spMkLst>
        </pc:spChg>
        <pc:spChg chg="ord">
          <ac:chgData name="Schoen-Rene, Kurt" userId="ac13dfce-7d4b-4f1a-8111-0d0e1378c2cb" providerId="ADAL" clId="{FB0C1E24-7AA7-491F-BC0C-C9B026949FAA}" dt="2026-06-24T14:54:14.785" v="122"/>
          <ac:spMkLst>
            <pc:docMk/>
            <pc:sldMk cId="2249037309" sldId="335"/>
            <ac:spMk id="7" creationId="{74AE5811-3EE0-4D0F-44CF-853A88D0A42E}"/>
          </ac:spMkLst>
        </pc:spChg>
        <pc:spChg chg="ord">
          <ac:chgData name="Schoen-Rene, Kurt" userId="ac13dfce-7d4b-4f1a-8111-0d0e1378c2cb" providerId="ADAL" clId="{FB0C1E24-7AA7-491F-BC0C-C9B026949FAA}" dt="2026-06-24T14:54:14.785" v="122"/>
          <ac:spMkLst>
            <pc:docMk/>
            <pc:sldMk cId="2249037309" sldId="335"/>
            <ac:spMk id="10" creationId="{73DAAE69-D32D-A64D-4101-DFF83E82A23E}"/>
          </ac:spMkLst>
        </pc:spChg>
        <pc:spChg chg="ord">
          <ac:chgData name="Schoen-Rene, Kurt" userId="ac13dfce-7d4b-4f1a-8111-0d0e1378c2cb" providerId="ADAL" clId="{FB0C1E24-7AA7-491F-BC0C-C9B026949FAA}" dt="2026-06-24T14:54:14.785" v="122"/>
          <ac:spMkLst>
            <pc:docMk/>
            <pc:sldMk cId="2249037309" sldId="335"/>
            <ac:spMk id="22" creationId="{C0603877-A7D2-A1B3-F8B6-2490294D3519}"/>
          </ac:spMkLst>
        </pc:spChg>
        <pc:grpChg chg="mod ord">
          <ac:chgData name="Schoen-Rene, Kurt" userId="ac13dfce-7d4b-4f1a-8111-0d0e1378c2cb" providerId="ADAL" clId="{FB0C1E24-7AA7-491F-BC0C-C9B026949FAA}" dt="2026-06-24T14:50:27.240" v="96" actId="13244"/>
          <ac:grpSpMkLst>
            <pc:docMk/>
            <pc:sldMk cId="2249037309" sldId="335"/>
            <ac:grpSpMk id="15" creationId="{6A89B63B-089A-1DA8-A7ED-F823A09B7CC4}"/>
          </ac:grpSpMkLst>
        </pc:grpChg>
        <pc:picChg chg="mod ord">
          <ac:chgData name="Schoen-Rene, Kurt" userId="ac13dfce-7d4b-4f1a-8111-0d0e1378c2cb" providerId="ADAL" clId="{FB0C1E24-7AA7-491F-BC0C-C9B026949FAA}" dt="2026-06-24T14:54:14.785" v="122"/>
          <ac:picMkLst>
            <pc:docMk/>
            <pc:sldMk cId="2249037309" sldId="335"/>
            <ac:picMk id="12" creationId="{AEA7D06B-D072-9E9F-7EF2-5A9E3CF639C6}"/>
          </ac:picMkLst>
        </pc:picChg>
        <pc:picChg chg="ord">
          <ac:chgData name="Schoen-Rene, Kurt" userId="ac13dfce-7d4b-4f1a-8111-0d0e1378c2cb" providerId="ADAL" clId="{FB0C1E24-7AA7-491F-BC0C-C9B026949FAA}" dt="2026-06-24T14:54:14.785" v="122"/>
          <ac:picMkLst>
            <pc:docMk/>
            <pc:sldMk cId="2249037309" sldId="335"/>
            <ac:picMk id="17" creationId="{44D24F06-67B3-E80E-6E3D-A5FAB28C8FE7}"/>
          </ac:picMkLst>
        </pc:picChg>
        <pc:picChg chg="ord">
          <ac:chgData name="Schoen-Rene, Kurt" userId="ac13dfce-7d4b-4f1a-8111-0d0e1378c2cb" providerId="ADAL" clId="{FB0C1E24-7AA7-491F-BC0C-C9B026949FAA}" dt="2026-06-24T14:54:14.785" v="122"/>
          <ac:picMkLst>
            <pc:docMk/>
            <pc:sldMk cId="2249037309" sldId="335"/>
            <ac:picMk id="19" creationId="{09065F37-560B-77CE-2E19-178E8B4D1785}"/>
          </ac:picMkLst>
        </pc:picChg>
      </pc:sldChg>
      <pc:sldChg chg="modSp mod">
        <pc:chgData name="Schoen-Rene, Kurt" userId="ac13dfce-7d4b-4f1a-8111-0d0e1378c2cb" providerId="ADAL" clId="{FB0C1E24-7AA7-491F-BC0C-C9B026949FAA}" dt="2026-06-24T14:48:22.267" v="56" actId="962"/>
        <pc:sldMkLst>
          <pc:docMk/>
          <pc:sldMk cId="123676008" sldId="336"/>
        </pc:sldMkLst>
        <pc:graphicFrameChg chg="mod">
          <ac:chgData name="Schoen-Rene, Kurt" userId="ac13dfce-7d4b-4f1a-8111-0d0e1378c2cb" providerId="ADAL" clId="{FB0C1E24-7AA7-491F-BC0C-C9B026949FAA}" dt="2026-06-24T14:48:21.772" v="55" actId="962"/>
          <ac:graphicFrameMkLst>
            <pc:docMk/>
            <pc:sldMk cId="123676008" sldId="336"/>
            <ac:graphicFrameMk id="10" creationId="{B66C3AAA-EBF4-9A79-875A-7181EA6ED003}"/>
          </ac:graphicFrameMkLst>
        </pc:graphicFrameChg>
        <pc:graphicFrameChg chg="mod">
          <ac:chgData name="Schoen-Rene, Kurt" userId="ac13dfce-7d4b-4f1a-8111-0d0e1378c2cb" providerId="ADAL" clId="{FB0C1E24-7AA7-491F-BC0C-C9B026949FAA}" dt="2026-06-24T14:48:22.267" v="56" actId="962"/>
          <ac:graphicFrameMkLst>
            <pc:docMk/>
            <pc:sldMk cId="123676008" sldId="336"/>
            <ac:graphicFrameMk id="12" creationId="{0FEC14F3-AD01-1532-791D-45389048C711}"/>
          </ac:graphicFrameMkLst>
        </pc:graphicFrameChg>
      </pc:sldChg>
      <pc:sldChg chg="modSp mod">
        <pc:chgData name="Schoen-Rene, Kurt" userId="ac13dfce-7d4b-4f1a-8111-0d0e1378c2cb" providerId="ADAL" clId="{FB0C1E24-7AA7-491F-BC0C-C9B026949FAA}" dt="2026-06-24T14:54:21.786" v="123"/>
        <pc:sldMkLst>
          <pc:docMk/>
          <pc:sldMk cId="2065819014" sldId="337"/>
        </pc:sldMkLst>
        <pc:spChg chg="ord">
          <ac:chgData name="Schoen-Rene, Kurt" userId="ac13dfce-7d4b-4f1a-8111-0d0e1378c2cb" providerId="ADAL" clId="{FB0C1E24-7AA7-491F-BC0C-C9B026949FAA}" dt="2026-06-24T14:54:21.786" v="123"/>
          <ac:spMkLst>
            <pc:docMk/>
            <pc:sldMk cId="2065819014" sldId="337"/>
            <ac:spMk id="2" creationId="{8B382CE5-7C07-CFDA-DABE-40DC651DED82}"/>
          </ac:spMkLst>
        </pc:spChg>
        <pc:spChg chg="ord">
          <ac:chgData name="Schoen-Rene, Kurt" userId="ac13dfce-7d4b-4f1a-8111-0d0e1378c2cb" providerId="ADAL" clId="{FB0C1E24-7AA7-491F-BC0C-C9B026949FAA}" dt="2026-06-24T14:54:21.786" v="123"/>
          <ac:spMkLst>
            <pc:docMk/>
            <pc:sldMk cId="2065819014" sldId="337"/>
            <ac:spMk id="4" creationId="{FAF85A9B-E115-EDF3-D351-B82A009D049E}"/>
          </ac:spMkLst>
        </pc:spChg>
        <pc:spChg chg="ord">
          <ac:chgData name="Schoen-Rene, Kurt" userId="ac13dfce-7d4b-4f1a-8111-0d0e1378c2cb" providerId="ADAL" clId="{FB0C1E24-7AA7-491F-BC0C-C9B026949FAA}" dt="2026-06-24T14:54:21.786" v="123"/>
          <ac:spMkLst>
            <pc:docMk/>
            <pc:sldMk cId="2065819014" sldId="337"/>
            <ac:spMk id="5" creationId="{C93AAB6F-CC3F-D4BE-BA0B-B8307C7085A8}"/>
          </ac:spMkLst>
        </pc:spChg>
        <pc:spChg chg="ord">
          <ac:chgData name="Schoen-Rene, Kurt" userId="ac13dfce-7d4b-4f1a-8111-0d0e1378c2cb" providerId="ADAL" clId="{FB0C1E24-7AA7-491F-BC0C-C9B026949FAA}" dt="2026-06-24T14:54:21.786" v="123"/>
          <ac:spMkLst>
            <pc:docMk/>
            <pc:sldMk cId="2065819014" sldId="337"/>
            <ac:spMk id="6" creationId="{E694F81D-9A5B-3AF3-4164-CB44F18B4E19}"/>
          </ac:spMkLst>
        </pc:spChg>
        <pc:spChg chg="ord">
          <ac:chgData name="Schoen-Rene, Kurt" userId="ac13dfce-7d4b-4f1a-8111-0d0e1378c2cb" providerId="ADAL" clId="{FB0C1E24-7AA7-491F-BC0C-C9B026949FAA}" dt="2026-06-24T14:54:21.786" v="123"/>
          <ac:spMkLst>
            <pc:docMk/>
            <pc:sldMk cId="2065819014" sldId="337"/>
            <ac:spMk id="7" creationId="{A699C134-B991-3948-CD1C-8B24517B083C}"/>
          </ac:spMkLst>
        </pc:spChg>
        <pc:picChg chg="ord">
          <ac:chgData name="Schoen-Rene, Kurt" userId="ac13dfce-7d4b-4f1a-8111-0d0e1378c2cb" providerId="ADAL" clId="{FB0C1E24-7AA7-491F-BC0C-C9B026949FAA}" dt="2026-06-24T14:54:21.786" v="123"/>
          <ac:picMkLst>
            <pc:docMk/>
            <pc:sldMk cId="2065819014" sldId="337"/>
            <ac:picMk id="10" creationId="{F3BD86EF-1361-768C-73CE-33E08B8A83F1}"/>
          </ac:picMkLst>
        </pc:picChg>
      </pc:sldChg>
      <pc:sldChg chg="modSp mod">
        <pc:chgData name="Schoen-Rene, Kurt" userId="ac13dfce-7d4b-4f1a-8111-0d0e1378c2cb" providerId="ADAL" clId="{FB0C1E24-7AA7-491F-BC0C-C9B026949FAA}" dt="2026-06-24T14:50:14.273" v="74"/>
        <pc:sldMkLst>
          <pc:docMk/>
          <pc:sldMk cId="589754577" sldId="338"/>
        </pc:sldMkLst>
        <pc:spChg chg="ord">
          <ac:chgData name="Schoen-Rene, Kurt" userId="ac13dfce-7d4b-4f1a-8111-0d0e1378c2cb" providerId="ADAL" clId="{FB0C1E24-7AA7-491F-BC0C-C9B026949FAA}" dt="2026-06-24T14:50:14.273" v="74"/>
          <ac:spMkLst>
            <pc:docMk/>
            <pc:sldMk cId="589754577" sldId="338"/>
            <ac:spMk id="2" creationId="{29D16B38-8AE7-31FE-B414-C1CFE3666589}"/>
          </ac:spMkLst>
        </pc:spChg>
        <pc:spChg chg="ord">
          <ac:chgData name="Schoen-Rene, Kurt" userId="ac13dfce-7d4b-4f1a-8111-0d0e1378c2cb" providerId="ADAL" clId="{FB0C1E24-7AA7-491F-BC0C-C9B026949FAA}" dt="2026-06-24T14:50:14.273" v="74"/>
          <ac:spMkLst>
            <pc:docMk/>
            <pc:sldMk cId="589754577" sldId="338"/>
            <ac:spMk id="4" creationId="{7D066A8E-83D0-EAEE-BAA1-2CF6A649AFAE}"/>
          </ac:spMkLst>
        </pc:spChg>
        <pc:spChg chg="ord">
          <ac:chgData name="Schoen-Rene, Kurt" userId="ac13dfce-7d4b-4f1a-8111-0d0e1378c2cb" providerId="ADAL" clId="{FB0C1E24-7AA7-491F-BC0C-C9B026949FAA}" dt="2026-06-24T14:50:14.273" v="74"/>
          <ac:spMkLst>
            <pc:docMk/>
            <pc:sldMk cId="589754577" sldId="338"/>
            <ac:spMk id="5" creationId="{D7F1463D-A83E-D026-1199-4DB4325BD323}"/>
          </ac:spMkLst>
        </pc:spChg>
        <pc:spChg chg="ord">
          <ac:chgData name="Schoen-Rene, Kurt" userId="ac13dfce-7d4b-4f1a-8111-0d0e1378c2cb" providerId="ADAL" clId="{FB0C1E24-7AA7-491F-BC0C-C9B026949FAA}" dt="2026-06-24T14:50:14.273" v="74"/>
          <ac:spMkLst>
            <pc:docMk/>
            <pc:sldMk cId="589754577" sldId="338"/>
            <ac:spMk id="6" creationId="{067EC569-9C4E-C8F8-5464-DBBC1292D6F4}"/>
          </ac:spMkLst>
        </pc:spChg>
        <pc:spChg chg="ord">
          <ac:chgData name="Schoen-Rene, Kurt" userId="ac13dfce-7d4b-4f1a-8111-0d0e1378c2cb" providerId="ADAL" clId="{FB0C1E24-7AA7-491F-BC0C-C9B026949FAA}" dt="2026-06-24T14:50:14.273" v="74"/>
          <ac:spMkLst>
            <pc:docMk/>
            <pc:sldMk cId="589754577" sldId="338"/>
            <ac:spMk id="7" creationId="{B85CBDB0-6A7C-49DB-D311-EE6EBFA8188E}"/>
          </ac:spMkLst>
        </pc:spChg>
        <pc:spChg chg="ord">
          <ac:chgData name="Schoen-Rene, Kurt" userId="ac13dfce-7d4b-4f1a-8111-0d0e1378c2cb" providerId="ADAL" clId="{FB0C1E24-7AA7-491F-BC0C-C9B026949FAA}" dt="2026-06-24T14:50:14.273" v="74"/>
          <ac:spMkLst>
            <pc:docMk/>
            <pc:sldMk cId="589754577" sldId="338"/>
            <ac:spMk id="8" creationId="{CE438BAC-29CE-4D11-DF51-10CA8C3D62B4}"/>
          </ac:spMkLst>
        </pc:spChg>
        <pc:grpChg chg="ord">
          <ac:chgData name="Schoen-Rene, Kurt" userId="ac13dfce-7d4b-4f1a-8111-0d0e1378c2cb" providerId="ADAL" clId="{FB0C1E24-7AA7-491F-BC0C-C9B026949FAA}" dt="2026-06-24T14:50:14.273" v="74"/>
          <ac:grpSpMkLst>
            <pc:docMk/>
            <pc:sldMk cId="589754577" sldId="338"/>
            <ac:grpSpMk id="14" creationId="{ED3678EF-2370-5D12-37E4-D2A7D66B0221}"/>
          </ac:grpSpMkLst>
        </pc:grpChg>
        <pc:picChg chg="mod ord">
          <ac:chgData name="Schoen-Rene, Kurt" userId="ac13dfce-7d4b-4f1a-8111-0d0e1378c2cb" providerId="ADAL" clId="{FB0C1E24-7AA7-491F-BC0C-C9B026949FAA}" dt="2026-06-24T14:50:14.273" v="74"/>
          <ac:picMkLst>
            <pc:docMk/>
            <pc:sldMk cId="589754577" sldId="338"/>
            <ac:picMk id="11" creationId="{143C4154-6D04-5B73-F4C8-EC9B5D78A658}"/>
          </ac:picMkLst>
        </pc:picChg>
        <pc:picChg chg="mod ord">
          <ac:chgData name="Schoen-Rene, Kurt" userId="ac13dfce-7d4b-4f1a-8111-0d0e1378c2cb" providerId="ADAL" clId="{FB0C1E24-7AA7-491F-BC0C-C9B026949FAA}" dt="2026-06-24T14:50:14.273" v="74"/>
          <ac:picMkLst>
            <pc:docMk/>
            <pc:sldMk cId="589754577" sldId="338"/>
            <ac:picMk id="26" creationId="{22A3C301-369F-DC43-E33A-874E2BA85DAD}"/>
          </ac:picMkLst>
        </pc:picChg>
      </pc:sldChg>
      <pc:sldChg chg="modSp mod">
        <pc:chgData name="Schoen-Rene, Kurt" userId="ac13dfce-7d4b-4f1a-8111-0d0e1378c2cb" providerId="ADAL" clId="{FB0C1E24-7AA7-491F-BC0C-C9B026949FAA}" dt="2026-06-24T14:52:39.321" v="111" actId="20577"/>
        <pc:sldMkLst>
          <pc:docMk/>
          <pc:sldMk cId="61181526" sldId="339"/>
        </pc:sldMkLst>
        <pc:spChg chg="mod">
          <ac:chgData name="Schoen-Rene, Kurt" userId="ac13dfce-7d4b-4f1a-8111-0d0e1378c2cb" providerId="ADAL" clId="{FB0C1E24-7AA7-491F-BC0C-C9B026949FAA}" dt="2026-06-24T14:52:39.321" v="111" actId="20577"/>
          <ac:spMkLst>
            <pc:docMk/>
            <pc:sldMk cId="61181526" sldId="339"/>
            <ac:spMk id="2" creationId="{907A5F53-704D-D2B7-CB0F-CAA9D53A4637}"/>
          </ac:spMkLst>
        </pc:spChg>
        <pc:picChg chg="mod">
          <ac:chgData name="Schoen-Rene, Kurt" userId="ac13dfce-7d4b-4f1a-8111-0d0e1378c2cb" providerId="ADAL" clId="{FB0C1E24-7AA7-491F-BC0C-C9B026949FAA}" dt="2026-06-24T14:48:18.942" v="45" actId="962"/>
          <ac:picMkLst>
            <pc:docMk/>
            <pc:sldMk cId="61181526" sldId="339"/>
            <ac:picMk id="10" creationId="{0E70395A-B993-AD27-B9CB-06557E797A66}"/>
          </ac:picMkLst>
        </pc:picChg>
      </pc:sldChg>
      <pc:sldChg chg="modSp mod">
        <pc:chgData name="Schoen-Rene, Kurt" userId="ac13dfce-7d4b-4f1a-8111-0d0e1378c2cb" providerId="ADAL" clId="{FB0C1E24-7AA7-491F-BC0C-C9B026949FAA}" dt="2026-06-24T14:50:14.884" v="75"/>
        <pc:sldMkLst>
          <pc:docMk/>
          <pc:sldMk cId="1799494259" sldId="340"/>
        </pc:sldMkLst>
        <pc:spChg chg="ord">
          <ac:chgData name="Schoen-Rene, Kurt" userId="ac13dfce-7d4b-4f1a-8111-0d0e1378c2cb" providerId="ADAL" clId="{FB0C1E24-7AA7-491F-BC0C-C9B026949FAA}" dt="2026-06-24T14:50:14.884" v="75"/>
          <ac:spMkLst>
            <pc:docMk/>
            <pc:sldMk cId="1799494259" sldId="340"/>
            <ac:spMk id="2" creationId="{C3774C48-5456-CE61-AE93-44EC47642EEC}"/>
          </ac:spMkLst>
        </pc:spChg>
        <pc:spChg chg="ord">
          <ac:chgData name="Schoen-Rene, Kurt" userId="ac13dfce-7d4b-4f1a-8111-0d0e1378c2cb" providerId="ADAL" clId="{FB0C1E24-7AA7-491F-BC0C-C9B026949FAA}" dt="2026-06-24T14:50:14.884" v="75"/>
          <ac:spMkLst>
            <pc:docMk/>
            <pc:sldMk cId="1799494259" sldId="340"/>
            <ac:spMk id="4" creationId="{FA7D4C33-6D8D-0B27-E69C-A73CABDE4851}"/>
          </ac:spMkLst>
        </pc:spChg>
        <pc:spChg chg="ord">
          <ac:chgData name="Schoen-Rene, Kurt" userId="ac13dfce-7d4b-4f1a-8111-0d0e1378c2cb" providerId="ADAL" clId="{FB0C1E24-7AA7-491F-BC0C-C9B026949FAA}" dt="2026-06-24T14:50:14.884" v="75"/>
          <ac:spMkLst>
            <pc:docMk/>
            <pc:sldMk cId="1799494259" sldId="340"/>
            <ac:spMk id="5" creationId="{AFD593DF-2116-D9EB-A9B2-6DB64A7A8F0B}"/>
          </ac:spMkLst>
        </pc:spChg>
        <pc:spChg chg="ord">
          <ac:chgData name="Schoen-Rene, Kurt" userId="ac13dfce-7d4b-4f1a-8111-0d0e1378c2cb" providerId="ADAL" clId="{FB0C1E24-7AA7-491F-BC0C-C9B026949FAA}" dt="2026-06-24T14:50:14.884" v="75"/>
          <ac:spMkLst>
            <pc:docMk/>
            <pc:sldMk cId="1799494259" sldId="340"/>
            <ac:spMk id="6" creationId="{567E9B9F-362E-00DF-7363-A4E2FF537399}"/>
          </ac:spMkLst>
        </pc:spChg>
        <pc:spChg chg="ord">
          <ac:chgData name="Schoen-Rene, Kurt" userId="ac13dfce-7d4b-4f1a-8111-0d0e1378c2cb" providerId="ADAL" clId="{FB0C1E24-7AA7-491F-BC0C-C9B026949FAA}" dt="2026-06-24T14:50:14.884" v="75"/>
          <ac:spMkLst>
            <pc:docMk/>
            <pc:sldMk cId="1799494259" sldId="340"/>
            <ac:spMk id="7" creationId="{7CE3C487-7722-EEEB-F155-271774BEE612}"/>
          </ac:spMkLst>
        </pc:spChg>
        <pc:spChg chg="ord">
          <ac:chgData name="Schoen-Rene, Kurt" userId="ac13dfce-7d4b-4f1a-8111-0d0e1378c2cb" providerId="ADAL" clId="{FB0C1E24-7AA7-491F-BC0C-C9B026949FAA}" dt="2026-06-24T14:50:14.884" v="75"/>
          <ac:spMkLst>
            <pc:docMk/>
            <pc:sldMk cId="1799494259" sldId="340"/>
            <ac:spMk id="8" creationId="{0CA59B80-D550-14CF-EC8C-EEB035FF3331}"/>
          </ac:spMkLst>
        </pc:spChg>
        <pc:grpChg chg="ord">
          <ac:chgData name="Schoen-Rene, Kurt" userId="ac13dfce-7d4b-4f1a-8111-0d0e1378c2cb" providerId="ADAL" clId="{FB0C1E24-7AA7-491F-BC0C-C9B026949FAA}" dt="2026-06-24T14:50:14.884" v="75"/>
          <ac:grpSpMkLst>
            <pc:docMk/>
            <pc:sldMk cId="1799494259" sldId="340"/>
            <ac:grpSpMk id="14" creationId="{AD192F4B-7BAD-AD10-C435-95470E13A4B8}"/>
          </ac:grpSpMkLst>
        </pc:grpChg>
        <pc:picChg chg="mod ord">
          <ac:chgData name="Schoen-Rene, Kurt" userId="ac13dfce-7d4b-4f1a-8111-0d0e1378c2cb" providerId="ADAL" clId="{FB0C1E24-7AA7-491F-BC0C-C9B026949FAA}" dt="2026-06-24T14:50:14.884" v="75"/>
          <ac:picMkLst>
            <pc:docMk/>
            <pc:sldMk cId="1799494259" sldId="340"/>
            <ac:picMk id="11" creationId="{CAF7F573-6810-079B-184F-C58F9AA28CA4}"/>
          </ac:picMkLst>
        </pc:picChg>
        <pc:picChg chg="mod ord">
          <ac:chgData name="Schoen-Rene, Kurt" userId="ac13dfce-7d4b-4f1a-8111-0d0e1378c2cb" providerId="ADAL" clId="{FB0C1E24-7AA7-491F-BC0C-C9B026949FAA}" dt="2026-06-24T14:50:14.884" v="75"/>
          <ac:picMkLst>
            <pc:docMk/>
            <pc:sldMk cId="1799494259" sldId="340"/>
            <ac:picMk id="12" creationId="{79A68B43-7B8E-B49F-E730-BBB31137F7AE}"/>
          </ac:picMkLst>
        </pc:picChg>
      </pc:sldChg>
      <pc:sldChg chg="delSp modSp mod">
        <pc:chgData name="Schoen-Rene, Kurt" userId="ac13dfce-7d4b-4f1a-8111-0d0e1378c2cb" providerId="ADAL" clId="{FB0C1E24-7AA7-491F-BC0C-C9B026949FAA}" dt="2026-06-24T14:54:25.499" v="127"/>
        <pc:sldMkLst>
          <pc:docMk/>
          <pc:sldMk cId="3643726744" sldId="341"/>
        </pc:sldMkLst>
        <pc:spChg chg="ord">
          <ac:chgData name="Schoen-Rene, Kurt" userId="ac13dfce-7d4b-4f1a-8111-0d0e1378c2cb" providerId="ADAL" clId="{FB0C1E24-7AA7-491F-BC0C-C9B026949FAA}" dt="2026-06-24T14:54:25.499" v="127"/>
          <ac:spMkLst>
            <pc:docMk/>
            <pc:sldMk cId="3643726744" sldId="341"/>
            <ac:spMk id="2" creationId="{BAC8D63A-DEAA-32E5-AFF7-A5AB2FBC0469}"/>
          </ac:spMkLst>
        </pc:spChg>
        <pc:spChg chg="ord">
          <ac:chgData name="Schoen-Rene, Kurt" userId="ac13dfce-7d4b-4f1a-8111-0d0e1378c2cb" providerId="ADAL" clId="{FB0C1E24-7AA7-491F-BC0C-C9B026949FAA}" dt="2026-06-24T14:54:25.499" v="127"/>
          <ac:spMkLst>
            <pc:docMk/>
            <pc:sldMk cId="3643726744" sldId="341"/>
            <ac:spMk id="3" creationId="{E46B2D64-796F-0758-7E1E-F4D00DADB3D7}"/>
          </ac:spMkLst>
        </pc:spChg>
        <pc:spChg chg="ord">
          <ac:chgData name="Schoen-Rene, Kurt" userId="ac13dfce-7d4b-4f1a-8111-0d0e1378c2cb" providerId="ADAL" clId="{FB0C1E24-7AA7-491F-BC0C-C9B026949FAA}" dt="2026-06-24T14:54:25.499" v="127"/>
          <ac:spMkLst>
            <pc:docMk/>
            <pc:sldMk cId="3643726744" sldId="341"/>
            <ac:spMk id="4" creationId="{ADD5D1A9-C934-6914-4506-61131E559463}"/>
          </ac:spMkLst>
        </pc:spChg>
        <pc:spChg chg="mod ord">
          <ac:chgData name="Schoen-Rene, Kurt" userId="ac13dfce-7d4b-4f1a-8111-0d0e1378c2cb" providerId="ADAL" clId="{FB0C1E24-7AA7-491F-BC0C-C9B026949FAA}" dt="2026-06-24T14:54:25.499" v="127"/>
          <ac:spMkLst>
            <pc:docMk/>
            <pc:sldMk cId="3643726744" sldId="341"/>
            <ac:spMk id="5" creationId="{F4C34D49-351D-179C-022D-156776A3BB6D}"/>
          </ac:spMkLst>
        </pc:spChg>
        <pc:spChg chg="del mod">
          <ac:chgData name="Schoen-Rene, Kurt" userId="ac13dfce-7d4b-4f1a-8111-0d0e1378c2cb" providerId="ADAL" clId="{FB0C1E24-7AA7-491F-BC0C-C9B026949FAA}" dt="2026-06-24T14:53:44.901" v="118" actId="478"/>
          <ac:spMkLst>
            <pc:docMk/>
            <pc:sldMk cId="3643726744" sldId="341"/>
            <ac:spMk id="7" creationId="{D702C594-5468-D218-BBF1-139405FA52F7}"/>
          </ac:spMkLst>
        </pc:spChg>
        <pc:spChg chg="ord">
          <ac:chgData name="Schoen-Rene, Kurt" userId="ac13dfce-7d4b-4f1a-8111-0d0e1378c2cb" providerId="ADAL" clId="{FB0C1E24-7AA7-491F-BC0C-C9B026949FAA}" dt="2026-06-24T14:54:25.499" v="127"/>
          <ac:spMkLst>
            <pc:docMk/>
            <pc:sldMk cId="3643726744" sldId="341"/>
            <ac:spMk id="8" creationId="{FF68C94C-A361-1EDF-26F5-EE7BE466D505}"/>
          </ac:spMkLst>
        </pc:spChg>
        <pc:graphicFrameChg chg="mod ord">
          <ac:chgData name="Schoen-Rene, Kurt" userId="ac13dfce-7d4b-4f1a-8111-0d0e1378c2cb" providerId="ADAL" clId="{FB0C1E24-7AA7-491F-BC0C-C9B026949FAA}" dt="2026-06-24T14:54:25.499" v="127"/>
          <ac:graphicFrameMkLst>
            <pc:docMk/>
            <pc:sldMk cId="3643726744" sldId="341"/>
            <ac:graphicFrameMk id="10" creationId="{387FCBE4-8786-A20D-5786-2B9CFB5BB86C}"/>
          </ac:graphicFrameMkLst>
        </pc:graphicFrameChg>
        <pc:picChg chg="mod ord">
          <ac:chgData name="Schoen-Rene, Kurt" userId="ac13dfce-7d4b-4f1a-8111-0d0e1378c2cb" providerId="ADAL" clId="{FB0C1E24-7AA7-491F-BC0C-C9B026949FAA}" dt="2026-06-24T14:54:25.499" v="127"/>
          <ac:picMkLst>
            <pc:docMk/>
            <pc:sldMk cId="3643726744" sldId="341"/>
            <ac:picMk id="6" creationId="{E11BA32A-0346-954D-80FC-8E57BD95FE7A}"/>
          </ac:picMkLst>
        </pc:picChg>
        <pc:picChg chg="ord">
          <ac:chgData name="Schoen-Rene, Kurt" userId="ac13dfce-7d4b-4f1a-8111-0d0e1378c2cb" providerId="ADAL" clId="{FB0C1E24-7AA7-491F-BC0C-C9B026949FAA}" dt="2026-06-24T14:54:25.499" v="127"/>
          <ac:picMkLst>
            <pc:docMk/>
            <pc:sldMk cId="3643726744" sldId="341"/>
            <ac:picMk id="52" creationId="{4E67633C-4D55-9F5B-44DE-4BF055930D5E}"/>
          </ac:picMkLst>
        </pc:picChg>
        <pc:picChg chg="ord">
          <ac:chgData name="Schoen-Rene, Kurt" userId="ac13dfce-7d4b-4f1a-8111-0d0e1378c2cb" providerId="ADAL" clId="{FB0C1E24-7AA7-491F-BC0C-C9B026949FAA}" dt="2026-06-24T14:54:25.499" v="127"/>
          <ac:picMkLst>
            <pc:docMk/>
            <pc:sldMk cId="3643726744" sldId="341"/>
            <ac:picMk id="53" creationId="{31825FF4-8DB5-F337-AC0A-FC92B700E12A}"/>
          </ac:picMkLst>
        </pc:picChg>
        <pc:picChg chg="ord">
          <ac:chgData name="Schoen-Rene, Kurt" userId="ac13dfce-7d4b-4f1a-8111-0d0e1378c2cb" providerId="ADAL" clId="{FB0C1E24-7AA7-491F-BC0C-C9B026949FAA}" dt="2026-06-24T14:54:25.499" v="127"/>
          <ac:picMkLst>
            <pc:docMk/>
            <pc:sldMk cId="3643726744" sldId="341"/>
            <ac:picMk id="54" creationId="{8E2F5A2D-77B9-93A2-254D-1B0F0A3C40DA}"/>
          </ac:picMkLst>
        </pc:picChg>
      </pc:sldChg>
    </pc:docChg>
  </pc:docChgLst>
  <pc:docChgLst>
    <pc:chgData name="Sztaba, Madison" userId="S::madison.sztaba@ct.gov::a04e3d10-199c-451a-b97e-e6fa05e27397" providerId="AD" clId="Web-{F516A019-6237-7DEF-FA54-5D36D009221A}"/>
    <pc:docChg chg="modSld">
      <pc:chgData name="Sztaba, Madison" userId="S::madison.sztaba@ct.gov::a04e3d10-199c-451a-b97e-e6fa05e27397" providerId="AD" clId="Web-{F516A019-6237-7DEF-FA54-5D36D009221A}" dt="2026-06-02T12:29:27.806" v="28" actId="1076"/>
      <pc:docMkLst>
        <pc:docMk/>
      </pc:docMkLst>
      <pc:sldChg chg="addSp delSp modSp">
        <pc:chgData name="Sztaba, Madison" userId="S::madison.sztaba@ct.gov::a04e3d10-199c-451a-b97e-e6fa05e27397" providerId="AD" clId="Web-{F516A019-6237-7DEF-FA54-5D36D009221A}" dt="2026-06-02T12:29:27.806" v="28" actId="1076"/>
        <pc:sldMkLst>
          <pc:docMk/>
          <pc:sldMk cId="3643726744" sldId="341"/>
        </pc:sldMkLst>
        <pc:graphicFrameChg chg="mod">
          <ac:chgData name="Sztaba, Madison" userId="S::madison.sztaba@ct.gov::a04e3d10-199c-451a-b97e-e6fa05e27397" providerId="AD" clId="Web-{F516A019-6237-7DEF-FA54-5D36D009221A}" dt="2026-06-02T12:24:29.027" v="8" actId="1076"/>
          <ac:graphicFrameMkLst>
            <pc:docMk/>
            <pc:sldMk cId="3643726744" sldId="341"/>
            <ac:graphicFrameMk id="10" creationId="{387FCBE4-8786-A20D-5786-2B9CFB5BB86C}"/>
          </ac:graphicFrameMkLst>
        </pc:graphicFrameChg>
        <pc:picChg chg="mod">
          <ac:chgData name="Sztaba, Madison" userId="S::madison.sztaba@ct.gov::a04e3d10-199c-451a-b97e-e6fa05e27397" providerId="AD" clId="Web-{F516A019-6237-7DEF-FA54-5D36D009221A}" dt="2026-06-02T12:24:52.558" v="15" actId="1076"/>
          <ac:picMkLst>
            <pc:docMk/>
            <pc:sldMk cId="3643726744" sldId="341"/>
            <ac:picMk id="52" creationId="{4E67633C-4D55-9F5B-44DE-4BF055930D5E}"/>
          </ac:picMkLst>
        </pc:picChg>
        <pc:picChg chg="add mod modCrop">
          <ac:chgData name="Sztaba, Madison" userId="S::madison.sztaba@ct.gov::a04e3d10-199c-451a-b97e-e6fa05e27397" providerId="AD" clId="Web-{F516A019-6237-7DEF-FA54-5D36D009221A}" dt="2026-06-02T12:29:27.806" v="28" actId="1076"/>
          <ac:picMkLst>
            <pc:docMk/>
            <pc:sldMk cId="3643726744" sldId="341"/>
            <ac:picMk id="53" creationId="{31825FF4-8DB5-F337-AC0A-FC92B700E12A}"/>
          </ac:picMkLst>
        </pc:picChg>
        <pc:picChg chg="add mod modCrop">
          <ac:chgData name="Sztaba, Madison" userId="S::madison.sztaba@ct.gov::a04e3d10-199c-451a-b97e-e6fa05e27397" providerId="AD" clId="Web-{F516A019-6237-7DEF-FA54-5D36D009221A}" dt="2026-06-02T12:26:30.635" v="25" actId="1076"/>
          <ac:picMkLst>
            <pc:docMk/>
            <pc:sldMk cId="3643726744" sldId="341"/>
            <ac:picMk id="54" creationId="{8E2F5A2D-77B9-93A2-254D-1B0F0A3C40DA}"/>
          </ac:picMkLst>
        </pc:picChg>
      </pc:sldChg>
    </pc:docChg>
  </pc:docChgLst>
  <pc:docChgLst>
    <pc:chgData name="Sztaba, Madison" userId="S::madison.sztaba@ct.gov::a04e3d10-199c-451a-b97e-e6fa05e27397" providerId="AD" clId="Web-{007F7BC4-1009-E68C-FDE6-2FE69F1597F1}"/>
    <pc:docChg chg="modSld">
      <pc:chgData name="Sztaba, Madison" userId="S::madison.sztaba@ct.gov::a04e3d10-199c-451a-b97e-e6fa05e27397" providerId="AD" clId="Web-{007F7BC4-1009-E68C-FDE6-2FE69F1597F1}" dt="2026-06-02T12:21:29.406" v="6" actId="1076"/>
      <pc:docMkLst>
        <pc:docMk/>
      </pc:docMkLst>
      <pc:sldChg chg="addSp delSp modSp">
        <pc:chgData name="Sztaba, Madison" userId="S::madison.sztaba@ct.gov::a04e3d10-199c-451a-b97e-e6fa05e27397" providerId="AD" clId="Web-{007F7BC4-1009-E68C-FDE6-2FE69F1597F1}" dt="2026-06-02T12:21:29.406" v="6" actId="1076"/>
        <pc:sldMkLst>
          <pc:docMk/>
          <pc:sldMk cId="3643726744" sldId="341"/>
        </pc:sldMkLst>
        <pc:picChg chg="add mod">
          <ac:chgData name="Sztaba, Madison" userId="S::madison.sztaba@ct.gov::a04e3d10-199c-451a-b97e-e6fa05e27397" providerId="AD" clId="Web-{007F7BC4-1009-E68C-FDE6-2FE69F1597F1}" dt="2026-06-02T12:21:29.406" v="6" actId="1076"/>
          <ac:picMkLst>
            <pc:docMk/>
            <pc:sldMk cId="3643726744" sldId="341"/>
            <ac:picMk id="52" creationId="{4E67633C-4D55-9F5B-44DE-4BF055930D5E}"/>
          </ac:picMkLst>
        </pc:picChg>
      </pc:sldChg>
    </pc:docChg>
  </pc:docChgLst>
</pc:chgInfo>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Microsoft_Excel_Worksheet.xlsx"/></Relationships>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Sheet1!$A$2:$C$18</cx:f>
        <cx:lvl ptCount="17">
          <cx:pt idx="0">M. Staff </cx:pt>
          <cx:pt idx="1">M. Staff </cx:pt>
          <cx:pt idx="2">M. Staff </cx:pt>
          <cx:pt idx="3">M. Staff </cx:pt>
          <cx:pt idx="4">M. Staff </cx:pt>
          <cx:pt idx="5">Consultant </cx:pt>
        </cx:lvl>
        <cx:lvl ptCount="17">
          <cx:pt idx="0">1</cx:pt>
          <cx:pt idx="1">1</cx:pt>
          <cx:pt idx="2">1</cx:pt>
          <cx:pt idx="3">1</cx:pt>
          <cx:pt idx="4">1</cx:pt>
          <cx:pt idx="5">2</cx:pt>
        </cx:lvl>
        <cx:lvl ptCount="17">
          <cx:pt idx="0">Consultant </cx:pt>
          <cx:pt idx="1">Consultant </cx:pt>
          <cx:pt idx="2">Consultant </cx:pt>
          <cx:pt idx="3">Consultant </cx:pt>
          <cx:pt idx="4">Consultant </cx:pt>
          <cx:pt idx="5">M. Staff </cx:pt>
        </cx:lvl>
      </cx:strDim>
      <cx:numDim type="size">
        <cx:f>Sheet1!$E$2:$E$18</cx:f>
        <cx:lvl ptCount="17" formatCode="General">
          <cx:pt idx="0">3</cx:pt>
          <cx:pt idx="1">4</cx:pt>
          <cx:pt idx="2">5</cx:pt>
          <cx:pt idx="3">6</cx:pt>
          <cx:pt idx="4">-5</cx:pt>
          <cx:pt idx="5">1.5</cx:pt>
        </cx:lvl>
      </cx:numDim>
    </cx:data>
  </cx:chartData>
  <cx:chart>
    <cx:title pos="t" align="ctr" overlay="0">
      <cx:tx>
        <cx:txData>
          <cx:v>Consultant TO STAFF </cx:v>
        </cx:txData>
      </cx:tx>
      <cx:txPr>
        <a:bodyPr spcFirstLastPara="1" vertOverflow="ellipsis" horzOverflow="overflow" wrap="square" lIns="0" tIns="0" rIns="0" bIns="0" anchor="ctr" anchorCtr="1"/>
        <a:lstStyle/>
        <a:p>
          <a:pPr algn="ctr" rtl="0">
            <a:defRPr/>
          </a:pPr>
          <a:r>
            <a:rPr lang="en-US" sz="2200" b="1" i="0" u="none" strike="noStrike" cap="all" spc="150" baseline="0" dirty="0">
              <a:solidFill>
                <a:prstClr val="black">
                  <a:lumMod val="50000"/>
                  <a:lumOff val="50000"/>
                </a:prstClr>
              </a:solidFill>
              <a:latin typeface="Aptos" panose="02110004020202020204"/>
            </a:rPr>
            <a:t>Consultant TO STAFF </a:t>
          </a:r>
        </a:p>
      </cx:txPr>
    </cx:title>
    <cx:plotArea>
      <cx:plotAreaRegion>
        <cx:series layoutId="sunburst" uniqueId="{E0999882-288D-411A-943D-F7EB815A470D}">
          <cx:tx>
            <cx:txData>
              <cx:f>Sheet1!$E$1</cx:f>
              <cx:v>Pts </cx:v>
            </cx:txData>
          </cx:tx>
          <cx:dataLabels pos="ctr">
            <cx:visibility seriesName="0" categoryName="1" value="0"/>
          </cx:dataLabels>
          <cx:dataId val="0"/>
        </cx:series>
      </cx:plotAreaRegion>
    </cx:plotArea>
    <cx:legend pos="t" align="ctr" overlay="0"/>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82">
  <cs:axisTitle>
    <cs:lnRef idx="0"/>
    <cs:fillRef idx="0"/>
    <cs:effectRef idx="0"/>
    <cs:fontRef idx="minor">
      <a:schemeClr val="tx1">
        <a:lumMod val="50000"/>
        <a:lumOff val="50000"/>
      </a:schemeClr>
    </cs:fontRef>
    <cs:defRPr sz="1197"/>
  </cs:axisTitle>
  <cs:categoryAxis>
    <cs:lnRef idx="0"/>
    <cs:fillRef idx="0"/>
    <cs:effectRef idx="0"/>
    <cs:fontRef idx="minor">
      <a:schemeClr val="tx1">
        <a:lumMod val="50000"/>
        <a:lumOff val="50000"/>
      </a:schemeClr>
    </cs:fontRef>
    <cs:spPr>
      <a:ln w="19050" cap="flat" cmpd="sng" algn="ctr">
        <a:solidFill>
          <a:schemeClr val="tx1">
            <a:lumMod val="25000"/>
            <a:lumOff val="75000"/>
          </a:schemeClr>
        </a:solidFill>
        <a:round/>
      </a:ln>
    </cs:spPr>
    <cs:defRPr sz="1197"/>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cs:chartArea>
  <cs:dataLabel>
    <cs:lnRef idx="0"/>
    <cs:fillRef idx="0"/>
    <cs:effectRef idx="0"/>
    <cs:fontRef idx="minor">
      <a:schemeClr val="dk1">
        <a:lumMod val="75000"/>
        <a:lumOff val="25000"/>
      </a:schemeClr>
    </cs:fontRef>
    <cs:defRPr sz="1197"/>
    <cs:bodyPr lIns="38100" tIns="19050" rIns="38100" bIns="19050">
      <a:spAutoFit/>
    </cs:bodyPr>
  </cs:dataLabel>
  <cs:dataLabelCallout>
    <cs:lnRef idx="0"/>
    <cs:fillRef idx="0"/>
    <cs:effectRef idx="0"/>
    <cs:fontRef idx="minor">
      <a:schemeClr val="dk1">
        <a:lumMod val="50000"/>
        <a:lumOff val="50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9525">
        <a:solidFill>
          <a:schemeClr val="lt1"/>
        </a:solidFill>
      </a:ln>
      <a:effectLst>
        <a:innerShdw blurRad="114300">
          <a:schemeClr val="phClr"/>
        </a:innerShdw>
      </a:effectLst>
    </cs:spPr>
  </cs:dataPoint>
  <cs:dataPoint3D>
    <cs:lnRef idx="0"/>
    <cs:fillRef idx="0">
      <cs:styleClr val="auto"/>
    </cs:fillRef>
    <cs:effectRef idx="0"/>
    <cs:fontRef idx="minor">
      <a:schemeClr val="dk1"/>
    </cs:fontRef>
    <cs:spPr>
      <a:solidFill>
        <a:schemeClr val="phClr"/>
      </a:solidFill>
      <a:ln w="9525">
        <a:solidFill>
          <a:schemeClr val="lt1"/>
        </a:solidFill>
      </a:ln>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lumOff val="10000"/>
          </a:schemeClr>
        </a:solidFill>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19050" cap="flat" cmpd="sng" algn="ctr">
        <a:solidFill>
          <a:schemeClr val="tx1">
            <a:lumMod val="25000"/>
            <a:lumOff val="75000"/>
          </a:schemeClr>
        </a:solidFill>
        <a:round/>
      </a:ln>
    </cs:spPr>
    <cs:defRPr sz="1197"/>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2200" b="1" cap="all" spc="15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50000"/>
        <a:lumOff val="50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50000"/>
        <a:lumOff val="50000"/>
      </a:schemeClr>
    </cs:fontRef>
    <cs:defRPr sz="1197"/>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svg"/><Relationship Id="rId1" Type="http://schemas.openxmlformats.org/officeDocument/2006/relationships/image" Target="../media/image2.svg"/></Relationships>
</file>

<file path=ppt/diagrams/_rels/data4.xml.rels><?xml version="1.0" encoding="UTF-8" standalone="yes"?>
<Relationships xmlns="http://schemas.openxmlformats.org/package/2006/relationships"><Relationship Id="rId2" Type="http://schemas.openxmlformats.org/officeDocument/2006/relationships/image" Target="../media/image27.svg"/><Relationship Id="rId1" Type="http://schemas.openxmlformats.org/officeDocument/2006/relationships/image" Target="../media/image26.svg"/></Relationships>
</file>

<file path=ppt/diagrams/_rels/data7.xml.rels><?xml version="1.0" encoding="UTF-8" standalone="yes"?>
<Relationships xmlns="http://schemas.openxmlformats.org/package/2006/relationships"><Relationship Id="rId2" Type="http://schemas.openxmlformats.org/officeDocument/2006/relationships/image" Target="../media/image30.svg"/><Relationship Id="rId1" Type="http://schemas.openxmlformats.org/officeDocument/2006/relationships/image" Target="../media/image2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svg"/><Relationship Id="rId1" Type="http://schemas.openxmlformats.org/officeDocument/2006/relationships/image" Target="../media/image2.svg"/></Relationships>
</file>

<file path=ppt/diagrams/_rels/drawing4.xml.rels><?xml version="1.0" encoding="UTF-8" standalone="yes"?>
<Relationships xmlns="http://schemas.openxmlformats.org/package/2006/relationships"><Relationship Id="rId2" Type="http://schemas.openxmlformats.org/officeDocument/2006/relationships/image" Target="../media/image27.svg"/><Relationship Id="rId1" Type="http://schemas.openxmlformats.org/officeDocument/2006/relationships/image" Target="../media/image26.svg"/></Relationships>
</file>

<file path=ppt/diagrams/_rels/drawing7.xml.rels><?xml version="1.0" encoding="UTF-8" standalone="yes"?>
<Relationships xmlns="http://schemas.openxmlformats.org/package/2006/relationships"><Relationship Id="rId2" Type="http://schemas.openxmlformats.org/officeDocument/2006/relationships/image" Target="../media/image30.svg"/><Relationship Id="rId1" Type="http://schemas.openxmlformats.org/officeDocument/2006/relationships/image" Target="../media/image2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583F23-D3B3-4855-BD84-B3C39A699C7A}"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866309D3-2DE0-4A18-9CDB-7231892B1F86}">
      <dgm:prSet custT="1"/>
      <dgm:spPr/>
      <dgm:t>
        <a:bodyPr/>
        <a:lstStyle/>
        <a:p>
          <a:pPr>
            <a:lnSpc>
              <a:spcPct val="100000"/>
            </a:lnSpc>
          </a:pPr>
          <a:r>
            <a:rPr lang="en-US" sz="1600" dirty="0"/>
            <a:t>CDBG Funds- up to $2.5M</a:t>
          </a:r>
        </a:p>
      </dgm:t>
    </dgm:pt>
    <dgm:pt modelId="{8F766B68-8301-47BB-825A-F110FF9C1EAA}" type="parTrans" cxnId="{A4A0B672-79E4-4BCF-ACE4-F515003D058F}">
      <dgm:prSet/>
      <dgm:spPr/>
      <dgm:t>
        <a:bodyPr/>
        <a:lstStyle/>
        <a:p>
          <a:endParaRPr lang="en-US"/>
        </a:p>
      </dgm:t>
    </dgm:pt>
    <dgm:pt modelId="{D312689D-F1DF-4666-AAD7-B003524BAB3D}" type="sibTrans" cxnId="{A4A0B672-79E4-4BCF-ACE4-F515003D058F}">
      <dgm:prSet/>
      <dgm:spPr/>
      <dgm:t>
        <a:bodyPr/>
        <a:lstStyle/>
        <a:p>
          <a:pPr>
            <a:lnSpc>
              <a:spcPct val="100000"/>
            </a:lnSpc>
          </a:pPr>
          <a:endParaRPr lang="en-US"/>
        </a:p>
      </dgm:t>
    </dgm:pt>
    <dgm:pt modelId="{BAB68C1B-9D9B-4CB5-BCA6-C91D420C7E85}">
      <dgm:prSet custT="1"/>
      <dgm:spPr/>
      <dgm:t>
        <a:bodyPr/>
        <a:lstStyle/>
        <a:p>
          <a:pPr>
            <a:lnSpc>
              <a:spcPct val="100000"/>
            </a:lnSpc>
          </a:pPr>
          <a:r>
            <a:rPr lang="en-US" sz="1400" dirty="0"/>
            <a:t>Energy Conservation improvements e.g. roofs, thermal envelope insulation/ siding, widows, doors, water heaters etc.   </a:t>
          </a:r>
        </a:p>
      </dgm:t>
    </dgm:pt>
    <dgm:pt modelId="{263492E7-9D08-4950-9464-4C6739B4D350}" type="parTrans" cxnId="{026E3392-AEBB-48BA-B803-3CF34B52BDDE}">
      <dgm:prSet/>
      <dgm:spPr/>
      <dgm:t>
        <a:bodyPr/>
        <a:lstStyle/>
        <a:p>
          <a:endParaRPr lang="en-US"/>
        </a:p>
      </dgm:t>
    </dgm:pt>
    <dgm:pt modelId="{28248D7C-6C11-40B8-ADC0-C3B84F4A5655}" type="sibTrans" cxnId="{026E3392-AEBB-48BA-B803-3CF34B52BDDE}">
      <dgm:prSet/>
      <dgm:spPr/>
      <dgm:t>
        <a:bodyPr/>
        <a:lstStyle/>
        <a:p>
          <a:pPr>
            <a:lnSpc>
              <a:spcPct val="100000"/>
            </a:lnSpc>
          </a:pPr>
          <a:endParaRPr lang="en-US"/>
        </a:p>
      </dgm:t>
    </dgm:pt>
    <dgm:pt modelId="{7731E0D2-2BD0-4E83-85A9-05BA2C6C400A}">
      <dgm:prSet custT="1"/>
      <dgm:spPr/>
      <dgm:t>
        <a:bodyPr/>
        <a:lstStyle/>
        <a:p>
          <a:pPr>
            <a:lnSpc>
              <a:spcPct val="100000"/>
            </a:lnSpc>
          </a:pPr>
          <a:r>
            <a:rPr lang="en-US" sz="1600" dirty="0"/>
            <a:t>ADA upgrades to meet state 10% requirement </a:t>
          </a:r>
        </a:p>
      </dgm:t>
    </dgm:pt>
    <dgm:pt modelId="{C74884C5-FF08-48EF-B3FF-D8D73BAA7E85}" type="parTrans" cxnId="{90681F13-5AD0-458D-834D-7A752AACD1BC}">
      <dgm:prSet/>
      <dgm:spPr/>
      <dgm:t>
        <a:bodyPr/>
        <a:lstStyle/>
        <a:p>
          <a:endParaRPr lang="en-US"/>
        </a:p>
      </dgm:t>
    </dgm:pt>
    <dgm:pt modelId="{EAE8CA66-FBDD-4B02-BBC7-91F190426BA6}" type="sibTrans" cxnId="{90681F13-5AD0-458D-834D-7A752AACD1BC}">
      <dgm:prSet/>
      <dgm:spPr/>
      <dgm:t>
        <a:bodyPr/>
        <a:lstStyle/>
        <a:p>
          <a:endParaRPr lang="en-US"/>
        </a:p>
      </dgm:t>
    </dgm:pt>
    <dgm:pt modelId="{949AC8AD-4A3D-421A-A862-543EAF4BE9F2}" type="pres">
      <dgm:prSet presAssocID="{1B583F23-D3B3-4855-BD84-B3C39A699C7A}" presName="root" presStyleCnt="0">
        <dgm:presLayoutVars>
          <dgm:dir/>
          <dgm:resizeHandles val="exact"/>
        </dgm:presLayoutVars>
      </dgm:prSet>
      <dgm:spPr/>
    </dgm:pt>
    <dgm:pt modelId="{6C4F69C7-7D4D-4A47-94D2-1112F146B55B}" type="pres">
      <dgm:prSet presAssocID="{1B583F23-D3B3-4855-BD84-B3C39A699C7A}" presName="container" presStyleCnt="0">
        <dgm:presLayoutVars>
          <dgm:dir/>
          <dgm:resizeHandles val="exact"/>
        </dgm:presLayoutVars>
      </dgm:prSet>
      <dgm:spPr/>
    </dgm:pt>
    <dgm:pt modelId="{8CDB769F-0BE4-4ED9-8709-03C07C006FF2}" type="pres">
      <dgm:prSet presAssocID="{866309D3-2DE0-4A18-9CDB-7231892B1F86}" presName="compNode" presStyleCnt="0"/>
      <dgm:spPr/>
    </dgm:pt>
    <dgm:pt modelId="{1BADB3A6-E490-444F-8B57-6666E5719184}" type="pres">
      <dgm:prSet presAssocID="{866309D3-2DE0-4A18-9CDB-7231892B1F86}" presName="iconBgRect" presStyleLbl="bgShp" presStyleIdx="0" presStyleCnt="3"/>
      <dgm:spPr/>
    </dgm:pt>
    <dgm:pt modelId="{28C36B19-C23F-48DE-A16D-33A89865FDA1}" type="pres">
      <dgm:prSet presAssocID="{866309D3-2DE0-4A18-9CDB-7231892B1F86}" presName="iconRect" presStyleLbl="node1" presStyleIdx="0" presStyleCnt="3" custScaleX="625012" custScaleY="292429" custLinFactX="-28346" custLinFactNeighborX="-100000" custLinFactNeighborY="-7335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dgm:spPr>
      <dgm:extLst>
        <a:ext uri="{E40237B7-FDA0-4F09-8148-C483321AD2D9}">
          <dgm14:cNvPr xmlns:dgm14="http://schemas.microsoft.com/office/drawing/2010/diagram" id="0" name="" descr="Optical disc"/>
        </a:ext>
      </dgm:extLst>
    </dgm:pt>
    <dgm:pt modelId="{3BD39DB6-0C62-4A41-9FC3-0C51BF4EE15F}" type="pres">
      <dgm:prSet presAssocID="{866309D3-2DE0-4A18-9CDB-7231892B1F86}" presName="spaceRect" presStyleCnt="0"/>
      <dgm:spPr/>
    </dgm:pt>
    <dgm:pt modelId="{405AB644-A433-4D3E-8B01-9AB55E080F04}" type="pres">
      <dgm:prSet presAssocID="{866309D3-2DE0-4A18-9CDB-7231892B1F86}" presName="textRect" presStyleLbl="revTx" presStyleIdx="0" presStyleCnt="3" custScaleX="125606" custScaleY="261627" custLinFactY="-5961" custLinFactNeighborX="2078" custLinFactNeighborY="-100000">
        <dgm:presLayoutVars>
          <dgm:chMax val="1"/>
          <dgm:chPref val="1"/>
        </dgm:presLayoutVars>
      </dgm:prSet>
      <dgm:spPr/>
    </dgm:pt>
    <dgm:pt modelId="{CF94EE81-6AB3-4E9A-BCAB-72FED4001C16}" type="pres">
      <dgm:prSet presAssocID="{D312689D-F1DF-4666-AAD7-B003524BAB3D}" presName="sibTrans" presStyleLbl="sibTrans2D1" presStyleIdx="0" presStyleCnt="0"/>
      <dgm:spPr/>
    </dgm:pt>
    <dgm:pt modelId="{D7BAAF88-9EAB-45E8-A121-FF95A6E6893C}" type="pres">
      <dgm:prSet presAssocID="{BAB68C1B-9D9B-4CB5-BCA6-C91D420C7E85}" presName="compNode" presStyleCnt="0"/>
      <dgm:spPr/>
    </dgm:pt>
    <dgm:pt modelId="{034D0BDE-518D-4304-BD81-E78506284D45}" type="pres">
      <dgm:prSet presAssocID="{BAB68C1B-9D9B-4CB5-BCA6-C91D420C7E85}" presName="iconBgRect" presStyleLbl="bgShp" presStyleIdx="1" presStyleCnt="3" custLinFactX="-64344" custLinFactNeighborX="-100000" custLinFactNeighborY="69550"/>
      <dgm:spPr/>
    </dgm:pt>
    <dgm:pt modelId="{EC3CA637-4E29-4D2B-9B7E-40742AB55944}" type="pres">
      <dgm:prSet presAssocID="{BAB68C1B-9D9B-4CB5-BCA6-C91D420C7E85}" presName="iconRect" presStyleLbl="node1" presStyleIdx="1" presStyleCnt="3" custScaleX="337845" custScaleY="350415" custLinFactX="-100000" custLinFactNeighborX="-183352" custLinFactNeighborY="62551"/>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uburban scene"/>
        </a:ext>
      </dgm:extLst>
    </dgm:pt>
    <dgm:pt modelId="{1E9D13F2-B8E0-4B40-8C0C-8531F3D92F79}" type="pres">
      <dgm:prSet presAssocID="{BAB68C1B-9D9B-4CB5-BCA6-C91D420C7E85}" presName="spaceRect" presStyleCnt="0"/>
      <dgm:spPr/>
    </dgm:pt>
    <dgm:pt modelId="{A914FFAC-AD55-47E1-AB87-F65B312B9397}" type="pres">
      <dgm:prSet presAssocID="{BAB68C1B-9D9B-4CB5-BCA6-C91D420C7E85}" presName="textRect" presStyleLbl="revTx" presStyleIdx="1" presStyleCnt="3" custScaleX="123877" custScaleY="144106" custLinFactNeighborX="-44864" custLinFactNeighborY="19550">
        <dgm:presLayoutVars>
          <dgm:chMax val="1"/>
          <dgm:chPref val="1"/>
        </dgm:presLayoutVars>
      </dgm:prSet>
      <dgm:spPr/>
    </dgm:pt>
    <dgm:pt modelId="{2DE5CBA8-0274-462A-A2FD-8B476E96FD9C}" type="pres">
      <dgm:prSet presAssocID="{28248D7C-6C11-40B8-ADC0-C3B84F4A5655}" presName="sibTrans" presStyleLbl="sibTrans2D1" presStyleIdx="0" presStyleCnt="0"/>
      <dgm:spPr/>
    </dgm:pt>
    <dgm:pt modelId="{9AE6871B-5ECF-4F92-BE98-F53934DCF1D5}" type="pres">
      <dgm:prSet presAssocID="{7731E0D2-2BD0-4E83-85A9-05BA2C6C400A}" presName="compNode" presStyleCnt="0"/>
      <dgm:spPr/>
    </dgm:pt>
    <dgm:pt modelId="{BE4A5C72-F081-47F2-8C1B-CD574BF97BC9}" type="pres">
      <dgm:prSet presAssocID="{7731E0D2-2BD0-4E83-85A9-05BA2C6C400A}" presName="iconBgRect" presStyleLbl="bgShp" presStyleIdx="2" presStyleCnt="3"/>
      <dgm:spPr/>
    </dgm:pt>
    <dgm:pt modelId="{BB970D00-5B1A-4653-967B-FF7D8A4AAEBE}" type="pres">
      <dgm:prSet presAssocID="{7731E0D2-2BD0-4E83-85A9-05BA2C6C400A}" presName="iconRect" presStyleLbl="node1" presStyleIdx="2" presStyleCnt="3" custScaleX="275648" custScaleY="25218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Gears"/>
        </a:ext>
      </dgm:extLst>
    </dgm:pt>
    <dgm:pt modelId="{C5EC44ED-D55A-40F6-9FD7-BBBB57B03397}" type="pres">
      <dgm:prSet presAssocID="{7731E0D2-2BD0-4E83-85A9-05BA2C6C400A}" presName="spaceRect" presStyleCnt="0"/>
      <dgm:spPr/>
    </dgm:pt>
    <dgm:pt modelId="{5EEE4428-F146-4F66-806F-A3221FF6098E}" type="pres">
      <dgm:prSet presAssocID="{7731E0D2-2BD0-4E83-85A9-05BA2C6C400A}" presName="textRect" presStyleLbl="revTx" presStyleIdx="2" presStyleCnt="3" custScaleX="127450" custScaleY="149225" custLinFactY="11487" custLinFactNeighborX="8515" custLinFactNeighborY="100000">
        <dgm:presLayoutVars>
          <dgm:chMax val="1"/>
          <dgm:chPref val="1"/>
        </dgm:presLayoutVars>
      </dgm:prSet>
      <dgm:spPr/>
    </dgm:pt>
  </dgm:ptLst>
  <dgm:cxnLst>
    <dgm:cxn modelId="{90681F13-5AD0-458D-834D-7A752AACD1BC}" srcId="{1B583F23-D3B3-4855-BD84-B3C39A699C7A}" destId="{7731E0D2-2BD0-4E83-85A9-05BA2C6C400A}" srcOrd="2" destOrd="0" parTransId="{C74884C5-FF08-48EF-B3FF-D8D73BAA7E85}" sibTransId="{EAE8CA66-FBDD-4B02-BBC7-91F190426BA6}"/>
    <dgm:cxn modelId="{3ACB082F-D525-4945-8C73-E3E4572D8975}" type="presOf" srcId="{D312689D-F1DF-4666-AAD7-B003524BAB3D}" destId="{CF94EE81-6AB3-4E9A-BCAB-72FED4001C16}" srcOrd="0" destOrd="0" presId="urn:microsoft.com/office/officeart/2018/2/layout/IconCircleList"/>
    <dgm:cxn modelId="{1D466244-9E09-4C10-AB5C-429D584C7CE8}" type="presOf" srcId="{28248D7C-6C11-40B8-ADC0-C3B84F4A5655}" destId="{2DE5CBA8-0274-462A-A2FD-8B476E96FD9C}" srcOrd="0" destOrd="0" presId="urn:microsoft.com/office/officeart/2018/2/layout/IconCircleList"/>
    <dgm:cxn modelId="{F8D1DC68-2E1B-474D-B423-836E74CEF167}" type="presOf" srcId="{1B583F23-D3B3-4855-BD84-B3C39A699C7A}" destId="{949AC8AD-4A3D-421A-A862-543EAF4BE9F2}" srcOrd="0" destOrd="0" presId="urn:microsoft.com/office/officeart/2018/2/layout/IconCircleList"/>
    <dgm:cxn modelId="{F33C396E-517B-4F96-989C-2AF573AC0CE9}" type="presOf" srcId="{7731E0D2-2BD0-4E83-85A9-05BA2C6C400A}" destId="{5EEE4428-F146-4F66-806F-A3221FF6098E}" srcOrd="0" destOrd="0" presId="urn:microsoft.com/office/officeart/2018/2/layout/IconCircleList"/>
    <dgm:cxn modelId="{A4A0B672-79E4-4BCF-ACE4-F515003D058F}" srcId="{1B583F23-D3B3-4855-BD84-B3C39A699C7A}" destId="{866309D3-2DE0-4A18-9CDB-7231892B1F86}" srcOrd="0" destOrd="0" parTransId="{8F766B68-8301-47BB-825A-F110FF9C1EAA}" sibTransId="{D312689D-F1DF-4666-AAD7-B003524BAB3D}"/>
    <dgm:cxn modelId="{026E3392-AEBB-48BA-B803-3CF34B52BDDE}" srcId="{1B583F23-D3B3-4855-BD84-B3C39A699C7A}" destId="{BAB68C1B-9D9B-4CB5-BCA6-C91D420C7E85}" srcOrd="1" destOrd="0" parTransId="{263492E7-9D08-4950-9464-4C6739B4D350}" sibTransId="{28248D7C-6C11-40B8-ADC0-C3B84F4A5655}"/>
    <dgm:cxn modelId="{89189FCD-6875-48D5-A62C-BD79A7A31D00}" type="presOf" srcId="{866309D3-2DE0-4A18-9CDB-7231892B1F86}" destId="{405AB644-A433-4D3E-8B01-9AB55E080F04}" srcOrd="0" destOrd="0" presId="urn:microsoft.com/office/officeart/2018/2/layout/IconCircleList"/>
    <dgm:cxn modelId="{3C2C89F1-25F3-4393-84A8-C2C67D16873B}" type="presOf" srcId="{BAB68C1B-9D9B-4CB5-BCA6-C91D420C7E85}" destId="{A914FFAC-AD55-47E1-AB87-F65B312B9397}" srcOrd="0" destOrd="0" presId="urn:microsoft.com/office/officeart/2018/2/layout/IconCircleList"/>
    <dgm:cxn modelId="{A0E8EA62-5A83-4D4B-ADE2-415144AF2217}" type="presParOf" srcId="{949AC8AD-4A3D-421A-A862-543EAF4BE9F2}" destId="{6C4F69C7-7D4D-4A47-94D2-1112F146B55B}" srcOrd="0" destOrd="0" presId="urn:microsoft.com/office/officeart/2018/2/layout/IconCircleList"/>
    <dgm:cxn modelId="{7655FC69-FCE0-450A-8E24-DE2FAC283F41}" type="presParOf" srcId="{6C4F69C7-7D4D-4A47-94D2-1112F146B55B}" destId="{8CDB769F-0BE4-4ED9-8709-03C07C006FF2}" srcOrd="0" destOrd="0" presId="urn:microsoft.com/office/officeart/2018/2/layout/IconCircleList"/>
    <dgm:cxn modelId="{91F68CB3-873B-4A3C-8D02-3FEC7A9121C0}" type="presParOf" srcId="{8CDB769F-0BE4-4ED9-8709-03C07C006FF2}" destId="{1BADB3A6-E490-444F-8B57-6666E5719184}" srcOrd="0" destOrd="0" presId="urn:microsoft.com/office/officeart/2018/2/layout/IconCircleList"/>
    <dgm:cxn modelId="{54F01EA9-1AA8-4FAA-96C3-27767EB68BF0}" type="presParOf" srcId="{8CDB769F-0BE4-4ED9-8709-03C07C006FF2}" destId="{28C36B19-C23F-48DE-A16D-33A89865FDA1}" srcOrd="1" destOrd="0" presId="urn:microsoft.com/office/officeart/2018/2/layout/IconCircleList"/>
    <dgm:cxn modelId="{D2438B64-0B11-4D02-9AA3-B5FA93120448}" type="presParOf" srcId="{8CDB769F-0BE4-4ED9-8709-03C07C006FF2}" destId="{3BD39DB6-0C62-4A41-9FC3-0C51BF4EE15F}" srcOrd="2" destOrd="0" presId="urn:microsoft.com/office/officeart/2018/2/layout/IconCircleList"/>
    <dgm:cxn modelId="{D4611CD4-BDF6-4800-8314-4BC60A34F519}" type="presParOf" srcId="{8CDB769F-0BE4-4ED9-8709-03C07C006FF2}" destId="{405AB644-A433-4D3E-8B01-9AB55E080F04}" srcOrd="3" destOrd="0" presId="urn:microsoft.com/office/officeart/2018/2/layout/IconCircleList"/>
    <dgm:cxn modelId="{ACD391E0-4227-4B39-9CBE-7D963777901F}" type="presParOf" srcId="{6C4F69C7-7D4D-4A47-94D2-1112F146B55B}" destId="{CF94EE81-6AB3-4E9A-BCAB-72FED4001C16}" srcOrd="1" destOrd="0" presId="urn:microsoft.com/office/officeart/2018/2/layout/IconCircleList"/>
    <dgm:cxn modelId="{BE13E8C0-0CD0-412C-B788-C2D4D50DE97F}" type="presParOf" srcId="{6C4F69C7-7D4D-4A47-94D2-1112F146B55B}" destId="{D7BAAF88-9EAB-45E8-A121-FF95A6E6893C}" srcOrd="2" destOrd="0" presId="urn:microsoft.com/office/officeart/2018/2/layout/IconCircleList"/>
    <dgm:cxn modelId="{D8891920-3367-43B8-ADFF-43FB8886BD92}" type="presParOf" srcId="{D7BAAF88-9EAB-45E8-A121-FF95A6E6893C}" destId="{034D0BDE-518D-4304-BD81-E78506284D45}" srcOrd="0" destOrd="0" presId="urn:microsoft.com/office/officeart/2018/2/layout/IconCircleList"/>
    <dgm:cxn modelId="{4522DF5F-2DA8-4AC4-B892-9BEFA44AED44}" type="presParOf" srcId="{D7BAAF88-9EAB-45E8-A121-FF95A6E6893C}" destId="{EC3CA637-4E29-4D2B-9B7E-40742AB55944}" srcOrd="1" destOrd="0" presId="urn:microsoft.com/office/officeart/2018/2/layout/IconCircleList"/>
    <dgm:cxn modelId="{37C4750E-DA20-4245-BC71-2264AD200F7C}" type="presParOf" srcId="{D7BAAF88-9EAB-45E8-A121-FF95A6E6893C}" destId="{1E9D13F2-B8E0-4B40-8C0C-8531F3D92F79}" srcOrd="2" destOrd="0" presId="urn:microsoft.com/office/officeart/2018/2/layout/IconCircleList"/>
    <dgm:cxn modelId="{11BCC6BF-FAA8-4BC7-9C0C-C6C8F1408E38}" type="presParOf" srcId="{D7BAAF88-9EAB-45E8-A121-FF95A6E6893C}" destId="{A914FFAC-AD55-47E1-AB87-F65B312B9397}" srcOrd="3" destOrd="0" presId="urn:microsoft.com/office/officeart/2018/2/layout/IconCircleList"/>
    <dgm:cxn modelId="{FE7B0BF8-8063-4019-8853-AB5597BC0910}" type="presParOf" srcId="{6C4F69C7-7D4D-4A47-94D2-1112F146B55B}" destId="{2DE5CBA8-0274-462A-A2FD-8B476E96FD9C}" srcOrd="3" destOrd="0" presId="urn:microsoft.com/office/officeart/2018/2/layout/IconCircleList"/>
    <dgm:cxn modelId="{1FE34668-3E0E-45ED-8945-E164602F0FA9}" type="presParOf" srcId="{6C4F69C7-7D4D-4A47-94D2-1112F146B55B}" destId="{9AE6871B-5ECF-4F92-BE98-F53934DCF1D5}" srcOrd="4" destOrd="0" presId="urn:microsoft.com/office/officeart/2018/2/layout/IconCircleList"/>
    <dgm:cxn modelId="{209B11EC-0D8A-404C-87FA-0CB176B66334}" type="presParOf" srcId="{9AE6871B-5ECF-4F92-BE98-F53934DCF1D5}" destId="{BE4A5C72-F081-47F2-8C1B-CD574BF97BC9}" srcOrd="0" destOrd="0" presId="urn:microsoft.com/office/officeart/2018/2/layout/IconCircleList"/>
    <dgm:cxn modelId="{FF81C788-12FB-4C15-A5C1-F9A7F045ACC6}" type="presParOf" srcId="{9AE6871B-5ECF-4F92-BE98-F53934DCF1D5}" destId="{BB970D00-5B1A-4653-967B-FF7D8A4AAEBE}" srcOrd="1" destOrd="0" presId="urn:microsoft.com/office/officeart/2018/2/layout/IconCircleList"/>
    <dgm:cxn modelId="{09FA355E-4C72-4891-A350-DD81FD0AB665}" type="presParOf" srcId="{9AE6871B-5ECF-4F92-BE98-F53934DCF1D5}" destId="{C5EC44ED-D55A-40F6-9FD7-BBBB57B03397}" srcOrd="2" destOrd="0" presId="urn:microsoft.com/office/officeart/2018/2/layout/IconCircleList"/>
    <dgm:cxn modelId="{22BB6075-2B51-478F-B04D-7A18231384C4}" type="presParOf" srcId="{9AE6871B-5ECF-4F92-BE98-F53934DCF1D5}" destId="{5EEE4428-F146-4F66-806F-A3221FF6098E}"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E3AB7D-4231-4C0E-A56C-BC6AB6F92E6A}"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06987137-18B9-4DB6-AD71-D967AD00703C}">
      <dgm:prSet custT="1"/>
      <dgm:spPr/>
      <dgm:t>
        <a:bodyPr/>
        <a:lstStyle/>
        <a:p>
          <a:r>
            <a:rPr lang="en-US" sz="1800" dirty="0" err="1"/>
            <a:t>SSHiP</a:t>
          </a:r>
          <a:r>
            <a:rPr lang="en-US" sz="1800" dirty="0"/>
            <a:t> Funds-Up to $5M- make property sustainable for 15-20 yrs.* </a:t>
          </a:r>
        </a:p>
      </dgm:t>
    </dgm:pt>
    <dgm:pt modelId="{6940CFB5-85E2-464B-BAA4-58D1A9432571}" type="parTrans" cxnId="{3E82CD71-F4E2-4BBD-8A92-9887F0F54076}">
      <dgm:prSet/>
      <dgm:spPr/>
      <dgm:t>
        <a:bodyPr/>
        <a:lstStyle/>
        <a:p>
          <a:endParaRPr lang="en-US"/>
        </a:p>
      </dgm:t>
    </dgm:pt>
    <dgm:pt modelId="{0CFB44D9-9CAA-4392-BC65-42E389CD90A8}" type="sibTrans" cxnId="{3E82CD71-F4E2-4BBD-8A92-9887F0F54076}">
      <dgm:prSet/>
      <dgm:spPr/>
      <dgm:t>
        <a:bodyPr/>
        <a:lstStyle/>
        <a:p>
          <a:endParaRPr lang="en-US"/>
        </a:p>
      </dgm:t>
    </dgm:pt>
    <dgm:pt modelId="{2CFD3A94-ABA2-4014-9214-CA0A44D74C50}">
      <dgm:prSet/>
      <dgm:spPr/>
      <dgm:t>
        <a:bodyPr/>
        <a:lstStyle/>
        <a:p>
          <a:r>
            <a:rPr lang="en-US" dirty="0"/>
            <a:t>Community Room ADA improvements  </a:t>
          </a:r>
        </a:p>
      </dgm:t>
    </dgm:pt>
    <dgm:pt modelId="{AF0F8377-FE8F-4674-AADA-7A791E516FCA}" type="parTrans" cxnId="{ED7C8883-1816-49EA-B88C-A8BC1ACAB974}">
      <dgm:prSet/>
      <dgm:spPr/>
      <dgm:t>
        <a:bodyPr/>
        <a:lstStyle/>
        <a:p>
          <a:endParaRPr lang="en-US"/>
        </a:p>
      </dgm:t>
    </dgm:pt>
    <dgm:pt modelId="{7D5FDC33-59A4-44FE-B5A9-07B81EC7D3B7}" type="sibTrans" cxnId="{ED7C8883-1816-49EA-B88C-A8BC1ACAB974}">
      <dgm:prSet/>
      <dgm:spPr/>
      <dgm:t>
        <a:bodyPr/>
        <a:lstStyle/>
        <a:p>
          <a:endParaRPr lang="en-US"/>
        </a:p>
      </dgm:t>
    </dgm:pt>
    <dgm:pt modelId="{A6DBF55F-A07D-4302-AAAF-206877BACFA3}">
      <dgm:prSet custT="1"/>
      <dgm:spPr/>
      <dgm:t>
        <a:bodyPr/>
        <a:lstStyle/>
        <a:p>
          <a:r>
            <a:rPr lang="en-US" sz="2000" dirty="0"/>
            <a:t>Solar energy implementations</a:t>
          </a:r>
        </a:p>
      </dgm:t>
    </dgm:pt>
    <dgm:pt modelId="{45A58372-900B-405D-A326-AB2E96A21F51}" type="parTrans" cxnId="{A9B1FA7C-5717-4B16-A68B-F187EEC74F58}">
      <dgm:prSet/>
      <dgm:spPr/>
      <dgm:t>
        <a:bodyPr/>
        <a:lstStyle/>
        <a:p>
          <a:endParaRPr lang="en-US"/>
        </a:p>
      </dgm:t>
    </dgm:pt>
    <dgm:pt modelId="{4D5E29C2-5D2A-4529-846F-A134C5B4FD2A}" type="sibTrans" cxnId="{A9B1FA7C-5717-4B16-A68B-F187EEC74F58}">
      <dgm:prSet/>
      <dgm:spPr/>
      <dgm:t>
        <a:bodyPr/>
        <a:lstStyle/>
        <a:p>
          <a:endParaRPr lang="en-US"/>
        </a:p>
      </dgm:t>
    </dgm:pt>
    <dgm:pt modelId="{C8A8DDA5-03FC-48EA-808B-87D2CF12EA74}" type="pres">
      <dgm:prSet presAssocID="{6AE3AB7D-4231-4C0E-A56C-BC6AB6F92E6A}" presName="outerComposite" presStyleCnt="0">
        <dgm:presLayoutVars>
          <dgm:chMax val="5"/>
          <dgm:dir/>
          <dgm:resizeHandles val="exact"/>
        </dgm:presLayoutVars>
      </dgm:prSet>
      <dgm:spPr/>
    </dgm:pt>
    <dgm:pt modelId="{7B0C2A8E-6754-47A6-A263-95711866868D}" type="pres">
      <dgm:prSet presAssocID="{6AE3AB7D-4231-4C0E-A56C-BC6AB6F92E6A}" presName="dummyMaxCanvas" presStyleCnt="0">
        <dgm:presLayoutVars/>
      </dgm:prSet>
      <dgm:spPr/>
    </dgm:pt>
    <dgm:pt modelId="{FF619279-0FF9-470C-949C-2A292B6EC619}" type="pres">
      <dgm:prSet presAssocID="{6AE3AB7D-4231-4C0E-A56C-BC6AB6F92E6A}" presName="ThreeNodes_1" presStyleLbl="node1" presStyleIdx="0" presStyleCnt="3" custScaleX="111732" custLinFactNeighborX="-941" custLinFactNeighborY="-23021">
        <dgm:presLayoutVars>
          <dgm:bulletEnabled val="1"/>
        </dgm:presLayoutVars>
      </dgm:prSet>
      <dgm:spPr/>
    </dgm:pt>
    <dgm:pt modelId="{755D4358-1B23-43E3-8FB7-B60A044053A2}" type="pres">
      <dgm:prSet presAssocID="{6AE3AB7D-4231-4C0E-A56C-BC6AB6F92E6A}" presName="ThreeNodes_2" presStyleLbl="node1" presStyleIdx="1" presStyleCnt="3">
        <dgm:presLayoutVars>
          <dgm:bulletEnabled val="1"/>
        </dgm:presLayoutVars>
      </dgm:prSet>
      <dgm:spPr/>
    </dgm:pt>
    <dgm:pt modelId="{43EE76F8-3DBB-4F27-9CDA-6E606C40377A}" type="pres">
      <dgm:prSet presAssocID="{6AE3AB7D-4231-4C0E-A56C-BC6AB6F92E6A}" presName="ThreeNodes_3" presStyleLbl="node1" presStyleIdx="2" presStyleCnt="3">
        <dgm:presLayoutVars>
          <dgm:bulletEnabled val="1"/>
        </dgm:presLayoutVars>
      </dgm:prSet>
      <dgm:spPr/>
    </dgm:pt>
    <dgm:pt modelId="{A2E943C7-8947-45E4-8A57-776293B467FF}" type="pres">
      <dgm:prSet presAssocID="{6AE3AB7D-4231-4C0E-A56C-BC6AB6F92E6A}" presName="ThreeConn_1-2" presStyleLbl="fgAccFollowNode1" presStyleIdx="0" presStyleCnt="2">
        <dgm:presLayoutVars>
          <dgm:bulletEnabled val="1"/>
        </dgm:presLayoutVars>
      </dgm:prSet>
      <dgm:spPr/>
    </dgm:pt>
    <dgm:pt modelId="{D400F72A-19B0-4F27-A1C2-A997FBF50AC8}" type="pres">
      <dgm:prSet presAssocID="{6AE3AB7D-4231-4C0E-A56C-BC6AB6F92E6A}" presName="ThreeConn_2-3" presStyleLbl="fgAccFollowNode1" presStyleIdx="1" presStyleCnt="2">
        <dgm:presLayoutVars>
          <dgm:bulletEnabled val="1"/>
        </dgm:presLayoutVars>
      </dgm:prSet>
      <dgm:spPr/>
    </dgm:pt>
    <dgm:pt modelId="{502B08F8-E149-42A0-8778-9CCAF73CBFB1}" type="pres">
      <dgm:prSet presAssocID="{6AE3AB7D-4231-4C0E-A56C-BC6AB6F92E6A}" presName="ThreeNodes_1_text" presStyleLbl="node1" presStyleIdx="2" presStyleCnt="3">
        <dgm:presLayoutVars>
          <dgm:bulletEnabled val="1"/>
        </dgm:presLayoutVars>
      </dgm:prSet>
      <dgm:spPr/>
    </dgm:pt>
    <dgm:pt modelId="{5FFA0F7C-3119-4B31-930D-3DE0BC9667E6}" type="pres">
      <dgm:prSet presAssocID="{6AE3AB7D-4231-4C0E-A56C-BC6AB6F92E6A}" presName="ThreeNodes_2_text" presStyleLbl="node1" presStyleIdx="2" presStyleCnt="3">
        <dgm:presLayoutVars>
          <dgm:bulletEnabled val="1"/>
        </dgm:presLayoutVars>
      </dgm:prSet>
      <dgm:spPr/>
    </dgm:pt>
    <dgm:pt modelId="{FFC83045-6291-47C3-B2F6-CEDF1EE63755}" type="pres">
      <dgm:prSet presAssocID="{6AE3AB7D-4231-4C0E-A56C-BC6AB6F92E6A}" presName="ThreeNodes_3_text" presStyleLbl="node1" presStyleIdx="2" presStyleCnt="3">
        <dgm:presLayoutVars>
          <dgm:bulletEnabled val="1"/>
        </dgm:presLayoutVars>
      </dgm:prSet>
      <dgm:spPr/>
    </dgm:pt>
  </dgm:ptLst>
  <dgm:cxnLst>
    <dgm:cxn modelId="{BF3B7210-6736-4ACA-AEAD-1A2B13E92821}" type="presOf" srcId="{4D5E29C2-5D2A-4529-846F-A134C5B4FD2A}" destId="{D400F72A-19B0-4F27-A1C2-A997FBF50AC8}" srcOrd="0" destOrd="0" presId="urn:microsoft.com/office/officeart/2005/8/layout/vProcess5"/>
    <dgm:cxn modelId="{B1642619-7483-4747-B4A4-CA3128A78C98}" type="presOf" srcId="{2CFD3A94-ABA2-4014-9214-CA0A44D74C50}" destId="{FFC83045-6291-47C3-B2F6-CEDF1EE63755}" srcOrd="1" destOrd="0" presId="urn:microsoft.com/office/officeart/2005/8/layout/vProcess5"/>
    <dgm:cxn modelId="{886CD721-8B9D-4E28-819D-06F7A05F1DC9}" type="presOf" srcId="{6AE3AB7D-4231-4C0E-A56C-BC6AB6F92E6A}" destId="{C8A8DDA5-03FC-48EA-808B-87D2CF12EA74}" srcOrd="0" destOrd="0" presId="urn:microsoft.com/office/officeart/2005/8/layout/vProcess5"/>
    <dgm:cxn modelId="{98D18822-69CE-44A6-B337-133333F9B1FF}" type="presOf" srcId="{0CFB44D9-9CAA-4392-BC65-42E389CD90A8}" destId="{A2E943C7-8947-45E4-8A57-776293B467FF}" srcOrd="0" destOrd="0" presId="urn:microsoft.com/office/officeart/2005/8/layout/vProcess5"/>
    <dgm:cxn modelId="{433EC523-64A6-409D-8667-C48B474D86C0}" type="presOf" srcId="{2CFD3A94-ABA2-4014-9214-CA0A44D74C50}" destId="{43EE76F8-3DBB-4F27-9CDA-6E606C40377A}" srcOrd="0" destOrd="0" presId="urn:microsoft.com/office/officeart/2005/8/layout/vProcess5"/>
    <dgm:cxn modelId="{3E82CD71-F4E2-4BBD-8A92-9887F0F54076}" srcId="{6AE3AB7D-4231-4C0E-A56C-BC6AB6F92E6A}" destId="{06987137-18B9-4DB6-AD71-D967AD00703C}" srcOrd="0" destOrd="0" parTransId="{6940CFB5-85E2-464B-BAA4-58D1A9432571}" sibTransId="{0CFB44D9-9CAA-4392-BC65-42E389CD90A8}"/>
    <dgm:cxn modelId="{A9B1FA7C-5717-4B16-A68B-F187EEC74F58}" srcId="{6AE3AB7D-4231-4C0E-A56C-BC6AB6F92E6A}" destId="{A6DBF55F-A07D-4302-AAAF-206877BACFA3}" srcOrd="1" destOrd="0" parTransId="{45A58372-900B-405D-A326-AB2E96A21F51}" sibTransId="{4D5E29C2-5D2A-4529-846F-A134C5B4FD2A}"/>
    <dgm:cxn modelId="{ED7C8883-1816-49EA-B88C-A8BC1ACAB974}" srcId="{6AE3AB7D-4231-4C0E-A56C-BC6AB6F92E6A}" destId="{2CFD3A94-ABA2-4014-9214-CA0A44D74C50}" srcOrd="2" destOrd="0" parTransId="{AF0F8377-FE8F-4674-AADA-7A791E516FCA}" sibTransId="{7D5FDC33-59A4-44FE-B5A9-07B81EC7D3B7}"/>
    <dgm:cxn modelId="{821B6891-304A-49A5-B484-C1E4C70BAB0E}" type="presOf" srcId="{06987137-18B9-4DB6-AD71-D967AD00703C}" destId="{502B08F8-E149-42A0-8778-9CCAF73CBFB1}" srcOrd="1" destOrd="0" presId="urn:microsoft.com/office/officeart/2005/8/layout/vProcess5"/>
    <dgm:cxn modelId="{072ECA9F-DA23-47B7-8A39-ABA470A98035}" type="presOf" srcId="{A6DBF55F-A07D-4302-AAAF-206877BACFA3}" destId="{5FFA0F7C-3119-4B31-930D-3DE0BC9667E6}" srcOrd="1" destOrd="0" presId="urn:microsoft.com/office/officeart/2005/8/layout/vProcess5"/>
    <dgm:cxn modelId="{57C21AB6-42E7-47C4-ACBC-96580C8C5007}" type="presOf" srcId="{06987137-18B9-4DB6-AD71-D967AD00703C}" destId="{FF619279-0FF9-470C-949C-2A292B6EC619}" srcOrd="0" destOrd="0" presId="urn:microsoft.com/office/officeart/2005/8/layout/vProcess5"/>
    <dgm:cxn modelId="{D9BA08F9-FBBB-43A4-BD1A-C78501153F38}" type="presOf" srcId="{A6DBF55F-A07D-4302-AAAF-206877BACFA3}" destId="{755D4358-1B23-43E3-8FB7-B60A044053A2}" srcOrd="0" destOrd="0" presId="urn:microsoft.com/office/officeart/2005/8/layout/vProcess5"/>
    <dgm:cxn modelId="{91FE34A8-A775-4846-BAFF-F854C70A0512}" type="presParOf" srcId="{C8A8DDA5-03FC-48EA-808B-87D2CF12EA74}" destId="{7B0C2A8E-6754-47A6-A263-95711866868D}" srcOrd="0" destOrd="0" presId="urn:microsoft.com/office/officeart/2005/8/layout/vProcess5"/>
    <dgm:cxn modelId="{C84CB874-5C89-44C0-B03A-CBB845F42E44}" type="presParOf" srcId="{C8A8DDA5-03FC-48EA-808B-87D2CF12EA74}" destId="{FF619279-0FF9-470C-949C-2A292B6EC619}" srcOrd="1" destOrd="0" presId="urn:microsoft.com/office/officeart/2005/8/layout/vProcess5"/>
    <dgm:cxn modelId="{122F21F4-3B5B-4D54-87EF-FAF78A7FECB7}" type="presParOf" srcId="{C8A8DDA5-03FC-48EA-808B-87D2CF12EA74}" destId="{755D4358-1B23-43E3-8FB7-B60A044053A2}" srcOrd="2" destOrd="0" presId="urn:microsoft.com/office/officeart/2005/8/layout/vProcess5"/>
    <dgm:cxn modelId="{1F4FA597-0821-40E0-8418-8EEAC3A275F7}" type="presParOf" srcId="{C8A8DDA5-03FC-48EA-808B-87D2CF12EA74}" destId="{43EE76F8-3DBB-4F27-9CDA-6E606C40377A}" srcOrd="3" destOrd="0" presId="urn:microsoft.com/office/officeart/2005/8/layout/vProcess5"/>
    <dgm:cxn modelId="{E4A72ADD-AF28-48DF-ACBD-5EDE99F0A9CF}" type="presParOf" srcId="{C8A8DDA5-03FC-48EA-808B-87D2CF12EA74}" destId="{A2E943C7-8947-45E4-8A57-776293B467FF}" srcOrd="4" destOrd="0" presId="urn:microsoft.com/office/officeart/2005/8/layout/vProcess5"/>
    <dgm:cxn modelId="{AF13FC07-6C7E-4A44-AA43-740034BB3161}" type="presParOf" srcId="{C8A8DDA5-03FC-48EA-808B-87D2CF12EA74}" destId="{D400F72A-19B0-4F27-A1C2-A997FBF50AC8}" srcOrd="5" destOrd="0" presId="urn:microsoft.com/office/officeart/2005/8/layout/vProcess5"/>
    <dgm:cxn modelId="{B847474D-41D2-4471-B1E2-1842323D313B}" type="presParOf" srcId="{C8A8DDA5-03FC-48EA-808B-87D2CF12EA74}" destId="{502B08F8-E149-42A0-8778-9CCAF73CBFB1}" srcOrd="6" destOrd="0" presId="urn:microsoft.com/office/officeart/2005/8/layout/vProcess5"/>
    <dgm:cxn modelId="{1350F4E2-8B92-42C4-BBEF-8CC82A1DB587}" type="presParOf" srcId="{C8A8DDA5-03FC-48EA-808B-87D2CF12EA74}" destId="{5FFA0F7C-3119-4B31-930D-3DE0BC9667E6}" srcOrd="7" destOrd="0" presId="urn:microsoft.com/office/officeart/2005/8/layout/vProcess5"/>
    <dgm:cxn modelId="{60A63D49-CAAA-4A33-88B0-C8A2F43998E3}" type="presParOf" srcId="{C8A8DDA5-03FC-48EA-808B-87D2CF12EA74}" destId="{FFC83045-6291-47C3-B2F6-CEDF1EE63755}" srcOrd="8" destOrd="0" presId="urn:microsoft.com/office/officeart/2005/8/layout/vProcess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AE3AB7D-4231-4C0E-A56C-BC6AB6F92E6A}"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06987137-18B9-4DB6-AD71-D967AD00703C}">
      <dgm:prSet custT="1"/>
      <dgm:spPr/>
      <dgm:t>
        <a:bodyPr/>
        <a:lstStyle/>
        <a:p>
          <a:r>
            <a:rPr lang="en-US" sz="1800" dirty="0" err="1"/>
            <a:t>SSHiP</a:t>
          </a:r>
          <a:r>
            <a:rPr lang="en-US" sz="1800" dirty="0"/>
            <a:t> Funds-Up to $5M Plus Town Match  </a:t>
          </a:r>
        </a:p>
      </dgm:t>
    </dgm:pt>
    <dgm:pt modelId="{6940CFB5-85E2-464B-BAA4-58D1A9432571}" type="parTrans" cxnId="{3E82CD71-F4E2-4BBD-8A92-9887F0F54076}">
      <dgm:prSet/>
      <dgm:spPr/>
      <dgm:t>
        <a:bodyPr/>
        <a:lstStyle/>
        <a:p>
          <a:endParaRPr lang="en-US"/>
        </a:p>
      </dgm:t>
    </dgm:pt>
    <dgm:pt modelId="{0CFB44D9-9CAA-4392-BC65-42E389CD90A8}" type="sibTrans" cxnId="{3E82CD71-F4E2-4BBD-8A92-9887F0F54076}">
      <dgm:prSet/>
      <dgm:spPr/>
      <dgm:t>
        <a:bodyPr/>
        <a:lstStyle/>
        <a:p>
          <a:endParaRPr lang="en-US"/>
        </a:p>
      </dgm:t>
    </dgm:pt>
    <dgm:pt modelId="{3BB39D51-EBF1-4A94-878E-F35BDE378EDA}">
      <dgm:prSet custT="1"/>
      <dgm:spPr/>
      <dgm:t>
        <a:bodyPr/>
        <a:lstStyle/>
        <a:p>
          <a:r>
            <a:rPr lang="en-US" sz="1600" dirty="0"/>
            <a:t>the remaining items e.g.,  interior renovations/updates.</a:t>
          </a:r>
        </a:p>
      </dgm:t>
    </dgm:pt>
    <dgm:pt modelId="{C4D0E203-4430-44F3-B6AC-3C685BF7B148}" type="parTrans" cxnId="{F061C61B-3B5A-4F22-AC18-DC1AED908669}">
      <dgm:prSet/>
      <dgm:spPr/>
      <dgm:t>
        <a:bodyPr/>
        <a:lstStyle/>
        <a:p>
          <a:endParaRPr lang="en-US"/>
        </a:p>
      </dgm:t>
    </dgm:pt>
    <dgm:pt modelId="{AB6C162B-EF39-4A2D-8279-CCC8245B6977}" type="sibTrans" cxnId="{F061C61B-3B5A-4F22-AC18-DC1AED908669}">
      <dgm:prSet/>
      <dgm:spPr/>
      <dgm:t>
        <a:bodyPr/>
        <a:lstStyle/>
        <a:p>
          <a:endParaRPr lang="en-US"/>
        </a:p>
      </dgm:t>
    </dgm:pt>
    <dgm:pt modelId="{0183ECE8-1661-40C2-B938-D323C413FE04}">
      <dgm:prSet custT="1"/>
      <dgm:spPr/>
      <dgm:t>
        <a:bodyPr/>
        <a:lstStyle/>
        <a:p>
          <a:r>
            <a:rPr lang="en-US" sz="1600" dirty="0"/>
            <a:t>Generators, whole-campus  refrigeration, heating, cooling w/ a min of 3 powered outlets </a:t>
          </a:r>
        </a:p>
      </dgm:t>
    </dgm:pt>
    <dgm:pt modelId="{1B6C7756-8EE5-4703-969A-7B0F802FB41B}" type="parTrans" cxnId="{763C7140-A025-4E68-B7CB-C820F51FDC72}">
      <dgm:prSet/>
      <dgm:spPr/>
      <dgm:t>
        <a:bodyPr/>
        <a:lstStyle/>
        <a:p>
          <a:endParaRPr lang="en-US"/>
        </a:p>
      </dgm:t>
    </dgm:pt>
    <dgm:pt modelId="{4D597EE9-F91C-40D5-8B9A-D8B7FFFD7AEE}" type="sibTrans" cxnId="{763C7140-A025-4E68-B7CB-C820F51FDC72}">
      <dgm:prSet/>
      <dgm:spPr/>
      <dgm:t>
        <a:bodyPr/>
        <a:lstStyle/>
        <a:p>
          <a:endParaRPr lang="en-US"/>
        </a:p>
      </dgm:t>
    </dgm:pt>
    <dgm:pt modelId="{A6DBF55F-A07D-4302-AAAF-206877BACFA3}">
      <dgm:prSet custT="1"/>
      <dgm:spPr/>
      <dgm:t>
        <a:bodyPr/>
        <a:lstStyle/>
        <a:p>
          <a:r>
            <a:rPr lang="en-US" sz="1600" dirty="0"/>
            <a:t> Life safety systems- e.g. call for Aid, Campus  Security </a:t>
          </a:r>
        </a:p>
      </dgm:t>
    </dgm:pt>
    <dgm:pt modelId="{45A58372-900B-405D-A326-AB2E96A21F51}" type="parTrans" cxnId="{A9B1FA7C-5717-4B16-A68B-F187EEC74F58}">
      <dgm:prSet/>
      <dgm:spPr/>
      <dgm:t>
        <a:bodyPr/>
        <a:lstStyle/>
        <a:p>
          <a:endParaRPr lang="en-US"/>
        </a:p>
      </dgm:t>
    </dgm:pt>
    <dgm:pt modelId="{4D5E29C2-5D2A-4529-846F-A134C5B4FD2A}" type="sibTrans" cxnId="{A9B1FA7C-5717-4B16-A68B-F187EEC74F58}">
      <dgm:prSet/>
      <dgm:spPr/>
      <dgm:t>
        <a:bodyPr/>
        <a:lstStyle/>
        <a:p>
          <a:endParaRPr lang="en-US"/>
        </a:p>
      </dgm:t>
    </dgm:pt>
    <dgm:pt modelId="{C8A8DDA5-03FC-48EA-808B-87D2CF12EA74}" type="pres">
      <dgm:prSet presAssocID="{6AE3AB7D-4231-4C0E-A56C-BC6AB6F92E6A}" presName="outerComposite" presStyleCnt="0">
        <dgm:presLayoutVars>
          <dgm:chMax val="5"/>
          <dgm:dir/>
          <dgm:resizeHandles val="exact"/>
        </dgm:presLayoutVars>
      </dgm:prSet>
      <dgm:spPr/>
    </dgm:pt>
    <dgm:pt modelId="{7B0C2A8E-6754-47A6-A263-95711866868D}" type="pres">
      <dgm:prSet presAssocID="{6AE3AB7D-4231-4C0E-A56C-BC6AB6F92E6A}" presName="dummyMaxCanvas" presStyleCnt="0">
        <dgm:presLayoutVars/>
      </dgm:prSet>
      <dgm:spPr/>
    </dgm:pt>
    <dgm:pt modelId="{C60A48C8-C06E-4CC4-8D09-311392CE5A48}" type="pres">
      <dgm:prSet presAssocID="{6AE3AB7D-4231-4C0E-A56C-BC6AB6F92E6A}" presName="FourNodes_1" presStyleLbl="node1" presStyleIdx="0" presStyleCnt="4" custScaleX="111945">
        <dgm:presLayoutVars>
          <dgm:bulletEnabled val="1"/>
        </dgm:presLayoutVars>
      </dgm:prSet>
      <dgm:spPr/>
    </dgm:pt>
    <dgm:pt modelId="{3A6CC737-4004-487E-99FA-6AF84628B501}" type="pres">
      <dgm:prSet presAssocID="{6AE3AB7D-4231-4C0E-A56C-BC6AB6F92E6A}" presName="FourNodes_2" presStyleLbl="node1" presStyleIdx="1" presStyleCnt="4">
        <dgm:presLayoutVars>
          <dgm:bulletEnabled val="1"/>
        </dgm:presLayoutVars>
      </dgm:prSet>
      <dgm:spPr/>
    </dgm:pt>
    <dgm:pt modelId="{0F6F8935-BE8C-4765-A3D2-06C93AFF623C}" type="pres">
      <dgm:prSet presAssocID="{6AE3AB7D-4231-4C0E-A56C-BC6AB6F92E6A}" presName="FourNodes_3" presStyleLbl="node1" presStyleIdx="2" presStyleCnt="4" custScaleY="108723">
        <dgm:presLayoutVars>
          <dgm:bulletEnabled val="1"/>
        </dgm:presLayoutVars>
      </dgm:prSet>
      <dgm:spPr/>
    </dgm:pt>
    <dgm:pt modelId="{B38E2785-49AB-4472-AA59-D5E3CB2BF81C}" type="pres">
      <dgm:prSet presAssocID="{6AE3AB7D-4231-4C0E-A56C-BC6AB6F92E6A}" presName="FourNodes_4" presStyleLbl="node1" presStyleIdx="3" presStyleCnt="4">
        <dgm:presLayoutVars>
          <dgm:bulletEnabled val="1"/>
        </dgm:presLayoutVars>
      </dgm:prSet>
      <dgm:spPr/>
    </dgm:pt>
    <dgm:pt modelId="{98559F77-485C-43F5-8519-501B604B0FAF}" type="pres">
      <dgm:prSet presAssocID="{6AE3AB7D-4231-4C0E-A56C-BC6AB6F92E6A}" presName="FourConn_1-2" presStyleLbl="fgAccFollowNode1" presStyleIdx="0" presStyleCnt="3">
        <dgm:presLayoutVars>
          <dgm:bulletEnabled val="1"/>
        </dgm:presLayoutVars>
      </dgm:prSet>
      <dgm:spPr/>
    </dgm:pt>
    <dgm:pt modelId="{E1A7028F-49E0-4C76-AB53-D8CB59C4D92B}" type="pres">
      <dgm:prSet presAssocID="{6AE3AB7D-4231-4C0E-A56C-BC6AB6F92E6A}" presName="FourConn_2-3" presStyleLbl="fgAccFollowNode1" presStyleIdx="1" presStyleCnt="3">
        <dgm:presLayoutVars>
          <dgm:bulletEnabled val="1"/>
        </dgm:presLayoutVars>
      </dgm:prSet>
      <dgm:spPr/>
    </dgm:pt>
    <dgm:pt modelId="{FAAB9830-5C39-4311-8DFC-24DB24776CF1}" type="pres">
      <dgm:prSet presAssocID="{6AE3AB7D-4231-4C0E-A56C-BC6AB6F92E6A}" presName="FourConn_3-4" presStyleLbl="fgAccFollowNode1" presStyleIdx="2" presStyleCnt="3">
        <dgm:presLayoutVars>
          <dgm:bulletEnabled val="1"/>
        </dgm:presLayoutVars>
      </dgm:prSet>
      <dgm:spPr/>
    </dgm:pt>
    <dgm:pt modelId="{568423CA-B8A0-4D14-B756-2C6939BF4841}" type="pres">
      <dgm:prSet presAssocID="{6AE3AB7D-4231-4C0E-A56C-BC6AB6F92E6A}" presName="FourNodes_1_text" presStyleLbl="node1" presStyleIdx="3" presStyleCnt="4">
        <dgm:presLayoutVars>
          <dgm:bulletEnabled val="1"/>
        </dgm:presLayoutVars>
      </dgm:prSet>
      <dgm:spPr/>
    </dgm:pt>
    <dgm:pt modelId="{822B1E93-41CE-445C-A56E-93FDFBE2D634}" type="pres">
      <dgm:prSet presAssocID="{6AE3AB7D-4231-4C0E-A56C-BC6AB6F92E6A}" presName="FourNodes_2_text" presStyleLbl="node1" presStyleIdx="3" presStyleCnt="4">
        <dgm:presLayoutVars>
          <dgm:bulletEnabled val="1"/>
        </dgm:presLayoutVars>
      </dgm:prSet>
      <dgm:spPr/>
    </dgm:pt>
    <dgm:pt modelId="{4E9DF02A-E935-4735-8AA4-53F2B4271721}" type="pres">
      <dgm:prSet presAssocID="{6AE3AB7D-4231-4C0E-A56C-BC6AB6F92E6A}" presName="FourNodes_3_text" presStyleLbl="node1" presStyleIdx="3" presStyleCnt="4">
        <dgm:presLayoutVars>
          <dgm:bulletEnabled val="1"/>
        </dgm:presLayoutVars>
      </dgm:prSet>
      <dgm:spPr/>
    </dgm:pt>
    <dgm:pt modelId="{D485B1AC-74C3-4FE7-8B30-FAF3662D5F15}" type="pres">
      <dgm:prSet presAssocID="{6AE3AB7D-4231-4C0E-A56C-BC6AB6F92E6A}" presName="FourNodes_4_text" presStyleLbl="node1" presStyleIdx="3" presStyleCnt="4">
        <dgm:presLayoutVars>
          <dgm:bulletEnabled val="1"/>
        </dgm:presLayoutVars>
      </dgm:prSet>
      <dgm:spPr/>
    </dgm:pt>
  </dgm:ptLst>
  <dgm:cxnLst>
    <dgm:cxn modelId="{6ED09703-8085-46A8-8E42-5CA21248384C}" type="presOf" srcId="{0CFB44D9-9CAA-4392-BC65-42E389CD90A8}" destId="{98559F77-485C-43F5-8519-501B604B0FAF}" srcOrd="0" destOrd="0" presId="urn:microsoft.com/office/officeart/2005/8/layout/vProcess5"/>
    <dgm:cxn modelId="{E6B6D908-52CD-43A1-8047-54DB63ABE154}" type="presOf" srcId="{4D597EE9-F91C-40D5-8B9A-D8B7FFFD7AEE}" destId="{FAAB9830-5C39-4311-8DFC-24DB24776CF1}" srcOrd="0" destOrd="0" presId="urn:microsoft.com/office/officeart/2005/8/layout/vProcess5"/>
    <dgm:cxn modelId="{16BA330D-36FC-4DD9-9350-2A067F87BD17}" type="presOf" srcId="{06987137-18B9-4DB6-AD71-D967AD00703C}" destId="{568423CA-B8A0-4D14-B756-2C6939BF4841}" srcOrd="1" destOrd="0" presId="urn:microsoft.com/office/officeart/2005/8/layout/vProcess5"/>
    <dgm:cxn modelId="{F061C61B-3B5A-4F22-AC18-DC1AED908669}" srcId="{6AE3AB7D-4231-4C0E-A56C-BC6AB6F92E6A}" destId="{3BB39D51-EBF1-4A94-878E-F35BDE378EDA}" srcOrd="1" destOrd="0" parTransId="{C4D0E203-4430-44F3-B6AC-3C685BF7B148}" sibTransId="{AB6C162B-EF39-4A2D-8279-CCC8245B6977}"/>
    <dgm:cxn modelId="{886CD721-8B9D-4E28-819D-06F7A05F1DC9}" type="presOf" srcId="{6AE3AB7D-4231-4C0E-A56C-BC6AB6F92E6A}" destId="{C8A8DDA5-03FC-48EA-808B-87D2CF12EA74}" srcOrd="0" destOrd="0" presId="urn:microsoft.com/office/officeart/2005/8/layout/vProcess5"/>
    <dgm:cxn modelId="{65EB9A28-7837-41CA-832F-ADA90C0CA260}" type="presOf" srcId="{0183ECE8-1661-40C2-B938-D323C413FE04}" destId="{0F6F8935-BE8C-4765-A3D2-06C93AFF623C}" srcOrd="0" destOrd="0" presId="urn:microsoft.com/office/officeart/2005/8/layout/vProcess5"/>
    <dgm:cxn modelId="{3C1E9537-C7EE-410D-8F28-2F2C44A0BCD4}" type="presOf" srcId="{A6DBF55F-A07D-4302-AAAF-206877BACFA3}" destId="{D485B1AC-74C3-4FE7-8B30-FAF3662D5F15}" srcOrd="1" destOrd="0" presId="urn:microsoft.com/office/officeart/2005/8/layout/vProcess5"/>
    <dgm:cxn modelId="{98502C3C-9B69-44A2-8F8D-A1585388ACE8}" type="presOf" srcId="{06987137-18B9-4DB6-AD71-D967AD00703C}" destId="{C60A48C8-C06E-4CC4-8D09-311392CE5A48}" srcOrd="0" destOrd="0" presId="urn:microsoft.com/office/officeart/2005/8/layout/vProcess5"/>
    <dgm:cxn modelId="{763C7140-A025-4E68-B7CB-C820F51FDC72}" srcId="{6AE3AB7D-4231-4C0E-A56C-BC6AB6F92E6A}" destId="{0183ECE8-1661-40C2-B938-D323C413FE04}" srcOrd="2" destOrd="0" parTransId="{1B6C7756-8EE5-4703-969A-7B0F802FB41B}" sibTransId="{4D597EE9-F91C-40D5-8B9A-D8B7FFFD7AEE}"/>
    <dgm:cxn modelId="{5AD0054C-B78E-4F46-854A-2D2821B0BDA1}" type="presOf" srcId="{A6DBF55F-A07D-4302-AAAF-206877BACFA3}" destId="{B38E2785-49AB-4472-AA59-D5E3CB2BF81C}" srcOrd="0" destOrd="0" presId="urn:microsoft.com/office/officeart/2005/8/layout/vProcess5"/>
    <dgm:cxn modelId="{3E82CD71-F4E2-4BBD-8A92-9887F0F54076}" srcId="{6AE3AB7D-4231-4C0E-A56C-BC6AB6F92E6A}" destId="{06987137-18B9-4DB6-AD71-D967AD00703C}" srcOrd="0" destOrd="0" parTransId="{6940CFB5-85E2-464B-BAA4-58D1A9432571}" sibTransId="{0CFB44D9-9CAA-4392-BC65-42E389CD90A8}"/>
    <dgm:cxn modelId="{A9B1FA7C-5717-4B16-A68B-F187EEC74F58}" srcId="{6AE3AB7D-4231-4C0E-A56C-BC6AB6F92E6A}" destId="{A6DBF55F-A07D-4302-AAAF-206877BACFA3}" srcOrd="3" destOrd="0" parTransId="{45A58372-900B-405D-A326-AB2E96A21F51}" sibTransId="{4D5E29C2-5D2A-4529-846F-A134C5B4FD2A}"/>
    <dgm:cxn modelId="{68C7DE8C-706D-4430-8EF5-C67CF82B8E82}" type="presOf" srcId="{3BB39D51-EBF1-4A94-878E-F35BDE378EDA}" destId="{822B1E93-41CE-445C-A56E-93FDFBE2D634}" srcOrd="1" destOrd="0" presId="urn:microsoft.com/office/officeart/2005/8/layout/vProcess5"/>
    <dgm:cxn modelId="{B6F48A96-619F-4A37-BE67-C5AA1C2B0677}" type="presOf" srcId="{AB6C162B-EF39-4A2D-8279-CCC8245B6977}" destId="{E1A7028F-49E0-4C76-AB53-D8CB59C4D92B}" srcOrd="0" destOrd="0" presId="urn:microsoft.com/office/officeart/2005/8/layout/vProcess5"/>
    <dgm:cxn modelId="{C3206EA2-9E6D-4CEA-9239-ECF108644122}" type="presOf" srcId="{3BB39D51-EBF1-4A94-878E-F35BDE378EDA}" destId="{3A6CC737-4004-487E-99FA-6AF84628B501}" srcOrd="0" destOrd="0" presId="urn:microsoft.com/office/officeart/2005/8/layout/vProcess5"/>
    <dgm:cxn modelId="{A3389FFF-3154-4E44-8F94-F47B166DE7DD}" type="presOf" srcId="{0183ECE8-1661-40C2-B938-D323C413FE04}" destId="{4E9DF02A-E935-4735-8AA4-53F2B4271721}" srcOrd="1" destOrd="0" presId="urn:microsoft.com/office/officeart/2005/8/layout/vProcess5"/>
    <dgm:cxn modelId="{91FE34A8-A775-4846-BAFF-F854C70A0512}" type="presParOf" srcId="{C8A8DDA5-03FC-48EA-808B-87D2CF12EA74}" destId="{7B0C2A8E-6754-47A6-A263-95711866868D}" srcOrd="0" destOrd="0" presId="urn:microsoft.com/office/officeart/2005/8/layout/vProcess5"/>
    <dgm:cxn modelId="{4952B386-4405-41C7-9974-65EB5E2AE260}" type="presParOf" srcId="{C8A8DDA5-03FC-48EA-808B-87D2CF12EA74}" destId="{C60A48C8-C06E-4CC4-8D09-311392CE5A48}" srcOrd="1" destOrd="0" presId="urn:microsoft.com/office/officeart/2005/8/layout/vProcess5"/>
    <dgm:cxn modelId="{3551B565-A8C4-4A52-9EAA-FD7E98E4ECD3}" type="presParOf" srcId="{C8A8DDA5-03FC-48EA-808B-87D2CF12EA74}" destId="{3A6CC737-4004-487E-99FA-6AF84628B501}" srcOrd="2" destOrd="0" presId="urn:microsoft.com/office/officeart/2005/8/layout/vProcess5"/>
    <dgm:cxn modelId="{E45A9476-9B77-4403-94C2-CB6CF72CACDD}" type="presParOf" srcId="{C8A8DDA5-03FC-48EA-808B-87D2CF12EA74}" destId="{0F6F8935-BE8C-4765-A3D2-06C93AFF623C}" srcOrd="3" destOrd="0" presId="urn:microsoft.com/office/officeart/2005/8/layout/vProcess5"/>
    <dgm:cxn modelId="{54EE43B6-90DE-4965-A570-3E6D9E2487BE}" type="presParOf" srcId="{C8A8DDA5-03FC-48EA-808B-87D2CF12EA74}" destId="{B38E2785-49AB-4472-AA59-D5E3CB2BF81C}" srcOrd="4" destOrd="0" presId="urn:microsoft.com/office/officeart/2005/8/layout/vProcess5"/>
    <dgm:cxn modelId="{97DCEC3E-3E5A-4C54-A7D1-FC649EC7B37A}" type="presParOf" srcId="{C8A8DDA5-03FC-48EA-808B-87D2CF12EA74}" destId="{98559F77-485C-43F5-8519-501B604B0FAF}" srcOrd="5" destOrd="0" presId="urn:microsoft.com/office/officeart/2005/8/layout/vProcess5"/>
    <dgm:cxn modelId="{46C0DDFA-4C1C-44B0-8FFE-E8FABEAC0F27}" type="presParOf" srcId="{C8A8DDA5-03FC-48EA-808B-87D2CF12EA74}" destId="{E1A7028F-49E0-4C76-AB53-D8CB59C4D92B}" srcOrd="6" destOrd="0" presId="urn:microsoft.com/office/officeart/2005/8/layout/vProcess5"/>
    <dgm:cxn modelId="{DE176526-6CD5-4A63-8073-58B09F7469D9}" type="presParOf" srcId="{C8A8DDA5-03FC-48EA-808B-87D2CF12EA74}" destId="{FAAB9830-5C39-4311-8DFC-24DB24776CF1}" srcOrd="7" destOrd="0" presId="urn:microsoft.com/office/officeart/2005/8/layout/vProcess5"/>
    <dgm:cxn modelId="{4AD7D5E5-49C6-4CA0-A849-523EFEA4A6A8}" type="presParOf" srcId="{C8A8DDA5-03FC-48EA-808B-87D2CF12EA74}" destId="{568423CA-B8A0-4D14-B756-2C6939BF4841}" srcOrd="8" destOrd="0" presId="urn:microsoft.com/office/officeart/2005/8/layout/vProcess5"/>
    <dgm:cxn modelId="{28166276-1CCD-4503-848A-729BA4E8FC4C}" type="presParOf" srcId="{C8A8DDA5-03FC-48EA-808B-87D2CF12EA74}" destId="{822B1E93-41CE-445C-A56E-93FDFBE2D634}" srcOrd="9" destOrd="0" presId="urn:microsoft.com/office/officeart/2005/8/layout/vProcess5"/>
    <dgm:cxn modelId="{877881FF-8B50-4A44-BA81-7F02C0794CCB}" type="presParOf" srcId="{C8A8DDA5-03FC-48EA-808B-87D2CF12EA74}" destId="{4E9DF02A-E935-4735-8AA4-53F2B4271721}" srcOrd="10" destOrd="0" presId="urn:microsoft.com/office/officeart/2005/8/layout/vProcess5"/>
    <dgm:cxn modelId="{2A0684CE-4BF4-40D1-AADE-7174E99A4D22}" type="presParOf" srcId="{C8A8DDA5-03FC-48EA-808B-87D2CF12EA74}" destId="{D485B1AC-74C3-4FE7-8B30-FAF3662D5F15}" srcOrd="11"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5462A2-1360-4F69-A401-8D294395F9B9}"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36142757-7B4A-40DE-B7C2-099F7689492A}">
      <dgm:prSet custT="1"/>
      <dgm:spPr/>
      <dgm:t>
        <a:bodyPr/>
        <a:lstStyle/>
        <a:p>
          <a:pPr>
            <a:lnSpc>
              <a:spcPct val="100000"/>
            </a:lnSpc>
          </a:pPr>
          <a:r>
            <a:rPr lang="en-US" sz="1400" b="0" dirty="0"/>
            <a:t>One Consultant and 1 M. staff =3, (each additional certified staff 1pt up to 3 pts) </a:t>
          </a:r>
          <a:endParaRPr lang="en-US" sz="1400" dirty="0"/>
        </a:p>
      </dgm:t>
    </dgm:pt>
    <dgm:pt modelId="{C07767CF-9DBC-4424-8DF2-580ED19DB250}" type="parTrans" cxnId="{6A72046B-11CD-4FC8-9921-8159C716060B}">
      <dgm:prSet/>
      <dgm:spPr/>
      <dgm:t>
        <a:bodyPr/>
        <a:lstStyle/>
        <a:p>
          <a:endParaRPr lang="en-US"/>
        </a:p>
      </dgm:t>
    </dgm:pt>
    <dgm:pt modelId="{D97FECB0-60F9-4BEC-9209-449574637237}" type="sibTrans" cxnId="{6A72046B-11CD-4FC8-9921-8159C716060B}">
      <dgm:prSet/>
      <dgm:spPr/>
      <dgm:t>
        <a:bodyPr/>
        <a:lstStyle/>
        <a:p>
          <a:pPr>
            <a:lnSpc>
              <a:spcPct val="100000"/>
            </a:lnSpc>
          </a:pPr>
          <a:endParaRPr lang="en-US"/>
        </a:p>
      </dgm:t>
    </dgm:pt>
    <dgm:pt modelId="{E1112215-68EE-4743-8039-3ACA2A56BE87}">
      <dgm:prSet custT="1"/>
      <dgm:spPr/>
      <dgm:t>
        <a:bodyPr/>
        <a:lstStyle/>
        <a:p>
          <a:pPr>
            <a:lnSpc>
              <a:spcPct val="100000"/>
            </a:lnSpc>
          </a:pPr>
          <a:r>
            <a:rPr lang="en-US" sz="1400" b="0" dirty="0"/>
            <a:t>1 CGA Municipal staff w no Consultant  =0; 1 consultant, 0 municipal CGA=-5; multiple Municipal staff with no consultant= 1.5</a:t>
          </a:r>
          <a:r>
            <a:rPr lang="en-US" sz="1400" dirty="0"/>
            <a:t> </a:t>
          </a:r>
        </a:p>
      </dgm:t>
    </dgm:pt>
    <dgm:pt modelId="{B1122EE9-9EE6-466B-BEA5-FA2835C36AB0}" type="parTrans" cxnId="{912795CD-D043-47AE-B6B6-DABF6D290B44}">
      <dgm:prSet/>
      <dgm:spPr/>
      <dgm:t>
        <a:bodyPr/>
        <a:lstStyle/>
        <a:p>
          <a:endParaRPr lang="en-US"/>
        </a:p>
      </dgm:t>
    </dgm:pt>
    <dgm:pt modelId="{3FCA3E80-5607-4672-9456-9DC9CFA40F68}" type="sibTrans" cxnId="{912795CD-D043-47AE-B6B6-DABF6D290B44}">
      <dgm:prSet/>
      <dgm:spPr/>
      <dgm:t>
        <a:bodyPr/>
        <a:lstStyle/>
        <a:p>
          <a:endParaRPr lang="en-US"/>
        </a:p>
      </dgm:t>
    </dgm:pt>
    <dgm:pt modelId="{988F771C-56DD-4E90-97DE-5AA60411389C}" type="pres">
      <dgm:prSet presAssocID="{555462A2-1360-4F69-A401-8D294395F9B9}" presName="root" presStyleCnt="0">
        <dgm:presLayoutVars>
          <dgm:dir/>
          <dgm:resizeHandles val="exact"/>
        </dgm:presLayoutVars>
      </dgm:prSet>
      <dgm:spPr/>
    </dgm:pt>
    <dgm:pt modelId="{9360A332-A2C6-4A1C-B381-AA01206BE8AC}" type="pres">
      <dgm:prSet presAssocID="{555462A2-1360-4F69-A401-8D294395F9B9}" presName="container" presStyleCnt="0">
        <dgm:presLayoutVars>
          <dgm:dir/>
          <dgm:resizeHandles val="exact"/>
        </dgm:presLayoutVars>
      </dgm:prSet>
      <dgm:spPr/>
    </dgm:pt>
    <dgm:pt modelId="{B987032A-DEA1-4276-899D-1AA8A1AE37EA}" type="pres">
      <dgm:prSet presAssocID="{36142757-7B4A-40DE-B7C2-099F7689492A}" presName="compNode" presStyleCnt="0"/>
      <dgm:spPr/>
    </dgm:pt>
    <dgm:pt modelId="{AA8F76EF-38CE-4895-896C-08826FFD6978}" type="pres">
      <dgm:prSet presAssocID="{36142757-7B4A-40DE-B7C2-099F7689492A}" presName="iconBgRect" presStyleLbl="bgShp" presStyleIdx="0" presStyleCnt="2"/>
      <dgm:spPr/>
    </dgm:pt>
    <dgm:pt modelId="{026333A1-ED4E-4EAD-B4B5-8AF9565B4D73}" type="pres">
      <dgm:prSet presAssocID="{36142757-7B4A-40DE-B7C2-099F7689492A}" presName="iconRect" presStyleLbl="node1" presStyleIdx="0" presStyleCnt="2"/>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dgm:spPr>
      <dgm:extLst>
        <a:ext uri="{E40237B7-FDA0-4F09-8148-C483321AD2D9}">
          <dgm14:cNvPr xmlns:dgm14="http://schemas.microsoft.com/office/drawing/2010/diagram" id="0" name="" descr="Group"/>
        </a:ext>
      </dgm:extLst>
    </dgm:pt>
    <dgm:pt modelId="{E5D2D0C7-2880-46D9-8B6C-5064153A2D74}" type="pres">
      <dgm:prSet presAssocID="{36142757-7B4A-40DE-B7C2-099F7689492A}" presName="spaceRect" presStyleCnt="0"/>
      <dgm:spPr/>
    </dgm:pt>
    <dgm:pt modelId="{9D1EB143-BB9F-46C3-91A7-003CDE55AF87}" type="pres">
      <dgm:prSet presAssocID="{36142757-7B4A-40DE-B7C2-099F7689492A}" presName="textRect" presStyleLbl="revTx" presStyleIdx="0" presStyleCnt="2" custScaleX="137299" custLinFactNeighborX="23553" custLinFactNeighborY="8104">
        <dgm:presLayoutVars>
          <dgm:chMax val="1"/>
          <dgm:chPref val="1"/>
        </dgm:presLayoutVars>
      </dgm:prSet>
      <dgm:spPr/>
    </dgm:pt>
    <dgm:pt modelId="{D4D64536-32F3-41C6-A54F-1188B6343164}" type="pres">
      <dgm:prSet presAssocID="{D97FECB0-60F9-4BEC-9209-449574637237}" presName="sibTrans" presStyleLbl="sibTrans2D1" presStyleIdx="0" presStyleCnt="0"/>
      <dgm:spPr/>
    </dgm:pt>
    <dgm:pt modelId="{8226FD8F-7D97-4419-A83E-6E6D102AA76C}" type="pres">
      <dgm:prSet presAssocID="{E1112215-68EE-4743-8039-3ACA2A56BE87}" presName="compNode" presStyleCnt="0"/>
      <dgm:spPr/>
    </dgm:pt>
    <dgm:pt modelId="{9254D923-54A3-4B6F-8BFC-9BBEC6136986}" type="pres">
      <dgm:prSet presAssocID="{E1112215-68EE-4743-8039-3ACA2A56BE87}" presName="iconBgRect" presStyleLbl="bgShp" presStyleIdx="1" presStyleCnt="2" custLinFactNeighborX="-5142" custLinFactNeighborY="63556"/>
      <dgm:spPr/>
    </dgm:pt>
    <dgm:pt modelId="{A9A1ADBB-351B-4573-9A41-DB083091DCAA}" type="pres">
      <dgm:prSet presAssocID="{E1112215-68EE-4743-8039-3ACA2A56BE87}" presName="iconRect" presStyleLbl="node1" presStyleIdx="1" presStyleCnt="2" custLinFactY="7972" custLinFactNeighborX="-10472" custLinFactNeighborY="100000"/>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eeting"/>
        </a:ext>
      </dgm:extLst>
    </dgm:pt>
    <dgm:pt modelId="{2F16B201-07FA-491D-977C-B45F4E8D6C2D}" type="pres">
      <dgm:prSet presAssocID="{E1112215-68EE-4743-8039-3ACA2A56BE87}" presName="spaceRect" presStyleCnt="0"/>
      <dgm:spPr/>
    </dgm:pt>
    <dgm:pt modelId="{985CBCA9-C854-483A-8E9C-4B1FD3819AEE}" type="pres">
      <dgm:prSet presAssocID="{E1112215-68EE-4743-8039-3ACA2A56BE87}" presName="textRect" presStyleLbl="revTx" presStyleIdx="1" presStyleCnt="2" custScaleX="137825" custScaleY="111154" custLinFactNeighborX="22472" custLinFactNeighborY="67247">
        <dgm:presLayoutVars>
          <dgm:chMax val="1"/>
          <dgm:chPref val="1"/>
        </dgm:presLayoutVars>
      </dgm:prSet>
      <dgm:spPr/>
    </dgm:pt>
  </dgm:ptLst>
  <dgm:cxnLst>
    <dgm:cxn modelId="{33186435-D424-4625-A850-276C2D1CCAB2}" type="presOf" srcId="{555462A2-1360-4F69-A401-8D294395F9B9}" destId="{988F771C-56DD-4E90-97DE-5AA60411389C}" srcOrd="0" destOrd="0" presId="urn:microsoft.com/office/officeart/2018/2/layout/IconCircleList"/>
    <dgm:cxn modelId="{6A72046B-11CD-4FC8-9921-8159C716060B}" srcId="{555462A2-1360-4F69-A401-8D294395F9B9}" destId="{36142757-7B4A-40DE-B7C2-099F7689492A}" srcOrd="0" destOrd="0" parTransId="{C07767CF-9DBC-4424-8DF2-580ED19DB250}" sibTransId="{D97FECB0-60F9-4BEC-9209-449574637237}"/>
    <dgm:cxn modelId="{0600256F-5CF7-4C9E-AF69-46116B91CC3C}" type="presOf" srcId="{E1112215-68EE-4743-8039-3ACA2A56BE87}" destId="{985CBCA9-C854-483A-8E9C-4B1FD3819AEE}" srcOrd="0" destOrd="0" presId="urn:microsoft.com/office/officeart/2018/2/layout/IconCircleList"/>
    <dgm:cxn modelId="{C2864EA2-292B-4183-9312-E25409235CAC}" type="presOf" srcId="{D97FECB0-60F9-4BEC-9209-449574637237}" destId="{D4D64536-32F3-41C6-A54F-1188B6343164}" srcOrd="0" destOrd="0" presId="urn:microsoft.com/office/officeart/2018/2/layout/IconCircleList"/>
    <dgm:cxn modelId="{1CFE17C7-AD24-4B42-87F9-9C658CA56568}" type="presOf" srcId="{36142757-7B4A-40DE-B7C2-099F7689492A}" destId="{9D1EB143-BB9F-46C3-91A7-003CDE55AF87}" srcOrd="0" destOrd="0" presId="urn:microsoft.com/office/officeart/2018/2/layout/IconCircleList"/>
    <dgm:cxn modelId="{912795CD-D043-47AE-B6B6-DABF6D290B44}" srcId="{555462A2-1360-4F69-A401-8D294395F9B9}" destId="{E1112215-68EE-4743-8039-3ACA2A56BE87}" srcOrd="1" destOrd="0" parTransId="{B1122EE9-9EE6-466B-BEA5-FA2835C36AB0}" sibTransId="{3FCA3E80-5607-4672-9456-9DC9CFA40F68}"/>
    <dgm:cxn modelId="{C043E51C-5265-4321-992F-89D24C44780A}" type="presParOf" srcId="{988F771C-56DD-4E90-97DE-5AA60411389C}" destId="{9360A332-A2C6-4A1C-B381-AA01206BE8AC}" srcOrd="0" destOrd="0" presId="urn:microsoft.com/office/officeart/2018/2/layout/IconCircleList"/>
    <dgm:cxn modelId="{D102E40F-1A21-4015-8214-6AEC1DEA18AB}" type="presParOf" srcId="{9360A332-A2C6-4A1C-B381-AA01206BE8AC}" destId="{B987032A-DEA1-4276-899D-1AA8A1AE37EA}" srcOrd="0" destOrd="0" presId="urn:microsoft.com/office/officeart/2018/2/layout/IconCircleList"/>
    <dgm:cxn modelId="{BC3F64BB-9A38-45E4-9D1E-546EDF84FF8F}" type="presParOf" srcId="{B987032A-DEA1-4276-899D-1AA8A1AE37EA}" destId="{AA8F76EF-38CE-4895-896C-08826FFD6978}" srcOrd="0" destOrd="0" presId="urn:microsoft.com/office/officeart/2018/2/layout/IconCircleList"/>
    <dgm:cxn modelId="{F30C98ED-6950-470D-8097-874B907B9AE6}" type="presParOf" srcId="{B987032A-DEA1-4276-899D-1AA8A1AE37EA}" destId="{026333A1-ED4E-4EAD-B4B5-8AF9565B4D73}" srcOrd="1" destOrd="0" presId="urn:microsoft.com/office/officeart/2018/2/layout/IconCircleList"/>
    <dgm:cxn modelId="{9A9FDA99-3591-4F8B-A245-0F9172CC42C7}" type="presParOf" srcId="{B987032A-DEA1-4276-899D-1AA8A1AE37EA}" destId="{E5D2D0C7-2880-46D9-8B6C-5064153A2D74}" srcOrd="2" destOrd="0" presId="urn:microsoft.com/office/officeart/2018/2/layout/IconCircleList"/>
    <dgm:cxn modelId="{31B39B63-9566-4CC5-AF96-98A8186E8538}" type="presParOf" srcId="{B987032A-DEA1-4276-899D-1AA8A1AE37EA}" destId="{9D1EB143-BB9F-46C3-91A7-003CDE55AF87}" srcOrd="3" destOrd="0" presId="urn:microsoft.com/office/officeart/2018/2/layout/IconCircleList"/>
    <dgm:cxn modelId="{AAE4D66E-9C71-4B0E-B7DC-7BC75023AF11}" type="presParOf" srcId="{9360A332-A2C6-4A1C-B381-AA01206BE8AC}" destId="{D4D64536-32F3-41C6-A54F-1188B6343164}" srcOrd="1" destOrd="0" presId="urn:microsoft.com/office/officeart/2018/2/layout/IconCircleList"/>
    <dgm:cxn modelId="{5BB7F9FF-4FCD-48CA-8293-C03F7C644E14}" type="presParOf" srcId="{9360A332-A2C6-4A1C-B381-AA01206BE8AC}" destId="{8226FD8F-7D97-4419-A83E-6E6D102AA76C}" srcOrd="2" destOrd="0" presId="urn:microsoft.com/office/officeart/2018/2/layout/IconCircleList"/>
    <dgm:cxn modelId="{7802B09F-8ECE-49B7-8133-936AC81F5BB4}" type="presParOf" srcId="{8226FD8F-7D97-4419-A83E-6E6D102AA76C}" destId="{9254D923-54A3-4B6F-8BFC-9BBEC6136986}" srcOrd="0" destOrd="0" presId="urn:microsoft.com/office/officeart/2018/2/layout/IconCircleList"/>
    <dgm:cxn modelId="{A6E79851-F631-48D1-AA38-87BF8F219FB0}" type="presParOf" srcId="{8226FD8F-7D97-4419-A83E-6E6D102AA76C}" destId="{A9A1ADBB-351B-4573-9A41-DB083091DCAA}" srcOrd="1" destOrd="0" presId="urn:microsoft.com/office/officeart/2018/2/layout/IconCircleList"/>
    <dgm:cxn modelId="{4B9A405F-9BCD-46DD-9DEC-A02D9CE328F7}" type="presParOf" srcId="{8226FD8F-7D97-4419-A83E-6E6D102AA76C}" destId="{2F16B201-07FA-491D-977C-B45F4E8D6C2D}" srcOrd="2" destOrd="0" presId="urn:microsoft.com/office/officeart/2018/2/layout/IconCircleList"/>
    <dgm:cxn modelId="{35AEF740-BA6B-4C07-91A3-F882CED4D0BD}" type="presParOf" srcId="{8226FD8F-7D97-4419-A83E-6E6D102AA76C}" destId="{985CBCA9-C854-483A-8E9C-4B1FD3819AEE}" srcOrd="3" destOrd="0" presId="urn:microsoft.com/office/officeart/2018/2/layout/Icon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4612904-9305-4CA7-AD45-C0F8F1B54A1F}" type="doc">
      <dgm:prSet loTypeId="urn:microsoft.com/office/officeart/2017/3/layout/HorizontalPathTimeline" loCatId="process" qsTypeId="urn:microsoft.com/office/officeart/2005/8/quickstyle/simple1" qsCatId="simple" csTypeId="urn:microsoft.com/office/officeart/2005/8/colors/colorful2" csCatId="colorful" phldr="1"/>
      <dgm:spPr/>
      <dgm:t>
        <a:bodyPr/>
        <a:lstStyle/>
        <a:p>
          <a:endParaRPr lang="en-US"/>
        </a:p>
      </dgm:t>
    </dgm:pt>
    <dgm:pt modelId="{2DCC8ABD-8244-427F-89B0-89858036487A}">
      <dgm:prSet/>
      <dgm:spPr/>
      <dgm:t>
        <a:bodyPr/>
        <a:lstStyle/>
        <a:p>
          <a:pPr>
            <a:defRPr b="1"/>
          </a:pPr>
          <a:r>
            <a:rPr lang="en-US" dirty="0"/>
            <a:t>August 28, 2026 </a:t>
          </a:r>
        </a:p>
      </dgm:t>
    </dgm:pt>
    <dgm:pt modelId="{3DD052F1-0C7E-40B5-B10E-7ABE88F124F4}" type="parTrans" cxnId="{F55AA8E7-00FD-43DA-8AE5-FB8399027EFE}">
      <dgm:prSet/>
      <dgm:spPr/>
      <dgm:t>
        <a:bodyPr/>
        <a:lstStyle/>
        <a:p>
          <a:endParaRPr lang="en-US"/>
        </a:p>
      </dgm:t>
    </dgm:pt>
    <dgm:pt modelId="{20D1B6E0-6920-48B0-8AA5-3B1BCF02C711}" type="sibTrans" cxnId="{F55AA8E7-00FD-43DA-8AE5-FB8399027EFE}">
      <dgm:prSet/>
      <dgm:spPr/>
      <dgm:t>
        <a:bodyPr/>
        <a:lstStyle/>
        <a:p>
          <a:endParaRPr lang="en-US"/>
        </a:p>
      </dgm:t>
    </dgm:pt>
    <dgm:pt modelId="{187494CD-2322-4A01-8124-CABC2B10E99E}">
      <dgm:prSet/>
      <dgm:spPr>
        <a:solidFill>
          <a:srgbClr val="156082">
            <a:alpha val="90000"/>
          </a:srgbClr>
        </a:solidFill>
      </dgm:spPr>
      <dgm:t>
        <a:bodyPr/>
        <a:lstStyle/>
        <a:p>
          <a:r>
            <a:rPr lang="en-US" dirty="0">
              <a:solidFill>
                <a:schemeClr val="bg1"/>
              </a:solidFill>
            </a:rPr>
            <a:t>For Phase projects, submit the CDBG (Phase I) application to DOH on  August 28. In the project description Exhibit 1.1, fully describe both phases. </a:t>
          </a:r>
          <a:r>
            <a:rPr lang="en-US" dirty="0"/>
            <a:t>    </a:t>
          </a:r>
        </a:p>
      </dgm:t>
    </dgm:pt>
    <dgm:pt modelId="{13F57053-5D29-4F61-B55F-41B54BC79EB8}" type="parTrans" cxnId="{EC60CEAD-BF4A-42E4-8D27-8C35E34B8890}">
      <dgm:prSet/>
      <dgm:spPr/>
      <dgm:t>
        <a:bodyPr/>
        <a:lstStyle/>
        <a:p>
          <a:endParaRPr lang="en-US"/>
        </a:p>
      </dgm:t>
    </dgm:pt>
    <dgm:pt modelId="{2BEBAD81-F7E2-43EB-81D1-0ACF3B5F5A83}" type="sibTrans" cxnId="{EC60CEAD-BF4A-42E4-8D27-8C35E34B8890}">
      <dgm:prSet/>
      <dgm:spPr/>
      <dgm:t>
        <a:bodyPr/>
        <a:lstStyle/>
        <a:p>
          <a:endParaRPr lang="en-US"/>
        </a:p>
      </dgm:t>
    </dgm:pt>
    <dgm:pt modelId="{7D3C40B2-A1FB-4227-A6E0-5F711EEA0317}">
      <dgm:prSet/>
      <dgm:spPr/>
      <dgm:t>
        <a:bodyPr/>
        <a:lstStyle/>
        <a:p>
          <a:pPr>
            <a:defRPr b="1"/>
          </a:pPr>
          <a:r>
            <a:rPr lang="en-US" dirty="0"/>
            <a:t>October 31, 2026</a:t>
          </a:r>
        </a:p>
      </dgm:t>
    </dgm:pt>
    <dgm:pt modelId="{055A6E2E-8C85-4F4B-BEFF-F01601A2DC7F}" type="parTrans" cxnId="{3FC5AC81-A878-4979-813E-82DCC9359B00}">
      <dgm:prSet/>
      <dgm:spPr/>
      <dgm:t>
        <a:bodyPr/>
        <a:lstStyle/>
        <a:p>
          <a:endParaRPr lang="en-US"/>
        </a:p>
      </dgm:t>
    </dgm:pt>
    <dgm:pt modelId="{00819524-173A-40F7-894C-771ECF0303BD}" type="sibTrans" cxnId="{3FC5AC81-A878-4979-813E-82DCC9359B00}">
      <dgm:prSet/>
      <dgm:spPr/>
      <dgm:t>
        <a:bodyPr/>
        <a:lstStyle/>
        <a:p>
          <a:endParaRPr lang="en-US"/>
        </a:p>
      </dgm:t>
    </dgm:pt>
    <dgm:pt modelId="{27E1FD70-FE06-4C4A-A0C9-4A9E44B4BCC6}">
      <dgm:prSet/>
      <dgm:spPr/>
      <dgm:t>
        <a:bodyPr/>
        <a:lstStyle/>
        <a:p>
          <a:r>
            <a:rPr lang="en-US" dirty="0"/>
            <a:t>DOH will accept 40% D&amp;S, but MUST complete the CONNAPP and submit to CHFA no later than </a:t>
          </a:r>
          <a:r>
            <a:rPr lang="en-US" dirty="0" err="1"/>
            <a:t>Octoberber</a:t>
          </a:r>
          <a:r>
            <a:rPr lang="en-US" dirty="0"/>
            <a:t> 31, 2026 with 90% D&amp;S.  </a:t>
          </a:r>
        </a:p>
      </dgm:t>
    </dgm:pt>
    <dgm:pt modelId="{31C428A0-8056-4D36-9F3E-DFFE6CD024FE}" type="parTrans" cxnId="{9AC2BBCB-BAFE-418E-95D6-8DD51B38C8A6}">
      <dgm:prSet/>
      <dgm:spPr/>
      <dgm:t>
        <a:bodyPr/>
        <a:lstStyle/>
        <a:p>
          <a:endParaRPr lang="en-US"/>
        </a:p>
      </dgm:t>
    </dgm:pt>
    <dgm:pt modelId="{FA3CA092-0AC8-4E3B-A58A-B77518850402}" type="sibTrans" cxnId="{9AC2BBCB-BAFE-418E-95D6-8DD51B38C8A6}">
      <dgm:prSet/>
      <dgm:spPr/>
      <dgm:t>
        <a:bodyPr/>
        <a:lstStyle/>
        <a:p>
          <a:endParaRPr lang="en-US"/>
        </a:p>
      </dgm:t>
    </dgm:pt>
    <dgm:pt modelId="{BEE8CB13-639A-4B09-89F2-E7E58042F2D2}">
      <dgm:prSet/>
      <dgm:spPr/>
      <dgm:t>
        <a:bodyPr/>
        <a:lstStyle/>
        <a:p>
          <a:pPr>
            <a:defRPr b="1"/>
          </a:pPr>
          <a:r>
            <a:rPr lang="en-US" dirty="0"/>
            <a:t>October 31, 2026</a:t>
          </a:r>
        </a:p>
      </dgm:t>
    </dgm:pt>
    <dgm:pt modelId="{3B574CC1-0D78-4351-A68B-3A887E44C8A0}" type="parTrans" cxnId="{683EA132-C046-4385-885A-D5035B400FCF}">
      <dgm:prSet/>
      <dgm:spPr/>
      <dgm:t>
        <a:bodyPr/>
        <a:lstStyle/>
        <a:p>
          <a:endParaRPr lang="en-US"/>
        </a:p>
      </dgm:t>
    </dgm:pt>
    <dgm:pt modelId="{91D60862-8FF7-4B9B-8403-F4AAAC74B2B4}" type="sibTrans" cxnId="{683EA132-C046-4385-885A-D5035B400FCF}">
      <dgm:prSet/>
      <dgm:spPr/>
      <dgm:t>
        <a:bodyPr/>
        <a:lstStyle/>
        <a:p>
          <a:endParaRPr lang="en-US"/>
        </a:p>
      </dgm:t>
    </dgm:pt>
    <dgm:pt modelId="{D5B9189E-5DAB-4221-990F-95E5E4DCE03C}">
      <dgm:prSet/>
      <dgm:spPr>
        <a:solidFill>
          <a:schemeClr val="accent1">
            <a:lumMod val="40000"/>
            <a:lumOff val="60000"/>
            <a:alpha val="89804"/>
          </a:schemeClr>
        </a:solidFill>
      </dgm:spPr>
      <dgm:t>
        <a:bodyPr/>
        <a:lstStyle/>
        <a:p>
          <a:r>
            <a:rPr lang="en-US" dirty="0">
              <a:solidFill>
                <a:schemeClr val="tx1"/>
              </a:solidFill>
            </a:rPr>
            <a:t>Failure to submit 90% D&amp;S  by  October 31, automatically loose the bonus points earned and your application will be disqualified.   Come back next year</a:t>
          </a:r>
          <a:r>
            <a:rPr lang="en-US" dirty="0"/>
            <a:t>.</a:t>
          </a:r>
        </a:p>
      </dgm:t>
    </dgm:pt>
    <dgm:pt modelId="{AB6CAEA4-77D2-4171-87DC-D4D473C5A02D}" type="parTrans" cxnId="{0B38E134-2B60-411F-AF3B-13B8E2975F4C}">
      <dgm:prSet/>
      <dgm:spPr/>
      <dgm:t>
        <a:bodyPr/>
        <a:lstStyle/>
        <a:p>
          <a:endParaRPr lang="en-US"/>
        </a:p>
      </dgm:t>
    </dgm:pt>
    <dgm:pt modelId="{ECEE3B8D-557D-4454-9069-4FA7D3F4448B}" type="sibTrans" cxnId="{0B38E134-2B60-411F-AF3B-13B8E2975F4C}">
      <dgm:prSet/>
      <dgm:spPr/>
      <dgm:t>
        <a:bodyPr/>
        <a:lstStyle/>
        <a:p>
          <a:endParaRPr lang="en-US"/>
        </a:p>
      </dgm:t>
    </dgm:pt>
    <dgm:pt modelId="{D111393E-76C9-47B9-ABB1-7AA73016B57B}" type="pres">
      <dgm:prSet presAssocID="{64612904-9305-4CA7-AD45-C0F8F1B54A1F}" presName="root" presStyleCnt="0">
        <dgm:presLayoutVars>
          <dgm:chMax/>
          <dgm:chPref/>
          <dgm:animLvl val="lvl"/>
        </dgm:presLayoutVars>
      </dgm:prSet>
      <dgm:spPr/>
    </dgm:pt>
    <dgm:pt modelId="{15635986-6E5D-41EE-8287-B4FFA26E7B55}" type="pres">
      <dgm:prSet presAssocID="{64612904-9305-4CA7-AD45-C0F8F1B54A1F}" presName="divider" presStyleLbl="node1" presStyleIdx="0" presStyleCnt="1"/>
      <dgm:spPr>
        <a:pattFill prst="dkUpDiag">
          <a:fgClr>
            <a:schemeClr val="accent2">
              <a:hueOff val="0"/>
              <a:satOff val="0"/>
              <a:lumOff val="0"/>
            </a:schemeClr>
          </a:fgClr>
          <a:bgClr>
            <a:schemeClr val="bg1"/>
          </a:bgClr>
        </a:pattFill>
      </dgm:spPr>
    </dgm:pt>
    <dgm:pt modelId="{174C4FEF-2CA2-4E86-A676-A9E7EE376538}" type="pres">
      <dgm:prSet presAssocID="{64612904-9305-4CA7-AD45-C0F8F1B54A1F}" presName="nodes" presStyleCnt="0">
        <dgm:presLayoutVars>
          <dgm:chMax/>
          <dgm:chPref/>
          <dgm:animLvl val="lvl"/>
        </dgm:presLayoutVars>
      </dgm:prSet>
      <dgm:spPr/>
    </dgm:pt>
    <dgm:pt modelId="{033270E2-ABCA-432B-834C-6257198B8419}" type="pres">
      <dgm:prSet presAssocID="{2DCC8ABD-8244-427F-89B0-89858036487A}" presName="composite" presStyleCnt="0"/>
      <dgm:spPr/>
    </dgm:pt>
    <dgm:pt modelId="{4F22961B-B9AD-4B9F-BE38-50AF71758EA7}" type="pres">
      <dgm:prSet presAssocID="{2DCC8ABD-8244-427F-89B0-89858036487A}" presName="L1TextContainer" presStyleLbl="revTx" presStyleIdx="0" presStyleCnt="3">
        <dgm:presLayoutVars>
          <dgm:chMax val="1"/>
          <dgm:chPref val="1"/>
          <dgm:bulletEnabled val="1"/>
        </dgm:presLayoutVars>
      </dgm:prSet>
      <dgm:spPr/>
    </dgm:pt>
    <dgm:pt modelId="{7F41FC72-8EC8-4AA3-AB4E-4F950FB1A524}" type="pres">
      <dgm:prSet presAssocID="{2DCC8ABD-8244-427F-89B0-89858036487A}" presName="L2TextContainerWrapper" presStyleCnt="0">
        <dgm:presLayoutVars>
          <dgm:chMax val="0"/>
          <dgm:chPref val="0"/>
          <dgm:bulletEnabled val="1"/>
        </dgm:presLayoutVars>
      </dgm:prSet>
      <dgm:spPr/>
    </dgm:pt>
    <dgm:pt modelId="{36A5A5D6-6A41-4F3C-B694-FFD1B7F3C8D6}" type="pres">
      <dgm:prSet presAssocID="{2DCC8ABD-8244-427F-89B0-89858036487A}" presName="L2TextContainer" presStyleLbl="bgAccFollowNode1" presStyleIdx="0" presStyleCnt="3"/>
      <dgm:spPr/>
    </dgm:pt>
    <dgm:pt modelId="{142AA1DD-42EA-414A-B10D-35C5460C05F2}" type="pres">
      <dgm:prSet presAssocID="{2DCC8ABD-8244-427F-89B0-89858036487A}" presName="FlexibleEmptyPlaceHolder" presStyleCnt="0"/>
      <dgm:spPr/>
    </dgm:pt>
    <dgm:pt modelId="{FA1AE0B1-184D-4940-A37B-64FC43E3BD98}" type="pres">
      <dgm:prSet presAssocID="{2DCC8ABD-8244-427F-89B0-89858036487A}" presName="ConnectLine" presStyleLbl="alignNode1" presStyleIdx="0" presStyleCnt="3"/>
      <dgm:spPr>
        <a:solidFill>
          <a:schemeClr val="accent2">
            <a:hueOff val="0"/>
            <a:satOff val="0"/>
            <a:lumOff val="0"/>
            <a:alphaOff val="0"/>
          </a:schemeClr>
        </a:solidFill>
        <a:ln w="6350" cap="flat" cmpd="sng" algn="ctr">
          <a:solidFill>
            <a:schemeClr val="accent2">
              <a:hueOff val="0"/>
              <a:satOff val="0"/>
              <a:lumOff val="0"/>
              <a:alphaOff val="0"/>
            </a:schemeClr>
          </a:solidFill>
          <a:prstDash val="dash"/>
          <a:miter lim="800000"/>
        </a:ln>
        <a:effectLst/>
      </dgm:spPr>
    </dgm:pt>
    <dgm:pt modelId="{C4A23C75-5C8D-45F1-8881-D687E0210948}" type="pres">
      <dgm:prSet presAssocID="{2DCC8ABD-8244-427F-89B0-89858036487A}" presName="ConnectorPoint" presStyleLbl="fgAcc1" presStyleIdx="0" presStyleCnt="3"/>
      <dgm:spPr>
        <a:solidFill>
          <a:schemeClr val="lt1">
            <a:alpha val="90000"/>
            <a:hueOff val="0"/>
            <a:satOff val="0"/>
            <a:lumOff val="0"/>
            <a:alphaOff val="0"/>
          </a:schemeClr>
        </a:solidFill>
        <a:ln w="19050" cap="flat" cmpd="sng" algn="ctr">
          <a:noFill/>
          <a:prstDash val="solid"/>
          <a:miter lim="800000"/>
        </a:ln>
        <a:effectLst/>
      </dgm:spPr>
    </dgm:pt>
    <dgm:pt modelId="{3F08BDCB-5289-4A5B-BFBA-A863151680B7}" type="pres">
      <dgm:prSet presAssocID="{2DCC8ABD-8244-427F-89B0-89858036487A}" presName="EmptyPlaceHolder" presStyleCnt="0"/>
      <dgm:spPr/>
    </dgm:pt>
    <dgm:pt modelId="{F99E1EFB-1F1F-494D-BFF2-3C30B3091BBE}" type="pres">
      <dgm:prSet presAssocID="{20D1B6E0-6920-48B0-8AA5-3B1BCF02C711}" presName="spaceBetweenRectangles" presStyleCnt="0"/>
      <dgm:spPr/>
    </dgm:pt>
    <dgm:pt modelId="{A0F6AC90-BE7C-4377-A358-ED9741F5CE27}" type="pres">
      <dgm:prSet presAssocID="{7D3C40B2-A1FB-4227-A6E0-5F711EEA0317}" presName="composite" presStyleCnt="0"/>
      <dgm:spPr/>
    </dgm:pt>
    <dgm:pt modelId="{D999E7BB-8B80-4CC7-A364-AA268DCFC2A4}" type="pres">
      <dgm:prSet presAssocID="{7D3C40B2-A1FB-4227-A6E0-5F711EEA0317}" presName="L1TextContainer" presStyleLbl="revTx" presStyleIdx="1" presStyleCnt="3">
        <dgm:presLayoutVars>
          <dgm:chMax val="1"/>
          <dgm:chPref val="1"/>
          <dgm:bulletEnabled val="1"/>
        </dgm:presLayoutVars>
      </dgm:prSet>
      <dgm:spPr/>
    </dgm:pt>
    <dgm:pt modelId="{F297AD44-47FB-4C89-A5EE-794C35FC350C}" type="pres">
      <dgm:prSet presAssocID="{7D3C40B2-A1FB-4227-A6E0-5F711EEA0317}" presName="L2TextContainerWrapper" presStyleCnt="0">
        <dgm:presLayoutVars>
          <dgm:chMax val="0"/>
          <dgm:chPref val="0"/>
          <dgm:bulletEnabled val="1"/>
        </dgm:presLayoutVars>
      </dgm:prSet>
      <dgm:spPr/>
    </dgm:pt>
    <dgm:pt modelId="{971F2FE1-263F-4AC9-9E5A-42B1FE73FA69}" type="pres">
      <dgm:prSet presAssocID="{7D3C40B2-A1FB-4227-A6E0-5F711EEA0317}" presName="L2TextContainer" presStyleLbl="bgAccFollowNode1" presStyleIdx="1" presStyleCnt="3"/>
      <dgm:spPr/>
    </dgm:pt>
    <dgm:pt modelId="{F31516F8-010C-4D57-81F7-E30B4E48140D}" type="pres">
      <dgm:prSet presAssocID="{7D3C40B2-A1FB-4227-A6E0-5F711EEA0317}" presName="FlexibleEmptyPlaceHolder" presStyleCnt="0"/>
      <dgm:spPr/>
    </dgm:pt>
    <dgm:pt modelId="{895D394B-335D-4608-BA45-E130351CCD53}" type="pres">
      <dgm:prSet presAssocID="{7D3C40B2-A1FB-4227-A6E0-5F711EEA0317}" presName="ConnectLine" presStyleLbl="alignNode1" presStyleIdx="1" presStyleCnt="3"/>
      <dgm:spPr>
        <a:solidFill>
          <a:schemeClr val="accent2">
            <a:hueOff val="3221807"/>
            <a:satOff val="-9246"/>
            <a:lumOff val="-14805"/>
            <a:alphaOff val="0"/>
          </a:schemeClr>
        </a:solidFill>
        <a:ln w="6350" cap="flat" cmpd="sng" algn="ctr">
          <a:solidFill>
            <a:schemeClr val="accent2">
              <a:hueOff val="3221807"/>
              <a:satOff val="-9246"/>
              <a:lumOff val="-14805"/>
              <a:alphaOff val="0"/>
            </a:schemeClr>
          </a:solidFill>
          <a:prstDash val="dash"/>
          <a:miter lim="800000"/>
        </a:ln>
        <a:effectLst/>
      </dgm:spPr>
    </dgm:pt>
    <dgm:pt modelId="{383B9969-6D4E-4689-BB60-796D6BCA2702}" type="pres">
      <dgm:prSet presAssocID="{7D3C40B2-A1FB-4227-A6E0-5F711EEA0317}" presName="ConnectorPoint" presStyleLbl="fgAcc1" presStyleIdx="1" presStyleCnt="3"/>
      <dgm:spPr>
        <a:solidFill>
          <a:schemeClr val="lt1">
            <a:alpha val="90000"/>
            <a:hueOff val="0"/>
            <a:satOff val="0"/>
            <a:lumOff val="0"/>
            <a:alphaOff val="0"/>
          </a:schemeClr>
        </a:solidFill>
        <a:ln w="19050" cap="flat" cmpd="sng" algn="ctr">
          <a:noFill/>
          <a:prstDash val="solid"/>
          <a:miter lim="800000"/>
        </a:ln>
        <a:effectLst/>
      </dgm:spPr>
    </dgm:pt>
    <dgm:pt modelId="{1077C566-EAAD-457C-BE96-2F0CB9AE3C03}" type="pres">
      <dgm:prSet presAssocID="{7D3C40B2-A1FB-4227-A6E0-5F711EEA0317}" presName="EmptyPlaceHolder" presStyleCnt="0"/>
      <dgm:spPr/>
    </dgm:pt>
    <dgm:pt modelId="{83B72EAC-0DC5-4779-9DD7-D7A3EE69B6CD}" type="pres">
      <dgm:prSet presAssocID="{00819524-173A-40F7-894C-771ECF0303BD}" presName="spaceBetweenRectangles" presStyleCnt="0"/>
      <dgm:spPr/>
    </dgm:pt>
    <dgm:pt modelId="{BC1AD330-0A96-45D2-A6B7-5E05346855AF}" type="pres">
      <dgm:prSet presAssocID="{BEE8CB13-639A-4B09-89F2-E7E58042F2D2}" presName="composite" presStyleCnt="0"/>
      <dgm:spPr/>
    </dgm:pt>
    <dgm:pt modelId="{14635277-B0B8-4368-9CE5-5DB7FA0AAE07}" type="pres">
      <dgm:prSet presAssocID="{BEE8CB13-639A-4B09-89F2-E7E58042F2D2}" presName="L1TextContainer" presStyleLbl="revTx" presStyleIdx="2" presStyleCnt="3">
        <dgm:presLayoutVars>
          <dgm:chMax val="1"/>
          <dgm:chPref val="1"/>
          <dgm:bulletEnabled val="1"/>
        </dgm:presLayoutVars>
      </dgm:prSet>
      <dgm:spPr/>
    </dgm:pt>
    <dgm:pt modelId="{D1EA90C9-967A-4301-962F-F5895F8A2C86}" type="pres">
      <dgm:prSet presAssocID="{BEE8CB13-639A-4B09-89F2-E7E58042F2D2}" presName="L2TextContainerWrapper" presStyleCnt="0">
        <dgm:presLayoutVars>
          <dgm:chMax val="0"/>
          <dgm:chPref val="0"/>
          <dgm:bulletEnabled val="1"/>
        </dgm:presLayoutVars>
      </dgm:prSet>
      <dgm:spPr/>
    </dgm:pt>
    <dgm:pt modelId="{17FCBB65-5845-4ABD-8BE1-5F41A1F772DC}" type="pres">
      <dgm:prSet presAssocID="{BEE8CB13-639A-4B09-89F2-E7E58042F2D2}" presName="L2TextContainer" presStyleLbl="bgAccFollowNode1" presStyleIdx="2" presStyleCnt="3"/>
      <dgm:spPr/>
    </dgm:pt>
    <dgm:pt modelId="{CD985B49-A00F-462B-809A-DD75D7E80AC8}" type="pres">
      <dgm:prSet presAssocID="{BEE8CB13-639A-4B09-89F2-E7E58042F2D2}" presName="FlexibleEmptyPlaceHolder" presStyleCnt="0"/>
      <dgm:spPr/>
    </dgm:pt>
    <dgm:pt modelId="{D14C9AC0-CA60-4D2C-A2F7-04EF145D36C6}" type="pres">
      <dgm:prSet presAssocID="{BEE8CB13-639A-4B09-89F2-E7E58042F2D2}" presName="ConnectLine" presStyleLbl="alignNode1" presStyleIdx="2" presStyleCnt="3"/>
      <dgm:spPr>
        <a:solidFill>
          <a:schemeClr val="accent2">
            <a:hueOff val="6443614"/>
            <a:satOff val="-18493"/>
            <a:lumOff val="-29609"/>
            <a:alphaOff val="0"/>
          </a:schemeClr>
        </a:solidFill>
        <a:ln w="6350" cap="flat" cmpd="sng" algn="ctr">
          <a:solidFill>
            <a:schemeClr val="accent2">
              <a:hueOff val="6443614"/>
              <a:satOff val="-18493"/>
              <a:lumOff val="-29609"/>
              <a:alphaOff val="0"/>
            </a:schemeClr>
          </a:solidFill>
          <a:prstDash val="dash"/>
          <a:miter lim="800000"/>
        </a:ln>
        <a:effectLst/>
      </dgm:spPr>
    </dgm:pt>
    <dgm:pt modelId="{30C09459-AA0E-448E-918F-BFA204964120}" type="pres">
      <dgm:prSet presAssocID="{BEE8CB13-639A-4B09-89F2-E7E58042F2D2}" presName="ConnectorPoint" presStyleLbl="fgAcc1" presStyleIdx="2" presStyleCnt="3"/>
      <dgm:spPr>
        <a:solidFill>
          <a:schemeClr val="lt1">
            <a:alpha val="90000"/>
            <a:hueOff val="0"/>
            <a:satOff val="0"/>
            <a:lumOff val="0"/>
            <a:alphaOff val="0"/>
          </a:schemeClr>
        </a:solidFill>
        <a:ln w="19050" cap="flat" cmpd="sng" algn="ctr">
          <a:noFill/>
          <a:prstDash val="solid"/>
          <a:miter lim="800000"/>
        </a:ln>
        <a:effectLst/>
      </dgm:spPr>
    </dgm:pt>
    <dgm:pt modelId="{923F8BB2-49A5-4462-8C55-AB403130662D}" type="pres">
      <dgm:prSet presAssocID="{BEE8CB13-639A-4B09-89F2-E7E58042F2D2}" presName="EmptyPlaceHolder" presStyleCnt="0"/>
      <dgm:spPr/>
    </dgm:pt>
  </dgm:ptLst>
  <dgm:cxnLst>
    <dgm:cxn modelId="{C8EE9516-444E-4A14-A065-CB0692BAE3D8}" type="presOf" srcId="{D5B9189E-5DAB-4221-990F-95E5E4DCE03C}" destId="{17FCBB65-5845-4ABD-8BE1-5F41A1F772DC}" srcOrd="0" destOrd="0" presId="urn:microsoft.com/office/officeart/2017/3/layout/HorizontalPathTimeline"/>
    <dgm:cxn modelId="{683EA132-C046-4385-885A-D5035B400FCF}" srcId="{64612904-9305-4CA7-AD45-C0F8F1B54A1F}" destId="{BEE8CB13-639A-4B09-89F2-E7E58042F2D2}" srcOrd="2" destOrd="0" parTransId="{3B574CC1-0D78-4351-A68B-3A887E44C8A0}" sibTransId="{91D60862-8FF7-4B9B-8403-F4AAAC74B2B4}"/>
    <dgm:cxn modelId="{0B38E134-2B60-411F-AF3B-13B8E2975F4C}" srcId="{BEE8CB13-639A-4B09-89F2-E7E58042F2D2}" destId="{D5B9189E-5DAB-4221-990F-95E5E4DCE03C}" srcOrd="0" destOrd="0" parTransId="{AB6CAEA4-77D2-4171-87DC-D4D473C5A02D}" sibTransId="{ECEE3B8D-557D-4454-9069-4FA7D3F4448B}"/>
    <dgm:cxn modelId="{6D528F3F-EE42-4FFE-B0E8-E564ABA579F3}" type="presOf" srcId="{2DCC8ABD-8244-427F-89B0-89858036487A}" destId="{4F22961B-B9AD-4B9F-BE38-50AF71758EA7}" srcOrd="0" destOrd="0" presId="urn:microsoft.com/office/officeart/2017/3/layout/HorizontalPathTimeline"/>
    <dgm:cxn modelId="{245D5A41-84EE-4FBC-AF85-D22D54914E29}" type="presOf" srcId="{7D3C40B2-A1FB-4227-A6E0-5F711EEA0317}" destId="{D999E7BB-8B80-4CC7-A364-AA268DCFC2A4}" srcOrd="0" destOrd="0" presId="urn:microsoft.com/office/officeart/2017/3/layout/HorizontalPathTimeline"/>
    <dgm:cxn modelId="{3FC5AC81-A878-4979-813E-82DCC9359B00}" srcId="{64612904-9305-4CA7-AD45-C0F8F1B54A1F}" destId="{7D3C40B2-A1FB-4227-A6E0-5F711EEA0317}" srcOrd="1" destOrd="0" parTransId="{055A6E2E-8C85-4F4B-BEFF-F01601A2DC7F}" sibTransId="{00819524-173A-40F7-894C-771ECF0303BD}"/>
    <dgm:cxn modelId="{308EF19A-881C-4A65-A9F6-F2507EBDFC1F}" type="presOf" srcId="{64612904-9305-4CA7-AD45-C0F8F1B54A1F}" destId="{D111393E-76C9-47B9-ABB1-7AA73016B57B}" srcOrd="0" destOrd="0" presId="urn:microsoft.com/office/officeart/2017/3/layout/HorizontalPathTimeline"/>
    <dgm:cxn modelId="{EC60CEAD-BF4A-42E4-8D27-8C35E34B8890}" srcId="{2DCC8ABD-8244-427F-89B0-89858036487A}" destId="{187494CD-2322-4A01-8124-CABC2B10E99E}" srcOrd="0" destOrd="0" parTransId="{13F57053-5D29-4F61-B55F-41B54BC79EB8}" sibTransId="{2BEBAD81-F7E2-43EB-81D1-0ACF3B5F5A83}"/>
    <dgm:cxn modelId="{46A741BA-CFE9-419F-8493-296653AF74EE}" type="presOf" srcId="{187494CD-2322-4A01-8124-CABC2B10E99E}" destId="{36A5A5D6-6A41-4F3C-B694-FFD1B7F3C8D6}" srcOrd="0" destOrd="0" presId="urn:microsoft.com/office/officeart/2017/3/layout/HorizontalPathTimeline"/>
    <dgm:cxn modelId="{9AC2BBCB-BAFE-418E-95D6-8DD51B38C8A6}" srcId="{7D3C40B2-A1FB-4227-A6E0-5F711EEA0317}" destId="{27E1FD70-FE06-4C4A-A0C9-4A9E44B4BCC6}" srcOrd="0" destOrd="0" parTransId="{31C428A0-8056-4D36-9F3E-DFFE6CD024FE}" sibTransId="{FA3CA092-0AC8-4E3B-A58A-B77518850402}"/>
    <dgm:cxn modelId="{2DD2C6CE-D9E5-4E4E-8C84-0111C71D7CB9}" type="presOf" srcId="{27E1FD70-FE06-4C4A-A0C9-4A9E44B4BCC6}" destId="{971F2FE1-263F-4AC9-9E5A-42B1FE73FA69}" srcOrd="0" destOrd="0" presId="urn:microsoft.com/office/officeart/2017/3/layout/HorizontalPathTimeline"/>
    <dgm:cxn modelId="{F55AA8E7-00FD-43DA-8AE5-FB8399027EFE}" srcId="{64612904-9305-4CA7-AD45-C0F8F1B54A1F}" destId="{2DCC8ABD-8244-427F-89B0-89858036487A}" srcOrd="0" destOrd="0" parTransId="{3DD052F1-0C7E-40B5-B10E-7ABE88F124F4}" sibTransId="{20D1B6E0-6920-48B0-8AA5-3B1BCF02C711}"/>
    <dgm:cxn modelId="{B8B47FFE-629A-4D78-914E-CB3D32F868AB}" type="presOf" srcId="{BEE8CB13-639A-4B09-89F2-E7E58042F2D2}" destId="{14635277-B0B8-4368-9CE5-5DB7FA0AAE07}" srcOrd="0" destOrd="0" presId="urn:microsoft.com/office/officeart/2017/3/layout/HorizontalPathTimeline"/>
    <dgm:cxn modelId="{837EE8B5-F0D8-464E-A3F9-70E264953714}" type="presParOf" srcId="{D111393E-76C9-47B9-ABB1-7AA73016B57B}" destId="{15635986-6E5D-41EE-8287-B4FFA26E7B55}" srcOrd="0" destOrd="0" presId="urn:microsoft.com/office/officeart/2017/3/layout/HorizontalPathTimeline"/>
    <dgm:cxn modelId="{A2113305-2F0D-44EC-BC61-642A5E602CDB}" type="presParOf" srcId="{D111393E-76C9-47B9-ABB1-7AA73016B57B}" destId="{174C4FEF-2CA2-4E86-A676-A9E7EE376538}" srcOrd="1" destOrd="0" presId="urn:microsoft.com/office/officeart/2017/3/layout/HorizontalPathTimeline"/>
    <dgm:cxn modelId="{F975F608-3D18-4450-949D-9454198F09B6}" type="presParOf" srcId="{174C4FEF-2CA2-4E86-A676-A9E7EE376538}" destId="{033270E2-ABCA-432B-834C-6257198B8419}" srcOrd="0" destOrd="0" presId="urn:microsoft.com/office/officeart/2017/3/layout/HorizontalPathTimeline"/>
    <dgm:cxn modelId="{92DC6670-40C9-4EC8-8195-BBAEF8EC2A98}" type="presParOf" srcId="{033270E2-ABCA-432B-834C-6257198B8419}" destId="{4F22961B-B9AD-4B9F-BE38-50AF71758EA7}" srcOrd="0" destOrd="0" presId="urn:microsoft.com/office/officeart/2017/3/layout/HorizontalPathTimeline"/>
    <dgm:cxn modelId="{E3231C0C-C573-46E5-885C-EDD762776938}" type="presParOf" srcId="{033270E2-ABCA-432B-834C-6257198B8419}" destId="{7F41FC72-8EC8-4AA3-AB4E-4F950FB1A524}" srcOrd="1" destOrd="0" presId="urn:microsoft.com/office/officeart/2017/3/layout/HorizontalPathTimeline"/>
    <dgm:cxn modelId="{90E787E8-9781-4950-A7B7-31C0D62A345C}" type="presParOf" srcId="{7F41FC72-8EC8-4AA3-AB4E-4F950FB1A524}" destId="{36A5A5D6-6A41-4F3C-B694-FFD1B7F3C8D6}" srcOrd="0" destOrd="0" presId="urn:microsoft.com/office/officeart/2017/3/layout/HorizontalPathTimeline"/>
    <dgm:cxn modelId="{82735655-1F0E-4D3E-90BA-E6D84793C15E}" type="presParOf" srcId="{7F41FC72-8EC8-4AA3-AB4E-4F950FB1A524}" destId="{142AA1DD-42EA-414A-B10D-35C5460C05F2}" srcOrd="1" destOrd="0" presId="urn:microsoft.com/office/officeart/2017/3/layout/HorizontalPathTimeline"/>
    <dgm:cxn modelId="{C453FC33-BD7E-4A65-AEE4-575AD35AB60C}" type="presParOf" srcId="{033270E2-ABCA-432B-834C-6257198B8419}" destId="{FA1AE0B1-184D-4940-A37B-64FC43E3BD98}" srcOrd="2" destOrd="0" presId="urn:microsoft.com/office/officeart/2017/3/layout/HorizontalPathTimeline"/>
    <dgm:cxn modelId="{40F22030-1A36-4674-A715-334E7D57417D}" type="presParOf" srcId="{033270E2-ABCA-432B-834C-6257198B8419}" destId="{C4A23C75-5C8D-45F1-8881-D687E0210948}" srcOrd="3" destOrd="0" presId="urn:microsoft.com/office/officeart/2017/3/layout/HorizontalPathTimeline"/>
    <dgm:cxn modelId="{EA48B060-DC24-4553-9492-A958A44F16B0}" type="presParOf" srcId="{033270E2-ABCA-432B-834C-6257198B8419}" destId="{3F08BDCB-5289-4A5B-BFBA-A863151680B7}" srcOrd="4" destOrd="0" presId="urn:microsoft.com/office/officeart/2017/3/layout/HorizontalPathTimeline"/>
    <dgm:cxn modelId="{FDFB7053-C1EB-4477-B926-23481613BA7F}" type="presParOf" srcId="{174C4FEF-2CA2-4E86-A676-A9E7EE376538}" destId="{F99E1EFB-1F1F-494D-BFF2-3C30B3091BBE}" srcOrd="1" destOrd="0" presId="urn:microsoft.com/office/officeart/2017/3/layout/HorizontalPathTimeline"/>
    <dgm:cxn modelId="{9B1968EF-D3CD-4CBD-9EB8-F85C67FA2AFE}" type="presParOf" srcId="{174C4FEF-2CA2-4E86-A676-A9E7EE376538}" destId="{A0F6AC90-BE7C-4377-A358-ED9741F5CE27}" srcOrd="2" destOrd="0" presId="urn:microsoft.com/office/officeart/2017/3/layout/HorizontalPathTimeline"/>
    <dgm:cxn modelId="{4CE1AE10-5A48-44EA-97AE-6AB582191F8E}" type="presParOf" srcId="{A0F6AC90-BE7C-4377-A358-ED9741F5CE27}" destId="{D999E7BB-8B80-4CC7-A364-AA268DCFC2A4}" srcOrd="0" destOrd="0" presId="urn:microsoft.com/office/officeart/2017/3/layout/HorizontalPathTimeline"/>
    <dgm:cxn modelId="{597008C8-787E-4F62-8135-AE56448F9248}" type="presParOf" srcId="{A0F6AC90-BE7C-4377-A358-ED9741F5CE27}" destId="{F297AD44-47FB-4C89-A5EE-794C35FC350C}" srcOrd="1" destOrd="0" presId="urn:microsoft.com/office/officeart/2017/3/layout/HorizontalPathTimeline"/>
    <dgm:cxn modelId="{D3BEDC71-EF53-4766-AB47-D6BACD4A338F}" type="presParOf" srcId="{F297AD44-47FB-4C89-A5EE-794C35FC350C}" destId="{971F2FE1-263F-4AC9-9E5A-42B1FE73FA69}" srcOrd="0" destOrd="0" presId="urn:microsoft.com/office/officeart/2017/3/layout/HorizontalPathTimeline"/>
    <dgm:cxn modelId="{04A5799F-8394-4660-BD83-875326D18387}" type="presParOf" srcId="{F297AD44-47FB-4C89-A5EE-794C35FC350C}" destId="{F31516F8-010C-4D57-81F7-E30B4E48140D}" srcOrd="1" destOrd="0" presId="urn:microsoft.com/office/officeart/2017/3/layout/HorizontalPathTimeline"/>
    <dgm:cxn modelId="{7792A4E5-578B-4FE1-83B6-84B06FA31BEC}" type="presParOf" srcId="{A0F6AC90-BE7C-4377-A358-ED9741F5CE27}" destId="{895D394B-335D-4608-BA45-E130351CCD53}" srcOrd="2" destOrd="0" presId="urn:microsoft.com/office/officeart/2017/3/layout/HorizontalPathTimeline"/>
    <dgm:cxn modelId="{FBD4C75C-0AAF-430E-AFFA-159B0E6AE056}" type="presParOf" srcId="{A0F6AC90-BE7C-4377-A358-ED9741F5CE27}" destId="{383B9969-6D4E-4689-BB60-796D6BCA2702}" srcOrd="3" destOrd="0" presId="urn:microsoft.com/office/officeart/2017/3/layout/HorizontalPathTimeline"/>
    <dgm:cxn modelId="{65E06BCB-3300-40E3-BEBB-E5CFD3E75CCA}" type="presParOf" srcId="{A0F6AC90-BE7C-4377-A358-ED9741F5CE27}" destId="{1077C566-EAAD-457C-BE96-2F0CB9AE3C03}" srcOrd="4" destOrd="0" presId="urn:microsoft.com/office/officeart/2017/3/layout/HorizontalPathTimeline"/>
    <dgm:cxn modelId="{BB0E5585-7929-44BE-9F96-6BAE8FED7806}" type="presParOf" srcId="{174C4FEF-2CA2-4E86-A676-A9E7EE376538}" destId="{83B72EAC-0DC5-4779-9DD7-D7A3EE69B6CD}" srcOrd="3" destOrd="0" presId="urn:microsoft.com/office/officeart/2017/3/layout/HorizontalPathTimeline"/>
    <dgm:cxn modelId="{7B04FFE5-FFCC-4F76-89EE-023925F9E34F}" type="presParOf" srcId="{174C4FEF-2CA2-4E86-A676-A9E7EE376538}" destId="{BC1AD330-0A96-45D2-A6B7-5E05346855AF}" srcOrd="4" destOrd="0" presId="urn:microsoft.com/office/officeart/2017/3/layout/HorizontalPathTimeline"/>
    <dgm:cxn modelId="{0B014C3C-23FA-4A95-AE9A-0D8F24DE8C41}" type="presParOf" srcId="{BC1AD330-0A96-45D2-A6B7-5E05346855AF}" destId="{14635277-B0B8-4368-9CE5-5DB7FA0AAE07}" srcOrd="0" destOrd="0" presId="urn:microsoft.com/office/officeart/2017/3/layout/HorizontalPathTimeline"/>
    <dgm:cxn modelId="{2D2A1031-6AD9-41F4-A299-87E833415EF4}" type="presParOf" srcId="{BC1AD330-0A96-45D2-A6B7-5E05346855AF}" destId="{D1EA90C9-967A-4301-962F-F5895F8A2C86}" srcOrd="1" destOrd="0" presId="urn:microsoft.com/office/officeart/2017/3/layout/HorizontalPathTimeline"/>
    <dgm:cxn modelId="{13792DEF-33F3-4054-BC27-88A4757308D5}" type="presParOf" srcId="{D1EA90C9-967A-4301-962F-F5895F8A2C86}" destId="{17FCBB65-5845-4ABD-8BE1-5F41A1F772DC}" srcOrd="0" destOrd="0" presId="urn:microsoft.com/office/officeart/2017/3/layout/HorizontalPathTimeline"/>
    <dgm:cxn modelId="{516551A5-9C2B-481B-88A5-F3975E2DDB1C}" type="presParOf" srcId="{D1EA90C9-967A-4301-962F-F5895F8A2C86}" destId="{CD985B49-A00F-462B-809A-DD75D7E80AC8}" srcOrd="1" destOrd="0" presId="urn:microsoft.com/office/officeart/2017/3/layout/HorizontalPathTimeline"/>
    <dgm:cxn modelId="{E917D665-6586-4F30-B7BC-A105DA9BEAC3}" type="presParOf" srcId="{BC1AD330-0A96-45D2-A6B7-5E05346855AF}" destId="{D14C9AC0-CA60-4D2C-A2F7-04EF145D36C6}" srcOrd="2" destOrd="0" presId="urn:microsoft.com/office/officeart/2017/3/layout/HorizontalPathTimeline"/>
    <dgm:cxn modelId="{92713C09-7FD4-4ABE-93AD-1A235AFAA0C1}" type="presParOf" srcId="{BC1AD330-0A96-45D2-A6B7-5E05346855AF}" destId="{30C09459-AA0E-448E-918F-BFA204964120}" srcOrd="3" destOrd="0" presId="urn:microsoft.com/office/officeart/2017/3/layout/HorizontalPathTimeline"/>
    <dgm:cxn modelId="{3FCF0695-4403-432F-BC1C-E9507EA31120}" type="presParOf" srcId="{BC1AD330-0A96-45D2-A6B7-5E05346855AF}" destId="{923F8BB2-49A5-4462-8C55-AB403130662D}" srcOrd="4" destOrd="0" presId="urn:microsoft.com/office/officeart/2017/3/layout/HorizontalPathTimeline"/>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18B122C-AA84-4993-A207-C1411ECBB7C2}"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79D9F6F8-2004-4EAC-B18F-B5076817D930}">
      <dgm:prSet/>
      <dgm:spPr/>
      <dgm:t>
        <a:bodyPr/>
        <a:lstStyle/>
        <a:p>
          <a:pPr>
            <a:spcAft>
              <a:spcPts val="300"/>
            </a:spcAft>
          </a:pPr>
          <a:r>
            <a:rPr lang="en-US" dirty="0"/>
            <a:t>still encourage these including other sources but </a:t>
          </a:r>
          <a:r>
            <a:rPr lang="en-US" b="1" dirty="0"/>
            <a:t>NO SSHIP funds </a:t>
          </a:r>
          <a:r>
            <a:rPr lang="en-US" dirty="0"/>
            <a:t>(Town should plan on absorbing the permit and fees, PI conversion, Eversource, Sustainable CT, Green Bank).  MUST be submitted by </a:t>
          </a:r>
        </a:p>
        <a:p>
          <a:pPr>
            <a:spcAft>
              <a:spcPts val="300"/>
            </a:spcAft>
          </a:pPr>
          <a:r>
            <a:rPr lang="en-US" b="1" dirty="0"/>
            <a:t>August 28, 2026 </a:t>
          </a:r>
          <a:r>
            <a:rPr lang="en-US" dirty="0"/>
            <a:t>with </a:t>
          </a:r>
          <a:r>
            <a:rPr lang="en-US" b="1" dirty="0"/>
            <a:t>90% D&amp;S</a:t>
          </a:r>
          <a:r>
            <a:rPr lang="en-US" dirty="0"/>
            <a:t> </a:t>
          </a:r>
        </a:p>
      </dgm:t>
    </dgm:pt>
    <dgm:pt modelId="{FC77B18E-BFFB-41C0-89EE-05952306037B}" type="parTrans" cxnId="{3230054C-1D9F-40D4-BDDF-79899EC76387}">
      <dgm:prSet/>
      <dgm:spPr/>
      <dgm:t>
        <a:bodyPr/>
        <a:lstStyle/>
        <a:p>
          <a:endParaRPr lang="en-US"/>
        </a:p>
      </dgm:t>
    </dgm:pt>
    <dgm:pt modelId="{117D2E85-5EB3-47E0-B677-94B70EBA3AD5}" type="sibTrans" cxnId="{3230054C-1D9F-40D4-BDDF-79899EC76387}">
      <dgm:prSet/>
      <dgm:spPr/>
      <dgm:t>
        <a:bodyPr/>
        <a:lstStyle/>
        <a:p>
          <a:endParaRPr lang="en-US"/>
        </a:p>
      </dgm:t>
    </dgm:pt>
    <dgm:pt modelId="{7A75719E-69E5-4B0C-B383-101EBCF5F44E}" type="pres">
      <dgm:prSet presAssocID="{D18B122C-AA84-4993-A207-C1411ECBB7C2}" presName="hierChild1" presStyleCnt="0">
        <dgm:presLayoutVars>
          <dgm:chPref val="1"/>
          <dgm:dir/>
          <dgm:animOne val="branch"/>
          <dgm:animLvl val="lvl"/>
          <dgm:resizeHandles/>
        </dgm:presLayoutVars>
      </dgm:prSet>
      <dgm:spPr/>
    </dgm:pt>
    <dgm:pt modelId="{486C12B7-3DF4-452F-8125-0F7E38B92CDF}" type="pres">
      <dgm:prSet presAssocID="{79D9F6F8-2004-4EAC-B18F-B5076817D930}" presName="hierRoot1" presStyleCnt="0"/>
      <dgm:spPr/>
    </dgm:pt>
    <dgm:pt modelId="{B43C5851-73A2-411A-A5B0-7DA6CA3CF78F}" type="pres">
      <dgm:prSet presAssocID="{79D9F6F8-2004-4EAC-B18F-B5076817D930}" presName="composite" presStyleCnt="0"/>
      <dgm:spPr/>
    </dgm:pt>
    <dgm:pt modelId="{0B0D3196-CE30-45C8-88FB-F1140661CD9D}" type="pres">
      <dgm:prSet presAssocID="{79D9F6F8-2004-4EAC-B18F-B5076817D930}" presName="background" presStyleLbl="node0" presStyleIdx="0" presStyleCnt="1"/>
      <dgm:spPr>
        <a:solidFill>
          <a:srgbClr val="156082"/>
        </a:solidFill>
      </dgm:spPr>
    </dgm:pt>
    <dgm:pt modelId="{DD543404-11F2-4B95-A69A-C5BDBE58F618}" type="pres">
      <dgm:prSet presAssocID="{79D9F6F8-2004-4EAC-B18F-B5076817D930}" presName="text" presStyleLbl="fgAcc0" presStyleIdx="0" presStyleCnt="1" custScaleX="100438" custScaleY="95195" custLinFactNeighborX="-1662" custLinFactNeighborY="-2910">
        <dgm:presLayoutVars>
          <dgm:chPref val="3"/>
        </dgm:presLayoutVars>
      </dgm:prSet>
      <dgm:spPr/>
    </dgm:pt>
    <dgm:pt modelId="{945D90E5-E9E0-434B-968F-51896AC4AB77}" type="pres">
      <dgm:prSet presAssocID="{79D9F6F8-2004-4EAC-B18F-B5076817D930}" presName="hierChild2" presStyleCnt="0"/>
      <dgm:spPr/>
    </dgm:pt>
  </dgm:ptLst>
  <dgm:cxnLst>
    <dgm:cxn modelId="{3230054C-1D9F-40D4-BDDF-79899EC76387}" srcId="{D18B122C-AA84-4993-A207-C1411ECBB7C2}" destId="{79D9F6F8-2004-4EAC-B18F-B5076817D930}" srcOrd="0" destOrd="0" parTransId="{FC77B18E-BFFB-41C0-89EE-05952306037B}" sibTransId="{117D2E85-5EB3-47E0-B677-94B70EBA3AD5}"/>
    <dgm:cxn modelId="{497DB14E-C150-46E1-B269-6518016CDCA7}" type="presOf" srcId="{79D9F6F8-2004-4EAC-B18F-B5076817D930}" destId="{DD543404-11F2-4B95-A69A-C5BDBE58F618}" srcOrd="0" destOrd="0" presId="urn:microsoft.com/office/officeart/2005/8/layout/hierarchy1"/>
    <dgm:cxn modelId="{C47DA091-DD4B-4EC9-9A95-CCB64F7A082F}" type="presOf" srcId="{D18B122C-AA84-4993-A207-C1411ECBB7C2}" destId="{7A75719E-69E5-4B0C-B383-101EBCF5F44E}" srcOrd="0" destOrd="0" presId="urn:microsoft.com/office/officeart/2005/8/layout/hierarchy1"/>
    <dgm:cxn modelId="{CA42286B-5B09-40C1-9F21-112754BED4B4}" type="presParOf" srcId="{7A75719E-69E5-4B0C-B383-101EBCF5F44E}" destId="{486C12B7-3DF4-452F-8125-0F7E38B92CDF}" srcOrd="0" destOrd="0" presId="urn:microsoft.com/office/officeart/2005/8/layout/hierarchy1"/>
    <dgm:cxn modelId="{30B7B096-5796-4BAF-9099-2BABE6B16CBD}" type="presParOf" srcId="{486C12B7-3DF4-452F-8125-0F7E38B92CDF}" destId="{B43C5851-73A2-411A-A5B0-7DA6CA3CF78F}" srcOrd="0" destOrd="0" presId="urn:microsoft.com/office/officeart/2005/8/layout/hierarchy1"/>
    <dgm:cxn modelId="{FF0C584D-A902-4B65-977F-A26B8FE0E14C}" type="presParOf" srcId="{B43C5851-73A2-411A-A5B0-7DA6CA3CF78F}" destId="{0B0D3196-CE30-45C8-88FB-F1140661CD9D}" srcOrd="0" destOrd="0" presId="urn:microsoft.com/office/officeart/2005/8/layout/hierarchy1"/>
    <dgm:cxn modelId="{3F2E6118-70C1-40C3-980D-B284A8726339}" type="presParOf" srcId="{B43C5851-73A2-411A-A5B0-7DA6CA3CF78F}" destId="{DD543404-11F2-4B95-A69A-C5BDBE58F618}" srcOrd="1" destOrd="0" presId="urn:microsoft.com/office/officeart/2005/8/layout/hierarchy1"/>
    <dgm:cxn modelId="{6924221E-F9C3-4488-A20F-294B51C77AB3}" type="presParOf" srcId="{486C12B7-3DF4-452F-8125-0F7E38B92CDF}" destId="{945D90E5-E9E0-434B-968F-51896AC4AB77}"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18B122C-AA84-4993-A207-C1411ECBB7C2}" type="doc">
      <dgm:prSet loTypeId="urn:microsoft.com/office/officeart/2018/2/layout/IconCircleList" loCatId="icon" qsTypeId="urn:microsoft.com/office/officeart/2005/8/quickstyle/simple1" qsCatId="simple" csTypeId="urn:microsoft.com/office/officeart/2005/8/colors/colorful2" csCatId="colorful" phldr="1"/>
      <dgm:spPr/>
      <dgm:t>
        <a:bodyPr/>
        <a:lstStyle/>
        <a:p>
          <a:endParaRPr lang="en-US"/>
        </a:p>
      </dgm:t>
    </dgm:pt>
    <dgm:pt modelId="{79D9F6F8-2004-4EAC-B18F-B5076817D930}">
      <dgm:prSet/>
      <dgm:spPr/>
      <dgm:t>
        <a:bodyPr/>
        <a:lstStyle/>
        <a:p>
          <a:pPr>
            <a:lnSpc>
              <a:spcPct val="100000"/>
            </a:lnSpc>
          </a:pPr>
          <a:endParaRPr lang="en-US"/>
        </a:p>
      </dgm:t>
    </dgm:pt>
    <dgm:pt modelId="{FC77B18E-BFFB-41C0-89EE-05952306037B}" type="parTrans" cxnId="{3230054C-1D9F-40D4-BDDF-79899EC76387}">
      <dgm:prSet/>
      <dgm:spPr/>
      <dgm:t>
        <a:bodyPr/>
        <a:lstStyle/>
        <a:p>
          <a:endParaRPr lang="en-US"/>
        </a:p>
      </dgm:t>
    </dgm:pt>
    <dgm:pt modelId="{117D2E85-5EB3-47E0-B677-94B70EBA3AD5}" type="sibTrans" cxnId="{3230054C-1D9F-40D4-BDDF-79899EC76387}">
      <dgm:prSet/>
      <dgm:spPr/>
      <dgm:t>
        <a:bodyPr/>
        <a:lstStyle/>
        <a:p>
          <a:pPr>
            <a:lnSpc>
              <a:spcPct val="100000"/>
            </a:lnSpc>
          </a:pPr>
          <a:endParaRPr lang="en-US"/>
        </a:p>
      </dgm:t>
    </dgm:pt>
    <dgm:pt modelId="{5B0235FC-CEB0-4428-A9A3-9D89203F89A4}">
      <dgm:prSet/>
      <dgm:spPr/>
      <dgm:t>
        <a:bodyPr/>
        <a:lstStyle/>
        <a:p>
          <a:pPr>
            <a:lnSpc>
              <a:spcPct val="100000"/>
            </a:lnSpc>
          </a:pPr>
          <a:r>
            <a:rPr lang="en-US" b="1" dirty="0"/>
            <a:t>Bloomfield</a:t>
          </a:r>
          <a:r>
            <a:rPr lang="en-US" dirty="0"/>
            <a:t>, </a:t>
          </a:r>
          <a:r>
            <a:rPr lang="en-US" b="1" dirty="0"/>
            <a:t>Branford</a:t>
          </a:r>
          <a:r>
            <a:rPr lang="en-US" dirty="0"/>
            <a:t>, </a:t>
          </a:r>
          <a:r>
            <a:rPr lang="en-US" b="1" dirty="0"/>
            <a:t>Clinton</a:t>
          </a:r>
          <a:r>
            <a:rPr lang="en-US" dirty="0"/>
            <a:t>, </a:t>
          </a:r>
          <a:r>
            <a:rPr lang="en-US" b="1" dirty="0"/>
            <a:t>Cromwell</a:t>
          </a:r>
          <a:r>
            <a:rPr lang="en-US" dirty="0"/>
            <a:t>, and </a:t>
          </a:r>
          <a:r>
            <a:rPr lang="en-US" b="1" dirty="0"/>
            <a:t>Westbrook</a:t>
          </a:r>
          <a:r>
            <a:rPr lang="en-US" dirty="0"/>
            <a:t>  earned  Bronze Certificates </a:t>
          </a:r>
        </a:p>
      </dgm:t>
    </dgm:pt>
    <dgm:pt modelId="{651A8129-E5A5-4337-A9C5-C810EF873A90}" type="parTrans" cxnId="{B5B4A17B-5ED1-4E0F-99D1-E9E156748874}">
      <dgm:prSet/>
      <dgm:spPr/>
      <dgm:t>
        <a:bodyPr/>
        <a:lstStyle/>
        <a:p>
          <a:endParaRPr lang="en-US"/>
        </a:p>
      </dgm:t>
    </dgm:pt>
    <dgm:pt modelId="{30521AD3-8716-4C4B-9153-211FB0D1A00F}" type="sibTrans" cxnId="{B5B4A17B-5ED1-4E0F-99D1-E9E156748874}">
      <dgm:prSet/>
      <dgm:spPr/>
      <dgm:t>
        <a:bodyPr/>
        <a:lstStyle/>
        <a:p>
          <a:endParaRPr lang="en-US"/>
        </a:p>
      </dgm:t>
    </dgm:pt>
    <dgm:pt modelId="{A8D53C16-D4B6-419A-B720-20969D59B3CF}">
      <dgm:prSet/>
      <dgm:spPr/>
      <dgm:t>
        <a:bodyPr/>
        <a:lstStyle/>
        <a:p>
          <a:pPr>
            <a:lnSpc>
              <a:spcPct val="100000"/>
            </a:lnSpc>
          </a:pPr>
          <a:r>
            <a:rPr lang="en-US" b="1" dirty="0">
              <a:solidFill>
                <a:srgbClr val="000000"/>
              </a:solidFill>
              <a:effectLst/>
              <a:latin typeface="Calibri" panose="020F0502020204030204" pitchFamily="34" charset="0"/>
              <a:ea typeface="Aptos" panose="020B0004020202020204" pitchFamily="34" charset="0"/>
            </a:rPr>
            <a:t>Preston</a:t>
          </a:r>
          <a:r>
            <a:rPr lang="en-US" dirty="0">
              <a:solidFill>
                <a:srgbClr val="000000"/>
              </a:solidFill>
              <a:effectLst/>
              <a:latin typeface="Calibri" panose="020F0502020204030204" pitchFamily="34" charset="0"/>
              <a:ea typeface="Aptos" panose="020B0004020202020204" pitchFamily="34" charset="0"/>
            </a:rPr>
            <a:t>, and </a:t>
          </a:r>
          <a:r>
            <a:rPr lang="en-US" b="1" dirty="0">
              <a:solidFill>
                <a:srgbClr val="000000"/>
              </a:solidFill>
              <a:effectLst/>
              <a:latin typeface="Calibri" panose="020F0502020204030204" pitchFamily="34" charset="0"/>
              <a:ea typeface="Aptos" panose="020B0004020202020204" pitchFamily="34" charset="0"/>
            </a:rPr>
            <a:t>Woodbridge</a:t>
          </a:r>
          <a:r>
            <a:rPr lang="en-US" dirty="0">
              <a:solidFill>
                <a:srgbClr val="000000"/>
              </a:solidFill>
              <a:effectLst/>
              <a:latin typeface="Calibri" panose="020F0502020204030204" pitchFamily="34" charset="0"/>
              <a:ea typeface="Aptos" panose="020B0004020202020204" pitchFamily="34" charset="0"/>
            </a:rPr>
            <a:t>  earned Silver Certificates</a:t>
          </a:r>
          <a:endParaRPr lang="en-US" dirty="0"/>
        </a:p>
      </dgm:t>
    </dgm:pt>
    <dgm:pt modelId="{BE439FF6-541B-42CB-833B-A70D11850CE2}" type="parTrans" cxnId="{4ED9E097-B5BE-48E3-AF12-62BD3DCB6C33}">
      <dgm:prSet/>
      <dgm:spPr/>
      <dgm:t>
        <a:bodyPr/>
        <a:lstStyle/>
        <a:p>
          <a:endParaRPr lang="en-US"/>
        </a:p>
      </dgm:t>
    </dgm:pt>
    <dgm:pt modelId="{AC83489F-19ED-49A7-8F16-3D41C6789DA6}" type="sibTrans" cxnId="{4ED9E097-B5BE-48E3-AF12-62BD3DCB6C33}">
      <dgm:prSet/>
      <dgm:spPr/>
      <dgm:t>
        <a:bodyPr/>
        <a:lstStyle/>
        <a:p>
          <a:pPr>
            <a:lnSpc>
              <a:spcPct val="100000"/>
            </a:lnSpc>
          </a:pPr>
          <a:endParaRPr lang="en-US"/>
        </a:p>
      </dgm:t>
    </dgm:pt>
    <dgm:pt modelId="{A9EB276A-0510-4D20-8000-01582BC187F8}" type="pres">
      <dgm:prSet presAssocID="{D18B122C-AA84-4993-A207-C1411ECBB7C2}" presName="root" presStyleCnt="0">
        <dgm:presLayoutVars>
          <dgm:dir/>
          <dgm:resizeHandles val="exact"/>
        </dgm:presLayoutVars>
      </dgm:prSet>
      <dgm:spPr/>
    </dgm:pt>
    <dgm:pt modelId="{7F692505-529C-4CEB-8BC1-62F8AD571E56}" type="pres">
      <dgm:prSet presAssocID="{D18B122C-AA84-4993-A207-C1411ECBB7C2}" presName="container" presStyleCnt="0">
        <dgm:presLayoutVars>
          <dgm:dir/>
          <dgm:resizeHandles val="exact"/>
        </dgm:presLayoutVars>
      </dgm:prSet>
      <dgm:spPr/>
    </dgm:pt>
    <dgm:pt modelId="{3360212D-281A-40A2-8464-FC959CA1126D}" type="pres">
      <dgm:prSet presAssocID="{79D9F6F8-2004-4EAC-B18F-B5076817D930}" presName="compNode" presStyleCnt="0"/>
      <dgm:spPr/>
    </dgm:pt>
    <dgm:pt modelId="{C84CE6BE-83FB-4EE8-9434-4D28E0AF78D6}" type="pres">
      <dgm:prSet presAssocID="{79D9F6F8-2004-4EAC-B18F-B5076817D930}" presName="iconBgRect" presStyleLbl="bgShp" presStyleIdx="0" presStyleCnt="3"/>
      <dgm:spPr/>
    </dgm:pt>
    <dgm:pt modelId="{07864A7E-6126-4BB0-8571-5632BD89F352}" type="pres">
      <dgm:prSet presAssocID="{79D9F6F8-2004-4EAC-B18F-B5076817D930}" presName="iconRect" presStyleLbl="node1" presStyleIdx="0" presStyleCnt="3"/>
      <dgm:spPr/>
    </dgm:pt>
    <dgm:pt modelId="{5059210A-3972-40A1-9E1C-E6F09999E7B7}" type="pres">
      <dgm:prSet presAssocID="{79D9F6F8-2004-4EAC-B18F-B5076817D930}" presName="spaceRect" presStyleCnt="0"/>
      <dgm:spPr/>
    </dgm:pt>
    <dgm:pt modelId="{C0939CFE-2E80-4413-B246-3DEC06302AE9}" type="pres">
      <dgm:prSet presAssocID="{79D9F6F8-2004-4EAC-B18F-B5076817D930}" presName="textRect" presStyleLbl="revTx" presStyleIdx="0" presStyleCnt="3">
        <dgm:presLayoutVars>
          <dgm:chMax val="1"/>
          <dgm:chPref val="1"/>
        </dgm:presLayoutVars>
      </dgm:prSet>
      <dgm:spPr/>
    </dgm:pt>
    <dgm:pt modelId="{DEFDF5F8-EE7F-4892-A0F6-32114946EE34}" type="pres">
      <dgm:prSet presAssocID="{117D2E85-5EB3-47E0-B677-94B70EBA3AD5}" presName="sibTrans" presStyleLbl="sibTrans2D1" presStyleIdx="0" presStyleCnt="0"/>
      <dgm:spPr/>
    </dgm:pt>
    <dgm:pt modelId="{45769F08-027C-4B60-A6A9-1241D484787F}" type="pres">
      <dgm:prSet presAssocID="{A8D53C16-D4B6-419A-B720-20969D59B3CF}" presName="compNode" presStyleCnt="0"/>
      <dgm:spPr/>
    </dgm:pt>
    <dgm:pt modelId="{5938D206-175E-4E7E-B710-FA9D0AB7A6F2}" type="pres">
      <dgm:prSet presAssocID="{A8D53C16-D4B6-419A-B720-20969D59B3CF}" presName="iconBgRect" presStyleLbl="bgShp" presStyleIdx="1" presStyleCnt="3"/>
      <dgm:spPr/>
    </dgm:pt>
    <dgm:pt modelId="{20A404C6-F74D-497B-A18B-488ED43BC2E4}" type="pres">
      <dgm:prSet presAssocID="{A8D53C16-D4B6-419A-B720-20969D59B3CF}" presName="iconRect" presStyleLbl="node1" presStyleIdx="1" presStyleCnt="3"/>
      <dgm:spPr>
        <a:blipFill>
          <a:blip xmlns:r="http://schemas.openxmlformats.org/officeDocument/2006/relationships" r:embed="rId1"/>
          <a:srcRect/>
          <a:stretch>
            <a:fillRect t="-17000" b="-17000"/>
          </a:stretch>
        </a:blipFill>
      </dgm:spPr>
    </dgm:pt>
    <dgm:pt modelId="{0A791A2B-1C7D-4EA2-BEA2-A0131396AD97}" type="pres">
      <dgm:prSet presAssocID="{A8D53C16-D4B6-419A-B720-20969D59B3CF}" presName="spaceRect" presStyleCnt="0"/>
      <dgm:spPr/>
    </dgm:pt>
    <dgm:pt modelId="{33EBE6D3-87F2-461E-AA35-29844F26B3A8}" type="pres">
      <dgm:prSet presAssocID="{A8D53C16-D4B6-419A-B720-20969D59B3CF}" presName="textRect" presStyleLbl="revTx" presStyleIdx="1" presStyleCnt="3" custLinFactY="18104" custLinFactNeighborX="-46153" custLinFactNeighborY="100000">
        <dgm:presLayoutVars>
          <dgm:chMax val="1"/>
          <dgm:chPref val="1"/>
        </dgm:presLayoutVars>
      </dgm:prSet>
      <dgm:spPr/>
    </dgm:pt>
    <dgm:pt modelId="{810E502B-226B-47B0-9374-B1879E7D84CD}" type="pres">
      <dgm:prSet presAssocID="{AC83489F-19ED-49A7-8F16-3D41C6789DA6}" presName="sibTrans" presStyleLbl="sibTrans2D1" presStyleIdx="0" presStyleCnt="0"/>
      <dgm:spPr/>
    </dgm:pt>
    <dgm:pt modelId="{3B1164B0-415F-48B3-B300-40F8EF3DD323}" type="pres">
      <dgm:prSet presAssocID="{5B0235FC-CEB0-4428-A9A3-9D89203F89A4}" presName="compNode" presStyleCnt="0"/>
      <dgm:spPr/>
    </dgm:pt>
    <dgm:pt modelId="{B828EEA7-FD1D-4236-8622-8D2FA13DFA8F}" type="pres">
      <dgm:prSet presAssocID="{5B0235FC-CEB0-4428-A9A3-9D89203F89A4}" presName="iconBgRect" presStyleLbl="bgShp" presStyleIdx="2" presStyleCnt="3"/>
      <dgm:spPr/>
    </dgm:pt>
    <dgm:pt modelId="{7340E3B6-54D3-4444-B40B-1723E166EB63}" type="pres">
      <dgm:prSet presAssocID="{5B0235FC-CEB0-4428-A9A3-9D89203F89A4}" presName="iconRect" presStyleLbl="node1" presStyleIdx="2" presStyleCnt="3"/>
      <dgm:spPr>
        <a:blipFill>
          <a:blip xmlns:r="http://schemas.openxmlformats.org/officeDocument/2006/relationships">
            <a:extLst>
              <a:ext uri="{96DAC541-7B7A-43D3-8B79-37D633B846F1}">
                <asvg:svgBlip xmlns:asvg="http://schemas.microsoft.com/office/drawing/2016/SVG/main" r:embed="rId2"/>
              </a:ext>
            </a:extLst>
          </a:blip>
          <a:srcRect/>
          <a:stretch>
            <a:fillRect/>
          </a:stretch>
        </a:blipFill>
      </dgm:spPr>
    </dgm:pt>
    <dgm:pt modelId="{141C02E6-5A90-4F72-A345-59F30B356907}" type="pres">
      <dgm:prSet presAssocID="{5B0235FC-CEB0-4428-A9A3-9D89203F89A4}" presName="spaceRect" presStyleCnt="0"/>
      <dgm:spPr/>
    </dgm:pt>
    <dgm:pt modelId="{12EB4D33-9B49-4EB6-A9AA-DD437197936A}" type="pres">
      <dgm:prSet presAssocID="{5B0235FC-CEB0-4428-A9A3-9D89203F89A4}" presName="textRect" presStyleLbl="revTx" presStyleIdx="2" presStyleCnt="3" custLinFactY="35331" custLinFactNeighborX="-51131" custLinFactNeighborY="100000">
        <dgm:presLayoutVars>
          <dgm:chMax val="1"/>
          <dgm:chPref val="1"/>
        </dgm:presLayoutVars>
      </dgm:prSet>
      <dgm:spPr/>
    </dgm:pt>
  </dgm:ptLst>
  <dgm:cxnLst>
    <dgm:cxn modelId="{54B8D32A-E51D-44C6-949D-8CF9F8CA051E}" type="presOf" srcId="{AC83489F-19ED-49A7-8F16-3D41C6789DA6}" destId="{810E502B-226B-47B0-9374-B1879E7D84CD}" srcOrd="0" destOrd="0" presId="urn:microsoft.com/office/officeart/2018/2/layout/IconCircleList"/>
    <dgm:cxn modelId="{88C78945-3D44-4AF1-AE20-51DFAE79B7CD}" type="presOf" srcId="{A8D53C16-D4B6-419A-B720-20969D59B3CF}" destId="{33EBE6D3-87F2-461E-AA35-29844F26B3A8}" srcOrd="0" destOrd="0" presId="urn:microsoft.com/office/officeart/2018/2/layout/IconCircleList"/>
    <dgm:cxn modelId="{3230054C-1D9F-40D4-BDDF-79899EC76387}" srcId="{D18B122C-AA84-4993-A207-C1411ECBB7C2}" destId="{79D9F6F8-2004-4EAC-B18F-B5076817D930}" srcOrd="0" destOrd="0" parTransId="{FC77B18E-BFFB-41C0-89EE-05952306037B}" sibTransId="{117D2E85-5EB3-47E0-B677-94B70EBA3AD5}"/>
    <dgm:cxn modelId="{B5B4A17B-5ED1-4E0F-99D1-E9E156748874}" srcId="{D18B122C-AA84-4993-A207-C1411ECBB7C2}" destId="{5B0235FC-CEB0-4428-A9A3-9D89203F89A4}" srcOrd="2" destOrd="0" parTransId="{651A8129-E5A5-4337-A9C5-C810EF873A90}" sibTransId="{30521AD3-8716-4C4B-9153-211FB0D1A00F}"/>
    <dgm:cxn modelId="{4ED9E097-B5BE-48E3-AF12-62BD3DCB6C33}" srcId="{D18B122C-AA84-4993-A207-C1411ECBB7C2}" destId="{A8D53C16-D4B6-419A-B720-20969D59B3CF}" srcOrd="1" destOrd="0" parTransId="{BE439FF6-541B-42CB-833B-A70D11850CE2}" sibTransId="{AC83489F-19ED-49A7-8F16-3D41C6789DA6}"/>
    <dgm:cxn modelId="{8C2C64A4-7985-4885-A091-B039E3099FCD}" type="presOf" srcId="{D18B122C-AA84-4993-A207-C1411ECBB7C2}" destId="{A9EB276A-0510-4D20-8000-01582BC187F8}" srcOrd="0" destOrd="0" presId="urn:microsoft.com/office/officeart/2018/2/layout/IconCircleList"/>
    <dgm:cxn modelId="{D2B725B3-F623-4D61-9678-E355D733FA53}" type="presOf" srcId="{79D9F6F8-2004-4EAC-B18F-B5076817D930}" destId="{C0939CFE-2E80-4413-B246-3DEC06302AE9}" srcOrd="0" destOrd="0" presId="urn:microsoft.com/office/officeart/2018/2/layout/IconCircleList"/>
    <dgm:cxn modelId="{7A73EFB4-0722-4238-B32F-61C5D7EA8FF6}" type="presOf" srcId="{117D2E85-5EB3-47E0-B677-94B70EBA3AD5}" destId="{DEFDF5F8-EE7F-4892-A0F6-32114946EE34}" srcOrd="0" destOrd="0" presId="urn:microsoft.com/office/officeart/2018/2/layout/IconCircleList"/>
    <dgm:cxn modelId="{2A28CEFC-DFD9-42D2-B07B-5B86D5B59B4B}" type="presOf" srcId="{5B0235FC-CEB0-4428-A9A3-9D89203F89A4}" destId="{12EB4D33-9B49-4EB6-A9AA-DD437197936A}" srcOrd="0" destOrd="0" presId="urn:microsoft.com/office/officeart/2018/2/layout/IconCircleList"/>
    <dgm:cxn modelId="{C0693081-A195-4F3B-8274-235962F00863}" type="presParOf" srcId="{A9EB276A-0510-4D20-8000-01582BC187F8}" destId="{7F692505-529C-4CEB-8BC1-62F8AD571E56}" srcOrd="0" destOrd="0" presId="urn:microsoft.com/office/officeart/2018/2/layout/IconCircleList"/>
    <dgm:cxn modelId="{341B35E5-D0BB-466A-8700-66FF60CA465A}" type="presParOf" srcId="{7F692505-529C-4CEB-8BC1-62F8AD571E56}" destId="{3360212D-281A-40A2-8464-FC959CA1126D}" srcOrd="0" destOrd="0" presId="urn:microsoft.com/office/officeart/2018/2/layout/IconCircleList"/>
    <dgm:cxn modelId="{1C55A7FC-D84B-4E99-8302-FE4838527DF9}" type="presParOf" srcId="{3360212D-281A-40A2-8464-FC959CA1126D}" destId="{C84CE6BE-83FB-4EE8-9434-4D28E0AF78D6}" srcOrd="0" destOrd="0" presId="urn:microsoft.com/office/officeart/2018/2/layout/IconCircleList"/>
    <dgm:cxn modelId="{6BD2054A-CA37-485D-8572-5A4C9991A8D0}" type="presParOf" srcId="{3360212D-281A-40A2-8464-FC959CA1126D}" destId="{07864A7E-6126-4BB0-8571-5632BD89F352}" srcOrd="1" destOrd="0" presId="urn:microsoft.com/office/officeart/2018/2/layout/IconCircleList"/>
    <dgm:cxn modelId="{066BFC63-F998-4939-9140-B28FC2A22684}" type="presParOf" srcId="{3360212D-281A-40A2-8464-FC959CA1126D}" destId="{5059210A-3972-40A1-9E1C-E6F09999E7B7}" srcOrd="2" destOrd="0" presId="urn:microsoft.com/office/officeart/2018/2/layout/IconCircleList"/>
    <dgm:cxn modelId="{649294DC-8FF6-4AB0-836C-69B5F04FFCAA}" type="presParOf" srcId="{3360212D-281A-40A2-8464-FC959CA1126D}" destId="{C0939CFE-2E80-4413-B246-3DEC06302AE9}" srcOrd="3" destOrd="0" presId="urn:microsoft.com/office/officeart/2018/2/layout/IconCircleList"/>
    <dgm:cxn modelId="{FD6ED4B7-A817-4015-8221-71F91B25976C}" type="presParOf" srcId="{7F692505-529C-4CEB-8BC1-62F8AD571E56}" destId="{DEFDF5F8-EE7F-4892-A0F6-32114946EE34}" srcOrd="1" destOrd="0" presId="urn:microsoft.com/office/officeart/2018/2/layout/IconCircleList"/>
    <dgm:cxn modelId="{090C223B-D4AF-46EB-8BF3-929C29297F0D}" type="presParOf" srcId="{7F692505-529C-4CEB-8BC1-62F8AD571E56}" destId="{45769F08-027C-4B60-A6A9-1241D484787F}" srcOrd="2" destOrd="0" presId="urn:microsoft.com/office/officeart/2018/2/layout/IconCircleList"/>
    <dgm:cxn modelId="{D49A8279-3372-43F4-B52A-A9FD68DCE079}" type="presParOf" srcId="{45769F08-027C-4B60-A6A9-1241D484787F}" destId="{5938D206-175E-4E7E-B710-FA9D0AB7A6F2}" srcOrd="0" destOrd="0" presId="urn:microsoft.com/office/officeart/2018/2/layout/IconCircleList"/>
    <dgm:cxn modelId="{9B0C313E-C772-49DF-A8E0-A05E7E753C08}" type="presParOf" srcId="{45769F08-027C-4B60-A6A9-1241D484787F}" destId="{20A404C6-F74D-497B-A18B-488ED43BC2E4}" srcOrd="1" destOrd="0" presId="urn:microsoft.com/office/officeart/2018/2/layout/IconCircleList"/>
    <dgm:cxn modelId="{FD6E4607-8F1E-40C8-AF6A-3DFD53B39A11}" type="presParOf" srcId="{45769F08-027C-4B60-A6A9-1241D484787F}" destId="{0A791A2B-1C7D-4EA2-BEA2-A0131396AD97}" srcOrd="2" destOrd="0" presId="urn:microsoft.com/office/officeart/2018/2/layout/IconCircleList"/>
    <dgm:cxn modelId="{282E8355-1ECF-4B0B-96B6-240416C979B9}" type="presParOf" srcId="{45769F08-027C-4B60-A6A9-1241D484787F}" destId="{33EBE6D3-87F2-461E-AA35-29844F26B3A8}" srcOrd="3" destOrd="0" presId="urn:microsoft.com/office/officeart/2018/2/layout/IconCircleList"/>
    <dgm:cxn modelId="{32B5C9B1-4274-44CF-998F-2BDD6B1B82D2}" type="presParOf" srcId="{7F692505-529C-4CEB-8BC1-62F8AD571E56}" destId="{810E502B-226B-47B0-9374-B1879E7D84CD}" srcOrd="3" destOrd="0" presId="urn:microsoft.com/office/officeart/2018/2/layout/IconCircleList"/>
    <dgm:cxn modelId="{AD45E3AE-64B0-46E2-8B56-F8EB15C50F61}" type="presParOf" srcId="{7F692505-529C-4CEB-8BC1-62F8AD571E56}" destId="{3B1164B0-415F-48B3-B300-40F8EF3DD323}" srcOrd="4" destOrd="0" presId="urn:microsoft.com/office/officeart/2018/2/layout/IconCircleList"/>
    <dgm:cxn modelId="{46DD4578-C5F3-4DC2-A6A1-C24768CB1763}" type="presParOf" srcId="{3B1164B0-415F-48B3-B300-40F8EF3DD323}" destId="{B828EEA7-FD1D-4236-8622-8D2FA13DFA8F}" srcOrd="0" destOrd="0" presId="urn:microsoft.com/office/officeart/2018/2/layout/IconCircleList"/>
    <dgm:cxn modelId="{E77B2139-DA3D-4B0A-89A4-5604512950B4}" type="presParOf" srcId="{3B1164B0-415F-48B3-B300-40F8EF3DD323}" destId="{7340E3B6-54D3-4444-B40B-1723E166EB63}" srcOrd="1" destOrd="0" presId="urn:microsoft.com/office/officeart/2018/2/layout/IconCircleList"/>
    <dgm:cxn modelId="{5C901E43-83DD-4FFD-A9C4-0973FA0488D2}" type="presParOf" srcId="{3B1164B0-415F-48B3-B300-40F8EF3DD323}" destId="{141C02E6-5A90-4F72-A345-59F30B356907}" srcOrd="2" destOrd="0" presId="urn:microsoft.com/office/officeart/2018/2/layout/IconCircleList"/>
    <dgm:cxn modelId="{90B7F7A5-42C7-44FB-B19F-34B9FCD800AD}" type="presParOf" srcId="{3B1164B0-415F-48B3-B300-40F8EF3DD323}" destId="{12EB4D33-9B49-4EB6-A9AA-DD437197936A}"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ADB3A6-E490-444F-8B57-6666E5719184}">
      <dsp:nvSpPr>
        <dsp:cNvPr id="0" name=""/>
        <dsp:cNvSpPr/>
      </dsp:nvSpPr>
      <dsp:spPr>
        <a:xfrm>
          <a:off x="1027025" y="1697742"/>
          <a:ext cx="396899" cy="39689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C36B19-C23F-48DE-A16D-33A89865FDA1}">
      <dsp:nvSpPr>
        <dsp:cNvPr id="0" name=""/>
        <dsp:cNvSpPr/>
      </dsp:nvSpPr>
      <dsp:spPr>
        <a:xfrm>
          <a:off x="210625" y="1390738"/>
          <a:ext cx="1438790" cy="673177"/>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5AB644-A433-4D3E-8B01-9AB55E080F04}">
      <dsp:nvSpPr>
        <dsp:cNvPr id="0" name=""/>
        <dsp:cNvSpPr/>
      </dsp:nvSpPr>
      <dsp:spPr>
        <a:xfrm>
          <a:off x="1408637" y="956434"/>
          <a:ext cx="1175106" cy="1038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dirty="0"/>
            <a:t>CDBG Funds- up to $2.5M</a:t>
          </a:r>
        </a:p>
      </dsp:txBody>
      <dsp:txXfrm>
        <a:off x="1408637" y="956434"/>
        <a:ext cx="1175106" cy="1038397"/>
      </dsp:txXfrm>
    </dsp:sp>
    <dsp:sp modelId="{034D0BDE-518D-4304-BD81-E78506284D45}">
      <dsp:nvSpPr>
        <dsp:cNvPr id="0" name=""/>
        <dsp:cNvSpPr/>
      </dsp:nvSpPr>
      <dsp:spPr>
        <a:xfrm>
          <a:off x="2265447" y="1973786"/>
          <a:ext cx="396899" cy="39689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3CA637-4E29-4D2B-9B7E-40742AB55944}">
      <dsp:nvSpPr>
        <dsp:cNvPr id="0" name=""/>
        <dsp:cNvSpPr/>
      </dsp:nvSpPr>
      <dsp:spPr>
        <a:xfrm>
          <a:off x="2075034" y="1636854"/>
          <a:ext cx="777725" cy="806662"/>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14FFAC-AD55-47E1-AB87-F65B312B9397}">
      <dsp:nvSpPr>
        <dsp:cNvPr id="0" name=""/>
        <dsp:cNvSpPr/>
      </dsp:nvSpPr>
      <dsp:spPr>
        <a:xfrm>
          <a:off x="2868263" y="1687807"/>
          <a:ext cx="1158931" cy="571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dirty="0"/>
            <a:t>Energy Conservation improvements e.g. roofs, thermal envelope insulation/ siding, widows, doors, water heaters etc.   </a:t>
          </a:r>
        </a:p>
      </dsp:txBody>
      <dsp:txXfrm>
        <a:off x="2868263" y="1687807"/>
        <a:ext cx="1158931" cy="571956"/>
      </dsp:txXfrm>
    </dsp:sp>
    <dsp:sp modelId="{BE4A5C72-F081-47F2-8C1B-CD574BF97BC9}">
      <dsp:nvSpPr>
        <dsp:cNvPr id="0" name=""/>
        <dsp:cNvSpPr/>
      </dsp:nvSpPr>
      <dsp:spPr>
        <a:xfrm>
          <a:off x="624903" y="2717882"/>
          <a:ext cx="396899" cy="39689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970D00-5B1A-4653-967B-FF7D8A4AAEBE}">
      <dsp:nvSpPr>
        <dsp:cNvPr id="0" name=""/>
        <dsp:cNvSpPr/>
      </dsp:nvSpPr>
      <dsp:spPr>
        <a:xfrm>
          <a:off x="506080" y="2626065"/>
          <a:ext cx="634547" cy="58053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EE4428-F146-4F66-806F-A3221FF6098E}">
      <dsp:nvSpPr>
        <dsp:cNvPr id="0" name=""/>
        <dsp:cNvSpPr/>
      </dsp:nvSpPr>
      <dsp:spPr>
        <a:xfrm>
          <a:off x="1058111" y="3062687"/>
          <a:ext cx="1192358" cy="592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US" sz="1600" kern="1200" dirty="0"/>
            <a:t>ADA upgrades to meet state 10% requirement </a:t>
          </a:r>
        </a:p>
      </dsp:txBody>
      <dsp:txXfrm>
        <a:off x="1058111" y="3062687"/>
        <a:ext cx="1192358" cy="5922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619279-0FF9-470C-949C-2A292B6EC619}">
      <dsp:nvSpPr>
        <dsp:cNvPr id="0" name=""/>
        <dsp:cNvSpPr/>
      </dsp:nvSpPr>
      <dsp:spPr>
        <a:xfrm>
          <a:off x="-106858" y="0"/>
          <a:ext cx="4070745" cy="110537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err="1"/>
            <a:t>SSHiP</a:t>
          </a:r>
          <a:r>
            <a:rPr lang="en-US" sz="1800" kern="1200" dirty="0"/>
            <a:t> Funds-Up to $5M- make property sustainable for 15-20 yrs.* </a:t>
          </a:r>
        </a:p>
      </dsp:txBody>
      <dsp:txXfrm>
        <a:off x="-74483" y="32375"/>
        <a:ext cx="2745618" cy="1040626"/>
      </dsp:txXfrm>
    </dsp:sp>
    <dsp:sp modelId="{755D4358-1B23-43E3-8FB7-B60A044053A2}">
      <dsp:nvSpPr>
        <dsp:cNvPr id="0" name=""/>
        <dsp:cNvSpPr/>
      </dsp:nvSpPr>
      <dsp:spPr>
        <a:xfrm>
          <a:off x="428327" y="1289605"/>
          <a:ext cx="3643312" cy="110537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Solar energy implementations</a:t>
          </a:r>
        </a:p>
      </dsp:txBody>
      <dsp:txXfrm>
        <a:off x="460702" y="1321980"/>
        <a:ext cx="2538599" cy="1040626"/>
      </dsp:txXfrm>
    </dsp:sp>
    <dsp:sp modelId="{43EE76F8-3DBB-4F27-9CDA-6E606C40377A}">
      <dsp:nvSpPr>
        <dsp:cNvPr id="0" name=""/>
        <dsp:cNvSpPr/>
      </dsp:nvSpPr>
      <dsp:spPr>
        <a:xfrm>
          <a:off x="749795" y="2579211"/>
          <a:ext cx="3643312" cy="110537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Community Room ADA improvements  </a:t>
          </a:r>
        </a:p>
      </dsp:txBody>
      <dsp:txXfrm>
        <a:off x="782170" y="2611586"/>
        <a:ext cx="2538599" cy="1040626"/>
      </dsp:txXfrm>
    </dsp:sp>
    <dsp:sp modelId="{A2E943C7-8947-45E4-8A57-776293B467FF}">
      <dsp:nvSpPr>
        <dsp:cNvPr id="0" name=""/>
        <dsp:cNvSpPr/>
      </dsp:nvSpPr>
      <dsp:spPr>
        <a:xfrm>
          <a:off x="3031676" y="838243"/>
          <a:ext cx="718494" cy="718494"/>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3193337" y="838243"/>
        <a:ext cx="395172" cy="540667"/>
      </dsp:txXfrm>
    </dsp:sp>
    <dsp:sp modelId="{D400F72A-19B0-4F27-A1C2-A997FBF50AC8}">
      <dsp:nvSpPr>
        <dsp:cNvPr id="0" name=""/>
        <dsp:cNvSpPr/>
      </dsp:nvSpPr>
      <dsp:spPr>
        <a:xfrm>
          <a:off x="3353144" y="2120480"/>
          <a:ext cx="718494" cy="718494"/>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3514805" y="2120480"/>
        <a:ext cx="395172" cy="5406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0A48C8-C06E-4CC4-8D09-311392CE5A48}">
      <dsp:nvSpPr>
        <dsp:cNvPr id="0" name=""/>
        <dsp:cNvSpPr/>
      </dsp:nvSpPr>
      <dsp:spPr>
        <a:xfrm>
          <a:off x="-92869" y="0"/>
          <a:ext cx="3481391" cy="97143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err="1"/>
            <a:t>SSHiP</a:t>
          </a:r>
          <a:r>
            <a:rPr lang="en-US" sz="1800" kern="1200" dirty="0"/>
            <a:t> Funds-Up to $5M Plus Town Match  </a:t>
          </a:r>
        </a:p>
      </dsp:txBody>
      <dsp:txXfrm>
        <a:off x="-64417" y="28452"/>
        <a:ext cx="2222825" cy="914534"/>
      </dsp:txXfrm>
    </dsp:sp>
    <dsp:sp modelId="{3A6CC737-4004-487E-99FA-6AF84628B501}">
      <dsp:nvSpPr>
        <dsp:cNvPr id="0" name=""/>
        <dsp:cNvSpPr/>
      </dsp:nvSpPr>
      <dsp:spPr>
        <a:xfrm>
          <a:off x="353324" y="1148063"/>
          <a:ext cx="3109912" cy="97143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the remaining items e.g.,  interior renovations/updates.</a:t>
          </a:r>
        </a:p>
      </dsp:txBody>
      <dsp:txXfrm>
        <a:off x="381776" y="1176515"/>
        <a:ext cx="2161118" cy="914534"/>
      </dsp:txXfrm>
    </dsp:sp>
    <dsp:sp modelId="{0F6F8935-BE8C-4765-A3D2-06C93AFF623C}">
      <dsp:nvSpPr>
        <dsp:cNvPr id="0" name=""/>
        <dsp:cNvSpPr/>
      </dsp:nvSpPr>
      <dsp:spPr>
        <a:xfrm>
          <a:off x="609892" y="2253758"/>
          <a:ext cx="3109912" cy="105617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Generators, whole-campus  refrigeration, heating, cooling w/ a min of 3 powered outlets </a:t>
          </a:r>
        </a:p>
      </dsp:txBody>
      <dsp:txXfrm>
        <a:off x="640826" y="2284692"/>
        <a:ext cx="2160041" cy="994309"/>
      </dsp:txXfrm>
    </dsp:sp>
    <dsp:sp modelId="{B38E2785-49AB-4472-AA59-D5E3CB2BF81C}">
      <dsp:nvSpPr>
        <dsp:cNvPr id="0" name=""/>
        <dsp:cNvSpPr/>
      </dsp:nvSpPr>
      <dsp:spPr>
        <a:xfrm>
          <a:off x="870347" y="3444191"/>
          <a:ext cx="3109912" cy="971438"/>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 Life safety systems- e.g. call for Aid, Campus  Security </a:t>
          </a:r>
        </a:p>
      </dsp:txBody>
      <dsp:txXfrm>
        <a:off x="898799" y="3472643"/>
        <a:ext cx="2161118" cy="914534"/>
      </dsp:txXfrm>
    </dsp:sp>
    <dsp:sp modelId="{98559F77-485C-43F5-8519-501B604B0FAF}">
      <dsp:nvSpPr>
        <dsp:cNvPr id="0" name=""/>
        <dsp:cNvSpPr/>
      </dsp:nvSpPr>
      <dsp:spPr>
        <a:xfrm>
          <a:off x="2571347" y="744033"/>
          <a:ext cx="631435" cy="631435"/>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2713420" y="744033"/>
        <a:ext cx="347289" cy="475155"/>
      </dsp:txXfrm>
    </dsp:sp>
    <dsp:sp modelId="{E1A7028F-49E0-4C76-AB53-D8CB59C4D92B}">
      <dsp:nvSpPr>
        <dsp:cNvPr id="0" name=""/>
        <dsp:cNvSpPr/>
      </dsp:nvSpPr>
      <dsp:spPr>
        <a:xfrm>
          <a:off x="2831802" y="1892097"/>
          <a:ext cx="631435" cy="631435"/>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2973875" y="1892097"/>
        <a:ext cx="347289" cy="475155"/>
      </dsp:txXfrm>
    </dsp:sp>
    <dsp:sp modelId="{FAAB9830-5C39-4311-8DFC-24DB24776CF1}">
      <dsp:nvSpPr>
        <dsp:cNvPr id="0" name=""/>
        <dsp:cNvSpPr/>
      </dsp:nvSpPr>
      <dsp:spPr>
        <a:xfrm>
          <a:off x="3088370" y="3040161"/>
          <a:ext cx="631435" cy="631435"/>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3230443" y="3040161"/>
        <a:ext cx="347289" cy="4751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F76EF-38CE-4895-896C-08826FFD6978}">
      <dsp:nvSpPr>
        <dsp:cNvPr id="0" name=""/>
        <dsp:cNvSpPr/>
      </dsp:nvSpPr>
      <dsp:spPr>
        <a:xfrm>
          <a:off x="1079059" y="1400360"/>
          <a:ext cx="733661" cy="73366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6333A1-ED4E-4EAD-B4B5-8AF9565B4D73}">
      <dsp:nvSpPr>
        <dsp:cNvPr id="0" name=""/>
        <dsp:cNvSpPr/>
      </dsp:nvSpPr>
      <dsp:spPr>
        <a:xfrm>
          <a:off x="1233128" y="1554429"/>
          <a:ext cx="425523" cy="425523"/>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1EB143-BB9F-46C3-91A7-003CDE55AF87}">
      <dsp:nvSpPr>
        <dsp:cNvPr id="0" name=""/>
        <dsp:cNvSpPr/>
      </dsp:nvSpPr>
      <dsp:spPr>
        <a:xfrm>
          <a:off x="2054732" y="1459816"/>
          <a:ext cx="2374372" cy="7336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b="0" kern="1200" dirty="0"/>
            <a:t>One Consultant and 1 M. staff =3, (each additional certified staff 1pt up to 3 pts) </a:t>
          </a:r>
          <a:endParaRPr lang="en-US" sz="1400" kern="1200" dirty="0"/>
        </a:p>
      </dsp:txBody>
      <dsp:txXfrm>
        <a:off x="2054732" y="1459816"/>
        <a:ext cx="2374372" cy="733661"/>
      </dsp:txXfrm>
    </dsp:sp>
    <dsp:sp modelId="{9254D923-54A3-4B6F-8BFC-9BBEC6136986}">
      <dsp:nvSpPr>
        <dsp:cNvPr id="0" name=""/>
        <dsp:cNvSpPr/>
      </dsp:nvSpPr>
      <dsp:spPr>
        <a:xfrm>
          <a:off x="1041334" y="2958596"/>
          <a:ext cx="733661" cy="73366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A1ADBB-351B-4573-9A41-DB083091DCAA}">
      <dsp:nvSpPr>
        <dsp:cNvPr id="0" name=""/>
        <dsp:cNvSpPr/>
      </dsp:nvSpPr>
      <dsp:spPr>
        <a:xfrm>
          <a:off x="1188567" y="3105826"/>
          <a:ext cx="425523" cy="425523"/>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5CBCA9-C854-483A-8E9C-4B1FD3819AEE}">
      <dsp:nvSpPr>
        <dsp:cNvPr id="0" name=""/>
        <dsp:cNvSpPr/>
      </dsp:nvSpPr>
      <dsp:spPr>
        <a:xfrm>
          <a:off x="2031489" y="2944759"/>
          <a:ext cx="2383468" cy="815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b="0" kern="1200" dirty="0"/>
            <a:t>1 CGA Municipal staff w no Consultant  =0; 1 consultant, 0 municipal CGA=-5; multiple Municipal staff with no consultant= 1.5</a:t>
          </a:r>
          <a:r>
            <a:rPr lang="en-US" sz="1400" kern="1200" dirty="0"/>
            <a:t> </a:t>
          </a:r>
        </a:p>
      </dsp:txBody>
      <dsp:txXfrm>
        <a:off x="2031489" y="2944759"/>
        <a:ext cx="2383468" cy="81549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22961B-B9AD-4B9F-BE38-50AF71758EA7}">
      <dsp:nvSpPr>
        <dsp:cNvPr id="0" name=""/>
        <dsp:cNvSpPr/>
      </dsp:nvSpPr>
      <dsp:spPr>
        <a:xfrm>
          <a:off x="350853" y="2359685"/>
          <a:ext cx="2806832" cy="496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dirty="0"/>
            <a:t>August 28, 2026 </a:t>
          </a:r>
        </a:p>
      </dsp:txBody>
      <dsp:txXfrm>
        <a:off x="350853" y="2359685"/>
        <a:ext cx="2806832" cy="496544"/>
      </dsp:txXfrm>
    </dsp:sp>
    <dsp:sp modelId="{15635986-6E5D-41EE-8287-B4FFA26E7B55}">
      <dsp:nvSpPr>
        <dsp:cNvPr id="0" name=""/>
        <dsp:cNvSpPr/>
      </dsp:nvSpPr>
      <dsp:spPr>
        <a:xfrm>
          <a:off x="0" y="2109216"/>
          <a:ext cx="7017080" cy="175768"/>
        </a:xfrm>
        <a:prstGeom prst="rect">
          <a:avLst/>
        </a:prstGeom>
        <a:pattFill prst="dkUpDiag">
          <a:fgClr>
            <a:schemeClr val="accent2">
              <a:hueOff val="0"/>
              <a:satOff val="0"/>
              <a:lumOff val="0"/>
            </a:schemeClr>
          </a:fgClr>
          <a:bgClr>
            <a:schemeClr val="bg1"/>
          </a:bgClr>
        </a:patt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A5A5D6-6A41-4F3C-B694-FFD1B7F3C8D6}">
      <dsp:nvSpPr>
        <dsp:cNvPr id="0" name=""/>
        <dsp:cNvSpPr/>
      </dsp:nvSpPr>
      <dsp:spPr>
        <a:xfrm>
          <a:off x="210512" y="21284"/>
          <a:ext cx="3087515" cy="1340917"/>
        </a:xfrm>
        <a:prstGeom prst="rect">
          <a:avLst/>
        </a:prstGeom>
        <a:solidFill>
          <a:srgbClr val="156082">
            <a:alpha val="90000"/>
          </a:srgb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dirty="0">
              <a:solidFill>
                <a:schemeClr val="bg1"/>
              </a:solidFill>
            </a:rPr>
            <a:t>For Phase projects, submit the CDBG (Phase I) application to DOH on  August 28. In the project description Exhibit 1.1, fully describe both phases. </a:t>
          </a:r>
          <a:r>
            <a:rPr lang="en-US" sz="1500" kern="1200" dirty="0"/>
            <a:t>    </a:t>
          </a:r>
        </a:p>
      </dsp:txBody>
      <dsp:txXfrm>
        <a:off x="210512" y="21284"/>
        <a:ext cx="3087515" cy="1340917"/>
      </dsp:txXfrm>
    </dsp:sp>
    <dsp:sp modelId="{FA1AE0B1-184D-4940-A37B-64FC43E3BD98}">
      <dsp:nvSpPr>
        <dsp:cNvPr id="0" name=""/>
        <dsp:cNvSpPr/>
      </dsp:nvSpPr>
      <dsp:spPr>
        <a:xfrm>
          <a:off x="1754269" y="1362202"/>
          <a:ext cx="0" cy="747014"/>
        </a:xfrm>
        <a:prstGeom prst="line">
          <a:avLst/>
        </a:prstGeom>
        <a:solidFill>
          <a:schemeClr val="accent2">
            <a:hueOff val="0"/>
            <a:satOff val="0"/>
            <a:lumOff val="0"/>
            <a:alphaOff val="0"/>
          </a:schemeClr>
        </a:solidFill>
        <a:ln w="6350" cap="flat" cmpd="sng" algn="ctr">
          <a:solidFill>
            <a:schemeClr val="accent2">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D999E7BB-8B80-4CC7-A364-AA268DCFC2A4}">
      <dsp:nvSpPr>
        <dsp:cNvPr id="0" name=""/>
        <dsp:cNvSpPr/>
      </dsp:nvSpPr>
      <dsp:spPr>
        <a:xfrm>
          <a:off x="2105123" y="1537969"/>
          <a:ext cx="2806832" cy="496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dirty="0"/>
            <a:t>October 31, 2026</a:t>
          </a:r>
        </a:p>
      </dsp:txBody>
      <dsp:txXfrm>
        <a:off x="2105123" y="1537969"/>
        <a:ext cx="2806832" cy="496544"/>
      </dsp:txXfrm>
    </dsp:sp>
    <dsp:sp modelId="{971F2FE1-263F-4AC9-9E5A-42B1FE73FA69}">
      <dsp:nvSpPr>
        <dsp:cNvPr id="0" name=""/>
        <dsp:cNvSpPr/>
      </dsp:nvSpPr>
      <dsp:spPr>
        <a:xfrm>
          <a:off x="1964782" y="3031998"/>
          <a:ext cx="3087515" cy="1340917"/>
        </a:xfrm>
        <a:prstGeom prst="rect">
          <a:avLst/>
        </a:prstGeom>
        <a:solidFill>
          <a:schemeClr val="accent2">
            <a:tint val="40000"/>
            <a:alpha val="90000"/>
            <a:hueOff val="3367359"/>
            <a:satOff val="-31116"/>
            <a:lumOff val="-3508"/>
            <a:alphaOff val="0"/>
          </a:schemeClr>
        </a:solidFill>
        <a:ln w="19050" cap="flat" cmpd="sng" algn="ctr">
          <a:solidFill>
            <a:schemeClr val="accent2">
              <a:tint val="40000"/>
              <a:alpha val="90000"/>
              <a:hueOff val="3367359"/>
              <a:satOff val="-31116"/>
              <a:lumOff val="-35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dirty="0"/>
            <a:t>DOH will accept 40% D&amp;S, but MUST complete the CONNAPP and submit to CHFA no later than </a:t>
          </a:r>
          <a:r>
            <a:rPr lang="en-US" sz="1500" kern="1200" dirty="0" err="1"/>
            <a:t>Octoberber</a:t>
          </a:r>
          <a:r>
            <a:rPr lang="en-US" sz="1500" kern="1200" dirty="0"/>
            <a:t> 31, 2026 with 90% D&amp;S.  </a:t>
          </a:r>
        </a:p>
      </dsp:txBody>
      <dsp:txXfrm>
        <a:off x="1964782" y="3031998"/>
        <a:ext cx="3087515" cy="1340917"/>
      </dsp:txXfrm>
    </dsp:sp>
    <dsp:sp modelId="{895D394B-335D-4608-BA45-E130351CCD53}">
      <dsp:nvSpPr>
        <dsp:cNvPr id="0" name=""/>
        <dsp:cNvSpPr/>
      </dsp:nvSpPr>
      <dsp:spPr>
        <a:xfrm>
          <a:off x="3508540" y="2284983"/>
          <a:ext cx="0" cy="747014"/>
        </a:xfrm>
        <a:prstGeom prst="line">
          <a:avLst/>
        </a:prstGeom>
        <a:solidFill>
          <a:schemeClr val="accent2">
            <a:hueOff val="3221807"/>
            <a:satOff val="-9246"/>
            <a:lumOff val="-14805"/>
            <a:alphaOff val="0"/>
          </a:schemeClr>
        </a:solidFill>
        <a:ln w="6350" cap="flat" cmpd="sng" algn="ctr">
          <a:solidFill>
            <a:schemeClr val="accent2">
              <a:hueOff val="3221807"/>
              <a:satOff val="-9246"/>
              <a:lumOff val="-14805"/>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C4A23C75-5C8D-45F1-8881-D687E0210948}">
      <dsp:nvSpPr>
        <dsp:cNvPr id="0" name=""/>
        <dsp:cNvSpPr/>
      </dsp:nvSpPr>
      <dsp:spPr>
        <a:xfrm>
          <a:off x="1699342" y="2142172"/>
          <a:ext cx="109855" cy="109855"/>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383B9969-6D4E-4689-BB60-796D6BCA2702}">
      <dsp:nvSpPr>
        <dsp:cNvPr id="0" name=""/>
        <dsp:cNvSpPr/>
      </dsp:nvSpPr>
      <dsp:spPr>
        <a:xfrm>
          <a:off x="3453612" y="2142172"/>
          <a:ext cx="109855" cy="109855"/>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14635277-B0B8-4368-9CE5-5DB7FA0AAE07}">
      <dsp:nvSpPr>
        <dsp:cNvPr id="0" name=""/>
        <dsp:cNvSpPr/>
      </dsp:nvSpPr>
      <dsp:spPr>
        <a:xfrm>
          <a:off x="3859394" y="2359685"/>
          <a:ext cx="2806832" cy="496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dirty="0"/>
            <a:t>October 31, 2026</a:t>
          </a:r>
        </a:p>
      </dsp:txBody>
      <dsp:txXfrm>
        <a:off x="3859394" y="2359685"/>
        <a:ext cx="2806832" cy="496544"/>
      </dsp:txXfrm>
    </dsp:sp>
    <dsp:sp modelId="{17FCBB65-5845-4ABD-8BE1-5F41A1F772DC}">
      <dsp:nvSpPr>
        <dsp:cNvPr id="0" name=""/>
        <dsp:cNvSpPr/>
      </dsp:nvSpPr>
      <dsp:spPr>
        <a:xfrm>
          <a:off x="3719052" y="21284"/>
          <a:ext cx="3087515" cy="1340917"/>
        </a:xfrm>
        <a:prstGeom prst="rect">
          <a:avLst/>
        </a:prstGeom>
        <a:solidFill>
          <a:schemeClr val="accent1">
            <a:lumMod val="40000"/>
            <a:lumOff val="60000"/>
            <a:alpha val="89804"/>
          </a:schemeClr>
        </a:solidFill>
        <a:ln w="19050" cap="flat" cmpd="sng" algn="ctr">
          <a:solidFill>
            <a:schemeClr val="accent2">
              <a:tint val="40000"/>
              <a:alpha val="90000"/>
              <a:hueOff val="6734718"/>
              <a:satOff val="-62232"/>
              <a:lumOff val="-70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dirty="0">
              <a:solidFill>
                <a:schemeClr val="tx1"/>
              </a:solidFill>
            </a:rPr>
            <a:t>Failure to submit 90% D&amp;S  by  October 31, automatically loose the bonus points earned and your application will be disqualified.   Come back next year</a:t>
          </a:r>
          <a:r>
            <a:rPr lang="en-US" sz="1500" kern="1200" dirty="0"/>
            <a:t>.</a:t>
          </a:r>
        </a:p>
      </dsp:txBody>
      <dsp:txXfrm>
        <a:off x="3719052" y="21284"/>
        <a:ext cx="3087515" cy="1340917"/>
      </dsp:txXfrm>
    </dsp:sp>
    <dsp:sp modelId="{D14C9AC0-CA60-4D2C-A2F7-04EF145D36C6}">
      <dsp:nvSpPr>
        <dsp:cNvPr id="0" name=""/>
        <dsp:cNvSpPr/>
      </dsp:nvSpPr>
      <dsp:spPr>
        <a:xfrm>
          <a:off x="5262810" y="1362202"/>
          <a:ext cx="0" cy="747014"/>
        </a:xfrm>
        <a:prstGeom prst="line">
          <a:avLst/>
        </a:prstGeom>
        <a:solidFill>
          <a:schemeClr val="accent2">
            <a:hueOff val="6443614"/>
            <a:satOff val="-18493"/>
            <a:lumOff val="-29609"/>
            <a:alphaOff val="0"/>
          </a:schemeClr>
        </a:solidFill>
        <a:ln w="6350" cap="flat" cmpd="sng" algn="ctr">
          <a:solidFill>
            <a:schemeClr val="accent2">
              <a:hueOff val="6443614"/>
              <a:satOff val="-18493"/>
              <a:lumOff val="-29609"/>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30C09459-AA0E-448E-918F-BFA204964120}">
      <dsp:nvSpPr>
        <dsp:cNvPr id="0" name=""/>
        <dsp:cNvSpPr/>
      </dsp:nvSpPr>
      <dsp:spPr>
        <a:xfrm>
          <a:off x="5207882" y="2142172"/>
          <a:ext cx="109855" cy="109855"/>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0D3196-CE30-45C8-88FB-F1140661CD9D}">
      <dsp:nvSpPr>
        <dsp:cNvPr id="0" name=""/>
        <dsp:cNvSpPr/>
      </dsp:nvSpPr>
      <dsp:spPr>
        <a:xfrm>
          <a:off x="1114880" y="-95128"/>
          <a:ext cx="5216401" cy="3139502"/>
        </a:xfrm>
        <a:prstGeom prst="roundRect">
          <a:avLst>
            <a:gd name="adj" fmla="val 10000"/>
          </a:avLst>
        </a:prstGeom>
        <a:solidFill>
          <a:srgbClr val="15608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543404-11F2-4B95-A69A-C5BDBE58F618}">
      <dsp:nvSpPr>
        <dsp:cNvPr id="0" name=""/>
        <dsp:cNvSpPr/>
      </dsp:nvSpPr>
      <dsp:spPr>
        <a:xfrm>
          <a:off x="1691952" y="453089"/>
          <a:ext cx="5216401" cy="3139502"/>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ts val="300"/>
            </a:spcAft>
            <a:buNone/>
          </a:pPr>
          <a:r>
            <a:rPr lang="en-US" sz="2500" kern="1200" dirty="0"/>
            <a:t>still encourage these including other sources but </a:t>
          </a:r>
          <a:r>
            <a:rPr lang="en-US" sz="2500" b="1" kern="1200" dirty="0"/>
            <a:t>NO SSHIP funds </a:t>
          </a:r>
          <a:r>
            <a:rPr lang="en-US" sz="2500" kern="1200" dirty="0"/>
            <a:t>(Town should plan on absorbing the permit and fees, PI conversion, Eversource, Sustainable CT, Green Bank).  MUST be submitted by </a:t>
          </a:r>
        </a:p>
        <a:p>
          <a:pPr marL="0" lvl="0" indent="0" algn="ctr" defTabSz="1111250">
            <a:lnSpc>
              <a:spcPct val="90000"/>
            </a:lnSpc>
            <a:spcBef>
              <a:spcPct val="0"/>
            </a:spcBef>
            <a:spcAft>
              <a:spcPts val="300"/>
            </a:spcAft>
            <a:buNone/>
          </a:pPr>
          <a:r>
            <a:rPr lang="en-US" sz="2500" b="1" kern="1200" dirty="0"/>
            <a:t>August 28, 2026 </a:t>
          </a:r>
          <a:r>
            <a:rPr lang="en-US" sz="2500" kern="1200" dirty="0"/>
            <a:t>with </a:t>
          </a:r>
          <a:r>
            <a:rPr lang="en-US" sz="2500" b="1" kern="1200" dirty="0"/>
            <a:t>90% D&amp;S</a:t>
          </a:r>
          <a:r>
            <a:rPr lang="en-US" sz="2500" kern="1200" dirty="0"/>
            <a:t> </a:t>
          </a:r>
        </a:p>
      </dsp:txBody>
      <dsp:txXfrm>
        <a:off x="1783905" y="545042"/>
        <a:ext cx="5032495" cy="295559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4CE6BE-83FB-4EE8-9434-4D28E0AF78D6}">
      <dsp:nvSpPr>
        <dsp:cNvPr id="0" name=""/>
        <dsp:cNvSpPr/>
      </dsp:nvSpPr>
      <dsp:spPr>
        <a:xfrm>
          <a:off x="289" y="1489488"/>
          <a:ext cx="710427" cy="710427"/>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864A7E-6126-4BB0-8571-5632BD89F352}">
      <dsp:nvSpPr>
        <dsp:cNvPr id="0" name=""/>
        <dsp:cNvSpPr/>
      </dsp:nvSpPr>
      <dsp:spPr>
        <a:xfrm>
          <a:off x="149479" y="1638678"/>
          <a:ext cx="412048" cy="412048"/>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939CFE-2E80-4413-B246-3DEC06302AE9}">
      <dsp:nvSpPr>
        <dsp:cNvPr id="0" name=""/>
        <dsp:cNvSpPr/>
      </dsp:nvSpPr>
      <dsp:spPr>
        <a:xfrm>
          <a:off x="862952" y="1489488"/>
          <a:ext cx="1674579" cy="7104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endParaRPr lang="en-US" sz="1100" kern="1200"/>
        </a:p>
      </dsp:txBody>
      <dsp:txXfrm>
        <a:off x="862952" y="1489488"/>
        <a:ext cx="1674579" cy="710427"/>
      </dsp:txXfrm>
    </dsp:sp>
    <dsp:sp modelId="{5938D206-175E-4E7E-B710-FA9D0AB7A6F2}">
      <dsp:nvSpPr>
        <dsp:cNvPr id="0" name=""/>
        <dsp:cNvSpPr/>
      </dsp:nvSpPr>
      <dsp:spPr>
        <a:xfrm>
          <a:off x="2829314" y="1489488"/>
          <a:ext cx="710427" cy="710427"/>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A404C6-F74D-497B-A18B-488ED43BC2E4}">
      <dsp:nvSpPr>
        <dsp:cNvPr id="0" name=""/>
        <dsp:cNvSpPr/>
      </dsp:nvSpPr>
      <dsp:spPr>
        <a:xfrm>
          <a:off x="2978504" y="1638678"/>
          <a:ext cx="412048" cy="412048"/>
        </a:xfrm>
        <a:prstGeom prst="rect">
          <a:avLst/>
        </a:prstGeom>
        <a:blipFill>
          <a:blip xmlns:r="http://schemas.openxmlformats.org/officeDocument/2006/relationships" r:embed="rId1"/>
          <a:srcRect/>
          <a:stretch>
            <a:fillRect t="-17000" b="-17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EBE6D3-87F2-461E-AA35-29844F26B3A8}">
      <dsp:nvSpPr>
        <dsp:cNvPr id="0" name=""/>
        <dsp:cNvSpPr/>
      </dsp:nvSpPr>
      <dsp:spPr>
        <a:xfrm>
          <a:off x="2919108" y="2328532"/>
          <a:ext cx="1674579" cy="7104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b="1" kern="1200" dirty="0">
              <a:solidFill>
                <a:srgbClr val="000000"/>
              </a:solidFill>
              <a:effectLst/>
              <a:latin typeface="Calibri" panose="020F0502020204030204" pitchFamily="34" charset="0"/>
              <a:ea typeface="Aptos" panose="020B0004020202020204" pitchFamily="34" charset="0"/>
            </a:rPr>
            <a:t>Preston</a:t>
          </a:r>
          <a:r>
            <a:rPr lang="en-US" sz="1100" kern="1200" dirty="0">
              <a:solidFill>
                <a:srgbClr val="000000"/>
              </a:solidFill>
              <a:effectLst/>
              <a:latin typeface="Calibri" panose="020F0502020204030204" pitchFamily="34" charset="0"/>
              <a:ea typeface="Aptos" panose="020B0004020202020204" pitchFamily="34" charset="0"/>
            </a:rPr>
            <a:t>, and </a:t>
          </a:r>
          <a:r>
            <a:rPr lang="en-US" sz="1100" b="1" kern="1200" dirty="0">
              <a:solidFill>
                <a:srgbClr val="000000"/>
              </a:solidFill>
              <a:effectLst/>
              <a:latin typeface="Calibri" panose="020F0502020204030204" pitchFamily="34" charset="0"/>
              <a:ea typeface="Aptos" panose="020B0004020202020204" pitchFamily="34" charset="0"/>
            </a:rPr>
            <a:t>Woodbridge</a:t>
          </a:r>
          <a:r>
            <a:rPr lang="en-US" sz="1100" kern="1200" dirty="0">
              <a:solidFill>
                <a:srgbClr val="000000"/>
              </a:solidFill>
              <a:effectLst/>
              <a:latin typeface="Calibri" panose="020F0502020204030204" pitchFamily="34" charset="0"/>
              <a:ea typeface="Aptos" panose="020B0004020202020204" pitchFamily="34" charset="0"/>
            </a:rPr>
            <a:t>  earned Silver Certificates</a:t>
          </a:r>
          <a:endParaRPr lang="en-US" sz="1100" kern="1200" dirty="0"/>
        </a:p>
      </dsp:txBody>
      <dsp:txXfrm>
        <a:off x="2919108" y="2328532"/>
        <a:ext cx="1674579" cy="710427"/>
      </dsp:txXfrm>
    </dsp:sp>
    <dsp:sp modelId="{B828EEA7-FD1D-4236-8622-8D2FA13DFA8F}">
      <dsp:nvSpPr>
        <dsp:cNvPr id="0" name=""/>
        <dsp:cNvSpPr/>
      </dsp:nvSpPr>
      <dsp:spPr>
        <a:xfrm>
          <a:off x="5658339" y="1489488"/>
          <a:ext cx="710427" cy="710427"/>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40E3B6-54D3-4444-B40B-1723E166EB63}">
      <dsp:nvSpPr>
        <dsp:cNvPr id="0" name=""/>
        <dsp:cNvSpPr/>
      </dsp:nvSpPr>
      <dsp:spPr>
        <a:xfrm>
          <a:off x="5807529" y="1638678"/>
          <a:ext cx="412048" cy="412048"/>
        </a:xfrm>
        <a:prstGeom prst="rect">
          <a:avLst/>
        </a:prstGeom>
        <a:blipFill>
          <a:blip xmlns:r="http://schemas.openxmlformats.org/officeDocument/2006/relationships">
            <a:extLst>
              <a:ext uri="{96DAC541-7B7A-43D3-8B79-37D633B846F1}">
                <asvg:svgBlip xmlns:asvg="http://schemas.microsoft.com/office/drawing/2016/SVG/main" r:embed="rId2"/>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EB4D33-9B49-4EB6-A9AA-DD437197936A}">
      <dsp:nvSpPr>
        <dsp:cNvPr id="0" name=""/>
        <dsp:cNvSpPr/>
      </dsp:nvSpPr>
      <dsp:spPr>
        <a:xfrm>
          <a:off x="5664772" y="2450917"/>
          <a:ext cx="1674579" cy="7104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b="1" kern="1200" dirty="0"/>
            <a:t>Bloomfield</a:t>
          </a:r>
          <a:r>
            <a:rPr lang="en-US" sz="1100" kern="1200" dirty="0"/>
            <a:t>, </a:t>
          </a:r>
          <a:r>
            <a:rPr lang="en-US" sz="1100" b="1" kern="1200" dirty="0"/>
            <a:t>Branford</a:t>
          </a:r>
          <a:r>
            <a:rPr lang="en-US" sz="1100" kern="1200" dirty="0"/>
            <a:t>, </a:t>
          </a:r>
          <a:r>
            <a:rPr lang="en-US" sz="1100" b="1" kern="1200" dirty="0"/>
            <a:t>Clinton</a:t>
          </a:r>
          <a:r>
            <a:rPr lang="en-US" sz="1100" kern="1200" dirty="0"/>
            <a:t>, </a:t>
          </a:r>
          <a:r>
            <a:rPr lang="en-US" sz="1100" b="1" kern="1200" dirty="0"/>
            <a:t>Cromwell</a:t>
          </a:r>
          <a:r>
            <a:rPr lang="en-US" sz="1100" kern="1200" dirty="0"/>
            <a:t>, and </a:t>
          </a:r>
          <a:r>
            <a:rPr lang="en-US" sz="1100" b="1" kern="1200" dirty="0"/>
            <a:t>Westbrook</a:t>
          </a:r>
          <a:r>
            <a:rPr lang="en-US" sz="1100" kern="1200" dirty="0"/>
            <a:t>  earned  Bronze Certificates </a:t>
          </a:r>
        </a:p>
      </dsp:txBody>
      <dsp:txXfrm>
        <a:off x="5664772" y="2450917"/>
        <a:ext cx="1674579" cy="710427"/>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62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9" y="0"/>
            <a:ext cx="3038475" cy="465621"/>
          </a:xfrm>
          <a:prstGeom prst="rect">
            <a:avLst/>
          </a:prstGeom>
        </p:spPr>
        <p:txBody>
          <a:bodyPr vert="horz" lIns="91440" tIns="45720" rIns="91440" bIns="45720" rtlCol="0"/>
          <a:lstStyle>
            <a:lvl1pPr algn="r">
              <a:defRPr sz="1200"/>
            </a:lvl1pPr>
          </a:lstStyle>
          <a:p>
            <a:fld id="{212A2879-F3AE-4487-9574-F326B0919C8A}" type="datetimeFigureOut">
              <a:rPr lang="en-US" smtClean="0"/>
              <a:t>6/24/2026</a:t>
            </a:fld>
            <a:endParaRPr lang="en-US"/>
          </a:p>
        </p:txBody>
      </p:sp>
      <p:sp>
        <p:nvSpPr>
          <p:cNvPr id="4" name="Footer Placeholder 3"/>
          <p:cNvSpPr>
            <a:spLocks noGrp="1"/>
          </p:cNvSpPr>
          <p:nvPr>
            <p:ph type="ftr" sz="quarter" idx="2"/>
          </p:nvPr>
        </p:nvSpPr>
        <p:spPr>
          <a:xfrm>
            <a:off x="1" y="8830782"/>
            <a:ext cx="3038475" cy="4656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30782"/>
            <a:ext cx="3038475" cy="465620"/>
          </a:xfrm>
          <a:prstGeom prst="rect">
            <a:avLst/>
          </a:prstGeom>
        </p:spPr>
        <p:txBody>
          <a:bodyPr vert="horz" lIns="91440" tIns="45720" rIns="91440" bIns="45720" rtlCol="0" anchor="b"/>
          <a:lstStyle>
            <a:lvl1pPr algn="r">
              <a:defRPr sz="1200"/>
            </a:lvl1pPr>
          </a:lstStyle>
          <a:p>
            <a:fld id="{2E4E410C-DDBF-4A4C-8739-F03DE4E88300}" type="slidenum">
              <a:rPr lang="en-US" smtClean="0"/>
              <a:t>‹#›</a:t>
            </a:fld>
            <a:endParaRPr lang="en-US"/>
          </a:p>
        </p:txBody>
      </p:sp>
    </p:spTree>
    <p:extLst>
      <p:ext uri="{BB962C8B-B14F-4D97-AF65-F5344CB8AC3E}">
        <p14:creationId xmlns:p14="http://schemas.microsoft.com/office/powerpoint/2010/main" val="31692524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757" tIns="46378" rIns="92757" bIns="46378"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2757" tIns="46378" rIns="92757" bIns="46378" rtlCol="0"/>
          <a:lstStyle>
            <a:lvl1pPr algn="r">
              <a:defRPr sz="1200"/>
            </a:lvl1pPr>
          </a:lstStyle>
          <a:p>
            <a:fld id="{63971056-33CD-4C09-AF07-C0E55475F1D4}" type="datetimeFigureOut">
              <a:rPr lang="en-US" smtClean="0"/>
              <a:t>6/24/2026</a:t>
            </a:fld>
            <a:endParaRPr lang="en-US"/>
          </a:p>
        </p:txBody>
      </p:sp>
      <p:sp>
        <p:nvSpPr>
          <p:cNvPr id="4" name="Slide Image Placeholder 3"/>
          <p:cNvSpPr>
            <a:spLocks noGrp="1" noRot="1" noChangeAspect="1"/>
          </p:cNvSpPr>
          <p:nvPr>
            <p:ph type="sldImg" idx="2"/>
          </p:nvPr>
        </p:nvSpPr>
        <p:spPr>
          <a:xfrm>
            <a:off x="1181100" y="696913"/>
            <a:ext cx="4648200" cy="3487737"/>
          </a:xfrm>
          <a:prstGeom prst="rect">
            <a:avLst/>
          </a:prstGeom>
          <a:noFill/>
          <a:ln w="12700">
            <a:solidFill>
              <a:prstClr val="black"/>
            </a:solidFill>
          </a:ln>
        </p:spPr>
        <p:txBody>
          <a:bodyPr vert="horz" lIns="92757" tIns="46378" rIns="92757" bIns="46378" rtlCol="0" anchor="ctr"/>
          <a:lstStyle/>
          <a:p>
            <a:endParaRPr lang="en-US"/>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2757" tIns="46378" rIns="92757" bIns="4637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6"/>
            <a:ext cx="3037840" cy="464820"/>
          </a:xfrm>
          <a:prstGeom prst="rect">
            <a:avLst/>
          </a:prstGeom>
        </p:spPr>
        <p:txBody>
          <a:bodyPr vert="horz" lIns="92757" tIns="46378" rIns="92757" bIns="4637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lIns="92757" tIns="46378" rIns="92757" bIns="46378" rtlCol="0" anchor="b"/>
          <a:lstStyle>
            <a:lvl1pPr algn="r">
              <a:defRPr sz="1200"/>
            </a:lvl1pPr>
          </a:lstStyle>
          <a:p>
            <a:fld id="{1A80BD90-55DF-4866-BB74-6F68943FC1F8}" type="slidenum">
              <a:rPr lang="en-US" smtClean="0"/>
              <a:t>‹#›</a:t>
            </a:fld>
            <a:endParaRPr lang="en-US"/>
          </a:p>
        </p:txBody>
      </p:sp>
    </p:spTree>
    <p:extLst>
      <p:ext uri="{BB962C8B-B14F-4D97-AF65-F5344CB8AC3E}">
        <p14:creationId xmlns:p14="http://schemas.microsoft.com/office/powerpoint/2010/main" val="845369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80BD90-55DF-4866-BB74-6F68943FC1F8}" type="slidenum">
              <a:rPr lang="en-US" smtClean="0"/>
              <a:t>1</a:t>
            </a:fld>
            <a:endParaRPr lang="en-US"/>
          </a:p>
        </p:txBody>
      </p:sp>
    </p:spTree>
    <p:extLst>
      <p:ext uri="{BB962C8B-B14F-4D97-AF65-F5344CB8AC3E}">
        <p14:creationId xmlns:p14="http://schemas.microsoft.com/office/powerpoint/2010/main" val="21760992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Play your cards right.  Stay compliant, trouble-free, and earn your 15 pts.  Not so good can cost your application 15 pts….so those 15 extra points could easily go &lt;&lt;poof&gt;&gt; isn’t solid.  </a:t>
            </a:r>
          </a:p>
        </p:txBody>
      </p:sp>
      <p:sp>
        <p:nvSpPr>
          <p:cNvPr id="4" name="Slide Number Placeholder 3"/>
          <p:cNvSpPr>
            <a:spLocks noGrp="1"/>
          </p:cNvSpPr>
          <p:nvPr>
            <p:ph type="sldNum" sz="quarter" idx="5"/>
          </p:nvPr>
        </p:nvSpPr>
        <p:spPr/>
        <p:txBody>
          <a:bodyPr/>
          <a:lstStyle/>
          <a:p>
            <a:fld id="{1A80BD90-55DF-4866-BB74-6F68943FC1F8}" type="slidenum">
              <a:rPr lang="en-US" smtClean="0"/>
              <a:t>13</a:t>
            </a:fld>
            <a:endParaRPr lang="en-US"/>
          </a:p>
        </p:txBody>
      </p:sp>
    </p:spTree>
    <p:extLst>
      <p:ext uri="{BB962C8B-B14F-4D97-AF65-F5344CB8AC3E}">
        <p14:creationId xmlns:p14="http://schemas.microsoft.com/office/powerpoint/2010/main" val="23150560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Very straight forward</a:t>
            </a:r>
          </a:p>
        </p:txBody>
      </p:sp>
      <p:sp>
        <p:nvSpPr>
          <p:cNvPr id="4" name="Slide Number Placeholder 3"/>
          <p:cNvSpPr>
            <a:spLocks noGrp="1"/>
          </p:cNvSpPr>
          <p:nvPr>
            <p:ph type="sldNum" sz="quarter" idx="5"/>
          </p:nvPr>
        </p:nvSpPr>
        <p:spPr/>
        <p:txBody>
          <a:bodyPr/>
          <a:lstStyle/>
          <a:p>
            <a:fld id="{1A80BD90-55DF-4866-BB74-6F68943FC1F8}" type="slidenum">
              <a:rPr lang="en-US" smtClean="0"/>
              <a:t>14</a:t>
            </a:fld>
            <a:endParaRPr lang="en-US"/>
          </a:p>
        </p:txBody>
      </p:sp>
    </p:spTree>
    <p:extLst>
      <p:ext uri="{BB962C8B-B14F-4D97-AF65-F5344CB8AC3E}">
        <p14:creationId xmlns:p14="http://schemas.microsoft.com/office/powerpoint/2010/main" val="14089574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this year, if you don’t complete this section accurately, your score will be negatively impacted.  </a:t>
            </a:r>
          </a:p>
        </p:txBody>
      </p:sp>
      <p:sp>
        <p:nvSpPr>
          <p:cNvPr id="4" name="Slide Number Placeholder 3"/>
          <p:cNvSpPr>
            <a:spLocks noGrp="1"/>
          </p:cNvSpPr>
          <p:nvPr>
            <p:ph type="sldNum" sz="quarter" idx="10"/>
          </p:nvPr>
        </p:nvSpPr>
        <p:spPr/>
        <p:txBody>
          <a:bodyPr/>
          <a:lstStyle/>
          <a:p>
            <a:fld id="{1A80BD90-55DF-4866-BB74-6F68943FC1F8}" type="slidenum">
              <a:rPr lang="en-US" smtClean="0"/>
              <a:t>17</a:t>
            </a:fld>
            <a:endParaRPr lang="en-US"/>
          </a:p>
        </p:txBody>
      </p:sp>
    </p:spTree>
    <p:extLst>
      <p:ext uri="{BB962C8B-B14F-4D97-AF65-F5344CB8AC3E}">
        <p14:creationId xmlns:p14="http://schemas.microsoft.com/office/powerpoint/2010/main" val="661051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01A8E2-B333-1935-2340-479765DFD2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71EC6E-0D92-E460-42FF-59F5A5979B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6F8794-681C-F2AA-35B3-0B4B926369B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1815608-A366-85A6-0D2F-34732D86EE33}"/>
              </a:ext>
            </a:extLst>
          </p:cNvPr>
          <p:cNvSpPr>
            <a:spLocks noGrp="1"/>
          </p:cNvSpPr>
          <p:nvPr>
            <p:ph type="sldNum" sz="quarter" idx="10"/>
          </p:nvPr>
        </p:nvSpPr>
        <p:spPr/>
        <p:txBody>
          <a:bodyPr/>
          <a:lstStyle/>
          <a:p>
            <a:fld id="{1A80BD90-55DF-4866-BB74-6F68943FC1F8}" type="slidenum">
              <a:rPr lang="en-US" smtClean="0"/>
              <a:t>18</a:t>
            </a:fld>
            <a:endParaRPr lang="en-US"/>
          </a:p>
        </p:txBody>
      </p:sp>
    </p:spTree>
    <p:extLst>
      <p:ext uri="{BB962C8B-B14F-4D97-AF65-F5344CB8AC3E}">
        <p14:creationId xmlns:p14="http://schemas.microsoft.com/office/powerpoint/2010/main" val="9654814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4.2 </a:t>
            </a:r>
            <a:r>
              <a:rPr lang="en-US" dirty="0"/>
              <a:t>local</a:t>
            </a:r>
            <a:r>
              <a:rPr lang="en-US" baseline="0" dirty="0"/>
              <a:t> leverage.  This is where we access your partnerships, your buying power and your level of firm/Conditional commitment at the time of application.   We prefer to see firm commitments so put some skin in the game.  Towns again this year are required to </a:t>
            </a:r>
            <a:r>
              <a:rPr lang="en-US" b="1" baseline="0" dirty="0"/>
              <a:t>waive Permit &amp; Fees </a:t>
            </a:r>
          </a:p>
          <a:p>
            <a:r>
              <a:rPr lang="en-US" b="1" baseline="0" dirty="0"/>
              <a:t>Our partners Eversource ,Sustainable CT and </a:t>
            </a:r>
            <a:r>
              <a:rPr lang="en-US" b="1" baseline="0" dirty="0" err="1"/>
              <a:t>GreenBank</a:t>
            </a:r>
            <a:r>
              <a:rPr lang="en-US" b="1" baseline="0" dirty="0"/>
              <a:t>  </a:t>
            </a:r>
            <a:r>
              <a:rPr lang="en-US" baseline="0" dirty="0"/>
              <a:t>this year will work again with applicants to prepare a firm commitment letter  We are looking closely at your extra dollars in buying power. </a:t>
            </a:r>
          </a:p>
          <a:p>
            <a:endParaRPr lang="en-US" dirty="0"/>
          </a:p>
        </p:txBody>
      </p:sp>
      <p:sp>
        <p:nvSpPr>
          <p:cNvPr id="4" name="Slide Number Placeholder 3"/>
          <p:cNvSpPr>
            <a:spLocks noGrp="1"/>
          </p:cNvSpPr>
          <p:nvPr>
            <p:ph type="sldNum" sz="quarter" idx="10"/>
          </p:nvPr>
        </p:nvSpPr>
        <p:spPr/>
        <p:txBody>
          <a:bodyPr/>
          <a:lstStyle/>
          <a:p>
            <a:fld id="{1A80BD90-55DF-4866-BB74-6F68943FC1F8}" type="slidenum">
              <a:rPr lang="en-US" smtClean="0"/>
              <a:t>19</a:t>
            </a:fld>
            <a:endParaRPr lang="en-US"/>
          </a:p>
        </p:txBody>
      </p:sp>
    </p:spTree>
    <p:extLst>
      <p:ext uri="{BB962C8B-B14F-4D97-AF65-F5344CB8AC3E}">
        <p14:creationId xmlns:p14="http://schemas.microsoft.com/office/powerpoint/2010/main" val="3768055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80BD90-55DF-4866-BB74-6F68943FC1F8}" type="slidenum">
              <a:rPr lang="en-US" smtClean="0"/>
              <a:t>20</a:t>
            </a:fld>
            <a:endParaRPr lang="en-US"/>
          </a:p>
        </p:txBody>
      </p:sp>
    </p:spTree>
    <p:extLst>
      <p:ext uri="{BB962C8B-B14F-4D97-AF65-F5344CB8AC3E}">
        <p14:creationId xmlns:p14="http://schemas.microsoft.com/office/powerpoint/2010/main" val="4366587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A80BD90-55DF-4866-BB74-6F68943FC1F8}" type="slidenum">
              <a:rPr lang="en-US" smtClean="0"/>
              <a:t>21</a:t>
            </a:fld>
            <a:endParaRPr lang="en-US"/>
          </a:p>
        </p:txBody>
      </p:sp>
    </p:spTree>
    <p:extLst>
      <p:ext uri="{BB962C8B-B14F-4D97-AF65-F5344CB8AC3E}">
        <p14:creationId xmlns:p14="http://schemas.microsoft.com/office/powerpoint/2010/main" val="1968151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 application is for PHM, you’re in Luck.  CT has been prioritizing this particular housing stock because the majority of them are in grave need of repair.  Properties that fall under the SSHIP umbrella are in need of capital repairs….so guess what, you can get to the top of the line with Bonus Points </a:t>
            </a:r>
          </a:p>
          <a:p>
            <a:r>
              <a:rPr lang="en-US" dirty="0"/>
              <a:t>for straight CDBG, Phased, or even blended!  You all can get bonus points</a:t>
            </a:r>
          </a:p>
        </p:txBody>
      </p:sp>
      <p:sp>
        <p:nvSpPr>
          <p:cNvPr id="4" name="Slide Number Placeholder 3"/>
          <p:cNvSpPr>
            <a:spLocks noGrp="1"/>
          </p:cNvSpPr>
          <p:nvPr>
            <p:ph type="sldNum" sz="quarter" idx="5"/>
          </p:nvPr>
        </p:nvSpPr>
        <p:spPr/>
        <p:txBody>
          <a:bodyPr/>
          <a:lstStyle/>
          <a:p>
            <a:fld id="{1A80BD90-55DF-4866-BB74-6F68943FC1F8}" type="slidenum">
              <a:rPr lang="en-US" smtClean="0"/>
              <a:t>2</a:t>
            </a:fld>
            <a:endParaRPr lang="en-US"/>
          </a:p>
        </p:txBody>
      </p:sp>
    </p:spTree>
    <p:extLst>
      <p:ext uri="{BB962C8B-B14F-4D97-AF65-F5344CB8AC3E}">
        <p14:creationId xmlns:p14="http://schemas.microsoft.com/office/powerpoint/2010/main" val="1891786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Taking a closer look…..with the phased approach </a:t>
            </a:r>
          </a:p>
        </p:txBody>
      </p:sp>
      <p:sp>
        <p:nvSpPr>
          <p:cNvPr id="4" name="Slide Number Placeholder 3"/>
          <p:cNvSpPr>
            <a:spLocks noGrp="1"/>
          </p:cNvSpPr>
          <p:nvPr>
            <p:ph type="sldNum" sz="quarter" idx="5"/>
          </p:nvPr>
        </p:nvSpPr>
        <p:spPr/>
        <p:txBody>
          <a:bodyPr/>
          <a:lstStyle/>
          <a:p>
            <a:fld id="{1A80BD90-55DF-4866-BB74-6F68943FC1F8}" type="slidenum">
              <a:rPr lang="en-US" smtClean="0"/>
              <a:t>3</a:t>
            </a:fld>
            <a:endParaRPr lang="en-US"/>
          </a:p>
        </p:txBody>
      </p:sp>
    </p:spTree>
    <p:extLst>
      <p:ext uri="{BB962C8B-B14F-4D97-AF65-F5344CB8AC3E}">
        <p14:creationId xmlns:p14="http://schemas.microsoft.com/office/powerpoint/2010/main" val="2005792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HOW???   Need </a:t>
            </a:r>
            <a:r>
              <a:rPr lang="en-US" dirty="0"/>
              <a:t>Impact-go for the max bonus of up to 100 pts </a:t>
            </a:r>
          </a:p>
          <a:p>
            <a:r>
              <a:rPr lang="en-US" dirty="0"/>
              <a:t>Capacity go for the maximum bonus </a:t>
            </a:r>
          </a:p>
        </p:txBody>
      </p:sp>
      <p:sp>
        <p:nvSpPr>
          <p:cNvPr id="4" name="Slide Number Placeholder 3"/>
          <p:cNvSpPr>
            <a:spLocks noGrp="1"/>
          </p:cNvSpPr>
          <p:nvPr>
            <p:ph type="sldNum" sz="quarter" idx="10"/>
          </p:nvPr>
        </p:nvSpPr>
        <p:spPr/>
        <p:txBody>
          <a:bodyPr/>
          <a:lstStyle/>
          <a:p>
            <a:fld id="{1A80BD90-55DF-4866-BB74-6F68943FC1F8}" type="slidenum">
              <a:rPr lang="en-US" smtClean="0"/>
              <a:t>4</a:t>
            </a:fld>
            <a:endParaRPr lang="en-US"/>
          </a:p>
        </p:txBody>
      </p:sp>
    </p:spTree>
    <p:extLst>
      <p:ext uri="{BB962C8B-B14F-4D97-AF65-F5344CB8AC3E}">
        <p14:creationId xmlns:p14="http://schemas.microsoft.com/office/powerpoint/2010/main" val="198576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b="0" i="0" u="none" strike="noStrike" dirty="0">
                <a:solidFill>
                  <a:srgbClr val="000000"/>
                </a:solidFill>
                <a:effectLst/>
                <a:latin typeface="Arial" panose="020B0604020202020204" pitchFamily="34" charset="0"/>
              </a:rPr>
              <a:t>1. CDBG/SSHP project demonstrating need with comprehensive plan noted clearly describing both Phase 1  and  2</a:t>
            </a:r>
            <a:r>
              <a:rPr lang="en-US" dirty="0"/>
              <a:t> </a:t>
            </a:r>
          </a:p>
          <a:p>
            <a:r>
              <a:rPr lang="en-US" dirty="0"/>
              <a:t>1.1.1 A means that you are ready to submit both phases I &amp; II with D&amp;S at 90% on August 28</a:t>
            </a:r>
          </a:p>
          <a:p>
            <a:r>
              <a:rPr lang="en-US" dirty="0"/>
              <a:t>Option 2 </a:t>
            </a:r>
          </a:p>
          <a:p>
            <a:r>
              <a:rPr lang="en-US" dirty="0"/>
              <a:t>1.1.1B  means that you want to phase your project, clearly delineated, but you need a little extra time to cultivate the D&amp;S to 90% by October 28.   </a:t>
            </a:r>
          </a:p>
          <a:p>
            <a:r>
              <a:rPr lang="en-US" dirty="0"/>
              <a:t>In your narrative be sure to include the high ticket items In your SOW to earn those additional 85 points</a:t>
            </a:r>
          </a:p>
        </p:txBody>
      </p:sp>
      <p:sp>
        <p:nvSpPr>
          <p:cNvPr id="4" name="Slide Number Placeholder 3"/>
          <p:cNvSpPr>
            <a:spLocks noGrp="1"/>
          </p:cNvSpPr>
          <p:nvPr>
            <p:ph type="sldNum" sz="quarter" idx="5"/>
          </p:nvPr>
        </p:nvSpPr>
        <p:spPr/>
        <p:txBody>
          <a:bodyPr/>
          <a:lstStyle/>
          <a:p>
            <a:fld id="{1A80BD90-55DF-4866-BB74-6F68943FC1F8}" type="slidenum">
              <a:rPr lang="en-US" smtClean="0"/>
              <a:t>6</a:t>
            </a:fld>
            <a:endParaRPr lang="en-US"/>
          </a:p>
        </p:txBody>
      </p:sp>
    </p:spTree>
    <p:extLst>
      <p:ext uri="{BB962C8B-B14F-4D97-AF65-F5344CB8AC3E}">
        <p14:creationId xmlns:p14="http://schemas.microsoft.com/office/powerpoint/2010/main" val="2746200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C2C9CF-7FFF-B6FF-A3F3-4CA45F050C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3803EF-0CC7-1435-AF69-7DCA0241D4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E02697-59B3-193D-91D2-8935F9895291}"/>
              </a:ext>
            </a:extLst>
          </p:cNvPr>
          <p:cNvSpPr>
            <a:spLocks noGrp="1"/>
          </p:cNvSpPr>
          <p:nvPr>
            <p:ph type="body" idx="1"/>
          </p:nvPr>
        </p:nvSpPr>
        <p:spPr/>
        <p:txBody>
          <a:bodyPr>
            <a:normAutofit fontScale="85000" lnSpcReduction="10000"/>
          </a:bodyPr>
          <a:lstStyle/>
          <a:p>
            <a:pPr marL="342900" indent="-342900">
              <a:buAutoNum type="arabicPeriod"/>
            </a:pPr>
            <a:r>
              <a:rPr lang="en-US" sz="1800" b="0" i="0" u="none" strike="noStrike" dirty="0">
                <a:solidFill>
                  <a:srgbClr val="000000"/>
                </a:solidFill>
                <a:effectLst/>
                <a:latin typeface="Arial" panose="020B0604020202020204" pitchFamily="34" charset="0"/>
              </a:rPr>
              <a:t>CDBG/SSHP project demonstrating need with a comprehensive plan that clearly describes what both major sources of funds will do together</a:t>
            </a:r>
            <a:endParaRPr lang="en-US" dirty="0"/>
          </a:p>
          <a:p>
            <a:pPr marL="228600" indent="-228600">
              <a:buAutoNum type="arabicPeriod"/>
            </a:pPr>
            <a:r>
              <a:rPr lang="en-US" dirty="0"/>
              <a:t>1.1.2 Means that your team has decided to blend the funds (bid as one project) to meet the 40% 8/28/26 and 90% by 10/28/26  so you get 5 points and your responses to the remaining 12 or 13 questions would determine your total bonus for Need </a:t>
            </a:r>
          </a:p>
          <a:p>
            <a:r>
              <a:rPr lang="en-US" dirty="0"/>
              <a:t>3. </a:t>
            </a:r>
            <a:r>
              <a:rPr lang="en-US" sz="1800" b="0" i="0" u="none" strike="noStrike" dirty="0">
                <a:solidFill>
                  <a:srgbClr val="000000"/>
                </a:solidFill>
                <a:effectLst/>
                <a:latin typeface="Arial" panose="020B0604020202020204" pitchFamily="34" charset="0"/>
              </a:rPr>
              <a:t>Does the project include an update/increase in #of units to meet State 10% Type A units?  *Type A begins at the parking lot ….</a:t>
            </a:r>
          </a:p>
          <a:p>
            <a:r>
              <a:rPr lang="en-US" sz="1800" b="0" i="0" u="none" strike="noStrike" dirty="0">
                <a:solidFill>
                  <a:srgbClr val="000000"/>
                </a:solidFill>
                <a:effectLst/>
                <a:latin typeface="Arial" panose="020B0604020202020204" pitchFamily="34" charset="0"/>
              </a:rPr>
              <a:t>4. Does this project include Solar as an energy savings component for the entire campus e.g. the solar system selected should include  (sub-metering), distribute cost savings to both Housing Authorities and residents? </a:t>
            </a:r>
          </a:p>
          <a:p>
            <a:r>
              <a:rPr lang="en-US" sz="1800" b="0" i="0" u="none" strike="noStrike" dirty="0">
                <a:solidFill>
                  <a:srgbClr val="000000"/>
                </a:solidFill>
                <a:effectLst/>
                <a:latin typeface="Arial" panose="020B0604020202020204" pitchFamily="34" charset="0"/>
              </a:rPr>
              <a:t>5. Does the HA promote Sustainability and wellness:  Raised garden beds, an opportunity for residents to grow food, pollinating gardens, composting, recycling etc. </a:t>
            </a:r>
          </a:p>
          <a:p>
            <a:r>
              <a:rPr lang="en-US" sz="1800" b="0" i="0" u="none" strike="noStrike" dirty="0">
                <a:solidFill>
                  <a:srgbClr val="000000"/>
                </a:solidFill>
                <a:effectLst/>
                <a:latin typeface="Arial" panose="020B0604020202020204" pitchFamily="34" charset="0"/>
              </a:rPr>
              <a:t>6. How impactful is your HA? Does the Community Center offer adult learning of any kind e.g. classes, games, reading, programs to facilitate interactions with surrounding neighborhoods etc. </a:t>
            </a:r>
            <a:endParaRPr lang="en-US" dirty="0"/>
          </a:p>
        </p:txBody>
      </p:sp>
      <p:sp>
        <p:nvSpPr>
          <p:cNvPr id="4" name="Slide Number Placeholder 3">
            <a:extLst>
              <a:ext uri="{FF2B5EF4-FFF2-40B4-BE49-F238E27FC236}">
                <a16:creationId xmlns:a16="http://schemas.microsoft.com/office/drawing/2014/main" id="{2686B1D9-CDC2-188E-53D8-DB00AEC9C6B0}"/>
              </a:ext>
            </a:extLst>
          </p:cNvPr>
          <p:cNvSpPr>
            <a:spLocks noGrp="1"/>
          </p:cNvSpPr>
          <p:nvPr>
            <p:ph type="sldNum" sz="quarter" idx="5"/>
          </p:nvPr>
        </p:nvSpPr>
        <p:spPr/>
        <p:txBody>
          <a:bodyPr/>
          <a:lstStyle/>
          <a:p>
            <a:fld id="{1A80BD90-55DF-4866-BB74-6F68943FC1F8}" type="slidenum">
              <a:rPr lang="en-US" smtClean="0"/>
              <a:t>7</a:t>
            </a:fld>
            <a:endParaRPr lang="en-US"/>
          </a:p>
        </p:txBody>
      </p:sp>
    </p:spTree>
    <p:extLst>
      <p:ext uri="{BB962C8B-B14F-4D97-AF65-F5344CB8AC3E}">
        <p14:creationId xmlns:p14="http://schemas.microsoft.com/office/powerpoint/2010/main" val="3052646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ADD70-7853-0253-5512-43934C845C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06DA3D-7199-92DC-DF4A-E4B58EBA33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BF10CC-710F-313E-2125-3AD262BFC927}"/>
              </a:ext>
            </a:extLst>
          </p:cNvPr>
          <p:cNvSpPr>
            <a:spLocks noGrp="1"/>
          </p:cNvSpPr>
          <p:nvPr>
            <p:ph type="body" idx="1"/>
          </p:nvPr>
        </p:nvSpPr>
        <p:spPr/>
        <p:txBody>
          <a:bodyPr>
            <a:normAutofit fontScale="85000" lnSpcReduction="20000"/>
          </a:bodyPr>
          <a:lstStyle/>
          <a:p>
            <a:pPr marL="342900" indent="-342900">
              <a:buAutoNum type="arabicPeriod"/>
            </a:pPr>
            <a:r>
              <a:rPr lang="en-US" sz="1800" b="0" i="0" u="none" strike="noStrike" dirty="0">
                <a:solidFill>
                  <a:srgbClr val="000000"/>
                </a:solidFill>
                <a:effectLst/>
                <a:latin typeface="Arial" panose="020B0604020202020204" pitchFamily="34" charset="0"/>
              </a:rPr>
              <a:t>CDBG project demonstrating need with a comprehensive plan that clearly describes what the $2.5M funds will do </a:t>
            </a:r>
          </a:p>
          <a:p>
            <a:pPr marL="342900" indent="-342900">
              <a:buAutoNum type="arabicPeriod"/>
            </a:pPr>
            <a:r>
              <a:rPr lang="en-US" dirty="0"/>
              <a:t>1.1.3 Means that your project is ready.  The 90% D&amp;S will be submitted by 8/28/2026.  Can’t change your mind and go asking for </a:t>
            </a:r>
            <a:r>
              <a:rPr lang="en-US" dirty="0" err="1"/>
              <a:t>SSHiP</a:t>
            </a:r>
            <a:r>
              <a:rPr lang="en-US" dirty="0"/>
              <a:t> funds, so know your scope and know it well.  Your SOW will mostly be covered with the base sum.  Applicants are strongly encouraged to seek other sources of funds get the support of Town to waive the P&amp;F, check out Eversource rebate program, maybe get DPW to kick in Dumpsters, paving, sidewalks </a:t>
            </a:r>
            <a:r>
              <a:rPr lang="en-US" dirty="0" err="1"/>
              <a:t>etc</a:t>
            </a:r>
            <a:r>
              <a:rPr lang="en-US" dirty="0"/>
              <a:t>,.. clean up  (bid as one project) so you already got 2.5 points and your responses to the remaining 12 or 13 questions would determine your total bonus for Need </a:t>
            </a:r>
          </a:p>
          <a:p>
            <a:r>
              <a:rPr lang="en-US" dirty="0"/>
              <a:t>3. </a:t>
            </a:r>
            <a:r>
              <a:rPr lang="en-US" sz="1800" b="0" i="0" u="none" strike="noStrike" dirty="0">
                <a:solidFill>
                  <a:srgbClr val="000000"/>
                </a:solidFill>
                <a:effectLst/>
                <a:latin typeface="Arial" panose="020B0604020202020204" pitchFamily="34" charset="0"/>
              </a:rPr>
              <a:t>Does the project include an update/increase in #of units to meet State 10% Type A units?  *Type A begins at the parking lot ….</a:t>
            </a:r>
          </a:p>
          <a:p>
            <a:r>
              <a:rPr lang="en-US" sz="1800" b="0" i="0" u="none" strike="noStrike" dirty="0">
                <a:solidFill>
                  <a:srgbClr val="000000"/>
                </a:solidFill>
                <a:effectLst/>
                <a:latin typeface="Arial" panose="020B0604020202020204" pitchFamily="34" charset="0"/>
              </a:rPr>
              <a:t>4. Does this project include Solar as an energy savings component for the entire campus e.g. the solar system selected should include  (sub-metering), distribute cost savings to both Housing Authorities and residents? </a:t>
            </a:r>
          </a:p>
          <a:p>
            <a:r>
              <a:rPr lang="en-US" sz="1800" b="0" i="0" u="none" strike="noStrike" dirty="0">
                <a:solidFill>
                  <a:srgbClr val="000000"/>
                </a:solidFill>
                <a:effectLst/>
                <a:latin typeface="Arial" panose="020B0604020202020204" pitchFamily="34" charset="0"/>
              </a:rPr>
              <a:t>5. Does the HA promote Sustainability and wellness:  Raised garden beds, an opportunity for residents to grow food, pollinating gardens, composting, recycling etc. </a:t>
            </a:r>
          </a:p>
          <a:p>
            <a:r>
              <a:rPr lang="en-US" sz="1800" b="0" i="0" u="none" strike="noStrike" dirty="0">
                <a:solidFill>
                  <a:srgbClr val="000000"/>
                </a:solidFill>
                <a:effectLst/>
                <a:latin typeface="Arial" panose="020B0604020202020204" pitchFamily="34" charset="0"/>
              </a:rPr>
              <a:t>6. How impactful is your HA? Does the Community Center offer adult learning of any kind e.g. classes, games, reading, programs to facilitate interactions with surrounding neighborhoods etc. </a:t>
            </a:r>
            <a:endParaRPr lang="en-US" dirty="0"/>
          </a:p>
        </p:txBody>
      </p:sp>
      <p:sp>
        <p:nvSpPr>
          <p:cNvPr id="4" name="Slide Number Placeholder 3">
            <a:extLst>
              <a:ext uri="{FF2B5EF4-FFF2-40B4-BE49-F238E27FC236}">
                <a16:creationId xmlns:a16="http://schemas.microsoft.com/office/drawing/2014/main" id="{44414463-6506-3495-062B-791685E2F65B}"/>
              </a:ext>
            </a:extLst>
          </p:cNvPr>
          <p:cNvSpPr>
            <a:spLocks noGrp="1"/>
          </p:cNvSpPr>
          <p:nvPr>
            <p:ph type="sldNum" sz="quarter" idx="5"/>
          </p:nvPr>
        </p:nvSpPr>
        <p:spPr/>
        <p:txBody>
          <a:bodyPr/>
          <a:lstStyle/>
          <a:p>
            <a:fld id="{1A80BD90-55DF-4866-BB74-6F68943FC1F8}" type="slidenum">
              <a:rPr lang="en-US" smtClean="0"/>
              <a:t>8</a:t>
            </a:fld>
            <a:endParaRPr lang="en-US"/>
          </a:p>
        </p:txBody>
      </p:sp>
    </p:spTree>
    <p:extLst>
      <p:ext uri="{BB962C8B-B14F-4D97-AF65-F5344CB8AC3E}">
        <p14:creationId xmlns:p14="http://schemas.microsoft.com/office/powerpoint/2010/main" val="1239763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72BA55-E0A8-793B-014A-A37B7ACF6A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132800-3FA3-C82A-02E7-44638A88D4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971788-E925-F339-8E14-2288E8C3DD38}"/>
              </a:ext>
            </a:extLst>
          </p:cNvPr>
          <p:cNvSpPr>
            <a:spLocks noGrp="1"/>
          </p:cNvSpPr>
          <p:nvPr>
            <p:ph type="body" idx="1"/>
          </p:nvPr>
        </p:nvSpPr>
        <p:spPr/>
        <p:txBody>
          <a:bodyPr>
            <a:normAutofit fontScale="85000" lnSpcReduction="20000"/>
          </a:bodyPr>
          <a:lstStyle/>
          <a:p>
            <a:r>
              <a:rPr lang="en-US" sz="1800" b="0" i="0" u="none" strike="noStrike" dirty="0">
                <a:solidFill>
                  <a:srgbClr val="000000"/>
                </a:solidFill>
                <a:effectLst/>
                <a:latin typeface="Arial" panose="020B0604020202020204" pitchFamily="34" charset="0"/>
              </a:rPr>
              <a:t>1. CDBG/SSHP project demonstrating need with comprehensive plan noted clearly describing both Phase 1  and  2</a:t>
            </a:r>
            <a:r>
              <a:rPr lang="en-US" dirty="0"/>
              <a:t> </a:t>
            </a:r>
          </a:p>
          <a:p>
            <a:r>
              <a:rPr lang="en-US" dirty="0"/>
              <a:t>2.</a:t>
            </a:r>
            <a:r>
              <a:rPr lang="en-US" sz="1800" b="0" i="0" u="none" strike="noStrike" dirty="0">
                <a:solidFill>
                  <a:srgbClr val="000000"/>
                </a:solidFill>
                <a:effectLst/>
                <a:latin typeface="Arial" panose="020B0604020202020204" pitchFamily="34" charset="0"/>
              </a:rPr>
              <a:t> Does this project include a whole campus generator(s) for all units?  Refrigeration, heating and cooling, life safety systems with a minimum of  three powered outlets per unit</a:t>
            </a:r>
            <a:r>
              <a:rPr lang="en-US" dirty="0"/>
              <a:t> </a:t>
            </a:r>
          </a:p>
          <a:p>
            <a:r>
              <a:rPr lang="en-US" dirty="0"/>
              <a:t>3. </a:t>
            </a:r>
            <a:r>
              <a:rPr lang="en-US" sz="1800" b="0" i="0" u="none" strike="noStrike" dirty="0">
                <a:solidFill>
                  <a:srgbClr val="000000"/>
                </a:solidFill>
                <a:effectLst/>
                <a:latin typeface="Arial" panose="020B0604020202020204" pitchFamily="34" charset="0"/>
              </a:rPr>
              <a:t>Does the project include an update/increase in #of units to meet State 10% Type A units?  *Type A begins at the parking lot ….</a:t>
            </a:r>
          </a:p>
          <a:p>
            <a:r>
              <a:rPr lang="en-US" sz="1800" b="0" i="0" u="none" strike="noStrike" dirty="0">
                <a:solidFill>
                  <a:srgbClr val="000000"/>
                </a:solidFill>
                <a:effectLst/>
                <a:latin typeface="Arial" panose="020B0604020202020204" pitchFamily="34" charset="0"/>
              </a:rPr>
              <a:t>4. Does this project include Solar as an energy savings component for the entire  campus e.g. the solar system selected should include  (sub-metering) distributes cost savings to both Housing Authorities and residents? </a:t>
            </a:r>
          </a:p>
          <a:p>
            <a:r>
              <a:rPr lang="en-US" sz="1800" b="0" i="0" u="none" strike="noStrike" dirty="0">
                <a:solidFill>
                  <a:srgbClr val="000000"/>
                </a:solidFill>
                <a:effectLst/>
                <a:latin typeface="Arial" panose="020B0604020202020204" pitchFamily="34" charset="0"/>
              </a:rPr>
              <a:t>5. Does the HA promote Sustainability and wellness:  Raised garden beds, an opportunity for residents to grow food, pollinating gardens, composting, recycling etc. </a:t>
            </a:r>
          </a:p>
          <a:p>
            <a:r>
              <a:rPr lang="en-US" sz="1800" b="0" i="0" u="none" strike="noStrike" dirty="0">
                <a:solidFill>
                  <a:srgbClr val="000000"/>
                </a:solidFill>
                <a:effectLst/>
                <a:latin typeface="Arial" panose="020B0604020202020204" pitchFamily="34" charset="0"/>
              </a:rPr>
              <a:t>6. How impactful is your HA? Does the Community Center offer adult learning of any kind e.g. classes, games, reading, programs to facilitate interactions with surrounding neighborhoods etc. </a:t>
            </a:r>
            <a:endParaRPr lang="en-US" dirty="0"/>
          </a:p>
        </p:txBody>
      </p:sp>
      <p:sp>
        <p:nvSpPr>
          <p:cNvPr id="4" name="Slide Number Placeholder 3">
            <a:extLst>
              <a:ext uri="{FF2B5EF4-FFF2-40B4-BE49-F238E27FC236}">
                <a16:creationId xmlns:a16="http://schemas.microsoft.com/office/drawing/2014/main" id="{4C457119-779D-9932-F2F6-D1AB3EAD7552}"/>
              </a:ext>
            </a:extLst>
          </p:cNvPr>
          <p:cNvSpPr>
            <a:spLocks noGrp="1"/>
          </p:cNvSpPr>
          <p:nvPr>
            <p:ph type="sldNum" sz="quarter" idx="5"/>
          </p:nvPr>
        </p:nvSpPr>
        <p:spPr/>
        <p:txBody>
          <a:bodyPr/>
          <a:lstStyle/>
          <a:p>
            <a:fld id="{1A80BD90-55DF-4866-BB74-6F68943FC1F8}" type="slidenum">
              <a:rPr lang="en-US" smtClean="0"/>
              <a:t>9</a:t>
            </a:fld>
            <a:endParaRPr lang="en-US"/>
          </a:p>
        </p:txBody>
      </p:sp>
    </p:spTree>
    <p:extLst>
      <p:ext uri="{BB962C8B-B14F-4D97-AF65-F5344CB8AC3E}">
        <p14:creationId xmlns:p14="http://schemas.microsoft.com/office/powerpoint/2010/main" val="3971551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Nothing has changed here!  Get your municipality to match CDBG funds.   </a:t>
            </a:r>
          </a:p>
        </p:txBody>
      </p:sp>
      <p:sp>
        <p:nvSpPr>
          <p:cNvPr id="4" name="Slide Number Placeholder 3"/>
          <p:cNvSpPr>
            <a:spLocks noGrp="1"/>
          </p:cNvSpPr>
          <p:nvPr>
            <p:ph type="sldNum" sz="quarter" idx="5"/>
          </p:nvPr>
        </p:nvSpPr>
        <p:spPr/>
        <p:txBody>
          <a:bodyPr/>
          <a:lstStyle/>
          <a:p>
            <a:fld id="{1A80BD90-55DF-4866-BB74-6F68943FC1F8}" type="slidenum">
              <a:rPr lang="en-US" smtClean="0"/>
              <a:t>11</a:t>
            </a:fld>
            <a:endParaRPr lang="en-US"/>
          </a:p>
        </p:txBody>
      </p:sp>
    </p:spTree>
    <p:extLst>
      <p:ext uri="{BB962C8B-B14F-4D97-AF65-F5344CB8AC3E}">
        <p14:creationId xmlns:p14="http://schemas.microsoft.com/office/powerpoint/2010/main" val="2795888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922CF-116D-6FC7-EFA8-793732B96545}"/>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68B01E2-5165-9C7D-C9DD-C279F758C2C3}"/>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835485F5-D196-A13B-E418-72E70EC3EC51}"/>
              </a:ext>
            </a:extLst>
          </p:cNvPr>
          <p:cNvSpPr>
            <a:spLocks noGrp="1"/>
          </p:cNvSpPr>
          <p:nvPr>
            <p:ph type="dt" sz="half" idx="10"/>
          </p:nvPr>
        </p:nvSpPr>
        <p:spPr/>
        <p:txBody>
          <a:bodyPr/>
          <a:lstStyle/>
          <a:p>
            <a:r>
              <a:rPr lang="en-US"/>
              <a:t>Tuesday, April 1, 2025</a:t>
            </a:r>
          </a:p>
        </p:txBody>
      </p:sp>
      <p:sp>
        <p:nvSpPr>
          <p:cNvPr id="5" name="Footer Placeholder 4">
            <a:extLst>
              <a:ext uri="{FF2B5EF4-FFF2-40B4-BE49-F238E27FC236}">
                <a16:creationId xmlns:a16="http://schemas.microsoft.com/office/drawing/2014/main" id="{EEF9673C-2B72-F3D1-EBD6-4B03BAE234AD}"/>
              </a:ext>
            </a:extLst>
          </p:cNvPr>
          <p:cNvSpPr>
            <a:spLocks noGrp="1"/>
          </p:cNvSpPr>
          <p:nvPr>
            <p:ph type="ftr" sz="quarter" idx="11"/>
          </p:nvPr>
        </p:nvSpPr>
        <p:spPr/>
        <p:txBody>
          <a:bodyPr/>
          <a:lstStyle/>
          <a:p>
            <a:r>
              <a:rPr lang="en-US"/>
              <a:t>State of Connecticut - Department of Housing - Small Cities CDBG</a:t>
            </a:r>
          </a:p>
        </p:txBody>
      </p:sp>
      <p:sp>
        <p:nvSpPr>
          <p:cNvPr id="6" name="Slide Number Placeholder 5">
            <a:extLst>
              <a:ext uri="{FF2B5EF4-FFF2-40B4-BE49-F238E27FC236}">
                <a16:creationId xmlns:a16="http://schemas.microsoft.com/office/drawing/2014/main" id="{C45281D8-CE94-47C5-47DF-9489C80089ED}"/>
              </a:ext>
            </a:extLst>
          </p:cNvPr>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588633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15702-6C08-47EC-BB70-4E1F938F2B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BFDBC5F-6274-2B8C-7F4F-1614AB90DA4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F3C31E-8E7F-A4F1-4A02-59B11597DAD8}"/>
              </a:ext>
            </a:extLst>
          </p:cNvPr>
          <p:cNvSpPr>
            <a:spLocks noGrp="1"/>
          </p:cNvSpPr>
          <p:nvPr>
            <p:ph type="dt" sz="half" idx="10"/>
          </p:nvPr>
        </p:nvSpPr>
        <p:spPr/>
        <p:txBody>
          <a:bodyPr/>
          <a:lstStyle/>
          <a:p>
            <a:r>
              <a:rPr lang="en-US"/>
              <a:t>Tuesday, April 1, 2025</a:t>
            </a:r>
          </a:p>
        </p:txBody>
      </p:sp>
      <p:sp>
        <p:nvSpPr>
          <p:cNvPr id="5" name="Footer Placeholder 4">
            <a:extLst>
              <a:ext uri="{FF2B5EF4-FFF2-40B4-BE49-F238E27FC236}">
                <a16:creationId xmlns:a16="http://schemas.microsoft.com/office/drawing/2014/main" id="{75080155-7102-11F8-7265-1AC36D6FDC48}"/>
              </a:ext>
            </a:extLst>
          </p:cNvPr>
          <p:cNvSpPr>
            <a:spLocks noGrp="1"/>
          </p:cNvSpPr>
          <p:nvPr>
            <p:ph type="ftr" sz="quarter" idx="11"/>
          </p:nvPr>
        </p:nvSpPr>
        <p:spPr/>
        <p:txBody>
          <a:bodyPr/>
          <a:lstStyle/>
          <a:p>
            <a:r>
              <a:rPr lang="en-US"/>
              <a:t>State of Connecticut - Department of Housing - Small Cities CDBG</a:t>
            </a:r>
          </a:p>
        </p:txBody>
      </p:sp>
      <p:sp>
        <p:nvSpPr>
          <p:cNvPr id="6" name="Slide Number Placeholder 5">
            <a:extLst>
              <a:ext uri="{FF2B5EF4-FFF2-40B4-BE49-F238E27FC236}">
                <a16:creationId xmlns:a16="http://schemas.microsoft.com/office/drawing/2014/main" id="{EF02F19B-A73E-1993-171C-9A7EA26C5032}"/>
              </a:ext>
            </a:extLst>
          </p:cNvPr>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134253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B730C2-DEDB-70EC-A898-D24E6A455B39}"/>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75DE6E-6E9F-8878-01E5-175205DE40DF}"/>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228053-D243-D88E-AA3A-60A7C145D3C2}"/>
              </a:ext>
            </a:extLst>
          </p:cNvPr>
          <p:cNvSpPr>
            <a:spLocks noGrp="1"/>
          </p:cNvSpPr>
          <p:nvPr>
            <p:ph type="dt" sz="half" idx="10"/>
          </p:nvPr>
        </p:nvSpPr>
        <p:spPr/>
        <p:txBody>
          <a:bodyPr/>
          <a:lstStyle/>
          <a:p>
            <a:r>
              <a:rPr lang="en-US"/>
              <a:t>Tuesday, April 1, 2025</a:t>
            </a:r>
          </a:p>
        </p:txBody>
      </p:sp>
      <p:sp>
        <p:nvSpPr>
          <p:cNvPr id="5" name="Footer Placeholder 4">
            <a:extLst>
              <a:ext uri="{FF2B5EF4-FFF2-40B4-BE49-F238E27FC236}">
                <a16:creationId xmlns:a16="http://schemas.microsoft.com/office/drawing/2014/main" id="{E68672DB-6DCE-19F2-EE73-62F00A8FBFD7}"/>
              </a:ext>
            </a:extLst>
          </p:cNvPr>
          <p:cNvSpPr>
            <a:spLocks noGrp="1"/>
          </p:cNvSpPr>
          <p:nvPr>
            <p:ph type="ftr" sz="quarter" idx="11"/>
          </p:nvPr>
        </p:nvSpPr>
        <p:spPr/>
        <p:txBody>
          <a:bodyPr/>
          <a:lstStyle/>
          <a:p>
            <a:r>
              <a:rPr lang="en-US"/>
              <a:t>State of Connecticut - Department of Housing - Small Cities CDBG</a:t>
            </a:r>
          </a:p>
        </p:txBody>
      </p:sp>
      <p:sp>
        <p:nvSpPr>
          <p:cNvPr id="6" name="Slide Number Placeholder 5">
            <a:extLst>
              <a:ext uri="{FF2B5EF4-FFF2-40B4-BE49-F238E27FC236}">
                <a16:creationId xmlns:a16="http://schemas.microsoft.com/office/drawing/2014/main" id="{9B7B0C05-3F3E-3E34-AB85-3919568A1F34}"/>
              </a:ext>
            </a:extLst>
          </p:cNvPr>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35047147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Tuesday, April 1, 2025</a:t>
            </a:r>
            <a:endParaRPr lang="en-US" dirty="0"/>
          </a:p>
        </p:txBody>
      </p:sp>
      <p:sp>
        <p:nvSpPr>
          <p:cNvPr id="5" name="Footer Placeholder 4"/>
          <p:cNvSpPr>
            <a:spLocks noGrp="1"/>
          </p:cNvSpPr>
          <p:nvPr>
            <p:ph type="ftr" sz="quarter" idx="11"/>
          </p:nvPr>
        </p:nvSpPr>
        <p:spPr/>
        <p:txBody>
          <a:bodyPr/>
          <a:lstStyle/>
          <a:p>
            <a:r>
              <a:rPr lang="en-US"/>
              <a:t>State of Connecticut - Department of Housing - Small Cities CDBG</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35785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CB365-2DCE-34F4-2B04-A3C8D319A2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97A5F7-142B-E634-FB8B-C4E19C6AD1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15540E-8A18-E3A4-9757-97F70C703212}"/>
              </a:ext>
            </a:extLst>
          </p:cNvPr>
          <p:cNvSpPr>
            <a:spLocks noGrp="1"/>
          </p:cNvSpPr>
          <p:nvPr>
            <p:ph type="dt" sz="half" idx="10"/>
          </p:nvPr>
        </p:nvSpPr>
        <p:spPr/>
        <p:txBody>
          <a:bodyPr/>
          <a:lstStyle/>
          <a:p>
            <a:r>
              <a:rPr lang="en-US"/>
              <a:t>Tuesday, April 1, 2025</a:t>
            </a:r>
          </a:p>
        </p:txBody>
      </p:sp>
      <p:sp>
        <p:nvSpPr>
          <p:cNvPr id="5" name="Footer Placeholder 4">
            <a:extLst>
              <a:ext uri="{FF2B5EF4-FFF2-40B4-BE49-F238E27FC236}">
                <a16:creationId xmlns:a16="http://schemas.microsoft.com/office/drawing/2014/main" id="{419C0075-8DC7-BD4D-427A-D10F75ED0DB4}"/>
              </a:ext>
            </a:extLst>
          </p:cNvPr>
          <p:cNvSpPr>
            <a:spLocks noGrp="1"/>
          </p:cNvSpPr>
          <p:nvPr>
            <p:ph type="ftr" sz="quarter" idx="11"/>
          </p:nvPr>
        </p:nvSpPr>
        <p:spPr/>
        <p:txBody>
          <a:bodyPr/>
          <a:lstStyle/>
          <a:p>
            <a:r>
              <a:rPr lang="en-US"/>
              <a:t>State of Connecticut - Department of Housing - Small Cities CDBG</a:t>
            </a:r>
          </a:p>
        </p:txBody>
      </p:sp>
      <p:sp>
        <p:nvSpPr>
          <p:cNvPr id="6" name="Slide Number Placeholder 5">
            <a:extLst>
              <a:ext uri="{FF2B5EF4-FFF2-40B4-BE49-F238E27FC236}">
                <a16:creationId xmlns:a16="http://schemas.microsoft.com/office/drawing/2014/main" id="{C35788EB-2BC6-4A29-22FC-E375AC569FBC}"/>
              </a:ext>
            </a:extLst>
          </p:cNvPr>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1795214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1E49C-6AB3-3557-3CCC-4DF05C74BF92}"/>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2BB0C597-2449-D2BB-5EE1-A55C6183357D}"/>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7AC91C-946A-9502-F32A-6C73A930FF6C}"/>
              </a:ext>
            </a:extLst>
          </p:cNvPr>
          <p:cNvSpPr>
            <a:spLocks noGrp="1"/>
          </p:cNvSpPr>
          <p:nvPr>
            <p:ph type="dt" sz="half" idx="10"/>
          </p:nvPr>
        </p:nvSpPr>
        <p:spPr/>
        <p:txBody>
          <a:bodyPr/>
          <a:lstStyle/>
          <a:p>
            <a:r>
              <a:rPr lang="en-US"/>
              <a:t>Tuesday, April 1, 2025</a:t>
            </a:r>
          </a:p>
        </p:txBody>
      </p:sp>
      <p:sp>
        <p:nvSpPr>
          <p:cNvPr id="5" name="Footer Placeholder 4">
            <a:extLst>
              <a:ext uri="{FF2B5EF4-FFF2-40B4-BE49-F238E27FC236}">
                <a16:creationId xmlns:a16="http://schemas.microsoft.com/office/drawing/2014/main" id="{B32FBE1A-8124-415B-350F-0A8E6A2B8DCC}"/>
              </a:ext>
            </a:extLst>
          </p:cNvPr>
          <p:cNvSpPr>
            <a:spLocks noGrp="1"/>
          </p:cNvSpPr>
          <p:nvPr>
            <p:ph type="ftr" sz="quarter" idx="11"/>
          </p:nvPr>
        </p:nvSpPr>
        <p:spPr/>
        <p:txBody>
          <a:bodyPr/>
          <a:lstStyle/>
          <a:p>
            <a:r>
              <a:rPr lang="en-US"/>
              <a:t>State of Connecticut - Department of Housing - Small Cities CDBG</a:t>
            </a:r>
          </a:p>
        </p:txBody>
      </p:sp>
      <p:sp>
        <p:nvSpPr>
          <p:cNvPr id="6" name="Slide Number Placeholder 5">
            <a:extLst>
              <a:ext uri="{FF2B5EF4-FFF2-40B4-BE49-F238E27FC236}">
                <a16:creationId xmlns:a16="http://schemas.microsoft.com/office/drawing/2014/main" id="{017FD2B9-9387-EC18-BB89-E0DF8CE346D5}"/>
              </a:ext>
            </a:extLst>
          </p:cNvPr>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4059351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7B1C9-59EC-509D-3CB0-2E761A14DA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E6BF61-1BBC-8885-85D9-E574A074FC87}"/>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74858F0-D1F6-AF45-5E3B-C3C03911AAD6}"/>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ECA4692-91AE-C78D-90FF-0EC11565C981}"/>
              </a:ext>
            </a:extLst>
          </p:cNvPr>
          <p:cNvSpPr>
            <a:spLocks noGrp="1"/>
          </p:cNvSpPr>
          <p:nvPr>
            <p:ph type="dt" sz="half" idx="10"/>
          </p:nvPr>
        </p:nvSpPr>
        <p:spPr/>
        <p:txBody>
          <a:bodyPr/>
          <a:lstStyle/>
          <a:p>
            <a:r>
              <a:rPr lang="en-US"/>
              <a:t>Tuesday, April 1, 2025</a:t>
            </a:r>
          </a:p>
        </p:txBody>
      </p:sp>
      <p:sp>
        <p:nvSpPr>
          <p:cNvPr id="6" name="Footer Placeholder 5">
            <a:extLst>
              <a:ext uri="{FF2B5EF4-FFF2-40B4-BE49-F238E27FC236}">
                <a16:creationId xmlns:a16="http://schemas.microsoft.com/office/drawing/2014/main" id="{23B48112-5FDB-270F-F3F0-C7F2EE33F9DF}"/>
              </a:ext>
            </a:extLst>
          </p:cNvPr>
          <p:cNvSpPr>
            <a:spLocks noGrp="1"/>
          </p:cNvSpPr>
          <p:nvPr>
            <p:ph type="ftr" sz="quarter" idx="11"/>
          </p:nvPr>
        </p:nvSpPr>
        <p:spPr/>
        <p:txBody>
          <a:bodyPr/>
          <a:lstStyle/>
          <a:p>
            <a:r>
              <a:rPr lang="en-US"/>
              <a:t>State of Connecticut - Department of Housing - Small Cities CDBG</a:t>
            </a:r>
          </a:p>
        </p:txBody>
      </p:sp>
      <p:sp>
        <p:nvSpPr>
          <p:cNvPr id="7" name="Slide Number Placeholder 6">
            <a:extLst>
              <a:ext uri="{FF2B5EF4-FFF2-40B4-BE49-F238E27FC236}">
                <a16:creationId xmlns:a16="http://schemas.microsoft.com/office/drawing/2014/main" id="{4F0C29BD-B0D1-374E-138F-92A334AA45F1}"/>
              </a:ext>
            </a:extLst>
          </p:cNvPr>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2363343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7EFC3-1F41-A4F6-34C5-63AD4CCFD2D1}"/>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7E51F91-062D-53B6-8D02-4DBA49310E42}"/>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0760AF09-AE1B-4EE6-80D3-D6402B901035}"/>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48C543E-6545-9A1C-9F22-528A3CC72959}"/>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150F5B7E-1D9D-DB9D-095A-EC3BBCAE8304}"/>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C8447F0-8A6E-26A9-045A-5232E057FF10}"/>
              </a:ext>
            </a:extLst>
          </p:cNvPr>
          <p:cNvSpPr>
            <a:spLocks noGrp="1"/>
          </p:cNvSpPr>
          <p:nvPr>
            <p:ph type="dt" sz="half" idx="10"/>
          </p:nvPr>
        </p:nvSpPr>
        <p:spPr/>
        <p:txBody>
          <a:bodyPr/>
          <a:lstStyle/>
          <a:p>
            <a:r>
              <a:rPr lang="en-US"/>
              <a:t>Tuesday, April 1, 2025</a:t>
            </a:r>
          </a:p>
        </p:txBody>
      </p:sp>
      <p:sp>
        <p:nvSpPr>
          <p:cNvPr id="8" name="Footer Placeholder 7">
            <a:extLst>
              <a:ext uri="{FF2B5EF4-FFF2-40B4-BE49-F238E27FC236}">
                <a16:creationId xmlns:a16="http://schemas.microsoft.com/office/drawing/2014/main" id="{09BD006F-DF04-0EF0-BDC4-556F681A3E08}"/>
              </a:ext>
            </a:extLst>
          </p:cNvPr>
          <p:cNvSpPr>
            <a:spLocks noGrp="1"/>
          </p:cNvSpPr>
          <p:nvPr>
            <p:ph type="ftr" sz="quarter" idx="11"/>
          </p:nvPr>
        </p:nvSpPr>
        <p:spPr/>
        <p:txBody>
          <a:bodyPr/>
          <a:lstStyle/>
          <a:p>
            <a:r>
              <a:rPr lang="en-US"/>
              <a:t>State of Connecticut - Department of Housing - Small Cities CDBG</a:t>
            </a:r>
          </a:p>
        </p:txBody>
      </p:sp>
      <p:sp>
        <p:nvSpPr>
          <p:cNvPr id="9" name="Slide Number Placeholder 8">
            <a:extLst>
              <a:ext uri="{FF2B5EF4-FFF2-40B4-BE49-F238E27FC236}">
                <a16:creationId xmlns:a16="http://schemas.microsoft.com/office/drawing/2014/main" id="{B5676543-096C-81D5-F0F2-027034A2C504}"/>
              </a:ext>
            </a:extLst>
          </p:cNvPr>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3258047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54DE8-C6C2-3D1A-F972-8427EA56B7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9B91E8B-6587-376A-C3D3-6A6090950748}"/>
              </a:ext>
            </a:extLst>
          </p:cNvPr>
          <p:cNvSpPr>
            <a:spLocks noGrp="1"/>
          </p:cNvSpPr>
          <p:nvPr>
            <p:ph type="dt" sz="half" idx="10"/>
          </p:nvPr>
        </p:nvSpPr>
        <p:spPr/>
        <p:txBody>
          <a:bodyPr/>
          <a:lstStyle/>
          <a:p>
            <a:r>
              <a:rPr lang="en-US"/>
              <a:t>Tuesday, April 1, 2025</a:t>
            </a:r>
          </a:p>
        </p:txBody>
      </p:sp>
      <p:sp>
        <p:nvSpPr>
          <p:cNvPr id="4" name="Footer Placeholder 3">
            <a:extLst>
              <a:ext uri="{FF2B5EF4-FFF2-40B4-BE49-F238E27FC236}">
                <a16:creationId xmlns:a16="http://schemas.microsoft.com/office/drawing/2014/main" id="{E33D1C8F-16FF-F4A3-748F-AE748A63B778}"/>
              </a:ext>
            </a:extLst>
          </p:cNvPr>
          <p:cNvSpPr>
            <a:spLocks noGrp="1"/>
          </p:cNvSpPr>
          <p:nvPr>
            <p:ph type="ftr" sz="quarter" idx="11"/>
          </p:nvPr>
        </p:nvSpPr>
        <p:spPr/>
        <p:txBody>
          <a:bodyPr/>
          <a:lstStyle/>
          <a:p>
            <a:r>
              <a:rPr lang="en-US"/>
              <a:t>State of Connecticut - Department of Housing - Small Cities CDBG</a:t>
            </a:r>
          </a:p>
        </p:txBody>
      </p:sp>
      <p:sp>
        <p:nvSpPr>
          <p:cNvPr id="5" name="Slide Number Placeholder 4">
            <a:extLst>
              <a:ext uri="{FF2B5EF4-FFF2-40B4-BE49-F238E27FC236}">
                <a16:creationId xmlns:a16="http://schemas.microsoft.com/office/drawing/2014/main" id="{197A3CFC-3F39-A5A4-2158-66E4A9BF3B3C}"/>
              </a:ext>
            </a:extLst>
          </p:cNvPr>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3013487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5FD4FB-C411-3817-6817-DEC3B09F190E}"/>
              </a:ext>
            </a:extLst>
          </p:cNvPr>
          <p:cNvSpPr>
            <a:spLocks noGrp="1"/>
          </p:cNvSpPr>
          <p:nvPr>
            <p:ph type="dt" sz="half" idx="10"/>
          </p:nvPr>
        </p:nvSpPr>
        <p:spPr/>
        <p:txBody>
          <a:bodyPr/>
          <a:lstStyle/>
          <a:p>
            <a:r>
              <a:rPr lang="en-US"/>
              <a:t>Tuesday, April 1, 2025</a:t>
            </a:r>
          </a:p>
        </p:txBody>
      </p:sp>
      <p:sp>
        <p:nvSpPr>
          <p:cNvPr id="3" name="Footer Placeholder 2">
            <a:extLst>
              <a:ext uri="{FF2B5EF4-FFF2-40B4-BE49-F238E27FC236}">
                <a16:creationId xmlns:a16="http://schemas.microsoft.com/office/drawing/2014/main" id="{A372220B-ABEF-8565-579D-EC81ED17B3DA}"/>
              </a:ext>
            </a:extLst>
          </p:cNvPr>
          <p:cNvSpPr>
            <a:spLocks noGrp="1"/>
          </p:cNvSpPr>
          <p:nvPr>
            <p:ph type="ftr" sz="quarter" idx="11"/>
          </p:nvPr>
        </p:nvSpPr>
        <p:spPr/>
        <p:txBody>
          <a:bodyPr/>
          <a:lstStyle/>
          <a:p>
            <a:r>
              <a:rPr lang="en-US"/>
              <a:t>State of Connecticut - Department of Housing - Small Cities CDBG</a:t>
            </a:r>
          </a:p>
        </p:txBody>
      </p:sp>
      <p:sp>
        <p:nvSpPr>
          <p:cNvPr id="4" name="Slide Number Placeholder 3">
            <a:extLst>
              <a:ext uri="{FF2B5EF4-FFF2-40B4-BE49-F238E27FC236}">
                <a16:creationId xmlns:a16="http://schemas.microsoft.com/office/drawing/2014/main" id="{9E79AE71-8B88-A5B1-F7BC-E4B763B0CBD2}"/>
              </a:ext>
            </a:extLst>
          </p:cNvPr>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2498941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99E56-2EE8-FF80-BC2F-0ADE1D0AD51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40564CBB-459D-3299-0BEC-DA3CC6A04816}"/>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6A1F721-4019-4C18-56C8-2FB5AD06FA7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11294B5-2A14-259C-E43B-7431B752AAB3}"/>
              </a:ext>
            </a:extLst>
          </p:cNvPr>
          <p:cNvSpPr>
            <a:spLocks noGrp="1"/>
          </p:cNvSpPr>
          <p:nvPr>
            <p:ph type="dt" sz="half" idx="10"/>
          </p:nvPr>
        </p:nvSpPr>
        <p:spPr/>
        <p:txBody>
          <a:bodyPr/>
          <a:lstStyle/>
          <a:p>
            <a:r>
              <a:rPr lang="en-US"/>
              <a:t>Tuesday, April 1, 2025</a:t>
            </a:r>
          </a:p>
        </p:txBody>
      </p:sp>
      <p:sp>
        <p:nvSpPr>
          <p:cNvPr id="6" name="Footer Placeholder 5">
            <a:extLst>
              <a:ext uri="{FF2B5EF4-FFF2-40B4-BE49-F238E27FC236}">
                <a16:creationId xmlns:a16="http://schemas.microsoft.com/office/drawing/2014/main" id="{CB28B951-3021-4126-0C1C-8ABB3CB01F77}"/>
              </a:ext>
            </a:extLst>
          </p:cNvPr>
          <p:cNvSpPr>
            <a:spLocks noGrp="1"/>
          </p:cNvSpPr>
          <p:nvPr>
            <p:ph type="ftr" sz="quarter" idx="11"/>
          </p:nvPr>
        </p:nvSpPr>
        <p:spPr/>
        <p:txBody>
          <a:bodyPr/>
          <a:lstStyle/>
          <a:p>
            <a:r>
              <a:rPr lang="en-US"/>
              <a:t>State of Connecticut - Department of Housing - Small Cities CDBG</a:t>
            </a:r>
          </a:p>
        </p:txBody>
      </p:sp>
      <p:sp>
        <p:nvSpPr>
          <p:cNvPr id="7" name="Slide Number Placeholder 6">
            <a:extLst>
              <a:ext uri="{FF2B5EF4-FFF2-40B4-BE49-F238E27FC236}">
                <a16:creationId xmlns:a16="http://schemas.microsoft.com/office/drawing/2014/main" id="{8A51D5EF-F179-5419-00D0-33B8F9123686}"/>
              </a:ext>
            </a:extLst>
          </p:cNvPr>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1599263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43C3-EE97-883B-482C-35CBFEC71B39}"/>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5EC42C6-0715-41A6-800E-2EF9188207D0}"/>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C3B9CE9A-7BE6-F299-C63D-4545D5B30EE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1B1A91E-5D38-A987-25D0-509A90A09449}"/>
              </a:ext>
            </a:extLst>
          </p:cNvPr>
          <p:cNvSpPr>
            <a:spLocks noGrp="1"/>
          </p:cNvSpPr>
          <p:nvPr>
            <p:ph type="dt" sz="half" idx="10"/>
          </p:nvPr>
        </p:nvSpPr>
        <p:spPr/>
        <p:txBody>
          <a:bodyPr/>
          <a:lstStyle/>
          <a:p>
            <a:r>
              <a:rPr lang="en-US"/>
              <a:t>Tuesday, April 1, 2025</a:t>
            </a:r>
          </a:p>
        </p:txBody>
      </p:sp>
      <p:sp>
        <p:nvSpPr>
          <p:cNvPr id="6" name="Footer Placeholder 5">
            <a:extLst>
              <a:ext uri="{FF2B5EF4-FFF2-40B4-BE49-F238E27FC236}">
                <a16:creationId xmlns:a16="http://schemas.microsoft.com/office/drawing/2014/main" id="{BEA7F8F0-9BAA-820A-3431-045EE3AF3329}"/>
              </a:ext>
            </a:extLst>
          </p:cNvPr>
          <p:cNvSpPr>
            <a:spLocks noGrp="1"/>
          </p:cNvSpPr>
          <p:nvPr>
            <p:ph type="ftr" sz="quarter" idx="11"/>
          </p:nvPr>
        </p:nvSpPr>
        <p:spPr/>
        <p:txBody>
          <a:bodyPr/>
          <a:lstStyle/>
          <a:p>
            <a:r>
              <a:rPr lang="en-US"/>
              <a:t>State of Connecticut - Department of Housing - Small Cities CDBG</a:t>
            </a:r>
          </a:p>
        </p:txBody>
      </p:sp>
      <p:sp>
        <p:nvSpPr>
          <p:cNvPr id="7" name="Slide Number Placeholder 6">
            <a:extLst>
              <a:ext uri="{FF2B5EF4-FFF2-40B4-BE49-F238E27FC236}">
                <a16:creationId xmlns:a16="http://schemas.microsoft.com/office/drawing/2014/main" id="{B87AD056-6628-A75A-C651-9563CF7CFD44}"/>
              </a:ext>
            </a:extLst>
          </p:cNvPr>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1043236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7E043F-6B46-A0E3-2ACC-4E157DB3A7C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6F0E480-8070-73B5-27E3-9F5739D95B6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BCDA52-A08E-AFD7-0E12-3EC4F88A310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r>
              <a:rPr lang="en-US"/>
              <a:t>Tuesday, April 1, 2025</a:t>
            </a:r>
          </a:p>
        </p:txBody>
      </p:sp>
      <p:sp>
        <p:nvSpPr>
          <p:cNvPr id="5" name="Footer Placeholder 4">
            <a:extLst>
              <a:ext uri="{FF2B5EF4-FFF2-40B4-BE49-F238E27FC236}">
                <a16:creationId xmlns:a16="http://schemas.microsoft.com/office/drawing/2014/main" id="{6DBC9E2F-346B-8BC7-70A2-D8D891C07DCB}"/>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r>
              <a:rPr lang="en-US"/>
              <a:t>State of Connecticut - Department of Housing - Small Cities CDBG</a:t>
            </a:r>
          </a:p>
        </p:txBody>
      </p:sp>
      <p:sp>
        <p:nvSpPr>
          <p:cNvPr id="6" name="Slide Number Placeholder 5">
            <a:extLst>
              <a:ext uri="{FF2B5EF4-FFF2-40B4-BE49-F238E27FC236}">
                <a16:creationId xmlns:a16="http://schemas.microsoft.com/office/drawing/2014/main" id="{4D9F5B67-A307-FC7D-1FD8-6401C183EE9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3489B89A-7CA7-48A1-A15F-076DC2382239}" type="slidenum">
              <a:rPr lang="en-US" smtClean="0"/>
              <a:t>‹#›</a:t>
            </a:fld>
            <a:endParaRPr lang="en-US"/>
          </a:p>
        </p:txBody>
      </p:sp>
    </p:spTree>
    <p:extLst>
      <p:ext uri="{BB962C8B-B14F-4D97-AF65-F5344CB8AC3E}">
        <p14:creationId xmlns:p14="http://schemas.microsoft.com/office/powerpoint/2010/main" val="3227013913"/>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8.sv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sv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23.sv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5.png"/><Relationship Id="rId7" Type="http://schemas.openxmlformats.org/officeDocument/2006/relationships/diagramColors" Target="../diagrams/colors4.xml"/><Relationship Id="rId2" Type="http://schemas.microsoft.com/office/2014/relationships/chartEx" Target="../charts/chartEx1.xml"/><Relationship Id="rId1" Type="http://schemas.openxmlformats.org/officeDocument/2006/relationships/slideLayout" Target="../slideLayouts/slideLayout4.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10" Type="http://schemas.openxmlformats.org/officeDocument/2006/relationships/image" Target="../media/image28.jpeg"/><Relationship Id="rId4" Type="http://schemas.openxmlformats.org/officeDocument/2006/relationships/diagramLayout" Target="../diagrams/layout7.xml"/><Relationship Id="rId9" Type="http://schemas.openxmlformats.org/officeDocument/2006/relationships/image" Target="../media/image32.jpe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35.jpe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5.jpeg"/><Relationship Id="rId7" Type="http://schemas.openxmlformats.org/officeDocument/2006/relationships/diagramColors" Target="../diagrams/colors3.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jpe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sv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942996" y="4267832"/>
            <a:ext cx="3604497" cy="1297115"/>
          </a:xfrm>
        </p:spPr>
        <p:txBody>
          <a:bodyPr anchor="t">
            <a:normAutofit/>
          </a:bodyPr>
          <a:lstStyle/>
          <a:p>
            <a:pPr algn="l"/>
            <a:br>
              <a:rPr lang="en-US" sz="1900" b="1" kern="0" dirty="0">
                <a:solidFill>
                  <a:schemeClr val="tx2"/>
                </a:solidFill>
                <a:effectLst>
                  <a:outerShdw blurRad="38100" dist="38100" dir="2700000" algn="tl">
                    <a:srgbClr val="000000">
                      <a:alpha val="43137"/>
                    </a:srgbClr>
                  </a:outerShdw>
                </a:effectLst>
                <a:latin typeface="Calibri" panose="020F0502020204030204" pitchFamily="34" charset="0"/>
              </a:rPr>
            </a:br>
            <a:br>
              <a:rPr lang="en-US" sz="1900" b="1" kern="0" dirty="0">
                <a:solidFill>
                  <a:schemeClr val="tx2"/>
                </a:solidFill>
                <a:effectLst>
                  <a:outerShdw blurRad="38100" dist="38100" dir="2700000" algn="tl">
                    <a:srgbClr val="000000">
                      <a:alpha val="43137"/>
                    </a:srgbClr>
                  </a:outerShdw>
                </a:effectLst>
                <a:latin typeface="Calibri" panose="020F0502020204030204" pitchFamily="34" charset="0"/>
              </a:rPr>
            </a:br>
            <a:r>
              <a:rPr lang="en-US" sz="1900" b="1" kern="0" dirty="0">
                <a:solidFill>
                  <a:schemeClr val="tx2"/>
                </a:solidFill>
                <a:effectLst>
                  <a:outerShdw blurRad="38100" dist="38100" dir="2700000" algn="tl">
                    <a:srgbClr val="000000">
                      <a:alpha val="43137"/>
                    </a:srgbClr>
                  </a:outerShdw>
                </a:effectLst>
                <a:latin typeface="Calibri" panose="020F0502020204030204" pitchFamily="34" charset="0"/>
              </a:rPr>
              <a:t>Small Cities CDBG 2026</a:t>
            </a:r>
            <a:br>
              <a:rPr lang="en-US" sz="1900" b="1" kern="0" dirty="0">
                <a:solidFill>
                  <a:schemeClr val="tx2"/>
                </a:solidFill>
                <a:effectLst>
                  <a:outerShdw blurRad="38100" dist="38100" dir="2700000" algn="tl">
                    <a:srgbClr val="000000">
                      <a:alpha val="43137"/>
                    </a:srgbClr>
                  </a:outerShdw>
                </a:effectLst>
                <a:latin typeface="Calibri" panose="020F0502020204030204" pitchFamily="34" charset="0"/>
              </a:rPr>
            </a:br>
            <a:r>
              <a:rPr lang="en-US" sz="1900" b="1" kern="0" dirty="0">
                <a:solidFill>
                  <a:schemeClr val="tx2"/>
                </a:solidFill>
                <a:effectLst>
                  <a:outerShdw blurRad="38100" dist="38100" dir="2700000" algn="tl">
                    <a:srgbClr val="000000">
                      <a:alpha val="43137"/>
                    </a:srgbClr>
                  </a:outerShdw>
                </a:effectLst>
                <a:latin typeface="Calibri" panose="020F0502020204030204" pitchFamily="34" charset="0"/>
              </a:rPr>
              <a:t>Virtual Application Workshop</a:t>
            </a:r>
            <a:endParaRPr lang="en-US" sz="1900" kern="0" dirty="0">
              <a:solidFill>
                <a:schemeClr val="tx2"/>
              </a:solidFill>
              <a:effectLst>
                <a:outerShdw blurRad="38100" dist="38100" dir="2700000" algn="tl">
                  <a:srgbClr val="000000">
                    <a:alpha val="43137"/>
                  </a:srgbClr>
                </a:outerShdw>
              </a:effectLst>
              <a:latin typeface="Calibri" panose="020F0502020204030204" pitchFamily="34" charset="0"/>
            </a:endParaRPr>
          </a:p>
        </p:txBody>
      </p:sp>
      <p:sp>
        <p:nvSpPr>
          <p:cNvPr id="3" name="Subtitle 2"/>
          <p:cNvSpPr>
            <a:spLocks noGrp="1"/>
          </p:cNvSpPr>
          <p:nvPr>
            <p:ph type="subTitle" idx="1"/>
          </p:nvPr>
        </p:nvSpPr>
        <p:spPr>
          <a:xfrm>
            <a:off x="4943224" y="3428999"/>
            <a:ext cx="3604268" cy="838831"/>
          </a:xfrm>
        </p:spPr>
        <p:txBody>
          <a:bodyPr anchor="b">
            <a:normAutofit/>
          </a:bodyPr>
          <a:lstStyle/>
          <a:p>
            <a:pPr algn="l"/>
            <a:r>
              <a:rPr lang="en-US" sz="1700" b="1">
                <a:solidFill>
                  <a:schemeClr val="tx2"/>
                </a:solidFill>
                <a:effectLst>
                  <a:outerShdw blurRad="38100" dist="38100" dir="2700000" algn="tl">
                    <a:srgbClr val="000000">
                      <a:alpha val="43137"/>
                    </a:srgbClr>
                  </a:outerShdw>
                </a:effectLst>
                <a:latin typeface="Calibri" panose="020F0502020204030204" pitchFamily="34" charset="0"/>
              </a:rPr>
              <a:t>Accessing Bonus Points to increase the scope of work </a:t>
            </a:r>
            <a:r>
              <a:rPr lang="en-US" sz="1700" b="1">
                <a:solidFill>
                  <a:schemeClr val="tx2"/>
                </a:solidFill>
                <a:latin typeface="Calibri" panose="020F0502020204030204" pitchFamily="34" charset="0"/>
              </a:rPr>
              <a:t> </a:t>
            </a:r>
          </a:p>
        </p:txBody>
      </p:sp>
      <p:pic>
        <p:nvPicPr>
          <p:cNvPr id="4" name="Picture 3">
            <a:extLst>
              <a:ext uri="{FF2B5EF4-FFF2-40B4-BE49-F238E27FC236}">
                <a16:creationId xmlns:a16="http://schemas.microsoft.com/office/drawing/2014/main" id="{302E0A33-9B4B-7B68-500E-87D081CC884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55352" y="2333040"/>
            <a:ext cx="3106320" cy="3106320"/>
          </a:xfrm>
          <a:custGeom>
            <a:avLst/>
            <a:gdLst/>
            <a:ahLst/>
            <a:cxnLst/>
            <a:rect l="l" t="t" r="r" b="b"/>
            <a:pathLst>
              <a:path w="4141760" h="4377846">
                <a:moveTo>
                  <a:pt x="0" y="0"/>
                </a:moveTo>
                <a:lnTo>
                  <a:pt x="4141760" y="0"/>
                </a:lnTo>
                <a:lnTo>
                  <a:pt x="4141760" y="4377846"/>
                </a:lnTo>
                <a:lnTo>
                  <a:pt x="0" y="4377846"/>
                </a:lnTo>
                <a:close/>
              </a:path>
            </a:pathLst>
          </a:custGeom>
          <a:solidFill>
            <a:schemeClr val="accent1">
              <a:lumMod val="20000"/>
              <a:lumOff val="80000"/>
            </a:schemeClr>
          </a:solidFill>
        </p:spPr>
      </p:pic>
      <p:grpSp>
        <p:nvGrpSpPr>
          <p:cNvPr id="14" name="Group 1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89" y="-5977"/>
            <a:ext cx="4679005" cy="6863979"/>
            <a:chOff x="305" y="-5977"/>
            <a:chExt cx="6238675" cy="6863979"/>
          </a:xfrm>
        </p:grpSpPr>
        <p:sp>
          <p:nvSpPr>
            <p:cNvPr id="15" name="Freeform: Shape 1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Oval 4">
            <a:extLst>
              <a:ext uri="{FF2B5EF4-FFF2-40B4-BE49-F238E27FC236}">
                <a16:creationId xmlns:a16="http://schemas.microsoft.com/office/drawing/2014/main" id="{A2032CF5-2FB1-B092-8583-93D269B00FA2}"/>
              </a:ext>
              <a:ext uri="{C183D7F6-B498-43B3-948B-1728B52AA6E4}">
                <adec:decorative xmlns:adec="http://schemas.microsoft.com/office/drawing/2017/decorative" val="1"/>
              </a:ext>
            </a:extLst>
          </p:cNvPr>
          <p:cNvSpPr/>
          <p:nvPr/>
        </p:nvSpPr>
        <p:spPr>
          <a:xfrm>
            <a:off x="3505200" y="381000"/>
            <a:ext cx="2133600" cy="2133600"/>
          </a:xfrm>
          <a:prstGeom prst="ellipse">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65751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EFC78-3FE1-A65B-0188-2017620B2E73}"/>
              </a:ext>
            </a:extLst>
          </p:cNvPr>
          <p:cNvSpPr>
            <a:spLocks noGrp="1"/>
          </p:cNvSpPr>
          <p:nvPr>
            <p:ph type="title"/>
          </p:nvPr>
        </p:nvSpPr>
        <p:spPr>
          <a:xfrm>
            <a:off x="479161" y="3577456"/>
            <a:ext cx="8182230" cy="1687814"/>
          </a:xfrm>
        </p:spPr>
        <p:txBody>
          <a:bodyPr vert="horz" lIns="91440" tIns="45720" rIns="91440" bIns="45720" rtlCol="0" anchor="b">
            <a:normAutofit/>
          </a:bodyPr>
          <a:lstStyle/>
          <a:p>
            <a:pPr algn="ctr" defTabSz="914400"/>
            <a:r>
              <a:rPr lang="en-US" sz="5700" kern="1200" dirty="0">
                <a:solidFill>
                  <a:srgbClr val="002060"/>
                </a:solidFill>
                <a:latin typeface="+mj-lt"/>
                <a:ea typeface="+mj-ea"/>
                <a:cs typeface="+mj-cs"/>
              </a:rPr>
              <a:t>Capacity</a:t>
            </a:r>
          </a:p>
        </p:txBody>
      </p:sp>
      <p:pic>
        <p:nvPicPr>
          <p:cNvPr id="8" name="Content Placeholder 7" descr="Zoom in with solid fill">
            <a:extLst>
              <a:ext uri="{FF2B5EF4-FFF2-40B4-BE49-F238E27FC236}">
                <a16:creationId xmlns:a16="http://schemas.microsoft.com/office/drawing/2014/main" id="{13A9D913-BEAA-02FB-3959-8ED59455D1B5}"/>
              </a:ext>
            </a:extLst>
          </p:cNvPr>
          <p:cNvPicPr>
            <a:picLocks noGrp="1" noChangeAspect="1"/>
          </p:cNvPicPr>
          <p:nvPr>
            <p:ph idx="1"/>
          </p:nvPr>
        </p:nvPicPr>
        <p:blipFill>
          <a:blip>
            <a:extLst>
              <a:ext uri="{96DAC541-7B7A-43D3-8B79-37D633B846F1}">
                <asvg:svgBlip xmlns:asvg="http://schemas.microsoft.com/office/drawing/2016/SVG/main" r:embed="rId2"/>
              </a:ext>
            </a:extLst>
          </a:blip>
          <a:stretch>
            <a:fillRect/>
          </a:stretch>
        </p:blipFill>
        <p:spPr>
          <a:xfrm>
            <a:off x="3199274" y="1585260"/>
            <a:ext cx="2742004" cy="2742004"/>
          </a:xfrm>
          <a:prstGeom prst="rect">
            <a:avLst/>
          </a:prstGeom>
        </p:spPr>
      </p:pic>
      <p:sp>
        <p:nvSpPr>
          <p:cNvPr id="4" name="Date Placeholder 3">
            <a:extLst>
              <a:ext uri="{FF2B5EF4-FFF2-40B4-BE49-F238E27FC236}">
                <a16:creationId xmlns:a16="http://schemas.microsoft.com/office/drawing/2014/main" id="{3B5086CF-9E04-1AC9-BCF9-44A017E4484A}"/>
              </a:ext>
            </a:extLst>
          </p:cNvPr>
          <p:cNvSpPr>
            <a:spLocks noGrp="1"/>
          </p:cNvSpPr>
          <p:nvPr>
            <p:ph type="dt" sz="half" idx="10"/>
          </p:nvPr>
        </p:nvSpPr>
        <p:spPr/>
        <p:txBody>
          <a:bodyPr vert="horz" lIns="91440" tIns="45720" rIns="91440" bIns="45720" rtlCol="0" anchor="ctr">
            <a:normAutofit/>
          </a:bodyPr>
          <a:lstStyle/>
          <a:p>
            <a:pPr>
              <a:spcAft>
                <a:spcPts val="600"/>
              </a:spcAft>
            </a:pPr>
            <a:r>
              <a:rPr lang="en-US" sz="1200" dirty="0">
                <a:solidFill>
                  <a:schemeClr val="tx1">
                    <a:tint val="75000"/>
                  </a:schemeClr>
                </a:solidFill>
              </a:rPr>
              <a:t>Tuesday, June 2, 2026 </a:t>
            </a:r>
          </a:p>
        </p:txBody>
      </p:sp>
      <p:sp>
        <p:nvSpPr>
          <p:cNvPr id="5" name="Footer Placeholder 4">
            <a:extLst>
              <a:ext uri="{FF2B5EF4-FFF2-40B4-BE49-F238E27FC236}">
                <a16:creationId xmlns:a16="http://schemas.microsoft.com/office/drawing/2014/main" id="{5E55C3A3-8195-4D91-F000-05A77C92E284}"/>
              </a:ext>
            </a:extLst>
          </p:cNvPr>
          <p:cNvSpPr>
            <a:spLocks noGrp="1"/>
          </p:cNvSpPr>
          <p:nvPr>
            <p:ph type="ftr" sz="quarter" idx="11"/>
          </p:nvPr>
        </p:nvSpPr>
        <p:spPr/>
        <p:txBody>
          <a:bodyPr vert="horz" lIns="91440" tIns="45720" rIns="91440" bIns="45720" rtlCol="0" anchor="ctr">
            <a:normAutofit/>
          </a:bodyPr>
          <a:lstStyle/>
          <a:p>
            <a:pPr>
              <a:lnSpc>
                <a:spcPct val="90000"/>
              </a:lnSpc>
              <a:spcAft>
                <a:spcPts val="600"/>
              </a:spcAft>
            </a:pPr>
            <a:r>
              <a:rPr lang="en-US" kern="1200">
                <a:solidFill>
                  <a:schemeClr val="tx1">
                    <a:tint val="75000"/>
                  </a:schemeClr>
                </a:solidFill>
                <a:latin typeface="+mn-lt"/>
                <a:ea typeface="+mn-ea"/>
                <a:cs typeface="+mn-cs"/>
              </a:rPr>
              <a:t>State of Connecticut - Department of Housing - Small Cities CDBG</a:t>
            </a:r>
          </a:p>
        </p:txBody>
      </p:sp>
      <p:sp>
        <p:nvSpPr>
          <p:cNvPr id="6" name="Slide Number Placeholder 5">
            <a:extLst>
              <a:ext uri="{FF2B5EF4-FFF2-40B4-BE49-F238E27FC236}">
                <a16:creationId xmlns:a16="http://schemas.microsoft.com/office/drawing/2014/main" id="{B17D2FD4-1722-5696-0F68-8360ED6FBDEB}"/>
              </a:ext>
            </a:extLst>
          </p:cNvPr>
          <p:cNvSpPr>
            <a:spLocks noGrp="1"/>
          </p:cNvSpPr>
          <p:nvPr>
            <p:ph type="sldNum" sz="quarter" idx="12"/>
          </p:nvPr>
        </p:nvSpPr>
        <p:spPr/>
        <p:txBody>
          <a:bodyPr vert="horz" lIns="91440" tIns="45720" rIns="91440" bIns="45720" rtlCol="0" anchor="ctr">
            <a:normAutofit/>
          </a:bodyPr>
          <a:lstStyle/>
          <a:p>
            <a:pPr>
              <a:spcAft>
                <a:spcPts val="600"/>
              </a:spcAft>
            </a:pPr>
            <a:fld id="{3489B89A-7CA7-48A1-A15F-076DC2382239}" type="slidenum">
              <a:rPr lang="en-US" sz="1200" smtClean="0">
                <a:solidFill>
                  <a:schemeClr val="tx1">
                    <a:tint val="75000"/>
                  </a:schemeClr>
                </a:solidFill>
              </a:rPr>
              <a:pPr>
                <a:spcAft>
                  <a:spcPts val="600"/>
                </a:spcAft>
              </a:pPr>
              <a:t>10</a:t>
            </a:fld>
            <a:endParaRPr lang="en-US" sz="1200">
              <a:solidFill>
                <a:schemeClr val="tx1">
                  <a:tint val="75000"/>
                </a:schemeClr>
              </a:solidFill>
            </a:endParaRPr>
          </a:p>
        </p:txBody>
      </p:sp>
      <p:pic>
        <p:nvPicPr>
          <p:cNvPr id="7" name="Picture 6">
            <a:extLst>
              <a:ext uri="{FF2B5EF4-FFF2-40B4-BE49-F238E27FC236}">
                <a16:creationId xmlns:a16="http://schemas.microsoft.com/office/drawing/2014/main" id="{CD82589D-B07E-2EC1-B8B2-F810F3BDA587}"/>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0" y="228600"/>
            <a:ext cx="1687814" cy="1687814"/>
          </a:xfrm>
          <a:prstGeom prst="rect">
            <a:avLst/>
          </a:prstGeom>
        </p:spPr>
      </p:pic>
    </p:spTree>
    <p:extLst>
      <p:ext uri="{BB962C8B-B14F-4D97-AF65-F5344CB8AC3E}">
        <p14:creationId xmlns:p14="http://schemas.microsoft.com/office/powerpoint/2010/main" val="2960189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2F6BA-2896-A42E-01FD-9DCE8DE1E215}"/>
              </a:ext>
            </a:extLst>
          </p:cNvPr>
          <p:cNvSpPr>
            <a:spLocks noGrp="1"/>
          </p:cNvSpPr>
          <p:nvPr>
            <p:ph type="title"/>
          </p:nvPr>
        </p:nvSpPr>
        <p:spPr>
          <a:xfrm>
            <a:off x="473202" y="630936"/>
            <a:ext cx="2699766" cy="2417064"/>
          </a:xfrm>
        </p:spPr>
        <p:txBody>
          <a:bodyPr anchor="ctr">
            <a:normAutofit fontScale="90000"/>
          </a:bodyPr>
          <a:lstStyle/>
          <a:p>
            <a:r>
              <a:rPr lang="en-US" sz="3900" dirty="0">
                <a:solidFill>
                  <a:srgbClr val="002060"/>
                </a:solidFill>
              </a:rPr>
              <a:t>Town Match Funds-Get up to 100 Bonus points </a:t>
            </a:r>
          </a:p>
        </p:txBody>
      </p:sp>
      <p:pic>
        <p:nvPicPr>
          <p:cNvPr id="12" name="Content Placeholder 11">
            <a:extLst>
              <a:ext uri="{FF2B5EF4-FFF2-40B4-BE49-F238E27FC236}">
                <a16:creationId xmlns:a16="http://schemas.microsoft.com/office/drawing/2014/main" id="{44C0BAD6-9A19-6E2E-1200-5660DF96F67C}"/>
              </a:ext>
              <a:ext uri="{C183D7F6-B498-43B3-948B-1728B52AA6E4}">
                <adec:decorative xmlns:adec="http://schemas.microsoft.com/office/drawing/2017/decorative" val="1"/>
              </a:ext>
            </a:extLst>
          </p:cNvPr>
          <p:cNvPicPr>
            <a:picLocks noGrp="1" noChangeAspect="1"/>
          </p:cNvPicPr>
          <p:nvPr>
            <p:ph idx="1"/>
          </p:nvPr>
        </p:nvPicPr>
        <p:blipFill>
          <a:blip r:embed="rId3"/>
          <a:stretch>
            <a:fillRect/>
          </a:stretch>
        </p:blipFill>
        <p:spPr>
          <a:xfrm>
            <a:off x="3810000" y="457200"/>
            <a:ext cx="4837937" cy="2338868"/>
          </a:xfrm>
          <a:prstGeom prst="rect">
            <a:avLst/>
          </a:prstGeom>
        </p:spPr>
      </p:pic>
      <p:sp>
        <p:nvSpPr>
          <p:cNvPr id="4" name="Date Placeholder 3">
            <a:extLst>
              <a:ext uri="{FF2B5EF4-FFF2-40B4-BE49-F238E27FC236}">
                <a16:creationId xmlns:a16="http://schemas.microsoft.com/office/drawing/2014/main" id="{C4CB5EB4-B86C-B672-B9DC-C296E6BAFACD}"/>
              </a:ext>
            </a:extLst>
          </p:cNvPr>
          <p:cNvSpPr>
            <a:spLocks noGrp="1"/>
          </p:cNvSpPr>
          <p:nvPr>
            <p:ph type="dt" sz="half" idx="10"/>
          </p:nvPr>
        </p:nvSpPr>
        <p:spPr/>
        <p:txBody>
          <a:bodyPr>
            <a:normAutofit/>
          </a:bodyPr>
          <a:lstStyle/>
          <a:p>
            <a:pPr>
              <a:spcAft>
                <a:spcPts val="600"/>
              </a:spcAft>
            </a:pPr>
            <a:r>
              <a:rPr lang="en-US" dirty="0"/>
              <a:t>Tuesday, June 2, 2026</a:t>
            </a:r>
          </a:p>
        </p:txBody>
      </p:sp>
      <p:sp>
        <p:nvSpPr>
          <p:cNvPr id="5" name="Footer Placeholder 4">
            <a:extLst>
              <a:ext uri="{FF2B5EF4-FFF2-40B4-BE49-F238E27FC236}">
                <a16:creationId xmlns:a16="http://schemas.microsoft.com/office/drawing/2014/main" id="{279F9DA6-BBAE-5DF2-051A-5E482555A239}"/>
              </a:ext>
            </a:extLst>
          </p:cNvPr>
          <p:cNvSpPr>
            <a:spLocks noGrp="1"/>
          </p:cNvSpPr>
          <p:nvPr>
            <p:ph type="ftr" sz="quarter" idx="11"/>
          </p:nvPr>
        </p:nvSpPr>
        <p:spPr/>
        <p:txBody>
          <a:bodyPr>
            <a:normAutofit/>
          </a:bodyPr>
          <a:lstStyle/>
          <a:p>
            <a:pPr>
              <a:lnSpc>
                <a:spcPct val="90000"/>
              </a:lnSpc>
              <a:spcAft>
                <a:spcPts val="600"/>
              </a:spcAft>
            </a:pPr>
            <a:r>
              <a:rPr lang="en-US"/>
              <a:t>State of Connecticut - Department of Housing - Small Cities CDBG</a:t>
            </a:r>
          </a:p>
        </p:txBody>
      </p:sp>
      <p:sp>
        <p:nvSpPr>
          <p:cNvPr id="6" name="Slide Number Placeholder 5">
            <a:extLst>
              <a:ext uri="{FF2B5EF4-FFF2-40B4-BE49-F238E27FC236}">
                <a16:creationId xmlns:a16="http://schemas.microsoft.com/office/drawing/2014/main" id="{2B43C302-BF9B-7F3F-1C15-1BEAB5C5E983}"/>
              </a:ext>
            </a:extLst>
          </p:cNvPr>
          <p:cNvSpPr>
            <a:spLocks noGrp="1"/>
          </p:cNvSpPr>
          <p:nvPr>
            <p:ph type="sldNum" sz="quarter" idx="12"/>
          </p:nvPr>
        </p:nvSpPr>
        <p:spPr/>
        <p:txBody>
          <a:bodyPr>
            <a:normAutofit/>
          </a:bodyPr>
          <a:lstStyle/>
          <a:p>
            <a:pPr>
              <a:spcAft>
                <a:spcPts val="600"/>
              </a:spcAft>
            </a:pPr>
            <a:fld id="{3489B89A-7CA7-48A1-A15F-076DC2382239}" type="slidenum">
              <a:rPr lang="en-US" smtClean="0"/>
              <a:pPr>
                <a:spcAft>
                  <a:spcPts val="600"/>
                </a:spcAft>
              </a:pPr>
              <a:t>11</a:t>
            </a:fld>
            <a:endParaRPr lang="en-US" dirty="0"/>
          </a:p>
        </p:txBody>
      </p:sp>
      <p:pic>
        <p:nvPicPr>
          <p:cNvPr id="14" name="Picture 13">
            <a:extLst>
              <a:ext uri="{FF2B5EF4-FFF2-40B4-BE49-F238E27FC236}">
                <a16:creationId xmlns:a16="http://schemas.microsoft.com/office/drawing/2014/main" id="{2DB83BCE-FFB9-5CCE-31E4-A593742A3EF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14300" y="3481349"/>
            <a:ext cx="8915400" cy="2623070"/>
          </a:xfrm>
          <a:prstGeom prst="rect">
            <a:avLst/>
          </a:prstGeom>
        </p:spPr>
      </p:pic>
    </p:spTree>
    <p:extLst>
      <p:ext uri="{BB962C8B-B14F-4D97-AF65-F5344CB8AC3E}">
        <p14:creationId xmlns:p14="http://schemas.microsoft.com/office/powerpoint/2010/main" val="384287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9BBE9-01CA-49D3-750A-B51D0E48501D}"/>
              </a:ext>
            </a:extLst>
          </p:cNvPr>
          <p:cNvSpPr>
            <a:spLocks noGrp="1"/>
          </p:cNvSpPr>
          <p:nvPr>
            <p:ph type="title"/>
          </p:nvPr>
        </p:nvSpPr>
        <p:spPr>
          <a:xfrm>
            <a:off x="628650" y="1916345"/>
            <a:ext cx="7677150" cy="1095079"/>
          </a:xfrm>
        </p:spPr>
        <p:txBody>
          <a:bodyPr vert="horz" lIns="91440" tIns="45720" rIns="91440" bIns="45720" rtlCol="0" anchor="b">
            <a:normAutofit/>
          </a:bodyPr>
          <a:lstStyle/>
          <a:p>
            <a:pPr defTabSz="914400"/>
            <a:r>
              <a:rPr lang="en-US" sz="3600" kern="1200" dirty="0">
                <a:solidFill>
                  <a:schemeClr val="tx1"/>
                </a:solidFill>
                <a:latin typeface="+mj-lt"/>
                <a:ea typeface="+mj-ea"/>
                <a:cs typeface="+mj-cs"/>
              </a:rPr>
              <a:t>PI- Change of Use (approved and committed to this 2026 application)</a:t>
            </a:r>
          </a:p>
        </p:txBody>
      </p:sp>
      <p:pic>
        <p:nvPicPr>
          <p:cNvPr id="17" name="Content Placeholder 16" descr="A trumpet">
            <a:extLst>
              <a:ext uri="{FF2B5EF4-FFF2-40B4-BE49-F238E27FC236}">
                <a16:creationId xmlns:a16="http://schemas.microsoft.com/office/drawing/2014/main" id="{86E10A45-30E3-E066-C25E-C0A0B45EEBF9}"/>
              </a:ext>
            </a:extLst>
          </p:cNvPr>
          <p:cNvPicPr>
            <a:picLocks noGrp="1" noChangeAspect="1"/>
          </p:cNvPicPr>
          <p:nvPr>
            <p:ph sz="half" idx="1"/>
          </p:nvPr>
        </p:nvPicPr>
        <p:blipFill>
          <a:blip>
            <a:extLst>
              <a:ext uri="{96DAC541-7B7A-43D3-8B79-37D633B846F1}">
                <asvg:svgBlip xmlns:asvg="http://schemas.microsoft.com/office/drawing/2016/SVG/main" r:embed="rId2"/>
              </a:ext>
            </a:extLst>
          </a:blip>
          <a:stretch>
            <a:fillRect/>
          </a:stretch>
        </p:blipFill>
        <p:spPr>
          <a:xfrm>
            <a:off x="268695" y="389902"/>
            <a:ext cx="3505200" cy="2058831"/>
          </a:xfrm>
        </p:spPr>
      </p:pic>
      <p:sp>
        <p:nvSpPr>
          <p:cNvPr id="5" name="Date Placeholder 4">
            <a:extLst>
              <a:ext uri="{FF2B5EF4-FFF2-40B4-BE49-F238E27FC236}">
                <a16:creationId xmlns:a16="http://schemas.microsoft.com/office/drawing/2014/main" id="{84F0B26B-EE57-A515-F521-15CB6A4F8E57}"/>
              </a:ext>
            </a:extLst>
          </p:cNvPr>
          <p:cNvSpPr>
            <a:spLocks noGrp="1"/>
          </p:cNvSpPr>
          <p:nvPr>
            <p:ph type="dt" sz="half" idx="10"/>
          </p:nvPr>
        </p:nvSpPr>
        <p:spPr/>
        <p:txBody>
          <a:bodyPr vert="horz" lIns="91440" tIns="45720" rIns="91440" bIns="45720" rtlCol="0" anchor="ctr">
            <a:normAutofit/>
          </a:bodyPr>
          <a:lstStyle/>
          <a:p>
            <a:pPr>
              <a:spcAft>
                <a:spcPts val="600"/>
              </a:spcAft>
            </a:pPr>
            <a:r>
              <a:rPr lang="en-US" sz="1200" dirty="0">
                <a:solidFill>
                  <a:schemeClr val="tx1">
                    <a:tint val="75000"/>
                  </a:schemeClr>
                </a:solidFill>
              </a:rPr>
              <a:t>Tuesday, June 2, 2026</a:t>
            </a:r>
          </a:p>
        </p:txBody>
      </p:sp>
      <p:sp>
        <p:nvSpPr>
          <p:cNvPr id="6" name="Footer Placeholder 5">
            <a:extLst>
              <a:ext uri="{FF2B5EF4-FFF2-40B4-BE49-F238E27FC236}">
                <a16:creationId xmlns:a16="http://schemas.microsoft.com/office/drawing/2014/main" id="{BBBB0AD0-4D92-18DB-DE6B-12DFBD12E325}"/>
              </a:ext>
            </a:extLst>
          </p:cNvPr>
          <p:cNvSpPr>
            <a:spLocks noGrp="1"/>
          </p:cNvSpPr>
          <p:nvPr>
            <p:ph type="ftr" sz="quarter" idx="11"/>
          </p:nvPr>
        </p:nvSpPr>
        <p:spPr/>
        <p:txBody>
          <a:bodyPr vert="horz" lIns="91440" tIns="45720" rIns="91440" bIns="45720" rtlCol="0" anchor="ctr">
            <a:normAutofit/>
          </a:bodyPr>
          <a:lstStyle/>
          <a:p>
            <a:pPr>
              <a:lnSpc>
                <a:spcPct val="90000"/>
              </a:lnSpc>
              <a:spcAft>
                <a:spcPts val="600"/>
              </a:spcAft>
            </a:pPr>
            <a:r>
              <a:rPr lang="en-US" kern="1200" dirty="0">
                <a:solidFill>
                  <a:schemeClr val="tx1">
                    <a:tint val="75000"/>
                  </a:schemeClr>
                </a:solidFill>
                <a:latin typeface="+mn-lt"/>
                <a:ea typeface="+mn-ea"/>
                <a:cs typeface="+mn-cs"/>
              </a:rPr>
              <a:t>State of Connecticut - Department of Housing - Small Cities CDBG</a:t>
            </a:r>
          </a:p>
        </p:txBody>
      </p:sp>
      <p:sp>
        <p:nvSpPr>
          <p:cNvPr id="7" name="Slide Number Placeholder 6">
            <a:extLst>
              <a:ext uri="{FF2B5EF4-FFF2-40B4-BE49-F238E27FC236}">
                <a16:creationId xmlns:a16="http://schemas.microsoft.com/office/drawing/2014/main" id="{AC0C734C-7EDE-9EE1-0819-658238AF3E5A}"/>
              </a:ext>
            </a:extLst>
          </p:cNvPr>
          <p:cNvSpPr>
            <a:spLocks noGrp="1"/>
          </p:cNvSpPr>
          <p:nvPr>
            <p:ph type="sldNum" sz="quarter" idx="12"/>
          </p:nvPr>
        </p:nvSpPr>
        <p:spPr/>
        <p:txBody>
          <a:bodyPr vert="horz" lIns="91440" tIns="45720" rIns="91440" bIns="45720" rtlCol="0" anchor="ctr">
            <a:normAutofit/>
          </a:bodyPr>
          <a:lstStyle/>
          <a:p>
            <a:pPr>
              <a:spcAft>
                <a:spcPts val="600"/>
              </a:spcAft>
            </a:pPr>
            <a:fld id="{3489B89A-7CA7-48A1-A15F-076DC2382239}" type="slidenum">
              <a:rPr lang="en-US" sz="1200" smtClean="0">
                <a:solidFill>
                  <a:schemeClr val="tx1">
                    <a:tint val="75000"/>
                  </a:schemeClr>
                </a:solidFill>
              </a:rPr>
              <a:pPr>
                <a:spcAft>
                  <a:spcPts val="600"/>
                </a:spcAft>
              </a:pPr>
              <a:t>12</a:t>
            </a:fld>
            <a:endParaRPr lang="en-US" sz="1200">
              <a:solidFill>
                <a:schemeClr val="tx1">
                  <a:tint val="75000"/>
                </a:schemeClr>
              </a:solidFill>
            </a:endParaRPr>
          </a:p>
        </p:txBody>
      </p:sp>
      <p:pic>
        <p:nvPicPr>
          <p:cNvPr id="11" name="Picture 10">
            <a:extLst>
              <a:ext uri="{FF2B5EF4-FFF2-40B4-BE49-F238E27FC236}">
                <a16:creationId xmlns:a16="http://schemas.microsoft.com/office/drawing/2014/main" id="{92082382-B21F-9FE5-854E-546CFBF93BC9}"/>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7891" y="136525"/>
            <a:ext cx="2025984" cy="2025984"/>
          </a:xfrm>
          <a:prstGeom prst="rect">
            <a:avLst/>
          </a:prstGeom>
        </p:spPr>
      </p:pic>
      <p:pic>
        <p:nvPicPr>
          <p:cNvPr id="19" name="Picture 18">
            <a:extLst>
              <a:ext uri="{FF2B5EF4-FFF2-40B4-BE49-F238E27FC236}">
                <a16:creationId xmlns:a16="http://schemas.microsoft.com/office/drawing/2014/main" id="{C361A076-801F-C366-3A62-E3F02ABD8052}"/>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38200" y="3447288"/>
            <a:ext cx="7677150" cy="2772537"/>
          </a:xfrm>
          <a:prstGeom prst="rect">
            <a:avLst/>
          </a:prstGeom>
        </p:spPr>
      </p:pic>
    </p:spTree>
    <p:extLst>
      <p:ext uri="{BB962C8B-B14F-4D97-AF65-F5344CB8AC3E}">
        <p14:creationId xmlns:p14="http://schemas.microsoft.com/office/powerpoint/2010/main" val="1437304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B6B89-7AF4-8F1E-91C9-392AF9427C24}"/>
              </a:ext>
            </a:extLst>
          </p:cNvPr>
          <p:cNvSpPr>
            <a:spLocks noGrp="1"/>
          </p:cNvSpPr>
          <p:nvPr>
            <p:ph type="title"/>
          </p:nvPr>
        </p:nvSpPr>
        <p:spPr/>
        <p:txBody>
          <a:bodyPr>
            <a:normAutofit/>
          </a:bodyPr>
          <a:lstStyle/>
          <a:p>
            <a:r>
              <a:rPr lang="en-US" sz="3600" b="1" dirty="0">
                <a:solidFill>
                  <a:schemeClr val="accent2">
                    <a:lumMod val="75000"/>
                  </a:schemeClr>
                </a:solidFill>
              </a:rPr>
              <a:t>Staff Capacity-Bonus Points  </a:t>
            </a:r>
          </a:p>
        </p:txBody>
      </p:sp>
      <p:grpSp>
        <p:nvGrpSpPr>
          <p:cNvPr id="15" name="Group 14">
            <a:extLst>
              <a:ext uri="{FF2B5EF4-FFF2-40B4-BE49-F238E27FC236}">
                <a16:creationId xmlns:a16="http://schemas.microsoft.com/office/drawing/2014/main" id="{6A89B63B-089A-1DA8-A7ED-F823A09B7CC4}"/>
              </a:ext>
              <a:ext uri="{C183D7F6-B498-43B3-948B-1728B52AA6E4}">
                <adec:decorative xmlns:adec="http://schemas.microsoft.com/office/drawing/2017/decorative" val="1"/>
              </a:ext>
            </a:extLst>
          </p:cNvPr>
          <p:cNvGrpSpPr/>
          <p:nvPr/>
        </p:nvGrpSpPr>
        <p:grpSpPr>
          <a:xfrm>
            <a:off x="1443034" y="1530538"/>
            <a:ext cx="2245224" cy="1361887"/>
            <a:chOff x="1033460" y="1312327"/>
            <a:chExt cx="2162177" cy="1201736"/>
          </a:xfrm>
        </p:grpSpPr>
        <p:sp>
          <p:nvSpPr>
            <p:cNvPr id="13" name="Explosion: 8 Points 12">
              <a:extLst>
                <a:ext uri="{FF2B5EF4-FFF2-40B4-BE49-F238E27FC236}">
                  <a16:creationId xmlns:a16="http://schemas.microsoft.com/office/drawing/2014/main" id="{CD9ED8AA-2A31-C31D-BC1D-74A5B864A586}"/>
                </a:ext>
              </a:extLst>
            </p:cNvPr>
            <p:cNvSpPr/>
            <p:nvPr/>
          </p:nvSpPr>
          <p:spPr>
            <a:xfrm>
              <a:off x="1033460" y="1312327"/>
              <a:ext cx="2162177" cy="1201736"/>
            </a:xfrm>
            <a:prstGeom prst="irregularSeal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686D5A7-FB92-846B-4EB8-9353F638EF47}"/>
                </a:ext>
              </a:extLst>
            </p:cNvPr>
            <p:cNvSpPr txBox="1"/>
            <p:nvPr/>
          </p:nvSpPr>
          <p:spPr>
            <a:xfrm>
              <a:off x="1771649" y="1640959"/>
              <a:ext cx="685800" cy="461692"/>
            </a:xfrm>
            <a:prstGeom prst="rect">
              <a:avLst/>
            </a:prstGeom>
            <a:noFill/>
          </p:spPr>
          <p:txBody>
            <a:bodyPr wrap="square" rtlCol="0">
              <a:spAutoFit/>
            </a:bodyPr>
            <a:lstStyle/>
            <a:p>
              <a:r>
                <a:rPr lang="en-US" b="1" dirty="0">
                  <a:solidFill>
                    <a:schemeClr val="bg1"/>
                  </a:solidFill>
                </a:rPr>
                <a:t>+</a:t>
              </a:r>
              <a:r>
                <a:rPr lang="en-US" sz="2800" b="1" dirty="0">
                  <a:solidFill>
                    <a:schemeClr val="bg1"/>
                  </a:solidFill>
                </a:rPr>
                <a:t>15</a:t>
              </a:r>
            </a:p>
          </p:txBody>
        </p:sp>
      </p:grpSp>
      <p:pic>
        <p:nvPicPr>
          <p:cNvPr id="17" name="Graphic 16" descr="Telescope with planets">
            <a:extLst>
              <a:ext uri="{FF2B5EF4-FFF2-40B4-BE49-F238E27FC236}">
                <a16:creationId xmlns:a16="http://schemas.microsoft.com/office/drawing/2014/main" id="{44D24F06-67B3-E80E-6E3D-A5FAB28C8FE7}"/>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455743" y="1206991"/>
            <a:ext cx="2004405" cy="2004405"/>
          </a:xfrm>
          <a:prstGeom prst="rect">
            <a:avLst/>
          </a:prstGeom>
        </p:spPr>
      </p:pic>
      <p:pic>
        <p:nvPicPr>
          <p:cNvPr id="12" name="Picture 11">
            <a:extLst>
              <a:ext uri="{FF2B5EF4-FFF2-40B4-BE49-F238E27FC236}">
                <a16:creationId xmlns:a16="http://schemas.microsoft.com/office/drawing/2014/main" id="{AEA7D06B-D072-9E9F-7EF2-5A9E3CF639C6}"/>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86650" y="0"/>
            <a:ext cx="1530538" cy="1530538"/>
          </a:xfrm>
          <a:prstGeom prst="rect">
            <a:avLst/>
          </a:prstGeom>
        </p:spPr>
      </p:pic>
      <p:pic>
        <p:nvPicPr>
          <p:cNvPr id="19" name="Graphic 18" descr="Telescope outline">
            <a:extLst>
              <a:ext uri="{FF2B5EF4-FFF2-40B4-BE49-F238E27FC236}">
                <a16:creationId xmlns:a16="http://schemas.microsoft.com/office/drawing/2014/main" id="{09065F37-560B-77CE-2E19-178E8B4D1785}"/>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505979" y="133268"/>
            <a:ext cx="267254" cy="267254"/>
          </a:xfrm>
          <a:prstGeom prst="rect">
            <a:avLst/>
          </a:prstGeom>
        </p:spPr>
      </p:pic>
      <p:sp>
        <p:nvSpPr>
          <p:cNvPr id="22" name="TextBox 21">
            <a:extLst>
              <a:ext uri="{FF2B5EF4-FFF2-40B4-BE49-F238E27FC236}">
                <a16:creationId xmlns:a16="http://schemas.microsoft.com/office/drawing/2014/main" id="{C0603877-A7D2-A1B3-F8B6-2490294D3519}"/>
              </a:ext>
            </a:extLst>
          </p:cNvPr>
          <p:cNvSpPr txBox="1"/>
          <p:nvPr/>
        </p:nvSpPr>
        <p:spPr>
          <a:xfrm rot="19703340">
            <a:off x="7090422" y="1685999"/>
            <a:ext cx="791444" cy="523220"/>
          </a:xfrm>
          <a:prstGeom prst="rect">
            <a:avLst/>
          </a:prstGeom>
          <a:noFill/>
        </p:spPr>
        <p:txBody>
          <a:bodyPr wrap="square" rtlCol="0">
            <a:spAutoFit/>
          </a:bodyPr>
          <a:lstStyle/>
          <a:p>
            <a:r>
              <a:rPr lang="en-US" sz="2400" b="1" dirty="0">
                <a:solidFill>
                  <a:schemeClr val="accent2">
                    <a:lumMod val="75000"/>
                  </a:schemeClr>
                </a:solidFill>
              </a:rPr>
              <a:t>-</a:t>
            </a:r>
            <a:r>
              <a:rPr lang="en-US" sz="2800" b="1" dirty="0">
                <a:solidFill>
                  <a:schemeClr val="accent2">
                    <a:lumMod val="75000"/>
                  </a:schemeClr>
                </a:solidFill>
              </a:rPr>
              <a:t>15</a:t>
            </a:r>
          </a:p>
        </p:txBody>
      </p:sp>
      <p:sp>
        <p:nvSpPr>
          <p:cNvPr id="10" name="Content Placeholder 2">
            <a:extLst>
              <a:ext uri="{FF2B5EF4-FFF2-40B4-BE49-F238E27FC236}">
                <a16:creationId xmlns:a16="http://schemas.microsoft.com/office/drawing/2014/main" id="{73DAAE69-D32D-A64D-4101-DFF83E82A23E}"/>
              </a:ext>
            </a:extLst>
          </p:cNvPr>
          <p:cNvSpPr txBox="1">
            <a:spLocks/>
          </p:cNvSpPr>
          <p:nvPr/>
        </p:nvSpPr>
        <p:spPr>
          <a:xfrm>
            <a:off x="4914898" y="3048000"/>
            <a:ext cx="3714752" cy="455739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1800" b="0" i="0" u="none" strike="noStrike" dirty="0">
                <a:solidFill>
                  <a:srgbClr val="000000"/>
                </a:solidFill>
                <a:effectLst/>
                <a:latin typeface="Arial" panose="020B0604020202020204" pitchFamily="34" charset="0"/>
              </a:rPr>
              <a:t>The members of the Applicant Team lack experience with the CDBG program </a:t>
            </a:r>
            <a:r>
              <a:rPr lang="en-US" sz="1800" b="1" i="0" u="none" strike="noStrike" dirty="0">
                <a:solidFill>
                  <a:srgbClr val="000000"/>
                </a:solidFill>
                <a:effectLst/>
                <a:latin typeface="Arial" panose="020B0604020202020204" pitchFamily="34" charset="0"/>
              </a:rPr>
              <a:t>OR </a:t>
            </a:r>
            <a:r>
              <a:rPr lang="en-US" sz="1800" b="0" i="0" u="none" strike="noStrike" dirty="0">
                <a:solidFill>
                  <a:srgbClr val="000000"/>
                </a:solidFill>
                <a:effectLst/>
                <a:latin typeface="Arial" panose="020B0604020202020204" pitchFamily="34" charset="0"/>
              </a:rPr>
              <a:t>are experienced but have had significant performance problems on open/closed grants untimely and inaccurate reporting, 4 or more citizen complaints, issues with complaint resolution, and repeated or prolonged monitoring findings and/or concerns in the last 5 years.</a:t>
            </a:r>
            <a:r>
              <a:rPr lang="en-US" sz="1800" dirty="0"/>
              <a:t> </a:t>
            </a:r>
            <a:endParaRPr lang="en-US" sz="1800" dirty="0">
              <a:solidFill>
                <a:srgbClr val="000000"/>
              </a:solidFill>
              <a:latin typeface="Arial" panose="020B0604020202020204" pitchFamily="34" charset="0"/>
            </a:endParaRPr>
          </a:p>
        </p:txBody>
      </p:sp>
      <p:sp>
        <p:nvSpPr>
          <p:cNvPr id="3" name="Content Placeholder 2">
            <a:extLst>
              <a:ext uri="{FF2B5EF4-FFF2-40B4-BE49-F238E27FC236}">
                <a16:creationId xmlns:a16="http://schemas.microsoft.com/office/drawing/2014/main" id="{5E40C17A-2A7F-E090-7364-44CF6BAF0779}"/>
              </a:ext>
            </a:extLst>
          </p:cNvPr>
          <p:cNvSpPr>
            <a:spLocks noGrp="1"/>
          </p:cNvSpPr>
          <p:nvPr>
            <p:ph sz="half" idx="1"/>
          </p:nvPr>
        </p:nvSpPr>
        <p:spPr>
          <a:xfrm>
            <a:off x="685796" y="3048000"/>
            <a:ext cx="3886202" cy="2480470"/>
          </a:xfrm>
        </p:spPr>
        <p:txBody>
          <a:bodyPr>
            <a:normAutofit/>
          </a:bodyPr>
          <a:lstStyle/>
          <a:p>
            <a:pPr marL="0" indent="0">
              <a:buNone/>
            </a:pPr>
            <a:r>
              <a:rPr lang="en-US" sz="1800" dirty="0">
                <a:solidFill>
                  <a:srgbClr val="000000"/>
                </a:solidFill>
                <a:latin typeface="Arial" panose="020B0604020202020204" pitchFamily="34" charset="0"/>
              </a:rPr>
              <a:t>T</a:t>
            </a:r>
            <a:r>
              <a:rPr lang="en-US" sz="1800" b="0" i="0" u="none" strike="noStrike" dirty="0">
                <a:solidFill>
                  <a:srgbClr val="000000"/>
                </a:solidFill>
                <a:effectLst/>
                <a:latin typeface="Arial" panose="020B0604020202020204" pitchFamily="34" charset="0"/>
              </a:rPr>
              <a:t>he members of the Applicant Team have experience with the CDBG program and have had excellent performance on open/closed grants (timely and accurate reporting, no citizen complaints, and effective and timely resolution with regards to any monitoring findings and/or concerns) in the last 5 years.</a:t>
            </a:r>
            <a:r>
              <a:rPr lang="en-US" dirty="0"/>
              <a:t> </a:t>
            </a:r>
          </a:p>
        </p:txBody>
      </p:sp>
      <p:sp>
        <p:nvSpPr>
          <p:cNvPr id="5" name="Date Placeholder 4">
            <a:extLst>
              <a:ext uri="{FF2B5EF4-FFF2-40B4-BE49-F238E27FC236}">
                <a16:creationId xmlns:a16="http://schemas.microsoft.com/office/drawing/2014/main" id="{EE239327-713B-A4C7-74A1-7FA043409BF9}"/>
              </a:ext>
            </a:extLst>
          </p:cNvPr>
          <p:cNvSpPr>
            <a:spLocks noGrp="1"/>
          </p:cNvSpPr>
          <p:nvPr>
            <p:ph type="dt" sz="half" idx="10"/>
          </p:nvPr>
        </p:nvSpPr>
        <p:spPr/>
        <p:txBody>
          <a:bodyPr/>
          <a:lstStyle/>
          <a:p>
            <a:r>
              <a:rPr lang="en-US" dirty="0"/>
              <a:t>Tuesday, June 2, 2026 </a:t>
            </a:r>
          </a:p>
        </p:txBody>
      </p:sp>
      <p:sp>
        <p:nvSpPr>
          <p:cNvPr id="6" name="Footer Placeholder 5">
            <a:extLst>
              <a:ext uri="{FF2B5EF4-FFF2-40B4-BE49-F238E27FC236}">
                <a16:creationId xmlns:a16="http://schemas.microsoft.com/office/drawing/2014/main" id="{951BFB1F-EC9C-13E0-6A2B-26645A6FA452}"/>
              </a:ext>
            </a:extLst>
          </p:cNvPr>
          <p:cNvSpPr>
            <a:spLocks noGrp="1"/>
          </p:cNvSpPr>
          <p:nvPr>
            <p:ph type="ftr" sz="quarter" idx="11"/>
          </p:nvPr>
        </p:nvSpPr>
        <p:spPr/>
        <p:txBody>
          <a:bodyPr/>
          <a:lstStyle/>
          <a:p>
            <a:r>
              <a:rPr lang="en-US"/>
              <a:t>State of Connecticut - Department of Housing - Small Cities CDBG</a:t>
            </a:r>
          </a:p>
        </p:txBody>
      </p:sp>
      <p:sp>
        <p:nvSpPr>
          <p:cNvPr id="7" name="Slide Number Placeholder 6">
            <a:extLst>
              <a:ext uri="{FF2B5EF4-FFF2-40B4-BE49-F238E27FC236}">
                <a16:creationId xmlns:a16="http://schemas.microsoft.com/office/drawing/2014/main" id="{74AE5811-3EE0-4D0F-44CF-853A88D0A42E}"/>
              </a:ext>
            </a:extLst>
          </p:cNvPr>
          <p:cNvSpPr>
            <a:spLocks noGrp="1"/>
          </p:cNvSpPr>
          <p:nvPr>
            <p:ph type="sldNum" sz="quarter" idx="12"/>
          </p:nvPr>
        </p:nvSpPr>
        <p:spPr/>
        <p:txBody>
          <a:bodyPr/>
          <a:lstStyle/>
          <a:p>
            <a:fld id="{3489B89A-7CA7-48A1-A15F-076DC2382239}" type="slidenum">
              <a:rPr lang="en-US" smtClean="0"/>
              <a:t>13</a:t>
            </a:fld>
            <a:endParaRPr lang="en-US"/>
          </a:p>
        </p:txBody>
      </p:sp>
    </p:spTree>
    <p:extLst>
      <p:ext uri="{BB962C8B-B14F-4D97-AF65-F5344CB8AC3E}">
        <p14:creationId xmlns:p14="http://schemas.microsoft.com/office/powerpoint/2010/main" val="2249037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82CE5-7C07-CFDA-DABE-40DC651DED82}"/>
              </a:ext>
            </a:extLst>
          </p:cNvPr>
          <p:cNvSpPr>
            <a:spLocks noGrp="1"/>
          </p:cNvSpPr>
          <p:nvPr>
            <p:ph type="title"/>
          </p:nvPr>
        </p:nvSpPr>
        <p:spPr/>
        <p:txBody>
          <a:bodyPr/>
          <a:lstStyle/>
          <a:p>
            <a:r>
              <a:rPr lang="en-US" b="1" dirty="0">
                <a:solidFill>
                  <a:schemeClr val="accent2">
                    <a:lumMod val="75000"/>
                  </a:schemeClr>
                </a:solidFill>
              </a:rPr>
              <a:t>CGA Bonus-if you’ve followed along for the last 6 years </a:t>
            </a:r>
          </a:p>
        </p:txBody>
      </p:sp>
      <p:sp>
        <p:nvSpPr>
          <p:cNvPr id="4" name="Text Placeholder 3">
            <a:extLst>
              <a:ext uri="{FF2B5EF4-FFF2-40B4-BE49-F238E27FC236}">
                <a16:creationId xmlns:a16="http://schemas.microsoft.com/office/drawing/2014/main" id="{FAF85A9B-E115-EDF3-D351-B82A009D049E}"/>
              </a:ext>
            </a:extLst>
          </p:cNvPr>
          <p:cNvSpPr>
            <a:spLocks noGrp="1"/>
          </p:cNvSpPr>
          <p:nvPr>
            <p:ph type="body" sz="half" idx="2"/>
          </p:nvPr>
        </p:nvSpPr>
        <p:spPr>
          <a:noFill/>
        </p:spPr>
        <p:txBody>
          <a:bodyPr>
            <a:normAutofit/>
          </a:bodyPr>
          <a:lstStyle/>
          <a:p>
            <a:r>
              <a:rPr lang="en-US" sz="1800" b="0" i="0" u="none" strike="noStrike" dirty="0">
                <a:solidFill>
                  <a:srgbClr val="000000"/>
                </a:solidFill>
                <a:effectLst/>
                <a:latin typeface="Arial" panose="020B0604020202020204" pitchFamily="34" charset="0"/>
              </a:rPr>
              <a:t>The members of the application administrative team are Certified Grant Administrators in good Standing.  Teams must consist of municipal staff and consultants (both must be certified)- (3 pts.). One point for each additional member with a current CGA certificate in good standing (max of 3 additional points) </a:t>
            </a:r>
            <a:endParaRPr lang="en-US" dirty="0"/>
          </a:p>
        </p:txBody>
      </p:sp>
      <p:sp>
        <p:nvSpPr>
          <p:cNvPr id="5" name="Date Placeholder 4">
            <a:extLst>
              <a:ext uri="{FF2B5EF4-FFF2-40B4-BE49-F238E27FC236}">
                <a16:creationId xmlns:a16="http://schemas.microsoft.com/office/drawing/2014/main" id="{C93AAB6F-CC3F-D4BE-BA0B-B8307C7085A8}"/>
              </a:ext>
            </a:extLst>
          </p:cNvPr>
          <p:cNvSpPr>
            <a:spLocks noGrp="1"/>
          </p:cNvSpPr>
          <p:nvPr>
            <p:ph type="dt" sz="half" idx="10"/>
          </p:nvPr>
        </p:nvSpPr>
        <p:spPr/>
        <p:txBody>
          <a:bodyPr/>
          <a:lstStyle/>
          <a:p>
            <a:r>
              <a:rPr lang="en-US" dirty="0"/>
              <a:t>Tuesday, June 2, 2026 </a:t>
            </a:r>
          </a:p>
        </p:txBody>
      </p:sp>
      <p:pic>
        <p:nvPicPr>
          <p:cNvPr id="10" name="Content Placeholder 9" descr="A child writing the word 100% on a blackboard">
            <a:extLst>
              <a:ext uri="{FF2B5EF4-FFF2-40B4-BE49-F238E27FC236}">
                <a16:creationId xmlns:a16="http://schemas.microsoft.com/office/drawing/2014/main" id="{F3BD86EF-1361-768C-73CE-33E08B8A83F1}"/>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891425" y="1884305"/>
            <a:ext cx="4621876" cy="3079865"/>
          </a:xfrm>
        </p:spPr>
      </p:pic>
      <p:sp>
        <p:nvSpPr>
          <p:cNvPr id="6" name="Footer Placeholder 5">
            <a:extLst>
              <a:ext uri="{FF2B5EF4-FFF2-40B4-BE49-F238E27FC236}">
                <a16:creationId xmlns:a16="http://schemas.microsoft.com/office/drawing/2014/main" id="{E694F81D-9A5B-3AF3-4164-CB44F18B4E19}"/>
              </a:ext>
            </a:extLst>
          </p:cNvPr>
          <p:cNvSpPr>
            <a:spLocks noGrp="1"/>
          </p:cNvSpPr>
          <p:nvPr>
            <p:ph type="ftr" sz="quarter" idx="11"/>
          </p:nvPr>
        </p:nvSpPr>
        <p:spPr/>
        <p:txBody>
          <a:bodyPr/>
          <a:lstStyle/>
          <a:p>
            <a:r>
              <a:rPr lang="en-US"/>
              <a:t>State of Connecticut - Department of Housing - Small Cities CDBG</a:t>
            </a:r>
          </a:p>
        </p:txBody>
      </p:sp>
      <p:sp>
        <p:nvSpPr>
          <p:cNvPr id="7" name="Slide Number Placeholder 6">
            <a:extLst>
              <a:ext uri="{FF2B5EF4-FFF2-40B4-BE49-F238E27FC236}">
                <a16:creationId xmlns:a16="http://schemas.microsoft.com/office/drawing/2014/main" id="{A699C134-B991-3948-CD1C-8B24517B083C}"/>
              </a:ext>
            </a:extLst>
          </p:cNvPr>
          <p:cNvSpPr>
            <a:spLocks noGrp="1"/>
          </p:cNvSpPr>
          <p:nvPr>
            <p:ph type="sldNum" sz="quarter" idx="12"/>
          </p:nvPr>
        </p:nvSpPr>
        <p:spPr/>
        <p:txBody>
          <a:bodyPr/>
          <a:lstStyle/>
          <a:p>
            <a:fld id="{3489B89A-7CA7-48A1-A15F-076DC2382239}" type="slidenum">
              <a:rPr lang="en-US" smtClean="0"/>
              <a:t>14</a:t>
            </a:fld>
            <a:endParaRPr lang="en-US"/>
          </a:p>
        </p:txBody>
      </p:sp>
    </p:spTree>
    <p:extLst>
      <p:ext uri="{BB962C8B-B14F-4D97-AF65-F5344CB8AC3E}">
        <p14:creationId xmlns:p14="http://schemas.microsoft.com/office/powerpoint/2010/main" val="20658190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309AF-8ECB-EF75-53F7-B299AF9B1CBF}"/>
              </a:ext>
            </a:extLst>
          </p:cNvPr>
          <p:cNvSpPr>
            <a:spLocks noGrp="1"/>
          </p:cNvSpPr>
          <p:nvPr>
            <p:ph type="title"/>
          </p:nvPr>
        </p:nvSpPr>
        <p:spPr/>
        <p:txBody>
          <a:bodyPr/>
          <a:lstStyle/>
          <a:p>
            <a:r>
              <a:rPr lang="en-US" b="1" dirty="0">
                <a:solidFill>
                  <a:schemeClr val="accent2">
                    <a:lumMod val="75000"/>
                  </a:schemeClr>
                </a:solidFill>
              </a:rPr>
              <a:t>CGA-Bonus</a:t>
            </a:r>
            <a:r>
              <a:rPr lang="en-US" dirty="0"/>
              <a:t> </a:t>
            </a:r>
          </a:p>
        </p:txBody>
      </p:sp>
      <mc:AlternateContent xmlns:mc="http://schemas.openxmlformats.org/markup-compatibility/2006">
        <mc:Choice xmlns:cx1="http://schemas.microsoft.com/office/drawing/2015/9/8/chartex" Requires="cx1">
          <p:graphicFrame>
            <p:nvGraphicFramePr>
              <p:cNvPr id="10" name="Content Placeholder 9">
                <a:extLst>
                  <a:ext uri="{FF2B5EF4-FFF2-40B4-BE49-F238E27FC236}">
                    <a16:creationId xmlns:a16="http://schemas.microsoft.com/office/drawing/2014/main" id="{B66C3AAA-EBF4-9A79-875A-7181EA6ED003}"/>
                  </a:ext>
                  <a:ext uri="{C183D7F6-B498-43B3-948B-1728B52AA6E4}">
                    <adec:decorative xmlns:adec="http://schemas.microsoft.com/office/drawing/2017/decorative" val="1"/>
                  </a:ext>
                </a:extLst>
              </p:cNvPr>
              <p:cNvGraphicFramePr>
                <a:graphicFrameLocks noGrp="1"/>
              </p:cNvGraphicFramePr>
              <p:nvPr>
                <p:ph sz="half" idx="1"/>
                <p:extLst>
                  <p:ext uri="{D42A27DB-BD31-4B8C-83A1-F6EECF244321}">
                    <p14:modId xmlns:p14="http://schemas.microsoft.com/office/powerpoint/2010/main" val="2037811618"/>
                  </p:ext>
                </p:extLst>
              </p:nvPr>
            </p:nvGraphicFramePr>
            <p:xfrm>
              <a:off x="628650" y="1825625"/>
              <a:ext cx="3886200" cy="4351338"/>
            </p:xfrm>
            <a:graphic>
              <a:graphicData uri="http://schemas.microsoft.com/office/drawing/2014/chartex">
                <cx:chart xmlns:cx="http://schemas.microsoft.com/office/drawing/2014/chartex" xmlns:r="http://schemas.openxmlformats.org/officeDocument/2006/relationships" r:id="rId2"/>
              </a:graphicData>
            </a:graphic>
          </p:graphicFrame>
        </mc:Choice>
        <mc:Fallback>
          <p:pic>
            <p:nvPicPr>
              <p:cNvPr id="10" name="Content Placeholder 9">
                <a:extLst>
                  <a:ext uri="{FF2B5EF4-FFF2-40B4-BE49-F238E27FC236}">
                    <a16:creationId xmlns:a16="http://schemas.microsoft.com/office/drawing/2014/main" id="{B66C3AAA-EBF4-9A79-875A-7181EA6ED00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628650" y="1825625"/>
                <a:ext cx="3886200" cy="4351338"/>
              </a:xfrm>
              <a:prstGeom prst="rect">
                <a:avLst/>
              </a:prstGeom>
            </p:spPr>
          </p:pic>
        </mc:Fallback>
      </mc:AlternateContent>
      <p:graphicFrame>
        <p:nvGraphicFramePr>
          <p:cNvPr id="12" name="Content Placeholder 3">
            <a:extLst>
              <a:ext uri="{FF2B5EF4-FFF2-40B4-BE49-F238E27FC236}">
                <a16:creationId xmlns:a16="http://schemas.microsoft.com/office/drawing/2014/main" id="{0FEC14F3-AD01-1532-791D-45389048C711}"/>
              </a:ext>
              <a:ext uri="{C183D7F6-B498-43B3-948B-1728B52AA6E4}">
                <adec:decorative xmlns:adec="http://schemas.microsoft.com/office/drawing/2017/decorative" val="1"/>
              </a:ext>
            </a:extLst>
          </p:cNvPr>
          <p:cNvGraphicFramePr>
            <a:graphicFrameLocks noGrp="1"/>
          </p:cNvGraphicFramePr>
          <p:nvPr>
            <p:ph sz="half" idx="2"/>
            <p:extLst>
              <p:ext uri="{D42A27DB-BD31-4B8C-83A1-F6EECF244321}">
                <p14:modId xmlns:p14="http://schemas.microsoft.com/office/powerpoint/2010/main" val="1953008606"/>
              </p:ext>
            </p:extLst>
          </p:nvPr>
        </p:nvGraphicFramePr>
        <p:xfrm>
          <a:off x="3733800" y="1825624"/>
          <a:ext cx="5105400" cy="46672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Date Placeholder 4">
            <a:extLst>
              <a:ext uri="{FF2B5EF4-FFF2-40B4-BE49-F238E27FC236}">
                <a16:creationId xmlns:a16="http://schemas.microsoft.com/office/drawing/2014/main" id="{53C5F6C1-A563-C4C4-5F5A-88B2D2051050}"/>
              </a:ext>
            </a:extLst>
          </p:cNvPr>
          <p:cNvSpPr>
            <a:spLocks noGrp="1"/>
          </p:cNvSpPr>
          <p:nvPr>
            <p:ph type="dt" sz="half" idx="10"/>
          </p:nvPr>
        </p:nvSpPr>
        <p:spPr/>
        <p:txBody>
          <a:bodyPr/>
          <a:lstStyle/>
          <a:p>
            <a:r>
              <a:rPr lang="en-US" dirty="0"/>
              <a:t>Tuesday, June 2, 2026 </a:t>
            </a:r>
          </a:p>
        </p:txBody>
      </p:sp>
      <p:sp>
        <p:nvSpPr>
          <p:cNvPr id="6" name="Footer Placeholder 5">
            <a:extLst>
              <a:ext uri="{FF2B5EF4-FFF2-40B4-BE49-F238E27FC236}">
                <a16:creationId xmlns:a16="http://schemas.microsoft.com/office/drawing/2014/main" id="{DE8E0E31-098B-CB0B-AD7B-014B82A6B040}"/>
              </a:ext>
            </a:extLst>
          </p:cNvPr>
          <p:cNvSpPr>
            <a:spLocks noGrp="1"/>
          </p:cNvSpPr>
          <p:nvPr>
            <p:ph type="ftr" sz="quarter" idx="11"/>
          </p:nvPr>
        </p:nvSpPr>
        <p:spPr/>
        <p:txBody>
          <a:bodyPr/>
          <a:lstStyle/>
          <a:p>
            <a:r>
              <a:rPr lang="en-US"/>
              <a:t>State of Connecticut - Department of Housing - Small Cities CDBG</a:t>
            </a:r>
          </a:p>
        </p:txBody>
      </p:sp>
      <p:sp>
        <p:nvSpPr>
          <p:cNvPr id="7" name="Slide Number Placeholder 6">
            <a:extLst>
              <a:ext uri="{FF2B5EF4-FFF2-40B4-BE49-F238E27FC236}">
                <a16:creationId xmlns:a16="http://schemas.microsoft.com/office/drawing/2014/main" id="{E122D6BE-33F2-4134-AF98-D81C8161537B}"/>
              </a:ext>
            </a:extLst>
          </p:cNvPr>
          <p:cNvSpPr>
            <a:spLocks noGrp="1"/>
          </p:cNvSpPr>
          <p:nvPr>
            <p:ph type="sldNum" sz="quarter" idx="12"/>
          </p:nvPr>
        </p:nvSpPr>
        <p:spPr/>
        <p:txBody>
          <a:bodyPr/>
          <a:lstStyle/>
          <a:p>
            <a:fld id="{3489B89A-7CA7-48A1-A15F-076DC2382239}" type="slidenum">
              <a:rPr lang="en-US" smtClean="0"/>
              <a:t>15</a:t>
            </a:fld>
            <a:endParaRPr lang="en-US"/>
          </a:p>
        </p:txBody>
      </p:sp>
    </p:spTree>
    <p:extLst>
      <p:ext uri="{BB962C8B-B14F-4D97-AF65-F5344CB8AC3E}">
        <p14:creationId xmlns:p14="http://schemas.microsoft.com/office/powerpoint/2010/main" val="1236760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9A7F3BF-8763-4074-AD77-92790AF314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31841A-E314-FFBD-80E7-0C2C32FC0A5D}"/>
              </a:ext>
            </a:extLst>
          </p:cNvPr>
          <p:cNvSpPr>
            <a:spLocks noGrp="1"/>
          </p:cNvSpPr>
          <p:nvPr>
            <p:ph type="title"/>
          </p:nvPr>
        </p:nvSpPr>
        <p:spPr>
          <a:xfrm>
            <a:off x="891051" y="381935"/>
            <a:ext cx="7017080" cy="1200329"/>
          </a:xfrm>
        </p:spPr>
        <p:txBody>
          <a:bodyPr anchor="t">
            <a:normAutofit/>
          </a:bodyPr>
          <a:lstStyle/>
          <a:p>
            <a:r>
              <a:rPr lang="en-US" sz="3900" dirty="0"/>
              <a:t>Bonus points for phase projects or even CDBG funds only. </a:t>
            </a:r>
          </a:p>
        </p:txBody>
      </p:sp>
      <p:sp>
        <p:nvSpPr>
          <p:cNvPr id="5" name="Footer Placeholder 4">
            <a:extLst>
              <a:ext uri="{FF2B5EF4-FFF2-40B4-BE49-F238E27FC236}">
                <a16:creationId xmlns:a16="http://schemas.microsoft.com/office/drawing/2014/main" id="{C2525976-80EF-6181-233D-F52E2156307C}"/>
              </a:ext>
            </a:extLst>
          </p:cNvPr>
          <p:cNvSpPr>
            <a:spLocks noGrp="1"/>
          </p:cNvSpPr>
          <p:nvPr>
            <p:ph type="ftr" sz="quarter" idx="11"/>
          </p:nvPr>
        </p:nvSpPr>
        <p:spPr>
          <a:xfrm rot="16200000">
            <a:off x="-862818" y="1591484"/>
            <a:ext cx="2661070" cy="365125"/>
          </a:xfrm>
        </p:spPr>
        <p:txBody>
          <a:bodyPr>
            <a:normAutofit/>
          </a:bodyPr>
          <a:lstStyle/>
          <a:p>
            <a:pPr>
              <a:lnSpc>
                <a:spcPct val="90000"/>
              </a:lnSpc>
              <a:spcAft>
                <a:spcPts val="600"/>
              </a:spcAft>
            </a:pPr>
            <a:r>
              <a:rPr lang="en-US">
                <a:solidFill>
                  <a:schemeClr val="tx1">
                    <a:alpha val="60000"/>
                  </a:schemeClr>
                </a:solidFill>
              </a:rPr>
              <a:t>State of Connecticut - Department of Housing - Small Cities CDBG</a:t>
            </a:r>
          </a:p>
        </p:txBody>
      </p:sp>
      <p:cxnSp>
        <p:nvCxnSpPr>
          <p:cNvPr id="19" name="Straight Connector 18">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7716"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8" name="Content Placeholder 2">
            <a:extLst>
              <a:ext uri="{FF2B5EF4-FFF2-40B4-BE49-F238E27FC236}">
                <a16:creationId xmlns:a16="http://schemas.microsoft.com/office/drawing/2014/main" id="{415D3E9D-F0E9-3821-8561-B226E248B0B1}"/>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772802897"/>
              </p:ext>
            </p:extLst>
          </p:nvPr>
        </p:nvGraphicFramePr>
        <p:xfrm>
          <a:off x="891046" y="1825625"/>
          <a:ext cx="7017080" cy="4394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AECE8DCC-AA7C-3C7A-CB56-2183CB7CF6B8}"/>
              </a:ext>
            </a:extLst>
          </p:cNvPr>
          <p:cNvSpPr>
            <a:spLocks noGrp="1"/>
          </p:cNvSpPr>
          <p:nvPr>
            <p:ph type="dt" sz="half" idx="10"/>
          </p:nvPr>
        </p:nvSpPr>
        <p:spPr>
          <a:xfrm>
            <a:off x="628650" y="6356350"/>
            <a:ext cx="2057400" cy="365125"/>
          </a:xfrm>
        </p:spPr>
        <p:txBody>
          <a:bodyPr>
            <a:normAutofit/>
          </a:bodyPr>
          <a:lstStyle/>
          <a:p>
            <a:pPr>
              <a:spcAft>
                <a:spcPts val="600"/>
              </a:spcAft>
            </a:pPr>
            <a:r>
              <a:rPr lang="en-US" dirty="0">
                <a:solidFill>
                  <a:schemeClr val="tx1">
                    <a:alpha val="60000"/>
                  </a:schemeClr>
                </a:solidFill>
              </a:rPr>
              <a:t>Tuesday, June 2, 2026 </a:t>
            </a:r>
          </a:p>
        </p:txBody>
      </p:sp>
      <p:sp>
        <p:nvSpPr>
          <p:cNvPr id="3" name="Footer Placeholder 2">
            <a:extLst>
              <a:ext uri="{FF2B5EF4-FFF2-40B4-BE49-F238E27FC236}">
                <a16:creationId xmlns:a16="http://schemas.microsoft.com/office/drawing/2014/main" id="{DED15647-2EB6-4531-E26F-B94633F369FD}"/>
              </a:ext>
            </a:extLst>
          </p:cNvPr>
          <p:cNvSpPr txBox="1">
            <a:spLocks/>
          </p:cNvSpPr>
          <p:nvPr/>
        </p:nvSpPr>
        <p:spPr>
          <a:xfrm>
            <a:off x="3028950" y="6356351"/>
            <a:ext cx="3086100"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State of Connecticut - Department of Housing - Small Cities CDBG</a:t>
            </a:r>
          </a:p>
        </p:txBody>
      </p:sp>
      <p:sp>
        <p:nvSpPr>
          <p:cNvPr id="6" name="Slide Number Placeholder 5">
            <a:extLst>
              <a:ext uri="{FF2B5EF4-FFF2-40B4-BE49-F238E27FC236}">
                <a16:creationId xmlns:a16="http://schemas.microsoft.com/office/drawing/2014/main" id="{B0531731-E56C-41A6-212B-7BDB4B27801E}"/>
              </a:ext>
            </a:extLst>
          </p:cNvPr>
          <p:cNvSpPr>
            <a:spLocks noGrp="1"/>
          </p:cNvSpPr>
          <p:nvPr>
            <p:ph type="sldNum" sz="quarter" idx="12"/>
          </p:nvPr>
        </p:nvSpPr>
        <p:spPr>
          <a:xfrm>
            <a:off x="6457950" y="6356350"/>
            <a:ext cx="2057400" cy="365125"/>
          </a:xfrm>
        </p:spPr>
        <p:txBody>
          <a:bodyPr>
            <a:normAutofit/>
          </a:bodyPr>
          <a:lstStyle/>
          <a:p>
            <a:pPr>
              <a:spcAft>
                <a:spcPts val="600"/>
              </a:spcAft>
            </a:pPr>
            <a:fld id="{3489B89A-7CA7-48A1-A15F-076DC2382239}" type="slidenum">
              <a:rPr lang="en-US">
                <a:solidFill>
                  <a:schemeClr val="tx1">
                    <a:alpha val="60000"/>
                  </a:schemeClr>
                </a:solidFill>
              </a:rPr>
              <a:pPr>
                <a:spcAft>
                  <a:spcPts val="600"/>
                </a:spcAft>
              </a:pPr>
              <a:t>16</a:t>
            </a:fld>
            <a:endParaRPr lang="en-US">
              <a:solidFill>
                <a:schemeClr val="tx1">
                  <a:alpha val="60000"/>
                </a:schemeClr>
              </a:solidFill>
            </a:endParaRPr>
          </a:p>
        </p:txBody>
      </p:sp>
      <p:grpSp>
        <p:nvGrpSpPr>
          <p:cNvPr id="14" name="Group 13">
            <a:extLst>
              <a:ext uri="{FF2B5EF4-FFF2-40B4-BE49-F238E27FC236}">
                <a16:creationId xmlns:a16="http://schemas.microsoft.com/office/drawing/2014/main" id="{7A9648D6-B41B-42D0-A817-AE2607B0B5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45650" y="554152"/>
            <a:ext cx="430632" cy="1075866"/>
            <a:chOff x="10994200" y="554152"/>
            <a:chExt cx="574177" cy="1075866"/>
          </a:xfrm>
        </p:grpSpPr>
        <p:sp>
          <p:nvSpPr>
            <p:cNvPr id="15"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13369"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55951"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sp>
          <p:nvSpPr>
            <p:cNvPr id="17"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94200"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grpSp>
    </p:spTree>
    <p:extLst>
      <p:ext uri="{BB962C8B-B14F-4D97-AF65-F5344CB8AC3E}">
        <p14:creationId xmlns:p14="http://schemas.microsoft.com/office/powerpoint/2010/main" val="2697304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1037673" y="348865"/>
            <a:ext cx="4677327" cy="1576446"/>
          </a:xfrm>
        </p:spPr>
        <p:txBody>
          <a:bodyPr anchor="ctr">
            <a:normAutofit/>
          </a:bodyPr>
          <a:lstStyle/>
          <a:p>
            <a:r>
              <a:rPr lang="en-US" sz="3500" b="1" dirty="0">
                <a:solidFill>
                  <a:srgbClr val="FFFFFF"/>
                </a:solidFill>
                <a:latin typeface="Calibri" panose="020F0502020204030204" pitchFamily="34" charset="0"/>
              </a:rPr>
              <a:t>CDBG Funds only - </a:t>
            </a:r>
          </a:p>
        </p:txBody>
      </p:sp>
      <p:sp>
        <p:nvSpPr>
          <p:cNvPr id="8" name="TextBox 7">
            <a:extLst>
              <a:ext uri="{FF2B5EF4-FFF2-40B4-BE49-F238E27FC236}">
                <a16:creationId xmlns:a16="http://schemas.microsoft.com/office/drawing/2014/main" id="{93239157-AEE8-76D0-122E-D0F25D472138}"/>
              </a:ext>
            </a:extLst>
          </p:cNvPr>
          <p:cNvSpPr txBox="1"/>
          <p:nvPr/>
        </p:nvSpPr>
        <p:spPr>
          <a:xfrm>
            <a:off x="762001" y="1079681"/>
            <a:ext cx="5715000" cy="584775"/>
          </a:xfrm>
          <a:prstGeom prst="rect">
            <a:avLst/>
          </a:prstGeom>
          <a:noFill/>
        </p:spPr>
        <p:txBody>
          <a:bodyPr wrap="square" rtlCol="0">
            <a:spAutoFit/>
          </a:bodyPr>
          <a:lstStyle/>
          <a:p>
            <a:r>
              <a:rPr lang="en-US" sz="3200" b="1" dirty="0">
                <a:solidFill>
                  <a:schemeClr val="accent1">
                    <a:lumMod val="75000"/>
                  </a:schemeClr>
                </a:solidFill>
              </a:rPr>
              <a:t>CDBG Funds with no </a:t>
            </a:r>
            <a:r>
              <a:rPr lang="en-US" sz="3200" b="1" dirty="0" err="1">
                <a:solidFill>
                  <a:schemeClr val="accent1">
                    <a:lumMod val="75000"/>
                  </a:schemeClr>
                </a:solidFill>
              </a:rPr>
              <a:t>SSHiP</a:t>
            </a:r>
            <a:r>
              <a:rPr lang="en-US" sz="3200" b="1" dirty="0">
                <a:solidFill>
                  <a:schemeClr val="accent1">
                    <a:lumMod val="75000"/>
                  </a:schemeClr>
                </a:solidFill>
              </a:rPr>
              <a:t>   </a:t>
            </a:r>
          </a:p>
        </p:txBody>
      </p:sp>
      <p:sp>
        <p:nvSpPr>
          <p:cNvPr id="3" name="Footer Placeholder 2"/>
          <p:cNvSpPr>
            <a:spLocks noGrp="1"/>
          </p:cNvSpPr>
          <p:nvPr>
            <p:ph type="ftr" sz="quarter" idx="11"/>
          </p:nvPr>
        </p:nvSpPr>
        <p:spPr>
          <a:xfrm>
            <a:off x="16754" y="1794347"/>
            <a:ext cx="3086100" cy="365125"/>
          </a:xfrm>
        </p:spPr>
        <p:txBody>
          <a:bodyPr>
            <a:normAutofit/>
          </a:bodyPr>
          <a:lstStyle/>
          <a:p>
            <a:pPr algn="l">
              <a:lnSpc>
                <a:spcPct val="90000"/>
              </a:lnSpc>
              <a:spcAft>
                <a:spcPts val="600"/>
              </a:spcAft>
            </a:pPr>
            <a:r>
              <a:rPr lang="en-US" dirty="0">
                <a:solidFill>
                  <a:srgbClr val="FFFFFF"/>
                </a:solidFill>
              </a:rPr>
              <a:t>State of Connecticut - Department of Housing - Small Cities CDBG</a:t>
            </a:r>
          </a:p>
        </p:txBody>
      </p:sp>
      <p:graphicFrame>
        <p:nvGraphicFramePr>
          <p:cNvPr id="10" name="Content Placeholder 7">
            <a:extLst>
              <a:ext uri="{FF2B5EF4-FFF2-40B4-BE49-F238E27FC236}">
                <a16:creationId xmlns:a16="http://schemas.microsoft.com/office/drawing/2014/main" id="{18FFCDF4-42F6-6C00-C064-C9F694A64CAA}"/>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858547744"/>
              </p:ext>
            </p:extLst>
          </p:nvPr>
        </p:nvGraphicFramePr>
        <p:xfrm>
          <a:off x="483042" y="2615979"/>
          <a:ext cx="8195871"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Date Placeholder 1"/>
          <p:cNvSpPr>
            <a:spLocks noGrp="1"/>
          </p:cNvSpPr>
          <p:nvPr>
            <p:ph type="dt" sz="half" idx="10"/>
          </p:nvPr>
        </p:nvSpPr>
        <p:spPr>
          <a:xfrm>
            <a:off x="483042" y="6382339"/>
            <a:ext cx="2057400" cy="365125"/>
          </a:xfrm>
        </p:spPr>
        <p:txBody>
          <a:bodyPr>
            <a:normAutofit/>
          </a:bodyPr>
          <a:lstStyle/>
          <a:p>
            <a:pPr algn="r">
              <a:spcAft>
                <a:spcPts val="600"/>
              </a:spcAft>
            </a:pPr>
            <a:r>
              <a:rPr lang="en-US" sz="1000" dirty="0">
                <a:solidFill>
                  <a:schemeClr val="tx1">
                    <a:lumMod val="50000"/>
                    <a:lumOff val="50000"/>
                  </a:schemeClr>
                </a:solidFill>
              </a:rPr>
              <a:t>Tuesday, April 1, 2025</a:t>
            </a:r>
          </a:p>
        </p:txBody>
      </p:sp>
      <p:sp>
        <p:nvSpPr>
          <p:cNvPr id="5" name="Footer Placeholder 2">
            <a:extLst>
              <a:ext uri="{FF2B5EF4-FFF2-40B4-BE49-F238E27FC236}">
                <a16:creationId xmlns:a16="http://schemas.microsoft.com/office/drawing/2014/main" id="{3D6E27E9-BDCB-EC3A-FF1D-FC880B3FBED8}"/>
              </a:ext>
            </a:extLst>
          </p:cNvPr>
          <p:cNvSpPr txBox="1">
            <a:spLocks/>
          </p:cNvSpPr>
          <p:nvPr/>
        </p:nvSpPr>
        <p:spPr>
          <a:xfrm>
            <a:off x="3028950" y="6356351"/>
            <a:ext cx="3086100"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State of Connecticut - Department of Housing - Small Cities CDBG</a:t>
            </a:r>
          </a:p>
        </p:txBody>
      </p:sp>
      <p:pic>
        <p:nvPicPr>
          <p:cNvPr id="6" name="Picture 5">
            <a:extLst>
              <a:ext uri="{FF2B5EF4-FFF2-40B4-BE49-F238E27FC236}">
                <a16:creationId xmlns:a16="http://schemas.microsoft.com/office/drawing/2014/main" id="{1018884E-72F2-D109-DC0C-98517FFF1B35}"/>
              </a:ex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88160" y="133552"/>
            <a:ext cx="2007072" cy="2007072"/>
          </a:xfrm>
          <a:prstGeom prst="rect">
            <a:avLst/>
          </a:prstGeom>
        </p:spPr>
      </p:pic>
      <p:sp>
        <p:nvSpPr>
          <p:cNvPr id="4" name="Slide Number Placeholder 3"/>
          <p:cNvSpPr>
            <a:spLocks noGrp="1"/>
          </p:cNvSpPr>
          <p:nvPr>
            <p:ph type="sldNum" sz="quarter" idx="12"/>
          </p:nvPr>
        </p:nvSpPr>
        <p:spPr>
          <a:xfrm>
            <a:off x="8778240" y="6455664"/>
            <a:ext cx="336042" cy="365125"/>
          </a:xfrm>
        </p:spPr>
        <p:txBody>
          <a:bodyPr>
            <a:normAutofit/>
          </a:bodyPr>
          <a:lstStyle/>
          <a:p>
            <a:pPr>
              <a:spcAft>
                <a:spcPts val="600"/>
              </a:spcAft>
            </a:pPr>
            <a:fld id="{3489B89A-7CA7-48A1-A15F-076DC2382239}" type="slidenum">
              <a:rPr lang="en-US" sz="1000">
                <a:solidFill>
                  <a:schemeClr val="tx1">
                    <a:lumMod val="50000"/>
                    <a:lumOff val="50000"/>
                  </a:schemeClr>
                </a:solidFill>
              </a:rPr>
              <a:pPr>
                <a:spcAft>
                  <a:spcPts val="600"/>
                </a:spcAft>
              </a:pPr>
              <a:t>17</a:t>
            </a:fld>
            <a:endParaRPr lang="en-US" sz="1000">
              <a:solidFill>
                <a:schemeClr val="tx1">
                  <a:lumMod val="50000"/>
                  <a:lumOff val="50000"/>
                </a:schemeClr>
              </a:solidFill>
            </a:endParaRPr>
          </a:p>
        </p:txBody>
      </p:sp>
    </p:spTree>
    <p:extLst>
      <p:ext uri="{BB962C8B-B14F-4D97-AF65-F5344CB8AC3E}">
        <p14:creationId xmlns:p14="http://schemas.microsoft.com/office/powerpoint/2010/main" val="31186919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E372EB9-4B0F-4206-9492-8B927E88C8E5}"/>
            </a:ext>
          </a:extLst>
        </p:cNvPr>
        <p:cNvGrpSpPr/>
        <p:nvPr/>
      </p:nvGrpSpPr>
      <p:grpSpPr>
        <a:xfrm>
          <a:off x="0" y="0"/>
          <a:ext cx="0" cy="0"/>
          <a:chOff x="0" y="0"/>
          <a:chExt cx="0" cy="0"/>
        </a:xfrm>
      </p:grpSpPr>
      <p:graphicFrame>
        <p:nvGraphicFramePr>
          <p:cNvPr id="10" name="Content Placeholder 7">
            <a:extLst>
              <a:ext uri="{FF2B5EF4-FFF2-40B4-BE49-F238E27FC236}">
                <a16:creationId xmlns:a16="http://schemas.microsoft.com/office/drawing/2014/main" id="{387FCBE4-8786-A20D-5786-2B9CFB5BB86C}"/>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213863011"/>
              </p:ext>
            </p:extLst>
          </p:nvPr>
        </p:nvGraphicFramePr>
        <p:xfrm>
          <a:off x="586093" y="2768113"/>
          <a:ext cx="8195871"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2">
            <a:extLst>
              <a:ext uri="{FF2B5EF4-FFF2-40B4-BE49-F238E27FC236}">
                <a16:creationId xmlns:a16="http://schemas.microsoft.com/office/drawing/2014/main" id="{F4C34D49-351D-179C-022D-156776A3BB6D}"/>
              </a:ext>
            </a:extLst>
          </p:cNvPr>
          <p:cNvSpPr txBox="1">
            <a:spLocks noGrp="1"/>
          </p:cNvSpPr>
          <p:nvPr>
            <p:ph type="title" idx="4294967295"/>
          </p:nvPr>
        </p:nvSpPr>
        <p:spPr>
          <a:xfrm>
            <a:off x="3028950" y="6356351"/>
            <a:ext cx="3086100" cy="365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0" algn="ctr" defTabSz="914400" rtl="0" eaLnBrk="1" latinLnBrk="0" hangingPunct="1">
              <a:defRPr sz="9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tx1">
                    <a:tint val="82000"/>
                  </a:schemeClr>
                </a:solidFill>
                <a:effectLst/>
                <a:uLnTx/>
                <a:uFillTx/>
                <a:latin typeface="+mn-lt"/>
                <a:ea typeface="+mn-ea"/>
                <a:cs typeface="+mn-cs"/>
              </a:rPr>
              <a:t>State of Connecticut - Department of Housing - Small Cities CDBG</a:t>
            </a:r>
          </a:p>
        </p:txBody>
      </p:sp>
      <p:sp>
        <p:nvSpPr>
          <p:cNvPr id="8" name="TextBox 7">
            <a:extLst>
              <a:ext uri="{FF2B5EF4-FFF2-40B4-BE49-F238E27FC236}">
                <a16:creationId xmlns:a16="http://schemas.microsoft.com/office/drawing/2014/main" id="{FF68C94C-A361-1EDF-26F5-EE7BE466D505}"/>
              </a:ext>
            </a:extLst>
          </p:cNvPr>
          <p:cNvSpPr txBox="1"/>
          <p:nvPr/>
        </p:nvSpPr>
        <p:spPr>
          <a:xfrm>
            <a:off x="762001" y="1079681"/>
            <a:ext cx="5715000" cy="1846659"/>
          </a:xfrm>
          <a:prstGeom prst="rect">
            <a:avLst/>
          </a:prstGeom>
          <a:noFill/>
        </p:spPr>
        <p:txBody>
          <a:bodyPr wrap="square" rtlCol="0">
            <a:spAutoFit/>
          </a:bodyPr>
          <a:lstStyle/>
          <a:p>
            <a:pPr lvl="0"/>
            <a:r>
              <a:rPr lang="en-US" sz="3200" b="1" dirty="0">
                <a:solidFill>
                  <a:schemeClr val="accent1">
                    <a:lumMod val="75000"/>
                  </a:schemeClr>
                </a:solidFill>
              </a:rPr>
              <a:t>Speaking of Sustainable CT opportunity-    </a:t>
            </a:r>
            <a:r>
              <a:rPr lang="en-US" b="1" dirty="0">
                <a:solidFill>
                  <a:srgbClr val="009444"/>
                </a:solidFill>
                <a:effectLst/>
                <a:latin typeface="Calibri" panose="020F0502020204030204" pitchFamily="34" charset="0"/>
                <a:ea typeface="Aptos" panose="020B0004020202020204" pitchFamily="34" charset="0"/>
              </a:rPr>
              <a:t>Eight Connecticut Communities Recognized for Sustainable CT Certification </a:t>
            </a:r>
            <a:endParaRPr lang="en-US" dirty="0"/>
          </a:p>
          <a:p>
            <a:r>
              <a:rPr lang="en-US" sz="3200" b="1" dirty="0">
                <a:solidFill>
                  <a:schemeClr val="accent1">
                    <a:lumMod val="75000"/>
                  </a:schemeClr>
                </a:solidFill>
              </a:rPr>
              <a:t> </a:t>
            </a:r>
          </a:p>
        </p:txBody>
      </p:sp>
      <p:sp>
        <p:nvSpPr>
          <p:cNvPr id="3" name="Footer Placeholder 2">
            <a:extLst>
              <a:ext uri="{FF2B5EF4-FFF2-40B4-BE49-F238E27FC236}">
                <a16:creationId xmlns:a16="http://schemas.microsoft.com/office/drawing/2014/main" id="{E46B2D64-796F-0758-7E1E-F4D00DADB3D7}"/>
              </a:ext>
            </a:extLst>
          </p:cNvPr>
          <p:cNvSpPr>
            <a:spLocks noGrp="1"/>
          </p:cNvSpPr>
          <p:nvPr>
            <p:ph type="ftr" sz="quarter" idx="11"/>
          </p:nvPr>
        </p:nvSpPr>
        <p:spPr>
          <a:xfrm>
            <a:off x="16754" y="1794347"/>
            <a:ext cx="3086100" cy="365125"/>
          </a:xfrm>
        </p:spPr>
        <p:txBody>
          <a:bodyPr>
            <a:normAutofit/>
          </a:bodyPr>
          <a:lstStyle/>
          <a:p>
            <a:pPr algn="l">
              <a:lnSpc>
                <a:spcPct val="90000"/>
              </a:lnSpc>
              <a:spcAft>
                <a:spcPts val="600"/>
              </a:spcAft>
            </a:pPr>
            <a:r>
              <a:rPr lang="en-US" dirty="0">
                <a:solidFill>
                  <a:srgbClr val="FFFFFF"/>
                </a:solidFill>
              </a:rPr>
              <a:t>State of Connecticut - Department of Housing - Small Cities CDBG</a:t>
            </a:r>
          </a:p>
        </p:txBody>
      </p:sp>
      <p:pic>
        <p:nvPicPr>
          <p:cNvPr id="52" name="Picture 51" descr="Ct State Green - Connecticut Flag Map , Free Transparent Clipart ...">
            <a:extLst>
              <a:ext uri="{FF2B5EF4-FFF2-40B4-BE49-F238E27FC236}">
                <a16:creationId xmlns:a16="http://schemas.microsoft.com/office/drawing/2014/main" id="{4E67633C-4D55-9F5B-44DE-4BF055930D5E}"/>
              </a:ext>
            </a:extLst>
          </p:cNvPr>
          <p:cNvPicPr>
            <a:picLocks noChangeAspect="1"/>
          </p:cNvPicPr>
          <p:nvPr/>
        </p:nvPicPr>
        <p:blipFill>
          <a:blip r:embed="rId8"/>
          <a:stretch>
            <a:fillRect/>
          </a:stretch>
        </p:blipFill>
        <p:spPr>
          <a:xfrm>
            <a:off x="420391" y="3534981"/>
            <a:ext cx="2047559" cy="1497163"/>
          </a:xfrm>
          <a:prstGeom prst="rect">
            <a:avLst/>
          </a:prstGeom>
        </p:spPr>
      </p:pic>
      <p:sp>
        <p:nvSpPr>
          <p:cNvPr id="2" name="Date Placeholder 1">
            <a:extLst>
              <a:ext uri="{FF2B5EF4-FFF2-40B4-BE49-F238E27FC236}">
                <a16:creationId xmlns:a16="http://schemas.microsoft.com/office/drawing/2014/main" id="{BAC8D63A-DEAA-32E5-AFF7-A5AB2FBC0469}"/>
              </a:ext>
            </a:extLst>
          </p:cNvPr>
          <p:cNvSpPr>
            <a:spLocks noGrp="1"/>
          </p:cNvSpPr>
          <p:nvPr>
            <p:ph type="dt" sz="half" idx="10"/>
          </p:nvPr>
        </p:nvSpPr>
        <p:spPr>
          <a:xfrm>
            <a:off x="483042" y="6382339"/>
            <a:ext cx="2057400" cy="365125"/>
          </a:xfrm>
        </p:spPr>
        <p:txBody>
          <a:bodyPr>
            <a:normAutofit/>
          </a:bodyPr>
          <a:lstStyle/>
          <a:p>
            <a:pPr algn="r">
              <a:spcAft>
                <a:spcPts val="600"/>
              </a:spcAft>
            </a:pPr>
            <a:r>
              <a:rPr lang="en-US" sz="1000" dirty="0">
                <a:solidFill>
                  <a:schemeClr val="tx1">
                    <a:lumMod val="50000"/>
                    <a:lumOff val="50000"/>
                  </a:schemeClr>
                </a:solidFill>
              </a:rPr>
              <a:t>Tuesday, April 1, 2025</a:t>
            </a:r>
          </a:p>
        </p:txBody>
      </p:sp>
      <p:pic>
        <p:nvPicPr>
          <p:cNvPr id="54" name="Picture 53" descr="Gold silver bronze medal in cartoon style Vector Image">
            <a:extLst>
              <a:ext uri="{FF2B5EF4-FFF2-40B4-BE49-F238E27FC236}">
                <a16:creationId xmlns:a16="http://schemas.microsoft.com/office/drawing/2014/main" id="{8E2F5A2D-77B9-93A2-254D-1B0F0A3C40DA}"/>
              </a:ext>
            </a:extLst>
          </p:cNvPr>
          <p:cNvPicPr>
            <a:picLocks noChangeAspect="1"/>
          </p:cNvPicPr>
          <p:nvPr/>
        </p:nvPicPr>
        <p:blipFill>
          <a:blip r:embed="rId9"/>
          <a:srcRect l="35689" t="8027" r="34982" b="19663"/>
          <a:stretch>
            <a:fillRect/>
          </a:stretch>
        </p:blipFill>
        <p:spPr>
          <a:xfrm>
            <a:off x="3376335" y="3372369"/>
            <a:ext cx="1945977" cy="1846659"/>
          </a:xfrm>
          <a:prstGeom prst="rect">
            <a:avLst/>
          </a:prstGeom>
        </p:spPr>
      </p:pic>
      <p:pic>
        <p:nvPicPr>
          <p:cNvPr id="6" name="Picture 5">
            <a:extLst>
              <a:ext uri="{FF2B5EF4-FFF2-40B4-BE49-F238E27FC236}">
                <a16:creationId xmlns:a16="http://schemas.microsoft.com/office/drawing/2014/main" id="{E11BA32A-0346-954D-80FC-8E57BD95FE7A}"/>
              </a:ext>
              <a:ext uri="{C183D7F6-B498-43B3-948B-1728B52AA6E4}">
                <adec:decorative xmlns:adec="http://schemas.microsoft.com/office/drawing/2017/decorative" val="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088160" y="133552"/>
            <a:ext cx="2007072" cy="2007072"/>
          </a:xfrm>
          <a:prstGeom prst="rect">
            <a:avLst/>
          </a:prstGeom>
        </p:spPr>
      </p:pic>
      <p:pic>
        <p:nvPicPr>
          <p:cNvPr id="53" name="Picture 52" descr="Gold silver bronze medal in cartoon style Vector Image">
            <a:extLst>
              <a:ext uri="{FF2B5EF4-FFF2-40B4-BE49-F238E27FC236}">
                <a16:creationId xmlns:a16="http://schemas.microsoft.com/office/drawing/2014/main" id="{31825FF4-8DB5-F337-AC0A-FC92B700E12A}"/>
              </a:ext>
            </a:extLst>
          </p:cNvPr>
          <p:cNvPicPr>
            <a:picLocks noChangeAspect="1"/>
          </p:cNvPicPr>
          <p:nvPr/>
        </p:nvPicPr>
        <p:blipFill>
          <a:blip r:embed="rId9"/>
          <a:srcRect l="62544" r="7185" b="20771"/>
          <a:stretch>
            <a:fillRect/>
          </a:stretch>
        </p:blipFill>
        <p:spPr>
          <a:xfrm>
            <a:off x="6223628" y="2941580"/>
            <a:ext cx="1729064" cy="2237714"/>
          </a:xfrm>
          <a:prstGeom prst="rect">
            <a:avLst/>
          </a:prstGeom>
        </p:spPr>
      </p:pic>
      <p:sp>
        <p:nvSpPr>
          <p:cNvPr id="4" name="Slide Number Placeholder 3">
            <a:extLst>
              <a:ext uri="{FF2B5EF4-FFF2-40B4-BE49-F238E27FC236}">
                <a16:creationId xmlns:a16="http://schemas.microsoft.com/office/drawing/2014/main" id="{ADD5D1A9-C934-6914-4506-61131E559463}"/>
              </a:ext>
            </a:extLst>
          </p:cNvPr>
          <p:cNvSpPr>
            <a:spLocks noGrp="1"/>
          </p:cNvSpPr>
          <p:nvPr>
            <p:ph type="sldNum" sz="quarter" idx="12"/>
          </p:nvPr>
        </p:nvSpPr>
        <p:spPr>
          <a:xfrm>
            <a:off x="8778240" y="6455664"/>
            <a:ext cx="336042" cy="365125"/>
          </a:xfrm>
        </p:spPr>
        <p:txBody>
          <a:bodyPr>
            <a:normAutofit/>
          </a:bodyPr>
          <a:lstStyle/>
          <a:p>
            <a:pPr>
              <a:spcAft>
                <a:spcPts val="600"/>
              </a:spcAft>
            </a:pPr>
            <a:fld id="{3489B89A-7CA7-48A1-A15F-076DC2382239}" type="slidenum">
              <a:rPr lang="en-US" sz="1000">
                <a:solidFill>
                  <a:schemeClr val="tx1">
                    <a:lumMod val="50000"/>
                    <a:lumOff val="50000"/>
                  </a:schemeClr>
                </a:solidFill>
              </a:rPr>
              <a:pPr>
                <a:spcAft>
                  <a:spcPts val="600"/>
                </a:spcAft>
              </a:pPr>
              <a:t>18</a:t>
            </a:fld>
            <a:endParaRPr lang="en-US" sz="1000">
              <a:solidFill>
                <a:schemeClr val="tx1">
                  <a:lumMod val="50000"/>
                  <a:lumOff val="50000"/>
                </a:schemeClr>
              </a:solidFill>
            </a:endParaRPr>
          </a:p>
        </p:txBody>
      </p:sp>
    </p:spTree>
    <p:extLst>
      <p:ext uri="{BB962C8B-B14F-4D97-AF65-F5344CB8AC3E}">
        <p14:creationId xmlns:p14="http://schemas.microsoft.com/office/powerpoint/2010/main" val="36437267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7956" y="4583953"/>
            <a:ext cx="3514393" cy="1465973"/>
          </a:xfrm>
        </p:spPr>
        <p:txBody>
          <a:bodyPr vert="horz" lIns="91440" tIns="45720" rIns="91440" bIns="45720" rtlCol="0" anchor="t">
            <a:normAutofit/>
          </a:bodyPr>
          <a:lstStyle/>
          <a:p>
            <a:pPr defTabSz="914400"/>
            <a:r>
              <a:rPr lang="en-US" sz="3200" b="1" dirty="0">
                <a:effectLst>
                  <a:outerShdw blurRad="38100" dist="38100" dir="2700000" algn="tl">
                    <a:srgbClr val="000000">
                      <a:alpha val="43137"/>
                    </a:srgbClr>
                  </a:outerShdw>
                </a:effectLst>
              </a:rPr>
              <a:t>Section 4</a:t>
            </a:r>
            <a:br>
              <a:rPr lang="en-US" sz="3200" b="1" dirty="0">
                <a:effectLst>
                  <a:outerShdw blurRad="38100" dist="38100" dir="2700000" algn="tl">
                    <a:srgbClr val="000000">
                      <a:alpha val="43137"/>
                    </a:srgbClr>
                  </a:outerShdw>
                </a:effectLst>
              </a:rPr>
            </a:br>
            <a:r>
              <a:rPr lang="en-US" sz="3200" b="1" dirty="0">
                <a:effectLst>
                  <a:outerShdw blurRad="38100" dist="38100" dir="2700000" algn="tl">
                    <a:srgbClr val="000000">
                      <a:alpha val="43137"/>
                    </a:srgbClr>
                  </a:outerShdw>
                </a:effectLst>
              </a:rPr>
              <a:t> Project Feasibility &amp; Merit </a:t>
            </a:r>
          </a:p>
        </p:txBody>
      </p:sp>
      <p:pic>
        <p:nvPicPr>
          <p:cNvPr id="7" name="Content Placeholder 6" descr="Budget - Clipboard image"/>
          <p:cNvPicPr>
            <a:picLocks noGrp="1" noChangeAspect="1"/>
          </p:cNvPicPr>
          <p:nvPr>
            <p:ph sz="quarter" idx="13"/>
          </p:nvPr>
        </p:nvPicPr>
        <p:blipFill>
          <a:blip r:embed="rId3" cstate="print">
            <a:extLst>
              <a:ext uri="{28A0092B-C50C-407E-A947-70E740481C1C}">
                <a14:useLocalDpi xmlns:a14="http://schemas.microsoft.com/office/drawing/2010/main" val="0"/>
              </a:ext>
            </a:extLst>
          </a:blip>
          <a:srcRect t="18640" b="11815"/>
          <a:stretch/>
        </p:blipFill>
        <p:spPr>
          <a:xfrm>
            <a:off x="20" y="432"/>
            <a:ext cx="9143980" cy="4244759"/>
          </a:xfrm>
          <a:prstGeom prst="rect">
            <a:avLst/>
          </a:prstGeom>
        </p:spPr>
      </p:pic>
      <p:sp>
        <p:nvSpPr>
          <p:cNvPr id="5" name="Date Placeholder 4">
            <a:extLst>
              <a:ext uri="{FF2B5EF4-FFF2-40B4-BE49-F238E27FC236}">
                <a16:creationId xmlns:a16="http://schemas.microsoft.com/office/drawing/2014/main" id="{D1978BCE-E052-AAD5-E729-F84FFF647624}"/>
              </a:ext>
            </a:extLst>
          </p:cNvPr>
          <p:cNvSpPr txBox="1">
            <a:spLocks/>
          </p:cNvSpPr>
          <p:nvPr/>
        </p:nvSpPr>
        <p:spPr>
          <a:xfrm>
            <a:off x="628650" y="6356351"/>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Tuesday, June 2, 2026 </a:t>
            </a:r>
            <a:endParaRPr lang="en-US" dirty="0"/>
          </a:p>
        </p:txBody>
      </p:sp>
      <p:sp>
        <p:nvSpPr>
          <p:cNvPr id="12" name="Rectangle 11"/>
          <p:cNvSpPr/>
          <p:nvPr/>
        </p:nvSpPr>
        <p:spPr>
          <a:xfrm>
            <a:off x="4572000" y="4583953"/>
            <a:ext cx="4229100" cy="1465973"/>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700">
                <a:effectLst>
                  <a:outerShdw blurRad="38100" dist="38100" dir="2700000" algn="tl">
                    <a:srgbClr val="000000">
                      <a:alpha val="43137"/>
                    </a:srgbClr>
                  </a:outerShdw>
                </a:effectLst>
              </a:rPr>
              <a:t>4.1 Budget Summary </a:t>
            </a:r>
          </a:p>
          <a:p>
            <a:pPr indent="-228600">
              <a:lnSpc>
                <a:spcPct val="90000"/>
              </a:lnSpc>
              <a:spcAft>
                <a:spcPts val="600"/>
              </a:spcAft>
              <a:buFont typeface="Arial" panose="020B0604020202020204" pitchFamily="34" charset="0"/>
              <a:buChar char="•"/>
            </a:pPr>
            <a:r>
              <a:rPr lang="en-US" sz="1700">
                <a:effectLst>
                  <a:outerShdw blurRad="38100" dist="38100" dir="2700000" algn="tl">
                    <a:srgbClr val="000000">
                      <a:alpha val="43137"/>
                    </a:srgbClr>
                  </a:outerShdw>
                </a:effectLst>
              </a:rPr>
              <a:t>4.2 Local leverage Funds </a:t>
            </a:r>
          </a:p>
        </p:txBody>
      </p:sp>
      <p:sp>
        <p:nvSpPr>
          <p:cNvPr id="3" name="Footer Placeholder 2">
            <a:extLst>
              <a:ext uri="{FF2B5EF4-FFF2-40B4-BE49-F238E27FC236}">
                <a16:creationId xmlns:a16="http://schemas.microsoft.com/office/drawing/2014/main" id="{596BD51D-5472-D926-B957-690F03E93431}"/>
              </a:ext>
            </a:extLst>
          </p:cNvPr>
          <p:cNvSpPr>
            <a:spLocks noGrp="1"/>
          </p:cNvSpPr>
          <p:nvPr>
            <p:ph type="ftr" sz="quarter" idx="11"/>
          </p:nvPr>
        </p:nvSpPr>
        <p:spPr/>
        <p:txBody>
          <a:bodyPr/>
          <a:lstStyle/>
          <a:p>
            <a:r>
              <a:rPr lang="en-US" dirty="0"/>
              <a:t>State of Connecticut - Department of Housing - Small Cities CDBG</a:t>
            </a:r>
          </a:p>
        </p:txBody>
      </p:sp>
      <p:sp>
        <p:nvSpPr>
          <p:cNvPr id="4" name="Date Placeholder 3"/>
          <p:cNvSpPr>
            <a:spLocks noGrp="1"/>
          </p:cNvSpPr>
          <p:nvPr>
            <p:ph type="dt" sz="half" idx="10"/>
          </p:nvPr>
        </p:nvSpPr>
        <p:spPr>
          <a:xfrm>
            <a:off x="6720840" y="6452939"/>
            <a:ext cx="2057400" cy="365125"/>
          </a:xfrm>
        </p:spPr>
        <p:txBody>
          <a:bodyPr vert="horz" lIns="91440" tIns="45720" rIns="91440" bIns="45720" rtlCol="0" anchor="ctr">
            <a:normAutofit/>
          </a:bodyPr>
          <a:lstStyle/>
          <a:p>
            <a:pPr algn="r">
              <a:spcAft>
                <a:spcPts val="600"/>
              </a:spcAft>
              <a:defRPr/>
            </a:pPr>
            <a:r>
              <a:rPr lang="en-US" sz="1000">
                <a:solidFill>
                  <a:srgbClr val="FFFFFF"/>
                </a:solidFill>
                <a:latin typeface="Calibri" panose="020F0502020204030204"/>
              </a:rPr>
              <a:t>Tuesday, April 1, 2025</a:t>
            </a:r>
          </a:p>
        </p:txBody>
      </p:sp>
      <p:sp>
        <p:nvSpPr>
          <p:cNvPr id="6" name="Slide Number Placeholder 5"/>
          <p:cNvSpPr>
            <a:spLocks noGrp="1"/>
          </p:cNvSpPr>
          <p:nvPr>
            <p:ph type="sldNum" sz="quarter" idx="12"/>
          </p:nvPr>
        </p:nvSpPr>
        <p:spPr>
          <a:xfrm>
            <a:off x="8778240" y="6452939"/>
            <a:ext cx="334045" cy="365125"/>
          </a:xfrm>
        </p:spPr>
        <p:txBody>
          <a:bodyPr vert="horz" lIns="91440" tIns="45720" rIns="91440" bIns="45720" rtlCol="0" anchor="ctr">
            <a:normAutofit/>
          </a:bodyPr>
          <a:lstStyle/>
          <a:p>
            <a:pPr>
              <a:spcAft>
                <a:spcPts val="600"/>
              </a:spcAft>
              <a:defRPr/>
            </a:pPr>
            <a:fld id="{6D22F896-40B5-4ADD-8801-0D06FADFA095}" type="slidenum">
              <a:rPr lang="en-US">
                <a:solidFill>
                  <a:srgbClr val="FFFFFF"/>
                </a:solidFill>
                <a:latin typeface="Calibri" panose="020F0502020204030204"/>
              </a:rPr>
              <a:pPr>
                <a:spcAft>
                  <a:spcPts val="600"/>
                </a:spcAft>
                <a:defRPr/>
              </a:pPr>
              <a:t>19</a:t>
            </a:fld>
            <a:endParaRPr lang="en-US">
              <a:solidFill>
                <a:srgbClr val="FFFFFF"/>
              </a:solidFill>
              <a:latin typeface="Calibri" panose="020F0502020204030204"/>
            </a:endParaRPr>
          </a:p>
        </p:txBody>
      </p:sp>
    </p:spTree>
    <p:extLst>
      <p:ext uri="{BB962C8B-B14F-4D97-AF65-F5344CB8AC3E}">
        <p14:creationId xmlns:p14="http://schemas.microsoft.com/office/powerpoint/2010/main" val="859999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22F67-2EB9-90D3-E7D8-7167472123FA}"/>
              </a:ext>
            </a:extLst>
          </p:cNvPr>
          <p:cNvSpPr>
            <a:spLocks noGrp="1"/>
          </p:cNvSpPr>
          <p:nvPr>
            <p:ph type="title"/>
          </p:nvPr>
        </p:nvSpPr>
        <p:spPr>
          <a:xfrm>
            <a:off x="609599" y="609600"/>
            <a:ext cx="7906942" cy="609600"/>
          </a:xfrm>
        </p:spPr>
        <p:txBody>
          <a:bodyPr/>
          <a:lstStyle/>
          <a:p>
            <a:r>
              <a:rPr lang="en-US" dirty="0"/>
              <a:t>Bonus points-phased projects only </a:t>
            </a:r>
          </a:p>
        </p:txBody>
      </p:sp>
      <p:sp>
        <p:nvSpPr>
          <p:cNvPr id="3" name="Text Placeholder 2">
            <a:extLst>
              <a:ext uri="{FF2B5EF4-FFF2-40B4-BE49-F238E27FC236}">
                <a16:creationId xmlns:a16="http://schemas.microsoft.com/office/drawing/2014/main" id="{D5FADCFD-6EE6-403A-AED2-426A00F34EFB}"/>
              </a:ext>
            </a:extLst>
          </p:cNvPr>
          <p:cNvSpPr>
            <a:spLocks noGrp="1"/>
          </p:cNvSpPr>
          <p:nvPr>
            <p:ph type="body" idx="1"/>
          </p:nvPr>
        </p:nvSpPr>
        <p:spPr>
          <a:xfrm>
            <a:off x="1494830" y="1295401"/>
            <a:ext cx="1887141" cy="452437"/>
          </a:xfrm>
        </p:spPr>
        <p:txBody>
          <a:bodyPr>
            <a:noAutofit/>
          </a:bodyPr>
          <a:lstStyle/>
          <a:p>
            <a:r>
              <a:rPr lang="en-US" sz="3200" dirty="0">
                <a:solidFill>
                  <a:schemeClr val="accent5">
                    <a:lumMod val="75000"/>
                  </a:schemeClr>
                </a:solidFill>
              </a:rPr>
              <a:t>Phase I</a:t>
            </a:r>
          </a:p>
        </p:txBody>
      </p:sp>
      <p:graphicFrame>
        <p:nvGraphicFramePr>
          <p:cNvPr id="11" name="Content Placeholder 3">
            <a:extLst>
              <a:ext uri="{FF2B5EF4-FFF2-40B4-BE49-F238E27FC236}">
                <a16:creationId xmlns:a16="http://schemas.microsoft.com/office/drawing/2014/main" id="{697EBBAA-83B0-B8B7-C5E5-142290998420}"/>
              </a:ext>
              <a:ext uri="{C183D7F6-B498-43B3-948B-1728B52AA6E4}">
                <adec:decorative xmlns:adec="http://schemas.microsoft.com/office/drawing/2017/decorative" val="1"/>
              </a:ext>
            </a:extLst>
          </p:cNvPr>
          <p:cNvGraphicFramePr>
            <a:graphicFrameLocks noGrp="1"/>
          </p:cNvGraphicFramePr>
          <p:nvPr>
            <p:ph sz="half" idx="2"/>
            <p:extLst>
              <p:ext uri="{D42A27DB-BD31-4B8C-83A1-F6EECF244321}">
                <p14:modId xmlns:p14="http://schemas.microsoft.com/office/powerpoint/2010/main" val="2276507457"/>
              </p:ext>
            </p:extLst>
          </p:nvPr>
        </p:nvGraphicFramePr>
        <p:xfrm>
          <a:off x="228600" y="1600200"/>
          <a:ext cx="4953000" cy="45894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Placeholder 4">
            <a:extLst>
              <a:ext uri="{FF2B5EF4-FFF2-40B4-BE49-F238E27FC236}">
                <a16:creationId xmlns:a16="http://schemas.microsoft.com/office/drawing/2014/main" id="{C22236D5-D6D6-35C3-6828-6E13B95C5DFA}"/>
              </a:ext>
            </a:extLst>
          </p:cNvPr>
          <p:cNvSpPr>
            <a:spLocks noGrp="1"/>
          </p:cNvSpPr>
          <p:nvPr>
            <p:ph type="body" sz="quarter" idx="3"/>
          </p:nvPr>
        </p:nvSpPr>
        <p:spPr>
          <a:xfrm>
            <a:off x="5543550" y="1295401"/>
            <a:ext cx="2000250" cy="452437"/>
          </a:xfrm>
        </p:spPr>
        <p:txBody>
          <a:bodyPr>
            <a:noAutofit/>
          </a:bodyPr>
          <a:lstStyle/>
          <a:p>
            <a:r>
              <a:rPr lang="en-US" sz="3200" dirty="0">
                <a:solidFill>
                  <a:srgbClr val="00B050"/>
                </a:solidFill>
              </a:rPr>
              <a:t>Phase II</a:t>
            </a:r>
          </a:p>
        </p:txBody>
      </p:sp>
      <p:graphicFrame>
        <p:nvGraphicFramePr>
          <p:cNvPr id="13" name="Content Placeholder 5">
            <a:extLst>
              <a:ext uri="{FF2B5EF4-FFF2-40B4-BE49-F238E27FC236}">
                <a16:creationId xmlns:a16="http://schemas.microsoft.com/office/drawing/2014/main" id="{AC7583EE-D945-DC43-73F2-F0D91CBAA47C}"/>
              </a:ext>
              <a:ext uri="{C183D7F6-B498-43B3-948B-1728B52AA6E4}">
                <adec:decorative xmlns:adec="http://schemas.microsoft.com/office/drawing/2017/decorative" val="1"/>
              </a:ext>
            </a:extLst>
          </p:cNvPr>
          <p:cNvGraphicFramePr>
            <a:graphicFrameLocks noGrp="1"/>
          </p:cNvGraphicFramePr>
          <p:nvPr>
            <p:ph sz="quarter" idx="4"/>
            <p:extLst>
              <p:ext uri="{D42A27DB-BD31-4B8C-83A1-F6EECF244321}">
                <p14:modId xmlns:p14="http://schemas.microsoft.com/office/powerpoint/2010/main" val="2113040650"/>
              </p:ext>
            </p:extLst>
          </p:nvPr>
        </p:nvGraphicFramePr>
        <p:xfrm>
          <a:off x="4629150" y="2505075"/>
          <a:ext cx="4286250" cy="368458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Date Placeholder 6">
            <a:extLst>
              <a:ext uri="{FF2B5EF4-FFF2-40B4-BE49-F238E27FC236}">
                <a16:creationId xmlns:a16="http://schemas.microsoft.com/office/drawing/2014/main" id="{1F4BA20D-E65A-0384-40E1-363540A65A36}"/>
              </a:ext>
            </a:extLst>
          </p:cNvPr>
          <p:cNvSpPr>
            <a:spLocks noGrp="1"/>
          </p:cNvSpPr>
          <p:nvPr>
            <p:ph type="dt" sz="half" idx="10"/>
          </p:nvPr>
        </p:nvSpPr>
        <p:spPr/>
        <p:txBody>
          <a:bodyPr/>
          <a:lstStyle/>
          <a:p>
            <a:r>
              <a:rPr lang="en-US" dirty="0"/>
              <a:t>Tuesday, June 2, 2026 </a:t>
            </a:r>
          </a:p>
        </p:txBody>
      </p:sp>
      <p:sp>
        <p:nvSpPr>
          <p:cNvPr id="8" name="Footer Placeholder 7">
            <a:extLst>
              <a:ext uri="{FF2B5EF4-FFF2-40B4-BE49-F238E27FC236}">
                <a16:creationId xmlns:a16="http://schemas.microsoft.com/office/drawing/2014/main" id="{69DF3A09-3261-D44B-BC99-AD733AD53C05}"/>
              </a:ext>
            </a:extLst>
          </p:cNvPr>
          <p:cNvSpPr>
            <a:spLocks noGrp="1"/>
          </p:cNvSpPr>
          <p:nvPr>
            <p:ph type="ftr" sz="quarter" idx="11"/>
          </p:nvPr>
        </p:nvSpPr>
        <p:spPr/>
        <p:txBody>
          <a:bodyPr/>
          <a:lstStyle/>
          <a:p>
            <a:r>
              <a:rPr lang="en-US"/>
              <a:t>State of Connecticut - Department of Housing - Small Cities CDBG</a:t>
            </a:r>
          </a:p>
        </p:txBody>
      </p:sp>
      <p:sp>
        <p:nvSpPr>
          <p:cNvPr id="9" name="Slide Number Placeholder 8">
            <a:extLst>
              <a:ext uri="{FF2B5EF4-FFF2-40B4-BE49-F238E27FC236}">
                <a16:creationId xmlns:a16="http://schemas.microsoft.com/office/drawing/2014/main" id="{E938D195-0B37-5F6E-DFDE-9F74D1570863}"/>
              </a:ext>
            </a:extLst>
          </p:cNvPr>
          <p:cNvSpPr>
            <a:spLocks noGrp="1"/>
          </p:cNvSpPr>
          <p:nvPr>
            <p:ph type="sldNum" sz="quarter" idx="12"/>
          </p:nvPr>
        </p:nvSpPr>
        <p:spPr/>
        <p:txBody>
          <a:bodyPr/>
          <a:lstStyle/>
          <a:p>
            <a:fld id="{3489B89A-7CA7-48A1-A15F-076DC2382239}" type="slidenum">
              <a:rPr lang="en-US" smtClean="0"/>
              <a:t>2</a:t>
            </a:fld>
            <a:endParaRPr lang="en-US" dirty="0"/>
          </a:p>
        </p:txBody>
      </p:sp>
    </p:spTree>
    <p:extLst>
      <p:ext uri="{BB962C8B-B14F-4D97-AF65-F5344CB8AC3E}">
        <p14:creationId xmlns:p14="http://schemas.microsoft.com/office/powerpoint/2010/main" val="1593681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7845FFC3-E6A4-9E7E-036F-ACE97959B672}"/>
              </a:ext>
            </a:extLst>
          </p:cNvPr>
          <p:cNvSpPr>
            <a:spLocks noGrp="1"/>
          </p:cNvSpPr>
          <p:nvPr>
            <p:ph type="title" idx="4294967295"/>
          </p:nvPr>
        </p:nvSpPr>
        <p:spPr>
          <a:xfrm>
            <a:off x="847725" y="5280025"/>
            <a:ext cx="7448550" cy="1092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9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ptos Display" panose="02110004020202020204"/>
                <a:ea typeface="+mj-ea"/>
                <a:cs typeface="+mj-cs"/>
              </a:rPr>
              <a:t>Section 4.2 </a:t>
            </a:r>
            <a:br>
              <a:rPr kumimoji="0" lang="en-US" sz="29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ptos Display" panose="02110004020202020204"/>
                <a:ea typeface="+mj-ea"/>
                <a:cs typeface="+mj-cs"/>
              </a:rPr>
            </a:br>
            <a:r>
              <a:rPr kumimoji="0" lang="en-US" sz="29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ptos Display" panose="02110004020202020204"/>
                <a:ea typeface="+mj-ea"/>
                <a:cs typeface="+mj-cs"/>
              </a:rPr>
              <a:t>Local Leverage/Other Sources </a:t>
            </a:r>
            <a:endParaRPr kumimoji="0" lang="en-US"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2" name="Date Placeholder 4">
            <a:extLst>
              <a:ext uri="{FF2B5EF4-FFF2-40B4-BE49-F238E27FC236}">
                <a16:creationId xmlns:a16="http://schemas.microsoft.com/office/drawing/2014/main" id="{E793ACA8-E8D1-6F2E-1A4D-6A133472AF77}"/>
              </a:ext>
            </a:extLst>
          </p:cNvPr>
          <p:cNvSpPr txBox="1">
            <a:spLocks/>
          </p:cNvSpPr>
          <p:nvPr/>
        </p:nvSpPr>
        <p:spPr>
          <a:xfrm>
            <a:off x="628650" y="6356351"/>
            <a:ext cx="205740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Tuesday, June 2, 2026 </a:t>
            </a:r>
            <a:endParaRPr lang="en-US" dirty="0"/>
          </a:p>
        </p:txBody>
      </p:sp>
      <p:sp>
        <p:nvSpPr>
          <p:cNvPr id="3" name="Footer Placeholder 2">
            <a:extLst>
              <a:ext uri="{FF2B5EF4-FFF2-40B4-BE49-F238E27FC236}">
                <a16:creationId xmlns:a16="http://schemas.microsoft.com/office/drawing/2014/main" id="{DE8CD964-0259-2CC4-5934-864B19B40D6F}"/>
              </a:ext>
            </a:extLst>
          </p:cNvPr>
          <p:cNvSpPr txBox="1">
            <a:spLocks/>
          </p:cNvSpPr>
          <p:nvPr/>
        </p:nvSpPr>
        <p:spPr>
          <a:xfrm>
            <a:off x="3028950" y="6356351"/>
            <a:ext cx="3086100"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State of Connecticut - Department of Housing - Small Cities CDBG</a:t>
            </a:r>
            <a:endParaRPr lang="en-US" dirty="0"/>
          </a:p>
        </p:txBody>
      </p:sp>
      <p:sp>
        <p:nvSpPr>
          <p:cNvPr id="5" name="Date Placeholder 4"/>
          <p:cNvSpPr>
            <a:spLocks noGrp="1"/>
          </p:cNvSpPr>
          <p:nvPr>
            <p:ph type="dt" sz="half" idx="10"/>
          </p:nvPr>
        </p:nvSpPr>
        <p:spPr>
          <a:xfrm>
            <a:off x="6720840" y="6452939"/>
            <a:ext cx="2057400" cy="365125"/>
          </a:xfrm>
        </p:spPr>
        <p:txBody>
          <a:bodyPr vert="horz" lIns="91440" tIns="45720" rIns="91440" bIns="45720" rtlCol="0" anchor="ctr">
            <a:normAutofit/>
          </a:bodyPr>
          <a:lstStyle/>
          <a:p>
            <a:pPr algn="r">
              <a:spcAft>
                <a:spcPts val="600"/>
              </a:spcAft>
              <a:defRPr/>
            </a:pPr>
            <a:r>
              <a:rPr lang="en-US" sz="1000">
                <a:solidFill>
                  <a:srgbClr val="FFFFFF"/>
                </a:solidFill>
                <a:latin typeface="Calibri" panose="020F0502020204030204"/>
              </a:rPr>
              <a:t>Tuesday, April 1, 2025</a:t>
            </a:r>
          </a:p>
        </p:txBody>
      </p:sp>
      <p:sp>
        <p:nvSpPr>
          <p:cNvPr id="6" name="Footer Placeholder 5"/>
          <p:cNvSpPr>
            <a:spLocks noGrp="1"/>
          </p:cNvSpPr>
          <p:nvPr>
            <p:ph type="ftr" sz="quarter" idx="11"/>
          </p:nvPr>
        </p:nvSpPr>
        <p:spPr>
          <a:xfrm rot="5400000">
            <a:off x="-1365965" y="1940248"/>
            <a:ext cx="3086099" cy="365125"/>
          </a:xfrm>
          <a:effectLst/>
        </p:spPr>
        <p:txBody>
          <a:bodyPr vert="horz" lIns="91440" tIns="45720" rIns="91440" bIns="45720" rtlCol="0" anchor="ctr">
            <a:normAutofit/>
          </a:bodyPr>
          <a:lstStyle/>
          <a:p>
            <a:pPr algn="l">
              <a:lnSpc>
                <a:spcPct val="90000"/>
              </a:lnSpc>
              <a:spcAft>
                <a:spcPts val="600"/>
              </a:spcAft>
              <a:defRPr/>
            </a:pPr>
            <a:r>
              <a:rPr lang="en-US" kern="1200">
                <a:solidFill>
                  <a:srgbClr val="FFFFFF"/>
                </a:solidFill>
                <a:latin typeface="Calibri" panose="020F0502020204030204"/>
                <a:ea typeface="+mn-ea"/>
                <a:cs typeface="+mn-cs"/>
              </a:rPr>
              <a:t>State of Connecticut - Department of Housing - Small Cities CDBG</a:t>
            </a:r>
          </a:p>
        </p:txBody>
      </p:sp>
      <p:sp>
        <p:nvSpPr>
          <p:cNvPr id="21" name="TextBox 20">
            <a:extLst>
              <a:ext uri="{FF2B5EF4-FFF2-40B4-BE49-F238E27FC236}">
                <a16:creationId xmlns:a16="http://schemas.microsoft.com/office/drawing/2014/main" id="{43187041-F612-1C6C-D979-0CDB57688C6D}"/>
              </a:ext>
            </a:extLst>
          </p:cNvPr>
          <p:cNvSpPr txBox="1"/>
          <p:nvPr/>
        </p:nvSpPr>
        <p:spPr>
          <a:xfrm>
            <a:off x="609600" y="685800"/>
            <a:ext cx="7239000" cy="954107"/>
          </a:xfrm>
          <a:prstGeom prst="rect">
            <a:avLst/>
          </a:prstGeom>
          <a:noFill/>
        </p:spPr>
        <p:txBody>
          <a:bodyPr wrap="square" rtlCol="0">
            <a:spAutoFit/>
          </a:bodyPr>
          <a:lstStyle/>
          <a:p>
            <a:pPr marL="0" marR="0">
              <a:spcBef>
                <a:spcPts val="0"/>
              </a:spcBef>
              <a:spcAft>
                <a:spcPts val="0"/>
              </a:spcAft>
              <a:tabLst>
                <a:tab pos="171450" algn="l"/>
              </a:tabLst>
            </a:pPr>
            <a:r>
              <a:rPr lang="en-US" sz="1400" b="1" dirty="0">
                <a:effectLst/>
                <a:latin typeface="Calibri" panose="020F0502020204030204" pitchFamily="34" charset="0"/>
                <a:ea typeface="Times New Roman" panose="02020603050405020304" pitchFamily="18" charset="0"/>
                <a:cs typeface="Times New Roman" panose="02020603050405020304" pitchFamily="18" charset="0"/>
              </a:rPr>
              <a:t>4.2      Local Leverage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marR="0">
              <a:spcBef>
                <a:spcPts val="0"/>
              </a:spcBef>
              <a:spcAft>
                <a:spcPts val="0"/>
              </a:spcAft>
              <a:tabLst>
                <a:tab pos="171450" algn="l"/>
              </a:tabLs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List the sources of local match and leveraged funds. Amounts should be rounded to the nearest dollar.  </a:t>
            </a:r>
          </a:p>
          <a:p>
            <a:pPr marL="457200" marR="0">
              <a:spcBef>
                <a:spcPts val="0"/>
              </a:spcBef>
              <a:spcAft>
                <a:spcPts val="0"/>
              </a:spcAft>
              <a:tabLst>
                <a:tab pos="171450" algn="l"/>
              </a:tabLst>
            </a:pPr>
            <a:r>
              <a:rPr lang="en-US" sz="1200" b="1" dirty="0">
                <a:effectLst/>
                <a:latin typeface="Calibri" panose="020F0502020204030204" pitchFamily="34" charset="0"/>
                <a:ea typeface="Times New Roman" panose="02020603050405020304" pitchFamily="18" charset="0"/>
                <a:cs typeface="Times New Roman" panose="02020603050405020304" pitchFamily="18" charset="0"/>
              </a:rPr>
              <a:t>Note. Sponsoring Municipalities are strongly encouraged to waive Permits and Fees applicable to this project (Firm Commitment). </a:t>
            </a: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20" name="Picture 19">
            <a:extLst>
              <a:ext uri="{FF2B5EF4-FFF2-40B4-BE49-F238E27FC236}">
                <a16:creationId xmlns:a16="http://schemas.microsoft.com/office/drawing/2014/main" id="{1A2EDB36-9D8D-59E6-585A-6B980255D88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87825" y="1795624"/>
            <a:ext cx="8368349" cy="3328466"/>
          </a:xfrm>
          <a:prstGeom prst="rect">
            <a:avLst/>
          </a:prstGeom>
        </p:spPr>
      </p:pic>
      <p:pic>
        <p:nvPicPr>
          <p:cNvPr id="18" name="Picture 17">
            <a:extLst>
              <a:ext uri="{FF2B5EF4-FFF2-40B4-BE49-F238E27FC236}">
                <a16:creationId xmlns:a16="http://schemas.microsoft.com/office/drawing/2014/main" id="{D895DF38-80B4-2585-C3FA-0331F5EF3C39}"/>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76021" y="23013"/>
            <a:ext cx="1136264" cy="1136264"/>
          </a:xfrm>
          <a:prstGeom prst="rect">
            <a:avLst/>
          </a:prstGeom>
        </p:spPr>
      </p:pic>
      <p:sp>
        <p:nvSpPr>
          <p:cNvPr id="7" name="Slide Number Placeholder 6"/>
          <p:cNvSpPr>
            <a:spLocks noGrp="1"/>
          </p:cNvSpPr>
          <p:nvPr>
            <p:ph type="sldNum" sz="quarter" idx="12"/>
          </p:nvPr>
        </p:nvSpPr>
        <p:spPr>
          <a:xfrm>
            <a:off x="8778240" y="6452939"/>
            <a:ext cx="334045" cy="365125"/>
          </a:xfrm>
        </p:spPr>
        <p:txBody>
          <a:bodyPr vert="horz" lIns="91440" tIns="45720" rIns="91440" bIns="45720" rtlCol="0" anchor="ctr">
            <a:normAutofit/>
          </a:bodyPr>
          <a:lstStyle/>
          <a:p>
            <a:pPr>
              <a:spcAft>
                <a:spcPts val="600"/>
              </a:spcAft>
              <a:defRPr/>
            </a:pPr>
            <a:fld id="{3489B89A-7CA7-48A1-A15F-076DC2382239}" type="slidenum">
              <a:rPr lang="en-US">
                <a:solidFill>
                  <a:srgbClr val="FFFFFF"/>
                </a:solidFill>
                <a:latin typeface="Calibri" panose="020F0502020204030204"/>
              </a:rPr>
              <a:pPr>
                <a:spcAft>
                  <a:spcPts val="600"/>
                </a:spcAft>
                <a:defRPr/>
              </a:pPr>
              <a:t>20</a:t>
            </a:fld>
            <a:endParaRPr lang="en-US">
              <a:solidFill>
                <a:srgbClr val="FFFFFF"/>
              </a:solidFill>
              <a:latin typeface="Calibri" panose="020F0502020204030204"/>
            </a:endParaRPr>
          </a:p>
        </p:txBody>
      </p:sp>
    </p:spTree>
    <p:extLst>
      <p:ext uri="{BB962C8B-B14F-4D97-AF65-F5344CB8AC3E}">
        <p14:creationId xmlns:p14="http://schemas.microsoft.com/office/powerpoint/2010/main" val="31865175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28D3C47-ED8A-6616-B920-05ECAEA3670B}"/>
              </a:ext>
            </a:extLst>
          </p:cNvPr>
          <p:cNvSpPr>
            <a:spLocks noGrp="1"/>
          </p:cNvSpPr>
          <p:nvPr>
            <p:ph type="title" idx="4294967295"/>
          </p:nvPr>
        </p:nvSpPr>
        <p:spPr>
          <a:xfrm>
            <a:off x="628650" y="6356350"/>
            <a:ext cx="2057400" cy="365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tx1">
                    <a:tint val="82000"/>
                  </a:schemeClr>
                </a:solidFill>
                <a:effectLst/>
                <a:uLnTx/>
                <a:uFillTx/>
                <a:latin typeface="+mn-lt"/>
                <a:ea typeface="+mn-ea"/>
                <a:cs typeface="+mn-cs"/>
              </a:rPr>
              <a:t>Tuesday, April 1, 2025</a:t>
            </a:r>
          </a:p>
        </p:txBody>
      </p:sp>
      <p:sp>
        <p:nvSpPr>
          <p:cNvPr id="5" name="Footer Placeholder 4">
            <a:extLst>
              <a:ext uri="{FF2B5EF4-FFF2-40B4-BE49-F238E27FC236}">
                <a16:creationId xmlns:a16="http://schemas.microsoft.com/office/drawing/2014/main" id="{241FA959-9C97-140C-92B2-99390E3533EA}"/>
              </a:ext>
            </a:extLst>
          </p:cNvPr>
          <p:cNvSpPr>
            <a:spLocks noGrp="1"/>
          </p:cNvSpPr>
          <p:nvPr>
            <p:ph type="ftr" sz="quarter" idx="11"/>
          </p:nvPr>
        </p:nvSpPr>
        <p:spPr/>
        <p:txBody>
          <a:bodyPr/>
          <a:lstStyle/>
          <a:p>
            <a:r>
              <a:rPr lang="en-US"/>
              <a:t>State of Connecticut - Department of Housing - Small Cities CDBG</a:t>
            </a:r>
            <a:endParaRPr lang="en-US" dirty="0"/>
          </a:p>
        </p:txBody>
      </p:sp>
      <p:sp>
        <p:nvSpPr>
          <p:cNvPr id="6" name="Slide Number Placeholder 5">
            <a:extLst>
              <a:ext uri="{FF2B5EF4-FFF2-40B4-BE49-F238E27FC236}">
                <a16:creationId xmlns:a16="http://schemas.microsoft.com/office/drawing/2014/main" id="{291837A9-BC83-E994-AFEB-8E1C24F48CD5}"/>
              </a:ext>
            </a:extLst>
          </p:cNvPr>
          <p:cNvSpPr>
            <a:spLocks noGrp="1"/>
          </p:cNvSpPr>
          <p:nvPr>
            <p:ph type="sldNum" sz="quarter" idx="12"/>
          </p:nvPr>
        </p:nvSpPr>
        <p:spPr/>
        <p:txBody>
          <a:bodyPr/>
          <a:lstStyle/>
          <a:p>
            <a:fld id="{6D22F896-40B5-4ADD-8801-0D06FADFA095}" type="slidenum">
              <a:rPr lang="en-US" smtClean="0"/>
              <a:t>21</a:t>
            </a:fld>
            <a:endParaRPr lang="en-US" dirty="0"/>
          </a:p>
        </p:txBody>
      </p:sp>
      <p:pic>
        <p:nvPicPr>
          <p:cNvPr id="10" name="Picture 9">
            <a:extLst>
              <a:ext uri="{FF2B5EF4-FFF2-40B4-BE49-F238E27FC236}">
                <a16:creationId xmlns:a16="http://schemas.microsoft.com/office/drawing/2014/main" id="{7349AE4F-FC5C-043F-31C3-DBE409F1F919}"/>
              </a:ext>
              <a:ext uri="{C183D7F6-B498-43B3-948B-1728B52AA6E4}">
                <adec:decorative xmlns:adec="http://schemas.microsoft.com/office/drawing/2017/decorative" val="1"/>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2514600" y="1143000"/>
            <a:ext cx="4394200" cy="4394200"/>
          </a:xfrm>
          <a:prstGeom prst="rect">
            <a:avLst/>
          </a:prstGeom>
          <a:solidFill>
            <a:srgbClr val="000000"/>
          </a:solidFill>
        </p:spPr>
      </p:pic>
    </p:spTree>
    <p:extLst>
      <p:ext uri="{BB962C8B-B14F-4D97-AF65-F5344CB8AC3E}">
        <p14:creationId xmlns:p14="http://schemas.microsoft.com/office/powerpoint/2010/main" val="3408312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22F67-2EB9-90D3-E7D8-7167472123FA}"/>
              </a:ext>
            </a:extLst>
          </p:cNvPr>
          <p:cNvSpPr>
            <a:spLocks noGrp="1"/>
          </p:cNvSpPr>
          <p:nvPr>
            <p:ph type="title"/>
          </p:nvPr>
        </p:nvSpPr>
        <p:spPr/>
        <p:txBody>
          <a:bodyPr/>
          <a:lstStyle/>
          <a:p>
            <a:r>
              <a:rPr lang="en-US" dirty="0"/>
              <a:t>Bonus points-phased projects </a:t>
            </a:r>
          </a:p>
        </p:txBody>
      </p:sp>
      <p:sp>
        <p:nvSpPr>
          <p:cNvPr id="4" name="TextBox 3">
            <a:extLst>
              <a:ext uri="{FF2B5EF4-FFF2-40B4-BE49-F238E27FC236}">
                <a16:creationId xmlns:a16="http://schemas.microsoft.com/office/drawing/2014/main" id="{099D4B86-4C98-3290-5F98-95099F669436}"/>
              </a:ext>
            </a:extLst>
          </p:cNvPr>
          <p:cNvSpPr txBox="1"/>
          <p:nvPr/>
        </p:nvSpPr>
        <p:spPr>
          <a:xfrm>
            <a:off x="5181600" y="1245142"/>
            <a:ext cx="2057400" cy="538417"/>
          </a:xfrm>
          <a:prstGeom prst="rect">
            <a:avLst/>
          </a:prstGeom>
          <a:noFill/>
        </p:spPr>
        <p:txBody>
          <a:bodyPr wrap="square">
            <a:spAutoFit/>
          </a:body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00B050"/>
                </a:solidFill>
                <a:effectLst/>
                <a:uLnTx/>
                <a:uFillTx/>
                <a:latin typeface="Aptos" panose="02110004020202020204"/>
                <a:ea typeface="+mn-ea"/>
                <a:cs typeface="+mn-cs"/>
              </a:rPr>
              <a:t>Phase II</a:t>
            </a:r>
          </a:p>
        </p:txBody>
      </p:sp>
      <p:pic>
        <p:nvPicPr>
          <p:cNvPr id="12" name="Picture 11" descr="Binoculars looking out on island lighthouse">
            <a:extLst>
              <a:ext uri="{FF2B5EF4-FFF2-40B4-BE49-F238E27FC236}">
                <a16:creationId xmlns:a16="http://schemas.microsoft.com/office/drawing/2014/main" id="{1D97AC01-2DBB-57DB-AADD-E4374D440B4A}"/>
              </a:ext>
            </a:extLst>
          </p:cNvPr>
          <p:cNvPicPr>
            <a:picLocks noChangeAspect="1"/>
          </p:cNvPicPr>
          <p:nvPr/>
        </p:nvPicPr>
        <p:blipFill>
          <a:blip r:embed="rId3" cstate="print">
            <a:extLst>
              <a:ext uri="{28A0092B-C50C-407E-A947-70E740481C1C}">
                <a14:useLocalDpi xmlns:a14="http://schemas.microsoft.com/office/drawing/2010/main" val="0"/>
              </a:ext>
            </a:extLst>
          </a:blip>
          <a:srcRect t="34821"/>
          <a:stretch/>
        </p:blipFill>
        <p:spPr>
          <a:xfrm>
            <a:off x="247651" y="2895600"/>
            <a:ext cx="4267200" cy="1854199"/>
          </a:xfrm>
          <a:prstGeom prst="rect">
            <a:avLst/>
          </a:prstGeom>
        </p:spPr>
      </p:pic>
      <p:sp>
        <p:nvSpPr>
          <p:cNvPr id="7" name="Date Placeholder 6">
            <a:extLst>
              <a:ext uri="{FF2B5EF4-FFF2-40B4-BE49-F238E27FC236}">
                <a16:creationId xmlns:a16="http://schemas.microsoft.com/office/drawing/2014/main" id="{1F4BA20D-E65A-0384-40E1-363540A65A36}"/>
              </a:ext>
            </a:extLst>
          </p:cNvPr>
          <p:cNvSpPr>
            <a:spLocks noGrp="1"/>
          </p:cNvSpPr>
          <p:nvPr>
            <p:ph type="dt" sz="half" idx="10"/>
          </p:nvPr>
        </p:nvSpPr>
        <p:spPr/>
        <p:txBody>
          <a:bodyPr/>
          <a:lstStyle/>
          <a:p>
            <a:r>
              <a:rPr lang="en-US" dirty="0"/>
              <a:t>Tuesday, June 2, 2026 </a:t>
            </a:r>
          </a:p>
        </p:txBody>
      </p:sp>
      <p:sp>
        <p:nvSpPr>
          <p:cNvPr id="8" name="Footer Placeholder 7">
            <a:extLst>
              <a:ext uri="{FF2B5EF4-FFF2-40B4-BE49-F238E27FC236}">
                <a16:creationId xmlns:a16="http://schemas.microsoft.com/office/drawing/2014/main" id="{69DF3A09-3261-D44B-BC99-AD733AD53C05}"/>
              </a:ext>
            </a:extLst>
          </p:cNvPr>
          <p:cNvSpPr>
            <a:spLocks noGrp="1"/>
          </p:cNvSpPr>
          <p:nvPr>
            <p:ph type="ftr" sz="quarter" idx="11"/>
          </p:nvPr>
        </p:nvSpPr>
        <p:spPr/>
        <p:txBody>
          <a:bodyPr/>
          <a:lstStyle/>
          <a:p>
            <a:r>
              <a:rPr lang="en-US"/>
              <a:t>State of Connecticut - Department of Housing - Small Cities CDBG</a:t>
            </a:r>
          </a:p>
        </p:txBody>
      </p:sp>
      <p:graphicFrame>
        <p:nvGraphicFramePr>
          <p:cNvPr id="13" name="Content Placeholder 5">
            <a:extLst>
              <a:ext uri="{FF2B5EF4-FFF2-40B4-BE49-F238E27FC236}">
                <a16:creationId xmlns:a16="http://schemas.microsoft.com/office/drawing/2014/main" id="{AC7583EE-D945-DC43-73F2-F0D91CBAA47C}"/>
              </a:ext>
              <a:ext uri="{C183D7F6-B498-43B3-948B-1728B52AA6E4}">
                <adec:decorative xmlns:adec="http://schemas.microsoft.com/office/drawing/2017/decorative" val="1"/>
              </a:ext>
            </a:extLst>
          </p:cNvPr>
          <p:cNvGraphicFramePr>
            <a:graphicFrameLocks noGrp="1"/>
          </p:cNvGraphicFramePr>
          <p:nvPr>
            <p:ph sz="half" idx="2"/>
            <p:extLst>
              <p:ext uri="{D42A27DB-BD31-4B8C-83A1-F6EECF244321}">
                <p14:modId xmlns:p14="http://schemas.microsoft.com/office/powerpoint/2010/main" val="583649525"/>
              </p:ext>
            </p:extLst>
          </p:nvPr>
        </p:nvGraphicFramePr>
        <p:xfrm>
          <a:off x="4629150" y="1774034"/>
          <a:ext cx="3887391" cy="44156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Slide Number Placeholder 8">
            <a:extLst>
              <a:ext uri="{FF2B5EF4-FFF2-40B4-BE49-F238E27FC236}">
                <a16:creationId xmlns:a16="http://schemas.microsoft.com/office/drawing/2014/main" id="{E938D195-0B37-5F6E-DFDE-9F74D1570863}"/>
              </a:ext>
            </a:extLst>
          </p:cNvPr>
          <p:cNvSpPr>
            <a:spLocks noGrp="1"/>
          </p:cNvSpPr>
          <p:nvPr>
            <p:ph type="sldNum" sz="quarter" idx="12"/>
          </p:nvPr>
        </p:nvSpPr>
        <p:spPr/>
        <p:txBody>
          <a:bodyPr/>
          <a:lstStyle/>
          <a:p>
            <a:fld id="{3489B89A-7CA7-48A1-A15F-076DC2382239}" type="slidenum">
              <a:rPr lang="en-US" smtClean="0"/>
              <a:t>3</a:t>
            </a:fld>
            <a:endParaRPr lang="en-US" dirty="0"/>
          </a:p>
        </p:txBody>
      </p:sp>
    </p:spTree>
    <p:extLst>
      <p:ext uri="{BB962C8B-B14F-4D97-AF65-F5344CB8AC3E}">
        <p14:creationId xmlns:p14="http://schemas.microsoft.com/office/powerpoint/2010/main" val="2924749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66444306-7988-1E56-609F-80F9006C84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3">
            <a:lum bright="70000" contrast="-70000"/>
            <a:extLst>
              <a:ext uri="{BEBA8EAE-BF5A-486C-A8C5-ECC9F3942E4B}">
                <a14:imgProps xmlns:a14="http://schemas.microsoft.com/office/drawing/2010/main">
                  <a14:imgLayer r:embed="rId4">
                    <a14:imgEffect>
                      <a14:saturation sat="9000"/>
                    </a14:imgEffect>
                  </a14:imgLayer>
                </a14:imgProps>
              </a:ext>
            </a:extLst>
          </a:blip>
          <a:srcRect r="10999" b="-1"/>
          <a:stretch/>
        </p:blipFill>
        <p:spPr>
          <a:xfrm>
            <a:off x="20" y="-13240"/>
            <a:ext cx="9143980" cy="6857990"/>
          </a:xfrm>
          <a:prstGeom prst="rect">
            <a:avLst/>
          </a:prstGeom>
        </p:spPr>
      </p:pic>
      <p:sp>
        <p:nvSpPr>
          <p:cNvPr id="2" name="Title 1">
            <a:extLst>
              <a:ext uri="{FF2B5EF4-FFF2-40B4-BE49-F238E27FC236}">
                <a16:creationId xmlns:a16="http://schemas.microsoft.com/office/drawing/2014/main" id="{A5ADD1F7-6635-68CE-4C81-7E934BBFEE5B}"/>
              </a:ext>
            </a:extLst>
          </p:cNvPr>
          <p:cNvSpPr txBox="1">
            <a:spLocks noGrp="1"/>
          </p:cNvSpPr>
          <p:nvPr>
            <p:ph type="title" idx="4294967295"/>
          </p:nvPr>
        </p:nvSpPr>
        <p:spPr>
          <a:xfrm>
            <a:off x="3124200" y="2209799"/>
            <a:ext cx="1066800" cy="2388351"/>
          </a:xfrm>
          <a:prstGeom prst="rect">
            <a:avLst/>
          </a:prstGeom>
          <a:noFill/>
          <a:ln>
            <a:noFill/>
            <a:prstDash/>
          </a:ln>
          <a:effectLst/>
        </p:spPr>
        <p:txBody>
          <a:bodyPr rot="0" spcFirstLastPara="0" vertOverflow="overflow" horzOverflow="overflow" vert="vert270"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4800" b="1" i="0" u="none" strike="noStrike" kern="1200" cap="none" spc="0" normalizeH="0" baseline="0" noProof="0" dirty="0">
                <a:ln>
                  <a:noFill/>
                </a:ln>
                <a:solidFill>
                  <a:schemeClr val="tx2">
                    <a:lumMod val="75000"/>
                    <a:lumOff val="25000"/>
                  </a:schemeClr>
                </a:solidFill>
                <a:effectLst/>
                <a:uLnTx/>
                <a:uFillTx/>
                <a:latin typeface="+mj-lt"/>
                <a:ea typeface="+mj-ea"/>
                <a:cs typeface="+mj-cs"/>
              </a:rPr>
              <a:t>How </a:t>
            </a:r>
          </a:p>
        </p:txBody>
      </p:sp>
      <p:sp>
        <p:nvSpPr>
          <p:cNvPr id="4" name="Date Placeholder 3"/>
          <p:cNvSpPr>
            <a:spLocks noGrp="1" noRot="1" noMove="1" noResize="1" noEditPoints="1" noAdjustHandles="1" noChangeArrowheads="1" noChangeShapeType="1"/>
          </p:cNvSpPr>
          <p:nvPr>
            <p:ph type="dt" sz="half" idx="10"/>
          </p:nvPr>
        </p:nvSpPr>
        <p:spPr/>
        <p:txBody>
          <a:bodyPr vert="horz" lIns="91440" tIns="45720" rIns="91440" bIns="45720" rtlCol="0" anchor="ctr">
            <a:normAutofit/>
          </a:bodyPr>
          <a:lstStyle/>
          <a:p>
            <a:pPr>
              <a:spcAft>
                <a:spcPts val="600"/>
              </a:spcAft>
              <a:defRPr/>
            </a:pPr>
            <a:r>
              <a:rPr lang="en-US" sz="1000" dirty="0">
                <a:solidFill>
                  <a:schemeClr val="tx1">
                    <a:lumMod val="50000"/>
                    <a:lumOff val="50000"/>
                  </a:schemeClr>
                </a:solidFill>
                <a:latin typeface="Calibri" panose="020F0502020204030204"/>
              </a:rPr>
              <a:t>Tuesday, June 2, 2026</a:t>
            </a:r>
          </a:p>
        </p:txBody>
      </p:sp>
      <p:sp>
        <p:nvSpPr>
          <p:cNvPr id="5" name="Footer Placeholder 4"/>
          <p:cNvSpPr>
            <a:spLocks noGrp="1" noRot="1" noMove="1" noResize="1" noEditPoints="1" noAdjustHandles="1" noChangeArrowheads="1" noChangeShapeType="1"/>
          </p:cNvSpPr>
          <p:nvPr>
            <p:ph type="ftr" sz="quarter" idx="11"/>
          </p:nvPr>
        </p:nvSpPr>
        <p:spPr/>
        <p:txBody>
          <a:bodyPr vert="horz" lIns="91440" tIns="45720" rIns="91440" bIns="45720" rtlCol="0" anchor="ctr">
            <a:normAutofit/>
          </a:bodyPr>
          <a:lstStyle/>
          <a:p>
            <a:pPr>
              <a:lnSpc>
                <a:spcPct val="90000"/>
              </a:lnSpc>
              <a:spcAft>
                <a:spcPts val="600"/>
              </a:spcAft>
              <a:defRPr/>
            </a:pPr>
            <a:r>
              <a:rPr lang="en-US" kern="1200">
                <a:solidFill>
                  <a:schemeClr val="tx1">
                    <a:lumMod val="50000"/>
                    <a:lumOff val="50000"/>
                  </a:schemeClr>
                </a:solidFill>
                <a:latin typeface="Calibri" panose="020F0502020204030204"/>
                <a:ea typeface="+mn-ea"/>
                <a:cs typeface="+mn-cs"/>
              </a:rPr>
              <a:t>State of Connecticut - Department of Housing - Small Cities CDBG</a:t>
            </a:r>
          </a:p>
        </p:txBody>
      </p:sp>
      <p:sp>
        <p:nvSpPr>
          <p:cNvPr id="6" name="Slide Number Placeholder 5"/>
          <p:cNvSpPr>
            <a:spLocks noGrp="1" noRot="1" noMove="1" noResize="1" noEditPoints="1" noAdjustHandles="1" noChangeArrowheads="1" noChangeShapeType="1"/>
          </p:cNvSpPr>
          <p:nvPr>
            <p:ph type="sldNum" sz="quarter" idx="12"/>
          </p:nvPr>
        </p:nvSpPr>
        <p:spPr/>
        <p:txBody>
          <a:bodyPr vert="horz" lIns="91440" tIns="45720" rIns="91440" bIns="45720" rtlCol="0" anchor="ctr">
            <a:normAutofit/>
          </a:bodyPr>
          <a:lstStyle/>
          <a:p>
            <a:pPr>
              <a:spcAft>
                <a:spcPts val="600"/>
              </a:spcAft>
              <a:defRPr/>
            </a:pPr>
            <a:fld id="{3489B89A-7CA7-48A1-A15F-076DC2382239}" type="slidenum">
              <a:rPr lang="en-US" sz="1000">
                <a:solidFill>
                  <a:schemeClr val="tx1">
                    <a:lumMod val="50000"/>
                    <a:lumOff val="50000"/>
                  </a:schemeClr>
                </a:solidFill>
                <a:latin typeface="Calibri" panose="020F0502020204030204"/>
              </a:rPr>
              <a:pPr>
                <a:spcAft>
                  <a:spcPts val="600"/>
                </a:spcAft>
                <a:defRPr/>
              </a:pPr>
              <a:t>4</a:t>
            </a:fld>
            <a:endParaRPr lang="en-US" sz="1000">
              <a:solidFill>
                <a:schemeClr val="tx1">
                  <a:lumMod val="50000"/>
                  <a:lumOff val="50000"/>
                </a:schemeClr>
              </a:solidFill>
              <a:latin typeface="Calibri" panose="020F0502020204030204"/>
            </a:endParaRPr>
          </a:p>
        </p:txBody>
      </p:sp>
      <p:pic>
        <p:nvPicPr>
          <p:cNvPr id="7" name="Picture 6">
            <a:extLst>
              <a:ext uri="{FF2B5EF4-FFF2-40B4-BE49-F238E27FC236}">
                <a16:creationId xmlns:a16="http://schemas.microsoft.com/office/drawing/2014/main" id="{A1A2904D-42EB-0077-869D-E3022FD391C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5" cstate="print">
            <a:extLst>
              <a:ext uri="{28A0092B-C50C-407E-A947-70E740481C1C}">
                <a14:useLocalDpi xmlns:a14="http://schemas.microsoft.com/office/drawing/2010/main" val="0"/>
              </a:ext>
            </a:extLst>
          </a:blip>
          <a:stretch>
            <a:fillRect/>
          </a:stretch>
        </p:blipFill>
        <p:spPr>
          <a:xfrm>
            <a:off x="7769312" y="39873"/>
            <a:ext cx="1374668" cy="1374668"/>
          </a:xfrm>
          <a:prstGeom prst="rect">
            <a:avLst/>
          </a:prstGeom>
        </p:spPr>
      </p:pic>
      <p:grpSp>
        <p:nvGrpSpPr>
          <p:cNvPr id="3" name="Group 2">
            <a:extLst>
              <a:ext uri="{FF2B5EF4-FFF2-40B4-BE49-F238E27FC236}">
                <a16:creationId xmlns:a16="http://schemas.microsoft.com/office/drawing/2014/main" id="{347762CC-D544-60F7-67A2-D4DAF148E718}"/>
              </a:ext>
              <a:ext uri="{C183D7F6-B498-43B3-948B-1728B52AA6E4}">
                <adec:decorative xmlns:adec="http://schemas.microsoft.com/office/drawing/2017/decorative" val="1"/>
              </a:ext>
            </a:extLst>
          </p:cNvPr>
          <p:cNvGrpSpPr>
            <a:grpSpLocks noGrp="1" noUngrp="1" noRot="1" noMove="1" noResize="1"/>
          </p:cNvGrpSpPr>
          <p:nvPr/>
        </p:nvGrpSpPr>
        <p:grpSpPr>
          <a:xfrm>
            <a:off x="1755078" y="454391"/>
            <a:ext cx="6021433" cy="5802749"/>
            <a:chOff x="1769929" y="494900"/>
            <a:chExt cx="6021433" cy="5802749"/>
          </a:xfrm>
        </p:grpSpPr>
        <p:sp>
          <p:nvSpPr>
            <p:cNvPr id="8" name="Freeform: Shape 7">
              <a:extLst>
                <a:ext uri="{FF2B5EF4-FFF2-40B4-BE49-F238E27FC236}">
                  <a16:creationId xmlns:a16="http://schemas.microsoft.com/office/drawing/2014/main" id="{D22E6F62-0B5D-4C37-6EC8-0D44051DD853}"/>
                </a:ext>
              </a:extLst>
            </p:cNvPr>
            <p:cNvSpPr>
              <a:spLocks noGrp="1" noRot="1" noMove="1" noResize="1" noEditPoints="1" noAdjustHandles="1" noChangeArrowheads="1" noChangeShapeType="1"/>
            </p:cNvSpPr>
            <p:nvPr/>
          </p:nvSpPr>
          <p:spPr>
            <a:xfrm>
              <a:off x="3500733" y="494900"/>
              <a:ext cx="2042819" cy="1953542"/>
            </a:xfrm>
            <a:custGeom>
              <a:avLst/>
              <a:gdLst>
                <a:gd name="csX0" fmla="*/ 0 w 2042819"/>
                <a:gd name="csY0" fmla="*/ 683740 h 1953542"/>
                <a:gd name="csX1" fmla="*/ 1021410 w 2042819"/>
                <a:gd name="csY1" fmla="*/ 0 h 1953542"/>
                <a:gd name="csX2" fmla="*/ 2042819 w 2042819"/>
                <a:gd name="csY2" fmla="*/ 683740 h 1953542"/>
                <a:gd name="csX3" fmla="*/ 1532114 w 2042819"/>
                <a:gd name="csY3" fmla="*/ 683740 h 1953542"/>
                <a:gd name="csX4" fmla="*/ 1532114 w 2042819"/>
                <a:gd name="csY4" fmla="*/ 1953542 h 1953542"/>
                <a:gd name="csX5" fmla="*/ 510705 w 2042819"/>
                <a:gd name="csY5" fmla="*/ 1953542 h 1953542"/>
                <a:gd name="csX6" fmla="*/ 510705 w 2042819"/>
                <a:gd name="csY6" fmla="*/ 683740 h 1953542"/>
                <a:gd name="csX7" fmla="*/ 0 w 2042819"/>
                <a:gd name="csY7" fmla="*/ 683740 h 195354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2042819" h="1953542">
                  <a:moveTo>
                    <a:pt x="0" y="683740"/>
                  </a:moveTo>
                  <a:lnTo>
                    <a:pt x="1021410" y="0"/>
                  </a:lnTo>
                  <a:lnTo>
                    <a:pt x="2042819" y="683740"/>
                  </a:lnTo>
                  <a:lnTo>
                    <a:pt x="1532114" y="683740"/>
                  </a:lnTo>
                  <a:lnTo>
                    <a:pt x="1532114" y="1953542"/>
                  </a:lnTo>
                  <a:lnTo>
                    <a:pt x="510705" y="1953542"/>
                  </a:lnTo>
                  <a:lnTo>
                    <a:pt x="510705" y="683740"/>
                  </a:lnTo>
                  <a:lnTo>
                    <a:pt x="0" y="683740"/>
                  </a:lnTo>
                  <a:close/>
                </a:path>
              </a:pathLst>
            </a:custGeom>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624497" tIns="455662" rIns="624497" bIns="113792" numCol="1" spcCol="1270" anchor="ctr" anchorCtr="0">
              <a:noAutofit/>
            </a:bodyPr>
            <a:lstStyle/>
            <a:p>
              <a:pPr marL="0" lvl="0" indent="0" algn="ctr" defTabSz="711200" rtl="0">
                <a:lnSpc>
                  <a:spcPct val="90000"/>
                </a:lnSpc>
                <a:spcBef>
                  <a:spcPct val="0"/>
                </a:spcBef>
                <a:spcAft>
                  <a:spcPct val="35000"/>
                </a:spcAft>
                <a:buNone/>
              </a:pPr>
              <a:r>
                <a:rPr lang="en-US" sz="1600" b="1" kern="1200" dirty="0"/>
                <a:t>Town Match</a:t>
              </a:r>
            </a:p>
          </p:txBody>
        </p:sp>
        <p:sp>
          <p:nvSpPr>
            <p:cNvPr id="9" name="Freeform: Shape 8">
              <a:extLst>
                <a:ext uri="{FF2B5EF4-FFF2-40B4-BE49-F238E27FC236}">
                  <a16:creationId xmlns:a16="http://schemas.microsoft.com/office/drawing/2014/main" id="{1D8694BD-25FD-DFFE-EFF8-E5562A03CFB0}"/>
                </a:ext>
              </a:extLst>
            </p:cNvPr>
            <p:cNvSpPr>
              <a:spLocks noGrp="1" noRot="1" noMove="1" noResize="1" noEditPoints="1" noAdjustHandles="1" noChangeArrowheads="1" noChangeShapeType="1"/>
            </p:cNvSpPr>
            <p:nvPr/>
          </p:nvSpPr>
          <p:spPr>
            <a:xfrm rot="18900000">
              <a:off x="2353502" y="1257172"/>
              <a:ext cx="1586582" cy="1586582"/>
            </a:xfrm>
            <a:custGeom>
              <a:avLst/>
              <a:gdLst>
                <a:gd name="csX0" fmla="*/ 0 w 1586582"/>
                <a:gd name="csY0" fmla="*/ 555304 h 1586582"/>
                <a:gd name="csX1" fmla="*/ 793291 w 1586582"/>
                <a:gd name="csY1" fmla="*/ 0 h 1586582"/>
                <a:gd name="csX2" fmla="*/ 1586582 w 1586582"/>
                <a:gd name="csY2" fmla="*/ 555304 h 1586582"/>
                <a:gd name="csX3" fmla="*/ 1189937 w 1586582"/>
                <a:gd name="csY3" fmla="*/ 555304 h 1586582"/>
                <a:gd name="csX4" fmla="*/ 1189937 w 1586582"/>
                <a:gd name="csY4" fmla="*/ 1586582 h 1586582"/>
                <a:gd name="csX5" fmla="*/ 396646 w 1586582"/>
                <a:gd name="csY5" fmla="*/ 1586582 h 1586582"/>
                <a:gd name="csX6" fmla="*/ 396646 w 1586582"/>
                <a:gd name="csY6" fmla="*/ 555304 h 1586582"/>
                <a:gd name="csX7" fmla="*/ 0 w 1586582"/>
                <a:gd name="csY7" fmla="*/ 555304 h 158658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1586582" h="1586582">
                  <a:moveTo>
                    <a:pt x="0" y="555304"/>
                  </a:moveTo>
                  <a:lnTo>
                    <a:pt x="793291" y="0"/>
                  </a:lnTo>
                  <a:lnTo>
                    <a:pt x="1586582" y="555304"/>
                  </a:lnTo>
                  <a:lnTo>
                    <a:pt x="1189937" y="555304"/>
                  </a:lnTo>
                  <a:lnTo>
                    <a:pt x="1189937" y="1586582"/>
                  </a:lnTo>
                  <a:lnTo>
                    <a:pt x="396646" y="1586582"/>
                  </a:lnTo>
                  <a:lnTo>
                    <a:pt x="396646" y="555304"/>
                  </a:lnTo>
                  <a:lnTo>
                    <a:pt x="0" y="555304"/>
                  </a:lnTo>
                  <a:close/>
                </a:path>
              </a:pathLst>
            </a:custGeom>
          </p:spPr>
          <p:style>
            <a:lnRef idx="0">
              <a:schemeClr val="lt1">
                <a:hueOff val="0"/>
                <a:satOff val="0"/>
                <a:lumOff val="0"/>
                <a:alphaOff val="0"/>
              </a:schemeClr>
            </a:lnRef>
            <a:fillRef idx="3">
              <a:schemeClr val="accent5">
                <a:hueOff val="-1736021"/>
                <a:satOff val="-118"/>
                <a:lumOff val="280"/>
                <a:alphaOff val="0"/>
              </a:schemeClr>
            </a:fillRef>
            <a:effectRef idx="2">
              <a:schemeClr val="accent5">
                <a:hueOff val="-1736021"/>
                <a:satOff val="-118"/>
                <a:lumOff val="280"/>
                <a:alphaOff val="0"/>
              </a:schemeClr>
            </a:effectRef>
            <a:fontRef idx="minor">
              <a:schemeClr val="lt1"/>
            </a:fontRef>
          </p:style>
          <p:txBody>
            <a:bodyPr spcFirstLastPara="0" vert="horz" wrap="square" lIns="481990" tIns="362995" rIns="481988" bIns="85344" numCol="1" spcCol="1270" anchor="ctr" anchorCtr="0">
              <a:noAutofit/>
            </a:bodyPr>
            <a:lstStyle/>
            <a:p>
              <a:pPr marL="0" lvl="0" indent="0" algn="ctr" defTabSz="533400" rtl="0">
                <a:lnSpc>
                  <a:spcPct val="90000"/>
                </a:lnSpc>
                <a:spcBef>
                  <a:spcPct val="0"/>
                </a:spcBef>
                <a:spcAft>
                  <a:spcPct val="35000"/>
                </a:spcAft>
                <a:buNone/>
              </a:pPr>
              <a:endParaRPr lang="en-US" sz="1200" b="1" kern="1200" dirty="0"/>
            </a:p>
          </p:txBody>
        </p:sp>
        <p:sp>
          <p:nvSpPr>
            <p:cNvPr id="10" name="Freeform: Shape 9">
              <a:extLst>
                <a:ext uri="{FF2B5EF4-FFF2-40B4-BE49-F238E27FC236}">
                  <a16:creationId xmlns:a16="http://schemas.microsoft.com/office/drawing/2014/main" id="{8C40671B-475D-6C5F-1366-C17EB834195B}"/>
                </a:ext>
              </a:extLst>
            </p:cNvPr>
            <p:cNvSpPr>
              <a:spLocks noGrp="1" noRot="1" noMove="1" noResize="1" noEditPoints="1" noAdjustHandles="1" noChangeArrowheads="1" noChangeShapeType="1"/>
            </p:cNvSpPr>
            <p:nvPr/>
          </p:nvSpPr>
          <p:spPr>
            <a:xfrm>
              <a:off x="1769929" y="2619583"/>
              <a:ext cx="1586582" cy="1586582"/>
            </a:xfrm>
            <a:custGeom>
              <a:avLst/>
              <a:gdLst>
                <a:gd name="csX0" fmla="*/ 0 w 1586582"/>
                <a:gd name="csY0" fmla="*/ 555304 h 1586582"/>
                <a:gd name="csX1" fmla="*/ 793291 w 1586582"/>
                <a:gd name="csY1" fmla="*/ 0 h 1586582"/>
                <a:gd name="csX2" fmla="*/ 1586582 w 1586582"/>
                <a:gd name="csY2" fmla="*/ 555304 h 1586582"/>
                <a:gd name="csX3" fmla="*/ 1189937 w 1586582"/>
                <a:gd name="csY3" fmla="*/ 555304 h 1586582"/>
                <a:gd name="csX4" fmla="*/ 1189937 w 1586582"/>
                <a:gd name="csY4" fmla="*/ 1586582 h 1586582"/>
                <a:gd name="csX5" fmla="*/ 396646 w 1586582"/>
                <a:gd name="csY5" fmla="*/ 1586582 h 1586582"/>
                <a:gd name="csX6" fmla="*/ 396646 w 1586582"/>
                <a:gd name="csY6" fmla="*/ 555304 h 1586582"/>
                <a:gd name="csX7" fmla="*/ 0 w 1586582"/>
                <a:gd name="csY7" fmla="*/ 555304 h 158658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1586582" h="1586582">
                  <a:moveTo>
                    <a:pt x="555304" y="1586582"/>
                  </a:moveTo>
                  <a:lnTo>
                    <a:pt x="0" y="793291"/>
                  </a:lnTo>
                  <a:lnTo>
                    <a:pt x="555304" y="0"/>
                  </a:lnTo>
                  <a:lnTo>
                    <a:pt x="555304" y="396645"/>
                  </a:lnTo>
                  <a:lnTo>
                    <a:pt x="1586582" y="396645"/>
                  </a:lnTo>
                  <a:lnTo>
                    <a:pt x="1586582" y="1189936"/>
                  </a:lnTo>
                  <a:lnTo>
                    <a:pt x="555304" y="1189936"/>
                  </a:lnTo>
                  <a:lnTo>
                    <a:pt x="555304" y="1586582"/>
                  </a:lnTo>
                  <a:close/>
                </a:path>
              </a:pathLst>
            </a:custGeom>
          </p:spPr>
          <p:style>
            <a:lnRef idx="0">
              <a:schemeClr val="lt1">
                <a:hueOff val="0"/>
                <a:satOff val="0"/>
                <a:lumOff val="0"/>
                <a:alphaOff val="0"/>
              </a:schemeClr>
            </a:lnRef>
            <a:fillRef idx="3">
              <a:schemeClr val="accent5">
                <a:hueOff val="-3472043"/>
                <a:satOff val="-236"/>
                <a:lumOff val="560"/>
                <a:alphaOff val="0"/>
              </a:schemeClr>
            </a:fillRef>
            <a:effectRef idx="2">
              <a:schemeClr val="accent5">
                <a:hueOff val="-3472043"/>
                <a:satOff val="-236"/>
                <a:lumOff val="560"/>
                <a:alphaOff val="0"/>
              </a:schemeClr>
            </a:effectRef>
            <a:fontRef idx="minor">
              <a:schemeClr val="lt1"/>
            </a:fontRef>
          </p:style>
          <p:txBody>
            <a:bodyPr spcFirstLastPara="0" vert="horz" wrap="square" lIns="362997" tIns="481989" rIns="85343" bIns="481990" numCol="1" spcCol="1270" anchor="ctr" anchorCtr="0">
              <a:noAutofit/>
            </a:bodyPr>
            <a:lstStyle/>
            <a:p>
              <a:pPr marL="0" lvl="0" indent="0" algn="ctr" defTabSz="533400" rtl="0">
                <a:lnSpc>
                  <a:spcPct val="90000"/>
                </a:lnSpc>
                <a:spcBef>
                  <a:spcPct val="0"/>
                </a:spcBef>
                <a:spcAft>
                  <a:spcPct val="35000"/>
                </a:spcAft>
                <a:buNone/>
              </a:pPr>
              <a:r>
                <a:rPr lang="en-US" sz="1200" b="1" kern="1200" dirty="0"/>
                <a:t> </a:t>
              </a:r>
            </a:p>
          </p:txBody>
        </p:sp>
        <p:sp>
          <p:nvSpPr>
            <p:cNvPr id="11" name="Freeform: Shape 10">
              <a:extLst>
                <a:ext uri="{FF2B5EF4-FFF2-40B4-BE49-F238E27FC236}">
                  <a16:creationId xmlns:a16="http://schemas.microsoft.com/office/drawing/2014/main" id="{982E9643-0E41-40F0-2665-789409DA40F0}"/>
                </a:ext>
              </a:extLst>
            </p:cNvPr>
            <p:cNvSpPr>
              <a:spLocks noGrp="1" noRot="1" noMove="1" noResize="1" noEditPoints="1" noAdjustHandles="1" noChangeArrowheads="1" noChangeShapeType="1"/>
            </p:cNvSpPr>
            <p:nvPr/>
          </p:nvSpPr>
          <p:spPr>
            <a:xfrm rot="2700000">
              <a:off x="2360522" y="3981820"/>
              <a:ext cx="1586583" cy="1586582"/>
            </a:xfrm>
            <a:custGeom>
              <a:avLst/>
              <a:gdLst>
                <a:gd name="csX0" fmla="*/ 0 w 1586582"/>
                <a:gd name="csY0" fmla="*/ 555304 h 1586582"/>
                <a:gd name="csX1" fmla="*/ 793291 w 1586582"/>
                <a:gd name="csY1" fmla="*/ 0 h 1586582"/>
                <a:gd name="csX2" fmla="*/ 1586582 w 1586582"/>
                <a:gd name="csY2" fmla="*/ 555304 h 1586582"/>
                <a:gd name="csX3" fmla="*/ 1189937 w 1586582"/>
                <a:gd name="csY3" fmla="*/ 555304 h 1586582"/>
                <a:gd name="csX4" fmla="*/ 1189937 w 1586582"/>
                <a:gd name="csY4" fmla="*/ 1586582 h 1586582"/>
                <a:gd name="csX5" fmla="*/ 396646 w 1586582"/>
                <a:gd name="csY5" fmla="*/ 1586582 h 1586582"/>
                <a:gd name="csX6" fmla="*/ 396646 w 1586582"/>
                <a:gd name="csY6" fmla="*/ 555304 h 1586582"/>
                <a:gd name="csX7" fmla="*/ 0 w 1586582"/>
                <a:gd name="csY7" fmla="*/ 555304 h 158658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1586582" h="1586582">
                  <a:moveTo>
                    <a:pt x="1586582" y="1031278"/>
                  </a:moveTo>
                  <a:lnTo>
                    <a:pt x="793291" y="1586582"/>
                  </a:lnTo>
                  <a:lnTo>
                    <a:pt x="0" y="1031278"/>
                  </a:lnTo>
                  <a:lnTo>
                    <a:pt x="396645" y="1031278"/>
                  </a:lnTo>
                  <a:lnTo>
                    <a:pt x="396645" y="0"/>
                  </a:lnTo>
                  <a:lnTo>
                    <a:pt x="1189936" y="0"/>
                  </a:lnTo>
                  <a:lnTo>
                    <a:pt x="1189936" y="1031278"/>
                  </a:lnTo>
                  <a:lnTo>
                    <a:pt x="1586582" y="1031278"/>
                  </a:lnTo>
                  <a:close/>
                </a:path>
              </a:pathLst>
            </a:custGeom>
          </p:spPr>
          <p:style>
            <a:lnRef idx="0">
              <a:schemeClr val="lt1">
                <a:hueOff val="0"/>
                <a:satOff val="0"/>
                <a:lumOff val="0"/>
                <a:alphaOff val="0"/>
              </a:schemeClr>
            </a:lnRef>
            <a:fillRef idx="3">
              <a:schemeClr val="accent5">
                <a:hueOff val="-5208064"/>
                <a:satOff val="-354"/>
                <a:lumOff val="840"/>
                <a:alphaOff val="0"/>
              </a:schemeClr>
            </a:fillRef>
            <a:effectRef idx="2">
              <a:schemeClr val="accent5">
                <a:hueOff val="-5208064"/>
                <a:satOff val="-354"/>
                <a:lumOff val="840"/>
                <a:alphaOff val="0"/>
              </a:schemeClr>
            </a:effectRef>
            <a:fontRef idx="minor">
              <a:schemeClr val="lt1"/>
            </a:fontRef>
          </p:style>
          <p:txBody>
            <a:bodyPr spcFirstLastPara="0" vert="horz" wrap="square" lIns="481989" tIns="85344" rIns="481990" bIns="362995" numCol="1" spcCol="1270" anchor="ctr" anchorCtr="0">
              <a:noAutofit/>
            </a:bodyPr>
            <a:lstStyle/>
            <a:p>
              <a:pPr marL="0" lvl="0" indent="0" algn="ctr" defTabSz="533400" rtl="0">
                <a:lnSpc>
                  <a:spcPct val="90000"/>
                </a:lnSpc>
                <a:spcBef>
                  <a:spcPct val="0"/>
                </a:spcBef>
                <a:spcAft>
                  <a:spcPct val="35000"/>
                </a:spcAft>
                <a:buNone/>
              </a:pPr>
              <a:endParaRPr lang="en-US" sz="1200" b="1" kern="1200" dirty="0"/>
            </a:p>
          </p:txBody>
        </p:sp>
        <p:sp>
          <p:nvSpPr>
            <p:cNvPr id="12" name="Freeform: Shape 11">
              <a:extLst>
                <a:ext uri="{FF2B5EF4-FFF2-40B4-BE49-F238E27FC236}">
                  <a16:creationId xmlns:a16="http://schemas.microsoft.com/office/drawing/2014/main" id="{65F2CC2E-2793-F18F-E1B5-EACA722D0F65}"/>
                </a:ext>
              </a:extLst>
            </p:cNvPr>
            <p:cNvSpPr>
              <a:spLocks noGrp="1" noRot="1" noMove="1" noResize="1" noEditPoints="1" noAdjustHandles="1" noChangeArrowheads="1" noChangeShapeType="1"/>
            </p:cNvSpPr>
            <p:nvPr/>
          </p:nvSpPr>
          <p:spPr>
            <a:xfrm>
              <a:off x="3486152" y="4386134"/>
              <a:ext cx="2071981" cy="1911515"/>
            </a:xfrm>
            <a:custGeom>
              <a:avLst/>
              <a:gdLst>
                <a:gd name="csX0" fmla="*/ 0 w 2071981"/>
                <a:gd name="csY0" fmla="*/ 669030 h 1911514"/>
                <a:gd name="csX1" fmla="*/ 1035991 w 2071981"/>
                <a:gd name="csY1" fmla="*/ 0 h 1911514"/>
                <a:gd name="csX2" fmla="*/ 2071981 w 2071981"/>
                <a:gd name="csY2" fmla="*/ 669030 h 1911514"/>
                <a:gd name="csX3" fmla="*/ 1553986 w 2071981"/>
                <a:gd name="csY3" fmla="*/ 669030 h 1911514"/>
                <a:gd name="csX4" fmla="*/ 1553986 w 2071981"/>
                <a:gd name="csY4" fmla="*/ 1911514 h 1911514"/>
                <a:gd name="csX5" fmla="*/ 517995 w 2071981"/>
                <a:gd name="csY5" fmla="*/ 1911514 h 1911514"/>
                <a:gd name="csX6" fmla="*/ 517995 w 2071981"/>
                <a:gd name="csY6" fmla="*/ 669030 h 1911514"/>
                <a:gd name="csX7" fmla="*/ 0 w 2071981"/>
                <a:gd name="csY7" fmla="*/ 669030 h 191151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2071981" h="1911514">
                  <a:moveTo>
                    <a:pt x="2071981" y="1242484"/>
                  </a:moveTo>
                  <a:lnTo>
                    <a:pt x="1035990" y="1911514"/>
                  </a:lnTo>
                  <a:lnTo>
                    <a:pt x="0" y="1242484"/>
                  </a:lnTo>
                  <a:lnTo>
                    <a:pt x="517995" y="1242484"/>
                  </a:lnTo>
                  <a:lnTo>
                    <a:pt x="517995" y="0"/>
                  </a:lnTo>
                  <a:lnTo>
                    <a:pt x="1553986" y="0"/>
                  </a:lnTo>
                  <a:lnTo>
                    <a:pt x="1553986" y="1242484"/>
                  </a:lnTo>
                  <a:lnTo>
                    <a:pt x="2071981" y="1242484"/>
                  </a:lnTo>
                  <a:close/>
                </a:path>
              </a:pathLst>
            </a:custGeom>
          </p:spPr>
          <p:style>
            <a:lnRef idx="0">
              <a:schemeClr val="lt1">
                <a:hueOff val="0"/>
                <a:satOff val="0"/>
                <a:lumOff val="0"/>
                <a:alphaOff val="0"/>
              </a:schemeClr>
            </a:lnRef>
            <a:fillRef idx="3">
              <a:schemeClr val="accent5">
                <a:hueOff val="-6944086"/>
                <a:satOff val="-472"/>
                <a:lumOff val="1121"/>
                <a:alphaOff val="0"/>
              </a:schemeClr>
            </a:fillRef>
            <a:effectRef idx="2">
              <a:schemeClr val="accent5">
                <a:hueOff val="-6944086"/>
                <a:satOff val="-472"/>
                <a:lumOff val="1121"/>
                <a:alphaOff val="0"/>
              </a:schemeClr>
            </a:effectRef>
            <a:fontRef idx="minor">
              <a:schemeClr val="lt1"/>
            </a:fontRef>
          </p:style>
          <p:txBody>
            <a:bodyPr spcFirstLastPara="0" vert="horz" wrap="square" lIns="631787" tIns="113793" rIns="631787" bIns="448307" numCol="1" spcCol="1270" anchor="ctr" anchorCtr="0">
              <a:noAutofit/>
            </a:bodyPr>
            <a:lstStyle/>
            <a:p>
              <a:pPr marL="0" lvl="0" indent="0" algn="ctr" defTabSz="711200" rtl="0">
                <a:lnSpc>
                  <a:spcPct val="90000"/>
                </a:lnSpc>
                <a:spcBef>
                  <a:spcPct val="0"/>
                </a:spcBef>
                <a:spcAft>
                  <a:spcPct val="35000"/>
                </a:spcAft>
                <a:buNone/>
              </a:pPr>
              <a:r>
                <a:rPr lang="en-US" sz="1600" b="1" kern="1200" dirty="0"/>
                <a:t>Capping at 172.5 points </a:t>
              </a:r>
            </a:p>
          </p:txBody>
        </p:sp>
        <p:sp>
          <p:nvSpPr>
            <p:cNvPr id="13" name="Freeform: Shape 12">
              <a:extLst>
                <a:ext uri="{FF2B5EF4-FFF2-40B4-BE49-F238E27FC236}">
                  <a16:creationId xmlns:a16="http://schemas.microsoft.com/office/drawing/2014/main" id="{C628D9EE-9092-BEB1-9821-B4D9A6FC7AAF}"/>
                </a:ext>
              </a:extLst>
            </p:cNvPr>
            <p:cNvSpPr>
              <a:spLocks noGrp="1" noRot="1" noMove="1" noResize="1" noEditPoints="1" noAdjustHandles="1" noChangeArrowheads="1" noChangeShapeType="1"/>
            </p:cNvSpPr>
            <p:nvPr/>
          </p:nvSpPr>
          <p:spPr>
            <a:xfrm rot="18900000">
              <a:off x="4706049" y="3627107"/>
              <a:ext cx="2368846" cy="2296007"/>
            </a:xfrm>
            <a:custGeom>
              <a:avLst/>
              <a:gdLst>
                <a:gd name="csX0" fmla="*/ 0 w 2368846"/>
                <a:gd name="csY0" fmla="*/ 803602 h 2296006"/>
                <a:gd name="csX1" fmla="*/ 1184423 w 2368846"/>
                <a:gd name="csY1" fmla="*/ 0 h 2296006"/>
                <a:gd name="csX2" fmla="*/ 2368846 w 2368846"/>
                <a:gd name="csY2" fmla="*/ 803602 h 2296006"/>
                <a:gd name="csX3" fmla="*/ 1776635 w 2368846"/>
                <a:gd name="csY3" fmla="*/ 803602 h 2296006"/>
                <a:gd name="csX4" fmla="*/ 1776635 w 2368846"/>
                <a:gd name="csY4" fmla="*/ 2296006 h 2296006"/>
                <a:gd name="csX5" fmla="*/ 592212 w 2368846"/>
                <a:gd name="csY5" fmla="*/ 2296006 h 2296006"/>
                <a:gd name="csX6" fmla="*/ 592212 w 2368846"/>
                <a:gd name="csY6" fmla="*/ 803602 h 2296006"/>
                <a:gd name="csX7" fmla="*/ 0 w 2368846"/>
                <a:gd name="csY7" fmla="*/ 803602 h 229600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2368846" h="2296006">
                  <a:moveTo>
                    <a:pt x="2368846" y="1492404"/>
                  </a:moveTo>
                  <a:lnTo>
                    <a:pt x="1184423" y="2296006"/>
                  </a:lnTo>
                  <a:lnTo>
                    <a:pt x="0" y="1492404"/>
                  </a:lnTo>
                  <a:lnTo>
                    <a:pt x="592211" y="1492404"/>
                  </a:lnTo>
                  <a:lnTo>
                    <a:pt x="592211" y="0"/>
                  </a:lnTo>
                  <a:lnTo>
                    <a:pt x="1776634" y="0"/>
                  </a:lnTo>
                  <a:lnTo>
                    <a:pt x="1776634" y="1492404"/>
                  </a:lnTo>
                  <a:lnTo>
                    <a:pt x="2368846" y="1492404"/>
                  </a:lnTo>
                  <a:close/>
                </a:path>
              </a:pathLst>
            </a:custGeom>
          </p:spPr>
          <p:style>
            <a:lnRef idx="0">
              <a:schemeClr val="lt1">
                <a:hueOff val="0"/>
                <a:satOff val="0"/>
                <a:lumOff val="0"/>
                <a:alphaOff val="0"/>
              </a:schemeClr>
            </a:lnRef>
            <a:fillRef idx="3">
              <a:schemeClr val="accent5">
                <a:hueOff val="-8680107"/>
                <a:satOff val="-590"/>
                <a:lumOff val="1401"/>
                <a:alphaOff val="0"/>
              </a:schemeClr>
            </a:fillRef>
            <a:effectRef idx="2">
              <a:schemeClr val="accent5">
                <a:hueOff val="-8680107"/>
                <a:satOff val="-590"/>
                <a:lumOff val="1401"/>
                <a:alphaOff val="0"/>
              </a:schemeClr>
            </a:effectRef>
            <a:fontRef idx="minor">
              <a:schemeClr val="lt1"/>
            </a:fontRef>
          </p:style>
          <p:txBody>
            <a:bodyPr spcFirstLastPara="0" vert="horz" wrap="square" lIns="706002" tIns="113792" rIns="706004" bIns="515593" numCol="1" spcCol="1270" anchor="ctr" anchorCtr="0">
              <a:noAutofit/>
            </a:bodyPr>
            <a:lstStyle/>
            <a:p>
              <a:pPr marL="0" lvl="0" indent="0" algn="ctr" defTabSz="711200" rtl="0">
                <a:lnSpc>
                  <a:spcPct val="90000"/>
                </a:lnSpc>
                <a:spcBef>
                  <a:spcPct val="0"/>
                </a:spcBef>
                <a:spcAft>
                  <a:spcPct val="35000"/>
                </a:spcAft>
                <a:buNone/>
              </a:pPr>
              <a:r>
                <a:rPr lang="en-US" sz="1600" b="1" kern="1200" dirty="0"/>
                <a:t>Capacity</a:t>
              </a:r>
            </a:p>
          </p:txBody>
        </p:sp>
        <p:sp>
          <p:nvSpPr>
            <p:cNvPr id="14" name="Freeform: Shape 13">
              <a:extLst>
                <a:ext uri="{FF2B5EF4-FFF2-40B4-BE49-F238E27FC236}">
                  <a16:creationId xmlns:a16="http://schemas.microsoft.com/office/drawing/2014/main" id="{C5163BF9-745D-F740-D428-94C9AA19587B}"/>
                </a:ext>
              </a:extLst>
            </p:cNvPr>
            <p:cNvSpPr>
              <a:spLocks noGrp="1" noRot="1" noMove="1" noResize="1" noEditPoints="1" noAdjustHandles="1" noChangeArrowheads="1" noChangeShapeType="1"/>
            </p:cNvSpPr>
            <p:nvPr/>
          </p:nvSpPr>
          <p:spPr>
            <a:xfrm>
              <a:off x="5123144" y="2399476"/>
              <a:ext cx="2668218" cy="2014610"/>
            </a:xfrm>
            <a:custGeom>
              <a:avLst/>
              <a:gdLst>
                <a:gd name="csX0" fmla="*/ 0 w 2014610"/>
                <a:gd name="csY0" fmla="*/ 705114 h 2668218"/>
                <a:gd name="csX1" fmla="*/ 1007305 w 2014610"/>
                <a:gd name="csY1" fmla="*/ 0 h 2668218"/>
                <a:gd name="csX2" fmla="*/ 2014610 w 2014610"/>
                <a:gd name="csY2" fmla="*/ 705114 h 2668218"/>
                <a:gd name="csX3" fmla="*/ 1510958 w 2014610"/>
                <a:gd name="csY3" fmla="*/ 705114 h 2668218"/>
                <a:gd name="csX4" fmla="*/ 1510958 w 2014610"/>
                <a:gd name="csY4" fmla="*/ 2668218 h 2668218"/>
                <a:gd name="csX5" fmla="*/ 503653 w 2014610"/>
                <a:gd name="csY5" fmla="*/ 2668218 h 2668218"/>
                <a:gd name="csX6" fmla="*/ 503653 w 2014610"/>
                <a:gd name="csY6" fmla="*/ 705114 h 2668218"/>
                <a:gd name="csX7" fmla="*/ 0 w 2014610"/>
                <a:gd name="csY7" fmla="*/ 705114 h 266821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2014610" h="2668218">
                  <a:moveTo>
                    <a:pt x="1482221" y="1"/>
                  </a:moveTo>
                  <a:lnTo>
                    <a:pt x="2014610" y="1334109"/>
                  </a:lnTo>
                  <a:lnTo>
                    <a:pt x="1482221" y="2668217"/>
                  </a:lnTo>
                  <a:lnTo>
                    <a:pt x="1482221" y="2001164"/>
                  </a:lnTo>
                  <a:lnTo>
                    <a:pt x="0" y="2001164"/>
                  </a:lnTo>
                  <a:lnTo>
                    <a:pt x="0" y="667055"/>
                  </a:lnTo>
                  <a:lnTo>
                    <a:pt x="1482221" y="667055"/>
                  </a:lnTo>
                  <a:lnTo>
                    <a:pt x="1482221" y="1"/>
                  </a:lnTo>
                  <a:close/>
                </a:path>
              </a:pathLst>
            </a:custGeom>
          </p:spPr>
          <p:style>
            <a:lnRef idx="0">
              <a:schemeClr val="lt1">
                <a:hueOff val="0"/>
                <a:satOff val="0"/>
                <a:lumOff val="0"/>
                <a:alphaOff val="0"/>
              </a:schemeClr>
            </a:lnRef>
            <a:fillRef idx="3">
              <a:schemeClr val="accent5">
                <a:hueOff val="-10416129"/>
                <a:satOff val="-708"/>
                <a:lumOff val="1681"/>
                <a:alphaOff val="0"/>
              </a:schemeClr>
            </a:fillRef>
            <a:effectRef idx="2">
              <a:schemeClr val="accent5">
                <a:hueOff val="-10416129"/>
                <a:satOff val="-708"/>
                <a:lumOff val="1681"/>
                <a:alphaOff val="0"/>
              </a:schemeClr>
            </a:effectRef>
            <a:fontRef idx="minor">
              <a:schemeClr val="lt1"/>
            </a:fontRef>
          </p:style>
          <p:txBody>
            <a:bodyPr spcFirstLastPara="0" vert="horz" wrap="square" lIns="113792" tIns="617445" rIns="466349" bIns="617444" numCol="1" spcCol="1270" anchor="ctr" anchorCtr="0">
              <a:noAutofit/>
            </a:bodyPr>
            <a:lstStyle/>
            <a:p>
              <a:pPr marL="0" lvl="0" indent="0" algn="ctr" defTabSz="711200">
                <a:lnSpc>
                  <a:spcPct val="90000"/>
                </a:lnSpc>
                <a:spcBef>
                  <a:spcPct val="0"/>
                </a:spcBef>
                <a:spcAft>
                  <a:spcPct val="35000"/>
                </a:spcAft>
                <a:buNone/>
              </a:pPr>
              <a:r>
                <a:rPr lang="en-US" sz="1600" b="1" kern="1200" dirty="0"/>
                <a:t>Capping at 151 points </a:t>
              </a:r>
            </a:p>
          </p:txBody>
        </p:sp>
        <p:sp>
          <p:nvSpPr>
            <p:cNvPr id="15" name="Freeform: Shape 14">
              <a:extLst>
                <a:ext uri="{FF2B5EF4-FFF2-40B4-BE49-F238E27FC236}">
                  <a16:creationId xmlns:a16="http://schemas.microsoft.com/office/drawing/2014/main" id="{09F160D5-BE0B-4E47-5E7B-0C7DC4CD729D}"/>
                </a:ext>
              </a:extLst>
            </p:cNvPr>
            <p:cNvSpPr>
              <a:spLocks noGrp="1" noRot="1" noMove="1" noResize="1" noEditPoints="1" noAdjustHandles="1" noChangeArrowheads="1" noChangeShapeType="1"/>
            </p:cNvSpPr>
            <p:nvPr/>
          </p:nvSpPr>
          <p:spPr>
            <a:xfrm rot="2700000">
              <a:off x="4760009" y="831094"/>
              <a:ext cx="2260927" cy="2414714"/>
            </a:xfrm>
            <a:custGeom>
              <a:avLst/>
              <a:gdLst>
                <a:gd name="csX0" fmla="*/ 0 w 2260927"/>
                <a:gd name="csY0" fmla="*/ 791324 h 2414714"/>
                <a:gd name="csX1" fmla="*/ 1130464 w 2260927"/>
                <a:gd name="csY1" fmla="*/ 0 h 2414714"/>
                <a:gd name="csX2" fmla="*/ 2260927 w 2260927"/>
                <a:gd name="csY2" fmla="*/ 791324 h 2414714"/>
                <a:gd name="csX3" fmla="*/ 1695695 w 2260927"/>
                <a:gd name="csY3" fmla="*/ 791324 h 2414714"/>
                <a:gd name="csX4" fmla="*/ 1695695 w 2260927"/>
                <a:gd name="csY4" fmla="*/ 2414714 h 2414714"/>
                <a:gd name="csX5" fmla="*/ 565232 w 2260927"/>
                <a:gd name="csY5" fmla="*/ 2414714 h 2414714"/>
                <a:gd name="csX6" fmla="*/ 565232 w 2260927"/>
                <a:gd name="csY6" fmla="*/ 791324 h 2414714"/>
                <a:gd name="csX7" fmla="*/ 0 w 2260927"/>
                <a:gd name="csY7" fmla="*/ 791324 h 241471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2260927" h="2414714">
                  <a:moveTo>
                    <a:pt x="0" y="791324"/>
                  </a:moveTo>
                  <a:lnTo>
                    <a:pt x="1130464" y="0"/>
                  </a:lnTo>
                  <a:lnTo>
                    <a:pt x="2260927" y="791324"/>
                  </a:lnTo>
                  <a:lnTo>
                    <a:pt x="1695695" y="791324"/>
                  </a:lnTo>
                  <a:lnTo>
                    <a:pt x="1695695" y="2414714"/>
                  </a:lnTo>
                  <a:lnTo>
                    <a:pt x="565232" y="2414714"/>
                  </a:lnTo>
                  <a:lnTo>
                    <a:pt x="565232" y="791324"/>
                  </a:lnTo>
                  <a:lnTo>
                    <a:pt x="0" y="791324"/>
                  </a:lnTo>
                  <a:close/>
                </a:path>
              </a:pathLst>
            </a:custGeom>
          </p:spPr>
          <p:style>
            <a:lnRef idx="0">
              <a:schemeClr val="lt1">
                <a:hueOff val="0"/>
                <a:satOff val="0"/>
                <a:lumOff val="0"/>
                <a:alphaOff val="0"/>
              </a:schemeClr>
            </a:lnRef>
            <a:fillRef idx="3">
              <a:schemeClr val="accent5">
                <a:hueOff val="-12152150"/>
                <a:satOff val="-826"/>
                <a:lumOff val="1961"/>
                <a:alphaOff val="0"/>
              </a:schemeClr>
            </a:fillRef>
            <a:effectRef idx="2">
              <a:schemeClr val="accent5">
                <a:hueOff val="-12152150"/>
                <a:satOff val="-826"/>
                <a:lumOff val="1961"/>
                <a:alphaOff val="0"/>
              </a:schemeClr>
            </a:effectRef>
            <a:fontRef idx="minor">
              <a:schemeClr val="lt1"/>
            </a:fontRef>
          </p:style>
          <p:txBody>
            <a:bodyPr spcFirstLastPara="0" vert="horz" wrap="square" lIns="679023" tIns="509454" rIns="679024" bIns="113791" numCol="1" spcCol="1270" anchor="ctr" anchorCtr="0">
              <a:noAutofit/>
            </a:bodyPr>
            <a:lstStyle/>
            <a:p>
              <a:pPr marL="0" lvl="0" indent="0" algn="ctr" defTabSz="711200">
                <a:lnSpc>
                  <a:spcPct val="90000"/>
                </a:lnSpc>
                <a:spcBef>
                  <a:spcPct val="0"/>
                </a:spcBef>
                <a:spcAft>
                  <a:spcPct val="35000"/>
                </a:spcAft>
                <a:buNone/>
              </a:pPr>
              <a:r>
                <a:rPr lang="en-US" sz="1600" b="1" kern="1200" dirty="0"/>
                <a:t>Need and Impact </a:t>
              </a:r>
            </a:p>
          </p:txBody>
        </p:sp>
      </p:grpSp>
    </p:spTree>
    <p:extLst>
      <p:ext uri="{BB962C8B-B14F-4D97-AF65-F5344CB8AC3E}">
        <p14:creationId xmlns:p14="http://schemas.microsoft.com/office/powerpoint/2010/main" val="13611457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EFC78-3FE1-A65B-0188-2017620B2E73}"/>
              </a:ext>
            </a:extLst>
          </p:cNvPr>
          <p:cNvSpPr>
            <a:spLocks noGrp="1"/>
          </p:cNvSpPr>
          <p:nvPr>
            <p:ph type="title"/>
          </p:nvPr>
        </p:nvSpPr>
        <p:spPr>
          <a:xfrm>
            <a:off x="479161" y="3577456"/>
            <a:ext cx="8182230" cy="1687814"/>
          </a:xfrm>
        </p:spPr>
        <p:txBody>
          <a:bodyPr vert="horz" lIns="91440" tIns="45720" rIns="91440" bIns="45720" rtlCol="0" anchor="b">
            <a:normAutofit/>
          </a:bodyPr>
          <a:lstStyle/>
          <a:p>
            <a:pPr algn="ctr" defTabSz="914400"/>
            <a:r>
              <a:rPr lang="en-US" sz="5700" kern="1200" dirty="0">
                <a:solidFill>
                  <a:srgbClr val="002060"/>
                </a:solidFill>
                <a:latin typeface="+mj-lt"/>
                <a:ea typeface="+mj-ea"/>
                <a:cs typeface="+mj-cs"/>
              </a:rPr>
              <a:t>Need &amp; Impact </a:t>
            </a:r>
          </a:p>
        </p:txBody>
      </p:sp>
      <p:pic>
        <p:nvPicPr>
          <p:cNvPr id="8" name="Content Placeholder 7" descr="Zoom in with solid fill">
            <a:extLst>
              <a:ext uri="{FF2B5EF4-FFF2-40B4-BE49-F238E27FC236}">
                <a16:creationId xmlns:a16="http://schemas.microsoft.com/office/drawing/2014/main" id="{13A9D913-BEAA-02FB-3959-8ED59455D1B5}"/>
              </a:ext>
            </a:extLst>
          </p:cNvPr>
          <p:cNvPicPr>
            <a:picLocks noGrp="1" noChangeAspect="1"/>
          </p:cNvPicPr>
          <p:nvPr>
            <p:ph idx="1"/>
          </p:nvPr>
        </p:nvPicPr>
        <p:blipFill>
          <a:blip>
            <a:extLst>
              <a:ext uri="{96DAC541-7B7A-43D3-8B79-37D633B846F1}">
                <asvg:svgBlip xmlns:asvg="http://schemas.microsoft.com/office/drawing/2016/SVG/main" r:embed="rId2"/>
              </a:ext>
            </a:extLst>
          </a:blip>
          <a:stretch>
            <a:fillRect/>
          </a:stretch>
        </p:blipFill>
        <p:spPr>
          <a:xfrm>
            <a:off x="3189749" y="1592730"/>
            <a:ext cx="2972926" cy="2972926"/>
          </a:xfrm>
          <a:prstGeom prst="rect">
            <a:avLst/>
          </a:prstGeom>
        </p:spPr>
      </p:pic>
      <p:sp>
        <p:nvSpPr>
          <p:cNvPr id="4" name="Date Placeholder 3">
            <a:extLst>
              <a:ext uri="{FF2B5EF4-FFF2-40B4-BE49-F238E27FC236}">
                <a16:creationId xmlns:a16="http://schemas.microsoft.com/office/drawing/2014/main" id="{3B5086CF-9E04-1AC9-BCF9-44A017E4484A}"/>
              </a:ext>
            </a:extLst>
          </p:cNvPr>
          <p:cNvSpPr>
            <a:spLocks noGrp="1"/>
          </p:cNvSpPr>
          <p:nvPr>
            <p:ph type="dt" sz="half" idx="10"/>
          </p:nvPr>
        </p:nvSpPr>
        <p:spPr/>
        <p:txBody>
          <a:bodyPr vert="horz" lIns="91440" tIns="45720" rIns="91440" bIns="45720" rtlCol="0" anchor="ctr">
            <a:normAutofit/>
          </a:bodyPr>
          <a:lstStyle/>
          <a:p>
            <a:pPr>
              <a:spcAft>
                <a:spcPts val="600"/>
              </a:spcAft>
            </a:pPr>
            <a:r>
              <a:rPr lang="en-US" sz="1200" dirty="0">
                <a:solidFill>
                  <a:schemeClr val="tx1">
                    <a:tint val="75000"/>
                  </a:schemeClr>
                </a:solidFill>
              </a:rPr>
              <a:t>Tuesday, June 2, 2026 </a:t>
            </a:r>
          </a:p>
        </p:txBody>
      </p:sp>
      <p:sp>
        <p:nvSpPr>
          <p:cNvPr id="5" name="Footer Placeholder 4">
            <a:extLst>
              <a:ext uri="{FF2B5EF4-FFF2-40B4-BE49-F238E27FC236}">
                <a16:creationId xmlns:a16="http://schemas.microsoft.com/office/drawing/2014/main" id="{5E55C3A3-8195-4D91-F000-05A77C92E284}"/>
              </a:ext>
            </a:extLst>
          </p:cNvPr>
          <p:cNvSpPr>
            <a:spLocks noGrp="1"/>
          </p:cNvSpPr>
          <p:nvPr>
            <p:ph type="ftr" sz="quarter" idx="11"/>
          </p:nvPr>
        </p:nvSpPr>
        <p:spPr/>
        <p:txBody>
          <a:bodyPr vert="horz" lIns="91440" tIns="45720" rIns="91440" bIns="45720" rtlCol="0" anchor="ctr">
            <a:normAutofit/>
          </a:bodyPr>
          <a:lstStyle/>
          <a:p>
            <a:pPr>
              <a:lnSpc>
                <a:spcPct val="90000"/>
              </a:lnSpc>
              <a:spcAft>
                <a:spcPts val="600"/>
              </a:spcAft>
            </a:pPr>
            <a:r>
              <a:rPr lang="en-US" kern="1200">
                <a:solidFill>
                  <a:schemeClr val="tx1">
                    <a:tint val="75000"/>
                  </a:schemeClr>
                </a:solidFill>
                <a:latin typeface="+mn-lt"/>
                <a:ea typeface="+mn-ea"/>
                <a:cs typeface="+mn-cs"/>
              </a:rPr>
              <a:t>State of Connecticut - Department of Housing - Small Cities CDBG</a:t>
            </a:r>
          </a:p>
        </p:txBody>
      </p:sp>
      <p:sp>
        <p:nvSpPr>
          <p:cNvPr id="6" name="Slide Number Placeholder 5">
            <a:extLst>
              <a:ext uri="{FF2B5EF4-FFF2-40B4-BE49-F238E27FC236}">
                <a16:creationId xmlns:a16="http://schemas.microsoft.com/office/drawing/2014/main" id="{B17D2FD4-1722-5696-0F68-8360ED6FBDEB}"/>
              </a:ext>
            </a:extLst>
          </p:cNvPr>
          <p:cNvSpPr>
            <a:spLocks noGrp="1"/>
          </p:cNvSpPr>
          <p:nvPr>
            <p:ph type="sldNum" sz="quarter" idx="12"/>
          </p:nvPr>
        </p:nvSpPr>
        <p:spPr/>
        <p:txBody>
          <a:bodyPr vert="horz" lIns="91440" tIns="45720" rIns="91440" bIns="45720" rtlCol="0" anchor="ctr">
            <a:normAutofit/>
          </a:bodyPr>
          <a:lstStyle/>
          <a:p>
            <a:pPr>
              <a:spcAft>
                <a:spcPts val="600"/>
              </a:spcAft>
            </a:pPr>
            <a:fld id="{3489B89A-7CA7-48A1-A15F-076DC2382239}" type="slidenum">
              <a:rPr lang="en-US" sz="1200" smtClean="0">
                <a:solidFill>
                  <a:schemeClr val="tx1">
                    <a:tint val="75000"/>
                  </a:schemeClr>
                </a:solidFill>
              </a:rPr>
              <a:pPr>
                <a:spcAft>
                  <a:spcPts val="600"/>
                </a:spcAft>
              </a:pPr>
              <a:t>5</a:t>
            </a:fld>
            <a:endParaRPr lang="en-US" sz="1200">
              <a:solidFill>
                <a:schemeClr val="tx1">
                  <a:tint val="75000"/>
                </a:schemeClr>
              </a:solidFill>
            </a:endParaRPr>
          </a:p>
        </p:txBody>
      </p:sp>
      <p:pic>
        <p:nvPicPr>
          <p:cNvPr id="7" name="Picture 6">
            <a:extLst>
              <a:ext uri="{FF2B5EF4-FFF2-40B4-BE49-F238E27FC236}">
                <a16:creationId xmlns:a16="http://schemas.microsoft.com/office/drawing/2014/main" id="{A17CD1E0-3D55-842B-A237-AA843316ABF4}"/>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6200" y="117474"/>
            <a:ext cx="1296924" cy="1296924"/>
          </a:xfrm>
          <a:prstGeom prst="rect">
            <a:avLst/>
          </a:prstGeom>
        </p:spPr>
      </p:pic>
    </p:spTree>
    <p:extLst>
      <p:ext uri="{BB962C8B-B14F-4D97-AF65-F5344CB8AC3E}">
        <p14:creationId xmlns:p14="http://schemas.microsoft.com/office/powerpoint/2010/main" val="1789733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pattFill prst="pct5">
          <a:fgClr>
            <a:srgbClr val="1D85B3"/>
          </a:fgClr>
          <a:bgClr>
            <a:schemeClr val="bg1"/>
          </a:bgClr>
        </a:patt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114ED94A-C85D-4CD3-4205-438D21CE6B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412" y="-1"/>
            <a:ext cx="3909949" cy="6883030"/>
            <a:chOff x="-19217" y="-1"/>
            <a:chExt cx="5213267" cy="6883030"/>
          </a:xfrm>
        </p:grpSpPr>
        <p:sp>
          <p:nvSpPr>
            <p:cNvPr id="15" name="Rectangle 14">
              <a:extLst>
                <a:ext uri="{FF2B5EF4-FFF2-40B4-BE49-F238E27FC236}">
                  <a16:creationId xmlns:a16="http://schemas.microsoft.com/office/drawing/2014/main" id="{E642BDB2-BF67-1D53-1C70-0B41D709E4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06" y="0"/>
              <a:ext cx="5204956" cy="6883029"/>
            </a:xfrm>
            <a:prstGeom prst="rect">
              <a:avLst/>
            </a:prstGeom>
            <a:gradFill>
              <a:gsLst>
                <a:gs pos="7000">
                  <a:schemeClr val="accent2"/>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8E0D8CE-5DBF-B664-EB48-C29BF8AB4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19217" y="1731909"/>
              <a:ext cx="5204963" cy="5144400"/>
            </a:xfrm>
            <a:prstGeom prst="rect">
              <a:avLst/>
            </a:prstGeom>
            <a:gradFill flip="none" rotWithShape="1">
              <a:gsLst>
                <a:gs pos="0">
                  <a:schemeClr val="accent5">
                    <a:lumMod val="75000"/>
                  </a:schemeClr>
                </a:gs>
                <a:gs pos="60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7" name="Rectangle 16">
              <a:extLst>
                <a:ext uri="{FF2B5EF4-FFF2-40B4-BE49-F238E27FC236}">
                  <a16:creationId xmlns:a16="http://schemas.microsoft.com/office/drawing/2014/main" id="{DFD140CE-7DE2-C88F-5EAE-F45EB69E6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10" y="6723"/>
              <a:ext cx="3834567" cy="6876300"/>
            </a:xfrm>
            <a:prstGeom prst="rect">
              <a:avLst/>
            </a:prstGeom>
            <a:gradFill flip="none" rotWithShape="1">
              <a:gsLst>
                <a:gs pos="3000">
                  <a:schemeClr val="accent2">
                    <a:lumMod val="60000"/>
                    <a:lumOff val="40000"/>
                    <a:alpha val="78000"/>
                  </a:schemeClr>
                </a:gs>
                <a:gs pos="42000">
                  <a:schemeClr val="accent2">
                    <a:alpha val="0"/>
                  </a:scheme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57E87E3-413F-10EF-63D8-6016E986C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44601" y="833689"/>
              <a:ext cx="6872341" cy="5204961"/>
            </a:xfrm>
            <a:prstGeom prst="rect">
              <a:avLst/>
            </a:prstGeom>
            <a:gradFill>
              <a:gsLst>
                <a:gs pos="90000">
                  <a:schemeClr val="accent4">
                    <a:lumMod val="75000"/>
                  </a:schemeClr>
                </a:gs>
                <a:gs pos="91000">
                  <a:schemeClr val="accent2">
                    <a:alpha val="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433B2FFB-103D-3C25-D924-9B893491FCC6}"/>
              </a:ext>
            </a:extLst>
          </p:cNvPr>
          <p:cNvSpPr>
            <a:spLocks noGrp="1"/>
          </p:cNvSpPr>
          <p:nvPr>
            <p:ph type="title"/>
          </p:nvPr>
        </p:nvSpPr>
        <p:spPr>
          <a:xfrm>
            <a:off x="566613" y="1295400"/>
            <a:ext cx="2776935" cy="1060638"/>
          </a:xfrm>
        </p:spPr>
        <p:txBody>
          <a:bodyPr vert="horz" lIns="91440" tIns="45720" rIns="91440" bIns="45720" rtlCol="0" anchor="b">
            <a:normAutofit/>
          </a:bodyPr>
          <a:lstStyle/>
          <a:p>
            <a:pPr defTabSz="914400"/>
            <a:r>
              <a:rPr lang="en-US" sz="2800" kern="1200" dirty="0">
                <a:solidFill>
                  <a:srgbClr val="FFFFFF"/>
                </a:solidFill>
                <a:latin typeface="+mj-lt"/>
                <a:ea typeface="+mj-ea"/>
                <a:cs typeface="+mj-cs"/>
              </a:rPr>
              <a:t>Get up to 100 Bonus pts </a:t>
            </a:r>
          </a:p>
        </p:txBody>
      </p:sp>
      <p:sp>
        <p:nvSpPr>
          <p:cNvPr id="3" name="TextBox 2">
            <a:extLst>
              <a:ext uri="{FF2B5EF4-FFF2-40B4-BE49-F238E27FC236}">
                <a16:creationId xmlns:a16="http://schemas.microsoft.com/office/drawing/2014/main" id="{19EA215D-FFA5-AF18-4ABD-C54BF28BD0D1}"/>
              </a:ext>
            </a:extLst>
          </p:cNvPr>
          <p:cNvSpPr txBox="1"/>
          <p:nvPr/>
        </p:nvSpPr>
        <p:spPr>
          <a:xfrm>
            <a:off x="540826" y="243836"/>
            <a:ext cx="2462337" cy="1384995"/>
          </a:xfrm>
          <a:prstGeom prst="rect">
            <a:avLst/>
          </a:prstGeom>
          <a:noFill/>
        </p:spPr>
        <p:txBody>
          <a:bodyPr wrap="square" rtlCol="0">
            <a:spAutoFit/>
          </a:bodyPr>
          <a:lstStyle/>
          <a:p>
            <a:r>
              <a:rPr lang="en-US" sz="2800" b="1" dirty="0">
                <a:solidFill>
                  <a:schemeClr val="bg1"/>
                </a:solidFill>
              </a:rPr>
              <a:t>PHM-</a:t>
            </a:r>
          </a:p>
          <a:p>
            <a:r>
              <a:rPr lang="en-US" sz="2800" b="1" dirty="0">
                <a:solidFill>
                  <a:schemeClr val="bg1"/>
                </a:solidFill>
              </a:rPr>
              <a:t>Phased Projects </a:t>
            </a:r>
          </a:p>
        </p:txBody>
      </p:sp>
      <p:sp>
        <p:nvSpPr>
          <p:cNvPr id="4" name="Text Placeholder 3">
            <a:extLst>
              <a:ext uri="{FF2B5EF4-FFF2-40B4-BE49-F238E27FC236}">
                <a16:creationId xmlns:a16="http://schemas.microsoft.com/office/drawing/2014/main" id="{464E0E1D-AF69-A606-CD09-AABD9F8BA4DC}"/>
              </a:ext>
            </a:extLst>
          </p:cNvPr>
          <p:cNvSpPr>
            <a:spLocks noGrp="1"/>
          </p:cNvSpPr>
          <p:nvPr>
            <p:ph type="body" sz="half" idx="2"/>
          </p:nvPr>
        </p:nvSpPr>
        <p:spPr>
          <a:xfrm>
            <a:off x="566613" y="2459116"/>
            <a:ext cx="2776934" cy="3524823"/>
          </a:xfrm>
        </p:spPr>
        <p:txBody>
          <a:bodyPr vert="horz" lIns="91440" tIns="45720" rIns="91440" bIns="45720" rtlCol="0">
            <a:normAutofit lnSpcReduction="10000"/>
          </a:bodyPr>
          <a:lstStyle/>
          <a:p>
            <a:pPr indent="-228600" defTabSz="914400">
              <a:spcBef>
                <a:spcPts val="1000"/>
              </a:spcBef>
              <a:buFont typeface="Arial" panose="020B0604020202020204" pitchFamily="34" charset="0"/>
              <a:buChar char="•"/>
            </a:pPr>
            <a:r>
              <a:rPr lang="en-US" sz="1700" b="1" dirty="0">
                <a:solidFill>
                  <a:srgbClr val="FFFFFF"/>
                </a:solidFill>
              </a:rPr>
              <a:t>Section 1.1</a:t>
            </a:r>
            <a:r>
              <a:rPr lang="en-US" sz="1700" dirty="0">
                <a:solidFill>
                  <a:srgbClr val="FFFFFF"/>
                </a:solidFill>
              </a:rPr>
              <a:t> </a:t>
            </a:r>
            <a:endParaRPr lang="en-US" sz="1700" b="1" dirty="0">
              <a:solidFill>
                <a:srgbClr val="FFFFFF"/>
              </a:solidFill>
            </a:endParaRPr>
          </a:p>
          <a:p>
            <a:pPr marL="114300" defTabSz="914400">
              <a:spcBef>
                <a:spcPts val="1000"/>
              </a:spcBef>
            </a:pPr>
            <a:r>
              <a:rPr lang="en-US" sz="1700" dirty="0">
                <a:solidFill>
                  <a:srgbClr val="FFFFFF"/>
                </a:solidFill>
              </a:rPr>
              <a:t>1.1.1 A (earn 15 of those 100) </a:t>
            </a:r>
          </a:p>
          <a:p>
            <a:pPr marL="114300" defTabSz="914400">
              <a:spcBef>
                <a:spcPts val="1000"/>
              </a:spcBef>
            </a:pPr>
            <a:r>
              <a:rPr lang="en-US" sz="1700" dirty="0">
                <a:solidFill>
                  <a:srgbClr val="FFFFFF"/>
                </a:solidFill>
              </a:rPr>
              <a:t>Or </a:t>
            </a:r>
          </a:p>
          <a:p>
            <a:pPr marL="114300" defTabSz="914400">
              <a:spcBef>
                <a:spcPts val="1000"/>
              </a:spcBef>
            </a:pPr>
            <a:r>
              <a:rPr lang="en-US" sz="1700" dirty="0">
                <a:solidFill>
                  <a:srgbClr val="FFFFFF"/>
                </a:solidFill>
              </a:rPr>
              <a:t>1.1.1 B (earn 10 of those 100)</a:t>
            </a:r>
          </a:p>
          <a:p>
            <a:pPr marL="342900" indent="-228600" defTabSz="914400">
              <a:spcBef>
                <a:spcPts val="1000"/>
              </a:spcBef>
              <a:buFont typeface="Arial" panose="020B0604020202020204" pitchFamily="34" charset="0"/>
              <a:buChar char="•"/>
            </a:pPr>
            <a:r>
              <a:rPr lang="en-US" sz="1700" dirty="0">
                <a:solidFill>
                  <a:srgbClr val="FFFFFF"/>
                </a:solidFill>
              </a:rPr>
              <a:t>include some of the following in your 1000-word project description </a:t>
            </a:r>
          </a:p>
          <a:p>
            <a:pPr marL="342900" indent="-228600" defTabSz="914400">
              <a:spcBef>
                <a:spcPts val="1000"/>
              </a:spcBef>
              <a:buFont typeface="Arial" panose="020B0604020202020204" pitchFamily="34" charset="0"/>
              <a:buChar char="•"/>
            </a:pPr>
            <a:r>
              <a:rPr lang="en-US" sz="1700" dirty="0">
                <a:solidFill>
                  <a:srgbClr val="FFFFFF"/>
                </a:solidFill>
              </a:rPr>
              <a:t> View the distribution in the Rating &amp; Ranking workbook </a:t>
            </a:r>
          </a:p>
        </p:txBody>
      </p:sp>
      <p:sp>
        <p:nvSpPr>
          <p:cNvPr id="5" name="Date Placeholder 4">
            <a:extLst>
              <a:ext uri="{FF2B5EF4-FFF2-40B4-BE49-F238E27FC236}">
                <a16:creationId xmlns:a16="http://schemas.microsoft.com/office/drawing/2014/main" id="{83B87BBD-D0E1-8350-F9AA-5EEF39932A0B}"/>
              </a:ext>
            </a:extLst>
          </p:cNvPr>
          <p:cNvSpPr>
            <a:spLocks noGrp="1"/>
          </p:cNvSpPr>
          <p:nvPr>
            <p:ph type="dt" sz="half" idx="10"/>
          </p:nvPr>
        </p:nvSpPr>
        <p:spPr>
          <a:xfrm>
            <a:off x="628650" y="6356350"/>
            <a:ext cx="2057400" cy="365125"/>
          </a:xfrm>
        </p:spPr>
        <p:txBody>
          <a:bodyPr vert="horz" lIns="91440" tIns="45720" rIns="91440" bIns="45720" rtlCol="0" anchor="ctr">
            <a:normAutofit/>
          </a:bodyPr>
          <a:lstStyle/>
          <a:p>
            <a:pPr>
              <a:spcAft>
                <a:spcPts val="600"/>
              </a:spcAft>
            </a:pPr>
            <a:r>
              <a:rPr lang="en-US" sz="1200" dirty="0">
                <a:solidFill>
                  <a:srgbClr val="FFFFFF"/>
                </a:solidFill>
              </a:rPr>
              <a:t>Tuesday, June 2, 2026</a:t>
            </a:r>
          </a:p>
        </p:txBody>
      </p:sp>
      <p:pic>
        <p:nvPicPr>
          <p:cNvPr id="23" name="Content Placeholder 22">
            <a:extLst>
              <a:ext uri="{FF2B5EF4-FFF2-40B4-BE49-F238E27FC236}">
                <a16:creationId xmlns:a16="http://schemas.microsoft.com/office/drawing/2014/main" id="{E4F645EB-F3FD-A371-CAFA-6CC7E60D283B}"/>
              </a:ext>
              <a:ext uri="{C183D7F6-B498-43B3-948B-1728B52AA6E4}">
                <adec:decorative xmlns:adec="http://schemas.microsoft.com/office/drawing/2017/decorative" val="1"/>
              </a:ext>
            </a:extLst>
          </p:cNvPr>
          <p:cNvPicPr>
            <a:picLocks noGrp="1" noChangeAspect="1"/>
          </p:cNvPicPr>
          <p:nvPr>
            <p:ph idx="1"/>
          </p:nvPr>
        </p:nvPicPr>
        <p:blipFill>
          <a:blip r:embed="rId3"/>
          <a:stretch>
            <a:fillRect/>
          </a:stretch>
        </p:blipFill>
        <p:spPr>
          <a:xfrm>
            <a:off x="3930950" y="2019300"/>
            <a:ext cx="5054000" cy="2819399"/>
          </a:xfrm>
          <a:prstGeom prst="rect">
            <a:avLst/>
          </a:prstGeom>
        </p:spPr>
      </p:pic>
      <p:sp>
        <p:nvSpPr>
          <p:cNvPr id="6" name="Footer Placeholder 5">
            <a:extLst>
              <a:ext uri="{FF2B5EF4-FFF2-40B4-BE49-F238E27FC236}">
                <a16:creationId xmlns:a16="http://schemas.microsoft.com/office/drawing/2014/main" id="{508D4A81-37BB-362D-CC93-85099B288321}"/>
              </a:ext>
            </a:extLst>
          </p:cNvPr>
          <p:cNvSpPr>
            <a:spLocks noGrp="1"/>
          </p:cNvSpPr>
          <p:nvPr>
            <p:ph type="ftr" sz="quarter" idx="11"/>
          </p:nvPr>
        </p:nvSpPr>
        <p:spPr>
          <a:xfrm>
            <a:off x="3028950" y="6356350"/>
            <a:ext cx="3086100" cy="365125"/>
          </a:xfrm>
        </p:spPr>
        <p:txBody>
          <a:bodyPr vert="horz" lIns="91440" tIns="45720" rIns="91440" bIns="45720" rtlCol="0" anchor="ctr">
            <a:normAutofit/>
          </a:bodyPr>
          <a:lstStyle/>
          <a:p>
            <a:pPr>
              <a:lnSpc>
                <a:spcPct val="90000"/>
              </a:lnSpc>
              <a:spcAft>
                <a:spcPts val="600"/>
              </a:spcAft>
            </a:pPr>
            <a:r>
              <a:rPr lang="en-US" kern="1200">
                <a:solidFill>
                  <a:srgbClr val="FFFFFF"/>
                </a:solidFill>
                <a:latin typeface="+mn-lt"/>
                <a:ea typeface="+mn-ea"/>
                <a:cs typeface="+mn-cs"/>
              </a:rPr>
              <a:t>State of Connecticut - Department of Housing - Small Cities CDBG</a:t>
            </a:r>
          </a:p>
        </p:txBody>
      </p:sp>
      <p:pic>
        <p:nvPicPr>
          <p:cNvPr id="9" name="Picture 8">
            <a:extLst>
              <a:ext uri="{FF2B5EF4-FFF2-40B4-BE49-F238E27FC236}">
                <a16:creationId xmlns:a16="http://schemas.microsoft.com/office/drawing/2014/main" id="{1F9B946A-907E-C168-A150-0BA3785684F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455262" y="-1"/>
            <a:ext cx="1688738" cy="1682642"/>
          </a:xfrm>
          <a:prstGeom prst="rect">
            <a:avLst/>
          </a:prstGeom>
        </p:spPr>
      </p:pic>
      <p:sp>
        <p:nvSpPr>
          <p:cNvPr id="7" name="Slide Number Placeholder 6">
            <a:extLst>
              <a:ext uri="{FF2B5EF4-FFF2-40B4-BE49-F238E27FC236}">
                <a16:creationId xmlns:a16="http://schemas.microsoft.com/office/drawing/2014/main" id="{9062D596-C9C3-2C78-C96B-EFEE62943AF1}"/>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3489B89A-7CA7-48A1-A15F-076DC2382239}" type="slidenum">
              <a:rPr lang="en-US" sz="1200">
                <a:solidFill>
                  <a:schemeClr val="tx1">
                    <a:lumMod val="50000"/>
                    <a:lumOff val="50000"/>
                  </a:schemeClr>
                </a:solidFill>
              </a:rPr>
              <a:pPr>
                <a:spcAft>
                  <a:spcPts val="600"/>
                </a:spcAft>
              </a:pPr>
              <a:t>6</a:t>
            </a:fld>
            <a:endParaRPr lang="en-US" sz="1200">
              <a:solidFill>
                <a:schemeClr val="tx1">
                  <a:lumMod val="50000"/>
                  <a:lumOff val="50000"/>
                </a:schemeClr>
              </a:solidFill>
            </a:endParaRPr>
          </a:p>
        </p:txBody>
      </p:sp>
    </p:spTree>
    <p:extLst>
      <p:ext uri="{BB962C8B-B14F-4D97-AF65-F5344CB8AC3E}">
        <p14:creationId xmlns:p14="http://schemas.microsoft.com/office/powerpoint/2010/main" val="974002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pattFill prst="pct5">
          <a:fgClr>
            <a:srgbClr val="1D85B3"/>
          </a:fgClr>
          <a:bgClr>
            <a:schemeClr val="bg1"/>
          </a:bgClr>
        </a:pattFill>
        <a:effectLst/>
      </p:bgPr>
    </p:bg>
    <p:spTree>
      <p:nvGrpSpPr>
        <p:cNvPr id="1" name="">
          <a:extLst>
            <a:ext uri="{FF2B5EF4-FFF2-40B4-BE49-F238E27FC236}">
              <a16:creationId xmlns:a16="http://schemas.microsoft.com/office/drawing/2014/main" id="{47931254-4EFF-DDA4-F91C-060C1787A437}"/>
            </a:ext>
          </a:extLst>
        </p:cNvPr>
        <p:cNvGrpSpPr/>
        <p:nvPr/>
      </p:nvGrpSpPr>
      <p:grpSpPr>
        <a:xfrm>
          <a:off x="0" y="0"/>
          <a:ext cx="0" cy="0"/>
          <a:chOff x="0" y="0"/>
          <a:chExt cx="0" cy="0"/>
        </a:xfrm>
      </p:grpSpPr>
      <p:grpSp>
        <p:nvGrpSpPr>
          <p:cNvPr id="14" name="Group 13">
            <a:extLst>
              <a:ext uri="{FF2B5EF4-FFF2-40B4-BE49-F238E27FC236}">
                <a16:creationId xmlns:a16="http://schemas.microsoft.com/office/drawing/2014/main" id="{ED3678EF-2370-5D12-37E4-D2A7D66B02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412" y="-1"/>
            <a:ext cx="3909949" cy="6883030"/>
            <a:chOff x="-19217" y="-1"/>
            <a:chExt cx="5213267" cy="6883030"/>
          </a:xfrm>
        </p:grpSpPr>
        <p:sp>
          <p:nvSpPr>
            <p:cNvPr id="15" name="Rectangle 14">
              <a:extLst>
                <a:ext uri="{FF2B5EF4-FFF2-40B4-BE49-F238E27FC236}">
                  <a16:creationId xmlns:a16="http://schemas.microsoft.com/office/drawing/2014/main" id="{2F99D831-0545-E8F6-4B39-F60221C50F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06" y="0"/>
              <a:ext cx="5204956" cy="6883029"/>
            </a:xfrm>
            <a:prstGeom prst="rect">
              <a:avLst/>
            </a:prstGeom>
            <a:gradFill>
              <a:gsLst>
                <a:gs pos="7000">
                  <a:schemeClr val="accent2"/>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FB8987E-AC9D-F639-6B85-47CF83D5E8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19217" y="1731909"/>
              <a:ext cx="5204963" cy="5144400"/>
            </a:xfrm>
            <a:prstGeom prst="rect">
              <a:avLst/>
            </a:prstGeom>
            <a:gradFill flip="none" rotWithShape="1">
              <a:gsLst>
                <a:gs pos="0">
                  <a:schemeClr val="accent5">
                    <a:lumMod val="75000"/>
                  </a:schemeClr>
                </a:gs>
                <a:gs pos="60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7" name="Rectangle 16">
              <a:extLst>
                <a:ext uri="{FF2B5EF4-FFF2-40B4-BE49-F238E27FC236}">
                  <a16:creationId xmlns:a16="http://schemas.microsoft.com/office/drawing/2014/main" id="{1293F564-9AB2-F98F-3C28-A9176EDCB1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10" y="6723"/>
              <a:ext cx="3834567" cy="6876300"/>
            </a:xfrm>
            <a:prstGeom prst="rect">
              <a:avLst/>
            </a:prstGeom>
            <a:gradFill flip="none" rotWithShape="1">
              <a:gsLst>
                <a:gs pos="3000">
                  <a:schemeClr val="accent2">
                    <a:lumMod val="60000"/>
                    <a:lumOff val="40000"/>
                    <a:alpha val="78000"/>
                  </a:schemeClr>
                </a:gs>
                <a:gs pos="42000">
                  <a:schemeClr val="accent2">
                    <a:alpha val="0"/>
                  </a:scheme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66C76F8-DA6A-C2A5-4A90-AE954E701D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44601" y="833689"/>
              <a:ext cx="6872341" cy="5204961"/>
            </a:xfrm>
            <a:prstGeom prst="rect">
              <a:avLst/>
            </a:prstGeom>
            <a:gradFill>
              <a:gsLst>
                <a:gs pos="90000">
                  <a:schemeClr val="accent4">
                    <a:lumMod val="75000"/>
                  </a:schemeClr>
                </a:gs>
                <a:gs pos="91000">
                  <a:schemeClr val="accent2">
                    <a:alpha val="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29D16B38-8AE7-31FE-B414-C1CFE3666589}"/>
              </a:ext>
            </a:extLst>
          </p:cNvPr>
          <p:cNvSpPr>
            <a:spLocks noGrp="1"/>
          </p:cNvSpPr>
          <p:nvPr>
            <p:ph type="title"/>
          </p:nvPr>
        </p:nvSpPr>
        <p:spPr>
          <a:xfrm>
            <a:off x="548980" y="1635554"/>
            <a:ext cx="2776935" cy="984438"/>
          </a:xfrm>
        </p:spPr>
        <p:txBody>
          <a:bodyPr vert="horz" lIns="91440" tIns="45720" rIns="91440" bIns="45720" rtlCol="0" anchor="b">
            <a:normAutofit/>
          </a:bodyPr>
          <a:lstStyle/>
          <a:p>
            <a:pPr defTabSz="914400"/>
            <a:r>
              <a:rPr lang="en-US" sz="2800" kern="1200" dirty="0">
                <a:solidFill>
                  <a:srgbClr val="FFFFFF"/>
                </a:solidFill>
                <a:latin typeface="+mj-lt"/>
                <a:ea typeface="+mj-ea"/>
                <a:cs typeface="+mj-cs"/>
              </a:rPr>
              <a:t>Get up to </a:t>
            </a:r>
            <a:r>
              <a:rPr lang="en-US" sz="2800" dirty="0">
                <a:solidFill>
                  <a:srgbClr val="FFFFFF"/>
                </a:solidFill>
              </a:rPr>
              <a:t>90</a:t>
            </a:r>
            <a:r>
              <a:rPr lang="en-US" sz="2800" kern="1200" dirty="0">
                <a:solidFill>
                  <a:srgbClr val="FFFFFF"/>
                </a:solidFill>
                <a:latin typeface="+mj-lt"/>
                <a:ea typeface="+mj-ea"/>
                <a:cs typeface="+mj-cs"/>
              </a:rPr>
              <a:t> Bonus pts </a:t>
            </a:r>
          </a:p>
        </p:txBody>
      </p:sp>
      <p:sp>
        <p:nvSpPr>
          <p:cNvPr id="8" name="TextBox 7">
            <a:extLst>
              <a:ext uri="{FF2B5EF4-FFF2-40B4-BE49-F238E27FC236}">
                <a16:creationId xmlns:a16="http://schemas.microsoft.com/office/drawing/2014/main" id="{CE438BAC-29CE-4D11-DF51-10CA8C3D62B4}"/>
              </a:ext>
            </a:extLst>
          </p:cNvPr>
          <p:cNvSpPr txBox="1"/>
          <p:nvPr/>
        </p:nvSpPr>
        <p:spPr>
          <a:xfrm>
            <a:off x="540826" y="243836"/>
            <a:ext cx="2462337" cy="1384995"/>
          </a:xfrm>
          <a:prstGeom prst="rect">
            <a:avLst/>
          </a:prstGeom>
          <a:noFill/>
        </p:spPr>
        <p:txBody>
          <a:bodyPr wrap="square" rtlCol="0">
            <a:spAutoFit/>
          </a:bodyPr>
          <a:lstStyle/>
          <a:p>
            <a:r>
              <a:rPr lang="en-US" sz="2800" b="1" dirty="0">
                <a:solidFill>
                  <a:schemeClr val="bg1"/>
                </a:solidFill>
              </a:rPr>
              <a:t>PHM-</a:t>
            </a:r>
          </a:p>
          <a:p>
            <a:r>
              <a:rPr lang="en-US" sz="2800" b="1" dirty="0">
                <a:solidFill>
                  <a:schemeClr val="bg1"/>
                </a:solidFill>
              </a:rPr>
              <a:t>Blended  Projects </a:t>
            </a:r>
          </a:p>
        </p:txBody>
      </p:sp>
      <p:sp>
        <p:nvSpPr>
          <p:cNvPr id="4" name="Text Placeholder 3">
            <a:extLst>
              <a:ext uri="{FF2B5EF4-FFF2-40B4-BE49-F238E27FC236}">
                <a16:creationId xmlns:a16="http://schemas.microsoft.com/office/drawing/2014/main" id="{7D066A8E-83D0-EAEE-BAA1-2CF6A649AFAE}"/>
              </a:ext>
            </a:extLst>
          </p:cNvPr>
          <p:cNvSpPr>
            <a:spLocks noGrp="1"/>
          </p:cNvSpPr>
          <p:nvPr>
            <p:ph type="body" sz="half" idx="2"/>
          </p:nvPr>
        </p:nvSpPr>
        <p:spPr>
          <a:xfrm>
            <a:off x="540826" y="2716347"/>
            <a:ext cx="2776934" cy="3524823"/>
          </a:xfrm>
        </p:spPr>
        <p:txBody>
          <a:bodyPr vert="horz" lIns="91440" tIns="45720" rIns="91440" bIns="45720" rtlCol="0">
            <a:normAutofit/>
          </a:bodyPr>
          <a:lstStyle/>
          <a:p>
            <a:pPr defTabSz="914400">
              <a:spcBef>
                <a:spcPts val="1000"/>
              </a:spcBef>
            </a:pPr>
            <a:r>
              <a:rPr lang="en-US" sz="2000" b="1" dirty="0">
                <a:solidFill>
                  <a:srgbClr val="FFFFFF"/>
                </a:solidFill>
              </a:rPr>
              <a:t>Section 1.1.2</a:t>
            </a:r>
            <a:r>
              <a:rPr lang="en-US" sz="2000" dirty="0">
                <a:solidFill>
                  <a:srgbClr val="FFFFFF"/>
                </a:solidFill>
              </a:rPr>
              <a:t> </a:t>
            </a:r>
          </a:p>
          <a:p>
            <a:pPr marL="342900" indent="-228600" defTabSz="914400">
              <a:spcBef>
                <a:spcPts val="1000"/>
              </a:spcBef>
              <a:buFont typeface="Arial" panose="020B0604020202020204" pitchFamily="34" charset="0"/>
              <a:buChar char="•"/>
            </a:pPr>
            <a:r>
              <a:rPr lang="en-US" sz="1700" dirty="0">
                <a:solidFill>
                  <a:srgbClr val="FFFFFF"/>
                </a:solidFill>
              </a:rPr>
              <a:t>include some of the following in your 1000-word project description </a:t>
            </a:r>
          </a:p>
          <a:p>
            <a:pPr marL="342900" indent="-228600" defTabSz="914400">
              <a:spcBef>
                <a:spcPts val="1000"/>
              </a:spcBef>
              <a:buFont typeface="Arial" panose="020B0604020202020204" pitchFamily="34" charset="0"/>
              <a:buChar char="•"/>
            </a:pPr>
            <a:r>
              <a:rPr lang="en-US" sz="1700" dirty="0">
                <a:solidFill>
                  <a:srgbClr val="FFFFFF"/>
                </a:solidFill>
              </a:rPr>
              <a:t> View the distribution in the Rating &amp; Ranking workbook </a:t>
            </a:r>
          </a:p>
        </p:txBody>
      </p:sp>
      <p:sp>
        <p:nvSpPr>
          <p:cNvPr id="5" name="Date Placeholder 4">
            <a:extLst>
              <a:ext uri="{FF2B5EF4-FFF2-40B4-BE49-F238E27FC236}">
                <a16:creationId xmlns:a16="http://schemas.microsoft.com/office/drawing/2014/main" id="{D7F1463D-A83E-D026-1199-4DB4325BD323}"/>
              </a:ext>
            </a:extLst>
          </p:cNvPr>
          <p:cNvSpPr>
            <a:spLocks noGrp="1"/>
          </p:cNvSpPr>
          <p:nvPr>
            <p:ph type="dt" sz="half" idx="10"/>
          </p:nvPr>
        </p:nvSpPr>
        <p:spPr>
          <a:xfrm>
            <a:off x="628650" y="6356350"/>
            <a:ext cx="2057400" cy="365125"/>
          </a:xfrm>
        </p:spPr>
        <p:txBody>
          <a:bodyPr vert="horz" lIns="91440" tIns="45720" rIns="91440" bIns="45720" rtlCol="0" anchor="ctr">
            <a:normAutofit/>
          </a:bodyPr>
          <a:lstStyle/>
          <a:p>
            <a:pPr>
              <a:spcAft>
                <a:spcPts val="600"/>
              </a:spcAft>
            </a:pPr>
            <a:r>
              <a:rPr lang="en-US" sz="1200" dirty="0">
                <a:solidFill>
                  <a:srgbClr val="FFFFFF"/>
                </a:solidFill>
              </a:rPr>
              <a:t>Tuesday, June 2, 2026 </a:t>
            </a:r>
          </a:p>
        </p:txBody>
      </p:sp>
      <p:pic>
        <p:nvPicPr>
          <p:cNvPr id="26" name="Content Placeholder 25">
            <a:extLst>
              <a:ext uri="{FF2B5EF4-FFF2-40B4-BE49-F238E27FC236}">
                <a16:creationId xmlns:a16="http://schemas.microsoft.com/office/drawing/2014/main" id="{22A3C301-369F-DC43-E33A-874E2BA85DAD}"/>
              </a:ext>
              <a:ext uri="{C183D7F6-B498-43B3-948B-1728B52AA6E4}">
                <adec:decorative xmlns:adec="http://schemas.microsoft.com/office/drawing/2017/decorative" val="1"/>
              </a:ext>
            </a:extLst>
          </p:cNvPr>
          <p:cNvPicPr>
            <a:picLocks noGrp="1" noChangeAspect="1"/>
          </p:cNvPicPr>
          <p:nvPr>
            <p:ph idx="1"/>
          </p:nvPr>
        </p:nvPicPr>
        <p:blipFill>
          <a:blip r:embed="rId3"/>
          <a:stretch>
            <a:fillRect/>
          </a:stretch>
        </p:blipFill>
        <p:spPr>
          <a:xfrm>
            <a:off x="3943350" y="2321746"/>
            <a:ext cx="5029200" cy="1702660"/>
          </a:xfrm>
          <a:prstGeom prst="rect">
            <a:avLst/>
          </a:prstGeom>
        </p:spPr>
      </p:pic>
      <p:sp>
        <p:nvSpPr>
          <p:cNvPr id="6" name="Footer Placeholder 5">
            <a:extLst>
              <a:ext uri="{FF2B5EF4-FFF2-40B4-BE49-F238E27FC236}">
                <a16:creationId xmlns:a16="http://schemas.microsoft.com/office/drawing/2014/main" id="{067EC569-9C4E-C8F8-5464-DBBC1292D6F4}"/>
              </a:ext>
            </a:extLst>
          </p:cNvPr>
          <p:cNvSpPr>
            <a:spLocks noGrp="1"/>
          </p:cNvSpPr>
          <p:nvPr>
            <p:ph type="ftr" sz="quarter" idx="11"/>
          </p:nvPr>
        </p:nvSpPr>
        <p:spPr>
          <a:xfrm>
            <a:off x="3028950" y="6356350"/>
            <a:ext cx="3086100" cy="365125"/>
          </a:xfrm>
        </p:spPr>
        <p:txBody>
          <a:bodyPr vert="horz" lIns="91440" tIns="45720" rIns="91440" bIns="45720" rtlCol="0" anchor="ctr">
            <a:normAutofit/>
          </a:bodyPr>
          <a:lstStyle/>
          <a:p>
            <a:pPr>
              <a:lnSpc>
                <a:spcPct val="90000"/>
              </a:lnSpc>
              <a:spcAft>
                <a:spcPts val="600"/>
              </a:spcAft>
            </a:pPr>
            <a:r>
              <a:rPr lang="en-US" kern="1200" dirty="0">
                <a:solidFill>
                  <a:srgbClr val="000000"/>
                </a:solidFill>
                <a:latin typeface="+mn-lt"/>
                <a:ea typeface="+mn-ea"/>
                <a:cs typeface="+mn-cs"/>
              </a:rPr>
              <a:t>State of Connecticut - Department of Housing - Small </a:t>
            </a:r>
            <a:r>
              <a:rPr lang="en-US" kern="1200" dirty="0">
                <a:solidFill>
                  <a:srgbClr val="FFFFFF"/>
                </a:solidFill>
                <a:latin typeface="+mn-lt"/>
                <a:ea typeface="+mn-ea"/>
                <a:cs typeface="+mn-cs"/>
              </a:rPr>
              <a:t>Cities CDBG</a:t>
            </a:r>
          </a:p>
        </p:txBody>
      </p:sp>
      <p:sp>
        <p:nvSpPr>
          <p:cNvPr id="7" name="Slide Number Placeholder 6">
            <a:extLst>
              <a:ext uri="{FF2B5EF4-FFF2-40B4-BE49-F238E27FC236}">
                <a16:creationId xmlns:a16="http://schemas.microsoft.com/office/drawing/2014/main" id="{B85CBDB0-6A7C-49DB-D311-EE6EBFA8188E}"/>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3489B89A-7CA7-48A1-A15F-076DC2382239}" type="slidenum">
              <a:rPr lang="en-US" sz="1200">
                <a:solidFill>
                  <a:schemeClr val="tx1">
                    <a:lumMod val="50000"/>
                    <a:lumOff val="50000"/>
                  </a:schemeClr>
                </a:solidFill>
              </a:rPr>
              <a:pPr>
                <a:spcAft>
                  <a:spcPts val="600"/>
                </a:spcAft>
              </a:pPr>
              <a:t>7</a:t>
            </a:fld>
            <a:endParaRPr lang="en-US" sz="1200">
              <a:solidFill>
                <a:schemeClr val="tx1">
                  <a:lumMod val="50000"/>
                  <a:lumOff val="50000"/>
                </a:schemeClr>
              </a:solidFill>
            </a:endParaRPr>
          </a:p>
        </p:txBody>
      </p:sp>
      <p:pic>
        <p:nvPicPr>
          <p:cNvPr id="11" name="Picture 10">
            <a:extLst>
              <a:ext uri="{FF2B5EF4-FFF2-40B4-BE49-F238E27FC236}">
                <a16:creationId xmlns:a16="http://schemas.microsoft.com/office/drawing/2014/main" id="{143C4154-6D04-5B73-F4C8-EC9B5D78A65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455262" y="9821"/>
            <a:ext cx="1688738" cy="1682642"/>
          </a:xfrm>
          <a:prstGeom prst="rect">
            <a:avLst/>
          </a:prstGeom>
        </p:spPr>
      </p:pic>
    </p:spTree>
    <p:extLst>
      <p:ext uri="{BB962C8B-B14F-4D97-AF65-F5344CB8AC3E}">
        <p14:creationId xmlns:p14="http://schemas.microsoft.com/office/powerpoint/2010/main" val="589754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pattFill prst="pct5">
          <a:fgClr>
            <a:srgbClr val="1D85B3"/>
          </a:fgClr>
          <a:bgClr>
            <a:schemeClr val="bg1"/>
          </a:bgClr>
        </a:pattFill>
        <a:effectLst/>
      </p:bgPr>
    </p:bg>
    <p:spTree>
      <p:nvGrpSpPr>
        <p:cNvPr id="1" name="">
          <a:extLst>
            <a:ext uri="{FF2B5EF4-FFF2-40B4-BE49-F238E27FC236}">
              <a16:creationId xmlns:a16="http://schemas.microsoft.com/office/drawing/2014/main" id="{16626CAB-5489-0809-4D35-314A8F5301FF}"/>
            </a:ext>
          </a:extLst>
        </p:cNvPr>
        <p:cNvGrpSpPr/>
        <p:nvPr/>
      </p:nvGrpSpPr>
      <p:grpSpPr>
        <a:xfrm>
          <a:off x="0" y="0"/>
          <a:ext cx="0" cy="0"/>
          <a:chOff x="0" y="0"/>
          <a:chExt cx="0" cy="0"/>
        </a:xfrm>
      </p:grpSpPr>
      <p:grpSp>
        <p:nvGrpSpPr>
          <p:cNvPr id="14" name="Group 13">
            <a:extLst>
              <a:ext uri="{FF2B5EF4-FFF2-40B4-BE49-F238E27FC236}">
                <a16:creationId xmlns:a16="http://schemas.microsoft.com/office/drawing/2014/main" id="{AD192F4B-7BAD-AD10-C435-95470E13A4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412" y="-1"/>
            <a:ext cx="3909949" cy="6883030"/>
            <a:chOff x="-19217" y="-1"/>
            <a:chExt cx="5213267" cy="6883030"/>
          </a:xfrm>
        </p:grpSpPr>
        <p:sp>
          <p:nvSpPr>
            <p:cNvPr id="15" name="Rectangle 14">
              <a:extLst>
                <a:ext uri="{FF2B5EF4-FFF2-40B4-BE49-F238E27FC236}">
                  <a16:creationId xmlns:a16="http://schemas.microsoft.com/office/drawing/2014/main" id="{2D647D55-55E2-B0E9-E681-604E6CE64E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06" y="0"/>
              <a:ext cx="5204956" cy="6883029"/>
            </a:xfrm>
            <a:prstGeom prst="rect">
              <a:avLst/>
            </a:prstGeom>
            <a:gradFill>
              <a:gsLst>
                <a:gs pos="7000">
                  <a:schemeClr val="accent2"/>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CF721AF-CF34-4038-FC2B-22E89483C9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19217" y="1731909"/>
              <a:ext cx="5204963" cy="5144400"/>
            </a:xfrm>
            <a:prstGeom prst="rect">
              <a:avLst/>
            </a:prstGeom>
            <a:gradFill flip="none" rotWithShape="1">
              <a:gsLst>
                <a:gs pos="0">
                  <a:schemeClr val="accent5">
                    <a:lumMod val="75000"/>
                  </a:schemeClr>
                </a:gs>
                <a:gs pos="60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7" name="Rectangle 16">
              <a:extLst>
                <a:ext uri="{FF2B5EF4-FFF2-40B4-BE49-F238E27FC236}">
                  <a16:creationId xmlns:a16="http://schemas.microsoft.com/office/drawing/2014/main" id="{9F03D620-BF0C-E650-B400-997C92789D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10" y="6723"/>
              <a:ext cx="3834567" cy="6876300"/>
            </a:xfrm>
            <a:prstGeom prst="rect">
              <a:avLst/>
            </a:prstGeom>
            <a:gradFill flip="none" rotWithShape="1">
              <a:gsLst>
                <a:gs pos="3000">
                  <a:schemeClr val="accent2">
                    <a:lumMod val="60000"/>
                    <a:lumOff val="40000"/>
                    <a:alpha val="78000"/>
                  </a:schemeClr>
                </a:gs>
                <a:gs pos="42000">
                  <a:schemeClr val="accent2">
                    <a:alpha val="0"/>
                  </a:scheme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AF62791-2C7C-FA85-1DF6-852C517EC0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44601" y="833689"/>
              <a:ext cx="6872341" cy="5204961"/>
            </a:xfrm>
            <a:prstGeom prst="rect">
              <a:avLst/>
            </a:prstGeom>
            <a:gradFill>
              <a:gsLst>
                <a:gs pos="90000">
                  <a:schemeClr val="accent4">
                    <a:lumMod val="75000"/>
                  </a:schemeClr>
                </a:gs>
                <a:gs pos="91000">
                  <a:schemeClr val="accent2">
                    <a:alpha val="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C3774C48-5456-CE61-AE93-44EC47642EEC}"/>
              </a:ext>
            </a:extLst>
          </p:cNvPr>
          <p:cNvSpPr>
            <a:spLocks noGrp="1"/>
          </p:cNvSpPr>
          <p:nvPr>
            <p:ph type="title"/>
          </p:nvPr>
        </p:nvSpPr>
        <p:spPr>
          <a:xfrm>
            <a:off x="548980" y="1635554"/>
            <a:ext cx="2776935" cy="984438"/>
          </a:xfrm>
        </p:spPr>
        <p:txBody>
          <a:bodyPr vert="horz" lIns="91440" tIns="45720" rIns="91440" bIns="45720" rtlCol="0" anchor="b">
            <a:normAutofit/>
          </a:bodyPr>
          <a:lstStyle/>
          <a:p>
            <a:pPr defTabSz="914400"/>
            <a:r>
              <a:rPr lang="en-US" sz="2800" kern="1200" dirty="0">
                <a:solidFill>
                  <a:srgbClr val="FFFFFF"/>
                </a:solidFill>
                <a:latin typeface="+mj-lt"/>
                <a:ea typeface="+mj-ea"/>
                <a:cs typeface="+mj-cs"/>
              </a:rPr>
              <a:t>Get up to 87.5 Bonus pts </a:t>
            </a:r>
          </a:p>
        </p:txBody>
      </p:sp>
      <p:sp>
        <p:nvSpPr>
          <p:cNvPr id="8" name="TextBox 7">
            <a:extLst>
              <a:ext uri="{FF2B5EF4-FFF2-40B4-BE49-F238E27FC236}">
                <a16:creationId xmlns:a16="http://schemas.microsoft.com/office/drawing/2014/main" id="{0CA59B80-D550-14CF-EC8C-EEB035FF3331}"/>
              </a:ext>
            </a:extLst>
          </p:cNvPr>
          <p:cNvSpPr txBox="1"/>
          <p:nvPr/>
        </p:nvSpPr>
        <p:spPr>
          <a:xfrm>
            <a:off x="540826" y="243836"/>
            <a:ext cx="2462337" cy="1384995"/>
          </a:xfrm>
          <a:prstGeom prst="rect">
            <a:avLst/>
          </a:prstGeom>
          <a:noFill/>
        </p:spPr>
        <p:txBody>
          <a:bodyPr wrap="square" rtlCol="0">
            <a:spAutoFit/>
          </a:bodyPr>
          <a:lstStyle/>
          <a:p>
            <a:r>
              <a:rPr lang="en-US" sz="2800" b="1" dirty="0">
                <a:solidFill>
                  <a:schemeClr val="bg1"/>
                </a:solidFill>
              </a:rPr>
              <a:t>PHM-</a:t>
            </a:r>
          </a:p>
          <a:p>
            <a:r>
              <a:rPr lang="en-US" sz="2800" b="1" dirty="0">
                <a:solidFill>
                  <a:schemeClr val="bg1"/>
                </a:solidFill>
              </a:rPr>
              <a:t>CDBG Only No </a:t>
            </a:r>
            <a:r>
              <a:rPr lang="en-US" sz="2800" b="1" dirty="0" err="1">
                <a:solidFill>
                  <a:schemeClr val="bg1"/>
                </a:solidFill>
              </a:rPr>
              <a:t>SSHiP</a:t>
            </a:r>
            <a:endParaRPr lang="en-US" sz="2800" b="1" dirty="0">
              <a:solidFill>
                <a:schemeClr val="bg1"/>
              </a:solidFill>
            </a:endParaRPr>
          </a:p>
        </p:txBody>
      </p:sp>
      <p:sp>
        <p:nvSpPr>
          <p:cNvPr id="4" name="Text Placeholder 3">
            <a:extLst>
              <a:ext uri="{FF2B5EF4-FFF2-40B4-BE49-F238E27FC236}">
                <a16:creationId xmlns:a16="http://schemas.microsoft.com/office/drawing/2014/main" id="{FA7D4C33-6D8D-0B27-E69C-A73CABDE4851}"/>
              </a:ext>
            </a:extLst>
          </p:cNvPr>
          <p:cNvSpPr>
            <a:spLocks noGrp="1"/>
          </p:cNvSpPr>
          <p:nvPr>
            <p:ph type="body" sz="half" idx="2"/>
          </p:nvPr>
        </p:nvSpPr>
        <p:spPr>
          <a:xfrm>
            <a:off x="540826" y="2716347"/>
            <a:ext cx="2776934" cy="3524823"/>
          </a:xfrm>
        </p:spPr>
        <p:txBody>
          <a:bodyPr vert="horz" lIns="91440" tIns="45720" rIns="91440" bIns="45720" rtlCol="0">
            <a:normAutofit/>
          </a:bodyPr>
          <a:lstStyle/>
          <a:p>
            <a:pPr defTabSz="914400">
              <a:spcBef>
                <a:spcPts val="1000"/>
              </a:spcBef>
            </a:pPr>
            <a:r>
              <a:rPr lang="en-US" sz="2000" b="1" dirty="0">
                <a:solidFill>
                  <a:srgbClr val="FFFFFF"/>
                </a:solidFill>
              </a:rPr>
              <a:t>Section 1.1.3</a:t>
            </a:r>
            <a:r>
              <a:rPr lang="en-US" sz="2000" dirty="0">
                <a:solidFill>
                  <a:srgbClr val="FFFFFF"/>
                </a:solidFill>
              </a:rPr>
              <a:t> </a:t>
            </a:r>
          </a:p>
          <a:p>
            <a:pPr marL="342900" indent="-228600" defTabSz="914400">
              <a:spcBef>
                <a:spcPts val="1000"/>
              </a:spcBef>
              <a:buFont typeface="Arial" panose="020B0604020202020204" pitchFamily="34" charset="0"/>
              <a:buChar char="•"/>
            </a:pPr>
            <a:r>
              <a:rPr lang="en-US" sz="1700" dirty="0">
                <a:solidFill>
                  <a:srgbClr val="FFFFFF"/>
                </a:solidFill>
              </a:rPr>
              <a:t>include some of the following in your 1000-word project description </a:t>
            </a:r>
          </a:p>
          <a:p>
            <a:pPr marL="342900" indent="-228600" defTabSz="914400">
              <a:spcBef>
                <a:spcPts val="1000"/>
              </a:spcBef>
              <a:buFont typeface="Arial" panose="020B0604020202020204" pitchFamily="34" charset="0"/>
              <a:buChar char="•"/>
            </a:pPr>
            <a:r>
              <a:rPr lang="en-US" sz="1700" dirty="0">
                <a:solidFill>
                  <a:srgbClr val="FFFFFF"/>
                </a:solidFill>
              </a:rPr>
              <a:t> View the distribution in the Rating &amp; Ranking workbook </a:t>
            </a:r>
          </a:p>
        </p:txBody>
      </p:sp>
      <p:sp>
        <p:nvSpPr>
          <p:cNvPr id="5" name="Date Placeholder 4">
            <a:extLst>
              <a:ext uri="{FF2B5EF4-FFF2-40B4-BE49-F238E27FC236}">
                <a16:creationId xmlns:a16="http://schemas.microsoft.com/office/drawing/2014/main" id="{AFD593DF-2116-D9EB-A9B2-6DB64A7A8F0B}"/>
              </a:ext>
            </a:extLst>
          </p:cNvPr>
          <p:cNvSpPr>
            <a:spLocks noGrp="1"/>
          </p:cNvSpPr>
          <p:nvPr>
            <p:ph type="dt" sz="half" idx="10"/>
          </p:nvPr>
        </p:nvSpPr>
        <p:spPr>
          <a:xfrm>
            <a:off x="628650" y="6356350"/>
            <a:ext cx="2057400" cy="365125"/>
          </a:xfrm>
        </p:spPr>
        <p:txBody>
          <a:bodyPr vert="horz" lIns="91440" tIns="45720" rIns="91440" bIns="45720" rtlCol="0" anchor="ctr">
            <a:normAutofit/>
          </a:bodyPr>
          <a:lstStyle/>
          <a:p>
            <a:pPr>
              <a:spcAft>
                <a:spcPts val="600"/>
              </a:spcAft>
            </a:pPr>
            <a:r>
              <a:rPr lang="en-US" sz="1200" dirty="0">
                <a:solidFill>
                  <a:srgbClr val="FFFFFF"/>
                </a:solidFill>
              </a:rPr>
              <a:t>Tuesday, June 2, 2026 </a:t>
            </a:r>
          </a:p>
        </p:txBody>
      </p:sp>
      <p:pic>
        <p:nvPicPr>
          <p:cNvPr id="12" name="Content Placeholder 11">
            <a:extLst>
              <a:ext uri="{FF2B5EF4-FFF2-40B4-BE49-F238E27FC236}">
                <a16:creationId xmlns:a16="http://schemas.microsoft.com/office/drawing/2014/main" id="{79A68B43-7B8E-B49F-E730-BBB31137F7AE}"/>
              </a:ext>
              <a:ext uri="{C183D7F6-B498-43B3-948B-1728B52AA6E4}">
                <adec:decorative xmlns:adec="http://schemas.microsoft.com/office/drawing/2017/decorative" val="1"/>
              </a:ext>
            </a:extLst>
          </p:cNvPr>
          <p:cNvPicPr>
            <a:picLocks noGrp="1" noChangeAspect="1"/>
          </p:cNvPicPr>
          <p:nvPr>
            <p:ph idx="1"/>
          </p:nvPr>
        </p:nvPicPr>
        <p:blipFill>
          <a:blip r:embed="rId3"/>
          <a:stretch>
            <a:fillRect/>
          </a:stretch>
        </p:blipFill>
        <p:spPr>
          <a:xfrm>
            <a:off x="4143375" y="2288303"/>
            <a:ext cx="4629150" cy="1448677"/>
          </a:xfrm>
          <a:prstGeom prst="rect">
            <a:avLst/>
          </a:prstGeom>
        </p:spPr>
      </p:pic>
      <p:sp>
        <p:nvSpPr>
          <p:cNvPr id="6" name="Footer Placeholder 5">
            <a:extLst>
              <a:ext uri="{FF2B5EF4-FFF2-40B4-BE49-F238E27FC236}">
                <a16:creationId xmlns:a16="http://schemas.microsoft.com/office/drawing/2014/main" id="{567E9B9F-362E-00DF-7363-A4E2FF537399}"/>
              </a:ext>
            </a:extLst>
          </p:cNvPr>
          <p:cNvSpPr>
            <a:spLocks noGrp="1"/>
          </p:cNvSpPr>
          <p:nvPr>
            <p:ph type="ftr" sz="quarter" idx="11"/>
          </p:nvPr>
        </p:nvSpPr>
        <p:spPr>
          <a:xfrm>
            <a:off x="3028950" y="6356350"/>
            <a:ext cx="3086100" cy="365125"/>
          </a:xfrm>
        </p:spPr>
        <p:txBody>
          <a:bodyPr vert="horz" lIns="91440" tIns="45720" rIns="91440" bIns="45720" rtlCol="0" anchor="ctr">
            <a:normAutofit/>
          </a:bodyPr>
          <a:lstStyle/>
          <a:p>
            <a:pPr>
              <a:lnSpc>
                <a:spcPct val="90000"/>
              </a:lnSpc>
              <a:spcAft>
                <a:spcPts val="600"/>
              </a:spcAft>
            </a:pPr>
            <a:r>
              <a:rPr lang="en-US" kern="1200" dirty="0">
                <a:solidFill>
                  <a:srgbClr val="000000"/>
                </a:solidFill>
                <a:latin typeface="+mn-lt"/>
                <a:ea typeface="+mn-ea"/>
                <a:cs typeface="+mn-cs"/>
              </a:rPr>
              <a:t>State of Connecticut - Department of Housing - Small </a:t>
            </a:r>
            <a:r>
              <a:rPr lang="en-US" kern="1200" dirty="0">
                <a:solidFill>
                  <a:srgbClr val="FFFFFF"/>
                </a:solidFill>
                <a:latin typeface="+mn-lt"/>
                <a:ea typeface="+mn-ea"/>
                <a:cs typeface="+mn-cs"/>
              </a:rPr>
              <a:t>Cities CDBG</a:t>
            </a:r>
          </a:p>
        </p:txBody>
      </p:sp>
      <p:sp>
        <p:nvSpPr>
          <p:cNvPr id="7" name="Slide Number Placeholder 6">
            <a:extLst>
              <a:ext uri="{FF2B5EF4-FFF2-40B4-BE49-F238E27FC236}">
                <a16:creationId xmlns:a16="http://schemas.microsoft.com/office/drawing/2014/main" id="{7CE3C487-7722-EEEB-F155-271774BEE612}"/>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3489B89A-7CA7-48A1-A15F-076DC2382239}" type="slidenum">
              <a:rPr lang="en-US" sz="1200">
                <a:solidFill>
                  <a:schemeClr val="tx1">
                    <a:lumMod val="50000"/>
                    <a:lumOff val="50000"/>
                  </a:schemeClr>
                </a:solidFill>
              </a:rPr>
              <a:pPr>
                <a:spcAft>
                  <a:spcPts val="600"/>
                </a:spcAft>
              </a:pPr>
              <a:t>8</a:t>
            </a:fld>
            <a:endParaRPr lang="en-US" sz="1200">
              <a:solidFill>
                <a:schemeClr val="tx1">
                  <a:lumMod val="50000"/>
                  <a:lumOff val="50000"/>
                </a:schemeClr>
              </a:solidFill>
            </a:endParaRPr>
          </a:p>
        </p:txBody>
      </p:sp>
      <p:pic>
        <p:nvPicPr>
          <p:cNvPr id="11" name="Picture 10">
            <a:extLst>
              <a:ext uri="{FF2B5EF4-FFF2-40B4-BE49-F238E27FC236}">
                <a16:creationId xmlns:a16="http://schemas.microsoft.com/office/drawing/2014/main" id="{CAF7F573-6810-079B-184F-C58F9AA28CA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455262" y="9821"/>
            <a:ext cx="1688738" cy="1682642"/>
          </a:xfrm>
          <a:prstGeom prst="rect">
            <a:avLst/>
          </a:prstGeom>
        </p:spPr>
      </p:pic>
    </p:spTree>
    <p:extLst>
      <p:ext uri="{BB962C8B-B14F-4D97-AF65-F5344CB8AC3E}">
        <p14:creationId xmlns:p14="http://schemas.microsoft.com/office/powerpoint/2010/main" val="1799494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pattFill prst="pct5">
          <a:fgClr>
            <a:srgbClr val="1D85B3"/>
          </a:fgClr>
          <a:bgClr>
            <a:schemeClr val="bg1"/>
          </a:bgClr>
        </a:pattFill>
        <a:effectLst/>
      </p:bgPr>
    </p:bg>
    <p:spTree>
      <p:nvGrpSpPr>
        <p:cNvPr id="1" name="">
          <a:extLst>
            <a:ext uri="{FF2B5EF4-FFF2-40B4-BE49-F238E27FC236}">
              <a16:creationId xmlns:a16="http://schemas.microsoft.com/office/drawing/2014/main" id="{95C44844-18F4-50A6-8F57-3D792B4E7B79}"/>
            </a:ext>
          </a:extLst>
        </p:cNvPr>
        <p:cNvGrpSpPr/>
        <p:nvPr/>
      </p:nvGrpSpPr>
      <p:grpSpPr>
        <a:xfrm>
          <a:off x="0" y="0"/>
          <a:ext cx="0" cy="0"/>
          <a:chOff x="0" y="0"/>
          <a:chExt cx="0" cy="0"/>
        </a:xfrm>
      </p:grpSpPr>
      <p:grpSp>
        <p:nvGrpSpPr>
          <p:cNvPr id="14" name="Group 13">
            <a:extLst>
              <a:ext uri="{FF2B5EF4-FFF2-40B4-BE49-F238E27FC236}">
                <a16:creationId xmlns:a16="http://schemas.microsoft.com/office/drawing/2014/main" id="{92A6837D-4A67-250E-C374-A6E29149E7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412" y="-1"/>
            <a:ext cx="3909949" cy="6883030"/>
            <a:chOff x="-19217" y="-1"/>
            <a:chExt cx="5213267" cy="6883030"/>
          </a:xfrm>
        </p:grpSpPr>
        <p:sp>
          <p:nvSpPr>
            <p:cNvPr id="15" name="Rectangle 14">
              <a:extLst>
                <a:ext uri="{FF2B5EF4-FFF2-40B4-BE49-F238E27FC236}">
                  <a16:creationId xmlns:a16="http://schemas.microsoft.com/office/drawing/2014/main" id="{46517756-3B35-8E8E-76D6-A5B250D78D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06" y="0"/>
              <a:ext cx="5204956" cy="6883029"/>
            </a:xfrm>
            <a:prstGeom prst="rect">
              <a:avLst/>
            </a:prstGeom>
            <a:gradFill>
              <a:gsLst>
                <a:gs pos="7000">
                  <a:schemeClr val="accent2"/>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AEF6D64-4F9E-C1F5-DDB0-8573FD2AA5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19217" y="1731909"/>
              <a:ext cx="5204963" cy="5144400"/>
            </a:xfrm>
            <a:prstGeom prst="rect">
              <a:avLst/>
            </a:prstGeom>
            <a:gradFill flip="none" rotWithShape="1">
              <a:gsLst>
                <a:gs pos="0">
                  <a:schemeClr val="accent5">
                    <a:lumMod val="75000"/>
                  </a:schemeClr>
                </a:gs>
                <a:gs pos="60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7" name="Rectangle 16">
              <a:extLst>
                <a:ext uri="{FF2B5EF4-FFF2-40B4-BE49-F238E27FC236}">
                  <a16:creationId xmlns:a16="http://schemas.microsoft.com/office/drawing/2014/main" id="{93ADE091-F43E-74F7-9E4D-040863796E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10" y="6723"/>
              <a:ext cx="3834567" cy="6876300"/>
            </a:xfrm>
            <a:prstGeom prst="rect">
              <a:avLst/>
            </a:prstGeom>
            <a:gradFill flip="none" rotWithShape="1">
              <a:gsLst>
                <a:gs pos="3000">
                  <a:schemeClr val="accent2">
                    <a:lumMod val="60000"/>
                    <a:lumOff val="40000"/>
                    <a:alpha val="78000"/>
                  </a:schemeClr>
                </a:gs>
                <a:gs pos="42000">
                  <a:schemeClr val="accent2">
                    <a:alpha val="0"/>
                  </a:scheme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709C28B-4EAE-E2E8-98C2-7357B568BB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844601" y="833689"/>
              <a:ext cx="6872341" cy="5204961"/>
            </a:xfrm>
            <a:prstGeom prst="rect">
              <a:avLst/>
            </a:prstGeom>
            <a:gradFill>
              <a:gsLst>
                <a:gs pos="90000">
                  <a:schemeClr val="accent4">
                    <a:lumMod val="75000"/>
                  </a:schemeClr>
                </a:gs>
                <a:gs pos="91000">
                  <a:schemeClr val="accent2">
                    <a:alpha val="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907A5F53-704D-D2B7-CB0F-CAA9D53A4637}"/>
              </a:ext>
            </a:extLst>
          </p:cNvPr>
          <p:cNvSpPr>
            <a:spLocks noGrp="1"/>
          </p:cNvSpPr>
          <p:nvPr>
            <p:ph type="title"/>
          </p:nvPr>
        </p:nvSpPr>
        <p:spPr>
          <a:xfrm>
            <a:off x="566613" y="739835"/>
            <a:ext cx="2776935" cy="1616203"/>
          </a:xfrm>
        </p:spPr>
        <p:txBody>
          <a:bodyPr vert="horz" lIns="91440" tIns="45720" rIns="91440" bIns="45720" rtlCol="0" anchor="b">
            <a:normAutofit/>
          </a:bodyPr>
          <a:lstStyle/>
          <a:p>
            <a:pPr defTabSz="914400"/>
            <a:r>
              <a:rPr lang="en-US" sz="2800" kern="1200" dirty="0">
                <a:solidFill>
                  <a:srgbClr val="FFFFFF"/>
                </a:solidFill>
                <a:latin typeface="+mj-lt"/>
                <a:ea typeface="+mj-ea"/>
                <a:cs typeface="+mj-cs"/>
              </a:rPr>
              <a:t>Get 100 Bonus pts </a:t>
            </a:r>
          </a:p>
        </p:txBody>
      </p:sp>
      <p:sp>
        <p:nvSpPr>
          <p:cNvPr id="4" name="Text Placeholder 3">
            <a:extLst>
              <a:ext uri="{FF2B5EF4-FFF2-40B4-BE49-F238E27FC236}">
                <a16:creationId xmlns:a16="http://schemas.microsoft.com/office/drawing/2014/main" id="{D6CC9C8D-4979-78EE-90D5-3254FFA55F7B}"/>
              </a:ext>
            </a:extLst>
          </p:cNvPr>
          <p:cNvSpPr>
            <a:spLocks noGrp="1"/>
          </p:cNvSpPr>
          <p:nvPr>
            <p:ph type="body" sz="half" idx="2"/>
          </p:nvPr>
        </p:nvSpPr>
        <p:spPr>
          <a:xfrm>
            <a:off x="566613" y="2459116"/>
            <a:ext cx="2776934" cy="3524823"/>
          </a:xfrm>
        </p:spPr>
        <p:txBody>
          <a:bodyPr vert="horz" lIns="91440" tIns="45720" rIns="91440" bIns="45720" rtlCol="0">
            <a:normAutofit/>
          </a:bodyPr>
          <a:lstStyle/>
          <a:p>
            <a:pPr indent="-228600" defTabSz="914400">
              <a:spcBef>
                <a:spcPts val="1000"/>
              </a:spcBef>
              <a:buFont typeface="Arial" panose="020B0604020202020204" pitchFamily="34" charset="0"/>
              <a:buChar char="•"/>
            </a:pPr>
            <a:r>
              <a:rPr lang="en-US" sz="1700" b="1" dirty="0">
                <a:solidFill>
                  <a:srgbClr val="FFFFFF"/>
                </a:solidFill>
              </a:rPr>
              <a:t>Section 1.1</a:t>
            </a:r>
            <a:r>
              <a:rPr lang="en-US" sz="1700" dirty="0">
                <a:solidFill>
                  <a:srgbClr val="FFFFFF"/>
                </a:solidFill>
              </a:rPr>
              <a:t> </a:t>
            </a:r>
          </a:p>
          <a:p>
            <a:pPr marL="342900" indent="-228600" defTabSz="914400">
              <a:spcBef>
                <a:spcPts val="1000"/>
              </a:spcBef>
              <a:buFont typeface="Arial" panose="020B0604020202020204" pitchFamily="34" charset="0"/>
              <a:buChar char="•"/>
            </a:pPr>
            <a:r>
              <a:rPr lang="en-US" sz="1700" dirty="0">
                <a:solidFill>
                  <a:srgbClr val="FFFFFF"/>
                </a:solidFill>
              </a:rPr>
              <a:t>include some of the following in your 1000-word project description </a:t>
            </a:r>
          </a:p>
          <a:p>
            <a:pPr marL="342900" indent="-228600" defTabSz="914400">
              <a:spcBef>
                <a:spcPts val="1000"/>
              </a:spcBef>
              <a:buFont typeface="Arial" panose="020B0604020202020204" pitchFamily="34" charset="0"/>
              <a:buChar char="•"/>
            </a:pPr>
            <a:r>
              <a:rPr lang="en-US" sz="1700" dirty="0">
                <a:solidFill>
                  <a:srgbClr val="FFFFFF"/>
                </a:solidFill>
              </a:rPr>
              <a:t> View the distribution in the Rating &amp; Ranking workbook </a:t>
            </a:r>
          </a:p>
        </p:txBody>
      </p:sp>
      <p:sp>
        <p:nvSpPr>
          <p:cNvPr id="5" name="Date Placeholder 4">
            <a:extLst>
              <a:ext uri="{FF2B5EF4-FFF2-40B4-BE49-F238E27FC236}">
                <a16:creationId xmlns:a16="http://schemas.microsoft.com/office/drawing/2014/main" id="{DECCAEA1-A45B-1FC9-03DD-04232D2F1D08}"/>
              </a:ext>
            </a:extLst>
          </p:cNvPr>
          <p:cNvSpPr>
            <a:spLocks noGrp="1"/>
          </p:cNvSpPr>
          <p:nvPr>
            <p:ph type="dt" sz="half" idx="10"/>
          </p:nvPr>
        </p:nvSpPr>
        <p:spPr>
          <a:xfrm>
            <a:off x="628650" y="6356350"/>
            <a:ext cx="2057400" cy="365125"/>
          </a:xfrm>
        </p:spPr>
        <p:txBody>
          <a:bodyPr vert="horz" lIns="91440" tIns="45720" rIns="91440" bIns="45720" rtlCol="0" anchor="ctr">
            <a:normAutofit/>
          </a:bodyPr>
          <a:lstStyle/>
          <a:p>
            <a:pPr>
              <a:spcAft>
                <a:spcPts val="600"/>
              </a:spcAft>
            </a:pPr>
            <a:r>
              <a:rPr lang="en-US" sz="1200" dirty="0">
                <a:solidFill>
                  <a:srgbClr val="FFFFFF"/>
                </a:solidFill>
              </a:rPr>
              <a:t>Tuesday, June 2, 2026</a:t>
            </a:r>
          </a:p>
        </p:txBody>
      </p:sp>
      <p:sp>
        <p:nvSpPr>
          <p:cNvPr id="6" name="Footer Placeholder 5">
            <a:extLst>
              <a:ext uri="{FF2B5EF4-FFF2-40B4-BE49-F238E27FC236}">
                <a16:creationId xmlns:a16="http://schemas.microsoft.com/office/drawing/2014/main" id="{1016A7BC-01F7-1086-0F4D-83A415DE00C3}"/>
              </a:ext>
            </a:extLst>
          </p:cNvPr>
          <p:cNvSpPr>
            <a:spLocks noGrp="1"/>
          </p:cNvSpPr>
          <p:nvPr>
            <p:ph type="ftr" sz="quarter" idx="11"/>
          </p:nvPr>
        </p:nvSpPr>
        <p:spPr>
          <a:xfrm>
            <a:off x="3028950" y="6356350"/>
            <a:ext cx="3086100" cy="365125"/>
          </a:xfrm>
        </p:spPr>
        <p:txBody>
          <a:bodyPr vert="horz" lIns="91440" tIns="45720" rIns="91440" bIns="45720" rtlCol="0" anchor="ctr">
            <a:normAutofit/>
          </a:bodyPr>
          <a:lstStyle/>
          <a:p>
            <a:pPr>
              <a:lnSpc>
                <a:spcPct val="90000"/>
              </a:lnSpc>
              <a:spcAft>
                <a:spcPts val="600"/>
              </a:spcAft>
            </a:pPr>
            <a:r>
              <a:rPr lang="en-US" kern="1200">
                <a:solidFill>
                  <a:srgbClr val="FFFFFF"/>
                </a:solidFill>
                <a:latin typeface="+mn-lt"/>
                <a:ea typeface="+mn-ea"/>
                <a:cs typeface="+mn-cs"/>
              </a:rPr>
              <a:t>State of Connecticut - Department of Housing - Small Cities CDBG</a:t>
            </a:r>
          </a:p>
        </p:txBody>
      </p:sp>
      <p:sp>
        <p:nvSpPr>
          <p:cNvPr id="7" name="Slide Number Placeholder 6">
            <a:extLst>
              <a:ext uri="{FF2B5EF4-FFF2-40B4-BE49-F238E27FC236}">
                <a16:creationId xmlns:a16="http://schemas.microsoft.com/office/drawing/2014/main" id="{C2A8B42C-5204-F87E-8307-480DE4D6360D}"/>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a:spcAft>
                <a:spcPts val="600"/>
              </a:spcAft>
            </a:pPr>
            <a:fld id="{3489B89A-7CA7-48A1-A15F-076DC2382239}" type="slidenum">
              <a:rPr lang="en-US" sz="1200">
                <a:solidFill>
                  <a:schemeClr val="tx1">
                    <a:lumMod val="50000"/>
                    <a:lumOff val="50000"/>
                  </a:schemeClr>
                </a:solidFill>
              </a:rPr>
              <a:pPr>
                <a:spcAft>
                  <a:spcPts val="600"/>
                </a:spcAft>
              </a:pPr>
              <a:t>9</a:t>
            </a:fld>
            <a:endParaRPr lang="en-US" sz="1200">
              <a:solidFill>
                <a:schemeClr val="tx1">
                  <a:lumMod val="50000"/>
                  <a:lumOff val="50000"/>
                </a:schemeClr>
              </a:solidFill>
            </a:endParaRPr>
          </a:p>
        </p:txBody>
      </p:sp>
      <p:pic>
        <p:nvPicPr>
          <p:cNvPr id="10" name="Content Placeholder 9">
            <a:extLst>
              <a:ext uri="{FF2B5EF4-FFF2-40B4-BE49-F238E27FC236}">
                <a16:creationId xmlns:a16="http://schemas.microsoft.com/office/drawing/2014/main" id="{0E70395A-B993-AD27-B9CB-06557E797A66}"/>
              </a:ext>
              <a:ext uri="{C183D7F6-B498-43B3-948B-1728B52AA6E4}">
                <adec:decorative xmlns:adec="http://schemas.microsoft.com/office/drawing/2017/decorative" val="1"/>
              </a:ext>
            </a:extLst>
          </p:cNvPr>
          <p:cNvPicPr>
            <a:picLocks noGrp="1" noChangeAspect="1"/>
          </p:cNvPicPr>
          <p:nvPr>
            <p:ph idx="1"/>
          </p:nvPr>
        </p:nvPicPr>
        <p:blipFill>
          <a:blip r:embed="rId3"/>
          <a:stretch>
            <a:fillRect/>
          </a:stretch>
        </p:blipFill>
        <p:spPr>
          <a:xfrm>
            <a:off x="4142962" y="457201"/>
            <a:ext cx="4620038" cy="5996944"/>
          </a:xfrm>
          <a:prstGeom prst="rect">
            <a:avLst/>
          </a:prstGeom>
        </p:spPr>
      </p:pic>
    </p:spTree>
    <p:extLst>
      <p:ext uri="{BB962C8B-B14F-4D97-AF65-F5344CB8AC3E}">
        <p14:creationId xmlns:p14="http://schemas.microsoft.com/office/powerpoint/2010/main" val="611815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23741</TotalTime>
  <Words>2301</Words>
  <Application>Microsoft Office PowerPoint</Application>
  <PresentationFormat>On-screen Show (4:3)</PresentationFormat>
  <Paragraphs>202</Paragraphs>
  <Slides>21</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Aptos</vt:lpstr>
      <vt:lpstr>Aptos Display</vt:lpstr>
      <vt:lpstr>Arial</vt:lpstr>
      <vt:lpstr>Calibri</vt:lpstr>
      <vt:lpstr>Office Theme</vt:lpstr>
      <vt:lpstr>  Small Cities CDBG 2026 Virtual Application Workshop</vt:lpstr>
      <vt:lpstr>Bonus points-phased projects only </vt:lpstr>
      <vt:lpstr>Bonus points-phased projects </vt:lpstr>
      <vt:lpstr>How </vt:lpstr>
      <vt:lpstr>Need &amp; Impact </vt:lpstr>
      <vt:lpstr>Get up to 100 Bonus pts </vt:lpstr>
      <vt:lpstr>Get up to 90 Bonus pts </vt:lpstr>
      <vt:lpstr>Get up to 87.5 Bonus pts </vt:lpstr>
      <vt:lpstr>Get 100 Bonus pts </vt:lpstr>
      <vt:lpstr>Capacity</vt:lpstr>
      <vt:lpstr>Town Match Funds-Get up to 100 Bonus points </vt:lpstr>
      <vt:lpstr>PI- Change of Use (approved and committed to this 2026 application)</vt:lpstr>
      <vt:lpstr>Staff Capacity-Bonus Points  </vt:lpstr>
      <vt:lpstr>CGA Bonus-if you’ve followed along for the last 6 years </vt:lpstr>
      <vt:lpstr>CGA-Bonus </vt:lpstr>
      <vt:lpstr>Bonus points for phase projects or even CDBG funds only. </vt:lpstr>
      <vt:lpstr>CDBG Funds only - </vt:lpstr>
      <vt:lpstr>State of Connecticut - Department of Housing - Small Cities CDBG</vt:lpstr>
      <vt:lpstr>Section 4  Project Feasibility &amp; Merit </vt:lpstr>
      <vt:lpstr>Section 4.2  Local Leverage/Other Sources </vt:lpstr>
      <vt:lpstr>Tuesday, April 1, 2025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Carew, Dominic</dc:creator>
  <cp:lastModifiedBy>Schoen-Rene, Kurt</cp:lastModifiedBy>
  <cp:revision>194</cp:revision>
  <cp:lastPrinted>2020-01-27T20:28:17Z</cp:lastPrinted>
  <dcterms:created xsi:type="dcterms:W3CDTF">2020-01-27T06:51:11Z</dcterms:created>
  <dcterms:modified xsi:type="dcterms:W3CDTF">2026-06-24T14:54:34Z</dcterms:modified>
</cp:coreProperties>
</file>