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5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BE38-AB32-F53C-11B8-D690D9E34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155B1-A981-B9EE-04E5-7FB27EB3D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F7C5A-F6FD-D44A-C917-32B2AD4C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74FF7-B942-0BC3-C49A-59E25E25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CAAE0-5AC1-CFB3-CF06-ADFB2147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6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2D296-E38C-BC06-4418-AD50247C2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42780-FBAE-97C6-B425-54CA8B4F4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8B26A-1218-72DD-0429-AE3633FD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2CAFE-A41C-2529-272B-6CB08F8A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E09FC-D13B-AABA-7221-D01AB4D0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450BB0-DD67-06C1-F598-E9DFAB881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3FE17-EE96-6053-1C5F-D629B94B9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6CEA0-32EC-3C4B-1CD6-4485EF46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9E835-66BC-8F51-F706-E8C8EABF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54F26-D707-BD1A-F437-2C9DFC47C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5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0F76E-A490-F4CC-4335-731B5986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37F8E-874B-43DA-86A1-A2CA1A9F2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CA764-4E9D-71DF-6384-D625D8F0D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95D01-9615-2777-A66D-35A9FCD9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17442-A8E8-B13F-2DB9-FADE4085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8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07D1-B800-C0F2-1307-1DF800C5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BE6D7-7601-457A-F521-506D3EC48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0AD51-39A2-429D-8878-6BA6FC72D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4949B-5275-784D-DDBA-5B49FE073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9D46B-3A90-7D0A-A1E4-C08A7DB3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3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3E9B9-F580-5863-AAFE-0DDC9F98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196A-EC11-8695-DEEC-95315CBB2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740E9-9E98-FCA5-C7E7-10BF51EF5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8265-37AF-39D7-632C-A2A27D0B2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92FB6-F3DE-CAF8-8FBB-BF2F0DB4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49620-C7B8-B7E8-524D-2D6168C5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1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00E6-7B19-0283-DA34-103A9F10B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B754D-9126-B21E-6372-3F2A580CE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18F1C-380B-7A34-F602-798774FA1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B32724-C0CE-7D0B-3563-F31F1616D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38C90-20C3-300B-1840-AAEE27611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9F704D-DEDB-A462-64AD-E06D5F056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F6648-DBCF-476A-36C6-9745362A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C1453F-E2A6-D417-7770-A0F21E55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6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7CF5A-32B1-DB26-696D-A9FCE688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DC899-FD06-222E-9507-F1A79C03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48C592-4F31-680E-65E0-3C8BDF226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A1E0B-E52D-D857-A04D-B69AEBCD2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E946A1-5E60-E3CE-A77B-61839D8C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93E90E-19AA-ECDF-0163-D19829A1D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65C36-6FEE-C7FB-0234-95FBE71E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7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F6C72-8EC8-9897-8DE7-547B66A08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81C56-F369-B3BA-B02D-8B860A581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134D8-3385-0E2F-61A8-5554CB1F3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6CDB1-816E-5508-23B4-54DF28F7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97024-BDDB-DF51-D1CD-C6BF01AA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D3AFC-22E4-0D60-C46B-CEDEC002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1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72F55-CA3C-4384-70E3-3DC5BA0E9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9AEE6B-D012-6E9B-AB08-713A14D6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C1DBC-7411-3CAA-F0E7-69B169DD6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7945A-1CCA-E23D-CB1A-F007D060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FB056-A0ED-D3B8-23A7-38A83336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8179F-C262-EC4C-0FDC-E364D0F9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1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9645A5-DCFA-5400-91A4-0CB4BFAD6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617DC-29C1-4E0C-5F01-577738BFB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71327-E996-587F-AA76-B6CF1B090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48079-4710-42F9-8ADC-D84AE9155283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3E8A9-82B4-4689-81CB-DB098D0EC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2BCEB-5928-716B-5281-9716D1193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ABD5-6120-4AA7-9467-57920443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0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versource.com/content/residential/save-money-energy/clean-energy-options/electric-vehicl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D2E6-2D37-25FE-EF9C-0586FCD21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635904"/>
          </a:xfrm>
        </p:spPr>
        <p:txBody>
          <a:bodyPr>
            <a:normAutofit fontScale="90000"/>
          </a:bodyPr>
          <a:lstStyle/>
          <a:p>
            <a:br>
              <a:rPr lang="en-US" dirty="0">
                <a:hlinkClick r:id="rId2"/>
              </a:rPr>
            </a:b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EV Charging Stations for Single families Info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1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EV Charging Stations for Single families Info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EV Charging Stations for Single families Info  </dc:title>
  <dc:creator>Carew, Dominic A</dc:creator>
  <cp:lastModifiedBy>Carew, Dominic A</cp:lastModifiedBy>
  <cp:revision>1</cp:revision>
  <dcterms:created xsi:type="dcterms:W3CDTF">2023-04-10T18:35:26Z</dcterms:created>
  <dcterms:modified xsi:type="dcterms:W3CDTF">2023-04-10T18:38:33Z</dcterms:modified>
</cp:coreProperties>
</file>