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2"/>
  </p:notesMasterIdLst>
  <p:sldIdLst>
    <p:sldId id="256" r:id="rId5"/>
    <p:sldId id="257" r:id="rId6"/>
    <p:sldId id="258" r:id="rId7"/>
    <p:sldId id="259" r:id="rId8"/>
    <p:sldId id="260" r:id="rId9"/>
    <p:sldId id="261" r:id="rId10"/>
    <p:sldId id="263" r:id="rId11"/>
    <p:sldId id="262" r:id="rId12"/>
    <p:sldId id="264" r:id="rId13"/>
    <p:sldId id="265" r:id="rId14"/>
    <p:sldId id="266" r:id="rId15"/>
    <p:sldId id="268" r:id="rId16"/>
    <p:sldId id="267" r:id="rId17"/>
    <p:sldId id="2808" r:id="rId18"/>
    <p:sldId id="281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266"/>
    <a:srgbClr val="0771BB"/>
    <a:srgbClr val="3A9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57764-C3CA-48F8-B945-3D6BDBE423A2}" v="34" dt="2023-03-17T17:58:49.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774" autoAdjust="0"/>
  </p:normalViewPr>
  <p:slideViewPr>
    <p:cSldViewPr snapToGrid="0">
      <p:cViewPr>
        <p:scale>
          <a:sx n="68" d="100"/>
          <a:sy n="68" d="100"/>
        </p:scale>
        <p:origin x="11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Parkins" userId="e43a62a0-9a52-435b-908d-8dd61f9aa635" providerId="ADAL" clId="{12A57764-C3CA-48F8-B945-3D6BDBE423A2}"/>
    <pc:docChg chg="custSel addSld delSld modSld sldOrd delMainMaster">
      <pc:chgData name="Amanda Parkins" userId="e43a62a0-9a52-435b-908d-8dd61f9aa635" providerId="ADAL" clId="{12A57764-C3CA-48F8-B945-3D6BDBE423A2}" dt="2023-03-17T19:10:46.353" v="3174" actId="20577"/>
      <pc:docMkLst>
        <pc:docMk/>
      </pc:docMkLst>
      <pc:sldChg chg="modSp mod">
        <pc:chgData name="Amanda Parkins" userId="e43a62a0-9a52-435b-908d-8dd61f9aa635" providerId="ADAL" clId="{12A57764-C3CA-48F8-B945-3D6BDBE423A2}" dt="2023-03-17T15:45:19.745" v="15" actId="1076"/>
        <pc:sldMkLst>
          <pc:docMk/>
          <pc:sldMk cId="1696004712" sldId="256"/>
        </pc:sldMkLst>
        <pc:spChg chg="mod">
          <ac:chgData name="Amanda Parkins" userId="e43a62a0-9a52-435b-908d-8dd61f9aa635" providerId="ADAL" clId="{12A57764-C3CA-48F8-B945-3D6BDBE423A2}" dt="2023-03-17T15:45:19.745" v="15" actId="1076"/>
          <ac:spMkLst>
            <pc:docMk/>
            <pc:sldMk cId="1696004712" sldId="256"/>
            <ac:spMk id="7" creationId="{310D4D44-4D87-17A2-6046-8A43F7C8895D}"/>
          </ac:spMkLst>
        </pc:spChg>
      </pc:sldChg>
      <pc:sldChg chg="addSp delSp modSp mod modNotesTx">
        <pc:chgData name="Amanda Parkins" userId="e43a62a0-9a52-435b-908d-8dd61f9aa635" providerId="ADAL" clId="{12A57764-C3CA-48F8-B945-3D6BDBE423A2}" dt="2023-03-17T18:13:59.772" v="2133" actId="14100"/>
        <pc:sldMkLst>
          <pc:docMk/>
          <pc:sldMk cId="2794944536" sldId="257"/>
        </pc:sldMkLst>
        <pc:spChg chg="mod">
          <ac:chgData name="Amanda Parkins" userId="e43a62a0-9a52-435b-908d-8dd61f9aa635" providerId="ADAL" clId="{12A57764-C3CA-48F8-B945-3D6BDBE423A2}" dt="2023-03-17T17:35:34.022" v="956" actId="113"/>
          <ac:spMkLst>
            <pc:docMk/>
            <pc:sldMk cId="2794944536" sldId="257"/>
            <ac:spMk id="5" creationId="{1C82C583-B8EF-C290-6285-4FA1E81A0682}"/>
          </ac:spMkLst>
        </pc:spChg>
        <pc:spChg chg="mod">
          <ac:chgData name="Amanda Parkins" userId="e43a62a0-9a52-435b-908d-8dd61f9aa635" providerId="ADAL" clId="{12A57764-C3CA-48F8-B945-3D6BDBE423A2}" dt="2023-03-17T18:13:59.772" v="2133" actId="14100"/>
          <ac:spMkLst>
            <pc:docMk/>
            <pc:sldMk cId="2794944536" sldId="257"/>
            <ac:spMk id="6" creationId="{CE27EA4E-FC61-7614-F45D-E0541BBB4476}"/>
          </ac:spMkLst>
        </pc:spChg>
        <pc:picChg chg="add mod">
          <ac:chgData name="Amanda Parkins" userId="e43a62a0-9a52-435b-908d-8dd61f9aa635" providerId="ADAL" clId="{12A57764-C3CA-48F8-B945-3D6BDBE423A2}" dt="2023-03-17T17:36:18.382" v="988" actId="1076"/>
          <ac:picMkLst>
            <pc:docMk/>
            <pc:sldMk cId="2794944536" sldId="257"/>
            <ac:picMk id="2" creationId="{6406C4C6-822B-F6EA-2B45-1CB272764C02}"/>
          </ac:picMkLst>
        </pc:picChg>
        <pc:picChg chg="del">
          <ac:chgData name="Amanda Parkins" userId="e43a62a0-9a52-435b-908d-8dd61f9aa635" providerId="ADAL" clId="{12A57764-C3CA-48F8-B945-3D6BDBE423A2}" dt="2023-03-17T15:46:57.080" v="51" actId="478"/>
          <ac:picMkLst>
            <pc:docMk/>
            <pc:sldMk cId="2794944536" sldId="257"/>
            <ac:picMk id="7" creationId="{7519204C-6342-0F98-66F6-964E796D855B}"/>
          </ac:picMkLst>
        </pc:picChg>
      </pc:sldChg>
      <pc:sldChg chg="modSp mod modNotesTx">
        <pc:chgData name="Amanda Parkins" userId="e43a62a0-9a52-435b-908d-8dd61f9aa635" providerId="ADAL" clId="{12A57764-C3CA-48F8-B945-3D6BDBE423A2}" dt="2023-03-17T18:51:39.021" v="2210" actId="20577"/>
        <pc:sldMkLst>
          <pc:docMk/>
          <pc:sldMk cId="3256263866" sldId="258"/>
        </pc:sldMkLst>
        <pc:spChg chg="mod">
          <ac:chgData name="Amanda Parkins" userId="e43a62a0-9a52-435b-908d-8dd61f9aa635" providerId="ADAL" clId="{12A57764-C3CA-48F8-B945-3D6BDBE423A2}" dt="2023-03-17T17:35:26.262" v="954" actId="113"/>
          <ac:spMkLst>
            <pc:docMk/>
            <pc:sldMk cId="3256263866" sldId="258"/>
            <ac:spMk id="2" creationId="{74E13C97-42B7-52D5-39D1-3A6D38ED602B}"/>
          </ac:spMkLst>
        </pc:spChg>
        <pc:spChg chg="mod">
          <ac:chgData name="Amanda Parkins" userId="e43a62a0-9a52-435b-908d-8dd61f9aa635" providerId="ADAL" clId="{12A57764-C3CA-48F8-B945-3D6BDBE423A2}" dt="2023-03-17T18:50:43.896" v="2187" actId="14100"/>
          <ac:spMkLst>
            <pc:docMk/>
            <pc:sldMk cId="3256263866" sldId="258"/>
            <ac:spMk id="3" creationId="{86A17F1B-814B-F33C-2836-A6CB676FFB45}"/>
          </ac:spMkLst>
        </pc:spChg>
        <pc:picChg chg="mod">
          <ac:chgData name="Amanda Parkins" userId="e43a62a0-9a52-435b-908d-8dd61f9aa635" providerId="ADAL" clId="{12A57764-C3CA-48F8-B945-3D6BDBE423A2}" dt="2023-03-17T15:50:46.618" v="86" actId="1076"/>
          <ac:picMkLst>
            <pc:docMk/>
            <pc:sldMk cId="3256263866" sldId="258"/>
            <ac:picMk id="7" creationId="{19F3ABB7-A3AB-7035-DA8D-6EE24C9CEBE5}"/>
          </ac:picMkLst>
        </pc:picChg>
      </pc:sldChg>
      <pc:sldChg chg="addSp modSp mod modNotesTx">
        <pc:chgData name="Amanda Parkins" userId="e43a62a0-9a52-435b-908d-8dd61f9aa635" providerId="ADAL" clId="{12A57764-C3CA-48F8-B945-3D6BDBE423A2}" dt="2023-03-17T18:21:41.091" v="2174" actId="6549"/>
        <pc:sldMkLst>
          <pc:docMk/>
          <pc:sldMk cId="2766433140" sldId="259"/>
        </pc:sldMkLst>
        <pc:spChg chg="mod">
          <ac:chgData name="Amanda Parkins" userId="e43a62a0-9a52-435b-908d-8dd61f9aa635" providerId="ADAL" clId="{12A57764-C3CA-48F8-B945-3D6BDBE423A2}" dt="2023-03-17T15:51:31.992" v="89"/>
          <ac:spMkLst>
            <pc:docMk/>
            <pc:sldMk cId="2766433140" sldId="259"/>
            <ac:spMk id="3" creationId="{35744371-ADAD-1041-F1F2-5934C424867E}"/>
          </ac:spMkLst>
        </pc:spChg>
        <pc:spChg chg="mod">
          <ac:chgData name="Amanda Parkins" userId="e43a62a0-9a52-435b-908d-8dd61f9aa635" providerId="ADAL" clId="{12A57764-C3CA-48F8-B945-3D6BDBE423A2}" dt="2023-03-17T17:37:34.516" v="993" actId="113"/>
          <ac:spMkLst>
            <pc:docMk/>
            <pc:sldMk cId="2766433140" sldId="259"/>
            <ac:spMk id="5" creationId="{FDFB82EA-A03A-694A-63EF-584F35699CD4}"/>
          </ac:spMkLst>
        </pc:spChg>
        <pc:spChg chg="mod">
          <ac:chgData name="Amanda Parkins" userId="e43a62a0-9a52-435b-908d-8dd61f9aa635" providerId="ADAL" clId="{12A57764-C3CA-48F8-B945-3D6BDBE423A2}" dt="2023-03-17T15:51:47.650" v="92" actId="1076"/>
          <ac:spMkLst>
            <pc:docMk/>
            <pc:sldMk cId="2766433140" sldId="259"/>
            <ac:spMk id="7" creationId="{4459A53E-865A-A56F-7C31-6342F8F9E749}"/>
          </ac:spMkLst>
        </pc:spChg>
        <pc:spChg chg="mod">
          <ac:chgData name="Amanda Parkins" userId="e43a62a0-9a52-435b-908d-8dd61f9aa635" providerId="ADAL" clId="{12A57764-C3CA-48F8-B945-3D6BDBE423A2}" dt="2023-03-17T15:52:01.861" v="94" actId="1076"/>
          <ac:spMkLst>
            <pc:docMk/>
            <pc:sldMk cId="2766433140" sldId="259"/>
            <ac:spMk id="8" creationId="{6B4054B1-EBF0-1477-BAF8-837691A6D17C}"/>
          </ac:spMkLst>
        </pc:spChg>
        <pc:grpChg chg="add mod">
          <ac:chgData name="Amanda Parkins" userId="e43a62a0-9a52-435b-908d-8dd61f9aa635" providerId="ADAL" clId="{12A57764-C3CA-48F8-B945-3D6BDBE423A2}" dt="2023-03-17T15:51:42.609" v="90" actId="1076"/>
          <ac:grpSpMkLst>
            <pc:docMk/>
            <pc:sldMk cId="2766433140" sldId="259"/>
            <ac:grpSpMk id="2" creationId="{FC353DCB-511E-BA88-76EB-AED980C2CB47}"/>
          </ac:grpSpMkLst>
        </pc:grpChg>
      </pc:sldChg>
      <pc:sldChg chg="addSp delSp modSp mod modNotesTx">
        <pc:chgData name="Amanda Parkins" userId="e43a62a0-9a52-435b-908d-8dd61f9aa635" providerId="ADAL" clId="{12A57764-C3CA-48F8-B945-3D6BDBE423A2}" dt="2023-03-17T18:03:06.476" v="2117" actId="20577"/>
        <pc:sldMkLst>
          <pc:docMk/>
          <pc:sldMk cId="3863060422" sldId="260"/>
        </pc:sldMkLst>
        <pc:spChg chg="add mod">
          <ac:chgData name="Amanda Parkins" userId="e43a62a0-9a52-435b-908d-8dd61f9aa635" providerId="ADAL" clId="{12A57764-C3CA-48F8-B945-3D6BDBE423A2}" dt="2023-03-17T17:59:01.151" v="1635" actId="207"/>
          <ac:spMkLst>
            <pc:docMk/>
            <pc:sldMk cId="3863060422" sldId="260"/>
            <ac:spMk id="4" creationId="{7407A5F2-2B4B-C239-112C-5B6640A0027A}"/>
          </ac:spMkLst>
        </pc:spChg>
        <pc:spChg chg="del">
          <ac:chgData name="Amanda Parkins" userId="e43a62a0-9a52-435b-908d-8dd61f9aa635" providerId="ADAL" clId="{12A57764-C3CA-48F8-B945-3D6BDBE423A2}" dt="2023-03-17T15:52:43.457" v="97" actId="478"/>
          <ac:spMkLst>
            <pc:docMk/>
            <pc:sldMk cId="3863060422" sldId="260"/>
            <ac:spMk id="8" creationId="{1E237598-711B-CE2E-6323-04D5CE66B104}"/>
          </ac:spMkLst>
        </pc:spChg>
        <pc:spChg chg="add mod">
          <ac:chgData name="Amanda Parkins" userId="e43a62a0-9a52-435b-908d-8dd61f9aa635" providerId="ADAL" clId="{12A57764-C3CA-48F8-B945-3D6BDBE423A2}" dt="2023-03-17T17:58:58.555" v="1634" actId="207"/>
          <ac:spMkLst>
            <pc:docMk/>
            <pc:sldMk cId="3863060422" sldId="260"/>
            <ac:spMk id="9" creationId="{B7854F16-909E-5027-8F38-55F2335F676B}"/>
          </ac:spMkLst>
        </pc:spChg>
        <pc:graphicFrameChg chg="del">
          <ac:chgData name="Amanda Parkins" userId="e43a62a0-9a52-435b-908d-8dd61f9aa635" providerId="ADAL" clId="{12A57764-C3CA-48F8-B945-3D6BDBE423A2}" dt="2023-03-17T15:52:41.573" v="96" actId="478"/>
          <ac:graphicFrameMkLst>
            <pc:docMk/>
            <pc:sldMk cId="3863060422" sldId="260"/>
            <ac:graphicFrameMk id="6" creationId="{A8FA5554-9DC1-253D-557B-0F47513093A6}"/>
          </ac:graphicFrameMkLst>
        </pc:graphicFrameChg>
        <pc:picChg chg="add mod">
          <ac:chgData name="Amanda Parkins" userId="e43a62a0-9a52-435b-908d-8dd61f9aa635" providerId="ADAL" clId="{12A57764-C3CA-48F8-B945-3D6BDBE423A2}" dt="2023-03-17T17:58:36.722" v="1629" actId="1076"/>
          <ac:picMkLst>
            <pc:docMk/>
            <pc:sldMk cId="3863060422" sldId="260"/>
            <ac:picMk id="3" creationId="{003C3031-0625-F9E9-8E9D-9A5914AFD2FB}"/>
          </ac:picMkLst>
        </pc:picChg>
        <pc:picChg chg="add mod">
          <ac:chgData name="Amanda Parkins" userId="e43a62a0-9a52-435b-908d-8dd61f9aa635" providerId="ADAL" clId="{12A57764-C3CA-48F8-B945-3D6BDBE423A2}" dt="2023-03-17T17:58:34.151" v="1628" actId="1076"/>
          <ac:picMkLst>
            <pc:docMk/>
            <pc:sldMk cId="3863060422" sldId="260"/>
            <ac:picMk id="5" creationId="{B63A35EE-05CF-7326-6C99-1276CE9784B2}"/>
          </ac:picMkLst>
        </pc:picChg>
      </pc:sldChg>
      <pc:sldChg chg="addSp delSp modSp mod modNotesTx">
        <pc:chgData name="Amanda Parkins" userId="e43a62a0-9a52-435b-908d-8dd61f9aa635" providerId="ADAL" clId="{12A57764-C3CA-48F8-B945-3D6BDBE423A2}" dt="2023-03-17T18:52:27.217" v="2211" actId="6549"/>
        <pc:sldMkLst>
          <pc:docMk/>
          <pc:sldMk cId="3994981391" sldId="261"/>
        </pc:sldMkLst>
        <pc:spChg chg="mod">
          <ac:chgData name="Amanda Parkins" userId="e43a62a0-9a52-435b-908d-8dd61f9aa635" providerId="ADAL" clId="{12A57764-C3CA-48F8-B945-3D6BDBE423A2}" dt="2023-03-17T17:35:05.880" v="952" actId="20577"/>
          <ac:spMkLst>
            <pc:docMk/>
            <pc:sldMk cId="3994981391" sldId="261"/>
            <ac:spMk id="3" creationId="{61046FA1-D309-0027-AA34-4864FDA0E537}"/>
          </ac:spMkLst>
        </pc:spChg>
        <pc:spChg chg="del mod">
          <ac:chgData name="Amanda Parkins" userId="e43a62a0-9a52-435b-908d-8dd61f9aa635" providerId="ADAL" clId="{12A57764-C3CA-48F8-B945-3D6BDBE423A2}" dt="2023-03-17T16:04:33.083" v="150" actId="478"/>
          <ac:spMkLst>
            <pc:docMk/>
            <pc:sldMk cId="3994981391" sldId="261"/>
            <ac:spMk id="6" creationId="{D7D37D28-F1CD-E077-27F5-923F08C57C96}"/>
          </ac:spMkLst>
        </pc:spChg>
        <pc:graphicFrameChg chg="del">
          <ac:chgData name="Amanda Parkins" userId="e43a62a0-9a52-435b-908d-8dd61f9aa635" providerId="ADAL" clId="{12A57764-C3CA-48F8-B945-3D6BDBE423A2}" dt="2023-03-17T16:03:29.314" v="124" actId="478"/>
          <ac:graphicFrameMkLst>
            <pc:docMk/>
            <pc:sldMk cId="3994981391" sldId="261"/>
            <ac:graphicFrameMk id="5" creationId="{EA67DAD4-D106-7908-5177-7F7D25A22831}"/>
          </ac:graphicFrameMkLst>
        </pc:graphicFrameChg>
        <pc:picChg chg="add mod">
          <ac:chgData name="Amanda Parkins" userId="e43a62a0-9a52-435b-908d-8dd61f9aa635" providerId="ADAL" clId="{12A57764-C3CA-48F8-B945-3D6BDBE423A2}" dt="2023-03-17T16:22:02.781" v="442" actId="1076"/>
          <ac:picMkLst>
            <pc:docMk/>
            <pc:sldMk cId="3994981391" sldId="261"/>
            <ac:picMk id="1026" creationId="{E5BA3FE2-36CF-8AF6-AB6D-B09099FEC0C3}"/>
          </ac:picMkLst>
        </pc:picChg>
      </pc:sldChg>
      <pc:sldChg chg="addSp delSp modSp mod">
        <pc:chgData name="Amanda Parkins" userId="e43a62a0-9a52-435b-908d-8dd61f9aa635" providerId="ADAL" clId="{12A57764-C3CA-48F8-B945-3D6BDBE423A2}" dt="2023-03-17T18:53:37.768" v="2270" actId="20577"/>
        <pc:sldMkLst>
          <pc:docMk/>
          <pc:sldMk cId="1552507483" sldId="262"/>
        </pc:sldMkLst>
        <pc:spChg chg="mod">
          <ac:chgData name="Amanda Parkins" userId="e43a62a0-9a52-435b-908d-8dd61f9aa635" providerId="ADAL" clId="{12A57764-C3CA-48F8-B945-3D6BDBE423A2}" dt="2023-03-17T18:53:12.844" v="2254" actId="20577"/>
          <ac:spMkLst>
            <pc:docMk/>
            <pc:sldMk cId="1552507483" sldId="262"/>
            <ac:spMk id="2" creationId="{74E13C97-42B7-52D5-39D1-3A6D38ED602B}"/>
          </ac:spMkLst>
        </pc:spChg>
        <pc:spChg chg="del">
          <ac:chgData name="Amanda Parkins" userId="e43a62a0-9a52-435b-908d-8dd61f9aa635" providerId="ADAL" clId="{12A57764-C3CA-48F8-B945-3D6BDBE423A2}" dt="2023-03-17T17:01:13.204" v="477" actId="478"/>
          <ac:spMkLst>
            <pc:docMk/>
            <pc:sldMk cId="1552507483" sldId="262"/>
            <ac:spMk id="3" creationId="{86A17F1B-814B-F33C-2836-A6CB676FFB45}"/>
          </ac:spMkLst>
        </pc:spChg>
        <pc:spChg chg="add del mod">
          <ac:chgData name="Amanda Parkins" userId="e43a62a0-9a52-435b-908d-8dd61f9aa635" providerId="ADAL" clId="{12A57764-C3CA-48F8-B945-3D6BDBE423A2}" dt="2023-03-17T17:01:15.888" v="479" actId="478"/>
          <ac:spMkLst>
            <pc:docMk/>
            <pc:sldMk cId="1552507483" sldId="262"/>
            <ac:spMk id="7" creationId="{13D0D5A4-B572-3AE8-A464-EB013334AF78}"/>
          </ac:spMkLst>
        </pc:spChg>
        <pc:spChg chg="add mod">
          <ac:chgData name="Amanda Parkins" userId="e43a62a0-9a52-435b-908d-8dd61f9aa635" providerId="ADAL" clId="{12A57764-C3CA-48F8-B945-3D6BDBE423A2}" dt="2023-03-17T18:53:37.768" v="2270" actId="20577"/>
          <ac:spMkLst>
            <pc:docMk/>
            <pc:sldMk cId="1552507483" sldId="262"/>
            <ac:spMk id="8" creationId="{7263F724-6258-F1B9-1CC7-3EE407EC0A15}"/>
          </ac:spMkLst>
        </pc:spChg>
        <pc:spChg chg="add mod">
          <ac:chgData name="Amanda Parkins" userId="e43a62a0-9a52-435b-908d-8dd61f9aa635" providerId="ADAL" clId="{12A57764-C3CA-48F8-B945-3D6BDBE423A2}" dt="2023-03-17T17:02:38.400" v="493" actId="1076"/>
          <ac:spMkLst>
            <pc:docMk/>
            <pc:sldMk cId="1552507483" sldId="262"/>
            <ac:spMk id="10" creationId="{C900BE32-2268-A683-9FB7-856DFBA4FFB9}"/>
          </ac:spMkLst>
        </pc:spChg>
        <pc:picChg chg="del">
          <ac:chgData name="Amanda Parkins" userId="e43a62a0-9a52-435b-908d-8dd61f9aa635" providerId="ADAL" clId="{12A57764-C3CA-48F8-B945-3D6BDBE423A2}" dt="2023-03-17T17:01:14.168" v="478" actId="478"/>
          <ac:picMkLst>
            <pc:docMk/>
            <pc:sldMk cId="1552507483" sldId="262"/>
            <ac:picMk id="6" creationId="{F61201EF-933E-0474-36DE-8935A83107CA}"/>
          </ac:picMkLst>
        </pc:picChg>
        <pc:picChg chg="add mod">
          <ac:chgData name="Amanda Parkins" userId="e43a62a0-9a52-435b-908d-8dd61f9aa635" providerId="ADAL" clId="{12A57764-C3CA-48F8-B945-3D6BDBE423A2}" dt="2023-03-17T17:02:22.346" v="490" actId="1076"/>
          <ac:picMkLst>
            <pc:docMk/>
            <pc:sldMk cId="1552507483" sldId="262"/>
            <ac:picMk id="9" creationId="{5750FCCC-8A8E-BD25-8615-2DBF35C133D4}"/>
          </ac:picMkLst>
        </pc:picChg>
      </pc:sldChg>
      <pc:sldChg chg="modSp mod ord modNotesTx">
        <pc:chgData name="Amanda Parkins" userId="e43a62a0-9a52-435b-908d-8dd61f9aa635" providerId="ADAL" clId="{12A57764-C3CA-48F8-B945-3D6BDBE423A2}" dt="2023-03-17T18:52:52.579" v="2238" actId="20577"/>
        <pc:sldMkLst>
          <pc:docMk/>
          <pc:sldMk cId="3903288437" sldId="263"/>
        </pc:sldMkLst>
        <pc:spChg chg="mod">
          <ac:chgData name="Amanda Parkins" userId="e43a62a0-9a52-435b-908d-8dd61f9aa635" providerId="ADAL" clId="{12A57764-C3CA-48F8-B945-3D6BDBE423A2}" dt="2023-03-17T17:34:34.597" v="943" actId="12"/>
          <ac:spMkLst>
            <pc:docMk/>
            <pc:sldMk cId="3903288437" sldId="263"/>
            <ac:spMk id="6" creationId="{1A18110F-44C8-B6F0-E5E2-0D87386DD827}"/>
          </ac:spMkLst>
        </pc:spChg>
        <pc:spChg chg="mod">
          <ac:chgData name="Amanda Parkins" userId="e43a62a0-9a52-435b-908d-8dd61f9aa635" providerId="ADAL" clId="{12A57764-C3CA-48F8-B945-3D6BDBE423A2}" dt="2023-03-17T17:34:53.439" v="947" actId="1076"/>
          <ac:spMkLst>
            <pc:docMk/>
            <pc:sldMk cId="3903288437" sldId="263"/>
            <ac:spMk id="7" creationId="{32150BFF-05D0-E6A1-A140-5AC169DCF43E}"/>
          </ac:spMkLst>
        </pc:spChg>
      </pc:sldChg>
      <pc:sldChg chg="addSp delSp modSp mod">
        <pc:chgData name="Amanda Parkins" userId="e43a62a0-9a52-435b-908d-8dd61f9aa635" providerId="ADAL" clId="{12A57764-C3CA-48F8-B945-3D6BDBE423A2}" dt="2023-03-17T17:34:16.196" v="940" actId="2711"/>
        <pc:sldMkLst>
          <pc:docMk/>
          <pc:sldMk cId="277222865" sldId="264"/>
        </pc:sldMkLst>
        <pc:spChg chg="mod">
          <ac:chgData name="Amanda Parkins" userId="e43a62a0-9a52-435b-908d-8dd61f9aa635" providerId="ADAL" clId="{12A57764-C3CA-48F8-B945-3D6BDBE423A2}" dt="2023-03-17T17:33:52.555" v="936" actId="113"/>
          <ac:spMkLst>
            <pc:docMk/>
            <pc:sldMk cId="277222865" sldId="264"/>
            <ac:spMk id="2" creationId="{74E13C97-42B7-52D5-39D1-3A6D38ED602B}"/>
          </ac:spMkLst>
        </pc:spChg>
        <pc:spChg chg="del mod">
          <ac:chgData name="Amanda Parkins" userId="e43a62a0-9a52-435b-908d-8dd61f9aa635" providerId="ADAL" clId="{12A57764-C3CA-48F8-B945-3D6BDBE423A2}" dt="2023-03-17T17:09:48.518" v="517" actId="478"/>
          <ac:spMkLst>
            <pc:docMk/>
            <pc:sldMk cId="277222865" sldId="264"/>
            <ac:spMk id="3" creationId="{86A17F1B-814B-F33C-2836-A6CB676FFB45}"/>
          </ac:spMkLst>
        </pc:spChg>
        <pc:spChg chg="add mod">
          <ac:chgData name="Amanda Parkins" userId="e43a62a0-9a52-435b-908d-8dd61f9aa635" providerId="ADAL" clId="{12A57764-C3CA-48F8-B945-3D6BDBE423A2}" dt="2023-03-17T17:34:16.196" v="940" actId="2711"/>
          <ac:spMkLst>
            <pc:docMk/>
            <pc:sldMk cId="277222865" sldId="264"/>
            <ac:spMk id="6" creationId="{C1F3EC8E-6B7D-523F-3120-1585B0F45EB6}"/>
          </ac:spMkLst>
        </pc:spChg>
      </pc:sldChg>
      <pc:sldChg chg="addSp delSp modSp mod modNotesTx">
        <pc:chgData name="Amanda Parkins" userId="e43a62a0-9a52-435b-908d-8dd61f9aa635" providerId="ADAL" clId="{12A57764-C3CA-48F8-B945-3D6BDBE423A2}" dt="2023-03-17T19:10:46.353" v="3174" actId="20577"/>
        <pc:sldMkLst>
          <pc:docMk/>
          <pc:sldMk cId="2979154469" sldId="265"/>
        </pc:sldMkLst>
        <pc:spChg chg="mod">
          <ac:chgData name="Amanda Parkins" userId="e43a62a0-9a52-435b-908d-8dd61f9aa635" providerId="ADAL" clId="{12A57764-C3CA-48F8-B945-3D6BDBE423A2}" dt="2023-03-17T17:32:10.825" v="905" actId="113"/>
          <ac:spMkLst>
            <pc:docMk/>
            <pc:sldMk cId="2979154469" sldId="265"/>
            <ac:spMk id="5" creationId="{AABDDCC1-530E-51C2-477A-DB68B52D75A1}"/>
          </ac:spMkLst>
        </pc:spChg>
        <pc:spChg chg="mod">
          <ac:chgData name="Amanda Parkins" userId="e43a62a0-9a52-435b-908d-8dd61f9aa635" providerId="ADAL" clId="{12A57764-C3CA-48F8-B945-3D6BDBE423A2}" dt="2023-03-17T17:14:36.047" v="563"/>
          <ac:spMkLst>
            <pc:docMk/>
            <pc:sldMk cId="2979154469" sldId="265"/>
            <ac:spMk id="8" creationId="{E7E2AF0D-DCFC-0B63-D1CF-0855BF1F5A97}"/>
          </ac:spMkLst>
        </pc:spChg>
        <pc:spChg chg="mod">
          <ac:chgData name="Amanda Parkins" userId="e43a62a0-9a52-435b-908d-8dd61f9aa635" providerId="ADAL" clId="{12A57764-C3CA-48F8-B945-3D6BDBE423A2}" dt="2023-03-17T17:14:36.047" v="563"/>
          <ac:spMkLst>
            <pc:docMk/>
            <pc:sldMk cId="2979154469" sldId="265"/>
            <ac:spMk id="9" creationId="{14F398D4-6C30-DA1C-8F80-5CF8E28F2F39}"/>
          </ac:spMkLst>
        </pc:spChg>
        <pc:grpChg chg="add mod">
          <ac:chgData name="Amanda Parkins" userId="e43a62a0-9a52-435b-908d-8dd61f9aa635" providerId="ADAL" clId="{12A57764-C3CA-48F8-B945-3D6BDBE423A2}" dt="2023-03-17T17:14:36.047" v="563"/>
          <ac:grpSpMkLst>
            <pc:docMk/>
            <pc:sldMk cId="2979154469" sldId="265"/>
            <ac:grpSpMk id="2" creationId="{FDBD5943-2F82-7C63-1AFD-2C63E40CFD46}"/>
          </ac:grpSpMkLst>
        </pc:grpChg>
        <pc:grpChg chg="mod">
          <ac:chgData name="Amanda Parkins" userId="e43a62a0-9a52-435b-908d-8dd61f9aa635" providerId="ADAL" clId="{12A57764-C3CA-48F8-B945-3D6BDBE423A2}" dt="2023-03-17T17:14:36.047" v="563"/>
          <ac:grpSpMkLst>
            <pc:docMk/>
            <pc:sldMk cId="2979154469" sldId="265"/>
            <ac:grpSpMk id="7" creationId="{B7F1D173-8F70-F46B-B803-4311DA61E984}"/>
          </ac:grpSpMkLst>
        </pc:grpChg>
        <pc:picChg chg="mod">
          <ac:chgData name="Amanda Parkins" userId="e43a62a0-9a52-435b-908d-8dd61f9aa635" providerId="ADAL" clId="{12A57764-C3CA-48F8-B945-3D6BDBE423A2}" dt="2023-03-17T17:14:36.047" v="563"/>
          <ac:picMkLst>
            <pc:docMk/>
            <pc:sldMk cId="2979154469" sldId="265"/>
            <ac:picMk id="3" creationId="{3C6E3CF3-C9B5-AA20-C37B-38CB9178EBD8}"/>
          </ac:picMkLst>
        </pc:picChg>
        <pc:picChg chg="del">
          <ac:chgData name="Amanda Parkins" userId="e43a62a0-9a52-435b-908d-8dd61f9aa635" providerId="ADAL" clId="{12A57764-C3CA-48F8-B945-3D6BDBE423A2}" dt="2023-03-17T17:13:56.119" v="550" actId="478"/>
          <ac:picMkLst>
            <pc:docMk/>
            <pc:sldMk cId="2979154469" sldId="265"/>
            <ac:picMk id="6" creationId="{FC75A11A-4AFF-039F-E62B-D7AA9D15F3B3}"/>
          </ac:picMkLst>
        </pc:picChg>
      </pc:sldChg>
      <pc:sldChg chg="modSp mod">
        <pc:chgData name="Amanda Parkins" userId="e43a62a0-9a52-435b-908d-8dd61f9aa635" providerId="ADAL" clId="{12A57764-C3CA-48F8-B945-3D6BDBE423A2}" dt="2023-03-17T17:32:16.477" v="906" actId="113"/>
        <pc:sldMkLst>
          <pc:docMk/>
          <pc:sldMk cId="1840240532" sldId="266"/>
        </pc:sldMkLst>
        <pc:spChg chg="mod">
          <ac:chgData name="Amanda Parkins" userId="e43a62a0-9a52-435b-908d-8dd61f9aa635" providerId="ADAL" clId="{12A57764-C3CA-48F8-B945-3D6BDBE423A2}" dt="2023-03-17T17:32:16.477" v="906" actId="113"/>
          <ac:spMkLst>
            <pc:docMk/>
            <pc:sldMk cId="1840240532" sldId="266"/>
            <ac:spMk id="2" creationId="{74E13C97-42B7-52D5-39D1-3A6D38ED602B}"/>
          </ac:spMkLst>
        </pc:spChg>
        <pc:spChg chg="mod">
          <ac:chgData name="Amanda Parkins" userId="e43a62a0-9a52-435b-908d-8dd61f9aa635" providerId="ADAL" clId="{12A57764-C3CA-48F8-B945-3D6BDBE423A2}" dt="2023-03-17T17:31:51.086" v="903" actId="27636"/>
          <ac:spMkLst>
            <pc:docMk/>
            <pc:sldMk cId="1840240532" sldId="266"/>
            <ac:spMk id="3" creationId="{86A17F1B-814B-F33C-2836-A6CB676FFB45}"/>
          </ac:spMkLst>
        </pc:spChg>
      </pc:sldChg>
      <pc:sldChg chg="addSp modSp mod ord">
        <pc:chgData name="Amanda Parkins" userId="e43a62a0-9a52-435b-908d-8dd61f9aa635" providerId="ADAL" clId="{12A57764-C3CA-48F8-B945-3D6BDBE423A2}" dt="2023-03-17T17:33:38.663" v="935"/>
        <pc:sldMkLst>
          <pc:docMk/>
          <pc:sldMk cId="1544063682" sldId="267"/>
        </pc:sldMkLst>
        <pc:spChg chg="add mod">
          <ac:chgData name="Amanda Parkins" userId="e43a62a0-9a52-435b-908d-8dd61f9aa635" providerId="ADAL" clId="{12A57764-C3CA-48F8-B945-3D6BDBE423A2}" dt="2023-03-17T17:32:51.395" v="921" actId="20577"/>
          <ac:spMkLst>
            <pc:docMk/>
            <pc:sldMk cId="1544063682" sldId="267"/>
            <ac:spMk id="2" creationId="{3072C567-B450-730A-2A0B-CABCD6382F1E}"/>
          </ac:spMkLst>
        </pc:spChg>
        <pc:spChg chg="mod">
          <ac:chgData name="Amanda Parkins" userId="e43a62a0-9a52-435b-908d-8dd61f9aa635" providerId="ADAL" clId="{12A57764-C3CA-48F8-B945-3D6BDBE423A2}" dt="2023-03-17T17:32:56.526" v="926" actId="404"/>
          <ac:spMkLst>
            <pc:docMk/>
            <pc:sldMk cId="1544063682" sldId="267"/>
            <ac:spMk id="5" creationId="{819D7626-4DF8-8134-B3D3-D55855C633CC}"/>
          </ac:spMkLst>
        </pc:spChg>
        <pc:picChg chg="mod">
          <ac:chgData name="Amanda Parkins" userId="e43a62a0-9a52-435b-908d-8dd61f9aa635" providerId="ADAL" clId="{12A57764-C3CA-48F8-B945-3D6BDBE423A2}" dt="2023-03-17T17:32:47.445" v="911" actId="1076"/>
          <ac:picMkLst>
            <pc:docMk/>
            <pc:sldMk cId="1544063682" sldId="267"/>
            <ac:picMk id="6" creationId="{F1846EE8-8A07-BCCD-1603-4D111BD9E9E1}"/>
          </ac:picMkLst>
        </pc:picChg>
      </pc:sldChg>
      <pc:sldChg chg="modSp mod ord">
        <pc:chgData name="Amanda Parkins" userId="e43a62a0-9a52-435b-908d-8dd61f9aa635" providerId="ADAL" clId="{12A57764-C3CA-48F8-B945-3D6BDBE423A2}" dt="2023-03-17T18:57:23.760" v="2325" actId="6549"/>
        <pc:sldMkLst>
          <pc:docMk/>
          <pc:sldMk cId="2737184597" sldId="268"/>
        </pc:sldMkLst>
        <pc:spChg chg="mod">
          <ac:chgData name="Amanda Parkins" userId="e43a62a0-9a52-435b-908d-8dd61f9aa635" providerId="ADAL" clId="{12A57764-C3CA-48F8-B945-3D6BDBE423A2}" dt="2023-03-17T17:33:18.397" v="929" actId="113"/>
          <ac:spMkLst>
            <pc:docMk/>
            <pc:sldMk cId="2737184597" sldId="268"/>
            <ac:spMk id="2" creationId="{74E13C97-42B7-52D5-39D1-3A6D38ED602B}"/>
          </ac:spMkLst>
        </pc:spChg>
        <pc:spChg chg="mod">
          <ac:chgData name="Amanda Parkins" userId="e43a62a0-9a52-435b-908d-8dd61f9aa635" providerId="ADAL" clId="{12A57764-C3CA-48F8-B945-3D6BDBE423A2}" dt="2023-03-17T18:57:23.760" v="2325" actId="6549"/>
          <ac:spMkLst>
            <pc:docMk/>
            <pc:sldMk cId="2737184597" sldId="268"/>
            <ac:spMk id="3" creationId="{86A17F1B-814B-F33C-2836-A6CB676FFB45}"/>
          </ac:spMkLst>
        </pc:spChg>
      </pc:sldChg>
      <pc:sldChg chg="del">
        <pc:chgData name="Amanda Parkins" userId="e43a62a0-9a52-435b-908d-8dd61f9aa635" providerId="ADAL" clId="{12A57764-C3CA-48F8-B945-3D6BDBE423A2}" dt="2023-03-17T17:23:10.540" v="676" actId="2696"/>
        <pc:sldMkLst>
          <pc:docMk/>
          <pc:sldMk cId="2632654855" sldId="269"/>
        </pc:sldMkLst>
      </pc:sldChg>
      <pc:sldChg chg="del">
        <pc:chgData name="Amanda Parkins" userId="e43a62a0-9a52-435b-908d-8dd61f9aa635" providerId="ADAL" clId="{12A57764-C3CA-48F8-B945-3D6BDBE423A2}" dt="2023-03-17T17:23:07.229" v="675" actId="2696"/>
        <pc:sldMkLst>
          <pc:docMk/>
          <pc:sldMk cId="2017573217" sldId="270"/>
        </pc:sldMkLst>
      </pc:sldChg>
      <pc:sldChg chg="del">
        <pc:chgData name="Amanda Parkins" userId="e43a62a0-9a52-435b-908d-8dd61f9aa635" providerId="ADAL" clId="{12A57764-C3CA-48F8-B945-3D6BDBE423A2}" dt="2023-03-17T17:23:04.310" v="674" actId="2696"/>
        <pc:sldMkLst>
          <pc:docMk/>
          <pc:sldMk cId="1402000270" sldId="271"/>
        </pc:sldMkLst>
      </pc:sldChg>
      <pc:sldChg chg="addSp delSp modSp mod modNotesTx">
        <pc:chgData name="Amanda Parkins" userId="e43a62a0-9a52-435b-908d-8dd61f9aa635" providerId="ADAL" clId="{12A57764-C3CA-48F8-B945-3D6BDBE423A2}" dt="2023-03-17T19:06:03.300" v="2995" actId="20577"/>
        <pc:sldMkLst>
          <pc:docMk/>
          <pc:sldMk cId="3570495674" sldId="272"/>
        </pc:sldMkLst>
        <pc:spChg chg="add del mod">
          <ac:chgData name="Amanda Parkins" userId="e43a62a0-9a52-435b-908d-8dd61f9aa635" providerId="ADAL" clId="{12A57764-C3CA-48F8-B945-3D6BDBE423A2}" dt="2023-03-17T17:19:34.398" v="649" actId="478"/>
          <ac:spMkLst>
            <pc:docMk/>
            <pc:sldMk cId="3570495674" sldId="272"/>
            <ac:spMk id="4" creationId="{F6F6A67F-669A-37C3-3697-2C1C19ADF3A9}"/>
          </ac:spMkLst>
        </pc:spChg>
        <pc:picChg chg="mod">
          <ac:chgData name="Amanda Parkins" userId="e43a62a0-9a52-435b-908d-8dd61f9aa635" providerId="ADAL" clId="{12A57764-C3CA-48F8-B945-3D6BDBE423A2}" dt="2023-03-17T17:19:41.055" v="650" actId="1076"/>
          <ac:picMkLst>
            <pc:docMk/>
            <pc:sldMk cId="3570495674" sldId="272"/>
            <ac:picMk id="3" creationId="{D95D1C6D-4906-A879-A469-9F58C67EA9EB}"/>
          </ac:picMkLst>
        </pc:picChg>
      </pc:sldChg>
      <pc:sldChg chg="modSp mod modNotesTx">
        <pc:chgData name="Amanda Parkins" userId="e43a62a0-9a52-435b-908d-8dd61f9aa635" providerId="ADAL" clId="{12A57764-C3CA-48F8-B945-3D6BDBE423A2}" dt="2023-03-17T19:06:28.103" v="3089" actId="20577"/>
        <pc:sldMkLst>
          <pc:docMk/>
          <pc:sldMk cId="2772280292" sldId="273"/>
        </pc:sldMkLst>
        <pc:spChg chg="mod">
          <ac:chgData name="Amanda Parkins" userId="e43a62a0-9a52-435b-908d-8dd61f9aa635" providerId="ADAL" clId="{12A57764-C3CA-48F8-B945-3D6BDBE423A2}" dt="2023-03-17T17:19:55.084" v="651" actId="20577"/>
          <ac:spMkLst>
            <pc:docMk/>
            <pc:sldMk cId="2772280292" sldId="273"/>
            <ac:spMk id="3" creationId="{EFA42066-6C83-9213-05EE-623986B5AD23}"/>
          </ac:spMkLst>
        </pc:spChg>
        <pc:spChg chg="mod">
          <ac:chgData name="Amanda Parkins" userId="e43a62a0-9a52-435b-908d-8dd61f9aa635" providerId="ADAL" clId="{12A57764-C3CA-48F8-B945-3D6BDBE423A2}" dt="2023-03-17T17:31:30.525" v="900" actId="2711"/>
          <ac:spMkLst>
            <pc:docMk/>
            <pc:sldMk cId="2772280292" sldId="273"/>
            <ac:spMk id="4" creationId="{1B103652-7936-EDAA-0299-8F3E68DAC4F5}"/>
          </ac:spMkLst>
        </pc:spChg>
      </pc:sldChg>
      <pc:sldChg chg="addSp delSp modSp add mod ord modClrScheme chgLayout modNotesTx">
        <pc:chgData name="Amanda Parkins" userId="e43a62a0-9a52-435b-908d-8dd61f9aa635" providerId="ADAL" clId="{12A57764-C3CA-48F8-B945-3D6BDBE423A2}" dt="2023-03-17T19:02:02.119" v="2862" actId="20577"/>
        <pc:sldMkLst>
          <pc:docMk/>
          <pc:sldMk cId="601972009" sldId="2808"/>
        </pc:sldMkLst>
        <pc:spChg chg="add del mod ord">
          <ac:chgData name="Amanda Parkins" userId="e43a62a0-9a52-435b-908d-8dd61f9aa635" providerId="ADAL" clId="{12A57764-C3CA-48F8-B945-3D6BDBE423A2}" dt="2023-03-17T17:21:06.405" v="655" actId="478"/>
          <ac:spMkLst>
            <pc:docMk/>
            <pc:sldMk cId="601972009" sldId="2808"/>
            <ac:spMk id="2" creationId="{80EBBB00-286C-0B9F-6374-9C46E889873B}"/>
          </ac:spMkLst>
        </pc:spChg>
        <pc:spChg chg="del mod ord">
          <ac:chgData name="Amanda Parkins" userId="e43a62a0-9a52-435b-908d-8dd61f9aa635" providerId="ADAL" clId="{12A57764-C3CA-48F8-B945-3D6BDBE423A2}" dt="2023-03-17T17:21:24.415" v="661" actId="478"/>
          <ac:spMkLst>
            <pc:docMk/>
            <pc:sldMk cId="601972009" sldId="2808"/>
            <ac:spMk id="4" creationId="{53555BE5-F705-45E3-9D04-AE471FDB3379}"/>
          </ac:spMkLst>
        </pc:spChg>
        <pc:spChg chg="mod ord">
          <ac:chgData name="Amanda Parkins" userId="e43a62a0-9a52-435b-908d-8dd61f9aa635" providerId="ADAL" clId="{12A57764-C3CA-48F8-B945-3D6BDBE423A2}" dt="2023-03-17T17:20:56.703" v="653" actId="700"/>
          <ac:spMkLst>
            <pc:docMk/>
            <pc:sldMk cId="601972009" sldId="2808"/>
            <ac:spMk id="5" creationId="{43B5155D-11D9-43D0-881E-B016B0BB038C}"/>
          </ac:spMkLst>
        </pc:spChg>
        <pc:spChg chg="mod ord">
          <ac:chgData name="Amanda Parkins" userId="e43a62a0-9a52-435b-908d-8dd61f9aa635" providerId="ADAL" clId="{12A57764-C3CA-48F8-B945-3D6BDBE423A2}" dt="2023-03-17T17:33:08.687" v="927" actId="113"/>
          <ac:spMkLst>
            <pc:docMk/>
            <pc:sldMk cId="601972009" sldId="2808"/>
            <ac:spMk id="6" creationId="{B3148085-898C-4821-A76F-A6D1E0DBF442}"/>
          </ac:spMkLst>
        </pc:spChg>
        <pc:spChg chg="mod">
          <ac:chgData name="Amanda Parkins" userId="e43a62a0-9a52-435b-908d-8dd61f9aa635" providerId="ADAL" clId="{12A57764-C3CA-48F8-B945-3D6BDBE423A2}" dt="2023-03-17T17:22:45.323" v="673" actId="1076"/>
          <ac:spMkLst>
            <pc:docMk/>
            <pc:sldMk cId="601972009" sldId="2808"/>
            <ac:spMk id="11" creationId="{120BAB5C-82DE-4386-9434-BC70E59B085B}"/>
          </ac:spMkLst>
        </pc:spChg>
        <pc:picChg chg="add mod">
          <ac:chgData name="Amanda Parkins" userId="e43a62a0-9a52-435b-908d-8dd61f9aa635" providerId="ADAL" clId="{12A57764-C3CA-48F8-B945-3D6BDBE423A2}" dt="2023-03-17T17:22:38.563" v="672" actId="1076"/>
          <ac:picMkLst>
            <pc:docMk/>
            <pc:sldMk cId="601972009" sldId="2808"/>
            <ac:picMk id="3" creationId="{9B5836F4-3369-006B-625E-7FDBF9624F5E}"/>
          </ac:picMkLst>
        </pc:picChg>
        <pc:picChg chg="add mod">
          <ac:chgData name="Amanda Parkins" userId="e43a62a0-9a52-435b-908d-8dd61f9aa635" providerId="ADAL" clId="{12A57764-C3CA-48F8-B945-3D6BDBE423A2}" dt="2023-03-17T17:22:24.607" v="670" actId="1076"/>
          <ac:picMkLst>
            <pc:docMk/>
            <pc:sldMk cId="601972009" sldId="2808"/>
            <ac:picMk id="7" creationId="{557D9AFE-836D-D333-1E0F-A1C51651F420}"/>
          </ac:picMkLst>
        </pc:picChg>
        <pc:picChg chg="mod ord">
          <ac:chgData name="Amanda Parkins" userId="e43a62a0-9a52-435b-908d-8dd61f9aa635" providerId="ADAL" clId="{12A57764-C3CA-48F8-B945-3D6BDBE423A2}" dt="2023-03-17T17:21:59.333" v="669" actId="1076"/>
          <ac:picMkLst>
            <pc:docMk/>
            <pc:sldMk cId="601972009" sldId="2808"/>
            <ac:picMk id="8" creationId="{3FC22074-E33C-499E-95FA-FC2DDFF41CB4}"/>
          </ac:picMkLst>
        </pc:picChg>
        <pc:picChg chg="del mod">
          <ac:chgData name="Amanda Parkins" userId="e43a62a0-9a52-435b-908d-8dd61f9aa635" providerId="ADAL" clId="{12A57764-C3CA-48F8-B945-3D6BDBE423A2}" dt="2023-03-17T17:21:22.498" v="660" actId="478"/>
          <ac:picMkLst>
            <pc:docMk/>
            <pc:sldMk cId="601972009" sldId="2808"/>
            <ac:picMk id="10" creationId="{358243E0-1454-45AF-9166-59930BE162F7}"/>
          </ac:picMkLst>
        </pc:picChg>
      </pc:sldChg>
      <pc:sldChg chg="addSp delSp modSp mod modClrScheme chgLayout modNotesTx">
        <pc:chgData name="Amanda Parkins" userId="e43a62a0-9a52-435b-908d-8dd61f9aa635" providerId="ADAL" clId="{12A57764-C3CA-48F8-B945-3D6BDBE423A2}" dt="2023-03-17T19:05:45.838" v="2925" actId="20577"/>
        <pc:sldMkLst>
          <pc:docMk/>
          <pc:sldMk cId="296699059" sldId="2811"/>
        </pc:sldMkLst>
        <pc:spChg chg="add del mod ord">
          <ac:chgData name="Amanda Parkins" userId="e43a62a0-9a52-435b-908d-8dd61f9aa635" providerId="ADAL" clId="{12A57764-C3CA-48F8-B945-3D6BDBE423A2}" dt="2023-03-17T17:24:36.980" v="686" actId="478"/>
          <ac:spMkLst>
            <pc:docMk/>
            <pc:sldMk cId="296699059" sldId="2811"/>
            <ac:spMk id="2" creationId="{88AA1D0C-3196-8AEA-AF36-008B2E279058}"/>
          </ac:spMkLst>
        </pc:spChg>
        <pc:spChg chg="add del mod ord">
          <ac:chgData name="Amanda Parkins" userId="e43a62a0-9a52-435b-908d-8dd61f9aa635" providerId="ADAL" clId="{12A57764-C3CA-48F8-B945-3D6BDBE423A2}" dt="2023-03-17T17:24:38.471" v="687" actId="478"/>
          <ac:spMkLst>
            <pc:docMk/>
            <pc:sldMk cId="296699059" sldId="2811"/>
            <ac:spMk id="3" creationId="{083B6E25-8C87-DA71-294D-A179D0A1E5DF}"/>
          </ac:spMkLst>
        </pc:spChg>
        <pc:spChg chg="del mod ord">
          <ac:chgData name="Amanda Parkins" userId="e43a62a0-9a52-435b-908d-8dd61f9aa635" providerId="ADAL" clId="{12A57764-C3CA-48F8-B945-3D6BDBE423A2}" dt="2023-03-17T17:24:42.009" v="689" actId="478"/>
          <ac:spMkLst>
            <pc:docMk/>
            <pc:sldMk cId="296699059" sldId="2811"/>
            <ac:spMk id="4" creationId="{A2F434C5-7B9C-4007-B266-0C5E08DF1973}"/>
          </ac:spMkLst>
        </pc:spChg>
        <pc:spChg chg="mod ord">
          <ac:chgData name="Amanda Parkins" userId="e43a62a0-9a52-435b-908d-8dd61f9aa635" providerId="ADAL" clId="{12A57764-C3CA-48F8-B945-3D6BDBE423A2}" dt="2023-03-17T17:24:33.389" v="685" actId="700"/>
          <ac:spMkLst>
            <pc:docMk/>
            <pc:sldMk cId="296699059" sldId="2811"/>
            <ac:spMk id="5" creationId="{BF7BF88F-77C1-4928-937C-6E50190ADDDD}"/>
          </ac:spMkLst>
        </pc:spChg>
        <pc:spChg chg="mod ord">
          <ac:chgData name="Amanda Parkins" userId="e43a62a0-9a52-435b-908d-8dd61f9aa635" providerId="ADAL" clId="{12A57764-C3CA-48F8-B945-3D6BDBE423A2}" dt="2023-03-17T17:33:13.721" v="928" actId="113"/>
          <ac:spMkLst>
            <pc:docMk/>
            <pc:sldMk cId="296699059" sldId="2811"/>
            <ac:spMk id="6" creationId="{E551225E-56DA-4726-97A9-977E88D68754}"/>
          </ac:spMkLst>
        </pc:spChg>
        <pc:spChg chg="add del mod ord">
          <ac:chgData name="Amanda Parkins" userId="e43a62a0-9a52-435b-908d-8dd61f9aa635" providerId="ADAL" clId="{12A57764-C3CA-48F8-B945-3D6BDBE423A2}" dt="2023-03-17T17:24:39.465" v="688" actId="478"/>
          <ac:spMkLst>
            <pc:docMk/>
            <pc:sldMk cId="296699059" sldId="2811"/>
            <ac:spMk id="7" creationId="{03C0A9EC-8B6D-EA5D-15B4-A809129ADC7A}"/>
          </ac:spMkLst>
        </pc:spChg>
        <pc:spChg chg="mod">
          <ac:chgData name="Amanda Parkins" userId="e43a62a0-9a52-435b-908d-8dd61f9aa635" providerId="ADAL" clId="{12A57764-C3CA-48F8-B945-3D6BDBE423A2}" dt="2023-03-17T17:24:58.868" v="693" actId="1076"/>
          <ac:spMkLst>
            <pc:docMk/>
            <pc:sldMk cId="296699059" sldId="2811"/>
            <ac:spMk id="9" creationId="{AFC78D2C-6D77-48F6-A3F2-6F81AE7BD3B5}"/>
          </ac:spMkLst>
        </pc:spChg>
        <pc:picChg chg="mod ord">
          <ac:chgData name="Amanda Parkins" userId="e43a62a0-9a52-435b-908d-8dd61f9aa635" providerId="ADAL" clId="{12A57764-C3CA-48F8-B945-3D6BDBE423A2}" dt="2023-03-17T17:24:55.331" v="692" actId="1076"/>
          <ac:picMkLst>
            <pc:docMk/>
            <pc:sldMk cId="296699059" sldId="2811"/>
            <ac:picMk id="8" creationId="{B1E174E6-6069-4775-B62C-7E9604C36C05}"/>
          </ac:picMkLst>
        </pc:picChg>
      </pc:sldChg>
      <pc:sldMasterChg chg="del delSldLayout">
        <pc:chgData name="Amanda Parkins" userId="e43a62a0-9a52-435b-908d-8dd61f9aa635" providerId="ADAL" clId="{12A57764-C3CA-48F8-B945-3D6BDBE423A2}" dt="2023-03-17T17:24:33.389" v="685" actId="700"/>
        <pc:sldMasterMkLst>
          <pc:docMk/>
          <pc:sldMasterMk cId="2718428668" sldId="2147483705"/>
        </pc:sldMasterMkLst>
        <pc:sldLayoutChg chg="del">
          <pc:chgData name="Amanda Parkins" userId="e43a62a0-9a52-435b-908d-8dd61f9aa635" providerId="ADAL" clId="{12A57764-C3CA-48F8-B945-3D6BDBE423A2}" dt="2023-03-17T17:24:33.389" v="685" actId="700"/>
          <pc:sldLayoutMkLst>
            <pc:docMk/>
            <pc:sldMasterMk cId="2718428668" sldId="2147483705"/>
            <pc:sldLayoutMk cId="4169272499" sldId="2147483706"/>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1324089580" sldId="2147483707"/>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2459046106" sldId="2147483708"/>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172354203" sldId="2147483709"/>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1157983807" sldId="2147483710"/>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2218715228" sldId="2147483711"/>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947832417" sldId="2147483712"/>
          </pc:sldLayoutMkLst>
        </pc:sldLayoutChg>
        <pc:sldLayoutChg chg="del">
          <pc:chgData name="Amanda Parkins" userId="e43a62a0-9a52-435b-908d-8dd61f9aa635" providerId="ADAL" clId="{12A57764-C3CA-48F8-B945-3D6BDBE423A2}" dt="2023-03-17T17:24:33.389" v="685" actId="700"/>
          <pc:sldLayoutMkLst>
            <pc:docMk/>
            <pc:sldMasterMk cId="2718428668" sldId="2147483705"/>
            <pc:sldLayoutMk cId="456249881"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1DB0D-0F89-4526-9CBE-06B81DE77F1A}"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153BC-7F7C-4238-9613-E1887D903B91}" type="slidenum">
              <a:rPr lang="en-US" smtClean="0"/>
              <a:t>‹#›</a:t>
            </a:fld>
            <a:endParaRPr lang="en-US"/>
          </a:p>
        </p:txBody>
      </p:sp>
    </p:spTree>
    <p:extLst>
      <p:ext uri="{BB962C8B-B14F-4D97-AF65-F5344CB8AC3E}">
        <p14:creationId xmlns:p14="http://schemas.microsoft.com/office/powerpoint/2010/main" val="73264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several slides we will cover…</a:t>
            </a:r>
          </a:p>
        </p:txBody>
      </p:sp>
      <p:sp>
        <p:nvSpPr>
          <p:cNvPr id="4" name="Slide Number Placeholder 3"/>
          <p:cNvSpPr>
            <a:spLocks noGrp="1"/>
          </p:cNvSpPr>
          <p:nvPr>
            <p:ph type="sldNum" sz="quarter" idx="5"/>
          </p:nvPr>
        </p:nvSpPr>
        <p:spPr/>
        <p:txBody>
          <a:bodyPr/>
          <a:lstStyle/>
          <a:p>
            <a:fld id="{D96153BC-7F7C-4238-9613-E1887D903B91}" type="slidenum">
              <a:rPr lang="en-US" smtClean="0"/>
              <a:t>2</a:t>
            </a:fld>
            <a:endParaRPr lang="en-US"/>
          </a:p>
        </p:txBody>
      </p:sp>
    </p:spTree>
    <p:extLst>
      <p:ext uri="{BB962C8B-B14F-4D97-AF65-F5344CB8AC3E}">
        <p14:creationId xmlns:p14="http://schemas.microsoft.com/office/powerpoint/2010/main" val="216130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after a mitigation system is installed periodic testing for radon in air is recommended (EPA suggests every 2 years). The systems are easy to visually monitor with a manometer (pictured here). </a:t>
            </a:r>
          </a:p>
        </p:txBody>
      </p:sp>
      <p:sp>
        <p:nvSpPr>
          <p:cNvPr id="4" name="Slide Number Placeholder 3"/>
          <p:cNvSpPr>
            <a:spLocks noGrp="1"/>
          </p:cNvSpPr>
          <p:nvPr>
            <p:ph type="sldNum" sz="quarter" idx="5"/>
          </p:nvPr>
        </p:nvSpPr>
        <p:spPr/>
        <p:txBody>
          <a:bodyPr/>
          <a:lstStyle/>
          <a:p>
            <a:fld id="{D96153BC-7F7C-4238-9613-E1887D903B91}" type="slidenum">
              <a:rPr lang="en-US" smtClean="0"/>
              <a:t>15</a:t>
            </a:fld>
            <a:endParaRPr lang="en-US"/>
          </a:p>
        </p:txBody>
      </p:sp>
    </p:spTree>
    <p:extLst>
      <p:ext uri="{BB962C8B-B14F-4D97-AF65-F5344CB8AC3E}">
        <p14:creationId xmlns:p14="http://schemas.microsoft.com/office/powerpoint/2010/main" val="270413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 would like to open up the discussion for any questions.</a:t>
            </a:r>
          </a:p>
        </p:txBody>
      </p:sp>
      <p:sp>
        <p:nvSpPr>
          <p:cNvPr id="4" name="Slide Number Placeholder 3"/>
          <p:cNvSpPr>
            <a:spLocks noGrp="1"/>
          </p:cNvSpPr>
          <p:nvPr>
            <p:ph type="sldNum" sz="quarter" idx="5"/>
          </p:nvPr>
        </p:nvSpPr>
        <p:spPr/>
        <p:txBody>
          <a:bodyPr/>
          <a:lstStyle/>
          <a:p>
            <a:fld id="{D96153BC-7F7C-4238-9613-E1887D903B91}" type="slidenum">
              <a:rPr lang="en-US" smtClean="0"/>
              <a:t>16</a:t>
            </a:fld>
            <a:endParaRPr lang="en-US"/>
          </a:p>
        </p:txBody>
      </p:sp>
    </p:spTree>
    <p:extLst>
      <p:ext uri="{BB962C8B-B14F-4D97-AF65-F5344CB8AC3E}">
        <p14:creationId xmlns:p14="http://schemas.microsoft.com/office/powerpoint/2010/main" val="303839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discuss radon further, my contact information is provide here.</a:t>
            </a:r>
          </a:p>
        </p:txBody>
      </p:sp>
      <p:sp>
        <p:nvSpPr>
          <p:cNvPr id="4" name="Slide Number Placeholder 3"/>
          <p:cNvSpPr>
            <a:spLocks noGrp="1"/>
          </p:cNvSpPr>
          <p:nvPr>
            <p:ph type="sldNum" sz="quarter" idx="5"/>
          </p:nvPr>
        </p:nvSpPr>
        <p:spPr/>
        <p:txBody>
          <a:bodyPr/>
          <a:lstStyle/>
          <a:p>
            <a:fld id="{D96153BC-7F7C-4238-9613-E1887D903B91}" type="slidenum">
              <a:rPr lang="en-US" smtClean="0"/>
              <a:t>17</a:t>
            </a:fld>
            <a:endParaRPr lang="en-US"/>
          </a:p>
        </p:txBody>
      </p:sp>
    </p:spTree>
    <p:extLst>
      <p:ext uri="{BB962C8B-B14F-4D97-AF65-F5344CB8AC3E}">
        <p14:creationId xmlns:p14="http://schemas.microsoft.com/office/powerpoint/2010/main" val="107270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Radon is a naturally occurring, radioactive gas. </a:t>
            </a:r>
          </a:p>
          <a:p>
            <a:pPr eaLnBrk="1" hangingPunct="1"/>
            <a:endParaRPr lang="en-US" altLang="en-US" dirty="0"/>
          </a:p>
          <a:p>
            <a:pPr eaLnBrk="1" hangingPunct="1"/>
            <a:r>
              <a:rPr lang="en-US" altLang="en-US" dirty="0"/>
              <a:t>Radon cannot be detected by our senses.  You can’t see, smell, or taste radon. </a:t>
            </a:r>
          </a:p>
          <a:p>
            <a:pPr eaLnBrk="1" hangingPunct="1"/>
            <a:endParaRPr lang="en-US" altLang="en-US" dirty="0"/>
          </a:p>
          <a:p>
            <a:pPr eaLnBrk="1" hangingPunct="1"/>
            <a:r>
              <a:rPr lang="en-US" altLang="en-US" dirty="0"/>
              <a:t>And it is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Radon is one of the nation’s most important environmental threats – one that places people at risk in their own homes. Radon is the leading environmental cause of cancer; the leading cause of lung cancer in non-smokers, and the second leading cause of lung cancer overall, after smoking.</a:t>
            </a:r>
          </a:p>
          <a:p>
            <a:endParaRPr lang="en-US" dirty="0"/>
          </a:p>
        </p:txBody>
      </p:sp>
      <p:sp>
        <p:nvSpPr>
          <p:cNvPr id="4" name="Slide Number Placeholder 3"/>
          <p:cNvSpPr>
            <a:spLocks noGrp="1"/>
          </p:cNvSpPr>
          <p:nvPr>
            <p:ph type="sldNum" sz="quarter" idx="5"/>
          </p:nvPr>
        </p:nvSpPr>
        <p:spPr/>
        <p:txBody>
          <a:bodyPr/>
          <a:lstStyle/>
          <a:p>
            <a:fld id="{D96153BC-7F7C-4238-9613-E1887D903B91}" type="slidenum">
              <a:rPr lang="en-US" smtClean="0"/>
              <a:t>3</a:t>
            </a:fld>
            <a:endParaRPr lang="en-US"/>
          </a:p>
        </p:txBody>
      </p:sp>
    </p:spTree>
    <p:extLst>
      <p:ext uri="{BB962C8B-B14F-4D97-AF65-F5344CB8AC3E}">
        <p14:creationId xmlns:p14="http://schemas.microsoft.com/office/powerpoint/2010/main" val="195558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Radon gas is formed by the natural decay of radium which is a decay product of uranium. Both radium and uranium are very common, solid elements present in soil and rock. Radon itself is not dangerous, but as it decays, the gas produces radiation in the form of microscopic particles that can cling to house dust or other airborne particles. Outdoor radon is diluted quickly and poses little threat, but when it migrates into a building and accumulates, it can become a health hazard.</a:t>
            </a:r>
          </a:p>
        </p:txBody>
      </p:sp>
      <p:sp>
        <p:nvSpPr>
          <p:cNvPr id="4" name="Slide Number Placeholder 3"/>
          <p:cNvSpPr>
            <a:spLocks noGrp="1"/>
          </p:cNvSpPr>
          <p:nvPr>
            <p:ph type="sldNum" sz="quarter" idx="5"/>
          </p:nvPr>
        </p:nvSpPr>
        <p:spPr/>
        <p:txBody>
          <a:bodyPr/>
          <a:lstStyle/>
          <a:p>
            <a:fld id="{D96153BC-7F7C-4238-9613-E1887D903B91}" type="slidenum">
              <a:rPr lang="en-US" smtClean="0"/>
              <a:t>4</a:t>
            </a:fld>
            <a:endParaRPr lang="en-US"/>
          </a:p>
        </p:txBody>
      </p:sp>
    </p:spTree>
    <p:extLst>
      <p:ext uri="{BB962C8B-B14F-4D97-AF65-F5344CB8AC3E}">
        <p14:creationId xmlns:p14="http://schemas.microsoft.com/office/powerpoint/2010/main" val="286281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During radon decay, gamma and alpha radiation result.  Gamma is not the greatest concern in this scenario but rather the slow moving, bulky, alpha particles which pack quite a punch to sensitive lung tissue.  Alpha particles can’t pass through your skin, but can be inhaled and affect the bronchial cells in the upper airway of the lungs.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Bearing in mind that </a:t>
            </a:r>
            <a:r>
              <a:rPr lang="en-US" altLang="en-US" dirty="0">
                <a:latin typeface="Arial" panose="020B0604020202020204" pitchFamily="34" charset="0"/>
              </a:rPr>
              <a:t>one picocurie per liter of radon creates a total of 6.66 alpha particles each minute…and t</a:t>
            </a:r>
            <a:r>
              <a:rPr lang="en-US" dirty="0"/>
              <a:t>o assist with the visualization of the damage radon decay can cause, I’ve included the image on the right which is from an alpha track detector (a radon measurement device). The spots you see are pits created by the alpha particles as they contact the plastic chip. Now, if they can do that kind of damage to a rigid plastic chip, imagine what happens to sensitive lung tissue…</a:t>
            </a:r>
          </a:p>
        </p:txBody>
      </p:sp>
      <p:sp>
        <p:nvSpPr>
          <p:cNvPr id="4" name="Slide Number Placeholder 3"/>
          <p:cNvSpPr>
            <a:spLocks noGrp="1"/>
          </p:cNvSpPr>
          <p:nvPr>
            <p:ph type="sldNum" sz="quarter" idx="5"/>
          </p:nvPr>
        </p:nvSpPr>
        <p:spPr/>
        <p:txBody>
          <a:bodyPr/>
          <a:lstStyle/>
          <a:p>
            <a:fld id="{D96153BC-7F7C-4238-9613-E1887D903B91}" type="slidenum">
              <a:rPr lang="en-US" smtClean="0"/>
              <a:t>5</a:t>
            </a:fld>
            <a:endParaRPr lang="en-US"/>
          </a:p>
        </p:txBody>
      </p:sp>
    </p:spTree>
    <p:extLst>
      <p:ext uri="{BB962C8B-B14F-4D97-AF65-F5344CB8AC3E}">
        <p14:creationId xmlns:p14="http://schemas.microsoft.com/office/powerpoint/2010/main" val="232199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90000"/>
              </a:lnSpc>
              <a:spcBef>
                <a:spcPct val="20000"/>
              </a:spcBef>
            </a:pPr>
            <a:r>
              <a:rPr lang="en-US" altLang="en-US" sz="1200" dirty="0">
                <a:solidFill>
                  <a:srgbClr val="054266"/>
                </a:solidFill>
              </a:rPr>
              <a:t>As warm air rises it creates the need for makeup air, wherein soil gases are drawn into the home. In this way, a home acts like a vacuum via what’s referred to as the stack effect. The driving force is from negative pressure.</a:t>
            </a:r>
          </a:p>
          <a:p>
            <a:endParaRPr lang="en-US" dirty="0"/>
          </a:p>
        </p:txBody>
      </p:sp>
      <p:sp>
        <p:nvSpPr>
          <p:cNvPr id="4" name="Slide Number Placeholder 3"/>
          <p:cNvSpPr>
            <a:spLocks noGrp="1"/>
          </p:cNvSpPr>
          <p:nvPr>
            <p:ph type="sldNum" sz="quarter" idx="5"/>
          </p:nvPr>
        </p:nvSpPr>
        <p:spPr/>
        <p:txBody>
          <a:bodyPr/>
          <a:lstStyle/>
          <a:p>
            <a:fld id="{D96153BC-7F7C-4238-9613-E1887D903B91}" type="slidenum">
              <a:rPr lang="en-US" smtClean="0"/>
              <a:t>6</a:t>
            </a:fld>
            <a:endParaRPr lang="en-US"/>
          </a:p>
        </p:txBody>
      </p:sp>
    </p:spTree>
    <p:extLst>
      <p:ext uri="{BB962C8B-B14F-4D97-AF65-F5344CB8AC3E}">
        <p14:creationId xmlns:p14="http://schemas.microsoft.com/office/powerpoint/2010/main" val="388874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Routes for entry include:</a:t>
            </a:r>
          </a:p>
        </p:txBody>
      </p:sp>
      <p:sp>
        <p:nvSpPr>
          <p:cNvPr id="4" name="Slide Number Placeholder 3"/>
          <p:cNvSpPr>
            <a:spLocks noGrp="1"/>
          </p:cNvSpPr>
          <p:nvPr>
            <p:ph type="sldNum" sz="quarter" idx="5"/>
          </p:nvPr>
        </p:nvSpPr>
        <p:spPr/>
        <p:txBody>
          <a:bodyPr/>
          <a:lstStyle/>
          <a:p>
            <a:fld id="{D96153BC-7F7C-4238-9613-E1887D903B91}" type="slidenum">
              <a:rPr lang="en-US" smtClean="0"/>
              <a:t>7</a:t>
            </a:fld>
            <a:endParaRPr lang="en-US"/>
          </a:p>
        </p:txBody>
      </p:sp>
    </p:spTree>
    <p:extLst>
      <p:ext uri="{BB962C8B-B14F-4D97-AF65-F5344CB8AC3E}">
        <p14:creationId xmlns:p14="http://schemas.microsoft.com/office/powerpoint/2010/main" val="216315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153BC-7F7C-4238-9613-E1887D903B91}" type="slidenum">
              <a:rPr lang="en-US" smtClean="0"/>
              <a:t>8</a:t>
            </a:fld>
            <a:endParaRPr lang="en-US"/>
          </a:p>
        </p:txBody>
      </p:sp>
    </p:spTree>
    <p:extLst>
      <p:ext uri="{BB962C8B-B14F-4D97-AF65-F5344CB8AC3E}">
        <p14:creationId xmlns:p14="http://schemas.microsoft.com/office/powerpoint/2010/main" val="208477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Because radon originates from rock and soil and geologic formations are not uniform, and due to all the variables in house construction and occupancy patterns, one home can have elevated levels, while the </a:t>
            </a:r>
            <a:r>
              <a:rPr lang="en-US" altLang="en-US"/>
              <a:t>house next door does not.  </a:t>
            </a:r>
            <a:endParaRPr lang="en-US" altLang="en-US" dirty="0"/>
          </a:p>
          <a:p>
            <a:pPr eaLnBrk="1" hangingPunct="1"/>
            <a:endParaRPr lang="en-US" altLang="en-US" dirty="0"/>
          </a:p>
          <a:p>
            <a:pPr eaLnBrk="1" hangingPunct="1"/>
            <a:r>
              <a:rPr lang="en-US" altLang="en-US" dirty="0"/>
              <a:t>Note:  it is not practical nor feasible to test the soil before constructing a home to predict what the radon level might be.  </a:t>
            </a:r>
          </a:p>
          <a:p>
            <a:endParaRPr lang="en-US" dirty="0"/>
          </a:p>
        </p:txBody>
      </p:sp>
      <p:sp>
        <p:nvSpPr>
          <p:cNvPr id="4" name="Slide Number Placeholder 3"/>
          <p:cNvSpPr>
            <a:spLocks noGrp="1"/>
          </p:cNvSpPr>
          <p:nvPr>
            <p:ph type="sldNum" sz="quarter" idx="5"/>
          </p:nvPr>
        </p:nvSpPr>
        <p:spPr/>
        <p:txBody>
          <a:bodyPr/>
          <a:lstStyle/>
          <a:p>
            <a:fld id="{D96153BC-7F7C-4238-9613-E1887D903B91}" type="slidenum">
              <a:rPr lang="en-US" smtClean="0"/>
              <a:t>10</a:t>
            </a:fld>
            <a:endParaRPr lang="en-US"/>
          </a:p>
        </p:txBody>
      </p:sp>
    </p:spTree>
    <p:extLst>
      <p:ext uri="{BB962C8B-B14F-4D97-AF65-F5344CB8AC3E}">
        <p14:creationId xmlns:p14="http://schemas.microsoft.com/office/powerpoint/2010/main" val="52940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SSD is the most common type of system installed. The center image provides a diagram of such a system, where a small pit is excavated beneath the foundation, then piping is installed and run to the exterior of the home where a fan is mounted with an exhaust pipe above.</a:t>
            </a:r>
          </a:p>
          <a:p>
            <a:endParaRPr lang="en-US" dirty="0"/>
          </a:p>
          <a:p>
            <a:r>
              <a:rPr lang="en-US" dirty="0"/>
              <a:t>The image on the left shows how a system can be customized to the home via color-match painting. And the image on the right shows a fan cover box, which can make the system more visually appealing and less obvious.</a:t>
            </a:r>
          </a:p>
        </p:txBody>
      </p:sp>
      <p:sp>
        <p:nvSpPr>
          <p:cNvPr id="4" name="Slide Number Placeholder 3"/>
          <p:cNvSpPr>
            <a:spLocks noGrp="1"/>
          </p:cNvSpPr>
          <p:nvPr>
            <p:ph type="sldNum" sz="quarter" idx="5"/>
          </p:nvPr>
        </p:nvSpPr>
        <p:spPr/>
        <p:txBody>
          <a:bodyPr/>
          <a:lstStyle/>
          <a:p>
            <a:fld id="{D96153BC-7F7C-4238-9613-E1887D903B91}" type="slidenum">
              <a:rPr lang="en-US" smtClean="0"/>
              <a:t>14</a:t>
            </a:fld>
            <a:endParaRPr lang="en-US"/>
          </a:p>
        </p:txBody>
      </p:sp>
    </p:spTree>
    <p:extLst>
      <p:ext uri="{BB962C8B-B14F-4D97-AF65-F5344CB8AC3E}">
        <p14:creationId xmlns:p14="http://schemas.microsoft.com/office/powerpoint/2010/main" val="360384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3FD3-E988-4281-94A9-E54E00E1872B}"/>
              </a:ext>
            </a:extLst>
          </p:cNvPr>
          <p:cNvSpPr>
            <a:spLocks noGrp="1"/>
          </p:cNvSpPr>
          <p:nvPr>
            <p:ph type="ctrTitle" hasCustomPrompt="1"/>
          </p:nvPr>
        </p:nvSpPr>
        <p:spPr>
          <a:xfrm>
            <a:off x="1524000" y="1122363"/>
            <a:ext cx="9144000" cy="2387600"/>
          </a:xfrm>
        </p:spPr>
        <p:txBody>
          <a:bodyPr anchor="ctr"/>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146C0414-874C-441E-89A6-2FC65B07951F}"/>
              </a:ext>
            </a:extLst>
          </p:cNvPr>
          <p:cNvSpPr>
            <a:spLocks noGrp="1"/>
          </p:cNvSpPr>
          <p:nvPr>
            <p:ph type="subTitle" idx="1"/>
          </p:nvPr>
        </p:nvSpPr>
        <p:spPr>
          <a:xfrm>
            <a:off x="1524000" y="3916363"/>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BF4868B-5397-498C-B491-ECAFD9E786C0}"/>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55719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B0F8E4-8052-4160-BA30-89319476A068}"/>
              </a:ext>
            </a:extLst>
          </p:cNvPr>
          <p:cNvSpPr>
            <a:spLocks noGrp="1"/>
          </p:cNvSpPr>
          <p:nvPr>
            <p:ph sz="half" idx="2"/>
          </p:nvPr>
        </p:nvSpPr>
        <p:spPr>
          <a:xfrm>
            <a:off x="6172200" y="1825625"/>
            <a:ext cx="5181600" cy="4351338"/>
          </a:xfrm>
        </p:spPr>
        <p:txBody>
          <a:bodyPr/>
          <a:lstStyle>
            <a:lvl1pPr>
              <a:defRPr>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C9C57C9-83CA-4038-A85A-BD111F37FDAF}"/>
              </a:ext>
            </a:extLst>
          </p:cNvPr>
          <p:cNvSpPr>
            <a:spLocks noGrp="1"/>
          </p:cNvSpPr>
          <p:nvPr>
            <p:ph type="title" hasCustomPrompt="1"/>
          </p:nvPr>
        </p:nvSpPr>
        <p:spPr>
          <a:xfrm>
            <a:off x="838200" y="250825"/>
            <a:ext cx="10515600" cy="1325563"/>
          </a:xfrm>
        </p:spPr>
        <p:txBody>
          <a:bodyPr/>
          <a:lstStyle>
            <a:lvl1pPr>
              <a:defRPr>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04159B-D4B6-4BEC-BFBD-67BC4BE56D82}"/>
              </a:ext>
            </a:extLst>
          </p:cNvPr>
          <p:cNvSpPr>
            <a:spLocks noGrp="1"/>
          </p:cNvSpPr>
          <p:nvPr>
            <p:ph sz="half" idx="1"/>
          </p:nvPr>
        </p:nvSpPr>
        <p:spPr>
          <a:xfrm>
            <a:off x="838200" y="1825625"/>
            <a:ext cx="5181600" cy="4351338"/>
          </a:xfrm>
        </p:spPr>
        <p:txBody>
          <a:bodyPr/>
          <a:lstStyle>
            <a:lvl1pPr>
              <a:defRPr>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9859C-C7DC-4875-A123-A65899DB41B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54266"/>
                </a:solidFill>
              </a:defRPr>
            </a:lvl1pPr>
          </a:lstStyle>
          <a:p>
            <a:pPr algn="r"/>
            <a:fld id="{CC9F8154-A81A-4A8D-A425-57E1293BB990}" type="slidenum">
              <a:rPr lang="en-US" smtClean="0"/>
              <a:pPr algn="r"/>
              <a:t>‹#›</a:t>
            </a:fld>
            <a:endParaRPr lang="en-US" dirty="0"/>
          </a:p>
        </p:txBody>
      </p:sp>
    </p:spTree>
    <p:extLst>
      <p:ext uri="{BB962C8B-B14F-4D97-AF65-F5344CB8AC3E}">
        <p14:creationId xmlns:p14="http://schemas.microsoft.com/office/powerpoint/2010/main" val="263150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8324-4E29-4EAC-9A9F-1C2DCB205025}"/>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D17B82F-EB75-435F-81B4-E1DD482BADBB}"/>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C2EAF8-6448-4ECC-B657-9FD4FBB524A5}"/>
              </a:ext>
            </a:extLst>
          </p:cNvPr>
          <p:cNvSpPr>
            <a:spLocks noGrp="1"/>
          </p:cNvSpPr>
          <p:nvPr>
            <p:ph sz="half" idx="2"/>
          </p:nvPr>
        </p:nvSpPr>
        <p:spPr>
          <a:xfrm>
            <a:off x="839788" y="2505075"/>
            <a:ext cx="5157787"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C8B38FE-D5A3-46F9-B8BD-4CD572E6CDA7}"/>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C95A3C1-AC5E-4039-B087-29AF775C301A}"/>
              </a:ext>
            </a:extLst>
          </p:cNvPr>
          <p:cNvSpPr>
            <a:spLocks noGrp="1"/>
          </p:cNvSpPr>
          <p:nvPr>
            <p:ph sz="quarter" idx="4"/>
          </p:nvPr>
        </p:nvSpPr>
        <p:spPr>
          <a:xfrm>
            <a:off x="6172200" y="2505075"/>
            <a:ext cx="5183188"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208F29-5D46-4889-9E1C-286E35E0F44D}"/>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08335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8324-4E29-4EAC-9A9F-1C2DCB205025}"/>
              </a:ext>
            </a:extLst>
          </p:cNvPr>
          <p:cNvSpPr>
            <a:spLocks noGrp="1"/>
          </p:cNvSpPr>
          <p:nvPr>
            <p:ph type="title" hasCustomPrompt="1"/>
          </p:nvPr>
        </p:nvSpPr>
        <p:spPr>
          <a:xfrm>
            <a:off x="839788" y="365125"/>
            <a:ext cx="10515600" cy="1325563"/>
          </a:xfrm>
        </p:spPr>
        <p:txBody>
          <a:bodyPr/>
          <a:lstStyle>
            <a:lvl1pPr>
              <a:defRPr>
                <a:solidFill>
                  <a:srgbClr val="05426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D17B82F-EB75-435F-81B4-E1DD482BADBB}"/>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542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C2EAF8-6448-4ECC-B657-9FD4FBB524A5}"/>
              </a:ext>
            </a:extLst>
          </p:cNvPr>
          <p:cNvSpPr>
            <a:spLocks noGrp="1"/>
          </p:cNvSpPr>
          <p:nvPr>
            <p:ph sz="half" idx="2"/>
          </p:nvPr>
        </p:nvSpPr>
        <p:spPr>
          <a:xfrm>
            <a:off x="839788" y="2505075"/>
            <a:ext cx="5157787" cy="3684588"/>
          </a:xfrm>
        </p:spPr>
        <p:txBody>
          <a:bodyPr/>
          <a:lstStyle>
            <a:lvl1pPr>
              <a:defRPr sz="2400">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C8B38FE-D5A3-46F9-B8BD-4CD572E6CDA7}"/>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542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C95A3C1-AC5E-4039-B087-29AF775C301A}"/>
              </a:ext>
            </a:extLst>
          </p:cNvPr>
          <p:cNvSpPr>
            <a:spLocks noGrp="1"/>
          </p:cNvSpPr>
          <p:nvPr>
            <p:ph sz="quarter" idx="4"/>
          </p:nvPr>
        </p:nvSpPr>
        <p:spPr>
          <a:xfrm>
            <a:off x="6172200" y="2505075"/>
            <a:ext cx="5183188" cy="3684588"/>
          </a:xfrm>
        </p:spPr>
        <p:txBody>
          <a:bodyPr/>
          <a:lstStyle>
            <a:lvl1pPr>
              <a:defRPr sz="2400">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208F29-5D46-4889-9E1C-286E35E0F44D}"/>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7179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8324-4E29-4EAC-9A9F-1C2DCB205025}"/>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D17B82F-EB75-435F-81B4-E1DD482BADBB}"/>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C2EAF8-6448-4ECC-B657-9FD4FBB524A5}"/>
              </a:ext>
            </a:extLst>
          </p:cNvPr>
          <p:cNvSpPr>
            <a:spLocks noGrp="1"/>
          </p:cNvSpPr>
          <p:nvPr>
            <p:ph sz="half" idx="2"/>
          </p:nvPr>
        </p:nvSpPr>
        <p:spPr>
          <a:xfrm>
            <a:off x="839788" y="2505075"/>
            <a:ext cx="5157787"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C8B38FE-D5A3-46F9-B8BD-4CD572E6CDA7}"/>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C95A3C1-AC5E-4039-B087-29AF775C301A}"/>
              </a:ext>
            </a:extLst>
          </p:cNvPr>
          <p:cNvSpPr>
            <a:spLocks noGrp="1"/>
          </p:cNvSpPr>
          <p:nvPr>
            <p:ph sz="quarter" idx="4"/>
          </p:nvPr>
        </p:nvSpPr>
        <p:spPr>
          <a:xfrm>
            <a:off x="6172200" y="2505075"/>
            <a:ext cx="5183188" cy="368458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208F29-5D46-4889-9E1C-286E35E0F44D}"/>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8124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8324-4E29-4EAC-9A9F-1C2DCB205025}"/>
              </a:ext>
            </a:extLst>
          </p:cNvPr>
          <p:cNvSpPr>
            <a:spLocks noGrp="1"/>
          </p:cNvSpPr>
          <p:nvPr>
            <p:ph type="title" hasCustomPrompt="1"/>
          </p:nvPr>
        </p:nvSpPr>
        <p:spPr>
          <a:xfrm>
            <a:off x="839788" y="365125"/>
            <a:ext cx="10515600" cy="1325563"/>
          </a:xfrm>
        </p:spPr>
        <p:txBody>
          <a:bodyPr/>
          <a:lstStyle>
            <a:lvl1pPr>
              <a:defRPr>
                <a:solidFill>
                  <a:srgbClr val="05426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D17B82F-EB75-435F-81B4-E1DD482BADBB}"/>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542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C2EAF8-6448-4ECC-B657-9FD4FBB524A5}"/>
              </a:ext>
            </a:extLst>
          </p:cNvPr>
          <p:cNvSpPr>
            <a:spLocks noGrp="1"/>
          </p:cNvSpPr>
          <p:nvPr>
            <p:ph sz="half" idx="2"/>
          </p:nvPr>
        </p:nvSpPr>
        <p:spPr>
          <a:xfrm>
            <a:off x="839788" y="2505075"/>
            <a:ext cx="5157787" cy="3684588"/>
          </a:xfrm>
        </p:spPr>
        <p:txBody>
          <a:bodyPr/>
          <a:lstStyle>
            <a:lvl1pPr>
              <a:defRPr sz="2400">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C8B38FE-D5A3-46F9-B8BD-4CD572E6CDA7}"/>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542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C95A3C1-AC5E-4039-B087-29AF775C301A}"/>
              </a:ext>
            </a:extLst>
          </p:cNvPr>
          <p:cNvSpPr>
            <a:spLocks noGrp="1"/>
          </p:cNvSpPr>
          <p:nvPr>
            <p:ph sz="quarter" idx="4"/>
          </p:nvPr>
        </p:nvSpPr>
        <p:spPr>
          <a:xfrm>
            <a:off x="6172200" y="2505075"/>
            <a:ext cx="5183188" cy="3684588"/>
          </a:xfrm>
        </p:spPr>
        <p:txBody>
          <a:bodyPr/>
          <a:lstStyle>
            <a:lvl1pPr>
              <a:defRPr sz="2400">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208F29-5D46-4889-9E1C-286E35E0F44D}"/>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3810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D933-190E-43A9-9A23-163BBD3C5B44}"/>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2667214-0F90-4234-B2D4-67CAEB166523}"/>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71162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D933-190E-43A9-9A23-163BBD3C5B44}"/>
              </a:ext>
            </a:extLst>
          </p:cNvPr>
          <p:cNvSpPr>
            <a:spLocks noGrp="1"/>
          </p:cNvSpPr>
          <p:nvPr>
            <p:ph type="title" hasCustomPrompt="1"/>
          </p:nvPr>
        </p:nvSpPr>
        <p:spPr/>
        <p:txBody>
          <a:bodyPr/>
          <a:lstStyle>
            <a:lvl1pPr>
              <a:defRPr>
                <a:solidFill>
                  <a:srgbClr val="05426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2667214-0F90-4234-B2D4-67CAEB16652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386759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D933-190E-43A9-9A23-163BBD3C5B44}"/>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E2667214-0F90-4234-B2D4-67CAEB166523}"/>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3893981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D933-190E-43A9-9A23-163BBD3C5B44}"/>
              </a:ext>
            </a:extLst>
          </p:cNvPr>
          <p:cNvSpPr>
            <a:spLocks noGrp="1"/>
          </p:cNvSpPr>
          <p:nvPr>
            <p:ph type="title" hasCustomPrompt="1"/>
          </p:nvPr>
        </p:nvSpPr>
        <p:spPr/>
        <p:txBody>
          <a:bodyPr/>
          <a:lstStyle>
            <a:lvl1pPr>
              <a:defRPr>
                <a:solidFill>
                  <a:srgbClr val="05426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2667214-0F90-4234-B2D4-67CAEB16652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064257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D29305-520C-444A-B0D2-CCE7E60BC59A}"/>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6359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915E18D-41B2-43E3-8AF9-9AB280BC4F18}"/>
              </a:ext>
            </a:extLst>
          </p:cNvPr>
          <p:cNvSpPr>
            <a:spLocks noGrp="1"/>
          </p:cNvSpPr>
          <p:nvPr>
            <p:ph type="ctrTitle" hasCustomPrompt="1"/>
          </p:nvPr>
        </p:nvSpPr>
        <p:spPr>
          <a:xfrm>
            <a:off x="1524000" y="1122363"/>
            <a:ext cx="9144000" cy="2387600"/>
          </a:xfrm>
        </p:spPr>
        <p:txBody>
          <a:bodyPr anchor="ctr"/>
          <a:lstStyle>
            <a:lvl1pPr algn="ctr">
              <a:defRPr sz="6000">
                <a:solidFill>
                  <a:srgbClr val="054266"/>
                </a:solidFill>
              </a:defRPr>
            </a:lvl1pPr>
          </a:lstStyle>
          <a:p>
            <a:r>
              <a:rPr lang="en-US" dirty="0"/>
              <a:t>Click To Edit Master Title Style</a:t>
            </a:r>
          </a:p>
        </p:txBody>
      </p:sp>
      <p:sp>
        <p:nvSpPr>
          <p:cNvPr id="8" name="Subtitle 2">
            <a:extLst>
              <a:ext uri="{FF2B5EF4-FFF2-40B4-BE49-F238E27FC236}">
                <a16:creationId xmlns:a16="http://schemas.microsoft.com/office/drawing/2014/main" id="{1537EA09-97A2-4071-966B-804D7B052E61}"/>
              </a:ext>
            </a:extLst>
          </p:cNvPr>
          <p:cNvSpPr>
            <a:spLocks noGrp="1"/>
          </p:cNvSpPr>
          <p:nvPr>
            <p:ph type="subTitle" idx="1"/>
          </p:nvPr>
        </p:nvSpPr>
        <p:spPr>
          <a:xfrm>
            <a:off x="1524000" y="3916363"/>
            <a:ext cx="9144000" cy="1655762"/>
          </a:xfrm>
        </p:spPr>
        <p:txBody>
          <a:bodyPr/>
          <a:lstStyle>
            <a:lvl1pPr marL="0" indent="0" algn="ctr">
              <a:buNone/>
              <a:defRPr sz="2400">
                <a:solidFill>
                  <a:srgbClr val="054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1FB39D4B-6DB6-4FD3-86FA-701471C2536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410963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D29305-520C-444A-B0D2-CCE7E60BC59A}"/>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005313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D29305-520C-444A-B0D2-CCE7E60BC59A}"/>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145098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D29305-520C-444A-B0D2-CCE7E60BC59A}"/>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910588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5A57-F938-4509-BD7E-25C0C70BA7AC}"/>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381DAFC-5A84-4D66-9546-EB9507BA5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DDD7-9180-47C1-B3E4-550889F34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79E56C-18B0-401B-995F-187793611A9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19632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5A57-F938-4509-BD7E-25C0C70BA7AC}"/>
              </a:ext>
            </a:extLst>
          </p:cNvPr>
          <p:cNvSpPr>
            <a:spLocks noGrp="1"/>
          </p:cNvSpPr>
          <p:nvPr>
            <p:ph type="title" hasCustomPrompt="1"/>
          </p:nvPr>
        </p:nvSpPr>
        <p:spPr>
          <a:xfrm>
            <a:off x="839788" y="457200"/>
            <a:ext cx="3932237" cy="1600200"/>
          </a:xfrm>
        </p:spPr>
        <p:txBody>
          <a:bodyPr anchor="ctr"/>
          <a:lstStyle>
            <a:lvl1pPr>
              <a:defRPr sz="3200">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381DAFC-5A84-4D66-9546-EB9507BA5879}"/>
              </a:ext>
            </a:extLst>
          </p:cNvPr>
          <p:cNvSpPr>
            <a:spLocks noGrp="1"/>
          </p:cNvSpPr>
          <p:nvPr>
            <p:ph idx="1"/>
          </p:nvPr>
        </p:nvSpPr>
        <p:spPr>
          <a:xfrm>
            <a:off x="5183188" y="987425"/>
            <a:ext cx="6172200" cy="4873625"/>
          </a:xfrm>
        </p:spPr>
        <p:txBody>
          <a:bodyPr/>
          <a:lstStyle>
            <a:lvl1pPr>
              <a:defRPr sz="3200">
                <a:solidFill>
                  <a:srgbClr val="054266"/>
                </a:solidFill>
              </a:defRPr>
            </a:lvl1pPr>
            <a:lvl2pPr>
              <a:defRPr sz="2800">
                <a:solidFill>
                  <a:srgbClr val="054266"/>
                </a:solidFill>
              </a:defRPr>
            </a:lvl2pPr>
            <a:lvl3pPr>
              <a:defRPr sz="2400">
                <a:solidFill>
                  <a:srgbClr val="054266"/>
                </a:solidFill>
              </a:defRPr>
            </a:lvl3pPr>
            <a:lvl4pPr>
              <a:defRPr sz="2000">
                <a:solidFill>
                  <a:srgbClr val="054266"/>
                </a:solidFill>
              </a:defRPr>
            </a:lvl4pPr>
            <a:lvl5pPr>
              <a:defRPr sz="2000">
                <a:solidFill>
                  <a:srgbClr val="05426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DDD7-9180-47C1-B3E4-550889F34349}"/>
              </a:ext>
            </a:extLst>
          </p:cNvPr>
          <p:cNvSpPr>
            <a:spLocks noGrp="1"/>
          </p:cNvSpPr>
          <p:nvPr>
            <p:ph type="body" sz="half" idx="2"/>
          </p:nvPr>
        </p:nvSpPr>
        <p:spPr>
          <a:xfrm>
            <a:off x="839788" y="2057400"/>
            <a:ext cx="3932237" cy="3811588"/>
          </a:xfrm>
        </p:spPr>
        <p:txBody>
          <a:bodyPr/>
          <a:lstStyle>
            <a:lvl1pPr marL="0" indent="0">
              <a:buNone/>
              <a:defRPr sz="1600">
                <a:solidFill>
                  <a:srgbClr val="05426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79E56C-18B0-401B-995F-187793611A9B}"/>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399404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5A57-F938-4509-BD7E-25C0C70BA7AC}"/>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381DAFC-5A84-4D66-9546-EB9507BA5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DDD7-9180-47C1-B3E4-550889F34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79E56C-18B0-401B-995F-187793611A9B}"/>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162110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5A57-F938-4509-BD7E-25C0C70BA7AC}"/>
              </a:ext>
            </a:extLst>
          </p:cNvPr>
          <p:cNvSpPr>
            <a:spLocks noGrp="1"/>
          </p:cNvSpPr>
          <p:nvPr>
            <p:ph type="title" hasCustomPrompt="1"/>
          </p:nvPr>
        </p:nvSpPr>
        <p:spPr>
          <a:xfrm>
            <a:off x="839788" y="457200"/>
            <a:ext cx="3932237" cy="1600200"/>
          </a:xfrm>
        </p:spPr>
        <p:txBody>
          <a:bodyPr anchor="ctr"/>
          <a:lstStyle>
            <a:lvl1pPr>
              <a:defRPr sz="3200">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381DAFC-5A84-4D66-9546-EB9507BA5879}"/>
              </a:ext>
            </a:extLst>
          </p:cNvPr>
          <p:cNvSpPr>
            <a:spLocks noGrp="1"/>
          </p:cNvSpPr>
          <p:nvPr>
            <p:ph idx="1"/>
          </p:nvPr>
        </p:nvSpPr>
        <p:spPr>
          <a:xfrm>
            <a:off x="5183188" y="987425"/>
            <a:ext cx="6172200" cy="4873625"/>
          </a:xfrm>
        </p:spPr>
        <p:txBody>
          <a:bodyPr/>
          <a:lstStyle>
            <a:lvl1pPr>
              <a:defRPr sz="3200">
                <a:solidFill>
                  <a:srgbClr val="054266"/>
                </a:solidFill>
              </a:defRPr>
            </a:lvl1pPr>
            <a:lvl2pPr>
              <a:defRPr sz="2800">
                <a:solidFill>
                  <a:srgbClr val="054266"/>
                </a:solidFill>
              </a:defRPr>
            </a:lvl2pPr>
            <a:lvl3pPr>
              <a:defRPr sz="2400">
                <a:solidFill>
                  <a:srgbClr val="054266"/>
                </a:solidFill>
              </a:defRPr>
            </a:lvl3pPr>
            <a:lvl4pPr>
              <a:defRPr sz="2000">
                <a:solidFill>
                  <a:srgbClr val="054266"/>
                </a:solidFill>
              </a:defRPr>
            </a:lvl4pPr>
            <a:lvl5pPr>
              <a:defRPr sz="2000">
                <a:solidFill>
                  <a:srgbClr val="05426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DDD7-9180-47C1-B3E4-550889F34349}"/>
              </a:ext>
            </a:extLst>
          </p:cNvPr>
          <p:cNvSpPr>
            <a:spLocks noGrp="1"/>
          </p:cNvSpPr>
          <p:nvPr>
            <p:ph type="body" sz="half" idx="2"/>
          </p:nvPr>
        </p:nvSpPr>
        <p:spPr>
          <a:xfrm>
            <a:off x="839788" y="2057400"/>
            <a:ext cx="3932237" cy="3811588"/>
          </a:xfrm>
        </p:spPr>
        <p:txBody>
          <a:bodyPr/>
          <a:lstStyle>
            <a:lvl1pPr marL="0" indent="0">
              <a:buNone/>
              <a:defRPr sz="1600">
                <a:solidFill>
                  <a:srgbClr val="05426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379E56C-18B0-401B-995F-187793611A9B}"/>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a:p>
        </p:txBody>
      </p:sp>
    </p:spTree>
    <p:extLst>
      <p:ext uri="{BB962C8B-B14F-4D97-AF65-F5344CB8AC3E}">
        <p14:creationId xmlns:p14="http://schemas.microsoft.com/office/powerpoint/2010/main" val="227300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D71E-47AB-46A1-A7CE-A1A496C9EF17}"/>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9F269B0-ACBD-408C-AF88-86AE39D2C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CB8021-025E-4FC5-BCA1-1BA31CA42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1B8922A-3DEC-4736-A192-E44A32FBC67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112460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D71E-47AB-46A1-A7CE-A1A496C9EF17}"/>
              </a:ext>
            </a:extLst>
          </p:cNvPr>
          <p:cNvSpPr>
            <a:spLocks noGrp="1"/>
          </p:cNvSpPr>
          <p:nvPr>
            <p:ph type="title" hasCustomPrompt="1"/>
          </p:nvPr>
        </p:nvSpPr>
        <p:spPr>
          <a:xfrm>
            <a:off x="839788" y="457200"/>
            <a:ext cx="3932237" cy="1600200"/>
          </a:xfrm>
        </p:spPr>
        <p:txBody>
          <a:bodyPr anchor="ctr"/>
          <a:lstStyle>
            <a:lvl1pPr>
              <a:defRPr sz="3200">
                <a:solidFill>
                  <a:srgbClr val="054266"/>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9F269B0-ACBD-408C-AF88-86AE39D2C5BA}"/>
              </a:ext>
            </a:extLst>
          </p:cNvPr>
          <p:cNvSpPr>
            <a:spLocks noGrp="1"/>
          </p:cNvSpPr>
          <p:nvPr>
            <p:ph type="pic" idx="1"/>
          </p:nvPr>
        </p:nvSpPr>
        <p:spPr>
          <a:xfrm>
            <a:off x="5183188" y="987425"/>
            <a:ext cx="6172200" cy="4873625"/>
          </a:xfrm>
        </p:spPr>
        <p:txBody>
          <a:bodyPr/>
          <a:lstStyle>
            <a:lvl1pPr marL="0" indent="0">
              <a:buNone/>
              <a:defRPr sz="3200">
                <a:solidFill>
                  <a:srgbClr val="0542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CB8021-025E-4FC5-BCA1-1BA31CA42531}"/>
              </a:ext>
            </a:extLst>
          </p:cNvPr>
          <p:cNvSpPr>
            <a:spLocks noGrp="1"/>
          </p:cNvSpPr>
          <p:nvPr>
            <p:ph type="body" sz="half" idx="2"/>
          </p:nvPr>
        </p:nvSpPr>
        <p:spPr>
          <a:xfrm>
            <a:off x="839788" y="2057400"/>
            <a:ext cx="3932237" cy="3811588"/>
          </a:xfrm>
        </p:spPr>
        <p:txBody>
          <a:bodyPr/>
          <a:lstStyle>
            <a:lvl1pPr marL="0" indent="0">
              <a:buNone/>
              <a:defRPr sz="1600">
                <a:solidFill>
                  <a:srgbClr val="05426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1B8922A-3DEC-4736-A192-E44A32FBC674}"/>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2665535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D71E-47AB-46A1-A7CE-A1A496C9EF17}"/>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9F269B0-ACBD-408C-AF88-86AE39D2C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CB8021-025E-4FC5-BCA1-1BA31CA42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1B8922A-3DEC-4736-A192-E44A32FBC67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40831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C90C-93C4-4A37-9C9B-CDB9CE6681B6}"/>
              </a:ext>
            </a:extLst>
          </p:cNvPr>
          <p:cNvSpPr>
            <a:spLocks noGrp="1"/>
          </p:cNvSpPr>
          <p:nvPr>
            <p:ph type="title" hasCustomPrompt="1"/>
          </p:nvPr>
        </p:nvSpPr>
        <p:spPr>
          <a:xfrm>
            <a:off x="838200" y="169863"/>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A77459-28C0-47B9-86DF-2FBE4143ED52}"/>
              </a:ext>
            </a:extLst>
          </p:cNvPr>
          <p:cNvSpPr>
            <a:spLocks noGrp="1"/>
          </p:cNvSpPr>
          <p:nvPr>
            <p:ph idx="1"/>
          </p:nvPr>
        </p:nvSpPr>
        <p:spPr>
          <a:xfrm>
            <a:off x="838200" y="1628775"/>
            <a:ext cx="10515600" cy="1900238"/>
          </a:xfrm>
          <a:noFill/>
        </p:spPr>
        <p:txBody>
          <a:bodyPr/>
          <a:lstStyle>
            <a:lvl1pPr marL="457200" indent="-457200" algn="l">
              <a:buFont typeface="Arial" panose="020B0604020202020204" pitchFamily="34" charset="0"/>
              <a:buChar char="•"/>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4F734292-8C36-40B8-AD65-5D8CE796947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884053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D71E-47AB-46A1-A7CE-A1A496C9EF17}"/>
              </a:ext>
            </a:extLst>
          </p:cNvPr>
          <p:cNvSpPr>
            <a:spLocks noGrp="1"/>
          </p:cNvSpPr>
          <p:nvPr>
            <p:ph type="title" hasCustomPrompt="1"/>
          </p:nvPr>
        </p:nvSpPr>
        <p:spPr>
          <a:xfrm>
            <a:off x="839788" y="457200"/>
            <a:ext cx="3932237" cy="1600200"/>
          </a:xfrm>
        </p:spPr>
        <p:txBody>
          <a:bodyPr anchor="ctr"/>
          <a:lstStyle>
            <a:lvl1pPr>
              <a:defRPr sz="3200">
                <a:solidFill>
                  <a:srgbClr val="054266"/>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9F269B0-ACBD-408C-AF88-86AE39D2C5BA}"/>
              </a:ext>
            </a:extLst>
          </p:cNvPr>
          <p:cNvSpPr>
            <a:spLocks noGrp="1"/>
          </p:cNvSpPr>
          <p:nvPr>
            <p:ph type="pic" idx="1"/>
          </p:nvPr>
        </p:nvSpPr>
        <p:spPr>
          <a:xfrm>
            <a:off x="5183188" y="987425"/>
            <a:ext cx="6172200" cy="4873625"/>
          </a:xfrm>
        </p:spPr>
        <p:txBody>
          <a:bodyPr/>
          <a:lstStyle>
            <a:lvl1pPr marL="0" indent="0">
              <a:buNone/>
              <a:defRPr sz="3200">
                <a:solidFill>
                  <a:srgbClr val="0542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9CB8021-025E-4FC5-BCA1-1BA31CA42531}"/>
              </a:ext>
            </a:extLst>
          </p:cNvPr>
          <p:cNvSpPr>
            <a:spLocks noGrp="1"/>
          </p:cNvSpPr>
          <p:nvPr>
            <p:ph type="body" sz="half" idx="2"/>
          </p:nvPr>
        </p:nvSpPr>
        <p:spPr>
          <a:xfrm>
            <a:off x="839788" y="2057400"/>
            <a:ext cx="3932237" cy="3811588"/>
          </a:xfrm>
        </p:spPr>
        <p:txBody>
          <a:bodyPr/>
          <a:lstStyle>
            <a:lvl1pPr marL="0" indent="0">
              <a:buNone/>
              <a:defRPr sz="1600">
                <a:solidFill>
                  <a:srgbClr val="05426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1B8922A-3DEC-4736-A192-E44A32FBC674}"/>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427673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C90C-93C4-4A37-9C9B-CDB9CE6681B6}"/>
              </a:ext>
            </a:extLst>
          </p:cNvPr>
          <p:cNvSpPr>
            <a:spLocks noGrp="1"/>
          </p:cNvSpPr>
          <p:nvPr>
            <p:ph type="title" hasCustomPrompt="1"/>
          </p:nvPr>
        </p:nvSpPr>
        <p:spPr>
          <a:xfrm>
            <a:off x="838200" y="169863"/>
            <a:ext cx="10515600" cy="1325563"/>
          </a:xfrm>
        </p:spPr>
        <p:txBody>
          <a:bodyPr/>
          <a:lstStyle>
            <a:lvl1pPr>
              <a:defRPr>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A77459-28C0-47B9-86DF-2FBE4143ED52}"/>
              </a:ext>
            </a:extLst>
          </p:cNvPr>
          <p:cNvSpPr>
            <a:spLocks noGrp="1"/>
          </p:cNvSpPr>
          <p:nvPr>
            <p:ph idx="1"/>
          </p:nvPr>
        </p:nvSpPr>
        <p:spPr>
          <a:xfrm>
            <a:off x="838200" y="1628775"/>
            <a:ext cx="10515600" cy="1900238"/>
          </a:xfrm>
          <a:noFill/>
        </p:spPr>
        <p:txBody>
          <a:bodyPr/>
          <a:lstStyle>
            <a:lvl1pPr marL="457200" indent="-457200" algn="l">
              <a:buFont typeface="Arial" panose="020B0604020202020204" pitchFamily="34" charset="0"/>
              <a:buChar char="•"/>
              <a:defRPr>
                <a:solidFill>
                  <a:srgbClr val="054266"/>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4F734292-8C36-40B8-AD65-5D8CE7969474}"/>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84063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C90C-93C4-4A37-9C9B-CDB9CE6681B6}"/>
              </a:ext>
            </a:extLst>
          </p:cNvPr>
          <p:cNvSpPr>
            <a:spLocks noGrp="1"/>
          </p:cNvSpPr>
          <p:nvPr>
            <p:ph type="title" hasCustomPrompt="1"/>
          </p:nvPr>
        </p:nvSpPr>
        <p:spPr>
          <a:xfrm>
            <a:off x="838200" y="169863"/>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7A77459-28C0-47B9-86DF-2FBE4143ED52}"/>
              </a:ext>
            </a:extLst>
          </p:cNvPr>
          <p:cNvSpPr>
            <a:spLocks noGrp="1"/>
          </p:cNvSpPr>
          <p:nvPr>
            <p:ph idx="1"/>
          </p:nvPr>
        </p:nvSpPr>
        <p:spPr>
          <a:xfrm>
            <a:off x="838200" y="1628775"/>
            <a:ext cx="10515600" cy="1900238"/>
          </a:xfrm>
          <a:noFill/>
        </p:spPr>
        <p:txBody>
          <a:bodyPr/>
          <a:lstStyle>
            <a:lvl1pPr marL="457200" indent="-457200" algn="l">
              <a:buFont typeface="Arial" panose="020B0604020202020204" pitchFamily="34" charset="0"/>
              <a:buChar char="•"/>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4F734292-8C36-40B8-AD65-5D8CE7969474}"/>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2"/>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382778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_Ligh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C90C-93C4-4A37-9C9B-CDB9CE6681B6}"/>
              </a:ext>
            </a:extLst>
          </p:cNvPr>
          <p:cNvSpPr>
            <a:spLocks noGrp="1"/>
          </p:cNvSpPr>
          <p:nvPr>
            <p:ph type="title" hasCustomPrompt="1"/>
          </p:nvPr>
        </p:nvSpPr>
        <p:spPr>
          <a:xfrm>
            <a:off x="838200" y="169863"/>
            <a:ext cx="10515600" cy="1325563"/>
          </a:xfrm>
        </p:spPr>
        <p:txBody>
          <a:bodyPr/>
          <a:lstStyle>
            <a:lvl1pPr>
              <a:defRPr>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A77459-28C0-47B9-86DF-2FBE4143ED52}"/>
              </a:ext>
            </a:extLst>
          </p:cNvPr>
          <p:cNvSpPr>
            <a:spLocks noGrp="1"/>
          </p:cNvSpPr>
          <p:nvPr>
            <p:ph idx="1"/>
          </p:nvPr>
        </p:nvSpPr>
        <p:spPr>
          <a:xfrm>
            <a:off x="838200" y="1628775"/>
            <a:ext cx="10515600" cy="1900238"/>
          </a:xfrm>
          <a:noFill/>
        </p:spPr>
        <p:txBody>
          <a:bodyPr/>
          <a:lstStyle>
            <a:lvl1pPr marL="457200" indent="-457200" algn="l">
              <a:buFont typeface="Arial" panose="020B0604020202020204" pitchFamily="34" charset="0"/>
              <a:buChar char="•"/>
              <a:defRPr>
                <a:solidFill>
                  <a:srgbClr val="054266"/>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4F734292-8C36-40B8-AD65-5D8CE7969474}"/>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054266"/>
                </a:solidFill>
              </a:defRPr>
            </a:lvl1pPr>
          </a:lstStyle>
          <a:p>
            <a:fld id="{CC9F8154-A81A-4A8D-A425-57E1293BB990}" type="slidenum">
              <a:rPr lang="en-US" smtClean="0"/>
              <a:pPr/>
              <a:t>‹#›</a:t>
            </a:fld>
            <a:endParaRPr lang="en-US" dirty="0"/>
          </a:p>
        </p:txBody>
      </p:sp>
    </p:spTree>
    <p:extLst>
      <p:ext uri="{BB962C8B-B14F-4D97-AF65-F5344CB8AC3E}">
        <p14:creationId xmlns:p14="http://schemas.microsoft.com/office/powerpoint/2010/main" val="271135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B0F8E4-8052-4160-BA30-89319476A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C9C57C9-83CA-4038-A85A-BD111F37FDAF}"/>
              </a:ext>
            </a:extLst>
          </p:cNvPr>
          <p:cNvSpPr>
            <a:spLocks noGrp="1"/>
          </p:cNvSpPr>
          <p:nvPr>
            <p:ph type="title" hasCustomPrompt="1"/>
          </p:nvPr>
        </p:nvSpPr>
        <p:spPr>
          <a:xfrm>
            <a:off x="838200" y="2508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404159B-D4B6-4BEC-BFBD-67BC4BE56D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9859C-C7DC-4875-A123-A65899DB41B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pPr algn="r"/>
            <a:fld id="{CC9F8154-A81A-4A8D-A425-57E1293BB990}" type="slidenum">
              <a:rPr lang="en-US" smtClean="0"/>
              <a:pPr algn="r"/>
              <a:t>‹#›</a:t>
            </a:fld>
            <a:endParaRPr lang="en-US" dirty="0"/>
          </a:p>
        </p:txBody>
      </p:sp>
    </p:spTree>
    <p:extLst>
      <p:ext uri="{BB962C8B-B14F-4D97-AF65-F5344CB8AC3E}">
        <p14:creationId xmlns:p14="http://schemas.microsoft.com/office/powerpoint/2010/main" val="358844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_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B0F8E4-8052-4160-BA30-89319476A068}"/>
              </a:ext>
            </a:extLst>
          </p:cNvPr>
          <p:cNvSpPr>
            <a:spLocks noGrp="1"/>
          </p:cNvSpPr>
          <p:nvPr>
            <p:ph sz="half" idx="2"/>
          </p:nvPr>
        </p:nvSpPr>
        <p:spPr>
          <a:xfrm>
            <a:off x="6172200" y="1825625"/>
            <a:ext cx="5181600" cy="4351338"/>
          </a:xfrm>
        </p:spPr>
        <p:txBody>
          <a:bodyPr/>
          <a:lstStyle>
            <a:lvl1pPr>
              <a:defRPr>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C9C57C9-83CA-4038-A85A-BD111F37FDAF}"/>
              </a:ext>
            </a:extLst>
          </p:cNvPr>
          <p:cNvSpPr>
            <a:spLocks noGrp="1"/>
          </p:cNvSpPr>
          <p:nvPr>
            <p:ph type="title" hasCustomPrompt="1"/>
          </p:nvPr>
        </p:nvSpPr>
        <p:spPr>
          <a:xfrm>
            <a:off x="838200" y="250825"/>
            <a:ext cx="10515600" cy="1325563"/>
          </a:xfrm>
        </p:spPr>
        <p:txBody>
          <a:bodyPr/>
          <a:lstStyle>
            <a:lvl1pPr>
              <a:defRPr>
                <a:solidFill>
                  <a:srgbClr val="05426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04159B-D4B6-4BEC-BFBD-67BC4BE56D82}"/>
              </a:ext>
            </a:extLst>
          </p:cNvPr>
          <p:cNvSpPr>
            <a:spLocks noGrp="1"/>
          </p:cNvSpPr>
          <p:nvPr>
            <p:ph sz="half" idx="1"/>
          </p:nvPr>
        </p:nvSpPr>
        <p:spPr>
          <a:xfrm>
            <a:off x="838200" y="1825625"/>
            <a:ext cx="5181600" cy="4351338"/>
          </a:xfrm>
        </p:spPr>
        <p:txBody>
          <a:bodyPr/>
          <a:lstStyle>
            <a:lvl1pPr>
              <a:defRPr>
                <a:solidFill>
                  <a:srgbClr val="054266"/>
                </a:solidFill>
              </a:defRPr>
            </a:lvl1pPr>
            <a:lvl2pPr>
              <a:defRPr>
                <a:solidFill>
                  <a:srgbClr val="054266"/>
                </a:solidFill>
              </a:defRPr>
            </a:lvl2pPr>
            <a:lvl3pPr>
              <a:defRPr>
                <a:solidFill>
                  <a:srgbClr val="054266"/>
                </a:solidFill>
              </a:defRPr>
            </a:lvl3pPr>
            <a:lvl4pPr>
              <a:defRPr>
                <a:solidFill>
                  <a:srgbClr val="054266"/>
                </a:solidFill>
              </a:defRPr>
            </a:lvl4pPr>
            <a:lvl5pPr>
              <a:defRPr>
                <a:solidFill>
                  <a:srgbClr val="0542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9859C-C7DC-4875-A123-A65899DB41B7}"/>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54266"/>
                </a:solidFill>
              </a:defRPr>
            </a:lvl1pPr>
          </a:lstStyle>
          <a:p>
            <a:pPr algn="r"/>
            <a:fld id="{CC9F8154-A81A-4A8D-A425-57E1293BB990}" type="slidenum">
              <a:rPr lang="en-US" smtClean="0"/>
              <a:pPr algn="r"/>
              <a:t>‹#›</a:t>
            </a:fld>
            <a:endParaRPr lang="en-US" dirty="0"/>
          </a:p>
        </p:txBody>
      </p:sp>
    </p:spTree>
    <p:extLst>
      <p:ext uri="{BB962C8B-B14F-4D97-AF65-F5344CB8AC3E}">
        <p14:creationId xmlns:p14="http://schemas.microsoft.com/office/powerpoint/2010/main" val="7242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_Dark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B0F8E4-8052-4160-BA30-89319476A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9C9C57C9-83CA-4038-A85A-BD111F37FDAF}"/>
              </a:ext>
            </a:extLst>
          </p:cNvPr>
          <p:cNvSpPr>
            <a:spLocks noGrp="1"/>
          </p:cNvSpPr>
          <p:nvPr>
            <p:ph type="title" hasCustomPrompt="1"/>
          </p:nvPr>
        </p:nvSpPr>
        <p:spPr>
          <a:xfrm>
            <a:off x="838200" y="2508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404159B-D4B6-4BEC-BFBD-67BC4BE56D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9859C-C7DC-4875-A123-A65899DB41B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2"/>
                </a:solidFill>
              </a:defRPr>
            </a:lvl1pPr>
          </a:lstStyle>
          <a:p>
            <a:pPr algn="r"/>
            <a:fld id="{CC9F8154-A81A-4A8D-A425-57E1293BB990}" type="slidenum">
              <a:rPr lang="en-US" smtClean="0"/>
              <a:pPr algn="r"/>
              <a:t>‹#›</a:t>
            </a:fld>
            <a:endParaRPr lang="en-US" dirty="0"/>
          </a:p>
        </p:txBody>
      </p:sp>
    </p:spTree>
    <p:extLst>
      <p:ext uri="{BB962C8B-B14F-4D97-AF65-F5344CB8AC3E}">
        <p14:creationId xmlns:p14="http://schemas.microsoft.com/office/powerpoint/2010/main" val="140273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DD15A-5942-416B-BF9C-324E47E5310E}"/>
              </a:ext>
            </a:extLst>
          </p:cNvPr>
          <p:cNvSpPr>
            <a:spLocks noGrp="1"/>
          </p:cNvSpPr>
          <p:nvPr>
            <p:ph type="title"/>
          </p:nvPr>
        </p:nvSpPr>
        <p:spPr>
          <a:xfrm>
            <a:off x="838200" y="168910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C7D1DE-D301-482B-B685-9F34618A4232}"/>
              </a:ext>
            </a:extLst>
          </p:cNvPr>
          <p:cNvSpPr>
            <a:spLocks noGrp="1"/>
          </p:cNvSpPr>
          <p:nvPr>
            <p:ph type="body" idx="1"/>
          </p:nvPr>
        </p:nvSpPr>
        <p:spPr>
          <a:xfrm>
            <a:off x="838200" y="4276725"/>
            <a:ext cx="10515600" cy="19002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30881704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86" r:id="rId4"/>
    <p:sldLayoutId id="2147483685" r:id="rId5"/>
    <p:sldLayoutId id="2147483684" r:id="rId6"/>
    <p:sldLayoutId id="2147483676" r:id="rId7"/>
    <p:sldLayoutId id="2147483687" r:id="rId8"/>
    <p:sldLayoutId id="2147483689" r:id="rId9"/>
    <p:sldLayoutId id="2147483688" r:id="rId10"/>
    <p:sldLayoutId id="2147483677" r:id="rId11"/>
    <p:sldLayoutId id="2147483690" r:id="rId12"/>
    <p:sldLayoutId id="2147483691" r:id="rId13"/>
    <p:sldLayoutId id="2147483692" r:id="rId14"/>
    <p:sldLayoutId id="2147483678" r:id="rId15"/>
    <p:sldLayoutId id="2147483693" r:id="rId16"/>
    <p:sldLayoutId id="2147483694" r:id="rId17"/>
    <p:sldLayoutId id="2147483695" r:id="rId18"/>
    <p:sldLayoutId id="2147483679" r:id="rId19"/>
    <p:sldLayoutId id="2147483696" r:id="rId20"/>
    <p:sldLayoutId id="2147483697" r:id="rId21"/>
    <p:sldLayoutId id="2147483698" r:id="rId22"/>
    <p:sldLayoutId id="2147483680" r:id="rId23"/>
    <p:sldLayoutId id="2147483699" r:id="rId24"/>
    <p:sldLayoutId id="2147483700" r:id="rId25"/>
    <p:sldLayoutId id="2147483701" r:id="rId26"/>
    <p:sldLayoutId id="2147483681" r:id="rId27"/>
    <p:sldLayoutId id="2147483702" r:id="rId28"/>
    <p:sldLayoutId id="2147483703" r:id="rId29"/>
    <p:sldLayoutId id="2147483704" r:id="rId30"/>
  </p:sldLayoutIdLst>
  <p:hf hdr="0" ftr="0" dt="0"/>
  <p:txStyles>
    <p:titleStyle>
      <a:lvl1pPr algn="ctr" defTabSz="914400" rtl="0" eaLnBrk="1" latinLnBrk="0" hangingPunct="1">
        <a:lnSpc>
          <a:spcPct val="90000"/>
        </a:lnSpc>
        <a:spcBef>
          <a:spcPct val="0"/>
        </a:spcBef>
        <a:buNone/>
        <a:defRPr sz="4400" kern="1200">
          <a:solidFill>
            <a:schemeClr val="bg2"/>
          </a:solidFill>
          <a:latin typeface="D-DIN Condensed" panose="020B080603020203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s://pixabay.com/en/question-mark-question-faq-ask-142101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AFE57-168C-2080-7389-8EDE17B78AB1}"/>
              </a:ext>
            </a:extLst>
          </p:cNvPr>
          <p:cNvSpPr>
            <a:spLocks noGrp="1"/>
          </p:cNvSpPr>
          <p:nvPr>
            <p:ph type="ctrTitle"/>
          </p:nvPr>
        </p:nvSpPr>
        <p:spPr>
          <a:xfrm>
            <a:off x="1524000" y="2235200"/>
            <a:ext cx="9144000" cy="2387600"/>
          </a:xfrm>
        </p:spPr>
        <p:txBody>
          <a:bodyPr/>
          <a:lstStyle/>
          <a:p>
            <a:r>
              <a:rPr lang="en-US" dirty="0">
                <a:solidFill>
                  <a:schemeClr val="bg1"/>
                </a:solidFill>
              </a:rPr>
              <a:t>Radon Overview</a:t>
            </a:r>
          </a:p>
        </p:txBody>
      </p:sp>
      <p:sp>
        <p:nvSpPr>
          <p:cNvPr id="7" name="Subtitle 6">
            <a:extLst>
              <a:ext uri="{FF2B5EF4-FFF2-40B4-BE49-F238E27FC236}">
                <a16:creationId xmlns:a16="http://schemas.microsoft.com/office/drawing/2014/main" id="{310D4D44-4D87-17A2-6046-8A43F7C8895D}"/>
              </a:ext>
            </a:extLst>
          </p:cNvPr>
          <p:cNvSpPr>
            <a:spLocks noGrp="1"/>
          </p:cNvSpPr>
          <p:nvPr>
            <p:ph type="subTitle" idx="1"/>
          </p:nvPr>
        </p:nvSpPr>
        <p:spPr>
          <a:xfrm>
            <a:off x="1264355" y="4920927"/>
            <a:ext cx="9663289" cy="1409330"/>
          </a:xfrm>
        </p:spPr>
        <p:txBody>
          <a:bodyPr>
            <a:normAutofit/>
          </a:bodyPr>
          <a:lstStyle/>
          <a:p>
            <a:r>
              <a:rPr lang="en-US" dirty="0">
                <a:solidFill>
                  <a:schemeClr val="bg1"/>
                </a:solidFill>
              </a:rPr>
              <a:t>Amanda Parkins, Epidemiologist</a:t>
            </a:r>
          </a:p>
          <a:p>
            <a:endParaRPr lang="en-US" sz="300" dirty="0">
              <a:solidFill>
                <a:schemeClr val="bg1"/>
              </a:solidFill>
            </a:endParaRPr>
          </a:p>
          <a:p>
            <a:r>
              <a:rPr lang="en-US" dirty="0">
                <a:solidFill>
                  <a:schemeClr val="bg1"/>
                </a:solidFill>
              </a:rPr>
              <a:t>March 28, 2023</a:t>
            </a:r>
          </a:p>
        </p:txBody>
      </p:sp>
      <p:sp>
        <p:nvSpPr>
          <p:cNvPr id="2" name="Title 1">
            <a:extLst>
              <a:ext uri="{FF2B5EF4-FFF2-40B4-BE49-F238E27FC236}">
                <a16:creationId xmlns:a16="http://schemas.microsoft.com/office/drawing/2014/main" id="{37DCF065-43A1-D0CC-F664-7C5593EC97C2}"/>
              </a:ext>
            </a:extLst>
          </p:cNvPr>
          <p:cNvSpPr txBox="1">
            <a:spLocks/>
          </p:cNvSpPr>
          <p:nvPr/>
        </p:nvSpPr>
        <p:spPr>
          <a:xfrm>
            <a:off x="838200" y="63780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solidFill>
                <a:latin typeface="D-DIN Condensed" panose="020B0806030202030204" pitchFamily="34" charset="0"/>
                <a:ea typeface="+mj-ea"/>
                <a:cs typeface="+mj-cs"/>
              </a:defRPr>
            </a:lvl1pPr>
          </a:lstStyle>
          <a:p>
            <a:r>
              <a:rPr lang="en-US" sz="3600" dirty="0">
                <a:latin typeface="Bahnschrift Condensed" panose="020B0502040204020203" pitchFamily="34" charset="0"/>
              </a:rPr>
              <a:t>Environmental Health &amp; Drinking Water Branch</a:t>
            </a:r>
          </a:p>
          <a:p>
            <a:r>
              <a:rPr lang="en-US" sz="3600" dirty="0">
                <a:latin typeface="Bahnschrift Condensed" panose="020B0502040204020203" pitchFamily="34" charset="0"/>
              </a:rPr>
              <a:t>Environmental Health Section</a:t>
            </a:r>
          </a:p>
        </p:txBody>
      </p:sp>
    </p:spTree>
    <p:extLst>
      <p:ext uri="{BB962C8B-B14F-4D97-AF65-F5344CB8AC3E}">
        <p14:creationId xmlns:p14="http://schemas.microsoft.com/office/powerpoint/2010/main" val="169600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EE25B2-D357-A8F0-A7CB-EA86816FA2E1}"/>
              </a:ext>
            </a:extLst>
          </p:cNvPr>
          <p:cNvSpPr>
            <a:spLocks noGrp="1"/>
          </p:cNvSpPr>
          <p:nvPr>
            <p:ph type="sldNum" sz="quarter" idx="12"/>
          </p:nvPr>
        </p:nvSpPr>
        <p:spPr/>
        <p:txBody>
          <a:bodyPr/>
          <a:lstStyle/>
          <a:p>
            <a:fld id="{CC9F8154-A81A-4A8D-A425-57E1293BB990}" type="slidenum">
              <a:rPr lang="en-US" smtClean="0"/>
              <a:pPr/>
              <a:t>10</a:t>
            </a:fld>
            <a:endParaRPr lang="en-US" dirty="0"/>
          </a:p>
        </p:txBody>
      </p:sp>
      <p:sp>
        <p:nvSpPr>
          <p:cNvPr id="5" name="Rectangle 2">
            <a:extLst>
              <a:ext uri="{FF2B5EF4-FFF2-40B4-BE49-F238E27FC236}">
                <a16:creationId xmlns:a16="http://schemas.microsoft.com/office/drawing/2014/main" id="{AABDDCC1-530E-51C2-477A-DB68B52D75A1}"/>
              </a:ext>
            </a:extLst>
          </p:cNvPr>
          <p:cNvSpPr>
            <a:spLocks noChangeArrowheads="1"/>
          </p:cNvSpPr>
          <p:nvPr/>
        </p:nvSpPr>
        <p:spPr bwMode="auto">
          <a:xfrm>
            <a:off x="2095500" y="365125"/>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4400" b="1" dirty="0">
                <a:solidFill>
                  <a:srgbClr val="054266"/>
                </a:solidFill>
                <a:latin typeface="+mj-lt"/>
              </a:rPr>
              <a:t>Testing is the ONLY Way to Know</a:t>
            </a:r>
          </a:p>
        </p:txBody>
      </p:sp>
      <p:grpSp>
        <p:nvGrpSpPr>
          <p:cNvPr id="2" name="Group 1">
            <a:extLst>
              <a:ext uri="{FF2B5EF4-FFF2-40B4-BE49-F238E27FC236}">
                <a16:creationId xmlns:a16="http://schemas.microsoft.com/office/drawing/2014/main" id="{FDBD5943-2F82-7C63-1AFD-2C63E40CFD46}"/>
              </a:ext>
            </a:extLst>
          </p:cNvPr>
          <p:cNvGrpSpPr/>
          <p:nvPr/>
        </p:nvGrpSpPr>
        <p:grpSpPr>
          <a:xfrm>
            <a:off x="2201124" y="1766656"/>
            <a:ext cx="7789751" cy="4378953"/>
            <a:chOff x="2201124" y="1766656"/>
            <a:chExt cx="7789751" cy="4378953"/>
          </a:xfrm>
        </p:grpSpPr>
        <p:pic>
          <p:nvPicPr>
            <p:cNvPr id="3" name="Picture 2">
              <a:extLst>
                <a:ext uri="{FF2B5EF4-FFF2-40B4-BE49-F238E27FC236}">
                  <a16:creationId xmlns:a16="http://schemas.microsoft.com/office/drawing/2014/main" id="{3C6E3CF3-C9B5-AA20-C37B-38CB9178E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124" y="1766656"/>
              <a:ext cx="7789751" cy="4378953"/>
            </a:xfrm>
            <a:prstGeom prst="rect">
              <a:avLst/>
            </a:prstGeom>
          </p:spPr>
        </p:pic>
        <p:grpSp>
          <p:nvGrpSpPr>
            <p:cNvPr id="7" name="Group 6">
              <a:extLst>
                <a:ext uri="{FF2B5EF4-FFF2-40B4-BE49-F238E27FC236}">
                  <a16:creationId xmlns:a16="http://schemas.microsoft.com/office/drawing/2014/main" id="{B7F1D173-8F70-F46B-B803-4311DA61E984}"/>
                </a:ext>
              </a:extLst>
            </p:cNvPr>
            <p:cNvGrpSpPr/>
            <p:nvPr/>
          </p:nvGrpSpPr>
          <p:grpSpPr>
            <a:xfrm>
              <a:off x="6431133" y="3560404"/>
              <a:ext cx="2574019" cy="731720"/>
              <a:chOff x="6431133" y="3560404"/>
              <a:chExt cx="2574019" cy="731720"/>
            </a:xfrm>
          </p:grpSpPr>
          <p:sp>
            <p:nvSpPr>
              <p:cNvPr id="8" name="Callout: Bent Line 7">
                <a:extLst>
                  <a:ext uri="{FF2B5EF4-FFF2-40B4-BE49-F238E27FC236}">
                    <a16:creationId xmlns:a16="http://schemas.microsoft.com/office/drawing/2014/main" id="{E7E2AF0D-DCFC-0B63-D1CF-0855BF1F5A97}"/>
                  </a:ext>
                </a:extLst>
              </p:cNvPr>
              <p:cNvSpPr/>
              <p:nvPr/>
            </p:nvSpPr>
            <p:spPr>
              <a:xfrm>
                <a:off x="6431133" y="3560404"/>
                <a:ext cx="940024" cy="487813"/>
              </a:xfrm>
              <a:prstGeom prst="borderCallout2">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1.3 pCi/L</a:t>
                </a:r>
              </a:p>
            </p:txBody>
          </p:sp>
          <p:sp>
            <p:nvSpPr>
              <p:cNvPr id="9" name="Callout: Bent Line 8">
                <a:extLst>
                  <a:ext uri="{FF2B5EF4-FFF2-40B4-BE49-F238E27FC236}">
                    <a16:creationId xmlns:a16="http://schemas.microsoft.com/office/drawing/2014/main" id="{14F398D4-6C30-DA1C-8F80-5CF8E28F2F39}"/>
                  </a:ext>
                </a:extLst>
              </p:cNvPr>
              <p:cNvSpPr/>
              <p:nvPr/>
            </p:nvSpPr>
            <p:spPr>
              <a:xfrm>
                <a:off x="8065128" y="3804311"/>
                <a:ext cx="940024" cy="487813"/>
              </a:xfrm>
              <a:prstGeom prst="borderCallout2">
                <a:avLst/>
              </a:prstGeom>
              <a:solidFill>
                <a:srgbClr val="FA968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8.1 pCi/L</a:t>
                </a:r>
              </a:p>
            </p:txBody>
          </p:sp>
        </p:grpSp>
      </p:grpSp>
    </p:spTree>
    <p:extLst>
      <p:ext uri="{BB962C8B-B14F-4D97-AF65-F5344CB8AC3E}">
        <p14:creationId xmlns:p14="http://schemas.microsoft.com/office/powerpoint/2010/main" val="297915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97-42B7-52D5-39D1-3A6D38ED602B}"/>
              </a:ext>
            </a:extLst>
          </p:cNvPr>
          <p:cNvSpPr>
            <a:spLocks noGrp="1"/>
          </p:cNvSpPr>
          <p:nvPr>
            <p:ph type="title"/>
          </p:nvPr>
        </p:nvSpPr>
        <p:spPr/>
        <p:txBody>
          <a:bodyPr/>
          <a:lstStyle/>
          <a:p>
            <a:r>
              <a:rPr lang="en-US" b="1" dirty="0"/>
              <a:t>Radon Measurement</a:t>
            </a:r>
          </a:p>
        </p:txBody>
      </p:sp>
      <p:sp>
        <p:nvSpPr>
          <p:cNvPr id="3" name="Content Placeholder 2">
            <a:extLst>
              <a:ext uri="{FF2B5EF4-FFF2-40B4-BE49-F238E27FC236}">
                <a16:creationId xmlns:a16="http://schemas.microsoft.com/office/drawing/2014/main" id="{86A17F1B-814B-F33C-2836-A6CB676FFB45}"/>
              </a:ext>
            </a:extLst>
          </p:cNvPr>
          <p:cNvSpPr>
            <a:spLocks noGrp="1"/>
          </p:cNvSpPr>
          <p:nvPr>
            <p:ph idx="1"/>
          </p:nvPr>
        </p:nvSpPr>
        <p:spPr>
          <a:xfrm>
            <a:off x="838200" y="1244600"/>
            <a:ext cx="5511800" cy="4826000"/>
          </a:xfrm>
        </p:spPr>
        <p:txBody>
          <a:bodyPr>
            <a:normAutofit/>
          </a:bodyPr>
          <a:lstStyle/>
          <a:p>
            <a:r>
              <a:rPr lang="en-US" dirty="0">
                <a:latin typeface="+mj-lt"/>
              </a:rPr>
              <a:t>DPH recommends using a Nationally Certified Measurement Provider to test for radon</a:t>
            </a:r>
          </a:p>
          <a:p>
            <a:r>
              <a:rPr lang="en-US" dirty="0">
                <a:latin typeface="+mj-lt"/>
              </a:rPr>
              <a:t>For a single building (single or multi-family), DPH recommends testing the lowest occupied space</a:t>
            </a:r>
          </a:p>
          <a:p>
            <a:r>
              <a:rPr lang="en-US" dirty="0">
                <a:latin typeface="+mj-lt"/>
              </a:rPr>
              <a:t>A short-term testing device is placed for a minimum of 48 hours up to 7 days, depending on the device used</a:t>
            </a:r>
          </a:p>
        </p:txBody>
      </p:sp>
      <p:sp>
        <p:nvSpPr>
          <p:cNvPr id="4" name="Slide Number Placeholder 3">
            <a:extLst>
              <a:ext uri="{FF2B5EF4-FFF2-40B4-BE49-F238E27FC236}">
                <a16:creationId xmlns:a16="http://schemas.microsoft.com/office/drawing/2014/main" id="{E2CF21A0-BE85-9F12-ADBA-04DDA88C1AA0}"/>
              </a:ext>
            </a:extLst>
          </p:cNvPr>
          <p:cNvSpPr>
            <a:spLocks noGrp="1"/>
          </p:cNvSpPr>
          <p:nvPr>
            <p:ph type="sldNum" sz="quarter" idx="12"/>
          </p:nvPr>
        </p:nvSpPr>
        <p:spPr/>
        <p:txBody>
          <a:bodyPr/>
          <a:lstStyle/>
          <a:p>
            <a:fld id="{CC9F8154-A81A-4A8D-A425-57E1293BB990}" type="slidenum">
              <a:rPr lang="en-US" smtClean="0"/>
              <a:pPr/>
              <a:t>11</a:t>
            </a:fld>
            <a:endParaRPr lang="en-US" dirty="0"/>
          </a:p>
        </p:txBody>
      </p:sp>
      <p:pic>
        <p:nvPicPr>
          <p:cNvPr id="16" name="Picture 15" descr="Graphs and plots layered on a blue digital screen">
            <a:extLst>
              <a:ext uri="{FF2B5EF4-FFF2-40B4-BE49-F238E27FC236}">
                <a16:creationId xmlns:a16="http://schemas.microsoft.com/office/drawing/2014/main" id="{5C7BFB74-3EC7-C464-A159-33FA976C0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9" y="1487055"/>
            <a:ext cx="5178518" cy="3883889"/>
          </a:xfrm>
          <a:prstGeom prst="rect">
            <a:avLst/>
          </a:prstGeom>
        </p:spPr>
      </p:pic>
    </p:spTree>
    <p:extLst>
      <p:ext uri="{BB962C8B-B14F-4D97-AF65-F5344CB8AC3E}">
        <p14:creationId xmlns:p14="http://schemas.microsoft.com/office/powerpoint/2010/main" val="184024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97-42B7-52D5-39D1-3A6D38ED602B}"/>
              </a:ext>
            </a:extLst>
          </p:cNvPr>
          <p:cNvSpPr>
            <a:spLocks noGrp="1"/>
          </p:cNvSpPr>
          <p:nvPr>
            <p:ph type="title"/>
          </p:nvPr>
        </p:nvSpPr>
        <p:spPr>
          <a:xfrm>
            <a:off x="838200" y="169863"/>
            <a:ext cx="10515600" cy="827401"/>
          </a:xfrm>
        </p:spPr>
        <p:txBody>
          <a:bodyPr/>
          <a:lstStyle/>
          <a:p>
            <a:r>
              <a:rPr lang="en-US" b="1" dirty="0"/>
              <a:t>Radon Mitigation</a:t>
            </a:r>
          </a:p>
        </p:txBody>
      </p:sp>
      <p:sp>
        <p:nvSpPr>
          <p:cNvPr id="3" name="Content Placeholder 2">
            <a:extLst>
              <a:ext uri="{FF2B5EF4-FFF2-40B4-BE49-F238E27FC236}">
                <a16:creationId xmlns:a16="http://schemas.microsoft.com/office/drawing/2014/main" id="{86A17F1B-814B-F33C-2836-A6CB676FFB45}"/>
              </a:ext>
            </a:extLst>
          </p:cNvPr>
          <p:cNvSpPr>
            <a:spLocks noGrp="1"/>
          </p:cNvSpPr>
          <p:nvPr>
            <p:ph idx="1"/>
          </p:nvPr>
        </p:nvSpPr>
        <p:spPr>
          <a:xfrm>
            <a:off x="838200" y="997264"/>
            <a:ext cx="10515600" cy="3476625"/>
          </a:xfrm>
        </p:spPr>
        <p:txBody>
          <a:bodyPr/>
          <a:lstStyle/>
          <a:p>
            <a:r>
              <a:rPr lang="en-US" dirty="0">
                <a:latin typeface="+mj-lt"/>
              </a:rPr>
              <a:t>DPH recommends using a Nationally Certified Mitigation Professional to perform radon mitigation</a:t>
            </a:r>
          </a:p>
          <a:p>
            <a:r>
              <a:rPr lang="en-US" dirty="0">
                <a:latin typeface="+mj-lt"/>
              </a:rPr>
              <a:t>Must be nationally certified through NRSB or NRPP</a:t>
            </a:r>
          </a:p>
          <a:p>
            <a:r>
              <a:rPr lang="en-US" dirty="0">
                <a:latin typeface="+mj-lt"/>
              </a:rPr>
              <a:t>Must be a home improvement contractor registered with CT’s Department of Consumer Protection (DCP)</a:t>
            </a:r>
          </a:p>
        </p:txBody>
      </p:sp>
      <p:sp>
        <p:nvSpPr>
          <p:cNvPr id="4" name="Slide Number Placeholder 3">
            <a:extLst>
              <a:ext uri="{FF2B5EF4-FFF2-40B4-BE49-F238E27FC236}">
                <a16:creationId xmlns:a16="http://schemas.microsoft.com/office/drawing/2014/main" id="{E2CF21A0-BE85-9F12-ADBA-04DDA88C1AA0}"/>
              </a:ext>
            </a:extLst>
          </p:cNvPr>
          <p:cNvSpPr>
            <a:spLocks noGrp="1"/>
          </p:cNvSpPr>
          <p:nvPr>
            <p:ph type="sldNum" sz="quarter" idx="12"/>
          </p:nvPr>
        </p:nvSpPr>
        <p:spPr/>
        <p:txBody>
          <a:bodyPr/>
          <a:lstStyle/>
          <a:p>
            <a:fld id="{CC9F8154-A81A-4A8D-A425-57E1293BB990}" type="slidenum">
              <a:rPr lang="en-US" smtClean="0"/>
              <a:pPr/>
              <a:t>12</a:t>
            </a:fld>
            <a:endParaRPr lang="en-US" dirty="0"/>
          </a:p>
        </p:txBody>
      </p:sp>
      <p:pic>
        <p:nvPicPr>
          <p:cNvPr id="6" name="Picture 5" descr="Toolbox">
            <a:extLst>
              <a:ext uri="{FF2B5EF4-FFF2-40B4-BE49-F238E27FC236}">
                <a16:creationId xmlns:a16="http://schemas.microsoft.com/office/drawing/2014/main" id="{6EF8AC5B-7F0F-6C04-F57B-B602338AB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550" y="3429000"/>
            <a:ext cx="4086900" cy="3259137"/>
          </a:xfrm>
          <a:prstGeom prst="rect">
            <a:avLst/>
          </a:prstGeom>
        </p:spPr>
      </p:pic>
    </p:spTree>
    <p:extLst>
      <p:ext uri="{BB962C8B-B14F-4D97-AF65-F5344CB8AC3E}">
        <p14:creationId xmlns:p14="http://schemas.microsoft.com/office/powerpoint/2010/main" val="273718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C7601-2A4D-F66A-6AF3-B9F4EBB5BC7F}"/>
              </a:ext>
            </a:extLst>
          </p:cNvPr>
          <p:cNvSpPr>
            <a:spLocks noGrp="1"/>
          </p:cNvSpPr>
          <p:nvPr>
            <p:ph type="sldNum" sz="quarter" idx="12"/>
          </p:nvPr>
        </p:nvSpPr>
        <p:spPr/>
        <p:txBody>
          <a:bodyPr/>
          <a:lstStyle/>
          <a:p>
            <a:fld id="{CC9F8154-A81A-4A8D-A425-57E1293BB990}" type="slidenum">
              <a:rPr lang="en-US" smtClean="0"/>
              <a:pPr/>
              <a:t>13</a:t>
            </a:fld>
            <a:endParaRPr lang="en-US" dirty="0"/>
          </a:p>
        </p:txBody>
      </p:sp>
      <p:sp>
        <p:nvSpPr>
          <p:cNvPr id="5" name="Rectangle 4">
            <a:extLst>
              <a:ext uri="{FF2B5EF4-FFF2-40B4-BE49-F238E27FC236}">
                <a16:creationId xmlns:a16="http://schemas.microsoft.com/office/drawing/2014/main" id="{819D7626-4DF8-8134-B3D3-D55855C633CC}"/>
              </a:ext>
            </a:extLst>
          </p:cNvPr>
          <p:cNvSpPr>
            <a:spLocks noChangeArrowheads="1"/>
          </p:cNvSpPr>
          <p:nvPr/>
        </p:nvSpPr>
        <p:spPr bwMode="auto">
          <a:xfrm>
            <a:off x="5905500" y="1296848"/>
            <a:ext cx="5410200" cy="460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30000"/>
              </a:spcBef>
              <a:defRPr/>
            </a:pPr>
            <a:r>
              <a:rPr lang="en-US" altLang="en-US" sz="3200" b="1" dirty="0">
                <a:solidFill>
                  <a:srgbClr val="054266"/>
                </a:solidFill>
                <a:latin typeface="+mj-lt"/>
              </a:rPr>
              <a:t>Radon mitigation systems are:</a:t>
            </a:r>
          </a:p>
          <a:p>
            <a:pPr eaLnBrk="1" hangingPunct="1">
              <a:spcBef>
                <a:spcPct val="30000"/>
              </a:spcBef>
              <a:defRPr/>
            </a:pPr>
            <a:endParaRPr lang="en-US" altLang="en-US" sz="1600" b="1" dirty="0">
              <a:solidFill>
                <a:schemeClr val="accent5"/>
              </a:solidFill>
              <a:latin typeface="+mj-lt"/>
            </a:endParaRPr>
          </a:p>
          <a:p>
            <a:pPr marL="457200" indent="-457200" eaLnBrk="1" hangingPunct="1">
              <a:spcBef>
                <a:spcPct val="30000"/>
              </a:spcBef>
              <a:buFont typeface="Arial" panose="020B0604020202020204" pitchFamily="34" charset="0"/>
              <a:buChar char="•"/>
              <a:defRPr/>
            </a:pPr>
            <a:r>
              <a:rPr lang="en-US" altLang="en-US" sz="3200" dirty="0">
                <a:latin typeface="+mj-lt"/>
              </a:rPr>
              <a:t>effective</a:t>
            </a:r>
          </a:p>
          <a:p>
            <a:pPr marL="457200" indent="-457200" eaLnBrk="1" hangingPunct="1">
              <a:spcBef>
                <a:spcPct val="30000"/>
              </a:spcBef>
              <a:buFont typeface="Arial" panose="020B0604020202020204" pitchFamily="34" charset="0"/>
              <a:buChar char="•"/>
              <a:defRPr/>
            </a:pPr>
            <a:r>
              <a:rPr lang="en-US" altLang="en-US" sz="3200" dirty="0">
                <a:latin typeface="+mj-lt"/>
              </a:rPr>
              <a:t>relatively inexpensive </a:t>
            </a:r>
          </a:p>
          <a:p>
            <a:pPr marL="457200" indent="-457200" eaLnBrk="1" hangingPunct="1">
              <a:spcBef>
                <a:spcPct val="30000"/>
              </a:spcBef>
              <a:buFont typeface="Arial" panose="020B0604020202020204" pitchFamily="34" charset="0"/>
              <a:buChar char="•"/>
              <a:defRPr/>
            </a:pPr>
            <a:r>
              <a:rPr lang="en-US" altLang="en-US" sz="3200" dirty="0">
                <a:latin typeface="+mj-lt"/>
              </a:rPr>
              <a:t>easy to install</a:t>
            </a:r>
          </a:p>
          <a:p>
            <a:pPr algn="ctr" eaLnBrk="1" hangingPunct="1">
              <a:spcBef>
                <a:spcPct val="30000"/>
              </a:spcBef>
              <a:defRPr/>
            </a:pPr>
            <a:endParaRPr lang="en-US" altLang="en-US" sz="3200" dirty="0">
              <a:latin typeface="+mj-lt"/>
            </a:endParaRPr>
          </a:p>
          <a:p>
            <a:pPr algn="ctr" eaLnBrk="1" hangingPunct="1">
              <a:spcBef>
                <a:spcPct val="30000"/>
              </a:spcBef>
              <a:defRPr/>
            </a:pPr>
            <a:r>
              <a:rPr lang="en-US" altLang="en-US" sz="3200" dirty="0">
                <a:latin typeface="+mj-lt"/>
              </a:rPr>
              <a:t>Average Cost = $1,500</a:t>
            </a:r>
          </a:p>
        </p:txBody>
      </p:sp>
      <p:pic>
        <p:nvPicPr>
          <p:cNvPr id="6" name="Picture 5" descr="happy home">
            <a:extLst>
              <a:ext uri="{FF2B5EF4-FFF2-40B4-BE49-F238E27FC236}">
                <a16:creationId xmlns:a16="http://schemas.microsoft.com/office/drawing/2014/main" id="{F1846EE8-8A07-BCCD-1603-4D111BD9E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92" y="1358900"/>
            <a:ext cx="4010917" cy="447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72C567-B450-730A-2A0B-CABCD6382F1E}"/>
              </a:ext>
            </a:extLst>
          </p:cNvPr>
          <p:cNvSpPr txBox="1">
            <a:spLocks/>
          </p:cNvSpPr>
          <p:nvPr/>
        </p:nvSpPr>
        <p:spPr>
          <a:xfrm>
            <a:off x="838200" y="169863"/>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bg2"/>
                </a:solidFill>
                <a:latin typeface="D-DIN Condensed" panose="020B0806030202030204" pitchFamily="34" charset="0"/>
                <a:ea typeface="+mj-ea"/>
                <a:cs typeface="+mj-cs"/>
              </a:defRPr>
            </a:lvl1pPr>
          </a:lstStyle>
          <a:p>
            <a:r>
              <a:rPr lang="en-US" b="1" dirty="0">
                <a:solidFill>
                  <a:srgbClr val="054266"/>
                </a:solidFill>
              </a:rPr>
              <a:t>Radon Mitigation</a:t>
            </a:r>
          </a:p>
        </p:txBody>
      </p:sp>
    </p:spTree>
    <p:extLst>
      <p:ext uri="{BB962C8B-B14F-4D97-AF65-F5344CB8AC3E}">
        <p14:creationId xmlns:p14="http://schemas.microsoft.com/office/powerpoint/2010/main" val="15440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148085-898C-4821-A76F-A6D1E0DBF442}"/>
              </a:ext>
            </a:extLst>
          </p:cNvPr>
          <p:cNvSpPr>
            <a:spLocks noGrp="1"/>
          </p:cNvSpPr>
          <p:nvPr>
            <p:ph type="title"/>
          </p:nvPr>
        </p:nvSpPr>
        <p:spPr>
          <a:xfrm>
            <a:off x="1136650" y="4944"/>
            <a:ext cx="9918700" cy="1600200"/>
          </a:xfrm>
        </p:spPr>
        <p:txBody>
          <a:bodyPr>
            <a:normAutofit/>
          </a:bodyPr>
          <a:lstStyle/>
          <a:p>
            <a:pPr algn="ctr"/>
            <a:r>
              <a:rPr lang="en-US" sz="4000" b="1" dirty="0">
                <a:latin typeface="+mj-lt"/>
                <a:cs typeface="Aharoni" panose="02010803020104030203" pitchFamily="2" charset="-79"/>
              </a:rPr>
              <a:t>Sub-Slab Depressurization </a:t>
            </a:r>
            <a:r>
              <a:rPr lang="en-US" sz="2400" b="1" dirty="0">
                <a:latin typeface="+mj-lt"/>
                <a:cs typeface="Aharoni" panose="02010803020104030203" pitchFamily="2" charset="-79"/>
              </a:rPr>
              <a:t>(SSD) </a:t>
            </a:r>
            <a:r>
              <a:rPr lang="en-US" sz="4000" b="1" dirty="0">
                <a:latin typeface="+mj-lt"/>
                <a:cs typeface="Aharoni" panose="02010803020104030203" pitchFamily="2" charset="-79"/>
              </a:rPr>
              <a:t>System</a:t>
            </a:r>
          </a:p>
        </p:txBody>
      </p:sp>
      <p:pic>
        <p:nvPicPr>
          <p:cNvPr id="8" name="Content Placeholder 7" descr="Diagram&#10;&#10;Description automatically generated">
            <a:extLst>
              <a:ext uri="{FF2B5EF4-FFF2-40B4-BE49-F238E27FC236}">
                <a16:creationId xmlns:a16="http://schemas.microsoft.com/office/drawing/2014/main" id="{3FC22074-E33C-499E-95FA-FC2DDFF41C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43410" y="1605144"/>
            <a:ext cx="3105179" cy="3839248"/>
          </a:xfrm>
        </p:spPr>
      </p:pic>
      <p:sp>
        <p:nvSpPr>
          <p:cNvPr id="5" name="Slide Number Placeholder 4">
            <a:extLst>
              <a:ext uri="{FF2B5EF4-FFF2-40B4-BE49-F238E27FC236}">
                <a16:creationId xmlns:a16="http://schemas.microsoft.com/office/drawing/2014/main" id="{43B5155D-11D9-43D0-881E-B016B0BB038C}"/>
              </a:ext>
            </a:extLst>
          </p:cNvPr>
          <p:cNvSpPr>
            <a:spLocks noGrp="1"/>
          </p:cNvSpPr>
          <p:nvPr>
            <p:ph type="sldNum" sz="quarter" idx="12"/>
          </p:nvPr>
        </p:nvSpPr>
        <p:spPr/>
        <p:txBody>
          <a:bodyPr/>
          <a:lstStyle/>
          <a:p>
            <a:fld id="{350EB8E5-7F28-4861-8984-D5921DC60995}" type="slidenum">
              <a:rPr lang="en-US" smtClean="0">
                <a:solidFill>
                  <a:prstClr val="black">
                    <a:tint val="75000"/>
                  </a:prstClr>
                </a:solidFill>
              </a:rPr>
              <a:pPr/>
              <a:t>14</a:t>
            </a:fld>
            <a:endParaRPr lang="en-US" dirty="0">
              <a:solidFill>
                <a:prstClr val="black">
                  <a:tint val="75000"/>
                </a:prstClr>
              </a:solidFill>
            </a:endParaRPr>
          </a:p>
        </p:txBody>
      </p:sp>
      <p:sp>
        <p:nvSpPr>
          <p:cNvPr id="11" name="TextBox 10">
            <a:extLst>
              <a:ext uri="{FF2B5EF4-FFF2-40B4-BE49-F238E27FC236}">
                <a16:creationId xmlns:a16="http://schemas.microsoft.com/office/drawing/2014/main" id="{120BAB5C-82DE-4386-9434-BC70E59B085B}"/>
              </a:ext>
            </a:extLst>
          </p:cNvPr>
          <p:cNvSpPr txBox="1"/>
          <p:nvPr/>
        </p:nvSpPr>
        <p:spPr>
          <a:xfrm>
            <a:off x="3367348" y="5406220"/>
            <a:ext cx="5457302" cy="215444"/>
          </a:xfrm>
          <a:prstGeom prst="rect">
            <a:avLst/>
          </a:prstGeom>
          <a:noFill/>
        </p:spPr>
        <p:txBody>
          <a:bodyPr wrap="square" rtlCol="0">
            <a:spAutoFit/>
          </a:bodyPr>
          <a:lstStyle/>
          <a:p>
            <a:pPr algn="ctr"/>
            <a:r>
              <a:rPr lang="en-US" sz="800" dirty="0"/>
              <a:t>Image Source: https://vim-1.itrcweb.org/sub-slab-depressurization-ssd-tech-sheet/</a:t>
            </a:r>
          </a:p>
        </p:txBody>
      </p:sp>
      <p:pic>
        <p:nvPicPr>
          <p:cNvPr id="3" name="Picture 2" descr="A picture containing outdoor, building&#10;&#10;Description automatically generated">
            <a:extLst>
              <a:ext uri="{FF2B5EF4-FFF2-40B4-BE49-F238E27FC236}">
                <a16:creationId xmlns:a16="http://schemas.microsoft.com/office/drawing/2014/main" id="{9B5836F4-3369-006B-625E-7FDBF9624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68" y="1427872"/>
            <a:ext cx="2993811" cy="4193792"/>
          </a:xfrm>
          <a:prstGeom prst="rect">
            <a:avLst/>
          </a:prstGeom>
        </p:spPr>
      </p:pic>
      <p:pic>
        <p:nvPicPr>
          <p:cNvPr id="7" name="Picture 6" descr="A picture containing building, outdoor, house&#10;&#10;Description automatically generated">
            <a:extLst>
              <a:ext uri="{FF2B5EF4-FFF2-40B4-BE49-F238E27FC236}">
                <a16:creationId xmlns:a16="http://schemas.microsoft.com/office/drawing/2014/main" id="{557D9AFE-836D-D333-1E0F-A1C51651F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8620" y="1459871"/>
            <a:ext cx="3105180" cy="4106022"/>
          </a:xfrm>
          <a:prstGeom prst="rect">
            <a:avLst/>
          </a:prstGeom>
        </p:spPr>
      </p:pic>
    </p:spTree>
    <p:extLst>
      <p:ext uri="{BB962C8B-B14F-4D97-AF65-F5344CB8AC3E}">
        <p14:creationId xmlns:p14="http://schemas.microsoft.com/office/powerpoint/2010/main" val="60197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51225E-56DA-4726-97A9-977E88D68754}"/>
              </a:ext>
            </a:extLst>
          </p:cNvPr>
          <p:cNvSpPr>
            <a:spLocks noGrp="1"/>
          </p:cNvSpPr>
          <p:nvPr>
            <p:ph type="title"/>
          </p:nvPr>
        </p:nvSpPr>
        <p:spPr/>
        <p:txBody>
          <a:bodyPr>
            <a:normAutofit/>
          </a:bodyPr>
          <a:lstStyle/>
          <a:p>
            <a:pPr algn="ctr"/>
            <a:r>
              <a:rPr lang="en-US" sz="4000" b="1" dirty="0">
                <a:latin typeface="+mj-lt"/>
                <a:cs typeface="Aharoni" panose="02010803020104030203" pitchFamily="2" charset="-79"/>
              </a:rPr>
              <a:t>Sub-Slab Depressurization </a:t>
            </a:r>
            <a:r>
              <a:rPr lang="en-US" sz="2400" b="1" dirty="0">
                <a:latin typeface="+mj-lt"/>
                <a:cs typeface="Aharoni" panose="02010803020104030203" pitchFamily="2" charset="-79"/>
              </a:rPr>
              <a:t>(SSD) </a:t>
            </a:r>
            <a:r>
              <a:rPr lang="en-US" sz="4000" b="1" dirty="0">
                <a:latin typeface="+mj-lt"/>
                <a:cs typeface="Aharoni" panose="02010803020104030203" pitchFamily="2" charset="-79"/>
              </a:rPr>
              <a:t>System</a:t>
            </a:r>
          </a:p>
        </p:txBody>
      </p:sp>
      <p:pic>
        <p:nvPicPr>
          <p:cNvPr id="8" name="Content Placeholder 7" descr="A picture containing text, building, shelf, different&#10;&#10;Description automatically generated">
            <a:extLst>
              <a:ext uri="{FF2B5EF4-FFF2-40B4-BE49-F238E27FC236}">
                <a16:creationId xmlns:a16="http://schemas.microsoft.com/office/drawing/2014/main" id="{B1E174E6-6069-4775-B62C-7E9604C36C0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41446" y="1690688"/>
            <a:ext cx="4909106" cy="3684588"/>
          </a:xfrm>
        </p:spPr>
      </p:pic>
      <p:sp>
        <p:nvSpPr>
          <p:cNvPr id="5" name="Slide Number Placeholder 4">
            <a:extLst>
              <a:ext uri="{FF2B5EF4-FFF2-40B4-BE49-F238E27FC236}">
                <a16:creationId xmlns:a16="http://schemas.microsoft.com/office/drawing/2014/main" id="{BF7BF88F-77C1-4928-937C-6E50190ADD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EB8E5-7F28-4861-8984-D5921DC6099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FC78D2C-6D77-48F6-A3F2-6F81AE7BD3B5}"/>
              </a:ext>
            </a:extLst>
          </p:cNvPr>
          <p:cNvSpPr txBox="1"/>
          <p:nvPr/>
        </p:nvSpPr>
        <p:spPr>
          <a:xfrm>
            <a:off x="4563625" y="5375276"/>
            <a:ext cx="306474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Image Source: https://radongas.com/troubleshooting-your-system/</a:t>
            </a:r>
          </a:p>
        </p:txBody>
      </p:sp>
    </p:spTree>
    <p:extLst>
      <p:ext uri="{BB962C8B-B14F-4D97-AF65-F5344CB8AC3E}">
        <p14:creationId xmlns:p14="http://schemas.microsoft.com/office/powerpoint/2010/main" val="29669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515B06-9D96-F3BF-CAF5-9062F9BBA04E}"/>
              </a:ext>
            </a:extLst>
          </p:cNvPr>
          <p:cNvSpPr>
            <a:spLocks noGrp="1"/>
          </p:cNvSpPr>
          <p:nvPr>
            <p:ph type="sldNum" sz="quarter" idx="12"/>
          </p:nvPr>
        </p:nvSpPr>
        <p:spPr/>
        <p:txBody>
          <a:bodyPr/>
          <a:lstStyle/>
          <a:p>
            <a:fld id="{CC9F8154-A81A-4A8D-A425-57E1293BB990}" type="slidenum">
              <a:rPr lang="en-US" smtClean="0"/>
              <a:pPr/>
              <a:t>16</a:t>
            </a:fld>
            <a:endParaRPr lang="en-US"/>
          </a:p>
        </p:txBody>
      </p:sp>
      <p:pic>
        <p:nvPicPr>
          <p:cNvPr id="3" name="Picture 2">
            <a:extLst>
              <a:ext uri="{FF2B5EF4-FFF2-40B4-BE49-F238E27FC236}">
                <a16:creationId xmlns:a16="http://schemas.microsoft.com/office/drawing/2014/main" id="{D95D1C6D-4906-A879-A469-9F58C67EA9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3331" y="1040494"/>
            <a:ext cx="4605338" cy="4777012"/>
          </a:xfrm>
          <a:prstGeom prst="rect">
            <a:avLst/>
          </a:prstGeom>
        </p:spPr>
      </p:pic>
    </p:spTree>
    <p:extLst>
      <p:ext uri="{BB962C8B-B14F-4D97-AF65-F5344CB8AC3E}">
        <p14:creationId xmlns:p14="http://schemas.microsoft.com/office/powerpoint/2010/main" val="357049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80403-04A8-63D8-9142-372FED0E429D}"/>
              </a:ext>
            </a:extLst>
          </p:cNvPr>
          <p:cNvSpPr>
            <a:spLocks noGrp="1"/>
          </p:cNvSpPr>
          <p:nvPr>
            <p:ph type="sldNum" sz="quarter" idx="12"/>
          </p:nvPr>
        </p:nvSpPr>
        <p:spPr/>
        <p:txBody>
          <a:bodyPr/>
          <a:lstStyle/>
          <a:p>
            <a:fld id="{CC9F8154-A81A-4A8D-A425-57E1293BB990}" type="slidenum">
              <a:rPr lang="en-US" smtClean="0"/>
              <a:pPr/>
              <a:t>17</a:t>
            </a:fld>
            <a:endParaRPr lang="en-US"/>
          </a:p>
        </p:txBody>
      </p:sp>
      <p:sp>
        <p:nvSpPr>
          <p:cNvPr id="3" name="Rectangle 2">
            <a:extLst>
              <a:ext uri="{FF2B5EF4-FFF2-40B4-BE49-F238E27FC236}">
                <a16:creationId xmlns:a16="http://schemas.microsoft.com/office/drawing/2014/main" id="{EFA42066-6C83-9213-05EE-623986B5AD23}"/>
              </a:ext>
            </a:extLst>
          </p:cNvPr>
          <p:cNvSpPr txBox="1">
            <a:spLocks noChangeArrowheads="1"/>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bg2"/>
                </a:solidFill>
                <a:latin typeface="D-DIN Condensed" panose="020B0806030202030204" pitchFamily="34" charset="0"/>
                <a:ea typeface="+mj-ea"/>
                <a:cs typeface="+mj-cs"/>
              </a:defRPr>
            </a:lvl1pPr>
          </a:lstStyle>
          <a:p>
            <a:r>
              <a:rPr lang="en-US" altLang="en-US" b="1" dirty="0">
                <a:solidFill>
                  <a:srgbClr val="054266"/>
                </a:solidFill>
              </a:rPr>
              <a:t>Contact Information</a:t>
            </a:r>
          </a:p>
        </p:txBody>
      </p:sp>
      <p:sp>
        <p:nvSpPr>
          <p:cNvPr id="4" name="Text Box 4">
            <a:extLst>
              <a:ext uri="{FF2B5EF4-FFF2-40B4-BE49-F238E27FC236}">
                <a16:creationId xmlns:a16="http://schemas.microsoft.com/office/drawing/2014/main" id="{1B103652-7936-EDAA-0299-8F3E68DAC4F5}"/>
              </a:ext>
            </a:extLst>
          </p:cNvPr>
          <p:cNvSpPr txBox="1">
            <a:spLocks noChangeArrowheads="1"/>
          </p:cNvSpPr>
          <p:nvPr/>
        </p:nvSpPr>
        <p:spPr bwMode="auto">
          <a:xfrm>
            <a:off x="3510337" y="1690688"/>
            <a:ext cx="517132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spcBef>
                <a:spcPct val="40000"/>
              </a:spcBef>
            </a:pPr>
            <a:r>
              <a:rPr lang="en-US" altLang="en-US" sz="2800" dirty="0">
                <a:latin typeface="+mj-lt"/>
              </a:rPr>
              <a:t>Amanda Parkins</a:t>
            </a:r>
          </a:p>
          <a:p>
            <a:pPr algn="ctr" eaLnBrk="1" hangingPunct="1">
              <a:spcBef>
                <a:spcPct val="40000"/>
              </a:spcBef>
            </a:pPr>
            <a:r>
              <a:rPr lang="en-US" altLang="en-US" sz="2800" dirty="0">
                <a:latin typeface="+mj-lt"/>
              </a:rPr>
              <a:t>Epidemiologist 2</a:t>
            </a:r>
          </a:p>
          <a:p>
            <a:pPr algn="ctr" eaLnBrk="1" hangingPunct="1">
              <a:spcBef>
                <a:spcPct val="40000"/>
              </a:spcBef>
            </a:pPr>
            <a:r>
              <a:rPr lang="en-US" altLang="en-US" sz="2800" dirty="0">
                <a:latin typeface="+mj-lt"/>
              </a:rPr>
              <a:t>State of Connecticut</a:t>
            </a:r>
          </a:p>
          <a:p>
            <a:pPr algn="ctr" eaLnBrk="1" hangingPunct="1">
              <a:spcBef>
                <a:spcPct val="40000"/>
              </a:spcBef>
            </a:pPr>
            <a:r>
              <a:rPr lang="en-US" altLang="en-US" sz="2800" dirty="0">
                <a:latin typeface="+mj-lt"/>
              </a:rPr>
              <a:t>Department of Public Health</a:t>
            </a:r>
          </a:p>
          <a:p>
            <a:pPr algn="ctr" eaLnBrk="1" hangingPunct="1">
              <a:spcBef>
                <a:spcPct val="40000"/>
              </a:spcBef>
            </a:pPr>
            <a:r>
              <a:rPr lang="en-US" altLang="en-US" sz="2800" dirty="0">
                <a:latin typeface="+mj-lt"/>
              </a:rPr>
              <a:t>(860) 509-7370</a:t>
            </a:r>
          </a:p>
          <a:p>
            <a:pPr algn="ctr" eaLnBrk="1" hangingPunct="1">
              <a:spcBef>
                <a:spcPct val="40000"/>
              </a:spcBef>
            </a:pPr>
            <a:r>
              <a:rPr lang="en-US" altLang="en-US" sz="2800" dirty="0">
                <a:latin typeface="+mj-lt"/>
              </a:rPr>
              <a:t>amanda.parkins@ct.gov </a:t>
            </a:r>
          </a:p>
        </p:txBody>
      </p:sp>
    </p:spTree>
    <p:extLst>
      <p:ext uri="{BB962C8B-B14F-4D97-AF65-F5344CB8AC3E}">
        <p14:creationId xmlns:p14="http://schemas.microsoft.com/office/powerpoint/2010/main" val="277228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82C583-B8EF-C290-6285-4FA1E81A0682}"/>
              </a:ext>
            </a:extLst>
          </p:cNvPr>
          <p:cNvSpPr>
            <a:spLocks noGrp="1"/>
          </p:cNvSpPr>
          <p:nvPr>
            <p:ph type="title"/>
          </p:nvPr>
        </p:nvSpPr>
        <p:spPr>
          <a:xfrm>
            <a:off x="838200" y="380041"/>
            <a:ext cx="10515600" cy="1325563"/>
          </a:xfrm>
        </p:spPr>
        <p:txBody>
          <a:bodyPr/>
          <a:lstStyle/>
          <a:p>
            <a:r>
              <a:rPr lang="en-US" b="1" dirty="0"/>
              <a:t>Overview</a:t>
            </a:r>
          </a:p>
        </p:txBody>
      </p:sp>
      <p:sp>
        <p:nvSpPr>
          <p:cNvPr id="6" name="Content Placeholder 5">
            <a:extLst>
              <a:ext uri="{FF2B5EF4-FFF2-40B4-BE49-F238E27FC236}">
                <a16:creationId xmlns:a16="http://schemas.microsoft.com/office/drawing/2014/main" id="{CE27EA4E-FC61-7614-F45D-E0541BBB4476}"/>
              </a:ext>
            </a:extLst>
          </p:cNvPr>
          <p:cNvSpPr>
            <a:spLocks noGrp="1"/>
          </p:cNvSpPr>
          <p:nvPr>
            <p:ph idx="1"/>
          </p:nvPr>
        </p:nvSpPr>
        <p:spPr>
          <a:xfrm>
            <a:off x="838200" y="2275516"/>
            <a:ext cx="5088348" cy="2729053"/>
          </a:xfrm>
        </p:spPr>
        <p:txBody>
          <a:bodyPr>
            <a:normAutofit/>
          </a:bodyPr>
          <a:lstStyle/>
          <a:p>
            <a:r>
              <a:rPr lang="en-US" dirty="0">
                <a:latin typeface="+mj-lt"/>
              </a:rPr>
              <a:t>What is radon?</a:t>
            </a:r>
          </a:p>
          <a:p>
            <a:r>
              <a:rPr lang="en-US" dirty="0">
                <a:latin typeface="+mj-lt"/>
              </a:rPr>
              <a:t>How does it enter a home?</a:t>
            </a:r>
          </a:p>
          <a:p>
            <a:r>
              <a:rPr lang="en-US" dirty="0">
                <a:latin typeface="+mj-lt"/>
              </a:rPr>
              <a:t>What are the health effects?</a:t>
            </a:r>
          </a:p>
          <a:p>
            <a:r>
              <a:rPr lang="en-US" dirty="0">
                <a:latin typeface="+mj-lt"/>
              </a:rPr>
              <a:t>Radon Measurement &amp; Mitigation Basics</a:t>
            </a:r>
          </a:p>
        </p:txBody>
      </p:sp>
      <p:sp>
        <p:nvSpPr>
          <p:cNvPr id="4" name="Slide Number Placeholder 3">
            <a:extLst>
              <a:ext uri="{FF2B5EF4-FFF2-40B4-BE49-F238E27FC236}">
                <a16:creationId xmlns:a16="http://schemas.microsoft.com/office/drawing/2014/main" id="{5029E8F9-12B1-6BD7-FB3A-1F6D175493CF}"/>
              </a:ext>
            </a:extLst>
          </p:cNvPr>
          <p:cNvSpPr>
            <a:spLocks noGrp="1"/>
          </p:cNvSpPr>
          <p:nvPr>
            <p:ph type="sldNum" sz="quarter" idx="12"/>
          </p:nvPr>
        </p:nvSpPr>
        <p:spPr/>
        <p:txBody>
          <a:bodyPr/>
          <a:lstStyle/>
          <a:p>
            <a:fld id="{CC9F8154-A81A-4A8D-A425-57E1293BB990}" type="slidenum">
              <a:rPr lang="en-US" smtClean="0"/>
              <a:pPr/>
              <a:t>2</a:t>
            </a:fld>
            <a:endParaRPr lang="en-US"/>
          </a:p>
        </p:txBody>
      </p:sp>
      <p:pic>
        <p:nvPicPr>
          <p:cNvPr id="2" name="Picture 1" descr="A picture containing diagram&#10;&#10;Description automatically generated">
            <a:extLst>
              <a:ext uri="{FF2B5EF4-FFF2-40B4-BE49-F238E27FC236}">
                <a16:creationId xmlns:a16="http://schemas.microsoft.com/office/drawing/2014/main" id="{6406C4C6-822B-F6EA-2B45-1CB272764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452" y="1861108"/>
            <a:ext cx="5088348" cy="3557868"/>
          </a:xfrm>
          <a:prstGeom prst="rect">
            <a:avLst/>
          </a:prstGeom>
        </p:spPr>
      </p:pic>
    </p:spTree>
    <p:extLst>
      <p:ext uri="{BB962C8B-B14F-4D97-AF65-F5344CB8AC3E}">
        <p14:creationId xmlns:p14="http://schemas.microsoft.com/office/powerpoint/2010/main" val="279494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97-42B7-52D5-39D1-3A6D38ED602B}"/>
              </a:ext>
            </a:extLst>
          </p:cNvPr>
          <p:cNvSpPr>
            <a:spLocks noGrp="1"/>
          </p:cNvSpPr>
          <p:nvPr>
            <p:ph type="title"/>
          </p:nvPr>
        </p:nvSpPr>
        <p:spPr/>
        <p:txBody>
          <a:bodyPr/>
          <a:lstStyle/>
          <a:p>
            <a:r>
              <a:rPr lang="en-US" b="1" dirty="0"/>
              <a:t>What is Radon?</a:t>
            </a:r>
          </a:p>
        </p:txBody>
      </p:sp>
      <p:sp>
        <p:nvSpPr>
          <p:cNvPr id="3" name="Content Placeholder 2">
            <a:extLst>
              <a:ext uri="{FF2B5EF4-FFF2-40B4-BE49-F238E27FC236}">
                <a16:creationId xmlns:a16="http://schemas.microsoft.com/office/drawing/2014/main" id="{86A17F1B-814B-F33C-2836-A6CB676FFB45}"/>
              </a:ext>
            </a:extLst>
          </p:cNvPr>
          <p:cNvSpPr>
            <a:spLocks noGrp="1"/>
          </p:cNvSpPr>
          <p:nvPr>
            <p:ph idx="1"/>
          </p:nvPr>
        </p:nvSpPr>
        <p:spPr>
          <a:xfrm>
            <a:off x="810247" y="1495426"/>
            <a:ext cx="5771176" cy="4475163"/>
          </a:xfrm>
        </p:spPr>
        <p:txBody>
          <a:bodyPr>
            <a:normAutofit/>
          </a:bodyPr>
          <a:lstStyle/>
          <a:p>
            <a:r>
              <a:rPr lang="en-US" dirty="0">
                <a:latin typeface="+mj-lt"/>
              </a:rPr>
              <a:t>Radon is a naturally-occurring, radioactive gas.</a:t>
            </a:r>
          </a:p>
          <a:p>
            <a:r>
              <a:rPr lang="en-US" dirty="0">
                <a:latin typeface="+mj-lt"/>
              </a:rPr>
              <a:t>Radon is colorless, odorless, and tasteless.</a:t>
            </a:r>
          </a:p>
          <a:p>
            <a:r>
              <a:rPr lang="en-US" dirty="0">
                <a:latin typeface="+mj-lt"/>
              </a:rPr>
              <a:t>Found all over the U.S. in all types of buildings:</a:t>
            </a:r>
          </a:p>
          <a:p>
            <a:pPr marL="914400"/>
            <a:r>
              <a:rPr lang="en-US" dirty="0">
                <a:latin typeface="+mj-lt"/>
              </a:rPr>
              <a:t>Old and New</a:t>
            </a:r>
          </a:p>
          <a:p>
            <a:pPr marL="914400"/>
            <a:r>
              <a:rPr lang="en-US" dirty="0">
                <a:latin typeface="+mj-lt"/>
              </a:rPr>
              <a:t>Drafty and Well-Sealed</a:t>
            </a:r>
          </a:p>
          <a:p>
            <a:pPr marL="914400"/>
            <a:r>
              <a:rPr lang="en-US" dirty="0">
                <a:latin typeface="+mj-lt"/>
              </a:rPr>
              <a:t>With and Without Basements</a:t>
            </a:r>
          </a:p>
        </p:txBody>
      </p:sp>
      <p:sp>
        <p:nvSpPr>
          <p:cNvPr id="4" name="Slide Number Placeholder 3">
            <a:extLst>
              <a:ext uri="{FF2B5EF4-FFF2-40B4-BE49-F238E27FC236}">
                <a16:creationId xmlns:a16="http://schemas.microsoft.com/office/drawing/2014/main" id="{E2CF21A0-BE85-9F12-ADBA-04DDA88C1AA0}"/>
              </a:ext>
            </a:extLst>
          </p:cNvPr>
          <p:cNvSpPr>
            <a:spLocks noGrp="1"/>
          </p:cNvSpPr>
          <p:nvPr>
            <p:ph type="sldNum" sz="quarter" idx="12"/>
          </p:nvPr>
        </p:nvSpPr>
        <p:spPr/>
        <p:txBody>
          <a:bodyPr/>
          <a:lstStyle/>
          <a:p>
            <a:fld id="{CC9F8154-A81A-4A8D-A425-57E1293BB990}" type="slidenum">
              <a:rPr lang="en-US" smtClean="0"/>
              <a:pPr/>
              <a:t>3</a:t>
            </a:fld>
            <a:endParaRPr lang="en-US" dirty="0"/>
          </a:p>
        </p:txBody>
      </p:sp>
      <p:pic>
        <p:nvPicPr>
          <p:cNvPr id="7" name="Picture 6">
            <a:extLst>
              <a:ext uri="{FF2B5EF4-FFF2-40B4-BE49-F238E27FC236}">
                <a16:creationId xmlns:a16="http://schemas.microsoft.com/office/drawing/2014/main" id="{19F3ABB7-A3AB-7035-DA8D-6EE24C9CEBE5}"/>
              </a:ext>
            </a:extLst>
          </p:cNvPr>
          <p:cNvPicPr>
            <a:picLocks noChangeAspect="1"/>
          </p:cNvPicPr>
          <p:nvPr/>
        </p:nvPicPr>
        <p:blipFill>
          <a:blip r:embed="rId3"/>
          <a:stretch>
            <a:fillRect/>
          </a:stretch>
        </p:blipFill>
        <p:spPr>
          <a:xfrm>
            <a:off x="6733554" y="1881187"/>
            <a:ext cx="4648200" cy="3095625"/>
          </a:xfrm>
          <a:prstGeom prst="rect">
            <a:avLst/>
          </a:prstGeom>
        </p:spPr>
      </p:pic>
    </p:spTree>
    <p:extLst>
      <p:ext uri="{BB962C8B-B14F-4D97-AF65-F5344CB8AC3E}">
        <p14:creationId xmlns:p14="http://schemas.microsoft.com/office/powerpoint/2010/main" val="325626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75313-EF8E-A128-C9A2-E7CEDF1573B8}"/>
              </a:ext>
            </a:extLst>
          </p:cNvPr>
          <p:cNvSpPr>
            <a:spLocks noGrp="1"/>
          </p:cNvSpPr>
          <p:nvPr>
            <p:ph type="sldNum" sz="quarter" idx="12"/>
          </p:nvPr>
        </p:nvSpPr>
        <p:spPr/>
        <p:txBody>
          <a:bodyPr/>
          <a:lstStyle/>
          <a:p>
            <a:fld id="{CC9F8154-A81A-4A8D-A425-57E1293BB990}" type="slidenum">
              <a:rPr lang="en-US" smtClean="0"/>
              <a:pPr/>
              <a:t>4</a:t>
            </a:fld>
            <a:endParaRPr lang="en-US" dirty="0"/>
          </a:p>
        </p:txBody>
      </p:sp>
      <p:sp>
        <p:nvSpPr>
          <p:cNvPr id="5" name="Rectangle 1026">
            <a:extLst>
              <a:ext uri="{FF2B5EF4-FFF2-40B4-BE49-F238E27FC236}">
                <a16:creationId xmlns:a16="http://schemas.microsoft.com/office/drawing/2014/main" id="{FDFB82EA-A03A-694A-63EF-584F35699CD4}"/>
              </a:ext>
            </a:extLst>
          </p:cNvPr>
          <p:cNvSpPr>
            <a:spLocks noChangeArrowheads="1"/>
          </p:cNvSpPr>
          <p:nvPr/>
        </p:nvSpPr>
        <p:spPr bwMode="auto">
          <a:xfrm>
            <a:off x="2628900" y="310416"/>
            <a:ext cx="6934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nchor="b"/>
          <a:lstStyle/>
          <a:p>
            <a:pPr algn="ctr" eaLnBrk="1" hangingPunct="1">
              <a:defRPr/>
            </a:pPr>
            <a:r>
              <a:rPr lang="en-US" sz="4200" b="1" dirty="0">
                <a:solidFill>
                  <a:srgbClr val="054266"/>
                </a:solidFill>
                <a:effectLst>
                  <a:outerShdw blurRad="38100" dist="38100" dir="2700000" algn="tl">
                    <a:srgbClr val="C0C0C0"/>
                  </a:outerShdw>
                </a:effectLst>
                <a:latin typeface="+mj-lt"/>
              </a:rPr>
              <a:t> </a:t>
            </a:r>
            <a:r>
              <a:rPr lang="en-US" sz="4200" b="1" dirty="0">
                <a:solidFill>
                  <a:srgbClr val="054266"/>
                </a:solidFill>
                <a:latin typeface="+mj-lt"/>
              </a:rPr>
              <a:t>Uranium </a:t>
            </a:r>
            <a:r>
              <a:rPr lang="en-US" sz="4400" b="1" dirty="0">
                <a:solidFill>
                  <a:srgbClr val="054266"/>
                </a:solidFill>
                <a:latin typeface="+mj-lt"/>
              </a:rPr>
              <a:t>Decay</a:t>
            </a:r>
            <a:r>
              <a:rPr lang="en-US" sz="4200" b="1" dirty="0">
                <a:solidFill>
                  <a:srgbClr val="054266"/>
                </a:solidFill>
                <a:latin typeface="+mj-lt"/>
              </a:rPr>
              <a:t> Chart</a:t>
            </a:r>
          </a:p>
        </p:txBody>
      </p:sp>
      <p:graphicFrame>
        <p:nvGraphicFramePr>
          <p:cNvPr id="6" name="Object 1027">
            <a:hlinkClick r:id="" action="ppaction://ole?verb=0"/>
            <a:extLst>
              <a:ext uri="{FF2B5EF4-FFF2-40B4-BE49-F238E27FC236}">
                <a16:creationId xmlns:a16="http://schemas.microsoft.com/office/drawing/2014/main" id="{C172EC6A-A172-7C56-3342-81544DE1602E}"/>
              </a:ext>
            </a:extLst>
          </p:cNvPr>
          <p:cNvGraphicFramePr>
            <a:graphicFrameLocks/>
          </p:cNvGraphicFramePr>
          <p:nvPr>
            <p:extLst>
              <p:ext uri="{D42A27DB-BD31-4B8C-83A1-F6EECF244321}">
                <p14:modId xmlns:p14="http://schemas.microsoft.com/office/powerpoint/2010/main" val="2579940594"/>
              </p:ext>
            </p:extLst>
          </p:nvPr>
        </p:nvGraphicFramePr>
        <p:xfrm>
          <a:off x="1758156" y="1196121"/>
          <a:ext cx="8675688" cy="5351463"/>
        </p:xfrm>
        <a:graphic>
          <a:graphicData uri="http://schemas.openxmlformats.org/presentationml/2006/ole">
            <mc:AlternateContent xmlns:mc="http://schemas.openxmlformats.org/markup-compatibility/2006">
              <mc:Choice xmlns:v="urn:schemas-microsoft-com:vml" Requires="v">
                <p:oleObj name="CorelDRAW 6.0" r:id="rId3" imgW="8572500" imgH="5572125" progId="CorelDRAW.Graphic.6">
                  <p:embed/>
                </p:oleObj>
              </mc:Choice>
              <mc:Fallback>
                <p:oleObj name="CorelDRAW 6.0" r:id="rId3" imgW="8572500" imgH="5572125" progId="CorelDRAW.Graphic.6">
                  <p:embed/>
                  <p:pic>
                    <p:nvPicPr>
                      <p:cNvPr id="6" name="Object 1027">
                        <a:hlinkClick r:id="" action="ppaction://ole?verb=0"/>
                        <a:extLst>
                          <a:ext uri="{FF2B5EF4-FFF2-40B4-BE49-F238E27FC236}">
                            <a16:creationId xmlns:a16="http://schemas.microsoft.com/office/drawing/2014/main" id="{C172EC6A-A172-7C56-3342-81544DE1602E}"/>
                          </a:ext>
                        </a:extLst>
                      </p:cNvPr>
                      <p:cNvPicPr>
                        <a:picLocks noChangeArrowheads="1"/>
                      </p:cNvPicPr>
                      <p:nvPr/>
                    </p:nvPicPr>
                    <p:blipFill>
                      <a:blip r:embed="rId4">
                        <a:extLst>
                          <a:ext uri="{28A0092B-C50C-407E-A947-70E740481C1C}">
                            <a14:useLocalDpi xmlns:a14="http://schemas.microsoft.com/office/drawing/2010/main" val="0"/>
                          </a:ext>
                        </a:extLst>
                      </a:blip>
                      <a:srcRect l="2374" r="1547" b="6445"/>
                      <a:stretch>
                        <a:fillRect/>
                      </a:stretch>
                    </p:blipFill>
                    <p:spPr bwMode="auto">
                      <a:xfrm>
                        <a:off x="1758156" y="1196121"/>
                        <a:ext cx="8675688" cy="53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FC353DCB-511E-BA88-76EB-AED980C2CB47}"/>
              </a:ext>
            </a:extLst>
          </p:cNvPr>
          <p:cNvGrpSpPr/>
          <p:nvPr/>
        </p:nvGrpSpPr>
        <p:grpSpPr>
          <a:xfrm>
            <a:off x="5769902" y="4307882"/>
            <a:ext cx="3576086" cy="1353997"/>
            <a:chOff x="5813843" y="3999560"/>
            <a:chExt cx="3576086" cy="1353997"/>
          </a:xfrm>
        </p:grpSpPr>
        <p:sp>
          <p:nvSpPr>
            <p:cNvPr id="3" name="TextBox 2">
              <a:extLst>
                <a:ext uri="{FF2B5EF4-FFF2-40B4-BE49-F238E27FC236}">
                  <a16:creationId xmlns:a16="http://schemas.microsoft.com/office/drawing/2014/main" id="{35744371-ADAD-1041-F1F2-5934C424867E}"/>
                </a:ext>
              </a:extLst>
            </p:cNvPr>
            <p:cNvSpPr txBox="1"/>
            <p:nvPr/>
          </p:nvSpPr>
          <p:spPr>
            <a:xfrm>
              <a:off x="5813843" y="3999560"/>
              <a:ext cx="994210" cy="379378"/>
            </a:xfrm>
            <a:prstGeom prst="rect">
              <a:avLst/>
            </a:prstGeom>
            <a:noFill/>
          </p:spPr>
          <p:txBody>
            <a:bodyPr wrap="square" rtlCol="0">
              <a:spAutoFit/>
            </a:bodyPr>
            <a:lstStyle/>
            <a:p>
              <a:r>
                <a:rPr lang="en-US" dirty="0">
                  <a:solidFill>
                    <a:srgbClr val="3C67B0"/>
                  </a:solidFill>
                </a:rPr>
                <a:t>Radon</a:t>
              </a:r>
            </a:p>
          </p:txBody>
        </p:sp>
        <p:sp>
          <p:nvSpPr>
            <p:cNvPr id="7" name="TextBox 6">
              <a:extLst>
                <a:ext uri="{FF2B5EF4-FFF2-40B4-BE49-F238E27FC236}">
                  <a16:creationId xmlns:a16="http://schemas.microsoft.com/office/drawing/2014/main" id="{4459A53E-865A-A56F-7C31-6342F8F9E749}"/>
                </a:ext>
              </a:extLst>
            </p:cNvPr>
            <p:cNvSpPr txBox="1"/>
            <p:nvPr/>
          </p:nvSpPr>
          <p:spPr>
            <a:xfrm>
              <a:off x="6901521" y="4390797"/>
              <a:ext cx="1160932" cy="369332"/>
            </a:xfrm>
            <a:prstGeom prst="rect">
              <a:avLst/>
            </a:prstGeom>
            <a:noFill/>
          </p:spPr>
          <p:txBody>
            <a:bodyPr wrap="square" rtlCol="0">
              <a:spAutoFit/>
            </a:bodyPr>
            <a:lstStyle/>
            <a:p>
              <a:r>
                <a:rPr lang="en-US" dirty="0">
                  <a:solidFill>
                    <a:srgbClr val="3C67B0"/>
                  </a:solidFill>
                </a:rPr>
                <a:t>Radium</a:t>
              </a:r>
            </a:p>
          </p:txBody>
        </p:sp>
        <p:sp>
          <p:nvSpPr>
            <p:cNvPr id="8" name="TextBox 7">
              <a:extLst>
                <a:ext uri="{FF2B5EF4-FFF2-40B4-BE49-F238E27FC236}">
                  <a16:creationId xmlns:a16="http://schemas.microsoft.com/office/drawing/2014/main" id="{6B4054B1-EBF0-1477-BAF8-837691A6D17C}"/>
                </a:ext>
              </a:extLst>
            </p:cNvPr>
            <p:cNvSpPr txBox="1"/>
            <p:nvPr/>
          </p:nvSpPr>
          <p:spPr>
            <a:xfrm>
              <a:off x="8228998" y="4984225"/>
              <a:ext cx="1160931" cy="369332"/>
            </a:xfrm>
            <a:prstGeom prst="rect">
              <a:avLst/>
            </a:prstGeom>
            <a:noFill/>
          </p:spPr>
          <p:txBody>
            <a:bodyPr wrap="square" rtlCol="0">
              <a:spAutoFit/>
            </a:bodyPr>
            <a:lstStyle/>
            <a:p>
              <a:r>
                <a:rPr lang="en-US" dirty="0">
                  <a:solidFill>
                    <a:srgbClr val="3C67B0"/>
                  </a:solidFill>
                </a:rPr>
                <a:t>Uranium</a:t>
              </a:r>
            </a:p>
          </p:txBody>
        </p:sp>
      </p:grpSp>
    </p:spTree>
    <p:extLst>
      <p:ext uri="{BB962C8B-B14F-4D97-AF65-F5344CB8AC3E}">
        <p14:creationId xmlns:p14="http://schemas.microsoft.com/office/powerpoint/2010/main" val="276643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7B4933-6324-E0F2-1A20-10C2E7FA9F99}"/>
              </a:ext>
            </a:extLst>
          </p:cNvPr>
          <p:cNvSpPr>
            <a:spLocks noGrp="1"/>
          </p:cNvSpPr>
          <p:nvPr>
            <p:ph type="sldNum" sz="quarter" idx="12"/>
          </p:nvPr>
        </p:nvSpPr>
        <p:spPr/>
        <p:txBody>
          <a:bodyPr/>
          <a:lstStyle/>
          <a:p>
            <a:fld id="{CC9F8154-A81A-4A8D-A425-57E1293BB990}" type="slidenum">
              <a:rPr lang="en-US" smtClean="0"/>
              <a:pPr/>
              <a:t>5</a:t>
            </a:fld>
            <a:endParaRPr lang="en-US"/>
          </a:p>
        </p:txBody>
      </p:sp>
      <p:sp>
        <p:nvSpPr>
          <p:cNvPr id="7" name="Rectangle 3">
            <a:extLst>
              <a:ext uri="{FF2B5EF4-FFF2-40B4-BE49-F238E27FC236}">
                <a16:creationId xmlns:a16="http://schemas.microsoft.com/office/drawing/2014/main" id="{81D17C61-DB29-2305-071E-F2AC0EA7AC70}"/>
              </a:ext>
            </a:extLst>
          </p:cNvPr>
          <p:cNvSpPr txBox="1">
            <a:spLocks noChangeArrowheads="1"/>
          </p:cNvSpPr>
          <p:nvPr/>
        </p:nvSpPr>
        <p:spPr>
          <a:xfrm>
            <a:off x="838200" y="315916"/>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bg2"/>
                </a:solidFill>
                <a:latin typeface="D-DIN Condensed" panose="020B0806030202030204" pitchFamily="34" charset="0"/>
                <a:ea typeface="+mj-ea"/>
                <a:cs typeface="+mj-cs"/>
              </a:defRPr>
            </a:lvl1pPr>
          </a:lstStyle>
          <a:p>
            <a:r>
              <a:rPr lang="en-US" altLang="en-US" dirty="0">
                <a:solidFill>
                  <a:srgbClr val="054266"/>
                </a:solidFill>
              </a:rPr>
              <a:t> </a:t>
            </a:r>
            <a:r>
              <a:rPr lang="en-US" altLang="en-US" b="1" dirty="0">
                <a:solidFill>
                  <a:srgbClr val="054266"/>
                </a:solidFill>
              </a:rPr>
              <a:t>Radiation Types</a:t>
            </a:r>
          </a:p>
        </p:txBody>
      </p:sp>
      <p:pic>
        <p:nvPicPr>
          <p:cNvPr id="3" name="Content Placeholder 10">
            <a:extLst>
              <a:ext uri="{FF2B5EF4-FFF2-40B4-BE49-F238E27FC236}">
                <a16:creationId xmlns:a16="http://schemas.microsoft.com/office/drawing/2014/main" id="{003C3031-0625-F9E9-8E9D-9A5914AFD2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869" y="1641479"/>
            <a:ext cx="6954292" cy="3611620"/>
          </a:xfrm>
          <a:prstGeom prst="rect">
            <a:avLst/>
          </a:prstGeom>
        </p:spPr>
      </p:pic>
      <p:sp>
        <p:nvSpPr>
          <p:cNvPr id="4" name="TextBox 3">
            <a:extLst>
              <a:ext uri="{FF2B5EF4-FFF2-40B4-BE49-F238E27FC236}">
                <a16:creationId xmlns:a16="http://schemas.microsoft.com/office/drawing/2014/main" id="{7407A5F2-2B4B-C239-112C-5B6640A0027A}"/>
              </a:ext>
            </a:extLst>
          </p:cNvPr>
          <p:cNvSpPr txBox="1"/>
          <p:nvPr/>
        </p:nvSpPr>
        <p:spPr>
          <a:xfrm>
            <a:off x="2196263" y="5253099"/>
            <a:ext cx="4935211" cy="215444"/>
          </a:xfrm>
          <a:prstGeom prst="rect">
            <a:avLst/>
          </a:prstGeom>
          <a:noFill/>
          <a:ln>
            <a:noFill/>
          </a:ln>
        </p:spPr>
        <p:txBody>
          <a:bodyPr wrap="square" rtlCol="0">
            <a:spAutoFit/>
          </a:bodyPr>
          <a:lstStyle/>
          <a:p>
            <a:r>
              <a:rPr lang="en-US" sz="800" dirty="0">
                <a:solidFill>
                  <a:srgbClr val="054266"/>
                </a:solidFill>
              </a:rPr>
              <a:t>Image Source: https://aaaradontesting.com/where-does-radon-gas-come-from/</a:t>
            </a:r>
          </a:p>
        </p:txBody>
      </p:sp>
      <p:pic>
        <p:nvPicPr>
          <p:cNvPr id="5" name="Content Placeholder 8" descr="A picture containing orange, close, soup&#10;&#10;Description automatically generated">
            <a:extLst>
              <a:ext uri="{FF2B5EF4-FFF2-40B4-BE49-F238E27FC236}">
                <a16:creationId xmlns:a16="http://schemas.microsoft.com/office/drawing/2014/main" id="{B63A35EE-05CF-7326-6C99-1276CE978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631" y="1641479"/>
            <a:ext cx="3746500" cy="2667000"/>
          </a:xfrm>
          <a:prstGeom prst="rect">
            <a:avLst/>
          </a:prstGeom>
        </p:spPr>
      </p:pic>
      <p:sp>
        <p:nvSpPr>
          <p:cNvPr id="9" name="TextBox 8">
            <a:extLst>
              <a:ext uri="{FF2B5EF4-FFF2-40B4-BE49-F238E27FC236}">
                <a16:creationId xmlns:a16="http://schemas.microsoft.com/office/drawing/2014/main" id="{B7854F16-909E-5027-8F38-55F2335F676B}"/>
              </a:ext>
            </a:extLst>
          </p:cNvPr>
          <p:cNvSpPr txBox="1"/>
          <p:nvPr/>
        </p:nvSpPr>
        <p:spPr>
          <a:xfrm>
            <a:off x="8511158" y="4308479"/>
            <a:ext cx="3142973" cy="215444"/>
          </a:xfrm>
          <a:prstGeom prst="rect">
            <a:avLst/>
          </a:prstGeom>
          <a:noFill/>
        </p:spPr>
        <p:txBody>
          <a:bodyPr wrap="square" rtlCol="0">
            <a:spAutoFit/>
          </a:bodyPr>
          <a:lstStyle/>
          <a:p>
            <a:r>
              <a:rPr lang="en-US" sz="800" dirty="0">
                <a:solidFill>
                  <a:srgbClr val="054266"/>
                </a:solidFill>
              </a:rPr>
              <a:t>Image Source: http://www.ilradon.com/what-is-radon/</a:t>
            </a:r>
          </a:p>
        </p:txBody>
      </p:sp>
    </p:spTree>
    <p:extLst>
      <p:ext uri="{BB962C8B-B14F-4D97-AF65-F5344CB8AC3E}">
        <p14:creationId xmlns:p14="http://schemas.microsoft.com/office/powerpoint/2010/main" val="386306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046FA1-D309-0027-AA34-4864FDA0E537}"/>
              </a:ext>
            </a:extLst>
          </p:cNvPr>
          <p:cNvSpPr>
            <a:spLocks noGrp="1"/>
          </p:cNvSpPr>
          <p:nvPr>
            <p:ph type="title"/>
          </p:nvPr>
        </p:nvSpPr>
        <p:spPr/>
        <p:txBody>
          <a:bodyPr/>
          <a:lstStyle/>
          <a:p>
            <a:r>
              <a:rPr lang="en-US" b="1" dirty="0"/>
              <a:t>How Radon Enters a Home</a:t>
            </a:r>
          </a:p>
        </p:txBody>
      </p:sp>
      <p:sp>
        <p:nvSpPr>
          <p:cNvPr id="2" name="Slide Number Placeholder 1">
            <a:extLst>
              <a:ext uri="{FF2B5EF4-FFF2-40B4-BE49-F238E27FC236}">
                <a16:creationId xmlns:a16="http://schemas.microsoft.com/office/drawing/2014/main" id="{2C0EB934-902D-DDA1-D829-156439700466}"/>
              </a:ext>
            </a:extLst>
          </p:cNvPr>
          <p:cNvSpPr>
            <a:spLocks noGrp="1"/>
          </p:cNvSpPr>
          <p:nvPr>
            <p:ph type="sldNum" sz="quarter" idx="12"/>
          </p:nvPr>
        </p:nvSpPr>
        <p:spPr/>
        <p:txBody>
          <a:bodyPr/>
          <a:lstStyle/>
          <a:p>
            <a:fld id="{CC9F8154-A81A-4A8D-A425-57E1293BB990}" type="slidenum">
              <a:rPr lang="en-US" smtClean="0"/>
              <a:pPr/>
              <a:t>6</a:t>
            </a:fld>
            <a:endParaRPr lang="en-US"/>
          </a:p>
        </p:txBody>
      </p:sp>
      <p:pic>
        <p:nvPicPr>
          <p:cNvPr id="1026" name="Picture 2" descr="What is Radon? | Signature Radon">
            <a:extLst>
              <a:ext uri="{FF2B5EF4-FFF2-40B4-BE49-F238E27FC236}">
                <a16:creationId xmlns:a16="http://schemas.microsoft.com/office/drawing/2014/main" id="{E5BA3FE2-36CF-8AF6-AB6D-B09099FEC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93825"/>
            <a:ext cx="57150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8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140852-C95B-FD24-3B52-5D6B2FCD282E}"/>
              </a:ext>
            </a:extLst>
          </p:cNvPr>
          <p:cNvSpPr>
            <a:spLocks noGrp="1"/>
          </p:cNvSpPr>
          <p:nvPr>
            <p:ph type="sldNum" sz="quarter" idx="12"/>
          </p:nvPr>
        </p:nvSpPr>
        <p:spPr/>
        <p:txBody>
          <a:bodyPr/>
          <a:lstStyle/>
          <a:p>
            <a:fld id="{CC9F8154-A81A-4A8D-A425-57E1293BB990}" type="slidenum">
              <a:rPr lang="en-US" smtClean="0"/>
              <a:pPr/>
              <a:t>7</a:t>
            </a:fld>
            <a:endParaRPr lang="en-US" dirty="0"/>
          </a:p>
        </p:txBody>
      </p:sp>
      <p:pic>
        <p:nvPicPr>
          <p:cNvPr id="5" name="Picture 4">
            <a:extLst>
              <a:ext uri="{FF2B5EF4-FFF2-40B4-BE49-F238E27FC236}">
                <a16:creationId xmlns:a16="http://schemas.microsoft.com/office/drawing/2014/main" id="{30CC2111-B4DF-4403-A328-2A352955F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0447" y="707925"/>
            <a:ext cx="4805800" cy="5668111"/>
          </a:xfrm>
          <a:prstGeom prst="rect">
            <a:avLst/>
          </a:prstGeom>
        </p:spPr>
      </p:pic>
      <p:sp>
        <p:nvSpPr>
          <p:cNvPr id="6" name="Text Box 8">
            <a:extLst>
              <a:ext uri="{FF2B5EF4-FFF2-40B4-BE49-F238E27FC236}">
                <a16:creationId xmlns:a16="http://schemas.microsoft.com/office/drawing/2014/main" id="{1A18110F-44C8-B6F0-E5E2-0D87386DD827}"/>
              </a:ext>
            </a:extLst>
          </p:cNvPr>
          <p:cNvSpPr txBox="1">
            <a:spLocks noChangeArrowheads="1"/>
          </p:cNvSpPr>
          <p:nvPr/>
        </p:nvSpPr>
        <p:spPr bwMode="auto">
          <a:xfrm>
            <a:off x="542926" y="1676400"/>
            <a:ext cx="3419476" cy="275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eaLnBrk="1" fontAlgn="auto" hangingPunct="1">
              <a:spcBef>
                <a:spcPct val="10000"/>
              </a:spcBef>
              <a:spcAft>
                <a:spcPct val="30000"/>
              </a:spcAft>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Cracks in solid floors</a:t>
            </a:r>
          </a:p>
          <a:p>
            <a:pPr eaLnBrk="1" fontAlgn="auto" hangingPunct="1">
              <a:spcBef>
                <a:spcPct val="10000"/>
              </a:spcBef>
              <a:spcAft>
                <a:spcPct val="30000"/>
              </a:spcAft>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Construction joints</a:t>
            </a:r>
          </a:p>
          <a:p>
            <a:pPr eaLnBrk="1" fontAlgn="auto" hangingPunct="1">
              <a:spcBef>
                <a:spcPct val="10000"/>
              </a:spcBef>
              <a:spcAft>
                <a:spcPct val="30000"/>
              </a:spcAft>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Cracks in walls</a:t>
            </a:r>
          </a:p>
          <a:p>
            <a:pPr eaLnBrk="1" fontAlgn="auto" hangingPunct="1">
              <a:spcBef>
                <a:spcPct val="10000"/>
              </a:spcBef>
              <a:spcAft>
                <a:spcPct val="30000"/>
              </a:spcAft>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Gaps in suspended floors</a:t>
            </a:r>
            <a:br>
              <a:rPr lang="en-US" altLang="en-US" dirty="0">
                <a:solidFill>
                  <a:srgbClr val="054266"/>
                </a:solidFill>
                <a:latin typeface="+mj-lt"/>
                <a:cs typeface="Times New Roman" panose="02020603050405020304" pitchFamily="18" charset="0"/>
              </a:rPr>
            </a:br>
            <a:endParaRPr lang="en-US" altLang="en-US" dirty="0">
              <a:solidFill>
                <a:srgbClr val="054266"/>
              </a:solidFill>
              <a:latin typeface="+mj-lt"/>
            </a:endParaRPr>
          </a:p>
        </p:txBody>
      </p:sp>
      <p:sp>
        <p:nvSpPr>
          <p:cNvPr id="7" name="Text Box 9">
            <a:extLst>
              <a:ext uri="{FF2B5EF4-FFF2-40B4-BE49-F238E27FC236}">
                <a16:creationId xmlns:a16="http://schemas.microsoft.com/office/drawing/2014/main" id="{32150BFF-05D0-E6A1-A140-5AC169DCF43E}"/>
              </a:ext>
            </a:extLst>
          </p:cNvPr>
          <p:cNvSpPr txBox="1">
            <a:spLocks noChangeArrowheads="1"/>
          </p:cNvSpPr>
          <p:nvPr/>
        </p:nvSpPr>
        <p:spPr bwMode="auto">
          <a:xfrm>
            <a:off x="9006096" y="1676400"/>
            <a:ext cx="2814428" cy="23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marL="457200" indent="-457200">
              <a:defRPr sz="2400">
                <a:solidFill>
                  <a:schemeClr val="tx1"/>
                </a:solidFill>
                <a:latin typeface="Tahoma" panose="020B0604030504040204" pitchFamily="34" charset="0"/>
              </a:defRPr>
            </a:lvl1pPr>
            <a:lvl2pPr marL="976313" indent="-457200">
              <a:defRPr sz="2400">
                <a:solidFill>
                  <a:schemeClr val="tx1"/>
                </a:solidFill>
                <a:latin typeface="Tahoma" panose="020B0604030504040204" pitchFamily="34" charset="0"/>
              </a:defRPr>
            </a:lvl2pPr>
            <a:lvl3pPr marL="1547813" indent="-458788">
              <a:defRPr sz="2400">
                <a:solidFill>
                  <a:schemeClr val="tx1"/>
                </a:solidFill>
                <a:latin typeface="Tahoma" panose="020B0604030504040204" pitchFamily="34" charset="0"/>
              </a:defRPr>
            </a:lvl3pPr>
            <a:lvl4pPr marL="2117725" indent="-455613">
              <a:defRPr sz="2400">
                <a:solidFill>
                  <a:schemeClr val="tx1"/>
                </a:solidFill>
                <a:latin typeface="Tahoma" panose="020B0604030504040204" pitchFamily="34" charset="0"/>
              </a:defRPr>
            </a:lvl4pPr>
            <a:lvl5pPr marL="2690813" indent="-457200">
              <a:defRPr sz="2400">
                <a:solidFill>
                  <a:schemeClr val="tx1"/>
                </a:solidFill>
                <a:latin typeface="Tahoma" panose="020B0604030504040204" pitchFamily="34" charset="0"/>
              </a:defRPr>
            </a:lvl5pPr>
            <a:lvl6pPr marL="3148013" indent="-457200" eaLnBrk="0" fontAlgn="base" hangingPunct="0">
              <a:spcBef>
                <a:spcPct val="0"/>
              </a:spcBef>
              <a:spcAft>
                <a:spcPct val="0"/>
              </a:spcAft>
              <a:defRPr sz="2400">
                <a:solidFill>
                  <a:schemeClr val="tx1"/>
                </a:solidFill>
                <a:latin typeface="Tahoma" panose="020B0604030504040204" pitchFamily="34" charset="0"/>
              </a:defRPr>
            </a:lvl6pPr>
            <a:lvl7pPr marL="3605213" indent="-457200" eaLnBrk="0" fontAlgn="base" hangingPunct="0">
              <a:spcBef>
                <a:spcPct val="0"/>
              </a:spcBef>
              <a:spcAft>
                <a:spcPct val="0"/>
              </a:spcAft>
              <a:defRPr sz="2400">
                <a:solidFill>
                  <a:schemeClr val="tx1"/>
                </a:solidFill>
                <a:latin typeface="Tahoma" panose="020B0604030504040204" pitchFamily="34" charset="0"/>
              </a:defRPr>
            </a:lvl7pPr>
            <a:lvl8pPr marL="4062413" indent="-457200" eaLnBrk="0" fontAlgn="base" hangingPunct="0">
              <a:spcBef>
                <a:spcPct val="0"/>
              </a:spcBef>
              <a:spcAft>
                <a:spcPct val="0"/>
              </a:spcAft>
              <a:defRPr sz="2400">
                <a:solidFill>
                  <a:schemeClr val="tx1"/>
                </a:solidFill>
                <a:latin typeface="Tahoma" panose="020B0604030504040204" pitchFamily="34" charset="0"/>
              </a:defRPr>
            </a:lvl8pPr>
            <a:lvl9pPr marL="4519613" indent="-4572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Gaps around service pipes</a:t>
            </a:r>
          </a:p>
          <a:p>
            <a:pPr>
              <a:spcBef>
                <a:spcPct val="50000"/>
              </a:spcBef>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Cavities inside walls</a:t>
            </a:r>
          </a:p>
          <a:p>
            <a:pPr>
              <a:spcBef>
                <a:spcPct val="50000"/>
              </a:spcBef>
              <a:buClr>
                <a:srgbClr val="FF9933"/>
              </a:buClr>
              <a:buFont typeface="Arial" panose="020B0604020202020204" pitchFamily="34" charset="0"/>
              <a:buChar char="•"/>
            </a:pPr>
            <a:r>
              <a:rPr lang="en-US" altLang="en-US" dirty="0">
                <a:solidFill>
                  <a:srgbClr val="054266"/>
                </a:solidFill>
                <a:latin typeface="+mj-lt"/>
                <a:cs typeface="Times New Roman" panose="02020603050405020304" pitchFamily="18" charset="0"/>
              </a:rPr>
              <a:t>The water supply</a:t>
            </a:r>
            <a:r>
              <a:rPr lang="en-US" altLang="en-US" dirty="0">
                <a:solidFill>
                  <a:srgbClr val="054266"/>
                </a:solidFill>
                <a:latin typeface="+mj-lt"/>
              </a:rPr>
              <a:t> </a:t>
            </a:r>
          </a:p>
        </p:txBody>
      </p:sp>
    </p:spTree>
    <p:extLst>
      <p:ext uri="{BB962C8B-B14F-4D97-AF65-F5344CB8AC3E}">
        <p14:creationId xmlns:p14="http://schemas.microsoft.com/office/powerpoint/2010/main" val="390328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97-42B7-52D5-39D1-3A6D38ED602B}"/>
              </a:ext>
            </a:extLst>
          </p:cNvPr>
          <p:cNvSpPr>
            <a:spLocks noGrp="1"/>
          </p:cNvSpPr>
          <p:nvPr>
            <p:ph type="title"/>
          </p:nvPr>
        </p:nvSpPr>
        <p:spPr/>
        <p:txBody>
          <a:bodyPr/>
          <a:lstStyle/>
          <a:p>
            <a:r>
              <a:rPr lang="en-US" b="1" dirty="0"/>
              <a:t>Health Effects of Radon Exposure</a:t>
            </a:r>
          </a:p>
        </p:txBody>
      </p:sp>
      <p:sp>
        <p:nvSpPr>
          <p:cNvPr id="4" name="Slide Number Placeholder 3">
            <a:extLst>
              <a:ext uri="{FF2B5EF4-FFF2-40B4-BE49-F238E27FC236}">
                <a16:creationId xmlns:a16="http://schemas.microsoft.com/office/drawing/2014/main" id="{E2CF21A0-BE85-9F12-ADBA-04DDA88C1AA0}"/>
              </a:ext>
            </a:extLst>
          </p:cNvPr>
          <p:cNvSpPr>
            <a:spLocks noGrp="1"/>
          </p:cNvSpPr>
          <p:nvPr>
            <p:ph type="sldNum" sz="quarter" idx="12"/>
          </p:nvPr>
        </p:nvSpPr>
        <p:spPr/>
        <p:txBody>
          <a:bodyPr/>
          <a:lstStyle/>
          <a:p>
            <a:fld id="{CC9F8154-A81A-4A8D-A425-57E1293BB990}" type="slidenum">
              <a:rPr lang="en-US" smtClean="0"/>
              <a:pPr/>
              <a:t>8</a:t>
            </a:fld>
            <a:endParaRPr lang="en-US" dirty="0"/>
          </a:p>
        </p:txBody>
      </p:sp>
      <p:sp>
        <p:nvSpPr>
          <p:cNvPr id="8" name="Content Placeholder 2">
            <a:extLst>
              <a:ext uri="{FF2B5EF4-FFF2-40B4-BE49-F238E27FC236}">
                <a16:creationId xmlns:a16="http://schemas.microsoft.com/office/drawing/2014/main" id="{7263F724-6258-F1B9-1CC7-3EE407EC0A15}"/>
              </a:ext>
            </a:extLst>
          </p:cNvPr>
          <p:cNvSpPr txBox="1">
            <a:spLocks/>
          </p:cNvSpPr>
          <p:nvPr/>
        </p:nvSpPr>
        <p:spPr>
          <a:xfrm>
            <a:off x="6214739" y="1671907"/>
            <a:ext cx="4791722" cy="450796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054266"/>
                </a:solidFill>
                <a:latin typeface="+mj-lt"/>
              </a:rPr>
              <a:t>Prolonged exposure to elevated radon levels increases a person’s risk of developing </a:t>
            </a:r>
            <a:r>
              <a:rPr lang="en-US" sz="2400" b="1" dirty="0">
                <a:solidFill>
                  <a:srgbClr val="C00000"/>
                </a:solidFill>
                <a:latin typeface="+mj-lt"/>
              </a:rPr>
              <a:t>LUNG CANCER</a:t>
            </a:r>
            <a:r>
              <a:rPr lang="en-US" sz="2400" dirty="0">
                <a:solidFill>
                  <a:srgbClr val="054266"/>
                </a:solidFill>
                <a:latin typeface="+mj-lt"/>
              </a:rPr>
              <a:t>.</a:t>
            </a:r>
          </a:p>
          <a:p>
            <a:pPr algn="just"/>
            <a:endParaRPr lang="en-US" sz="2400" dirty="0">
              <a:latin typeface="+mj-lt"/>
            </a:endParaRPr>
          </a:p>
          <a:p>
            <a:pPr algn="just"/>
            <a:r>
              <a:rPr lang="en-US" sz="2400" dirty="0">
                <a:solidFill>
                  <a:srgbClr val="054266"/>
                </a:solidFill>
                <a:latin typeface="+mj-lt"/>
              </a:rPr>
              <a:t>There are </a:t>
            </a:r>
            <a:r>
              <a:rPr lang="en-US" sz="2400" b="1" u="sng" dirty="0">
                <a:solidFill>
                  <a:srgbClr val="054266"/>
                </a:solidFill>
                <a:latin typeface="+mj-lt"/>
              </a:rPr>
              <a:t>NO</a:t>
            </a:r>
            <a:r>
              <a:rPr lang="en-US" sz="2400" dirty="0">
                <a:solidFill>
                  <a:srgbClr val="054266"/>
                </a:solidFill>
                <a:latin typeface="+mj-lt"/>
              </a:rPr>
              <a:t> immediate health effects from exposure and radon gas itself does not cause any symptoms.</a:t>
            </a:r>
          </a:p>
          <a:p>
            <a:pPr algn="just"/>
            <a:endParaRPr lang="en-US" sz="2400" dirty="0">
              <a:solidFill>
                <a:srgbClr val="054266"/>
              </a:solidFill>
              <a:latin typeface="+mj-lt"/>
            </a:endParaRPr>
          </a:p>
          <a:p>
            <a:pPr algn="just"/>
            <a:r>
              <a:rPr lang="en-US" sz="2400" dirty="0">
                <a:solidFill>
                  <a:srgbClr val="054266"/>
                </a:solidFill>
                <a:latin typeface="+mj-lt"/>
              </a:rPr>
              <a:t>The radiation created by the natural decay process damages lung cells and DNA.</a:t>
            </a:r>
          </a:p>
        </p:txBody>
      </p:sp>
      <p:pic>
        <p:nvPicPr>
          <p:cNvPr id="9" name="Content Placeholder 8" descr="Diagram&#10;&#10;Description automatically generated">
            <a:extLst>
              <a:ext uri="{FF2B5EF4-FFF2-40B4-BE49-F238E27FC236}">
                <a16:creationId xmlns:a16="http://schemas.microsoft.com/office/drawing/2014/main" id="{5750FCCC-8A8E-BD25-8615-2DBF35C133D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95662" y="1671907"/>
            <a:ext cx="5181600" cy="3886200"/>
          </a:xfrm>
        </p:spPr>
      </p:pic>
      <p:sp>
        <p:nvSpPr>
          <p:cNvPr id="10" name="TextBox 9">
            <a:extLst>
              <a:ext uri="{FF2B5EF4-FFF2-40B4-BE49-F238E27FC236}">
                <a16:creationId xmlns:a16="http://schemas.microsoft.com/office/drawing/2014/main" id="{C900BE32-2268-A683-9FB7-856DFBA4FFB9}"/>
              </a:ext>
            </a:extLst>
          </p:cNvPr>
          <p:cNvSpPr txBox="1"/>
          <p:nvPr/>
        </p:nvSpPr>
        <p:spPr>
          <a:xfrm>
            <a:off x="1033139" y="5558107"/>
            <a:ext cx="5181600" cy="215444"/>
          </a:xfrm>
          <a:prstGeom prst="rect">
            <a:avLst/>
          </a:prstGeom>
          <a:noFill/>
          <a:ln>
            <a:noFill/>
          </a:ln>
        </p:spPr>
        <p:txBody>
          <a:bodyPr wrap="square" rtlCol="0">
            <a:spAutoFit/>
          </a:bodyPr>
          <a:lstStyle/>
          <a:p>
            <a:r>
              <a:rPr lang="en-US" sz="800" dirty="0"/>
              <a:t>Image Source: https://www.bfs.de/EN/topics/ion/environment/radon/effects/effects_node.html</a:t>
            </a:r>
          </a:p>
        </p:txBody>
      </p:sp>
    </p:spTree>
    <p:extLst>
      <p:ext uri="{BB962C8B-B14F-4D97-AF65-F5344CB8AC3E}">
        <p14:creationId xmlns:p14="http://schemas.microsoft.com/office/powerpoint/2010/main" val="155250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3C97-42B7-52D5-39D1-3A6D38ED602B}"/>
              </a:ext>
            </a:extLst>
          </p:cNvPr>
          <p:cNvSpPr>
            <a:spLocks noGrp="1"/>
          </p:cNvSpPr>
          <p:nvPr>
            <p:ph type="title"/>
          </p:nvPr>
        </p:nvSpPr>
        <p:spPr/>
        <p:txBody>
          <a:bodyPr/>
          <a:lstStyle/>
          <a:p>
            <a:r>
              <a:rPr lang="en-US" b="1" dirty="0"/>
              <a:t>Action Level for Radon in Air</a:t>
            </a:r>
          </a:p>
        </p:txBody>
      </p:sp>
      <p:sp>
        <p:nvSpPr>
          <p:cNvPr id="4" name="Slide Number Placeholder 3">
            <a:extLst>
              <a:ext uri="{FF2B5EF4-FFF2-40B4-BE49-F238E27FC236}">
                <a16:creationId xmlns:a16="http://schemas.microsoft.com/office/drawing/2014/main" id="{E2CF21A0-BE85-9F12-ADBA-04DDA88C1AA0}"/>
              </a:ext>
            </a:extLst>
          </p:cNvPr>
          <p:cNvSpPr>
            <a:spLocks noGrp="1"/>
          </p:cNvSpPr>
          <p:nvPr>
            <p:ph type="sldNum" sz="quarter" idx="12"/>
          </p:nvPr>
        </p:nvSpPr>
        <p:spPr/>
        <p:txBody>
          <a:bodyPr/>
          <a:lstStyle/>
          <a:p>
            <a:fld id="{CC9F8154-A81A-4A8D-A425-57E1293BB990}" type="slidenum">
              <a:rPr lang="en-US" smtClean="0"/>
              <a:pPr/>
              <a:t>9</a:t>
            </a:fld>
            <a:endParaRPr lang="en-US" dirty="0"/>
          </a:p>
        </p:txBody>
      </p:sp>
      <p:sp>
        <p:nvSpPr>
          <p:cNvPr id="6" name="Content Placeholder 5">
            <a:extLst>
              <a:ext uri="{FF2B5EF4-FFF2-40B4-BE49-F238E27FC236}">
                <a16:creationId xmlns:a16="http://schemas.microsoft.com/office/drawing/2014/main" id="{C1F3EC8E-6B7D-523F-3120-1585B0F45EB6}"/>
              </a:ext>
            </a:extLst>
          </p:cNvPr>
          <p:cNvSpPr>
            <a:spLocks noGrp="1"/>
          </p:cNvSpPr>
          <p:nvPr>
            <p:ph idx="1"/>
          </p:nvPr>
        </p:nvSpPr>
        <p:spPr>
          <a:xfrm>
            <a:off x="1281112" y="1639888"/>
            <a:ext cx="9848851" cy="4572000"/>
          </a:xfrm>
        </p:spPr>
        <p:txBody>
          <a:bodyPr>
            <a:normAutofit fontScale="47500" lnSpcReduction="20000"/>
          </a:bodyPr>
          <a:lstStyle/>
          <a:p>
            <a:pPr marL="0" indent="0" algn="ctr" rtl="0" fontAlgn="base">
              <a:buNone/>
            </a:pPr>
            <a:r>
              <a:rPr lang="en-US" sz="5100" b="0" i="0" u="none" strike="noStrike" dirty="0">
                <a:effectLst/>
                <a:latin typeface="+mj-lt"/>
              </a:rPr>
              <a:t>The Environmental Protection Agency’s (EPA) established </a:t>
            </a:r>
            <a:r>
              <a:rPr lang="en-US" sz="5100" b="1" i="0" u="none" strike="noStrike" dirty="0">
                <a:effectLst/>
                <a:latin typeface="+mj-lt"/>
              </a:rPr>
              <a:t>action level</a:t>
            </a:r>
            <a:r>
              <a:rPr lang="en-US" sz="5100" b="0" i="0" u="none" strike="noStrike" dirty="0">
                <a:effectLst/>
                <a:latin typeface="+mj-lt"/>
              </a:rPr>
              <a:t> for radon in air is:</a:t>
            </a:r>
            <a:r>
              <a:rPr lang="en-US" sz="5100" b="0" i="0" dirty="0">
                <a:effectLst/>
                <a:latin typeface="+mj-lt"/>
              </a:rPr>
              <a:t>​</a:t>
            </a:r>
          </a:p>
          <a:p>
            <a:pPr marL="0" indent="0" algn="ctr" rtl="0" fontAlgn="base">
              <a:buNone/>
            </a:pPr>
            <a:r>
              <a:rPr lang="en-US" sz="6700" b="1" i="0" u="none" strike="noStrike" dirty="0">
                <a:solidFill>
                  <a:srgbClr val="C00000"/>
                </a:solidFill>
                <a:effectLst/>
                <a:latin typeface="+mj-lt"/>
              </a:rPr>
              <a:t>4.0 </a:t>
            </a:r>
            <a:r>
              <a:rPr lang="en-US" sz="6700" b="1" i="0" u="none" strike="noStrike" dirty="0" err="1">
                <a:solidFill>
                  <a:srgbClr val="C00000"/>
                </a:solidFill>
                <a:effectLst/>
                <a:latin typeface="+mj-lt"/>
              </a:rPr>
              <a:t>pCi</a:t>
            </a:r>
            <a:r>
              <a:rPr lang="en-US" sz="6700" b="1" i="0" u="none" strike="noStrike" dirty="0">
                <a:solidFill>
                  <a:srgbClr val="C00000"/>
                </a:solidFill>
                <a:effectLst/>
                <a:latin typeface="+mj-lt"/>
              </a:rPr>
              <a:t>/L*</a:t>
            </a:r>
            <a:r>
              <a:rPr lang="en-US" sz="6700" b="0" i="0" dirty="0">
                <a:solidFill>
                  <a:srgbClr val="000000"/>
                </a:solidFill>
                <a:effectLst/>
                <a:latin typeface="+mj-lt"/>
              </a:rPr>
              <a:t>​</a:t>
            </a:r>
          </a:p>
          <a:p>
            <a:pPr marL="0" indent="0" algn="ctr" rtl="0" fontAlgn="base">
              <a:buNone/>
            </a:pPr>
            <a:r>
              <a:rPr lang="en-US" sz="4200" b="0" i="0" u="none" strike="noStrike" dirty="0">
                <a:effectLst/>
                <a:latin typeface="+mj-lt"/>
              </a:rPr>
              <a:t>*This is </a:t>
            </a:r>
            <a:r>
              <a:rPr lang="en-US" sz="4200" b="1" i="0" u="none" strike="noStrike" dirty="0">
                <a:effectLst/>
                <a:latin typeface="+mj-lt"/>
              </a:rPr>
              <a:t>NOT</a:t>
            </a:r>
            <a:r>
              <a:rPr lang="en-US" sz="4200" b="0" i="0" u="none" strike="noStrike" dirty="0">
                <a:effectLst/>
                <a:latin typeface="+mj-lt"/>
              </a:rPr>
              <a:t> a health-based value.</a:t>
            </a:r>
            <a:r>
              <a:rPr lang="en-US" sz="4200" b="0" i="0" dirty="0">
                <a:effectLst/>
                <a:latin typeface="+mj-lt"/>
              </a:rPr>
              <a:t>​</a:t>
            </a:r>
          </a:p>
          <a:p>
            <a:pPr marL="0" indent="0" algn="ctr" rtl="0" fontAlgn="base">
              <a:buNone/>
            </a:pPr>
            <a:r>
              <a:rPr lang="en-US" sz="5100" b="0" i="0" dirty="0">
                <a:solidFill>
                  <a:srgbClr val="000000"/>
                </a:solidFill>
                <a:effectLst/>
                <a:latin typeface="+mj-lt"/>
              </a:rPr>
              <a:t>​</a:t>
            </a:r>
          </a:p>
          <a:p>
            <a:pPr marL="0" indent="0" algn="ctr" rtl="0" fontAlgn="base">
              <a:buNone/>
            </a:pPr>
            <a:r>
              <a:rPr lang="en-US" sz="3800" b="0" i="1" u="none" strike="noStrike" dirty="0">
                <a:effectLst/>
                <a:latin typeface="+mj-lt"/>
              </a:rPr>
              <a:t>The World Health Organization (WHO) has a more conservative action level of </a:t>
            </a:r>
            <a:r>
              <a:rPr lang="en-US" sz="3800" b="1" i="1" u="none" strike="noStrike" dirty="0">
                <a:effectLst/>
                <a:latin typeface="+mj-lt"/>
              </a:rPr>
              <a:t>2.7 </a:t>
            </a:r>
            <a:r>
              <a:rPr lang="en-US" sz="3800" b="1" i="1" u="none" strike="noStrike" dirty="0" err="1">
                <a:effectLst/>
                <a:latin typeface="+mj-lt"/>
              </a:rPr>
              <a:t>pCi</a:t>
            </a:r>
            <a:r>
              <a:rPr lang="en-US" sz="3800" b="1" i="1" u="none" strike="noStrike" dirty="0">
                <a:effectLst/>
                <a:latin typeface="+mj-lt"/>
              </a:rPr>
              <a:t>/L</a:t>
            </a:r>
            <a:r>
              <a:rPr lang="en-US" sz="3800" b="0" i="0" dirty="0">
                <a:effectLst/>
                <a:latin typeface="+mj-lt"/>
              </a:rPr>
              <a:t>​</a:t>
            </a:r>
          </a:p>
          <a:p>
            <a:pPr marL="0" indent="0" algn="ctr" rtl="0" fontAlgn="base">
              <a:buNone/>
            </a:pPr>
            <a:r>
              <a:rPr lang="en-US" sz="5100" b="0" i="0" dirty="0">
                <a:solidFill>
                  <a:srgbClr val="000000"/>
                </a:solidFill>
                <a:effectLst/>
                <a:latin typeface="+mj-lt"/>
              </a:rPr>
              <a:t>​</a:t>
            </a:r>
          </a:p>
          <a:p>
            <a:pPr marL="0" indent="0" algn="ctr" rtl="0" fontAlgn="base">
              <a:buNone/>
            </a:pPr>
            <a:r>
              <a:rPr lang="en-US" sz="5100" b="0" i="0" u="none" strike="noStrike" dirty="0">
                <a:solidFill>
                  <a:srgbClr val="C00000"/>
                </a:solidFill>
                <a:effectLst/>
                <a:latin typeface="+mj-lt"/>
              </a:rPr>
              <a:t>There is </a:t>
            </a:r>
            <a:r>
              <a:rPr lang="en-US" sz="5100" b="1" i="0" u="sng" dirty="0">
                <a:solidFill>
                  <a:srgbClr val="C00000"/>
                </a:solidFill>
                <a:effectLst/>
                <a:latin typeface="+mj-lt"/>
              </a:rPr>
              <a:t>NO SAFE</a:t>
            </a:r>
            <a:r>
              <a:rPr lang="en-US" sz="5100" b="0" i="0" u="none" strike="noStrike" dirty="0">
                <a:solidFill>
                  <a:srgbClr val="C00000"/>
                </a:solidFill>
                <a:effectLst/>
                <a:latin typeface="+mj-lt"/>
              </a:rPr>
              <a:t> level of radon!</a:t>
            </a:r>
            <a:r>
              <a:rPr lang="en-US" sz="5100" b="0" i="0" dirty="0">
                <a:solidFill>
                  <a:srgbClr val="000000"/>
                </a:solidFill>
                <a:effectLst/>
                <a:latin typeface="+mj-lt"/>
              </a:rPr>
              <a:t>​</a:t>
            </a:r>
          </a:p>
          <a:p>
            <a:pPr marL="0" indent="0" algn="ctr" rtl="0" fontAlgn="base">
              <a:buNone/>
            </a:pPr>
            <a:r>
              <a:rPr lang="en-US" sz="5100" b="0" i="0" dirty="0">
                <a:solidFill>
                  <a:srgbClr val="000000"/>
                </a:solidFill>
                <a:effectLst/>
                <a:latin typeface="+mj-lt"/>
              </a:rPr>
              <a:t>​</a:t>
            </a:r>
          </a:p>
          <a:p>
            <a:pPr marL="0" indent="0" algn="ctr" rtl="0" fontAlgn="base">
              <a:buNone/>
            </a:pPr>
            <a:r>
              <a:rPr lang="en-US" sz="5100" b="0" i="0" u="none" strike="noStrike" dirty="0">
                <a:effectLst/>
                <a:latin typeface="+mj-lt"/>
              </a:rPr>
              <a:t>At levels of 4.0 </a:t>
            </a:r>
            <a:r>
              <a:rPr lang="en-US" sz="5100" b="0" i="0" u="none" strike="noStrike" dirty="0" err="1">
                <a:effectLst/>
                <a:latin typeface="+mj-lt"/>
              </a:rPr>
              <a:t>pCi</a:t>
            </a:r>
            <a:r>
              <a:rPr lang="en-US" sz="5100" b="0" i="0" u="none" strike="noStrike" dirty="0">
                <a:effectLst/>
                <a:latin typeface="+mj-lt"/>
              </a:rPr>
              <a:t>/L or higher, the EPA recommends measures be taken to effectively reduce radon levels thereby decreasing the risk of developing lung cancer.</a:t>
            </a:r>
            <a:endParaRPr lang="en-US" sz="5100" b="0" i="0" dirty="0">
              <a:effectLst/>
              <a:latin typeface="+mj-lt"/>
            </a:endParaRPr>
          </a:p>
          <a:p>
            <a:pPr marL="0" indent="0">
              <a:buNone/>
            </a:pPr>
            <a:endParaRPr lang="en-US" dirty="0">
              <a:latin typeface="+mj-lt"/>
            </a:endParaRPr>
          </a:p>
        </p:txBody>
      </p:sp>
    </p:spTree>
    <p:extLst>
      <p:ext uri="{BB962C8B-B14F-4D97-AF65-F5344CB8AC3E}">
        <p14:creationId xmlns:p14="http://schemas.microsoft.com/office/powerpoint/2010/main" val="277222865"/>
      </p:ext>
    </p:extLst>
  </p:cSld>
  <p:clrMapOvr>
    <a:masterClrMapping/>
  </p:clrMapOvr>
</p:sld>
</file>

<file path=ppt/theme/theme1.xml><?xml version="1.0" encoding="utf-8"?>
<a:theme xmlns:a="http://schemas.openxmlformats.org/drawingml/2006/main" name="DPH">
  <a:themeElements>
    <a:clrScheme name="DPH">
      <a:dk1>
        <a:srgbClr val="054266"/>
      </a:dk1>
      <a:lt1>
        <a:srgbClr val="F2F2F2"/>
      </a:lt1>
      <a:dk2>
        <a:srgbClr val="44546A"/>
      </a:dk2>
      <a:lt2>
        <a:srgbClr val="FFFFFF"/>
      </a:lt2>
      <a:accent1>
        <a:srgbClr val="0771BB"/>
      </a:accent1>
      <a:accent2>
        <a:srgbClr val="3A95D2"/>
      </a:accent2>
      <a:accent3>
        <a:srgbClr val="3A945B"/>
      </a:accent3>
      <a:accent4>
        <a:srgbClr val="EF780E"/>
      </a:accent4>
      <a:accent5>
        <a:srgbClr val="D1424A"/>
      </a:accent5>
      <a:accent6>
        <a:srgbClr val="999999"/>
      </a:accent6>
      <a:hlink>
        <a:srgbClr val="3A95D2"/>
      </a:hlink>
      <a:folHlink>
        <a:srgbClr val="0771BB"/>
      </a:folHlink>
    </a:clrScheme>
    <a:fontScheme name="DPH">
      <a:majorFont>
        <a:latin typeface="D-DIN Condense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 Powerpoint Template October 2022" id="{53798CA7-A874-4852-87A5-9DF04F3C8178}" vid="{A0ADB670-0495-4147-B1C9-18A688A4A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A5FDF2DA57734F91D5879310CBC2BB" ma:contentTypeVersion="12" ma:contentTypeDescription="Create a new document." ma:contentTypeScope="" ma:versionID="cd7346c580e934423a4edeeac500199e">
  <xsd:schema xmlns:xsd="http://www.w3.org/2001/XMLSchema" xmlns:xs="http://www.w3.org/2001/XMLSchema" xmlns:p="http://schemas.microsoft.com/office/2006/metadata/properties" xmlns:ns3="155d35d5-38b3-42f7-b1c6-5fba0faf2620" xmlns:ns4="fb0436f5-a3b0-420d-bfe0-ee6f743fafda" targetNamespace="http://schemas.microsoft.com/office/2006/metadata/properties" ma:root="true" ma:fieldsID="a6ce4de411813238f6adf8a8c461c78d" ns3:_="" ns4:_="">
    <xsd:import namespace="155d35d5-38b3-42f7-b1c6-5fba0faf2620"/>
    <xsd:import namespace="fb0436f5-a3b0-420d-bfe0-ee6f743fafd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d35d5-38b3-42f7-b1c6-5fba0faf26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436f5-a3b0-420d-bfe0-ee6f743faf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55d35d5-38b3-42f7-b1c6-5fba0faf2620" xsi:nil="true"/>
  </documentManagement>
</p:properties>
</file>

<file path=customXml/itemProps1.xml><?xml version="1.0" encoding="utf-8"?>
<ds:datastoreItem xmlns:ds="http://schemas.openxmlformats.org/officeDocument/2006/customXml" ds:itemID="{DF30E18F-4104-4F0E-90AC-A22CC3813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d35d5-38b3-42f7-b1c6-5fba0faf2620"/>
    <ds:schemaRef ds:uri="fb0436f5-a3b0-420d-bfe0-ee6f743f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AF0D67-FF65-4372-888E-4EA97ED7CBD9}">
  <ds:schemaRefs>
    <ds:schemaRef ds:uri="http://schemas.microsoft.com/sharepoint/v3/contenttype/forms"/>
  </ds:schemaRefs>
</ds:datastoreItem>
</file>

<file path=customXml/itemProps3.xml><?xml version="1.0" encoding="utf-8"?>
<ds:datastoreItem xmlns:ds="http://schemas.openxmlformats.org/officeDocument/2006/customXml" ds:itemID="{93B25A18-FE6B-463E-8E79-6E11AC9D0256}">
  <ds:schemaRef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155d35d5-38b3-42f7-b1c6-5fba0faf2620"/>
    <ds:schemaRef ds:uri="http://schemas.microsoft.com/office/2006/metadata/properties"/>
    <ds:schemaRef ds:uri="http://schemas.openxmlformats.org/package/2006/metadata/core-properties"/>
    <ds:schemaRef ds:uri="fb0436f5-a3b0-420d-bfe0-ee6f743fafd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Radon CDBG Small Cities 3-28-23</Template>
  <TotalTime>209</TotalTime>
  <Words>1172</Words>
  <Application>Microsoft Office PowerPoint</Application>
  <PresentationFormat>Widescreen</PresentationFormat>
  <Paragraphs>131</Paragraphs>
  <Slides>17</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Bahnschrift Condensed</vt:lpstr>
      <vt:lpstr>Calibri</vt:lpstr>
      <vt:lpstr>D-DIN Condensed</vt:lpstr>
      <vt:lpstr>Open Sans</vt:lpstr>
      <vt:lpstr>DPH</vt:lpstr>
      <vt:lpstr>CorelDRAW 6.0</vt:lpstr>
      <vt:lpstr>Radon Overview</vt:lpstr>
      <vt:lpstr>Overview</vt:lpstr>
      <vt:lpstr>What is Radon?</vt:lpstr>
      <vt:lpstr>PowerPoint Presentation</vt:lpstr>
      <vt:lpstr>PowerPoint Presentation</vt:lpstr>
      <vt:lpstr>How Radon Enters a Home</vt:lpstr>
      <vt:lpstr>PowerPoint Presentation</vt:lpstr>
      <vt:lpstr>Health Effects of Radon Exposure</vt:lpstr>
      <vt:lpstr>Action Level for Radon in Air</vt:lpstr>
      <vt:lpstr>PowerPoint Presentation</vt:lpstr>
      <vt:lpstr>Radon Measurement</vt:lpstr>
      <vt:lpstr>Radon Mitigation</vt:lpstr>
      <vt:lpstr>PowerPoint Presentation</vt:lpstr>
      <vt:lpstr>Sub-Slab Depressurization (SSD) System</vt:lpstr>
      <vt:lpstr>Sub-Slab Depressurization (SSD) System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Overview</dc:title>
  <dc:creator>Amanda Parkins</dc:creator>
  <cp:lastModifiedBy>Amanda Parkins</cp:lastModifiedBy>
  <cp:revision>1</cp:revision>
  <dcterms:created xsi:type="dcterms:W3CDTF">2023-03-17T15:41:08Z</dcterms:created>
  <dcterms:modified xsi:type="dcterms:W3CDTF">2023-03-17T19:10:56Z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0x01010083A5FDF2DA57734F91D5879310CBC2BB</vt:lpwstr>
  </property>
</Properties>
</file>