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  <p:sldMasterId id="2147483648" r:id="rId2"/>
  </p:sldMasterIdLst>
  <p:notesMasterIdLst>
    <p:notesMasterId r:id="rId14"/>
  </p:notesMasterIdLst>
  <p:sldIdLst>
    <p:sldId id="710" r:id="rId3"/>
    <p:sldId id="276" r:id="rId4"/>
    <p:sldId id="697" r:id="rId5"/>
    <p:sldId id="705" r:id="rId6"/>
    <p:sldId id="706" r:id="rId7"/>
    <p:sldId id="709" r:id="rId8"/>
    <p:sldId id="702" r:id="rId9"/>
    <p:sldId id="707" r:id="rId10"/>
    <p:sldId id="708" r:id="rId11"/>
    <p:sldId id="700" r:id="rId12"/>
    <p:sldId id="4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F26421-DCCB-B4F5-46BA-E4812A59A06E}" v="528" dt="2022-03-12T16:22:42.745"/>
    <p1510:client id="{69B76C82-E404-4435-A87C-201215AE3494}" v="97" dt="2021-12-09T21:07:11.461"/>
    <p1510:client id="{90BC72D5-438B-6734-D93F-C0761D5AC2FE}" v="101" dt="2022-03-12T16:28:38.802"/>
    <p1510:client id="{C765D0DE-E807-FA86-D33A-BAC8936E47B2}" v="238" dt="2022-03-04T15:54:14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0"/>
    <p:restoredTop sz="81854"/>
  </p:normalViewPr>
  <p:slideViewPr>
    <p:cSldViewPr snapToGrid="0" snapToObjects="1">
      <p:cViewPr varScale="1">
        <p:scale>
          <a:sx n="83" d="100"/>
          <a:sy n="83" d="100"/>
        </p:scale>
        <p:origin x="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EA3E0-14AD-5544-BF75-0A4E5F87EC5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5E5E7-6994-8641-B133-AC8E5A2E8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6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0074434d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g10074434d9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Lynn Introduction</a:t>
            </a:r>
            <a:endParaRPr/>
          </a:p>
        </p:txBody>
      </p:sp>
      <p:sp>
        <p:nvSpPr>
          <p:cNvPr id="493" name="Google Shape;493;g10074434d9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0B96-9B65-46A5-BDB3-C619C96A9C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28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e859046f9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e859046f9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99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0B96-9B65-46A5-BDB3-C619C96A9C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5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e859046f9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e859046f9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23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e859046f9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e859046f9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2637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e859046f9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e859046f9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25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80B96-9B65-46A5-BDB3-C619C96A9C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5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80B96-9B65-46A5-BDB3-C619C96A9C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6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80B96-9B65-46A5-BDB3-C619C96A9C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96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80B96-9B65-46A5-BDB3-C619C96A9C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1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3DCB-2011-DA42-B478-20B789E5D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382AA-9996-C543-95DC-A3D49495B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F5B64-D969-5E41-AF5A-FA6035C0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DEB5-FDA7-4F43-838F-C2E6403CFDD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65549-5EFA-4848-8EA6-806DC264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8122C-2CA4-7442-B834-E963B922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967-245B-9541-B851-55F540AD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0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B062-9E97-E447-92D4-89D89C55A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877AC-8173-1344-AB60-E93B1BCE0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056C4-97F7-DB44-8244-90DAFF8DA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DEB5-FDA7-4F43-838F-C2E6403CFDD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5E061-39B6-AA4A-9E00-27637B4E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B67D8-673F-B943-9E48-732276CA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967-245B-9541-B851-55F540AD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A7915C-68DA-A04E-9A20-4E198A976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F9FC9-E0E7-8247-844D-D6BAD022E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DA5C7-17D8-0D44-9EE3-D185421B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DEB5-FDA7-4F43-838F-C2E6403CFDD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15211-49B7-504A-B962-CF52D6E1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08127-C2F3-4D4A-A08D-D023EC1E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967-245B-9541-B851-55F540AD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9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L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58DA08-ABFA-D94C-84F5-C6575D0A3275}"/>
              </a:ext>
            </a:extLst>
          </p:cNvPr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5E5AFCA2-969F-B040-ADC6-2A272C01BC6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1143000"/>
            <a:ext cx="9140825" cy="9032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2BD50A6-F696-6A44-A082-7A2020099C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274" y="2753139"/>
            <a:ext cx="9140825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One</a:t>
            </a:r>
          </a:p>
        </p:txBody>
      </p:sp>
    </p:spTree>
    <p:extLst>
      <p:ext uri="{BB962C8B-B14F-4D97-AF65-F5344CB8AC3E}">
        <p14:creationId xmlns:p14="http://schemas.microsoft.com/office/powerpoint/2010/main" val="1244986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L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58DA08-ABFA-D94C-84F5-C6575D0A3275}"/>
              </a:ext>
            </a:extLst>
          </p:cNvPr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27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5E5AFCA2-969F-B040-ADC6-2A272C01BC6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1143000"/>
            <a:ext cx="9140825" cy="9032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2BD50A6-F696-6A44-A082-7A2020099C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274" y="2753139"/>
            <a:ext cx="9140825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One</a:t>
            </a:r>
          </a:p>
        </p:txBody>
      </p:sp>
    </p:spTree>
    <p:extLst>
      <p:ext uri="{BB962C8B-B14F-4D97-AF65-F5344CB8AC3E}">
        <p14:creationId xmlns:p14="http://schemas.microsoft.com/office/powerpoint/2010/main" val="419862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Col_L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58DA08-ABFA-D94C-84F5-C6575D0A3275}"/>
              </a:ext>
            </a:extLst>
          </p:cNvPr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27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5E5AFCA2-969F-B040-ADC6-2A272C01BC6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1143000"/>
            <a:ext cx="9140825" cy="9032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2BD50A6-F696-6A44-A082-7A2020099C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275" y="2753139"/>
            <a:ext cx="5244548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One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072E4-D251-7347-9D0C-79E166917D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14052" y="2753139"/>
            <a:ext cx="5244548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Two</a:t>
            </a:r>
          </a:p>
        </p:txBody>
      </p:sp>
    </p:spTree>
    <p:extLst>
      <p:ext uri="{BB962C8B-B14F-4D97-AF65-F5344CB8AC3E}">
        <p14:creationId xmlns:p14="http://schemas.microsoft.com/office/powerpoint/2010/main" val="299598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Col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58DA08-ABFA-D94C-84F5-C6575D0A3275}"/>
              </a:ext>
            </a:extLst>
          </p:cNvPr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358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5E5AFCA2-969F-B040-ADC6-2A272C01BC6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1143000"/>
            <a:ext cx="9140825" cy="9032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2BD50A6-F696-6A44-A082-7A2020099C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275" y="2753139"/>
            <a:ext cx="5244548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One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072E4-D251-7347-9D0C-79E166917D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14052" y="2753139"/>
            <a:ext cx="5244548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Two</a:t>
            </a:r>
          </a:p>
        </p:txBody>
      </p:sp>
    </p:spTree>
    <p:extLst>
      <p:ext uri="{BB962C8B-B14F-4D97-AF65-F5344CB8AC3E}">
        <p14:creationId xmlns:p14="http://schemas.microsoft.com/office/powerpoint/2010/main" val="1543569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Col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92581B-70B1-F141-AF75-D6648FB74992}"/>
              </a:ext>
            </a:extLst>
          </p:cNvPr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358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6313B3A-29FC-5A46-AAF9-71C293D9603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1143000"/>
            <a:ext cx="9140825" cy="9032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EF53FFA6-EC4E-EF44-B236-BBD5E8665F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8640" y="2743200"/>
            <a:ext cx="3471863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One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3FF81B1B-EA6F-3B45-BAF6-C3F2A4E1566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60068" y="2743200"/>
            <a:ext cx="3471863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Two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68239AE2-AD6A-8543-B767-DD5003DEC3B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86633" y="2743200"/>
            <a:ext cx="3471863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Three</a:t>
            </a:r>
          </a:p>
        </p:txBody>
      </p:sp>
    </p:spTree>
    <p:extLst>
      <p:ext uri="{BB962C8B-B14F-4D97-AF65-F5344CB8AC3E}">
        <p14:creationId xmlns:p14="http://schemas.microsoft.com/office/powerpoint/2010/main" val="787867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915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hasis_Blue">
    <p:bg>
      <p:bgPr>
        <a:solidFill>
          <a:srgbClr val="358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27B05EF8-7B15-6A48-836C-75007A1CC6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8640" y="2286000"/>
            <a:ext cx="9147175" cy="75879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Emphasis Slide: Blue</a:t>
            </a:r>
          </a:p>
        </p:txBody>
      </p:sp>
    </p:spTree>
    <p:extLst>
      <p:ext uri="{BB962C8B-B14F-4D97-AF65-F5344CB8AC3E}">
        <p14:creationId xmlns:p14="http://schemas.microsoft.com/office/powerpoint/2010/main" val="2483286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Col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92581B-70B1-F141-AF75-D6648FB74992}"/>
              </a:ext>
            </a:extLst>
          </p:cNvPr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0AA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4FB174CA-8637-A347-94B4-FF8C0ACE11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1143000"/>
            <a:ext cx="9140825" cy="9032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1D61FD0-D5C4-0A44-8CBC-0058ECC0180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8640" y="2743200"/>
            <a:ext cx="3471863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One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51F6F32-E148-CE44-BB82-7A56077E768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60068" y="2743200"/>
            <a:ext cx="3471863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Two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925337C-DBC6-E346-B1DE-A5AA563CFB2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86633" y="2743200"/>
            <a:ext cx="3471863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Three</a:t>
            </a:r>
          </a:p>
        </p:txBody>
      </p:sp>
    </p:spTree>
    <p:extLst>
      <p:ext uri="{BB962C8B-B14F-4D97-AF65-F5344CB8AC3E}">
        <p14:creationId xmlns:p14="http://schemas.microsoft.com/office/powerpoint/2010/main" val="175095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8FCE-173A-714E-BC45-46CFC8BF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C1BC8-E2D1-084A-A952-F276A366A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C6B09-3E56-0541-93CE-BD7C1B01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DEB5-FDA7-4F43-838F-C2E6403CFDD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67A9B-72AA-CD47-B173-B2C2CFAA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045CA-86F3-C84A-98A7-9A716196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967-245B-9541-B851-55F540AD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58DA08-ABFA-D94C-84F5-C6575D0A3275}"/>
              </a:ext>
            </a:extLst>
          </p:cNvPr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358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5E5AFCA2-969F-B040-ADC6-2A272C01BC6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1143000"/>
            <a:ext cx="9140825" cy="9032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2BD50A6-F696-6A44-A082-7A2020099C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274" y="2753139"/>
            <a:ext cx="9140825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One</a:t>
            </a:r>
          </a:p>
        </p:txBody>
      </p:sp>
    </p:spTree>
    <p:extLst>
      <p:ext uri="{BB962C8B-B14F-4D97-AF65-F5344CB8AC3E}">
        <p14:creationId xmlns:p14="http://schemas.microsoft.com/office/powerpoint/2010/main" val="4235702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826626" y="3727361"/>
            <a:ext cx="2275389" cy="102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 title="Decorative"/>
          <p:cNvSpPr>
            <a:spLocks noGrp="1"/>
          </p:cNvSpPr>
          <p:nvPr>
            <p:ph type="pic" idx="2"/>
          </p:nvPr>
        </p:nvSpPr>
        <p:spPr>
          <a:xfrm>
            <a:off x="8634413" y="812800"/>
            <a:ext cx="3557587" cy="52324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4155313" y="879710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3"/>
          </p:nvPr>
        </p:nvSpPr>
        <p:spPr>
          <a:xfrm>
            <a:off x="4155313" y="1956155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4"/>
          </p:nvPr>
        </p:nvSpPr>
        <p:spPr>
          <a:xfrm>
            <a:off x="4155313" y="3032600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5"/>
          </p:nvPr>
        </p:nvSpPr>
        <p:spPr>
          <a:xfrm>
            <a:off x="4155313" y="4109045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6"/>
          </p:nvPr>
        </p:nvSpPr>
        <p:spPr>
          <a:xfrm>
            <a:off x="4155313" y="5185490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7" name="Google Shape;27;p13" title="Decorative"/>
          <p:cNvCxnSpPr/>
          <p:nvPr/>
        </p:nvCxnSpPr>
        <p:spPr>
          <a:xfrm>
            <a:off x="1791782" y="3899540"/>
            <a:ext cx="0" cy="1930310"/>
          </a:xfrm>
          <a:prstGeom prst="straightConnector1">
            <a:avLst/>
          </a:prstGeom>
          <a:noFill/>
          <a:ln w="76200" cap="flat" cmpd="sng">
            <a:solidFill>
              <a:schemeClr val="accent1">
                <a:alpha val="96470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 title="Decorative"/>
          <p:cNvSpPr txBox="1">
            <a:spLocks noGrp="1"/>
          </p:cNvSpPr>
          <p:nvPr>
            <p:ph type="body" idx="1"/>
          </p:nvPr>
        </p:nvSpPr>
        <p:spPr>
          <a:xfrm>
            <a:off x="0" y="3206186"/>
            <a:ext cx="12192000" cy="3651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400000" tIns="216000" rIns="1800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5278053" y="1775520"/>
            <a:ext cx="64355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 title="Decorative"/>
          <p:cNvSpPr>
            <a:spLocks noGrp="1"/>
          </p:cNvSpPr>
          <p:nvPr>
            <p:ph type="pic" idx="2"/>
          </p:nvPr>
        </p:nvSpPr>
        <p:spPr>
          <a:xfrm>
            <a:off x="971836" y="1"/>
            <a:ext cx="3523423" cy="32061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" name="Google Shape;32;p14" title="Decorative"/>
          <p:cNvSpPr>
            <a:spLocks noGrp="1"/>
          </p:cNvSpPr>
          <p:nvPr>
            <p:ph type="pic" idx="3"/>
          </p:nvPr>
        </p:nvSpPr>
        <p:spPr>
          <a:xfrm>
            <a:off x="971836" y="3358587"/>
            <a:ext cx="3523423" cy="32061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 title="Decorative"/>
          <p:cNvSpPr/>
          <p:nvPr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2000" tIns="144000" rIns="1440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5" title="Decorative"/>
          <p:cNvSpPr>
            <a:spLocks noGrp="1"/>
          </p:cNvSpPr>
          <p:nvPr>
            <p:ph type="pic" idx="2"/>
          </p:nvPr>
        </p:nvSpPr>
        <p:spPr>
          <a:xfrm>
            <a:off x="4745620" y="3428990"/>
            <a:ext cx="7446380" cy="3429009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1659770"/>
            <a:ext cx="30856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5359078" y="1197273"/>
            <a:ext cx="6121722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3"/>
          </p:nvPr>
        </p:nvSpPr>
        <p:spPr>
          <a:xfrm>
            <a:off x="5359078" y="1588155"/>
            <a:ext cx="6121722" cy="139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4"/>
          </p:nvPr>
        </p:nvSpPr>
        <p:spPr>
          <a:xfrm>
            <a:off x="838200" y="3737092"/>
            <a:ext cx="3085618" cy="266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 title="Decorative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887474" y="3665204"/>
            <a:ext cx="7304526" cy="21967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74300" tIns="182875" rIns="182875" bIns="18287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17" title="Decorative"/>
          <p:cNvCxnSpPr/>
          <p:nvPr/>
        </p:nvCxnSpPr>
        <p:spPr>
          <a:xfrm rot="10800000" flipH="1">
            <a:off x="4887473" y="3665204"/>
            <a:ext cx="1" cy="2188805"/>
          </a:xfrm>
          <a:prstGeom prst="straightConnector1">
            <a:avLst/>
          </a:prstGeom>
          <a:noFill/>
          <a:ln w="76200" cap="flat" cmpd="sng">
            <a:solidFill>
              <a:srgbClr val="A7D073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with Image">
  <p:cSld name="2_Title Slide with Image">
    <p:bg>
      <p:bgPr>
        <a:solidFill>
          <a:schemeClr val="accen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 title="Decorative"/>
          <p:cNvSpPr>
            <a:spLocks noGrp="1"/>
          </p:cNvSpPr>
          <p:nvPr>
            <p:ph type="pic" idx="2"/>
          </p:nvPr>
        </p:nvSpPr>
        <p:spPr>
          <a:xfrm>
            <a:off x="5295899" y="4288"/>
            <a:ext cx="6896100" cy="68537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6" name="Google Shape;46;p32"/>
          <p:cNvSpPr/>
          <p:nvPr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2" title="Decorative"/>
          <p:cNvSpPr/>
          <p:nvPr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2"/>
          <p:cNvSpPr txBox="1">
            <a:spLocks noGrp="1"/>
          </p:cNvSpPr>
          <p:nvPr>
            <p:ph type="title"/>
          </p:nvPr>
        </p:nvSpPr>
        <p:spPr>
          <a:xfrm>
            <a:off x="798690" y="2040520"/>
            <a:ext cx="4120444" cy="181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798690" y="4031658"/>
            <a:ext cx="4120443" cy="3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0" name="Google Shape;50;p32" title="Decorative"/>
          <p:cNvCxnSpPr/>
          <p:nvPr/>
        </p:nvCxnSpPr>
        <p:spPr>
          <a:xfrm>
            <a:off x="1893092" y="2764774"/>
            <a:ext cx="0" cy="2188806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 title="Decorative"/>
          <p:cNvSpPr>
            <a:spLocks noGrp="1"/>
          </p:cNvSpPr>
          <p:nvPr>
            <p:ph type="pic" idx="2"/>
          </p:nvPr>
        </p:nvSpPr>
        <p:spPr>
          <a:xfrm>
            <a:off x="0" y="0"/>
            <a:ext cx="3708400" cy="68537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3" name="Google Shape;53;p16" title="Decorative"/>
          <p:cNvSpPr/>
          <p:nvPr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1"/>
          </p:nvPr>
        </p:nvSpPr>
        <p:spPr>
          <a:xfrm>
            <a:off x="4252988" y="2407322"/>
            <a:ext cx="368602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3"/>
          </p:nvPr>
        </p:nvSpPr>
        <p:spPr>
          <a:xfrm>
            <a:off x="4252921" y="2811606"/>
            <a:ext cx="3686159" cy="30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 title="Decorative"/>
          <p:cNvSpPr>
            <a:spLocks noGrp="1"/>
          </p:cNvSpPr>
          <p:nvPr>
            <p:ph type="pic" idx="4"/>
          </p:nvPr>
        </p:nvSpPr>
        <p:spPr>
          <a:xfrm>
            <a:off x="8483600" y="0"/>
            <a:ext cx="3708400" cy="68537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 and Content">
  <p:cSld name="3_Imag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 title="Decorative"/>
          <p:cNvSpPr/>
          <p:nvPr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96000" tIns="45700" rIns="4320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7718323" y="1074809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7718323" y="2365537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3"/>
          </p:nvPr>
        </p:nvSpPr>
        <p:spPr>
          <a:xfrm>
            <a:off x="7718323" y="3656265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4"/>
          </p:nvPr>
        </p:nvSpPr>
        <p:spPr>
          <a:xfrm>
            <a:off x="7718323" y="4946994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8" title="Decorative"/>
          <p:cNvSpPr>
            <a:spLocks noGrp="1"/>
          </p:cNvSpPr>
          <p:nvPr>
            <p:ph type="pic" idx="5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" name="Google Shape;65;p18" title="Decorative"/>
          <p:cNvSpPr>
            <a:spLocks noGrp="1"/>
          </p:cNvSpPr>
          <p:nvPr>
            <p:ph type="pic" idx="6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18" title="Decorative"/>
          <p:cNvSpPr>
            <a:spLocks noGrp="1"/>
          </p:cNvSpPr>
          <p:nvPr>
            <p:ph type="pic" idx="7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" name="Google Shape;67;p18" title="Decorative"/>
          <p:cNvSpPr>
            <a:spLocks noGrp="1"/>
          </p:cNvSpPr>
          <p:nvPr>
            <p:ph type="pic" idx="8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841057" y="1100290"/>
            <a:ext cx="4008437" cy="13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9"/>
          </p:nvPr>
        </p:nvSpPr>
        <p:spPr>
          <a:xfrm>
            <a:off x="841058" y="2561159"/>
            <a:ext cx="4008437" cy="60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3"/>
          </p:nvPr>
        </p:nvSpPr>
        <p:spPr>
          <a:xfrm>
            <a:off x="838200" y="3498661"/>
            <a:ext cx="4008438" cy="256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1" name="Google Shape;71;p18" title="Decorative"/>
          <p:cNvCxnSpPr/>
          <p:nvPr/>
        </p:nvCxnSpPr>
        <p:spPr>
          <a:xfrm>
            <a:off x="1918496" y="2124643"/>
            <a:ext cx="0" cy="2188806"/>
          </a:xfrm>
          <a:prstGeom prst="straightConnector1">
            <a:avLst/>
          </a:prstGeom>
          <a:noFill/>
          <a:ln w="76200" cap="flat" cmpd="sng">
            <a:solidFill>
              <a:srgbClr val="C4E0A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Custom Layout">
  <p:cSld name="39_Custom Layout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 title="Decorative"/>
          <p:cNvSpPr/>
          <p:nvPr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838199" y="1906059"/>
            <a:ext cx="7882467" cy="169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8530361" y="4554447"/>
            <a:ext cx="2489200" cy="3124198"/>
          </a:xfrm>
          <a:prstGeom prst="rect">
            <a:avLst/>
          </a:prstGeom>
          <a:solidFill>
            <a:srgbClr val="A7D073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3A883-D38A-164E-8936-E6701BA7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7B412-387D-F140-9C8A-382B19E9D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99D78-8B7B-A241-B58A-79C9ABFA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DEB5-FDA7-4F43-838F-C2E6403CFDD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0B209-6E3A-3942-8A31-99D37F2C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2332E-D47F-1A40-B2C1-AADA9529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967-245B-9541-B851-55F540AD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7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FB83C-9F7F-474A-B328-F5633CB2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98199-A0BE-1B4E-BD64-72C341855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4C15F-7848-A142-96DE-B81BF812E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CFD3B-A959-184E-B28F-1CBD3467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DEB5-FDA7-4F43-838F-C2E6403CFDD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AFCC0-A55D-FD48-B3FF-FDEC5130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0CE61-8976-A64E-935F-1DD6BD2E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967-245B-9541-B851-55F540AD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735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 title="Decorative"/>
          <p:cNvSpPr>
            <a:spLocks noGrp="1"/>
          </p:cNvSpPr>
          <p:nvPr>
            <p:ph type="pic" idx="2"/>
          </p:nvPr>
        </p:nvSpPr>
        <p:spPr>
          <a:xfrm>
            <a:off x="0" y="4288"/>
            <a:ext cx="12192000" cy="46185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3" name="Google Shape;143;p30"/>
          <p:cNvSpPr/>
          <p:nvPr/>
        </p:nvSpPr>
        <p:spPr>
          <a:xfrm>
            <a:off x="0" y="4622800"/>
            <a:ext cx="12192000" cy="2230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0"/>
          <p:cNvSpPr txBox="1">
            <a:spLocks noGrp="1"/>
          </p:cNvSpPr>
          <p:nvPr>
            <p:ph type="title"/>
          </p:nvPr>
        </p:nvSpPr>
        <p:spPr>
          <a:xfrm>
            <a:off x="838199" y="5037721"/>
            <a:ext cx="9575801" cy="8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body" idx="1"/>
          </p:nvPr>
        </p:nvSpPr>
        <p:spPr>
          <a:xfrm>
            <a:off x="838200" y="6125744"/>
            <a:ext cx="9575800" cy="3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6" name="Google Shape;146;p30" title="Decorative"/>
          <p:cNvCxnSpPr/>
          <p:nvPr/>
        </p:nvCxnSpPr>
        <p:spPr>
          <a:xfrm>
            <a:off x="2079137" y="4855144"/>
            <a:ext cx="0" cy="2188805"/>
          </a:xfrm>
          <a:prstGeom prst="straightConnector1">
            <a:avLst/>
          </a:prstGeom>
          <a:noFill/>
          <a:ln w="76200" cap="flat" cmpd="sng">
            <a:solidFill>
              <a:srgbClr val="58E0BA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with Image">
  <p:cSld name="3_Title Slide with Imag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 title="Decorative"/>
          <p:cNvSpPr>
            <a:spLocks noGrp="1"/>
          </p:cNvSpPr>
          <p:nvPr>
            <p:ph type="pic" idx="2"/>
          </p:nvPr>
        </p:nvSpPr>
        <p:spPr>
          <a:xfrm>
            <a:off x="0" y="4288"/>
            <a:ext cx="12192000" cy="68537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838199" y="2002421"/>
            <a:ext cx="7252505" cy="8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838200" y="3090444"/>
            <a:ext cx="7252504" cy="3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1" name="Google Shape;151;p31" title="Decorative"/>
          <p:cNvCxnSpPr/>
          <p:nvPr/>
        </p:nvCxnSpPr>
        <p:spPr>
          <a:xfrm rot="5400000" flipH="1">
            <a:off x="1918496" y="1819845"/>
            <a:ext cx="1" cy="2188805"/>
          </a:xfrm>
          <a:prstGeom prst="straightConnector1">
            <a:avLst/>
          </a:prstGeom>
          <a:noFill/>
          <a:ln w="76200" cap="flat" cmpd="sng">
            <a:solidFill>
              <a:srgbClr val="58E0BA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 title="Decorative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37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4" name="Google Shape;154;p33"/>
          <p:cNvSpPr txBox="1">
            <a:spLocks noGrp="1"/>
          </p:cNvSpPr>
          <p:nvPr>
            <p:ph type="title"/>
          </p:nvPr>
        </p:nvSpPr>
        <p:spPr>
          <a:xfrm>
            <a:off x="3872090" y="2905535"/>
            <a:ext cx="4120444" cy="8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body" idx="1"/>
          </p:nvPr>
        </p:nvSpPr>
        <p:spPr>
          <a:xfrm>
            <a:off x="3872090" y="3993558"/>
            <a:ext cx="4120443" cy="3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6" name="Google Shape;156;p33" title="Decorative"/>
          <p:cNvCxnSpPr/>
          <p:nvPr/>
        </p:nvCxnSpPr>
        <p:spPr>
          <a:xfrm rot="5400000" flipH="1">
            <a:off x="5932310" y="2726675"/>
            <a:ext cx="1" cy="2188805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7" name="Google Shape;157;p33" title="Decorative"/>
          <p:cNvSpPr/>
          <p:nvPr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 cap="flat" cmpd="sng">
            <a:solidFill>
              <a:srgbClr val="58E0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with Image">
  <p:cSld name="1_Title Slide with Image">
    <p:bg>
      <p:bgPr>
        <a:solidFill>
          <a:schemeClr val="accen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>
            <a:spLocks noGrp="1"/>
          </p:cNvSpPr>
          <p:nvPr>
            <p:ph type="title"/>
          </p:nvPr>
        </p:nvSpPr>
        <p:spPr>
          <a:xfrm>
            <a:off x="2565399" y="3107447"/>
            <a:ext cx="7252505" cy="8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body" idx="1"/>
          </p:nvPr>
        </p:nvSpPr>
        <p:spPr>
          <a:xfrm>
            <a:off x="2565400" y="4195470"/>
            <a:ext cx="7252504" cy="3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1" name="Google Shape;161;p34" title="Decorative"/>
          <p:cNvCxnSpPr/>
          <p:nvPr/>
        </p:nvCxnSpPr>
        <p:spPr>
          <a:xfrm>
            <a:off x="6096000" y="2924870"/>
            <a:ext cx="0" cy="2188805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62" name="Google Shape;162;p34" title="Decorative"/>
          <p:cNvSpPr/>
          <p:nvPr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 cap="flat" cmpd="sng">
            <a:solidFill>
              <a:srgbClr val="58E0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 with Image">
  <p:cSld name="5_Title Slide with Image">
    <p:bg>
      <p:bgPr>
        <a:solidFill>
          <a:schemeClr val="accent4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>
            <a:spLocks noGrp="1"/>
          </p:cNvSpPr>
          <p:nvPr>
            <p:ph type="title"/>
          </p:nvPr>
        </p:nvSpPr>
        <p:spPr>
          <a:xfrm>
            <a:off x="2565399" y="3107447"/>
            <a:ext cx="7252505" cy="8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5"/>
          <p:cNvSpPr txBox="1">
            <a:spLocks noGrp="1"/>
          </p:cNvSpPr>
          <p:nvPr>
            <p:ph type="body" idx="1"/>
          </p:nvPr>
        </p:nvSpPr>
        <p:spPr>
          <a:xfrm>
            <a:off x="2565400" y="4195470"/>
            <a:ext cx="7252504" cy="3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6" name="Google Shape;166;p35" title="Decorative"/>
          <p:cNvCxnSpPr/>
          <p:nvPr/>
        </p:nvCxnSpPr>
        <p:spPr>
          <a:xfrm>
            <a:off x="6096000" y="2924870"/>
            <a:ext cx="0" cy="2188805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67" name="Google Shape;167;p35" title="Decorative"/>
          <p:cNvSpPr/>
          <p:nvPr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 with Image">
  <p:cSld name="4_Title Slide with Image">
    <p:bg>
      <p:bgPr>
        <a:solidFill>
          <a:schemeClr val="accent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>
            <a:spLocks noGrp="1"/>
          </p:cNvSpPr>
          <p:nvPr>
            <p:ph type="title"/>
          </p:nvPr>
        </p:nvSpPr>
        <p:spPr>
          <a:xfrm>
            <a:off x="2565399" y="3107447"/>
            <a:ext cx="7252505" cy="8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body" idx="1"/>
          </p:nvPr>
        </p:nvSpPr>
        <p:spPr>
          <a:xfrm>
            <a:off x="2565400" y="4195470"/>
            <a:ext cx="7252504" cy="3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1" name="Google Shape;171;p36" title="Decorative"/>
          <p:cNvCxnSpPr/>
          <p:nvPr/>
        </p:nvCxnSpPr>
        <p:spPr>
          <a:xfrm>
            <a:off x="6096000" y="2924870"/>
            <a:ext cx="0" cy="2188805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72" name="Google Shape;172;p36" title="Decorative"/>
          <p:cNvSpPr/>
          <p:nvPr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 cap="flat" cmpd="sng">
            <a:solidFill>
              <a:srgbClr val="A7D0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with Image">
  <p:cSld name="Slide Divider with Image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 title="Decorative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37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5" name="Google Shape;175;p37"/>
          <p:cNvSpPr txBox="1">
            <a:spLocks noGrp="1"/>
          </p:cNvSpPr>
          <p:nvPr>
            <p:ph type="title"/>
          </p:nvPr>
        </p:nvSpPr>
        <p:spPr>
          <a:xfrm>
            <a:off x="838199" y="3673179"/>
            <a:ext cx="6826342" cy="218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200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7" title="Decorative"/>
          <p:cNvSpPr txBox="1">
            <a:spLocks noGrp="1"/>
          </p:cNvSpPr>
          <p:nvPr>
            <p:ph type="body" idx="1"/>
          </p:nvPr>
        </p:nvSpPr>
        <p:spPr>
          <a:xfrm>
            <a:off x="7664542" y="3665204"/>
            <a:ext cx="4527458" cy="2196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182875" rIns="182875" bIns="18287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7" name="Google Shape;177;p37" title="Decorative"/>
          <p:cNvCxnSpPr/>
          <p:nvPr/>
        </p:nvCxnSpPr>
        <p:spPr>
          <a:xfrm rot="10800000" flipH="1">
            <a:off x="7664541" y="3673179"/>
            <a:ext cx="1" cy="2188805"/>
          </a:xfrm>
          <a:prstGeom prst="straightConnector1">
            <a:avLst/>
          </a:prstGeom>
          <a:noFill/>
          <a:ln w="76200" cap="flat" cmpd="sng">
            <a:solidFill>
              <a:srgbClr val="58E0BA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Divider with Image">
  <p:cSld name="2_Slide Divider with Image">
    <p:bg>
      <p:bgPr>
        <a:solidFill>
          <a:schemeClr val="accen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 title="Decorative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37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0" name="Google Shape;180;p38"/>
          <p:cNvSpPr txBox="1">
            <a:spLocks noGrp="1"/>
          </p:cNvSpPr>
          <p:nvPr>
            <p:ph type="title"/>
          </p:nvPr>
        </p:nvSpPr>
        <p:spPr>
          <a:xfrm>
            <a:off x="838199" y="3673179"/>
            <a:ext cx="6826342" cy="218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200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8" title="Decorative"/>
          <p:cNvSpPr txBox="1">
            <a:spLocks noGrp="1"/>
          </p:cNvSpPr>
          <p:nvPr>
            <p:ph type="body" idx="1"/>
          </p:nvPr>
        </p:nvSpPr>
        <p:spPr>
          <a:xfrm>
            <a:off x="7664542" y="3665204"/>
            <a:ext cx="4527458" cy="21967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74300" tIns="182875" rIns="182875" bIns="18287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2" name="Google Shape;182;p38" title="Decorative"/>
          <p:cNvCxnSpPr/>
          <p:nvPr/>
        </p:nvCxnSpPr>
        <p:spPr>
          <a:xfrm rot="10800000" flipH="1">
            <a:off x="7664541" y="3673179"/>
            <a:ext cx="1" cy="2188805"/>
          </a:xfrm>
          <a:prstGeom prst="straightConnector1">
            <a:avLst/>
          </a:prstGeom>
          <a:noFill/>
          <a:ln w="76200" cap="flat" cmpd="sng">
            <a:solidFill>
              <a:srgbClr val="A7D073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ivider with Image">
  <p:cSld name="1_Slide Divider with Image">
    <p:bg>
      <p:bgPr>
        <a:solidFill>
          <a:schemeClr val="accen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9" title="Decorative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37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5" name="Google Shape;185;p39" title="Decorative"/>
          <p:cNvSpPr/>
          <p:nvPr/>
        </p:nvSpPr>
        <p:spPr>
          <a:xfrm>
            <a:off x="4769712" y="3138616"/>
            <a:ext cx="7422288" cy="32127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9"/>
          <p:cNvSpPr txBox="1">
            <a:spLocks noGrp="1"/>
          </p:cNvSpPr>
          <p:nvPr>
            <p:ph type="title"/>
          </p:nvPr>
        </p:nvSpPr>
        <p:spPr>
          <a:xfrm>
            <a:off x="5114413" y="4304207"/>
            <a:ext cx="6439156" cy="8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9"/>
          <p:cNvSpPr txBox="1">
            <a:spLocks noGrp="1"/>
          </p:cNvSpPr>
          <p:nvPr>
            <p:ph type="body" idx="1"/>
          </p:nvPr>
        </p:nvSpPr>
        <p:spPr>
          <a:xfrm>
            <a:off x="5114413" y="5505120"/>
            <a:ext cx="6439155" cy="3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8" name="Google Shape;188;p39" title="Decorative"/>
          <p:cNvCxnSpPr/>
          <p:nvPr/>
        </p:nvCxnSpPr>
        <p:spPr>
          <a:xfrm rot="5400000" flipH="1">
            <a:off x="6208815" y="4226947"/>
            <a:ext cx="1" cy="2188805"/>
          </a:xfrm>
          <a:prstGeom prst="straightConnector1">
            <a:avLst/>
          </a:prstGeom>
          <a:noFill/>
          <a:ln w="76200" cap="flat" cmpd="sng">
            <a:solidFill>
              <a:srgbClr val="58E0BA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bg>
      <p:bgPr>
        <a:solidFill>
          <a:schemeClr val="accen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 title="Decorative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37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1" name="Google Shape;191;p40" title="Decorative"/>
          <p:cNvSpPr/>
          <p:nvPr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0"/>
          <p:cNvSpPr txBox="1">
            <a:spLocks noGrp="1"/>
          </p:cNvSpPr>
          <p:nvPr>
            <p:ph type="title"/>
          </p:nvPr>
        </p:nvSpPr>
        <p:spPr>
          <a:xfrm>
            <a:off x="510821" y="4395670"/>
            <a:ext cx="6826342" cy="218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200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0"/>
          <p:cNvSpPr txBox="1">
            <a:spLocks noGrp="1"/>
          </p:cNvSpPr>
          <p:nvPr>
            <p:ph type="body" idx="1"/>
          </p:nvPr>
        </p:nvSpPr>
        <p:spPr>
          <a:xfrm>
            <a:off x="7337164" y="4387695"/>
            <a:ext cx="4527458" cy="219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4" name="Google Shape;194;p40" title="Decorative"/>
          <p:cNvCxnSpPr/>
          <p:nvPr/>
        </p:nvCxnSpPr>
        <p:spPr>
          <a:xfrm rot="10800000" flipH="1">
            <a:off x="7337163" y="4742580"/>
            <a:ext cx="1" cy="1494984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EEB3-1F67-9D43-A7B4-F5FD7D47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14F3F-112A-C540-84FF-BCDA75245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6A7D4-4A81-2241-A528-26532FCC0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592D3-A660-4C42-B16C-5F42F247B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5E748-8B71-0745-8C0A-779A7E2A3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9FCB26-BFDD-C148-BD19-EE3A0E1E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DEB5-FDA7-4F43-838F-C2E6403CFDD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612507-5077-F047-BA33-ED52306D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AFA5F-82FB-264F-BDE0-A98AE626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967-245B-9541-B851-55F540AD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84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1" title="Decorative"/>
          <p:cNvSpPr>
            <a:spLocks noGrp="1"/>
          </p:cNvSpPr>
          <p:nvPr>
            <p:ph type="pic" idx="2"/>
          </p:nvPr>
        </p:nvSpPr>
        <p:spPr>
          <a:xfrm>
            <a:off x="361244" y="2225040"/>
            <a:ext cx="4536079" cy="463296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41"/>
          <p:cNvSpPr txBox="1">
            <a:spLocks noGrp="1"/>
          </p:cNvSpPr>
          <p:nvPr>
            <p:ph type="body" idx="1"/>
          </p:nvPr>
        </p:nvSpPr>
        <p:spPr>
          <a:xfrm>
            <a:off x="5121031" y="2055335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41"/>
          <p:cNvSpPr txBox="1">
            <a:spLocks noGrp="1"/>
          </p:cNvSpPr>
          <p:nvPr>
            <p:ph type="body" idx="3"/>
          </p:nvPr>
        </p:nvSpPr>
        <p:spPr>
          <a:xfrm>
            <a:off x="5121031" y="2782449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41"/>
          <p:cNvSpPr txBox="1">
            <a:spLocks noGrp="1"/>
          </p:cNvSpPr>
          <p:nvPr>
            <p:ph type="body" idx="4"/>
          </p:nvPr>
        </p:nvSpPr>
        <p:spPr>
          <a:xfrm>
            <a:off x="5121031" y="4352427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41"/>
          <p:cNvSpPr txBox="1">
            <a:spLocks noGrp="1"/>
          </p:cNvSpPr>
          <p:nvPr>
            <p:ph type="body" idx="5"/>
          </p:nvPr>
        </p:nvSpPr>
        <p:spPr>
          <a:xfrm>
            <a:off x="5121031" y="3567438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1"/>
          <p:cNvSpPr txBox="1">
            <a:spLocks noGrp="1"/>
          </p:cNvSpPr>
          <p:nvPr>
            <p:ph type="body" idx="6"/>
          </p:nvPr>
        </p:nvSpPr>
        <p:spPr>
          <a:xfrm>
            <a:off x="5121031" y="5137415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41" title="Decorative"/>
          <p:cNvSpPr/>
          <p:nvPr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41" title="Decorative"/>
          <p:cNvCxnSpPr/>
          <p:nvPr/>
        </p:nvCxnSpPr>
        <p:spPr>
          <a:xfrm>
            <a:off x="1560255" y="445140"/>
            <a:ext cx="0" cy="1930310"/>
          </a:xfrm>
          <a:prstGeom prst="straightConnector1">
            <a:avLst/>
          </a:prstGeom>
          <a:noFill/>
          <a:ln w="76200" cap="flat" cmpd="sng">
            <a:solidFill>
              <a:srgbClr val="A7D073">
                <a:alpha val="9647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4" name="Google Shape;204;p41"/>
          <p:cNvSpPr txBox="1">
            <a:spLocks noGrp="1"/>
          </p:cNvSpPr>
          <p:nvPr>
            <p:ph type="title"/>
          </p:nvPr>
        </p:nvSpPr>
        <p:spPr>
          <a:xfrm>
            <a:off x="595100" y="192385"/>
            <a:ext cx="2275389" cy="102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Custom Layout">
  <p:cSld name="41_Custom Layout"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 title="Decorative"/>
          <p:cNvSpPr>
            <a:spLocks noGrp="1"/>
          </p:cNvSpPr>
          <p:nvPr>
            <p:ph type="pic" idx="2"/>
          </p:nvPr>
        </p:nvSpPr>
        <p:spPr>
          <a:xfrm>
            <a:off x="6264877" y="0"/>
            <a:ext cx="592712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42"/>
          <p:cNvSpPr txBox="1">
            <a:spLocks noGrp="1"/>
          </p:cNvSpPr>
          <p:nvPr>
            <p:ph type="body" idx="1"/>
          </p:nvPr>
        </p:nvSpPr>
        <p:spPr>
          <a:xfrm>
            <a:off x="471529" y="2348736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42"/>
          <p:cNvSpPr txBox="1">
            <a:spLocks noGrp="1"/>
          </p:cNvSpPr>
          <p:nvPr>
            <p:ph type="body" idx="3"/>
          </p:nvPr>
        </p:nvSpPr>
        <p:spPr>
          <a:xfrm>
            <a:off x="471529" y="3075850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42"/>
          <p:cNvSpPr txBox="1">
            <a:spLocks noGrp="1"/>
          </p:cNvSpPr>
          <p:nvPr>
            <p:ph type="body" idx="4"/>
          </p:nvPr>
        </p:nvSpPr>
        <p:spPr>
          <a:xfrm>
            <a:off x="471529" y="4645828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42"/>
          <p:cNvSpPr txBox="1">
            <a:spLocks noGrp="1"/>
          </p:cNvSpPr>
          <p:nvPr>
            <p:ph type="body" idx="5"/>
          </p:nvPr>
        </p:nvSpPr>
        <p:spPr>
          <a:xfrm>
            <a:off x="471529" y="3860839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42"/>
          <p:cNvSpPr txBox="1">
            <a:spLocks noGrp="1"/>
          </p:cNvSpPr>
          <p:nvPr>
            <p:ph type="body" idx="6"/>
          </p:nvPr>
        </p:nvSpPr>
        <p:spPr>
          <a:xfrm>
            <a:off x="471529" y="5430816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42" title="Decorative"/>
          <p:cNvSpPr/>
          <p:nvPr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p42" title="Decorative"/>
          <p:cNvCxnSpPr/>
          <p:nvPr/>
        </p:nvCxnSpPr>
        <p:spPr>
          <a:xfrm>
            <a:off x="1560255" y="445140"/>
            <a:ext cx="0" cy="1930310"/>
          </a:xfrm>
          <a:prstGeom prst="straightConnector1">
            <a:avLst/>
          </a:prstGeom>
          <a:noFill/>
          <a:ln w="76200" cap="flat" cmpd="sng">
            <a:solidFill>
              <a:srgbClr val="58E0BA">
                <a:alpha val="9647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4" name="Google Shape;214;p42"/>
          <p:cNvSpPr txBox="1">
            <a:spLocks noGrp="1"/>
          </p:cNvSpPr>
          <p:nvPr>
            <p:ph type="title"/>
          </p:nvPr>
        </p:nvSpPr>
        <p:spPr>
          <a:xfrm>
            <a:off x="595100" y="192385"/>
            <a:ext cx="2275389" cy="102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" title="Decorative"/>
          <p:cNvSpPr>
            <a:spLocks noGrp="1"/>
          </p:cNvSpPr>
          <p:nvPr>
            <p:ph type="pic" idx="2"/>
          </p:nvPr>
        </p:nvSpPr>
        <p:spPr>
          <a:xfrm>
            <a:off x="1" y="0"/>
            <a:ext cx="491066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43" title="Decorative"/>
          <p:cNvSpPr/>
          <p:nvPr/>
        </p:nvSpPr>
        <p:spPr>
          <a:xfrm>
            <a:off x="4910667" y="0"/>
            <a:ext cx="117404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3"/>
          <p:cNvSpPr txBox="1">
            <a:spLocks noGrp="1"/>
          </p:cNvSpPr>
          <p:nvPr>
            <p:ph type="body" idx="1"/>
          </p:nvPr>
        </p:nvSpPr>
        <p:spPr>
          <a:xfrm>
            <a:off x="6295131" y="879710"/>
            <a:ext cx="4801847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43"/>
          <p:cNvSpPr txBox="1">
            <a:spLocks noGrp="1"/>
          </p:cNvSpPr>
          <p:nvPr>
            <p:ph type="body" idx="3"/>
          </p:nvPr>
        </p:nvSpPr>
        <p:spPr>
          <a:xfrm>
            <a:off x="6295131" y="1956155"/>
            <a:ext cx="4801847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43"/>
          <p:cNvSpPr txBox="1">
            <a:spLocks noGrp="1"/>
          </p:cNvSpPr>
          <p:nvPr>
            <p:ph type="body" idx="4"/>
          </p:nvPr>
        </p:nvSpPr>
        <p:spPr>
          <a:xfrm>
            <a:off x="6295131" y="3032600"/>
            <a:ext cx="4801847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43"/>
          <p:cNvSpPr txBox="1">
            <a:spLocks noGrp="1"/>
          </p:cNvSpPr>
          <p:nvPr>
            <p:ph type="body" idx="5"/>
          </p:nvPr>
        </p:nvSpPr>
        <p:spPr>
          <a:xfrm>
            <a:off x="6295131" y="4109045"/>
            <a:ext cx="4801847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43"/>
          <p:cNvSpPr txBox="1">
            <a:spLocks noGrp="1"/>
          </p:cNvSpPr>
          <p:nvPr>
            <p:ph type="body" idx="6"/>
          </p:nvPr>
        </p:nvSpPr>
        <p:spPr>
          <a:xfrm>
            <a:off x="6295131" y="5185490"/>
            <a:ext cx="4801847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43"/>
          <p:cNvSpPr txBox="1">
            <a:spLocks noGrp="1"/>
          </p:cNvSpPr>
          <p:nvPr>
            <p:ph type="body" idx="7"/>
          </p:nvPr>
        </p:nvSpPr>
        <p:spPr>
          <a:xfrm>
            <a:off x="5084074" y="879710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43"/>
          <p:cNvSpPr txBox="1">
            <a:spLocks noGrp="1"/>
          </p:cNvSpPr>
          <p:nvPr>
            <p:ph type="body" idx="8"/>
          </p:nvPr>
        </p:nvSpPr>
        <p:spPr>
          <a:xfrm>
            <a:off x="5084074" y="1956155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43"/>
          <p:cNvSpPr txBox="1">
            <a:spLocks noGrp="1"/>
          </p:cNvSpPr>
          <p:nvPr>
            <p:ph type="body" idx="9"/>
          </p:nvPr>
        </p:nvSpPr>
        <p:spPr>
          <a:xfrm>
            <a:off x="5084074" y="3032600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43"/>
          <p:cNvSpPr txBox="1">
            <a:spLocks noGrp="1"/>
          </p:cNvSpPr>
          <p:nvPr>
            <p:ph type="body" idx="13"/>
          </p:nvPr>
        </p:nvSpPr>
        <p:spPr>
          <a:xfrm>
            <a:off x="5084074" y="4109045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43"/>
          <p:cNvSpPr txBox="1">
            <a:spLocks noGrp="1"/>
          </p:cNvSpPr>
          <p:nvPr>
            <p:ph type="body" idx="14"/>
          </p:nvPr>
        </p:nvSpPr>
        <p:spPr>
          <a:xfrm>
            <a:off x="5084074" y="5185490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43"/>
          <p:cNvSpPr txBox="1">
            <a:spLocks noGrp="1"/>
          </p:cNvSpPr>
          <p:nvPr>
            <p:ph type="title"/>
          </p:nvPr>
        </p:nvSpPr>
        <p:spPr>
          <a:xfrm>
            <a:off x="826626" y="3727361"/>
            <a:ext cx="2275389" cy="102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4"/>
          <p:cNvSpPr txBox="1"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4" title="Decorative"/>
          <p:cNvSpPr>
            <a:spLocks noGrp="1"/>
          </p:cNvSpPr>
          <p:nvPr>
            <p:ph type="pic" idx="2"/>
          </p:nvPr>
        </p:nvSpPr>
        <p:spPr>
          <a:xfrm>
            <a:off x="6096000" y="1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44"/>
          <p:cNvSpPr txBox="1">
            <a:spLocks noGrp="1"/>
          </p:cNvSpPr>
          <p:nvPr>
            <p:ph type="body" idx="1"/>
          </p:nvPr>
        </p:nvSpPr>
        <p:spPr>
          <a:xfrm>
            <a:off x="769353" y="4628132"/>
            <a:ext cx="4385841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3"/>
          </p:nvPr>
        </p:nvSpPr>
        <p:spPr>
          <a:xfrm>
            <a:off x="769353" y="4165142"/>
            <a:ext cx="4385841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4" name="Google Shape;234;p44" title="Decorative"/>
          <p:cNvCxnSpPr/>
          <p:nvPr/>
        </p:nvCxnSpPr>
        <p:spPr>
          <a:xfrm rot="10800000">
            <a:off x="527427" y="1631760"/>
            <a:ext cx="0" cy="4321933"/>
          </a:xfrm>
          <a:prstGeom prst="straightConnector1">
            <a:avLst/>
          </a:prstGeom>
          <a:noFill/>
          <a:ln w="76200" cap="flat" cmpd="sng">
            <a:solidFill>
              <a:schemeClr val="accent1">
                <a:alpha val="96470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35" name="Google Shape;235;p44" title="Decorative"/>
          <p:cNvSpPr>
            <a:spLocks noGrp="1"/>
          </p:cNvSpPr>
          <p:nvPr>
            <p:ph type="pic" idx="4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 title="Decorative"/>
          <p:cNvSpPr>
            <a:spLocks noGrp="1"/>
          </p:cNvSpPr>
          <p:nvPr>
            <p:ph type="pic" idx="2"/>
          </p:nvPr>
        </p:nvSpPr>
        <p:spPr>
          <a:xfrm>
            <a:off x="1" y="2808079"/>
            <a:ext cx="6096000" cy="404992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45"/>
          <p:cNvSpPr txBox="1"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5"/>
          <p:cNvSpPr txBox="1">
            <a:spLocks noGrp="1"/>
          </p:cNvSpPr>
          <p:nvPr>
            <p:ph type="body" idx="1"/>
          </p:nvPr>
        </p:nvSpPr>
        <p:spPr>
          <a:xfrm>
            <a:off x="6987825" y="2808079"/>
            <a:ext cx="4312353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45"/>
          <p:cNvSpPr txBox="1">
            <a:spLocks noGrp="1"/>
          </p:cNvSpPr>
          <p:nvPr>
            <p:ph type="body" idx="3"/>
          </p:nvPr>
        </p:nvSpPr>
        <p:spPr>
          <a:xfrm>
            <a:off x="6987825" y="3212363"/>
            <a:ext cx="4312353" cy="2962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1" name="Google Shape;241;p45" title="Decorative"/>
          <p:cNvCxnSpPr/>
          <p:nvPr/>
        </p:nvCxnSpPr>
        <p:spPr>
          <a:xfrm>
            <a:off x="5130846" y="1256529"/>
            <a:ext cx="0" cy="1930310"/>
          </a:xfrm>
          <a:prstGeom prst="straightConnector1">
            <a:avLst/>
          </a:prstGeom>
          <a:noFill/>
          <a:ln w="76200" cap="flat" cmpd="sng">
            <a:solidFill>
              <a:schemeClr val="accent1">
                <a:alpha val="96470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/>
          <p:nvPr/>
        </p:nvSpPr>
        <p:spPr>
          <a:xfrm>
            <a:off x="0" y="3429000"/>
            <a:ext cx="6096001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6" title="Decorative"/>
          <p:cNvSpPr>
            <a:spLocks noGrp="1"/>
          </p:cNvSpPr>
          <p:nvPr>
            <p:ph type="pic" idx="2"/>
          </p:nvPr>
        </p:nvSpPr>
        <p:spPr>
          <a:xfrm>
            <a:off x="1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46"/>
          <p:cNvSpPr txBox="1"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6"/>
          <p:cNvSpPr txBox="1">
            <a:spLocks noGrp="1"/>
          </p:cNvSpPr>
          <p:nvPr>
            <p:ph type="body" idx="1"/>
          </p:nvPr>
        </p:nvSpPr>
        <p:spPr>
          <a:xfrm>
            <a:off x="6997253" y="2516138"/>
            <a:ext cx="4544580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46"/>
          <p:cNvSpPr txBox="1">
            <a:spLocks noGrp="1"/>
          </p:cNvSpPr>
          <p:nvPr>
            <p:ph type="body" idx="3"/>
          </p:nvPr>
        </p:nvSpPr>
        <p:spPr>
          <a:xfrm>
            <a:off x="6997253" y="2920422"/>
            <a:ext cx="4544580" cy="32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46"/>
          <p:cNvSpPr txBox="1">
            <a:spLocks noGrp="1"/>
          </p:cNvSpPr>
          <p:nvPr>
            <p:ph type="body" idx="4"/>
          </p:nvPr>
        </p:nvSpPr>
        <p:spPr>
          <a:xfrm>
            <a:off x="838199" y="3606800"/>
            <a:ext cx="4927601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7" title="Decorative"/>
          <p:cNvSpPr/>
          <p:nvPr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7" title="Decorative"/>
          <p:cNvSpPr/>
          <p:nvPr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7"/>
          <p:cNvSpPr txBox="1">
            <a:spLocks noGrp="1"/>
          </p:cNvSpPr>
          <p:nvPr>
            <p:ph type="body" idx="1"/>
          </p:nvPr>
        </p:nvSpPr>
        <p:spPr>
          <a:xfrm>
            <a:off x="4333757" y="1680547"/>
            <a:ext cx="368602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47"/>
          <p:cNvSpPr txBox="1">
            <a:spLocks noGrp="1"/>
          </p:cNvSpPr>
          <p:nvPr>
            <p:ph type="body" idx="2"/>
          </p:nvPr>
        </p:nvSpPr>
        <p:spPr>
          <a:xfrm>
            <a:off x="8375228" y="1680547"/>
            <a:ext cx="3658010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47"/>
          <p:cNvSpPr txBox="1">
            <a:spLocks noGrp="1"/>
          </p:cNvSpPr>
          <p:nvPr>
            <p:ph type="body" idx="3"/>
          </p:nvPr>
        </p:nvSpPr>
        <p:spPr>
          <a:xfrm>
            <a:off x="4333454" y="2084831"/>
            <a:ext cx="3686159" cy="30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47"/>
          <p:cNvSpPr txBox="1">
            <a:spLocks noGrp="1"/>
          </p:cNvSpPr>
          <p:nvPr>
            <p:ph type="body" idx="4"/>
          </p:nvPr>
        </p:nvSpPr>
        <p:spPr>
          <a:xfrm>
            <a:off x="8375228" y="2084831"/>
            <a:ext cx="3658010" cy="30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47"/>
          <p:cNvSpPr txBox="1"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8" title="Decorative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408892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48" title="Decorative"/>
          <p:cNvSpPr txBox="1"/>
          <p:nvPr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45700" rIns="324000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</a:pPr>
            <a:endParaRPr sz="4000" b="1" i="0" u="none" strike="noStrike" cap="none">
              <a:solidFill>
                <a:schemeClr val="dk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0" name="Google Shape;260;p48"/>
          <p:cNvSpPr txBox="1">
            <a:spLocks noGrp="1"/>
          </p:cNvSpPr>
          <p:nvPr>
            <p:ph type="body" idx="1"/>
          </p:nvPr>
        </p:nvSpPr>
        <p:spPr>
          <a:xfrm>
            <a:off x="4568750" y="3666354"/>
            <a:ext cx="3448800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8"/>
          <p:cNvSpPr txBox="1">
            <a:spLocks noGrp="1"/>
          </p:cNvSpPr>
          <p:nvPr>
            <p:ph type="body" idx="3"/>
          </p:nvPr>
        </p:nvSpPr>
        <p:spPr>
          <a:xfrm>
            <a:off x="8254055" y="3666354"/>
            <a:ext cx="345026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48"/>
          <p:cNvSpPr txBox="1">
            <a:spLocks noGrp="1"/>
          </p:cNvSpPr>
          <p:nvPr>
            <p:ph type="body" idx="4"/>
          </p:nvPr>
        </p:nvSpPr>
        <p:spPr>
          <a:xfrm>
            <a:off x="4568447" y="4070639"/>
            <a:ext cx="3448800" cy="225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48"/>
          <p:cNvSpPr txBox="1">
            <a:spLocks noGrp="1"/>
          </p:cNvSpPr>
          <p:nvPr>
            <p:ph type="body" idx="5"/>
          </p:nvPr>
        </p:nvSpPr>
        <p:spPr>
          <a:xfrm>
            <a:off x="8254055" y="4070639"/>
            <a:ext cx="3450265" cy="225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48"/>
          <p:cNvSpPr txBox="1"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9" title="Decorative"/>
          <p:cNvSpPr txBox="1"/>
          <p:nvPr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45700" rIns="324000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</a:pPr>
            <a:endParaRPr sz="4000" b="1" i="0" u="none" strike="noStrike" cap="none">
              <a:solidFill>
                <a:schemeClr val="dk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7" name="Google Shape;267;p49" title="Decorative"/>
          <p:cNvSpPr txBox="1"/>
          <p:nvPr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rgbClr val="58E0BA"/>
          </a:solidFill>
          <a:ln>
            <a:noFill/>
          </a:ln>
        </p:spPr>
        <p:txBody>
          <a:bodyPr spcFirstLastPara="1" wrap="square" lIns="0" tIns="45700" rIns="324000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</a:pPr>
            <a:endParaRPr sz="4000" b="1" i="0" u="none" strike="noStrike" cap="none">
              <a:solidFill>
                <a:schemeClr val="dk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8" name="Google Shape;268;p49"/>
          <p:cNvSpPr txBox="1">
            <a:spLocks noGrp="1"/>
          </p:cNvSpPr>
          <p:nvPr>
            <p:ph type="body" idx="1"/>
          </p:nvPr>
        </p:nvSpPr>
        <p:spPr>
          <a:xfrm>
            <a:off x="877607" y="2962016"/>
            <a:ext cx="434078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9"/>
          <p:cNvSpPr txBox="1">
            <a:spLocks noGrp="1"/>
          </p:cNvSpPr>
          <p:nvPr>
            <p:ph type="body" idx="2"/>
          </p:nvPr>
        </p:nvSpPr>
        <p:spPr>
          <a:xfrm>
            <a:off x="6972685" y="2962016"/>
            <a:ext cx="4342629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body" idx="3"/>
          </p:nvPr>
        </p:nvSpPr>
        <p:spPr>
          <a:xfrm>
            <a:off x="877607" y="3366301"/>
            <a:ext cx="4340785" cy="225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body" idx="4"/>
          </p:nvPr>
        </p:nvSpPr>
        <p:spPr>
          <a:xfrm>
            <a:off x="6972685" y="3366301"/>
            <a:ext cx="4342629" cy="225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9"/>
          <p:cNvSpPr txBox="1"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3" name="Google Shape;273;p49" title="Decorative"/>
          <p:cNvCxnSpPr/>
          <p:nvPr/>
        </p:nvCxnSpPr>
        <p:spPr>
          <a:xfrm>
            <a:off x="6096000" y="222583"/>
            <a:ext cx="0" cy="2188805"/>
          </a:xfrm>
          <a:prstGeom prst="straightConnector1">
            <a:avLst/>
          </a:prstGeom>
          <a:noFill/>
          <a:ln w="76200" cap="flat" cmpd="sng">
            <a:solidFill>
              <a:srgbClr val="8FEAD1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Custom Layout">
  <p:cSld name="42_Custom Layou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 title="Decorative"/>
          <p:cNvSpPr txBox="1"/>
          <p:nvPr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324000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</a:pPr>
            <a:endParaRPr sz="4000" b="1" i="0" u="none" strike="noStrike" cap="none">
              <a:solidFill>
                <a:schemeClr val="dk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6" name="Google Shape;276;p50" title="Decorative"/>
          <p:cNvSpPr txBox="1"/>
          <p:nvPr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rgbClr val="A7D073"/>
          </a:solidFill>
          <a:ln>
            <a:noFill/>
          </a:ln>
        </p:spPr>
        <p:txBody>
          <a:bodyPr spcFirstLastPara="1" wrap="square" lIns="0" tIns="45700" rIns="324000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</a:pPr>
            <a:endParaRPr sz="4000" b="1" i="0" u="none" strike="noStrike" cap="none">
              <a:solidFill>
                <a:schemeClr val="dk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7" name="Google Shape;277;p50"/>
          <p:cNvSpPr txBox="1">
            <a:spLocks noGrp="1"/>
          </p:cNvSpPr>
          <p:nvPr>
            <p:ph type="body" idx="1"/>
          </p:nvPr>
        </p:nvSpPr>
        <p:spPr>
          <a:xfrm>
            <a:off x="877607" y="2962016"/>
            <a:ext cx="434078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50"/>
          <p:cNvSpPr txBox="1">
            <a:spLocks noGrp="1"/>
          </p:cNvSpPr>
          <p:nvPr>
            <p:ph type="body" idx="2"/>
          </p:nvPr>
        </p:nvSpPr>
        <p:spPr>
          <a:xfrm>
            <a:off x="6972685" y="2962016"/>
            <a:ext cx="4342629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50"/>
          <p:cNvSpPr txBox="1">
            <a:spLocks noGrp="1"/>
          </p:cNvSpPr>
          <p:nvPr>
            <p:ph type="body" idx="3"/>
          </p:nvPr>
        </p:nvSpPr>
        <p:spPr>
          <a:xfrm>
            <a:off x="877607" y="3366301"/>
            <a:ext cx="4340785" cy="225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50"/>
          <p:cNvSpPr txBox="1">
            <a:spLocks noGrp="1"/>
          </p:cNvSpPr>
          <p:nvPr>
            <p:ph type="body" idx="4"/>
          </p:nvPr>
        </p:nvSpPr>
        <p:spPr>
          <a:xfrm>
            <a:off x="6972685" y="3366301"/>
            <a:ext cx="4342629" cy="225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50"/>
          <p:cNvSpPr txBox="1"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2" name="Google Shape;282;p50" title="Decorative"/>
          <p:cNvCxnSpPr/>
          <p:nvPr/>
        </p:nvCxnSpPr>
        <p:spPr>
          <a:xfrm>
            <a:off x="6096000" y="222583"/>
            <a:ext cx="0" cy="2188805"/>
          </a:xfrm>
          <a:prstGeom prst="straightConnector1">
            <a:avLst/>
          </a:prstGeom>
          <a:noFill/>
          <a:ln w="76200" cap="flat" cmpd="sng">
            <a:solidFill>
              <a:srgbClr val="C4E0A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F218-9C28-4C43-9111-C8A6A498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E7DC0-AB35-9142-8414-21DACB2E7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DEB5-FDA7-4F43-838F-C2E6403CFDD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6329A-EEF4-E243-946C-DC8818A2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AA328-2C7A-F74F-8FFB-CE476D99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967-245B-9541-B851-55F540AD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845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1"/>
          <p:cNvSpPr txBox="1"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1" title="Decorative"/>
          <p:cNvSpPr>
            <a:spLocks noGrp="1"/>
          </p:cNvSpPr>
          <p:nvPr>
            <p:ph type="pic" idx="2"/>
          </p:nvPr>
        </p:nvSpPr>
        <p:spPr>
          <a:xfrm>
            <a:off x="878814" y="2632337"/>
            <a:ext cx="4385841" cy="3357563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51"/>
          <p:cNvSpPr txBox="1">
            <a:spLocks noGrp="1"/>
          </p:cNvSpPr>
          <p:nvPr>
            <p:ph type="body" idx="1"/>
          </p:nvPr>
        </p:nvSpPr>
        <p:spPr>
          <a:xfrm>
            <a:off x="6182016" y="1598619"/>
            <a:ext cx="4869806" cy="189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51"/>
          <p:cNvSpPr txBox="1">
            <a:spLocks noGrp="1"/>
          </p:cNvSpPr>
          <p:nvPr>
            <p:ph type="body" idx="3"/>
          </p:nvPr>
        </p:nvSpPr>
        <p:spPr>
          <a:xfrm>
            <a:off x="6182016" y="1194294"/>
            <a:ext cx="4869806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51"/>
          <p:cNvSpPr txBox="1">
            <a:spLocks noGrp="1"/>
          </p:cNvSpPr>
          <p:nvPr>
            <p:ph type="body" idx="4"/>
          </p:nvPr>
        </p:nvSpPr>
        <p:spPr>
          <a:xfrm>
            <a:off x="6182018" y="4093464"/>
            <a:ext cx="4869806" cy="189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51"/>
          <p:cNvSpPr txBox="1">
            <a:spLocks noGrp="1"/>
          </p:cNvSpPr>
          <p:nvPr>
            <p:ph type="body" idx="5"/>
          </p:nvPr>
        </p:nvSpPr>
        <p:spPr>
          <a:xfrm>
            <a:off x="6182017" y="3689139"/>
            <a:ext cx="4832794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90" name="Google Shape;290;p51" title="Decorative"/>
          <p:cNvCxnSpPr/>
          <p:nvPr/>
        </p:nvCxnSpPr>
        <p:spPr>
          <a:xfrm rot="10800000">
            <a:off x="830507" y="1194294"/>
            <a:ext cx="0" cy="4795606"/>
          </a:xfrm>
          <a:prstGeom prst="straightConnector1">
            <a:avLst/>
          </a:prstGeom>
          <a:noFill/>
          <a:ln w="76200" cap="flat" cmpd="sng">
            <a:solidFill>
              <a:schemeClr val="accent1">
                <a:alpha val="96470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2"/>
          <p:cNvSpPr>
            <a:spLocks noGrp="1"/>
          </p:cNvSpPr>
          <p:nvPr>
            <p:ph type="pic" idx="2"/>
          </p:nvPr>
        </p:nvSpPr>
        <p:spPr>
          <a:xfrm>
            <a:off x="7928658" y="836271"/>
            <a:ext cx="4263342" cy="5185458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52" title="Decorative"/>
          <p:cNvSpPr txBox="1">
            <a:spLocks noGrp="1"/>
          </p:cNvSpPr>
          <p:nvPr>
            <p:ph type="body" idx="1"/>
          </p:nvPr>
        </p:nvSpPr>
        <p:spPr>
          <a:xfrm>
            <a:off x="3657597" y="836271"/>
            <a:ext cx="4262400" cy="5185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1440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52"/>
          <p:cNvSpPr txBox="1">
            <a:spLocks noGrp="1"/>
          </p:cNvSpPr>
          <p:nvPr>
            <p:ph type="title"/>
          </p:nvPr>
        </p:nvSpPr>
        <p:spPr>
          <a:xfrm>
            <a:off x="625033" y="1659770"/>
            <a:ext cx="25580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5" name="Google Shape;295;p52" title="Decorative"/>
          <p:cNvCxnSpPr/>
          <p:nvPr/>
        </p:nvCxnSpPr>
        <p:spPr>
          <a:xfrm>
            <a:off x="1756506" y="1915220"/>
            <a:ext cx="0" cy="2188805"/>
          </a:xfrm>
          <a:prstGeom prst="straightConnector1">
            <a:avLst/>
          </a:prstGeom>
          <a:noFill/>
          <a:ln w="76200" cap="flat" cmpd="sng">
            <a:solidFill>
              <a:srgbClr val="58E0BA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3"/>
          <p:cNvSpPr txBox="1">
            <a:spLocks noGrp="1"/>
          </p:cNvSpPr>
          <p:nvPr>
            <p:ph type="body" idx="1"/>
          </p:nvPr>
        </p:nvSpPr>
        <p:spPr>
          <a:xfrm>
            <a:off x="838199" y="4586456"/>
            <a:ext cx="10349090" cy="157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6000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53"/>
          <p:cNvSpPr txBox="1">
            <a:spLocks noGrp="1"/>
          </p:cNvSpPr>
          <p:nvPr>
            <p:ph type="title"/>
          </p:nvPr>
        </p:nvSpPr>
        <p:spPr>
          <a:xfrm>
            <a:off x="838199" y="3717212"/>
            <a:ext cx="10349089" cy="854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3" title="Decorative"/>
          <p:cNvSpPr>
            <a:spLocks noGrp="1"/>
          </p:cNvSpPr>
          <p:nvPr>
            <p:ph type="pic" idx="2"/>
          </p:nvPr>
        </p:nvSpPr>
        <p:spPr>
          <a:xfrm>
            <a:off x="838200" y="836271"/>
            <a:ext cx="10349089" cy="25165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4" title="Decorative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p54"/>
          <p:cNvSpPr txBox="1">
            <a:spLocks noGrp="1"/>
          </p:cNvSpPr>
          <p:nvPr>
            <p:ph type="title"/>
          </p:nvPr>
        </p:nvSpPr>
        <p:spPr>
          <a:xfrm>
            <a:off x="2282502" y="4973519"/>
            <a:ext cx="7299618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5" title="Decorative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6" title="Decorative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56"/>
          <p:cNvSpPr txBox="1">
            <a:spLocks noGrp="1"/>
          </p:cNvSpPr>
          <p:nvPr>
            <p:ph type="body" idx="1"/>
          </p:nvPr>
        </p:nvSpPr>
        <p:spPr>
          <a:xfrm>
            <a:off x="4887474" y="3665204"/>
            <a:ext cx="7304526" cy="2196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182875" rIns="182875" bIns="18287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08" name="Google Shape;308;p56" title="Decorative"/>
          <p:cNvCxnSpPr/>
          <p:nvPr/>
        </p:nvCxnSpPr>
        <p:spPr>
          <a:xfrm rot="10800000" flipH="1">
            <a:off x="4887473" y="3665204"/>
            <a:ext cx="1" cy="2188805"/>
          </a:xfrm>
          <a:prstGeom prst="straightConnector1">
            <a:avLst/>
          </a:prstGeom>
          <a:noFill/>
          <a:ln w="76200" cap="flat" cmpd="sng">
            <a:solidFill>
              <a:srgbClr val="58E0BA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bg>
      <p:bgPr>
        <a:solidFill>
          <a:schemeClr val="accen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7" title="Decorative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497975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p57"/>
          <p:cNvSpPr txBox="1"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bg>
      <p:bgPr>
        <a:solidFill>
          <a:schemeClr val="accen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8" title="Decorative"/>
          <p:cNvSpPr>
            <a:spLocks noGrp="1"/>
          </p:cNvSpPr>
          <p:nvPr>
            <p:ph type="pic" idx="2"/>
          </p:nvPr>
        </p:nvSpPr>
        <p:spPr>
          <a:xfrm>
            <a:off x="0" y="680013"/>
            <a:ext cx="12192000" cy="54979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 Layout">
  <p:cSld name="33_Custom Layout">
    <p:bg>
      <p:bgPr>
        <a:solidFill>
          <a:schemeClr val="accent2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9" title="Decorative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497975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59"/>
          <p:cNvSpPr txBox="1"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Custom Layout">
  <p:cSld name="34_Custom Layout">
    <p:bg>
      <p:bgPr>
        <a:solidFill>
          <a:schemeClr val="accent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0" title="Decorative"/>
          <p:cNvSpPr>
            <a:spLocks noGrp="1"/>
          </p:cNvSpPr>
          <p:nvPr>
            <p:ph type="pic" idx="2"/>
          </p:nvPr>
        </p:nvSpPr>
        <p:spPr>
          <a:xfrm>
            <a:off x="0" y="680013"/>
            <a:ext cx="12192000" cy="54979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18FCF-EA8A-A348-8129-F90748957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DEB5-FDA7-4F43-838F-C2E6403CFDD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70A933-8F6C-9840-A55B-DB048B83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80BF-DBD9-874A-9877-1FACF7B0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967-245B-9541-B851-55F540AD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339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1" title="Decorative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321" name="Google Shape;321;p61"/>
          <p:cNvSpPr/>
          <p:nvPr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lt1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61"/>
          <p:cNvSpPr txBox="1"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2" title="Decorative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62" title="Decorative"/>
          <p:cNvSpPr/>
          <p:nvPr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62"/>
          <p:cNvSpPr txBox="1"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Custom Layout">
  <p:cSld name="36_Custom Layou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3" title="Decorative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63" title="Decorative"/>
          <p:cNvSpPr/>
          <p:nvPr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63"/>
          <p:cNvSpPr txBox="1"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64"/>
          <p:cNvGrpSpPr/>
          <p:nvPr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333" name="Google Shape;333;p64" title="Decorative"/>
            <p:cNvSpPr/>
            <p:nvPr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333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64" title="Decorative"/>
            <p:cNvSpPr/>
            <p:nvPr/>
          </p:nvSpPr>
          <p:spPr>
            <a:xfrm>
              <a:off x="10168466" y="1092200"/>
              <a:ext cx="13170299" cy="105310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3F3F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35" name="Google Shape;335;p64"/>
          <p:cNvSpPr txBox="1">
            <a:spLocks noGrp="1"/>
          </p:cNvSpPr>
          <p:nvPr>
            <p:ph type="body" idx="1"/>
          </p:nvPr>
        </p:nvSpPr>
        <p:spPr>
          <a:xfrm>
            <a:off x="838200" y="369027"/>
            <a:ext cx="2489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7D073"/>
              </a:buClr>
              <a:buSzPts val="30000"/>
              <a:buNone/>
              <a:defRPr sz="30000">
                <a:solidFill>
                  <a:srgbClr val="A7D0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64"/>
          <p:cNvSpPr txBox="1">
            <a:spLocks noGrp="1"/>
          </p:cNvSpPr>
          <p:nvPr>
            <p:ph type="title"/>
          </p:nvPr>
        </p:nvSpPr>
        <p:spPr>
          <a:xfrm>
            <a:off x="4571575" y="4500560"/>
            <a:ext cx="65366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65"/>
          <p:cNvGrpSpPr/>
          <p:nvPr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339" name="Google Shape;339;p65" title="Decorative"/>
            <p:cNvSpPr/>
            <p:nvPr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333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65" title="Decorative"/>
            <p:cNvSpPr/>
            <p:nvPr/>
          </p:nvSpPr>
          <p:spPr>
            <a:xfrm>
              <a:off x="10168466" y="1092200"/>
              <a:ext cx="13170299" cy="105310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3F3F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41" name="Google Shape;341;p65"/>
          <p:cNvSpPr txBox="1">
            <a:spLocks noGrp="1"/>
          </p:cNvSpPr>
          <p:nvPr>
            <p:ph type="body" idx="1"/>
          </p:nvPr>
        </p:nvSpPr>
        <p:spPr>
          <a:xfrm>
            <a:off x="838200" y="369027"/>
            <a:ext cx="2489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8E0BA"/>
              </a:buClr>
              <a:buSzPts val="30000"/>
              <a:buNone/>
              <a:defRPr sz="30000">
                <a:solidFill>
                  <a:srgbClr val="58E0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65"/>
          <p:cNvSpPr txBox="1">
            <a:spLocks noGrp="1"/>
          </p:cNvSpPr>
          <p:nvPr>
            <p:ph type="title"/>
          </p:nvPr>
        </p:nvSpPr>
        <p:spPr>
          <a:xfrm>
            <a:off x="4571575" y="4500560"/>
            <a:ext cx="65366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Custom Layout">
  <p:cSld name="38_Custom Layout"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66"/>
          <p:cNvGrpSpPr/>
          <p:nvPr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345" name="Google Shape;345;p66" title="Decorative"/>
            <p:cNvSpPr/>
            <p:nvPr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333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66" title="Decorative"/>
            <p:cNvSpPr/>
            <p:nvPr/>
          </p:nvSpPr>
          <p:spPr>
            <a:xfrm>
              <a:off x="10168466" y="1092200"/>
              <a:ext cx="13170299" cy="105310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3F3F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47" name="Google Shape;347;p66"/>
          <p:cNvSpPr txBox="1">
            <a:spLocks noGrp="1"/>
          </p:cNvSpPr>
          <p:nvPr>
            <p:ph type="body" idx="1"/>
          </p:nvPr>
        </p:nvSpPr>
        <p:spPr>
          <a:xfrm>
            <a:off x="838200" y="369027"/>
            <a:ext cx="2489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C8ED"/>
              </a:buClr>
              <a:buSzPts val="30000"/>
              <a:buNone/>
              <a:defRPr sz="30000">
                <a:solidFill>
                  <a:srgbClr val="92C8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66"/>
          <p:cNvSpPr txBox="1">
            <a:spLocks noGrp="1"/>
          </p:cNvSpPr>
          <p:nvPr>
            <p:ph type="title"/>
          </p:nvPr>
        </p:nvSpPr>
        <p:spPr>
          <a:xfrm>
            <a:off x="4571575" y="4500560"/>
            <a:ext cx="65366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7" title="Decorative"/>
          <p:cNvSpPr/>
          <p:nvPr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67"/>
          <p:cNvSpPr txBox="1">
            <a:spLocks noGrp="1"/>
          </p:cNvSpPr>
          <p:nvPr>
            <p:ph type="title"/>
          </p:nvPr>
        </p:nvSpPr>
        <p:spPr>
          <a:xfrm>
            <a:off x="838199" y="1906059"/>
            <a:ext cx="7882467" cy="169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67"/>
          <p:cNvSpPr txBox="1">
            <a:spLocks noGrp="1"/>
          </p:cNvSpPr>
          <p:nvPr>
            <p:ph type="body" idx="1"/>
          </p:nvPr>
        </p:nvSpPr>
        <p:spPr>
          <a:xfrm>
            <a:off x="8530361" y="4554447"/>
            <a:ext cx="2489200" cy="3124198"/>
          </a:xfrm>
          <a:prstGeom prst="rect">
            <a:avLst/>
          </a:prstGeom>
          <a:solidFill>
            <a:srgbClr val="58E0BA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Custom Layout">
  <p:cSld name="40_Custom Layout">
    <p:bg>
      <p:bgPr>
        <a:solidFill>
          <a:schemeClr val="l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8" title="Decorative"/>
          <p:cNvSpPr/>
          <p:nvPr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68"/>
          <p:cNvSpPr txBox="1">
            <a:spLocks noGrp="1"/>
          </p:cNvSpPr>
          <p:nvPr>
            <p:ph type="title"/>
          </p:nvPr>
        </p:nvSpPr>
        <p:spPr>
          <a:xfrm>
            <a:off x="838199" y="1906059"/>
            <a:ext cx="7882467" cy="169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68"/>
          <p:cNvSpPr txBox="1">
            <a:spLocks noGrp="1"/>
          </p:cNvSpPr>
          <p:nvPr>
            <p:ph type="body" idx="1"/>
          </p:nvPr>
        </p:nvSpPr>
        <p:spPr>
          <a:xfrm>
            <a:off x="8530361" y="4554447"/>
            <a:ext cx="2489200" cy="3124198"/>
          </a:xfrm>
          <a:prstGeom prst="rect">
            <a:avLst/>
          </a:prstGeom>
          <a:solidFill>
            <a:srgbClr val="92C8ED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and Content">
  <p:cSld name="4_Image and Conten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0"/>
          <p:cNvSpPr txBox="1">
            <a:spLocks noGrp="1"/>
          </p:cNvSpPr>
          <p:nvPr>
            <p:ph type="body" idx="1"/>
          </p:nvPr>
        </p:nvSpPr>
        <p:spPr>
          <a:xfrm>
            <a:off x="7718323" y="1058980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70"/>
          <p:cNvSpPr txBox="1">
            <a:spLocks noGrp="1"/>
          </p:cNvSpPr>
          <p:nvPr>
            <p:ph type="body" idx="2"/>
          </p:nvPr>
        </p:nvSpPr>
        <p:spPr>
          <a:xfrm>
            <a:off x="7718323" y="2365537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70"/>
          <p:cNvSpPr txBox="1">
            <a:spLocks noGrp="1"/>
          </p:cNvSpPr>
          <p:nvPr>
            <p:ph type="body" idx="3"/>
          </p:nvPr>
        </p:nvSpPr>
        <p:spPr>
          <a:xfrm>
            <a:off x="7718323" y="3656265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p70"/>
          <p:cNvSpPr txBox="1">
            <a:spLocks noGrp="1"/>
          </p:cNvSpPr>
          <p:nvPr>
            <p:ph type="body" idx="4"/>
          </p:nvPr>
        </p:nvSpPr>
        <p:spPr>
          <a:xfrm>
            <a:off x="7718323" y="4946994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70"/>
          <p:cNvSpPr txBox="1">
            <a:spLocks noGrp="1"/>
          </p:cNvSpPr>
          <p:nvPr>
            <p:ph type="title"/>
          </p:nvPr>
        </p:nvSpPr>
        <p:spPr>
          <a:xfrm>
            <a:off x="841057" y="1100290"/>
            <a:ext cx="4008437" cy="13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70"/>
          <p:cNvSpPr txBox="1">
            <a:spLocks noGrp="1"/>
          </p:cNvSpPr>
          <p:nvPr>
            <p:ph type="body" idx="5"/>
          </p:nvPr>
        </p:nvSpPr>
        <p:spPr>
          <a:xfrm>
            <a:off x="841058" y="2561159"/>
            <a:ext cx="4008437" cy="60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70"/>
          <p:cNvSpPr txBox="1">
            <a:spLocks noGrp="1"/>
          </p:cNvSpPr>
          <p:nvPr>
            <p:ph type="body" idx="6"/>
          </p:nvPr>
        </p:nvSpPr>
        <p:spPr>
          <a:xfrm>
            <a:off x="838200" y="3498661"/>
            <a:ext cx="4008438" cy="256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66" name="Google Shape;366;p70" title="Decorative"/>
          <p:cNvCxnSpPr/>
          <p:nvPr/>
        </p:nvCxnSpPr>
        <p:spPr>
          <a:xfrm>
            <a:off x="1918496" y="2124643"/>
            <a:ext cx="0" cy="2188806"/>
          </a:xfrm>
          <a:prstGeom prst="straightConnector1">
            <a:avLst/>
          </a:prstGeom>
          <a:noFill/>
          <a:ln w="76200" cap="flat" cmpd="sng">
            <a:solidFill>
              <a:srgbClr val="58E0B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67" name="Google Shape;367;p70"/>
          <p:cNvSpPr/>
          <p:nvPr/>
        </p:nvSpPr>
        <p:spPr>
          <a:xfrm>
            <a:off x="6721671" y="1047456"/>
            <a:ext cx="754743" cy="7547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70"/>
          <p:cNvSpPr/>
          <p:nvPr/>
        </p:nvSpPr>
        <p:spPr>
          <a:xfrm>
            <a:off x="6721671" y="2342488"/>
            <a:ext cx="754743" cy="7547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70"/>
          <p:cNvSpPr/>
          <p:nvPr/>
        </p:nvSpPr>
        <p:spPr>
          <a:xfrm>
            <a:off x="6721671" y="3644740"/>
            <a:ext cx="754743" cy="7547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70"/>
          <p:cNvSpPr/>
          <p:nvPr/>
        </p:nvSpPr>
        <p:spPr>
          <a:xfrm>
            <a:off x="6721671" y="4935469"/>
            <a:ext cx="754743" cy="7547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70"/>
          <p:cNvSpPr>
            <a:spLocks noGrp="1"/>
          </p:cNvSpPr>
          <p:nvPr>
            <p:ph type="pic" idx="7"/>
          </p:nvPr>
        </p:nvSpPr>
        <p:spPr>
          <a:xfrm>
            <a:off x="6874411" y="1200196"/>
            <a:ext cx="449262" cy="449263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70"/>
          <p:cNvSpPr>
            <a:spLocks noGrp="1"/>
          </p:cNvSpPr>
          <p:nvPr>
            <p:ph type="pic" idx="8"/>
          </p:nvPr>
        </p:nvSpPr>
        <p:spPr>
          <a:xfrm>
            <a:off x="6874411" y="2506752"/>
            <a:ext cx="449262" cy="449263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70"/>
          <p:cNvSpPr>
            <a:spLocks noGrp="1"/>
          </p:cNvSpPr>
          <p:nvPr>
            <p:ph type="pic" idx="9"/>
          </p:nvPr>
        </p:nvSpPr>
        <p:spPr>
          <a:xfrm>
            <a:off x="6874411" y="3797479"/>
            <a:ext cx="449262" cy="449263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Google Shape;374;p70"/>
          <p:cNvSpPr>
            <a:spLocks noGrp="1"/>
          </p:cNvSpPr>
          <p:nvPr>
            <p:ph type="pic" idx="13"/>
          </p:nvPr>
        </p:nvSpPr>
        <p:spPr>
          <a:xfrm>
            <a:off x="6874411" y="5088208"/>
            <a:ext cx="449262" cy="4492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C42F6-678F-0040-8FD7-A1E1E7AEA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AB937-C57D-2C48-AB45-C8EE954F5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42A75-8E3F-4746-B354-E4048C05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90FE1-204F-B046-A01B-CF310D31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DEB5-FDA7-4F43-838F-C2E6403CFDD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95648-9F44-9B4E-A7E2-D050CCF9B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9DA36-FE14-EF49-95F9-7D36E64F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967-245B-9541-B851-55F540AD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74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and Content">
  <p:cSld name="2_Image and Content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1" title="Decorative"/>
          <p:cNvSpPr/>
          <p:nvPr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96000" tIns="45700" rIns="4320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71"/>
          <p:cNvSpPr txBox="1">
            <a:spLocks noGrp="1"/>
          </p:cNvSpPr>
          <p:nvPr>
            <p:ph type="title"/>
          </p:nvPr>
        </p:nvSpPr>
        <p:spPr>
          <a:xfrm>
            <a:off x="668543" y="358610"/>
            <a:ext cx="10854914" cy="80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71" title="Decorative"/>
          <p:cNvSpPr>
            <a:spLocks noGrp="1"/>
          </p:cNvSpPr>
          <p:nvPr>
            <p:ph type="pic" idx="2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71" title="Decorative"/>
          <p:cNvSpPr>
            <a:spLocks noGrp="1"/>
          </p:cNvSpPr>
          <p:nvPr>
            <p:ph type="pic" idx="3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0" name="Google Shape;380;p71" title="Decorative"/>
          <p:cNvSpPr>
            <a:spLocks noGrp="1"/>
          </p:cNvSpPr>
          <p:nvPr>
            <p:ph type="pic" idx="4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1" name="Google Shape;381;p71" title="Decorative"/>
          <p:cNvSpPr>
            <a:spLocks noGrp="1"/>
          </p:cNvSpPr>
          <p:nvPr>
            <p:ph type="pic" idx="5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2" name="Google Shape;382;p71"/>
          <p:cNvSpPr txBox="1">
            <a:spLocks noGrp="1"/>
          </p:cNvSpPr>
          <p:nvPr>
            <p:ph type="body" idx="1"/>
          </p:nvPr>
        </p:nvSpPr>
        <p:spPr>
          <a:xfrm>
            <a:off x="630780" y="3920809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71"/>
          <p:cNvSpPr txBox="1">
            <a:spLocks noGrp="1"/>
          </p:cNvSpPr>
          <p:nvPr>
            <p:ph type="body" idx="6"/>
          </p:nvPr>
        </p:nvSpPr>
        <p:spPr>
          <a:xfrm>
            <a:off x="3476825" y="3923752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71"/>
          <p:cNvSpPr txBox="1">
            <a:spLocks noGrp="1"/>
          </p:cNvSpPr>
          <p:nvPr>
            <p:ph type="body" idx="7"/>
          </p:nvPr>
        </p:nvSpPr>
        <p:spPr>
          <a:xfrm>
            <a:off x="6322870" y="3920809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71"/>
          <p:cNvSpPr txBox="1">
            <a:spLocks noGrp="1"/>
          </p:cNvSpPr>
          <p:nvPr>
            <p:ph type="body" idx="8"/>
          </p:nvPr>
        </p:nvSpPr>
        <p:spPr>
          <a:xfrm>
            <a:off x="9168916" y="3916626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71"/>
          <p:cNvSpPr txBox="1">
            <a:spLocks noGrp="1"/>
          </p:cNvSpPr>
          <p:nvPr>
            <p:ph type="body" idx="9"/>
          </p:nvPr>
        </p:nvSpPr>
        <p:spPr>
          <a:xfrm>
            <a:off x="668544" y="1489701"/>
            <a:ext cx="10854914" cy="541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7" name="Google Shape;387;p71" title="Decorative"/>
          <p:cNvCxnSpPr/>
          <p:nvPr/>
        </p:nvCxnSpPr>
        <p:spPr>
          <a:xfrm>
            <a:off x="6096000" y="222583"/>
            <a:ext cx="0" cy="2188805"/>
          </a:xfrm>
          <a:prstGeom prst="straightConnector1">
            <a:avLst/>
          </a:prstGeom>
          <a:noFill/>
          <a:ln w="76200" cap="flat" cmpd="sng">
            <a:solidFill>
              <a:srgbClr val="A7D073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 and Content">
  <p:cSld name="5_Image and Content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2"/>
          <p:cNvSpPr txBox="1">
            <a:spLocks noGrp="1"/>
          </p:cNvSpPr>
          <p:nvPr>
            <p:ph type="body" idx="1"/>
          </p:nvPr>
        </p:nvSpPr>
        <p:spPr>
          <a:xfrm>
            <a:off x="630780" y="4601529"/>
            <a:ext cx="2469806" cy="1562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72"/>
          <p:cNvSpPr txBox="1">
            <a:spLocks noGrp="1"/>
          </p:cNvSpPr>
          <p:nvPr>
            <p:ph type="body" idx="2"/>
          </p:nvPr>
        </p:nvSpPr>
        <p:spPr>
          <a:xfrm>
            <a:off x="3476825" y="4604472"/>
            <a:ext cx="2469806" cy="1562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72"/>
          <p:cNvSpPr txBox="1">
            <a:spLocks noGrp="1"/>
          </p:cNvSpPr>
          <p:nvPr>
            <p:ph type="body" idx="3"/>
          </p:nvPr>
        </p:nvSpPr>
        <p:spPr>
          <a:xfrm>
            <a:off x="6322870" y="4601529"/>
            <a:ext cx="2469806" cy="1562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72"/>
          <p:cNvSpPr txBox="1">
            <a:spLocks noGrp="1"/>
          </p:cNvSpPr>
          <p:nvPr>
            <p:ph type="body" idx="4"/>
          </p:nvPr>
        </p:nvSpPr>
        <p:spPr>
          <a:xfrm>
            <a:off x="9168916" y="4597346"/>
            <a:ext cx="2469806" cy="1562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72"/>
          <p:cNvSpPr txBox="1">
            <a:spLocks noGrp="1"/>
          </p:cNvSpPr>
          <p:nvPr>
            <p:ph type="title"/>
          </p:nvPr>
        </p:nvSpPr>
        <p:spPr>
          <a:xfrm>
            <a:off x="668543" y="358610"/>
            <a:ext cx="10854914" cy="80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72"/>
          <p:cNvSpPr txBox="1">
            <a:spLocks noGrp="1"/>
          </p:cNvSpPr>
          <p:nvPr>
            <p:ph type="body" idx="5"/>
          </p:nvPr>
        </p:nvSpPr>
        <p:spPr>
          <a:xfrm>
            <a:off x="668544" y="1489701"/>
            <a:ext cx="10854914" cy="73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95" name="Google Shape;395;p72" title="Decorative"/>
          <p:cNvCxnSpPr/>
          <p:nvPr/>
        </p:nvCxnSpPr>
        <p:spPr>
          <a:xfrm>
            <a:off x="6096000" y="222583"/>
            <a:ext cx="0" cy="2188805"/>
          </a:xfrm>
          <a:prstGeom prst="straightConnector1">
            <a:avLst/>
          </a:prstGeom>
          <a:noFill/>
          <a:ln w="76200" cap="flat" cmpd="sng">
            <a:solidFill>
              <a:srgbClr val="58E0B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96" name="Google Shape;396;p72"/>
          <p:cNvSpPr/>
          <p:nvPr/>
        </p:nvSpPr>
        <p:spPr>
          <a:xfrm>
            <a:off x="1179625" y="3047656"/>
            <a:ext cx="1372116" cy="13721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72"/>
          <p:cNvSpPr/>
          <p:nvPr/>
        </p:nvSpPr>
        <p:spPr>
          <a:xfrm>
            <a:off x="4025670" y="3047656"/>
            <a:ext cx="1372116" cy="13721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72"/>
          <p:cNvSpPr/>
          <p:nvPr/>
        </p:nvSpPr>
        <p:spPr>
          <a:xfrm>
            <a:off x="6871715" y="3047656"/>
            <a:ext cx="1372116" cy="13721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72"/>
          <p:cNvSpPr/>
          <p:nvPr/>
        </p:nvSpPr>
        <p:spPr>
          <a:xfrm>
            <a:off x="9717761" y="3047656"/>
            <a:ext cx="1372116" cy="13721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72"/>
          <p:cNvSpPr>
            <a:spLocks noGrp="1"/>
          </p:cNvSpPr>
          <p:nvPr>
            <p:ph type="pic" idx="6"/>
          </p:nvPr>
        </p:nvSpPr>
        <p:spPr>
          <a:xfrm>
            <a:off x="1395525" y="3263556"/>
            <a:ext cx="940316" cy="940316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Google Shape;401;p72"/>
          <p:cNvSpPr>
            <a:spLocks noGrp="1"/>
          </p:cNvSpPr>
          <p:nvPr>
            <p:ph type="pic" idx="7"/>
          </p:nvPr>
        </p:nvSpPr>
        <p:spPr>
          <a:xfrm>
            <a:off x="4214925" y="3263556"/>
            <a:ext cx="940316" cy="940316"/>
          </a:xfrm>
          <a:prstGeom prst="rect">
            <a:avLst/>
          </a:prstGeom>
          <a:noFill/>
          <a:ln>
            <a:noFill/>
          </a:ln>
        </p:spPr>
      </p:sp>
      <p:sp>
        <p:nvSpPr>
          <p:cNvPr id="402" name="Google Shape;402;p72"/>
          <p:cNvSpPr>
            <a:spLocks noGrp="1"/>
          </p:cNvSpPr>
          <p:nvPr>
            <p:ph type="pic" idx="8"/>
          </p:nvPr>
        </p:nvSpPr>
        <p:spPr>
          <a:xfrm>
            <a:off x="7097825" y="3263556"/>
            <a:ext cx="940316" cy="940316"/>
          </a:xfrm>
          <a:prstGeom prst="rect">
            <a:avLst/>
          </a:prstGeom>
          <a:noFill/>
          <a:ln>
            <a:noFill/>
          </a:ln>
        </p:spPr>
      </p:sp>
      <p:sp>
        <p:nvSpPr>
          <p:cNvPr id="403" name="Google Shape;403;p72"/>
          <p:cNvSpPr>
            <a:spLocks noGrp="1"/>
          </p:cNvSpPr>
          <p:nvPr>
            <p:ph type="pic" idx="9"/>
          </p:nvPr>
        </p:nvSpPr>
        <p:spPr>
          <a:xfrm>
            <a:off x="9955325" y="3263556"/>
            <a:ext cx="940316" cy="9403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and Content">
  <p:cSld name="1_Image and Content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3" title="Decorative"/>
          <p:cNvSpPr/>
          <p:nvPr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  <a:ln>
            <a:noFill/>
          </a:ln>
        </p:spPr>
        <p:txBody>
          <a:bodyPr spcFirstLastPara="1" wrap="square" lIns="1296000" tIns="45700" rIns="4320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73"/>
          <p:cNvSpPr txBox="1">
            <a:spLocks noGrp="1"/>
          </p:cNvSpPr>
          <p:nvPr>
            <p:ph type="title"/>
          </p:nvPr>
        </p:nvSpPr>
        <p:spPr>
          <a:xfrm>
            <a:off x="841057" y="2234610"/>
            <a:ext cx="4008437" cy="13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73"/>
          <p:cNvSpPr txBox="1">
            <a:spLocks noGrp="1"/>
          </p:cNvSpPr>
          <p:nvPr>
            <p:ph type="body" idx="1"/>
          </p:nvPr>
        </p:nvSpPr>
        <p:spPr>
          <a:xfrm>
            <a:off x="841058" y="3695479"/>
            <a:ext cx="4008437" cy="60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73" title="Decorative"/>
          <p:cNvSpPr>
            <a:spLocks noGrp="1"/>
          </p:cNvSpPr>
          <p:nvPr>
            <p:ph type="pic" idx="2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>
            <a:noFill/>
          </a:ln>
        </p:spPr>
      </p:sp>
      <p:sp>
        <p:nvSpPr>
          <p:cNvPr id="409" name="Google Shape;409;p73" title="Decorative"/>
          <p:cNvSpPr>
            <a:spLocks noGrp="1"/>
          </p:cNvSpPr>
          <p:nvPr>
            <p:ph type="pic" idx="3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>
            <a:noFill/>
          </a:ln>
        </p:spPr>
      </p:sp>
      <p:sp>
        <p:nvSpPr>
          <p:cNvPr id="410" name="Google Shape;410;p73" title="Decorative"/>
          <p:cNvSpPr>
            <a:spLocks noGrp="1"/>
          </p:cNvSpPr>
          <p:nvPr>
            <p:ph type="pic" idx="4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>
            <a:noFill/>
          </a:ln>
        </p:spPr>
      </p:sp>
      <p:sp>
        <p:nvSpPr>
          <p:cNvPr id="411" name="Google Shape;411;p73" title="Decorative"/>
          <p:cNvSpPr>
            <a:spLocks noGrp="1"/>
          </p:cNvSpPr>
          <p:nvPr>
            <p:ph type="pic" idx="5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>
            <a:noFill/>
          </a:ln>
        </p:spPr>
      </p:sp>
      <p:sp>
        <p:nvSpPr>
          <p:cNvPr id="412" name="Google Shape;412;p73"/>
          <p:cNvSpPr txBox="1">
            <a:spLocks noGrp="1"/>
          </p:cNvSpPr>
          <p:nvPr>
            <p:ph type="body" idx="6"/>
          </p:nvPr>
        </p:nvSpPr>
        <p:spPr>
          <a:xfrm>
            <a:off x="7718323" y="1074809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73"/>
          <p:cNvSpPr txBox="1">
            <a:spLocks noGrp="1"/>
          </p:cNvSpPr>
          <p:nvPr>
            <p:ph type="body" idx="7"/>
          </p:nvPr>
        </p:nvSpPr>
        <p:spPr>
          <a:xfrm>
            <a:off x="7718323" y="2365537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73"/>
          <p:cNvSpPr txBox="1">
            <a:spLocks noGrp="1"/>
          </p:cNvSpPr>
          <p:nvPr>
            <p:ph type="body" idx="8"/>
          </p:nvPr>
        </p:nvSpPr>
        <p:spPr>
          <a:xfrm>
            <a:off x="7718323" y="3656265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73"/>
          <p:cNvSpPr txBox="1">
            <a:spLocks noGrp="1"/>
          </p:cNvSpPr>
          <p:nvPr>
            <p:ph type="body" idx="9"/>
          </p:nvPr>
        </p:nvSpPr>
        <p:spPr>
          <a:xfrm>
            <a:off x="7718323" y="4946994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16" name="Google Shape;416;p73" title="Decorative"/>
          <p:cNvCxnSpPr/>
          <p:nvPr/>
        </p:nvCxnSpPr>
        <p:spPr>
          <a:xfrm>
            <a:off x="1918496" y="3276108"/>
            <a:ext cx="0" cy="2188805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4" title="Decorative"/>
          <p:cNvSpPr/>
          <p:nvPr/>
        </p:nvSpPr>
        <p:spPr>
          <a:xfrm>
            <a:off x="0" y="0"/>
            <a:ext cx="12192000" cy="2809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74"/>
          <p:cNvSpPr txBox="1"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74" title="Decorative"/>
          <p:cNvSpPr>
            <a:spLocks noGrp="1"/>
          </p:cNvSpPr>
          <p:nvPr>
            <p:ph type="pic" idx="2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  <a:noFill/>
          <a:ln>
            <a:noFill/>
          </a:ln>
        </p:spPr>
      </p:sp>
      <p:sp>
        <p:nvSpPr>
          <p:cNvPr id="421" name="Google Shape;421;p74" title="Decorative"/>
          <p:cNvSpPr>
            <a:spLocks noGrp="1"/>
          </p:cNvSpPr>
          <p:nvPr>
            <p:ph type="pic" idx="3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  <a:noFill/>
          <a:ln>
            <a:noFill/>
          </a:ln>
        </p:spPr>
      </p:sp>
      <p:sp>
        <p:nvSpPr>
          <p:cNvPr id="422" name="Google Shape;422;p74" title="Decorative"/>
          <p:cNvSpPr>
            <a:spLocks noGrp="1"/>
          </p:cNvSpPr>
          <p:nvPr>
            <p:ph type="pic" idx="4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  <a:noFill/>
          <a:ln>
            <a:noFill/>
          </a:ln>
        </p:spPr>
      </p:sp>
      <p:sp>
        <p:nvSpPr>
          <p:cNvPr id="423" name="Google Shape;423;p74" title="Decorative"/>
          <p:cNvSpPr>
            <a:spLocks noGrp="1"/>
          </p:cNvSpPr>
          <p:nvPr>
            <p:ph type="pic" idx="5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  <a:noFill/>
          <a:ln>
            <a:noFill/>
          </a:ln>
        </p:spPr>
      </p:sp>
      <p:sp>
        <p:nvSpPr>
          <p:cNvPr id="424" name="Google Shape;424;p74"/>
          <p:cNvSpPr txBox="1">
            <a:spLocks noGrp="1"/>
          </p:cNvSpPr>
          <p:nvPr>
            <p:ph type="body" idx="1"/>
          </p:nvPr>
        </p:nvSpPr>
        <p:spPr>
          <a:xfrm>
            <a:off x="604711" y="5272005"/>
            <a:ext cx="2517605" cy="102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74"/>
          <p:cNvSpPr txBox="1">
            <a:spLocks noGrp="1"/>
          </p:cNvSpPr>
          <p:nvPr>
            <p:ph type="body" idx="6"/>
          </p:nvPr>
        </p:nvSpPr>
        <p:spPr>
          <a:xfrm>
            <a:off x="604711" y="4791479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74"/>
          <p:cNvSpPr txBox="1">
            <a:spLocks noGrp="1"/>
          </p:cNvSpPr>
          <p:nvPr>
            <p:ph type="body" idx="7"/>
          </p:nvPr>
        </p:nvSpPr>
        <p:spPr>
          <a:xfrm>
            <a:off x="3410942" y="5272005"/>
            <a:ext cx="2517605" cy="102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7" name="Google Shape;427;p74"/>
          <p:cNvSpPr txBox="1">
            <a:spLocks noGrp="1"/>
          </p:cNvSpPr>
          <p:nvPr>
            <p:ph type="body" idx="8"/>
          </p:nvPr>
        </p:nvSpPr>
        <p:spPr>
          <a:xfrm>
            <a:off x="3410942" y="4791479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74"/>
          <p:cNvSpPr txBox="1">
            <a:spLocks noGrp="1"/>
          </p:cNvSpPr>
          <p:nvPr>
            <p:ph type="body" idx="9"/>
          </p:nvPr>
        </p:nvSpPr>
        <p:spPr>
          <a:xfrm>
            <a:off x="6217173" y="5282275"/>
            <a:ext cx="2517605" cy="102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74"/>
          <p:cNvSpPr txBox="1">
            <a:spLocks noGrp="1"/>
          </p:cNvSpPr>
          <p:nvPr>
            <p:ph type="body" idx="13"/>
          </p:nvPr>
        </p:nvSpPr>
        <p:spPr>
          <a:xfrm>
            <a:off x="6217173" y="4801749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74"/>
          <p:cNvSpPr txBox="1">
            <a:spLocks noGrp="1"/>
          </p:cNvSpPr>
          <p:nvPr>
            <p:ph type="body" idx="14"/>
          </p:nvPr>
        </p:nvSpPr>
        <p:spPr>
          <a:xfrm>
            <a:off x="9023403" y="5282275"/>
            <a:ext cx="2517605" cy="102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74"/>
          <p:cNvSpPr txBox="1">
            <a:spLocks noGrp="1"/>
          </p:cNvSpPr>
          <p:nvPr>
            <p:ph type="body" idx="15"/>
          </p:nvPr>
        </p:nvSpPr>
        <p:spPr>
          <a:xfrm>
            <a:off x="9023403" y="4801749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2" name="Google Shape;432;p74" title="Decorative"/>
          <p:cNvCxnSpPr/>
          <p:nvPr/>
        </p:nvCxnSpPr>
        <p:spPr>
          <a:xfrm>
            <a:off x="6096000" y="759266"/>
            <a:ext cx="0" cy="2188805"/>
          </a:xfrm>
          <a:prstGeom prst="straightConnector1">
            <a:avLst/>
          </a:prstGeom>
          <a:noFill/>
          <a:ln w="76200" cap="flat" cmpd="sng">
            <a:solidFill>
              <a:srgbClr val="58E0BA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 ">
  <p:cSld name="3_Blank 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5"/>
          <p:cNvSpPr txBox="1">
            <a:spLocks noGrp="1"/>
          </p:cNvSpPr>
          <p:nvPr>
            <p:ph type="title"/>
          </p:nvPr>
        </p:nvSpPr>
        <p:spPr>
          <a:xfrm>
            <a:off x="838200" y="839972"/>
            <a:ext cx="4767262" cy="134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75"/>
          <p:cNvSpPr txBox="1">
            <a:spLocks noGrp="1"/>
          </p:cNvSpPr>
          <p:nvPr>
            <p:ph type="body" idx="1"/>
          </p:nvPr>
        </p:nvSpPr>
        <p:spPr>
          <a:xfrm>
            <a:off x="838200" y="2635242"/>
            <a:ext cx="4767262" cy="348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6" name="Google Shape;436;p75"/>
          <p:cNvSpPr txBox="1">
            <a:spLocks noGrp="1"/>
          </p:cNvSpPr>
          <p:nvPr>
            <p:ph type="body" idx="2"/>
          </p:nvPr>
        </p:nvSpPr>
        <p:spPr>
          <a:xfrm>
            <a:off x="838200" y="2247679"/>
            <a:ext cx="4767262" cy="32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7" name="Google Shape;437;p75" title="Decorative"/>
          <p:cNvSpPr>
            <a:spLocks noGrp="1"/>
          </p:cNvSpPr>
          <p:nvPr>
            <p:ph type="chart" idx="3"/>
          </p:nvPr>
        </p:nvSpPr>
        <p:spPr>
          <a:xfrm>
            <a:off x="5937569" y="2247900"/>
            <a:ext cx="5620473" cy="38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Google Shape;438;p75"/>
          <p:cNvSpPr/>
          <p:nvPr/>
        </p:nvSpPr>
        <p:spPr>
          <a:xfrm>
            <a:off x="5937569" y="2082800"/>
            <a:ext cx="5620473" cy="1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 ">
  <p:cSld name="4_Blank 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6"/>
          <p:cNvSpPr txBox="1">
            <a:spLocks noGrp="1"/>
          </p:cNvSpPr>
          <p:nvPr>
            <p:ph type="title"/>
          </p:nvPr>
        </p:nvSpPr>
        <p:spPr>
          <a:xfrm>
            <a:off x="838200" y="839972"/>
            <a:ext cx="4767262" cy="134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6"/>
          <p:cNvSpPr txBox="1">
            <a:spLocks noGrp="1"/>
          </p:cNvSpPr>
          <p:nvPr>
            <p:ph type="body" idx="1"/>
          </p:nvPr>
        </p:nvSpPr>
        <p:spPr>
          <a:xfrm>
            <a:off x="838200" y="2635242"/>
            <a:ext cx="4767262" cy="348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76"/>
          <p:cNvSpPr txBox="1">
            <a:spLocks noGrp="1"/>
          </p:cNvSpPr>
          <p:nvPr>
            <p:ph type="body" idx="2"/>
          </p:nvPr>
        </p:nvSpPr>
        <p:spPr>
          <a:xfrm>
            <a:off x="838200" y="2247679"/>
            <a:ext cx="4767262" cy="32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76" title="Decorative"/>
          <p:cNvSpPr>
            <a:spLocks noGrp="1"/>
          </p:cNvSpPr>
          <p:nvPr>
            <p:ph type="chart" idx="3"/>
          </p:nvPr>
        </p:nvSpPr>
        <p:spPr>
          <a:xfrm>
            <a:off x="5937569" y="839972"/>
            <a:ext cx="5620473" cy="527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44" name="Google Shape;444;p76" title="Decorative"/>
          <p:cNvCxnSpPr/>
          <p:nvPr/>
        </p:nvCxnSpPr>
        <p:spPr>
          <a:xfrm rot="10800000">
            <a:off x="5770807" y="839972"/>
            <a:ext cx="0" cy="5370328"/>
          </a:xfrm>
          <a:prstGeom prst="straightConnector1">
            <a:avLst/>
          </a:prstGeom>
          <a:noFill/>
          <a:ln w="76200" cap="flat" cmpd="sng">
            <a:solidFill>
              <a:schemeClr val="accent1">
                <a:alpha val="96470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 ">
  <p:cSld name="5_Blank 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7"/>
          <p:cNvSpPr/>
          <p:nvPr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77"/>
          <p:cNvSpPr txBox="1">
            <a:spLocks noGrp="1"/>
          </p:cNvSpPr>
          <p:nvPr>
            <p:ph type="title"/>
          </p:nvPr>
        </p:nvSpPr>
        <p:spPr>
          <a:xfrm>
            <a:off x="838200" y="839972"/>
            <a:ext cx="4767262" cy="134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77"/>
          <p:cNvSpPr txBox="1">
            <a:spLocks noGrp="1"/>
          </p:cNvSpPr>
          <p:nvPr>
            <p:ph type="body" idx="1"/>
          </p:nvPr>
        </p:nvSpPr>
        <p:spPr>
          <a:xfrm>
            <a:off x="838200" y="2635242"/>
            <a:ext cx="4767262" cy="348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9" name="Google Shape;449;p77"/>
          <p:cNvSpPr txBox="1">
            <a:spLocks noGrp="1"/>
          </p:cNvSpPr>
          <p:nvPr>
            <p:ph type="body" idx="2"/>
          </p:nvPr>
        </p:nvSpPr>
        <p:spPr>
          <a:xfrm>
            <a:off x="838200" y="2247679"/>
            <a:ext cx="4767262" cy="32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77" title="Decorative"/>
          <p:cNvSpPr>
            <a:spLocks noGrp="1"/>
          </p:cNvSpPr>
          <p:nvPr>
            <p:ph type="chart" idx="3"/>
          </p:nvPr>
        </p:nvSpPr>
        <p:spPr>
          <a:xfrm>
            <a:off x="5937569" y="839972"/>
            <a:ext cx="5620473" cy="527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 ">
  <p:cSld name="6_Blank 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8"/>
          <p:cNvSpPr/>
          <p:nvPr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78"/>
          <p:cNvSpPr txBox="1">
            <a:spLocks noGrp="1"/>
          </p:cNvSpPr>
          <p:nvPr>
            <p:ph type="title"/>
          </p:nvPr>
        </p:nvSpPr>
        <p:spPr>
          <a:xfrm>
            <a:off x="838200" y="839972"/>
            <a:ext cx="4767262" cy="134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78"/>
          <p:cNvSpPr txBox="1">
            <a:spLocks noGrp="1"/>
          </p:cNvSpPr>
          <p:nvPr>
            <p:ph type="body" idx="1"/>
          </p:nvPr>
        </p:nvSpPr>
        <p:spPr>
          <a:xfrm>
            <a:off x="838200" y="2635242"/>
            <a:ext cx="4767262" cy="348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5" name="Google Shape;455;p78"/>
          <p:cNvSpPr txBox="1">
            <a:spLocks noGrp="1"/>
          </p:cNvSpPr>
          <p:nvPr>
            <p:ph type="body" idx="2"/>
          </p:nvPr>
        </p:nvSpPr>
        <p:spPr>
          <a:xfrm>
            <a:off x="838200" y="2247679"/>
            <a:ext cx="4767262" cy="32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6" name="Google Shape;456;p78" title="Decorative"/>
          <p:cNvSpPr>
            <a:spLocks noGrp="1"/>
          </p:cNvSpPr>
          <p:nvPr>
            <p:ph type="chart" idx="3"/>
          </p:nvPr>
        </p:nvSpPr>
        <p:spPr>
          <a:xfrm>
            <a:off x="5937569" y="839972"/>
            <a:ext cx="5620473" cy="527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">
  <p:cSld name="1_Blank 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9"/>
          <p:cNvSpPr txBox="1">
            <a:spLocks noGrp="1"/>
          </p:cNvSpPr>
          <p:nvPr>
            <p:ph type="title"/>
          </p:nvPr>
        </p:nvSpPr>
        <p:spPr>
          <a:xfrm>
            <a:off x="847180" y="687572"/>
            <a:ext cx="4767262" cy="134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79"/>
          <p:cNvSpPr txBox="1">
            <a:spLocks noGrp="1"/>
          </p:cNvSpPr>
          <p:nvPr>
            <p:ph type="body" idx="1"/>
          </p:nvPr>
        </p:nvSpPr>
        <p:spPr>
          <a:xfrm>
            <a:off x="5815420" y="687573"/>
            <a:ext cx="5370740" cy="134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0" name="Google Shape;460;p79" title="Decorative"/>
          <p:cNvSpPr>
            <a:spLocks noGrp="1"/>
          </p:cNvSpPr>
          <p:nvPr>
            <p:ph type="chart" idx="2"/>
          </p:nvPr>
        </p:nvSpPr>
        <p:spPr>
          <a:xfrm>
            <a:off x="838200" y="2392680"/>
            <a:ext cx="10719842" cy="416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 ">
  <p:cSld name="2_Blank 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0"/>
          <p:cNvSpPr txBox="1">
            <a:spLocks noGrp="1"/>
          </p:cNvSpPr>
          <p:nvPr>
            <p:ph type="title"/>
          </p:nvPr>
        </p:nvSpPr>
        <p:spPr>
          <a:xfrm>
            <a:off x="847180" y="687572"/>
            <a:ext cx="4767262" cy="134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80"/>
          <p:cNvSpPr txBox="1">
            <a:spLocks noGrp="1"/>
          </p:cNvSpPr>
          <p:nvPr>
            <p:ph type="body" idx="1"/>
          </p:nvPr>
        </p:nvSpPr>
        <p:spPr>
          <a:xfrm>
            <a:off x="5815420" y="687573"/>
            <a:ext cx="5370740" cy="134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80" title="Decorative"/>
          <p:cNvSpPr>
            <a:spLocks noGrp="1"/>
          </p:cNvSpPr>
          <p:nvPr>
            <p:ph type="chart" idx="2"/>
          </p:nvPr>
        </p:nvSpPr>
        <p:spPr>
          <a:xfrm>
            <a:off x="5815420" y="2392680"/>
            <a:ext cx="5742622" cy="402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5" name="Google Shape;465;p80" title="Decorative"/>
          <p:cNvSpPr>
            <a:spLocks noGrp="1"/>
          </p:cNvSpPr>
          <p:nvPr>
            <p:ph type="pic" idx="3"/>
          </p:nvPr>
        </p:nvSpPr>
        <p:spPr>
          <a:xfrm>
            <a:off x="838200" y="2392045"/>
            <a:ext cx="4776788" cy="40239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3DBD3-236E-DF45-9DF7-B8BA86BD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7AFEDC-CDBE-914F-A6C5-3377D8451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A48DC-0D15-D645-B552-8AB2CBB6E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1327F-B1FA-C143-A0AE-CB57231A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DEB5-FDA7-4F43-838F-C2E6403CFDD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9B7B8-34F8-6C4A-956E-80F08063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5F4E0-F1AD-924E-B835-E08E58A2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967-245B-9541-B851-55F540AD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19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1"/>
          <p:cNvSpPr txBox="1">
            <a:spLocks noGrp="1"/>
          </p:cNvSpPr>
          <p:nvPr>
            <p:ph type="title"/>
          </p:nvPr>
        </p:nvSpPr>
        <p:spPr>
          <a:xfrm>
            <a:off x="647700" y="289560"/>
            <a:ext cx="10896600" cy="89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81"/>
          <p:cNvSpPr txBox="1">
            <a:spLocks noGrp="1"/>
          </p:cNvSpPr>
          <p:nvPr>
            <p:ph type="body" idx="1"/>
          </p:nvPr>
        </p:nvSpPr>
        <p:spPr>
          <a:xfrm>
            <a:off x="647700" y="1097363"/>
            <a:ext cx="10896600" cy="60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8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83" title="Decorative"/>
          <p:cNvSpPr>
            <a:spLocks noGrp="1"/>
          </p:cNvSpPr>
          <p:nvPr>
            <p:ph type="pic" idx="2"/>
          </p:nvPr>
        </p:nvSpPr>
        <p:spPr>
          <a:xfrm>
            <a:off x="3236595" y="260350"/>
            <a:ext cx="4492625" cy="63007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3" name="Google Shape;473;p83" title="Decorative"/>
          <p:cNvSpPr>
            <a:spLocks noGrp="1"/>
          </p:cNvSpPr>
          <p:nvPr>
            <p:ph type="pic" idx="3"/>
          </p:nvPr>
        </p:nvSpPr>
        <p:spPr>
          <a:xfrm>
            <a:off x="7839076" y="260350"/>
            <a:ext cx="4052888" cy="38036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4" name="Google Shape;474;p83" title="Decorative"/>
          <p:cNvSpPr>
            <a:spLocks noGrp="1"/>
          </p:cNvSpPr>
          <p:nvPr>
            <p:ph type="pic" idx="4"/>
          </p:nvPr>
        </p:nvSpPr>
        <p:spPr>
          <a:xfrm>
            <a:off x="7839076" y="4165600"/>
            <a:ext cx="4052888" cy="23955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5" name="Google Shape;475;p83"/>
          <p:cNvSpPr txBox="1">
            <a:spLocks noGrp="1"/>
          </p:cNvSpPr>
          <p:nvPr>
            <p:ph type="title"/>
          </p:nvPr>
        </p:nvSpPr>
        <p:spPr>
          <a:xfrm>
            <a:off x="518160" y="450030"/>
            <a:ext cx="2578099" cy="250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76" name="Google Shape;476;p83" title="Decorative"/>
          <p:cNvCxnSpPr/>
          <p:nvPr/>
        </p:nvCxnSpPr>
        <p:spPr>
          <a:xfrm>
            <a:off x="1612562" y="1959892"/>
            <a:ext cx="0" cy="2188805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4" title="Decorative"/>
          <p:cNvSpPr>
            <a:spLocks noGrp="1"/>
          </p:cNvSpPr>
          <p:nvPr>
            <p:ph type="pic" idx="2"/>
          </p:nvPr>
        </p:nvSpPr>
        <p:spPr>
          <a:xfrm>
            <a:off x="2315" y="1497808"/>
            <a:ext cx="3129335" cy="53601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9" name="Google Shape;479;p84" title="Decorative"/>
          <p:cNvSpPr>
            <a:spLocks noGrp="1"/>
          </p:cNvSpPr>
          <p:nvPr>
            <p:ph type="pic" idx="3"/>
          </p:nvPr>
        </p:nvSpPr>
        <p:spPr>
          <a:xfrm>
            <a:off x="3366714" y="-20671"/>
            <a:ext cx="3129336" cy="539706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80" name="Google Shape;480;p84"/>
          <p:cNvSpPr txBox="1">
            <a:spLocks noGrp="1"/>
          </p:cNvSpPr>
          <p:nvPr>
            <p:ph type="title"/>
          </p:nvPr>
        </p:nvSpPr>
        <p:spPr>
          <a:xfrm>
            <a:off x="7461446" y="2718684"/>
            <a:ext cx="3415560" cy="250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81" name="Google Shape;481;p84" title="Decorative"/>
          <p:cNvCxnSpPr/>
          <p:nvPr/>
        </p:nvCxnSpPr>
        <p:spPr>
          <a:xfrm>
            <a:off x="8555848" y="4281994"/>
            <a:ext cx="0" cy="2188805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 1">
  <p:cSld name="4_Custom Layout_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Col_Blue">
  <p:cSld name="3Col_Blue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0074434d99_0_245"/>
          <p:cNvSpPr/>
          <p:nvPr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358C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g10074434d99_0_245"/>
          <p:cNvSpPr txBox="1">
            <a:spLocks noGrp="1"/>
          </p:cNvSpPr>
          <p:nvPr>
            <p:ph type="body" idx="1"/>
          </p:nvPr>
        </p:nvSpPr>
        <p:spPr>
          <a:xfrm>
            <a:off x="549275" y="1143000"/>
            <a:ext cx="91407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6" name="Google Shape;486;g10074434d99_0_245"/>
          <p:cNvSpPr txBox="1">
            <a:spLocks noGrp="1"/>
          </p:cNvSpPr>
          <p:nvPr>
            <p:ph type="body" idx="2"/>
          </p:nvPr>
        </p:nvSpPr>
        <p:spPr>
          <a:xfrm>
            <a:off x="548640" y="2743200"/>
            <a:ext cx="34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g10074434d99_0_245"/>
          <p:cNvSpPr txBox="1">
            <a:spLocks noGrp="1"/>
          </p:cNvSpPr>
          <p:nvPr>
            <p:ph type="body" idx="3"/>
          </p:nvPr>
        </p:nvSpPr>
        <p:spPr>
          <a:xfrm>
            <a:off x="4360068" y="2743200"/>
            <a:ext cx="34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g10074434d99_0_245"/>
          <p:cNvSpPr txBox="1">
            <a:spLocks noGrp="1"/>
          </p:cNvSpPr>
          <p:nvPr>
            <p:ph type="body" idx="4"/>
          </p:nvPr>
        </p:nvSpPr>
        <p:spPr>
          <a:xfrm>
            <a:off x="8186633" y="2743200"/>
            <a:ext cx="34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 2">
  <p:cSld name="4_Custom Layout_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83.xml"/><Relationship Id="rId68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78.xml"/><Relationship Id="rId66" Type="http://schemas.openxmlformats.org/officeDocument/2006/relationships/slideLayout" Target="../slideLayouts/slideLayout86.xml"/><Relationship Id="rId7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25.xml"/><Relationship Id="rId61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64" Type="http://schemas.openxmlformats.org/officeDocument/2006/relationships/slideLayout" Target="../slideLayouts/slideLayout84.xml"/><Relationship Id="rId69" Type="http://schemas.openxmlformats.org/officeDocument/2006/relationships/slideLayout" Target="../slideLayouts/slideLayout89.xml"/><Relationship Id="rId77" Type="http://schemas.openxmlformats.org/officeDocument/2006/relationships/theme" Target="../theme/theme2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79.xml"/><Relationship Id="rId67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62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90.xml"/><Relationship Id="rId75" Type="http://schemas.openxmlformats.org/officeDocument/2006/relationships/slideLayout" Target="../slideLayouts/slideLayout95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60" Type="http://schemas.openxmlformats.org/officeDocument/2006/relationships/slideLayout" Target="../slideLayouts/slideLayout80.xml"/><Relationship Id="rId65" Type="http://schemas.openxmlformats.org/officeDocument/2006/relationships/slideLayout" Target="../slideLayouts/slideLayout85.xml"/><Relationship Id="rId7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Relationship Id="rId7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27.xml"/><Relationship Id="rId7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B91F4-653F-B643-8913-57736258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E1A6E-D77A-944F-8C6E-4A6DAE25E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0317C-118A-5449-A74F-6D402A353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2DEB5-FDA7-4F43-838F-C2E6403CFDD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A6236-7595-424A-819C-DC7BE6E1B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92A33-9ABF-9B4C-9AE3-343D51805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B967-245B-9541-B851-55F540AD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6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662" r:id="rId14"/>
    <p:sldLayoutId id="2147483663" r:id="rId15"/>
    <p:sldLayoutId id="2147483739" r:id="rId16"/>
    <p:sldLayoutId id="2147483667" r:id="rId17"/>
    <p:sldLayoutId id="2147483740" r:id="rId18"/>
    <p:sldLayoutId id="2147483741" r:id="rId19"/>
    <p:sldLayoutId id="214748366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42" r:id="rId14"/>
    <p:sldLayoutId id="2147483743" r:id="rId15"/>
    <p:sldLayoutId id="2147483664" r:id="rId16"/>
    <p:sldLayoutId id="2147483744" r:id="rId17"/>
    <p:sldLayoutId id="2147483666" r:id="rId18"/>
    <p:sldLayoutId id="2147483745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Relationship Id="rId5" Type="http://schemas.openxmlformats.org/officeDocument/2006/relationships/hyperlink" Target="mailto:Funding@sustainablect.org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ildingsalorioa@easternct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www.patronicity.com/sustainablect" TargetMode="External"/><Relationship Id="rId4" Type="http://schemas.openxmlformats.org/officeDocument/2006/relationships/hyperlink" Target="http://www.sustainablect.org/fund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ronicity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ct.org/about/participating-communiti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fif"/><Relationship Id="rId4" Type="http://schemas.openxmlformats.org/officeDocument/2006/relationships/hyperlink" Target="https://sustainablect.org/actions-certifications/ac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g10074434d9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2004" y="2436271"/>
            <a:ext cx="833437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g10074434d9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8"/>
            <a:ext cx="12191997" cy="6857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g10074434d9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4542" y="818304"/>
            <a:ext cx="7655454" cy="2056036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g10074434d99_0_0"/>
          <p:cNvSpPr txBox="1"/>
          <p:nvPr/>
        </p:nvSpPr>
        <p:spPr>
          <a:xfrm>
            <a:off x="898202" y="3557283"/>
            <a:ext cx="103956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Joseph Dickerson, Community Partnership Manager</a:t>
            </a:r>
          </a:p>
          <a:p>
            <a:pPr algn="ctr"/>
            <a:r>
              <a:rPr lang="en-US" sz="3200" b="1" dirty="0">
                <a:cs typeface="Arial"/>
              </a:rPr>
              <a:t>Email: </a:t>
            </a:r>
            <a:r>
              <a:rPr lang="en-US" sz="3200" b="1" dirty="0">
                <a:cs typeface="Arial"/>
                <a:hlinkClick r:id="rId5"/>
              </a:rPr>
              <a:t>Funding@sustainablect.org</a:t>
            </a:r>
            <a:endParaRPr lang="en-US" sz="3200" b="1" dirty="0">
              <a:cs typeface="Arial"/>
            </a:endParaRPr>
          </a:p>
          <a:p>
            <a:pPr algn="ctr"/>
            <a:r>
              <a:rPr lang="en-US" sz="3200" b="1" dirty="0">
                <a:cs typeface="Arial"/>
              </a:rPr>
              <a:t>Phone: 860-465-0256</a:t>
            </a:r>
          </a:p>
        </p:txBody>
      </p:sp>
    </p:spTree>
    <p:extLst>
      <p:ext uri="{BB962C8B-B14F-4D97-AF65-F5344CB8AC3E}">
        <p14:creationId xmlns:p14="http://schemas.microsoft.com/office/powerpoint/2010/main" val="264377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837AA98-8F91-EC4F-8E02-E5CA89142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3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540D728-37C2-D444-BBC3-448A557C44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275" y="1143000"/>
            <a:ext cx="9140825" cy="903288"/>
          </a:xfrm>
        </p:spPr>
        <p:txBody>
          <a:bodyPr/>
          <a:lstStyle/>
          <a:p>
            <a:r>
              <a:rPr lang="en-US" dirty="0"/>
              <a:t>How to apply: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ADB045-F245-1B41-ADFB-8E97E60843BD}"/>
              </a:ext>
            </a:extLst>
          </p:cNvPr>
          <p:cNvSpPr txBox="1">
            <a:spLocks/>
          </p:cNvSpPr>
          <p:nvPr/>
        </p:nvSpPr>
        <p:spPr>
          <a:xfrm>
            <a:off x="549275" y="2260416"/>
            <a:ext cx="9859497" cy="42751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Contact Sustainable CT’s Joseph Dickerson to discuss your idea: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a typeface="+mn-lt"/>
                <a:cs typeface="+mn-lt"/>
              </a:rPr>
              <a:t>(860) 465-0256</a:t>
            </a:r>
            <a:r>
              <a:rPr lang="en-US" sz="2200" dirty="0">
                <a:latin typeface="+mj-lt"/>
              </a:rPr>
              <a:t> or </a:t>
            </a:r>
            <a:r>
              <a:rPr lang="en-US" sz="2200" dirty="0">
                <a:latin typeface="+mj-lt"/>
                <a:hlinkClick r:id="rId3"/>
              </a:rPr>
              <a:t>funding@sustainablect.org</a:t>
            </a:r>
            <a:r>
              <a:rPr lang="en-US" sz="2200" dirty="0">
                <a:latin typeface="+mj-lt"/>
              </a:rPr>
              <a:t>. </a:t>
            </a:r>
            <a:endParaRPr lang="en-US" sz="2200" dirty="0">
              <a:latin typeface="+mj-lt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>
                <a:latin typeface="+mj-lt"/>
              </a:rPr>
              <a:t>No deadlines, funding cycles and a simple application</a:t>
            </a:r>
            <a:r>
              <a:rPr lang="en-US" sz="2200" b="1" dirty="0">
                <a:latin typeface="+mj-lt"/>
              </a:rPr>
              <a:t> </a:t>
            </a:r>
            <a:r>
              <a:rPr lang="en-US" sz="2200" dirty="0">
                <a:latin typeface="+mj-lt"/>
                <a:sym typeface="Wingdings" pitchFamily="2" charset="2"/>
              </a:rPr>
              <a:t> p</a:t>
            </a:r>
            <a:r>
              <a:rPr lang="en-US" sz="2200" dirty="0">
                <a:latin typeface="+mj-lt"/>
              </a:rPr>
              <a:t>rojects can be proposed at any time and can receive funding as long as Sustainable CT still has money in the match pool.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Eligible projects that are ready to go (have the capacity to begin the work, have/don’t need permits, etc.) can get started on their fundraising campaigns immediately once they have been approved by Sustainable CT.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To see current projects and learn more: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hlinkClick r:id="rId4"/>
              </a:rPr>
              <a:t>www.sustainablect.org/funding</a:t>
            </a:r>
            <a:endParaRPr lang="en-US" sz="2200" dirty="0">
              <a:latin typeface="+mj-lt"/>
            </a:endParaRP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hlinkClick r:id="rId5"/>
              </a:rPr>
              <a:t>www.patronicity.com/sustainablect</a:t>
            </a:r>
            <a:r>
              <a:rPr lang="en-US" sz="2200" dirty="0">
                <a:latin typeface="+mj-lt"/>
              </a:rPr>
              <a:t> </a:t>
            </a:r>
          </a:p>
          <a:p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318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2182D2-23A7-CA49-9D96-1987A8B3F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0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540D728-37C2-D444-BBC3-448A557C44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275" y="1143000"/>
            <a:ext cx="9140825" cy="90328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Statewide Presence</a:t>
            </a:r>
            <a:endParaRPr lang="en-US"/>
          </a:p>
          <a:p>
            <a:endParaRPr lang="en-US" dirty="0"/>
          </a:p>
        </p:txBody>
      </p:sp>
      <p:pic>
        <p:nvPicPr>
          <p:cNvPr id="10" name="Picture 10" descr="Map&#10;&#10;Description automatically generated">
            <a:extLst>
              <a:ext uri="{FF2B5EF4-FFF2-40B4-BE49-F238E27FC236}">
                <a16:creationId xmlns:a16="http://schemas.microsoft.com/office/drawing/2014/main" id="{E35AE472-5FCC-4906-9673-8F2EB8105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603" y="2045769"/>
            <a:ext cx="7218744" cy="4753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118802-5142-473E-941A-9FBB36462981}"/>
              </a:ext>
            </a:extLst>
          </p:cNvPr>
          <p:cNvSpPr txBox="1"/>
          <p:nvPr/>
        </p:nvSpPr>
        <p:spPr>
          <a:xfrm>
            <a:off x="545999" y="2937758"/>
            <a:ext cx="3996267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76% of towns participating</a:t>
            </a:r>
            <a:endParaRPr lang="en-US" sz="2400" dirty="0">
              <a:cs typeface="Calibri" panose="020F0502020204030204"/>
            </a:endParaRPr>
          </a:p>
          <a:p>
            <a:endParaRPr lang="en-US" sz="2400" dirty="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60</a:t>
            </a:r>
            <a:r>
              <a:rPr lang="en-US" sz="2400" dirty="0">
                <a:cs typeface="Calibri"/>
              </a:rPr>
              <a:t>% of CT population lives in a participating town</a:t>
            </a:r>
          </a:p>
          <a:p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&gt; 2,500 sustainability actions implemented</a:t>
            </a:r>
          </a:p>
        </p:txBody>
      </p:sp>
    </p:spTree>
    <p:extLst>
      <p:ext uri="{BB962C8B-B14F-4D97-AF65-F5344CB8AC3E}">
        <p14:creationId xmlns:p14="http://schemas.microsoft.com/office/powerpoint/2010/main" val="191783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ap&#10;&#10;Description automatically generated">
            <a:extLst>
              <a:ext uri="{FF2B5EF4-FFF2-40B4-BE49-F238E27FC236}">
                <a16:creationId xmlns:a16="http://schemas.microsoft.com/office/drawing/2014/main" id="{C07BE32E-EC0C-4290-858B-E97529EA7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82" y="2119503"/>
            <a:ext cx="10951577" cy="4519170"/>
          </a:xfrm>
          <a:prstGeom prst="rect">
            <a:avLst/>
          </a:prstGeom>
        </p:spPr>
      </p:pic>
      <p:sp>
        <p:nvSpPr>
          <p:cNvPr id="7" name="Google Shape;636;g10074434d99_6_82">
            <a:extLst>
              <a:ext uri="{FF2B5EF4-FFF2-40B4-BE49-F238E27FC236}">
                <a16:creationId xmlns:a16="http://schemas.microsoft.com/office/drawing/2014/main" id="{EBD010E3-CCC4-4CE2-9BCC-900E2760F400}"/>
              </a:ext>
            </a:extLst>
          </p:cNvPr>
          <p:cNvSpPr txBox="1">
            <a:spLocks/>
          </p:cNvSpPr>
          <p:nvPr/>
        </p:nvSpPr>
        <p:spPr>
          <a:xfrm>
            <a:off x="0" y="1089844"/>
            <a:ext cx="121920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lt1"/>
              </a:buClr>
              <a:buSzPts val="3200"/>
            </a:pPr>
            <a:r>
              <a:rPr lang="en-US" sz="4200" kern="0" dirty="0">
                <a:solidFill>
                  <a:srgbClr val="FFFFFF"/>
                </a:solidFill>
                <a:latin typeface="Calibri"/>
                <a:ea typeface="Avenir"/>
                <a:cs typeface="Avenir"/>
                <a:sym typeface="Avenir"/>
              </a:rPr>
              <a:t>More than 200 Community-led Projects Statewide</a:t>
            </a:r>
            <a:endParaRPr lang="en-US" sz="4200" kern="0" dirty="0">
              <a:solidFill>
                <a:srgbClr val="FFFFFF"/>
              </a:solidFill>
              <a:latin typeface="Calibri"/>
              <a:ea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92239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36;g10074434d99_6_82">
            <a:extLst>
              <a:ext uri="{FF2B5EF4-FFF2-40B4-BE49-F238E27FC236}">
                <a16:creationId xmlns:a16="http://schemas.microsoft.com/office/drawing/2014/main" id="{EBD010E3-CCC4-4CE2-9BCC-900E2760F400}"/>
              </a:ext>
            </a:extLst>
          </p:cNvPr>
          <p:cNvSpPr txBox="1">
            <a:spLocks/>
          </p:cNvSpPr>
          <p:nvPr/>
        </p:nvSpPr>
        <p:spPr>
          <a:xfrm>
            <a:off x="0" y="1089844"/>
            <a:ext cx="121920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kern="0" dirty="0">
                <a:solidFill>
                  <a:srgbClr val="FFFFFF"/>
                </a:solidFill>
                <a:latin typeface="Calibri"/>
                <a:ea typeface="Avenir"/>
                <a:sym typeface="Avenir"/>
              </a:rPr>
              <a:t>CMF Donors: Supporting Resilient Neighborhoods across CT</a:t>
            </a:r>
            <a:endParaRPr lang="en-US" sz="3600" kern="0" dirty="0">
              <a:latin typeface="Calibri"/>
              <a:ea typeface="Avenir"/>
              <a:sym typeface="Avenir"/>
            </a:endParaRPr>
          </a:p>
        </p:txBody>
      </p:sp>
      <p:pic>
        <p:nvPicPr>
          <p:cNvPr id="3" name="Google Shape;640;g10074434d99_6_82" descr="Map&#10;&#10;Description automatically generated">
            <a:extLst>
              <a:ext uri="{FF2B5EF4-FFF2-40B4-BE49-F238E27FC236}">
                <a16:creationId xmlns:a16="http://schemas.microsoft.com/office/drawing/2014/main" id="{58F557E7-FB9F-469F-9D69-6E3DF75E04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427" r="12435"/>
          <a:stretch/>
        </p:blipFill>
        <p:spPr>
          <a:xfrm>
            <a:off x="2999773" y="2123080"/>
            <a:ext cx="6187738" cy="4676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461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36;g10074434d99_6_82">
            <a:extLst>
              <a:ext uri="{FF2B5EF4-FFF2-40B4-BE49-F238E27FC236}">
                <a16:creationId xmlns:a16="http://schemas.microsoft.com/office/drawing/2014/main" id="{754C60DA-25A3-4E90-A38A-15FA87585085}"/>
              </a:ext>
            </a:extLst>
          </p:cNvPr>
          <p:cNvSpPr txBox="1">
            <a:spLocks/>
          </p:cNvSpPr>
          <p:nvPr/>
        </p:nvSpPr>
        <p:spPr>
          <a:xfrm>
            <a:off x="0" y="906578"/>
            <a:ext cx="121920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kern="0" dirty="0">
                <a:solidFill>
                  <a:schemeClr val="bg1"/>
                </a:solidFill>
                <a:ea typeface="Avenir"/>
                <a:sym typeface="Avenir"/>
              </a:rPr>
              <a:t>Fast, Flexible, Easy Funding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0FE887-5E2F-42D6-9FBF-E45C82DDC8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10"/>
          <a:stretch/>
        </p:blipFill>
        <p:spPr>
          <a:xfrm>
            <a:off x="0" y="1840089"/>
            <a:ext cx="7477793" cy="498404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EF9679A-4FE2-4E8F-9CB5-7DDB6A7F8AE1}"/>
              </a:ext>
            </a:extLst>
          </p:cNvPr>
          <p:cNvSpPr/>
          <p:nvPr/>
        </p:nvSpPr>
        <p:spPr>
          <a:xfrm>
            <a:off x="4845208" y="3154793"/>
            <a:ext cx="3081867" cy="36693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2CBCC8-3603-41CA-90F6-0C839A0BBC6B}"/>
              </a:ext>
            </a:extLst>
          </p:cNvPr>
          <p:cNvSpPr txBox="1"/>
          <p:nvPr/>
        </p:nvSpPr>
        <p:spPr>
          <a:xfrm>
            <a:off x="8272100" y="2754493"/>
            <a:ext cx="3996267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No application deadlines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No formal, standardized proposal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No lengthy review process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No staggered funds disbursement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No one-size-fits-all post-award reporting requirements</a:t>
            </a:r>
          </a:p>
        </p:txBody>
      </p:sp>
      <p:sp>
        <p:nvSpPr>
          <p:cNvPr id="6" name="AutoShape 2" descr="Image result for red x">
            <a:extLst>
              <a:ext uri="{FF2B5EF4-FFF2-40B4-BE49-F238E27FC236}">
                <a16:creationId xmlns:a16="http://schemas.microsoft.com/office/drawing/2014/main" id="{D2156DA8-37B7-4DA9-B10C-86ED443ACF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red x">
            <a:extLst>
              <a:ext uri="{FF2B5EF4-FFF2-40B4-BE49-F238E27FC236}">
                <a16:creationId xmlns:a16="http://schemas.microsoft.com/office/drawing/2014/main" id="{F9632559-9F6C-4C0F-8B13-360CFF4CCB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32D959-58B5-4B9F-B208-0B50A6B40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103" y="2922934"/>
            <a:ext cx="697089" cy="4665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340DE9-2CE7-464D-A0FB-8C93C8349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102" y="3461012"/>
            <a:ext cx="697089" cy="4665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457E0F-9C52-49C3-AD91-D853DDF99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103" y="3999859"/>
            <a:ext cx="697089" cy="4665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EBD24F8-C932-4EDB-809D-1BA8CAB8F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103" y="4579106"/>
            <a:ext cx="697089" cy="4665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E120B93-5C1A-4699-AE06-F08B86EFB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103" y="5158353"/>
            <a:ext cx="697089" cy="4665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474638-483E-41F0-ADA1-643750B59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1243" y="1782104"/>
            <a:ext cx="1822134" cy="10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36;g10074434d99_6_82">
            <a:extLst>
              <a:ext uri="{FF2B5EF4-FFF2-40B4-BE49-F238E27FC236}">
                <a16:creationId xmlns:a16="http://schemas.microsoft.com/office/drawing/2014/main" id="{754C60DA-25A3-4E90-A38A-15FA87585085}"/>
              </a:ext>
            </a:extLst>
          </p:cNvPr>
          <p:cNvSpPr txBox="1">
            <a:spLocks/>
          </p:cNvSpPr>
          <p:nvPr/>
        </p:nvSpPr>
        <p:spPr>
          <a:xfrm>
            <a:off x="0" y="906578"/>
            <a:ext cx="121920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kern="0" dirty="0">
                <a:solidFill>
                  <a:schemeClr val="bg1"/>
                </a:solidFill>
                <a:latin typeface="Calibri"/>
                <a:ea typeface="Avenir"/>
                <a:sym typeface="Avenir"/>
              </a:rPr>
              <a:t>Sustainable CT Community Match Fund </a:t>
            </a:r>
            <a:endParaRPr lang="en-US" sz="4000" kern="0" dirty="0">
              <a:solidFill>
                <a:schemeClr val="bg1"/>
              </a:solidFill>
              <a:latin typeface="Calibri"/>
              <a:ea typeface="Avenir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DE81CD2-B9F4-4489-9DD8-74FB0585155C}"/>
              </a:ext>
            </a:extLst>
          </p:cNvPr>
          <p:cNvSpPr txBox="1">
            <a:spLocks/>
          </p:cNvSpPr>
          <p:nvPr/>
        </p:nvSpPr>
        <p:spPr>
          <a:xfrm>
            <a:off x="3789" y="2176264"/>
            <a:ext cx="8521309" cy="45427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$1-to-$1 matching grant </a:t>
            </a:r>
            <a:r>
              <a:rPr lang="en-US" sz="2000" dirty="0">
                <a:latin typeface="+mn-lt"/>
              </a:rPr>
              <a:t>for public, community-led sustainability projects</a:t>
            </a:r>
            <a:endParaRPr lang="en-US" sz="2000">
              <a:latin typeface="+mn-lt"/>
              <a:cs typeface="Calibri" panose="020F0502020204030204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Up to </a:t>
            </a:r>
            <a:r>
              <a:rPr lang="en-US" sz="2000" b="1" dirty="0">
                <a:latin typeface="+mn-lt"/>
              </a:rPr>
              <a:t>$7,500 match </a:t>
            </a:r>
            <a:r>
              <a:rPr lang="en-US" sz="2000" dirty="0">
                <a:latin typeface="+mn-lt"/>
              </a:rPr>
              <a:t>for projects that align with our mission to create </a:t>
            </a:r>
            <a:r>
              <a:rPr lang="en-US" sz="2000" b="1" dirty="0">
                <a:latin typeface="+mn-lt"/>
              </a:rPr>
              <a:t>sustainable,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equitable, &amp; vibrant</a:t>
            </a:r>
            <a:r>
              <a:rPr lang="en-US" sz="2000" dirty="0">
                <a:latin typeface="+mn-lt"/>
              </a:rPr>
              <a:t> communities.</a:t>
            </a:r>
            <a:endParaRPr lang="en-US" sz="2000">
              <a:latin typeface="+mn-lt"/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Up to $</a:t>
            </a:r>
            <a:r>
              <a:rPr lang="en-US" sz="2000" b="1" dirty="0">
                <a:latin typeface="+mn-lt"/>
              </a:rPr>
              <a:t>15,000 match</a:t>
            </a:r>
            <a:r>
              <a:rPr lang="en-US" sz="2000" dirty="0">
                <a:latin typeface="+mn-lt"/>
              </a:rPr>
              <a:t> for </a:t>
            </a:r>
            <a:r>
              <a:rPr lang="en-US" sz="2000" b="1" dirty="0">
                <a:latin typeface="+mn-lt"/>
              </a:rPr>
              <a:t>energy efficiency and renewable energy</a:t>
            </a:r>
            <a:r>
              <a:rPr lang="en-US" sz="2000" dirty="0">
                <a:latin typeface="+mn-lt"/>
              </a:rPr>
              <a:t> projects </a:t>
            </a:r>
            <a:endParaRPr lang="en-US" sz="2000">
              <a:latin typeface="+mn-lt"/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Fast, Easy, Flexible:</a:t>
            </a:r>
            <a:r>
              <a:rPr lang="en-US" sz="2000" dirty="0">
                <a:latin typeface="+mn-lt"/>
              </a:rPr>
              <a:t> No application to submit, no deadlines, fast turn-around, minimal reporting requirements</a:t>
            </a:r>
            <a:endParaRPr lang="en-US" sz="2000" dirty="0">
              <a:latin typeface="+mn-lt"/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  <a:cs typeface="Calibri"/>
              </a:rPr>
              <a:t>Promotional and marketing support</a:t>
            </a:r>
            <a:r>
              <a:rPr lang="en-US" sz="2000" dirty="0">
                <a:latin typeface="+mn-lt"/>
                <a:cs typeface="Calibri"/>
              </a:rPr>
              <a:t> from Sustainable CT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  <a:cs typeface="Calibri"/>
              </a:rPr>
              <a:t>Coaching</a:t>
            </a:r>
            <a:r>
              <a:rPr lang="en-US" sz="2000" dirty="0">
                <a:latin typeface="+mn-lt"/>
                <a:cs typeface="Calibri"/>
              </a:rPr>
              <a:t> to build crowdfunding page and fundraising success strategy</a:t>
            </a:r>
          </a:p>
        </p:txBody>
      </p:sp>
      <p:pic>
        <p:nvPicPr>
          <p:cNvPr id="24" name="Picture 2" descr="Get Your Playground Donation Matched! – Swanton School">
            <a:extLst>
              <a:ext uri="{FF2B5EF4-FFF2-40B4-BE49-F238E27FC236}">
                <a16:creationId xmlns:a16="http://schemas.microsoft.com/office/drawing/2014/main" id="{EA24E25B-70B6-46B2-9F72-3534FED4B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770" y="2209653"/>
            <a:ext cx="2686051" cy="177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Matching Gift - Circle , Free Transparent Clipart - ClipartKey">
            <a:extLst>
              <a:ext uri="{FF2B5EF4-FFF2-40B4-BE49-F238E27FC236}">
                <a16:creationId xmlns:a16="http://schemas.microsoft.com/office/drawing/2014/main" id="{EEEC4F90-B786-4618-80DB-8C51D96D6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79" y="4281392"/>
            <a:ext cx="252943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663,184 Environmental Issues Illustrations &amp; Clip Art - iStock">
            <a:extLst>
              <a:ext uri="{FF2B5EF4-FFF2-40B4-BE49-F238E27FC236}">
                <a16:creationId xmlns:a16="http://schemas.microsoft.com/office/drawing/2014/main" id="{1F793964-3FA0-4342-93D5-3FAC91BAE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979" y="5305036"/>
            <a:ext cx="2987944" cy="149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3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36;g10074434d99_6_82">
            <a:extLst>
              <a:ext uri="{FF2B5EF4-FFF2-40B4-BE49-F238E27FC236}">
                <a16:creationId xmlns:a16="http://schemas.microsoft.com/office/drawing/2014/main" id="{754C60DA-25A3-4E90-A38A-15FA87585085}"/>
              </a:ext>
            </a:extLst>
          </p:cNvPr>
          <p:cNvSpPr txBox="1">
            <a:spLocks/>
          </p:cNvSpPr>
          <p:nvPr/>
        </p:nvSpPr>
        <p:spPr>
          <a:xfrm>
            <a:off x="0" y="906578"/>
            <a:ext cx="121920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kern="0" dirty="0">
                <a:solidFill>
                  <a:schemeClr val="bg1"/>
                </a:solidFill>
                <a:ea typeface="Avenir"/>
                <a:sym typeface="Avenir"/>
              </a:rPr>
              <a:t>The Matching Dollars $$$</a:t>
            </a:r>
            <a:endParaRPr lang="en-US" sz="4000" kern="0" dirty="0">
              <a:solidFill>
                <a:schemeClr val="bg1"/>
              </a:solidFill>
              <a:ea typeface="Avenir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0083FE5-0D70-4CD7-9705-6676477836C7}"/>
              </a:ext>
            </a:extLst>
          </p:cNvPr>
          <p:cNvSpPr txBox="1">
            <a:spLocks/>
          </p:cNvSpPr>
          <p:nvPr/>
        </p:nvSpPr>
        <p:spPr>
          <a:xfrm>
            <a:off x="-380838" y="2582811"/>
            <a:ext cx="9137380" cy="42751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The match: </a:t>
            </a:r>
            <a:r>
              <a:rPr lang="en-US" b="1" dirty="0">
                <a:solidFill>
                  <a:srgbClr val="00B050"/>
                </a:solidFill>
              </a:rPr>
              <a:t>Crowdfunding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50% of costs covered by Sustainable CT, with the other 50% raised through online </a:t>
            </a:r>
            <a:r>
              <a:rPr lang="en-US" b="1" dirty="0"/>
              <a:t>crowdfunding</a:t>
            </a:r>
            <a:r>
              <a:rPr lang="en-US" dirty="0"/>
              <a:t>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SCT grant is a match to many </a:t>
            </a:r>
            <a:r>
              <a:rPr lang="en-US" b="1" dirty="0"/>
              <a:t>individual/community donations </a:t>
            </a:r>
            <a:r>
              <a:rPr lang="en-US" dirty="0"/>
              <a:t>to each project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Challenge grant: </a:t>
            </a:r>
            <a:r>
              <a:rPr lang="en-US" sz="2000" dirty="0"/>
              <a:t>raise half from local community, SCT matches half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Projects run crowdfunding campaigns with support from their fundraising partner, </a:t>
            </a:r>
            <a:r>
              <a:rPr lang="en-US" dirty="0">
                <a:hlinkClick r:id="rId3"/>
              </a:rPr>
              <a:t>Patronicity</a:t>
            </a:r>
            <a:r>
              <a:rPr lang="en-US" dirty="0"/>
              <a:t>.</a:t>
            </a:r>
          </a:p>
          <a:p>
            <a:endParaRPr lang="en-US" sz="2200" dirty="0">
              <a:latin typeface="+mj-lt"/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C16A37A-50D6-4466-B36C-0C5C47ECDB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54" r="2043"/>
          <a:stretch/>
        </p:blipFill>
        <p:spPr>
          <a:xfrm>
            <a:off x="8446577" y="3718599"/>
            <a:ext cx="3745424" cy="3139401"/>
          </a:xfrm>
          <a:prstGeom prst="rect">
            <a:avLst/>
          </a:prstGeom>
        </p:spPr>
      </p:pic>
      <p:pic>
        <p:nvPicPr>
          <p:cNvPr id="4" name="Picture 2" descr="What Is Crowdfunding?- Definition, Websites, Types &amp; Benefits | Feedough">
            <a:extLst>
              <a:ext uri="{FF2B5EF4-FFF2-40B4-BE49-F238E27FC236}">
                <a16:creationId xmlns:a16="http://schemas.microsoft.com/office/drawing/2014/main" id="{46D86357-3125-4E89-8709-15AE4D158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2"/>
          <a:stretch/>
        </p:blipFill>
        <p:spPr bwMode="auto">
          <a:xfrm>
            <a:off x="9000521" y="532856"/>
            <a:ext cx="2924592" cy="28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56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36;g10074434d99_6_82">
            <a:extLst>
              <a:ext uri="{FF2B5EF4-FFF2-40B4-BE49-F238E27FC236}">
                <a16:creationId xmlns:a16="http://schemas.microsoft.com/office/drawing/2014/main" id="{754C60DA-25A3-4E90-A38A-15FA87585085}"/>
              </a:ext>
            </a:extLst>
          </p:cNvPr>
          <p:cNvSpPr txBox="1">
            <a:spLocks/>
          </p:cNvSpPr>
          <p:nvPr/>
        </p:nvSpPr>
        <p:spPr>
          <a:xfrm>
            <a:off x="0" y="906578"/>
            <a:ext cx="121920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kern="0" dirty="0">
                <a:solidFill>
                  <a:schemeClr val="bg1"/>
                </a:solidFill>
                <a:ea typeface="Avenir"/>
                <a:sym typeface="Avenir"/>
              </a:rPr>
              <a:t>General project eligibility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C6EA3C-0913-47AD-B2E2-3D5E41E137E2}"/>
              </a:ext>
            </a:extLst>
          </p:cNvPr>
          <p:cNvSpPr txBox="1">
            <a:spLocks/>
          </p:cNvSpPr>
          <p:nvPr/>
        </p:nvSpPr>
        <p:spPr>
          <a:xfrm>
            <a:off x="549275" y="2032116"/>
            <a:ext cx="8151786" cy="3657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dirty="0"/>
              <a:t>Project is located in a Sustainable CT </a:t>
            </a:r>
            <a:r>
              <a:rPr lang="en-US" dirty="0">
                <a:hlinkClick r:id="rId3"/>
              </a:rPr>
              <a:t>registered city/town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dirty="0"/>
              <a:t>Aligns </a:t>
            </a:r>
            <a:r>
              <a:rPr lang="en-US" b="1" dirty="0"/>
              <a:t>directly</a:t>
            </a:r>
            <a:r>
              <a:rPr lang="en-US" dirty="0"/>
              <a:t> with a Sustainable CT </a:t>
            </a:r>
            <a:r>
              <a:rPr lang="en-US" dirty="0">
                <a:hlinkClick r:id="rId4"/>
              </a:rPr>
              <a:t>action</a:t>
            </a:r>
            <a:r>
              <a:rPr lang="en-US" dirty="0"/>
              <a:t> or with an action’s </a:t>
            </a:r>
            <a:r>
              <a:rPr lang="en-US" b="1" dirty="0"/>
              <a:t>objective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dirty="0"/>
              <a:t>Has a public benefit and is inclusive of the community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dirty="0"/>
              <a:t>Achieves a minimum number of donations to your crowdfunding campaign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v"/>
            </a:pPr>
            <a:r>
              <a:rPr lang="en-US" sz="1800" dirty="0"/>
              <a:t>(divide your crowdfunding goal by 100 to find the minimum donor threshold)</a:t>
            </a:r>
            <a:endParaRPr lang="en-US" sz="1800" dirty="0">
              <a:cs typeface="Calibri" panose="020F0502020204030204"/>
            </a:endParaRPr>
          </a:p>
        </p:txBody>
      </p:sp>
      <p:pic>
        <p:nvPicPr>
          <p:cNvPr id="9" name="Picture 8" descr="A picture containing text, writing implement, stationary, pen&#10;&#10;Description automatically generated">
            <a:extLst>
              <a:ext uri="{FF2B5EF4-FFF2-40B4-BE49-F238E27FC236}">
                <a16:creationId xmlns:a16="http://schemas.microsoft.com/office/drawing/2014/main" id="{0050FD9D-2819-4B27-91EB-82C3A117B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060" y="2297661"/>
            <a:ext cx="2857500" cy="243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C074FC-27D3-4238-B050-6941BD84DBA6}"/>
              </a:ext>
            </a:extLst>
          </p:cNvPr>
          <p:cNvSpPr txBox="1"/>
          <p:nvPr/>
        </p:nvSpPr>
        <p:spPr>
          <a:xfrm>
            <a:off x="-31755" y="5365006"/>
            <a:ext cx="3449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 &amp; waterbody conservation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Improving walkability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efficiency &amp; renewables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Food waste diversion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gardens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537532-4C31-42EE-858A-3C4204F7A41C}"/>
              </a:ext>
            </a:extLst>
          </p:cNvPr>
          <p:cNvSpPr txBox="1"/>
          <p:nvPr/>
        </p:nvSpPr>
        <p:spPr>
          <a:xfrm>
            <a:off x="4100683" y="5365006"/>
            <a:ext cx="2732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Environmental justice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Creating green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Farmers Markets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ABE68-9F4C-4C52-A029-5A141071AD08}"/>
              </a:ext>
            </a:extLst>
          </p:cNvPr>
          <p:cNvSpPr txBox="1"/>
          <p:nvPr/>
        </p:nvSpPr>
        <p:spPr>
          <a:xfrm>
            <a:off x="7516521" y="5368931"/>
            <a:ext cx="4919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public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Environmental &amp; climate programs/education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Activating public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Arts &amp;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Healthy &amp; Sustainable food networks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13F513-4E15-4FDF-93B3-9A826B8F5103}"/>
              </a:ext>
            </a:extLst>
          </p:cNvPr>
          <p:cNvSpPr txBox="1"/>
          <p:nvPr/>
        </p:nvSpPr>
        <p:spPr>
          <a:xfrm>
            <a:off x="4588271" y="4954172"/>
            <a:ext cx="175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What’s eligible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B3E696-56AA-4E60-994E-1C2E6F082F42}"/>
              </a:ext>
            </a:extLst>
          </p:cNvPr>
          <p:cNvSpPr txBox="1"/>
          <p:nvPr/>
        </p:nvSpPr>
        <p:spPr>
          <a:xfrm>
            <a:off x="-118753" y="4999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9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412</Words>
  <Application>Microsoft Office PowerPoint</Application>
  <PresentationFormat>Widescreen</PresentationFormat>
  <Paragraphs>55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Hilding-Salorio,Abraham (Institute for Sustainable Energy)</dc:creator>
  <cp:lastModifiedBy>Unknown User</cp:lastModifiedBy>
  <cp:revision>315</cp:revision>
  <dcterms:created xsi:type="dcterms:W3CDTF">2021-03-26T12:02:52Z</dcterms:created>
  <dcterms:modified xsi:type="dcterms:W3CDTF">2022-03-12T16:29:21Z</dcterms:modified>
</cp:coreProperties>
</file>