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1" r:id="rId2"/>
  </p:sldMasterIdLst>
  <p:notesMasterIdLst>
    <p:notesMasterId r:id="rId22"/>
  </p:notesMasterIdLst>
  <p:sldIdLst>
    <p:sldId id="257" r:id="rId3"/>
    <p:sldId id="392" r:id="rId4"/>
    <p:sldId id="1425" r:id="rId5"/>
    <p:sldId id="866" r:id="rId6"/>
    <p:sldId id="770" r:id="rId7"/>
    <p:sldId id="765" r:id="rId8"/>
    <p:sldId id="762" r:id="rId9"/>
    <p:sldId id="314" r:id="rId10"/>
    <p:sldId id="395" r:id="rId11"/>
    <p:sldId id="1684" r:id="rId12"/>
    <p:sldId id="1702" r:id="rId13"/>
    <p:sldId id="1723" r:id="rId14"/>
    <p:sldId id="1660" r:id="rId15"/>
    <p:sldId id="1695" r:id="rId16"/>
    <p:sldId id="1707" r:id="rId17"/>
    <p:sldId id="1685" r:id="rId18"/>
    <p:sldId id="1717" r:id="rId19"/>
    <p:sldId id="1688" r:id="rId20"/>
    <p:sldId id="1719" r:id="rId21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49"/>
    <a:srgbClr val="00B050"/>
    <a:srgbClr val="008000"/>
    <a:srgbClr val="00AEEF"/>
    <a:srgbClr val="81DEFF"/>
    <a:srgbClr val="C3C3EB"/>
    <a:srgbClr val="185869"/>
    <a:srgbClr val="FEA0E3"/>
    <a:srgbClr val="A3FFCD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637" autoAdjust="0"/>
  </p:normalViewPr>
  <p:slideViewPr>
    <p:cSldViewPr>
      <p:cViewPr varScale="1">
        <p:scale>
          <a:sx n="54" d="100"/>
          <a:sy n="54" d="100"/>
        </p:scale>
        <p:origin x="16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B881E-ADF2-4E02-A1DC-401B655D0D9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2FA63-63D8-4300-A3E3-F84C65EA2123}">
      <dgm:prSet phldrT="[Text]"/>
      <dgm:spPr>
        <a:solidFill>
          <a:srgbClr val="00AEEF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Energy Efficiency</a:t>
          </a:r>
        </a:p>
      </dgm:t>
    </dgm:pt>
    <dgm:pt modelId="{98745C39-CD17-4546-A93F-7F0EC3A17598}" type="parTrans" cxnId="{4D55111D-70B4-4C54-992D-F3F0B95B7611}">
      <dgm:prSet/>
      <dgm:spPr/>
      <dgm:t>
        <a:bodyPr/>
        <a:lstStyle/>
        <a:p>
          <a:endParaRPr lang="en-US"/>
        </a:p>
      </dgm:t>
    </dgm:pt>
    <dgm:pt modelId="{1428926B-5070-40E1-83AB-BFE4D94C2953}" type="sibTrans" cxnId="{4D55111D-70B4-4C54-992D-F3F0B95B761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A4EAEE5-35B2-4D15-90F7-FCFC4EC106EF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Building &amp; Systems  Commissioning</a:t>
          </a:r>
        </a:p>
      </dgm:t>
    </dgm:pt>
    <dgm:pt modelId="{07D212C7-ECAB-4EF9-8400-E2AF13A7DC4A}" type="parTrans" cxnId="{110F08DE-58B1-4A0F-9340-A92B22325476}">
      <dgm:prSet/>
      <dgm:spPr/>
      <dgm:t>
        <a:bodyPr/>
        <a:lstStyle/>
        <a:p>
          <a:endParaRPr lang="en-US"/>
        </a:p>
      </dgm:t>
    </dgm:pt>
    <dgm:pt modelId="{8EDCD032-B970-49D8-993D-19A7FD7201BB}" type="sibTrans" cxnId="{110F08DE-58B1-4A0F-9340-A92B22325476}">
      <dgm:prSet/>
      <dgm:spPr/>
      <dgm:t>
        <a:bodyPr/>
        <a:lstStyle/>
        <a:p>
          <a:endParaRPr lang="en-US"/>
        </a:p>
      </dgm:t>
    </dgm:pt>
    <dgm:pt modelId="{1D1714B3-1000-464A-A2DC-DC72BAFC721A}">
      <dgm:prSet/>
      <dgm:spPr>
        <a:solidFill>
          <a:srgbClr val="00800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Renewable Energy</a:t>
          </a:r>
        </a:p>
      </dgm:t>
    </dgm:pt>
    <dgm:pt modelId="{219CCD0A-EFDC-4771-98E2-CD5B431B991F}" type="parTrans" cxnId="{2F597230-AD0F-4A1A-A16B-FEC23E747797}">
      <dgm:prSet/>
      <dgm:spPr/>
      <dgm:t>
        <a:bodyPr/>
        <a:lstStyle/>
        <a:p>
          <a:endParaRPr lang="en-US"/>
        </a:p>
      </dgm:t>
    </dgm:pt>
    <dgm:pt modelId="{AFD83533-73C0-4BC6-8646-A583E15F8CFA}" type="sibTrans" cxnId="{2F597230-AD0F-4A1A-A16B-FEC23E747797}">
      <dgm:prSet/>
      <dgm:spPr/>
      <dgm:t>
        <a:bodyPr/>
        <a:lstStyle/>
        <a:p>
          <a:endParaRPr lang="en-US"/>
        </a:p>
      </dgm:t>
    </dgm:pt>
    <dgm:pt modelId="{9D6E4BD3-DC54-4F6A-96D9-670A5FE7FA30}">
      <dgm:prSet phldrT="[Text]"/>
      <dgm:spPr>
        <a:solidFill>
          <a:srgbClr val="00AEEF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Transportation: EV Charging</a:t>
          </a:r>
        </a:p>
      </dgm:t>
    </dgm:pt>
    <dgm:pt modelId="{13FE43A8-41DB-4669-A9B0-75A1F8C713B0}" type="parTrans" cxnId="{331FF840-6CCF-484D-8D39-027AE0B70685}">
      <dgm:prSet/>
      <dgm:spPr/>
      <dgm:t>
        <a:bodyPr/>
        <a:lstStyle/>
        <a:p>
          <a:endParaRPr lang="en-US"/>
        </a:p>
      </dgm:t>
    </dgm:pt>
    <dgm:pt modelId="{B7BECE4A-F467-4BE7-9658-02AEAE90844B}" type="sibTrans" cxnId="{331FF840-6CCF-484D-8D39-027AE0B70685}">
      <dgm:prSet/>
      <dgm:spPr/>
      <dgm:t>
        <a:bodyPr/>
        <a:lstStyle/>
        <a:p>
          <a:endParaRPr lang="en-US"/>
        </a:p>
      </dgm:t>
    </dgm:pt>
    <dgm:pt modelId="{02405918-E353-4578-A71E-38F4978F33CD}" type="pres">
      <dgm:prSet presAssocID="{0ACB881E-ADF2-4E02-A1DC-401B655D0D95}" presName="Name0" presStyleCnt="0">
        <dgm:presLayoutVars>
          <dgm:chMax val="7"/>
          <dgm:chPref val="7"/>
          <dgm:dir/>
        </dgm:presLayoutVars>
      </dgm:prSet>
      <dgm:spPr/>
    </dgm:pt>
    <dgm:pt modelId="{00E1CDBC-9859-4746-880B-F6ACFD052600}" type="pres">
      <dgm:prSet presAssocID="{0ACB881E-ADF2-4E02-A1DC-401B655D0D95}" presName="Name1" presStyleCnt="0"/>
      <dgm:spPr/>
    </dgm:pt>
    <dgm:pt modelId="{28914629-8048-43A3-A084-E7DFB5596293}" type="pres">
      <dgm:prSet presAssocID="{0ACB881E-ADF2-4E02-A1DC-401B655D0D95}" presName="cycle" presStyleCnt="0"/>
      <dgm:spPr/>
    </dgm:pt>
    <dgm:pt modelId="{A0024317-6865-4895-9EED-B2A92041C196}" type="pres">
      <dgm:prSet presAssocID="{0ACB881E-ADF2-4E02-A1DC-401B655D0D95}" presName="srcNode" presStyleLbl="node1" presStyleIdx="0" presStyleCnt="4"/>
      <dgm:spPr/>
    </dgm:pt>
    <dgm:pt modelId="{B1CBD168-DBEF-477D-B697-8281C32690C4}" type="pres">
      <dgm:prSet presAssocID="{0ACB881E-ADF2-4E02-A1DC-401B655D0D95}" presName="conn" presStyleLbl="parChTrans1D2" presStyleIdx="0" presStyleCnt="1"/>
      <dgm:spPr/>
    </dgm:pt>
    <dgm:pt modelId="{AAF1EB45-CF1A-443C-AB86-2C58C111AAEC}" type="pres">
      <dgm:prSet presAssocID="{0ACB881E-ADF2-4E02-A1DC-401B655D0D95}" presName="extraNode" presStyleLbl="node1" presStyleIdx="0" presStyleCnt="4"/>
      <dgm:spPr/>
    </dgm:pt>
    <dgm:pt modelId="{9136C12A-A15A-4699-9986-AAFD7395294E}" type="pres">
      <dgm:prSet presAssocID="{0ACB881E-ADF2-4E02-A1DC-401B655D0D95}" presName="dstNode" presStyleLbl="node1" presStyleIdx="0" presStyleCnt="4"/>
      <dgm:spPr/>
    </dgm:pt>
    <dgm:pt modelId="{EB8D2857-6C63-4F6B-A599-7678E0902D2F}" type="pres">
      <dgm:prSet presAssocID="{96B2FA63-63D8-4300-A3E3-F84C65EA2123}" presName="text_1" presStyleLbl="node1" presStyleIdx="0" presStyleCnt="4" custLinFactNeighborX="-2964" custLinFactNeighborY="-40844">
        <dgm:presLayoutVars>
          <dgm:bulletEnabled val="1"/>
        </dgm:presLayoutVars>
      </dgm:prSet>
      <dgm:spPr/>
    </dgm:pt>
    <dgm:pt modelId="{9C6870A4-CFBA-4D04-B095-03D34FEC282C}" type="pres">
      <dgm:prSet presAssocID="{96B2FA63-63D8-4300-A3E3-F84C65EA2123}" presName="accent_1" presStyleCnt="0"/>
      <dgm:spPr/>
    </dgm:pt>
    <dgm:pt modelId="{82D17F10-2BBD-4023-8A3B-03527197EB4E}" type="pres">
      <dgm:prSet presAssocID="{96B2FA63-63D8-4300-A3E3-F84C65EA2123}" presName="accentRepeatNode" presStyleLbl="solidFgAcc1" presStyleIdx="0" presStyleCnt="4" custLinFactNeighborX="-21927" custLinFactNeighborY="-48048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0FED9990-7D88-4D2B-A5B0-12BD7FB16881}" type="pres">
      <dgm:prSet presAssocID="{AA4EAEE5-35B2-4D15-90F7-FCFC4EC106EF}" presName="text_2" presStyleLbl="node1" presStyleIdx="1" presStyleCnt="4" custLinFactNeighborX="1444" custLinFactNeighborY="-20980">
        <dgm:presLayoutVars>
          <dgm:bulletEnabled val="1"/>
        </dgm:presLayoutVars>
      </dgm:prSet>
      <dgm:spPr/>
    </dgm:pt>
    <dgm:pt modelId="{4618A42B-C021-478B-9E5D-CD94EF991B5C}" type="pres">
      <dgm:prSet presAssocID="{AA4EAEE5-35B2-4D15-90F7-FCFC4EC106EF}" presName="accent_2" presStyleCnt="0"/>
      <dgm:spPr/>
    </dgm:pt>
    <dgm:pt modelId="{B8FA035D-E765-405E-B517-A3FE5B58B7A4}" type="pres">
      <dgm:prSet presAssocID="{AA4EAEE5-35B2-4D15-90F7-FCFC4EC106EF}" presName="accentRepeatNode" presStyleLbl="solidFgAcc1" presStyleIdx="1" presStyleCnt="4" custLinFactNeighborX="-24737" custLinFactNeighborY="-12498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FD34172-6D39-46B4-8454-4502D534942E}" type="pres">
      <dgm:prSet presAssocID="{1D1714B3-1000-464A-A2DC-DC72BAFC721A}" presName="text_3" presStyleLbl="node1" presStyleIdx="2" presStyleCnt="4" custLinFactNeighborX="280" custLinFactNeighborY="-7508">
        <dgm:presLayoutVars>
          <dgm:bulletEnabled val="1"/>
        </dgm:presLayoutVars>
      </dgm:prSet>
      <dgm:spPr/>
    </dgm:pt>
    <dgm:pt modelId="{80D6FF29-3F06-4A16-870F-7477C0EEB47E}" type="pres">
      <dgm:prSet presAssocID="{1D1714B3-1000-464A-A2DC-DC72BAFC721A}" presName="accent_3" presStyleCnt="0"/>
      <dgm:spPr/>
    </dgm:pt>
    <dgm:pt modelId="{A4948598-F49A-4787-8C98-83EE7B0349DA}" type="pres">
      <dgm:prSet presAssocID="{1D1714B3-1000-464A-A2DC-DC72BAFC721A}" presName="accentRepeatNode" presStyleLbl="solidFgAcc1" presStyleIdx="2" presStyleCnt="4" custLinFactNeighborX="859" custLinFactNeighborY="-13070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8000" r="-38000"/>
          </a:stretch>
        </a:blipFill>
      </dgm:spPr>
    </dgm:pt>
    <dgm:pt modelId="{9109487D-CEC1-45A0-8ABB-EB2439F218C1}" type="pres">
      <dgm:prSet presAssocID="{9D6E4BD3-DC54-4F6A-96D9-670A5FE7FA30}" presName="text_4" presStyleLbl="node1" presStyleIdx="3" presStyleCnt="4" custLinFactNeighborX="-2909" custLinFactNeighborY="3052">
        <dgm:presLayoutVars>
          <dgm:bulletEnabled val="1"/>
        </dgm:presLayoutVars>
      </dgm:prSet>
      <dgm:spPr/>
    </dgm:pt>
    <dgm:pt modelId="{841396C0-F455-42A2-8B91-C72AC114FD79}" type="pres">
      <dgm:prSet presAssocID="{9D6E4BD3-DC54-4F6A-96D9-670A5FE7FA30}" presName="accent_4" presStyleCnt="0"/>
      <dgm:spPr/>
    </dgm:pt>
    <dgm:pt modelId="{891FC808-7C41-4C82-A435-9E6F3B3C93EC}" type="pres">
      <dgm:prSet presAssocID="{9D6E4BD3-DC54-4F6A-96D9-670A5FE7FA30}" presName="accentRepeatNode" presStyleLbl="solidFgAcc1" presStyleIdx="3" presStyleCnt="4" custLinFactNeighborX="-21531" custLinFactNeighborY="-511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</dgm:ptLst>
  <dgm:cxnLst>
    <dgm:cxn modelId="{4AF21512-9AAB-41CF-A64B-738D27AF6CD8}" type="presOf" srcId="{1428926B-5070-40E1-83AB-BFE4D94C2953}" destId="{B1CBD168-DBEF-477D-B697-8281C32690C4}" srcOrd="0" destOrd="0" presId="urn:microsoft.com/office/officeart/2008/layout/VerticalCurvedList"/>
    <dgm:cxn modelId="{4D55111D-70B4-4C54-992D-F3F0B95B7611}" srcId="{0ACB881E-ADF2-4E02-A1DC-401B655D0D95}" destId="{96B2FA63-63D8-4300-A3E3-F84C65EA2123}" srcOrd="0" destOrd="0" parTransId="{98745C39-CD17-4546-A93F-7F0EC3A17598}" sibTransId="{1428926B-5070-40E1-83AB-BFE4D94C2953}"/>
    <dgm:cxn modelId="{70E44229-36FF-4CE8-A4AD-5A320BB60835}" type="presOf" srcId="{AA4EAEE5-35B2-4D15-90F7-FCFC4EC106EF}" destId="{0FED9990-7D88-4D2B-A5B0-12BD7FB16881}" srcOrd="0" destOrd="0" presId="urn:microsoft.com/office/officeart/2008/layout/VerticalCurvedList"/>
    <dgm:cxn modelId="{2F597230-AD0F-4A1A-A16B-FEC23E747797}" srcId="{0ACB881E-ADF2-4E02-A1DC-401B655D0D95}" destId="{1D1714B3-1000-464A-A2DC-DC72BAFC721A}" srcOrd="2" destOrd="0" parTransId="{219CCD0A-EFDC-4771-98E2-CD5B431B991F}" sibTransId="{AFD83533-73C0-4BC6-8646-A583E15F8CFA}"/>
    <dgm:cxn modelId="{331FF840-6CCF-484D-8D39-027AE0B70685}" srcId="{0ACB881E-ADF2-4E02-A1DC-401B655D0D95}" destId="{9D6E4BD3-DC54-4F6A-96D9-670A5FE7FA30}" srcOrd="3" destOrd="0" parTransId="{13FE43A8-41DB-4669-A9B0-75A1F8C713B0}" sibTransId="{B7BECE4A-F467-4BE7-9658-02AEAE90844B}"/>
    <dgm:cxn modelId="{3C299B4D-BF5A-44DC-AD03-A8632F9759BD}" type="presOf" srcId="{9D6E4BD3-DC54-4F6A-96D9-670A5FE7FA30}" destId="{9109487D-CEC1-45A0-8ABB-EB2439F218C1}" srcOrd="0" destOrd="0" presId="urn:microsoft.com/office/officeart/2008/layout/VerticalCurvedList"/>
    <dgm:cxn modelId="{242A0DB0-5574-41C0-B366-DA29141B29BF}" type="presOf" srcId="{96B2FA63-63D8-4300-A3E3-F84C65EA2123}" destId="{EB8D2857-6C63-4F6B-A599-7678E0902D2F}" srcOrd="0" destOrd="0" presId="urn:microsoft.com/office/officeart/2008/layout/VerticalCurvedList"/>
    <dgm:cxn modelId="{AC90EAB7-5CAE-4C86-8BD3-9E28E7DD015E}" type="presOf" srcId="{0ACB881E-ADF2-4E02-A1DC-401B655D0D95}" destId="{02405918-E353-4578-A71E-38F4978F33CD}" srcOrd="0" destOrd="0" presId="urn:microsoft.com/office/officeart/2008/layout/VerticalCurvedList"/>
    <dgm:cxn modelId="{110F08DE-58B1-4A0F-9340-A92B22325476}" srcId="{0ACB881E-ADF2-4E02-A1DC-401B655D0D95}" destId="{AA4EAEE5-35B2-4D15-90F7-FCFC4EC106EF}" srcOrd="1" destOrd="0" parTransId="{07D212C7-ECAB-4EF9-8400-E2AF13A7DC4A}" sibTransId="{8EDCD032-B970-49D8-993D-19A7FD7201BB}"/>
    <dgm:cxn modelId="{E1C42BF4-FDED-4224-B590-B8CBB6A7E9DD}" type="presOf" srcId="{1D1714B3-1000-464A-A2DC-DC72BAFC721A}" destId="{4FD34172-6D39-46B4-8454-4502D534942E}" srcOrd="0" destOrd="0" presId="urn:microsoft.com/office/officeart/2008/layout/VerticalCurvedList"/>
    <dgm:cxn modelId="{2DC0066B-2B9F-4B4F-A91B-299052CF3134}" type="presParOf" srcId="{02405918-E353-4578-A71E-38F4978F33CD}" destId="{00E1CDBC-9859-4746-880B-F6ACFD052600}" srcOrd="0" destOrd="0" presId="urn:microsoft.com/office/officeart/2008/layout/VerticalCurvedList"/>
    <dgm:cxn modelId="{A5CF9E51-18D9-48C7-8667-A840E9916158}" type="presParOf" srcId="{00E1CDBC-9859-4746-880B-F6ACFD052600}" destId="{28914629-8048-43A3-A084-E7DFB5596293}" srcOrd="0" destOrd="0" presId="urn:microsoft.com/office/officeart/2008/layout/VerticalCurvedList"/>
    <dgm:cxn modelId="{72E4A86A-2665-4555-88BD-0196ACD0B5F1}" type="presParOf" srcId="{28914629-8048-43A3-A084-E7DFB5596293}" destId="{A0024317-6865-4895-9EED-B2A92041C196}" srcOrd="0" destOrd="0" presId="urn:microsoft.com/office/officeart/2008/layout/VerticalCurvedList"/>
    <dgm:cxn modelId="{252C9FBF-3FC2-4A2A-A7B9-A544B0306EA7}" type="presParOf" srcId="{28914629-8048-43A3-A084-E7DFB5596293}" destId="{B1CBD168-DBEF-477D-B697-8281C32690C4}" srcOrd="1" destOrd="0" presId="urn:microsoft.com/office/officeart/2008/layout/VerticalCurvedList"/>
    <dgm:cxn modelId="{05F5C01B-C7C0-4B60-829B-7EC167BEA454}" type="presParOf" srcId="{28914629-8048-43A3-A084-E7DFB5596293}" destId="{AAF1EB45-CF1A-443C-AB86-2C58C111AAEC}" srcOrd="2" destOrd="0" presId="urn:microsoft.com/office/officeart/2008/layout/VerticalCurvedList"/>
    <dgm:cxn modelId="{C76DF5E9-2A5C-4407-AE06-9EB5C8BF2737}" type="presParOf" srcId="{28914629-8048-43A3-A084-E7DFB5596293}" destId="{9136C12A-A15A-4699-9986-AAFD7395294E}" srcOrd="3" destOrd="0" presId="urn:microsoft.com/office/officeart/2008/layout/VerticalCurvedList"/>
    <dgm:cxn modelId="{F6628591-E09D-4A9A-91F0-D31D7ABBCEB8}" type="presParOf" srcId="{00E1CDBC-9859-4746-880B-F6ACFD052600}" destId="{EB8D2857-6C63-4F6B-A599-7678E0902D2F}" srcOrd="1" destOrd="0" presId="urn:microsoft.com/office/officeart/2008/layout/VerticalCurvedList"/>
    <dgm:cxn modelId="{AD68465C-32C1-4A95-88C6-D8B3274B8AF2}" type="presParOf" srcId="{00E1CDBC-9859-4746-880B-F6ACFD052600}" destId="{9C6870A4-CFBA-4D04-B095-03D34FEC282C}" srcOrd="2" destOrd="0" presId="urn:microsoft.com/office/officeart/2008/layout/VerticalCurvedList"/>
    <dgm:cxn modelId="{1D3A097D-9196-4AD1-BB81-84D211D0A987}" type="presParOf" srcId="{9C6870A4-CFBA-4D04-B095-03D34FEC282C}" destId="{82D17F10-2BBD-4023-8A3B-03527197EB4E}" srcOrd="0" destOrd="0" presId="urn:microsoft.com/office/officeart/2008/layout/VerticalCurvedList"/>
    <dgm:cxn modelId="{84640C90-9F1B-47D0-827B-BFE51A52396B}" type="presParOf" srcId="{00E1CDBC-9859-4746-880B-F6ACFD052600}" destId="{0FED9990-7D88-4D2B-A5B0-12BD7FB16881}" srcOrd="3" destOrd="0" presId="urn:microsoft.com/office/officeart/2008/layout/VerticalCurvedList"/>
    <dgm:cxn modelId="{1CA58A1A-8082-446B-8142-2CDD1F594062}" type="presParOf" srcId="{00E1CDBC-9859-4746-880B-F6ACFD052600}" destId="{4618A42B-C021-478B-9E5D-CD94EF991B5C}" srcOrd="4" destOrd="0" presId="urn:microsoft.com/office/officeart/2008/layout/VerticalCurvedList"/>
    <dgm:cxn modelId="{47F6433C-77E5-4A7B-A63B-44ED25F1A024}" type="presParOf" srcId="{4618A42B-C021-478B-9E5D-CD94EF991B5C}" destId="{B8FA035D-E765-405E-B517-A3FE5B58B7A4}" srcOrd="0" destOrd="0" presId="urn:microsoft.com/office/officeart/2008/layout/VerticalCurvedList"/>
    <dgm:cxn modelId="{47B2FA74-DF9E-4116-BC15-2B9A05A8A269}" type="presParOf" srcId="{00E1CDBC-9859-4746-880B-F6ACFD052600}" destId="{4FD34172-6D39-46B4-8454-4502D534942E}" srcOrd="5" destOrd="0" presId="urn:microsoft.com/office/officeart/2008/layout/VerticalCurvedList"/>
    <dgm:cxn modelId="{BEB45673-8BF3-46FA-B8F4-077C3D8A7FF4}" type="presParOf" srcId="{00E1CDBC-9859-4746-880B-F6ACFD052600}" destId="{80D6FF29-3F06-4A16-870F-7477C0EEB47E}" srcOrd="6" destOrd="0" presId="urn:microsoft.com/office/officeart/2008/layout/VerticalCurvedList"/>
    <dgm:cxn modelId="{5D7E2BAF-6514-4CA1-9367-D04F86F7FC15}" type="presParOf" srcId="{80D6FF29-3F06-4A16-870F-7477C0EEB47E}" destId="{A4948598-F49A-4787-8C98-83EE7B0349DA}" srcOrd="0" destOrd="0" presId="urn:microsoft.com/office/officeart/2008/layout/VerticalCurvedList"/>
    <dgm:cxn modelId="{E078486A-DB54-436A-BE4B-F74FC870CF2E}" type="presParOf" srcId="{00E1CDBC-9859-4746-880B-F6ACFD052600}" destId="{9109487D-CEC1-45A0-8ABB-EB2439F218C1}" srcOrd="7" destOrd="0" presId="urn:microsoft.com/office/officeart/2008/layout/VerticalCurvedList"/>
    <dgm:cxn modelId="{3D0BB232-C020-4350-912E-D0A009F7A349}" type="presParOf" srcId="{00E1CDBC-9859-4746-880B-F6ACFD052600}" destId="{841396C0-F455-42A2-8B91-C72AC114FD79}" srcOrd="8" destOrd="0" presId="urn:microsoft.com/office/officeart/2008/layout/VerticalCurvedList"/>
    <dgm:cxn modelId="{0ED0F927-2716-424C-820B-29D2CE79B083}" type="presParOf" srcId="{841396C0-F455-42A2-8B91-C72AC114FD79}" destId="{891FC808-7C41-4C82-A435-9E6F3B3C93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2CF97-8BE3-40BE-9AA1-000F36E6C6AE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9E8425-21A0-4E57-BB63-8EDC7A4BB746}">
      <dgm:prSet phldrT="[Text]" custT="1"/>
      <dgm:spPr/>
      <dgm:t>
        <a:bodyPr/>
        <a:lstStyle/>
        <a:p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Direct Install Dwelling Unit Measures</a:t>
          </a:r>
        </a:p>
      </dgm:t>
    </dgm:pt>
    <dgm:pt modelId="{F67E0827-DAEE-4E38-916E-D0777BD86E6D}" type="parTrans" cxnId="{9902759A-47E2-4514-8E3D-22227D8E4B5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D7DDF-FEC2-451E-AFE1-600A8EC1A355}" type="sibTrans" cxnId="{9902759A-47E2-4514-8E3D-22227D8E4B5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61926-C4FD-4B71-826D-0D4EC18C818B}">
      <dgm:prSet phldrT="[Text]" custT="1"/>
      <dgm:spPr/>
      <dgm:t>
        <a:bodyPr/>
        <a:lstStyle/>
        <a:p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Other Measures</a:t>
          </a:r>
        </a:p>
      </dgm:t>
    </dgm:pt>
    <dgm:pt modelId="{32E805F5-DCB3-4D91-9C9E-7593E31B4E4B}" type="parTrans" cxnId="{878D87DA-5100-4B94-85ED-76879DBC4C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502D7-5C7B-4BC6-B497-0C770205A727}" type="sibTrans" cxnId="{878D87DA-5100-4B94-85ED-76879DBC4C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D4B06-93A0-4267-973C-FE659C2C727B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Lighting Fixtures </a:t>
          </a:r>
        </a:p>
      </dgm:t>
    </dgm:pt>
    <dgm:pt modelId="{93C5C823-B1BA-4FE1-8872-4317A1DE474A}" type="parTrans" cxnId="{854E4671-D136-47C3-AEDA-0ACFDC632A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D62D0-FD2B-414D-9376-43A67620B4F6}" type="sibTrans" cxnId="{854E4671-D136-47C3-AEDA-0ACFDC632A3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049F0-2C0D-49DF-95DE-23BF17D2DE84}">
      <dgm:prSet phldrT="[Text]" custT="1"/>
      <dgm:spPr/>
      <dgm:t>
        <a:bodyPr/>
        <a:lstStyle/>
        <a:p>
          <a:pPr algn="ctr"/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Examples of Custom Measures</a:t>
          </a:r>
        </a:p>
      </dgm:t>
    </dgm:pt>
    <dgm:pt modelId="{BA0E6A43-3726-4829-924A-138E19D8AD90}" type="parTrans" cxnId="{FE0D22A7-539A-4039-A1D2-5F33D4BC631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0F619-C98B-4B3D-A4FF-A3FF0434869B}" type="sibTrans" cxnId="{FE0D22A7-539A-4039-A1D2-5F33D4BC631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6AFDB-434D-4BD8-AC42-1CC249226DCA}">
      <dgm:prSet custT="1"/>
      <dgm:spPr>
        <a:solidFill>
          <a:srgbClr val="00AEEF"/>
        </a:solidFill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8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Air Sealing </a:t>
          </a:r>
        </a:p>
      </dgm:t>
    </dgm:pt>
    <dgm:pt modelId="{A99B0127-EE3B-4AFC-9875-9A2CB647891E}" type="parTrans" cxnId="{7D8E5F21-3C94-4D88-B205-9747C46E82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C8FD11-7EA3-4286-B201-0D7C949943FA}" type="sibTrans" cxnId="{7D8E5F21-3C94-4D88-B205-9747C46E82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85132-B35F-4A44-9820-EC99F3C2DFB8}">
      <dgm:prSet custT="1"/>
      <dgm:spPr>
        <a:solidFill>
          <a:srgbClr val="00AEEF"/>
        </a:solidFill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8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Low-flow Faucet Aerators &amp; Showerheads</a:t>
          </a:r>
        </a:p>
      </dgm:t>
    </dgm:pt>
    <dgm:pt modelId="{514F05E7-8379-404F-8310-2FDE595F1C6A}" type="parTrans" cxnId="{561357C7-DF22-4670-9BF4-E0426252A9E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09EA11-E46B-4F23-98D6-090051C2ED83}" type="sibTrans" cxnId="{561357C7-DF22-4670-9BF4-E0426252A9E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2879C-A4D4-47E5-9359-495E00FBA81A}">
      <dgm:prSet custT="1"/>
      <dgm:spPr>
        <a:solidFill>
          <a:srgbClr val="00AEEF"/>
        </a:solidFill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8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LED Light Bulbs</a:t>
          </a:r>
        </a:p>
      </dgm:t>
    </dgm:pt>
    <dgm:pt modelId="{EA964881-4684-4D3C-8B2C-B4D9D00D0C80}" type="parTrans" cxnId="{1D64A43F-F36B-4FDE-98A1-E1042F1E5B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BA765-0AD8-4FD1-8A16-7903CFC5B025}" type="sibTrans" cxnId="{1D64A43F-F36B-4FDE-98A1-E1042F1E5B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E8627-9FBB-4DCF-A111-D998B229E09D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Insulation</a:t>
          </a:r>
        </a:p>
      </dgm:t>
    </dgm:pt>
    <dgm:pt modelId="{38204A3B-3862-4E1E-8302-5E4A501FA943}" type="parTrans" cxnId="{E3802143-9A54-4B34-8E84-AC1096C19A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D90C6-A993-48C3-86A8-0284202D7928}" type="sibTrans" cxnId="{E3802143-9A54-4B34-8E84-AC1096C19A9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54220-85C5-463F-B2F4-01A87B85C368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HVAC</a:t>
          </a:r>
        </a:p>
      </dgm:t>
    </dgm:pt>
    <dgm:pt modelId="{3F6412AF-AC10-4554-959E-46FBE8CBBA53}" type="parTrans" cxnId="{382699F4-88BA-4042-8E43-EC3B5C272EE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770AF-24D6-47D6-B0AB-2B094F1D9F68}" type="sibTrans" cxnId="{382699F4-88BA-4042-8E43-EC3B5C272EE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241EE-8F49-4B4E-BC34-E70FD49CDD25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Water Heaters</a:t>
          </a:r>
        </a:p>
      </dgm:t>
    </dgm:pt>
    <dgm:pt modelId="{23C32B86-8426-4C4D-8617-2EBFB4497C3F}" type="parTrans" cxnId="{711DBF86-1E99-4026-A9B9-D288FF0233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E52F9-2D08-40DB-BD32-234C14F3C665}" type="sibTrans" cxnId="{711DBF86-1E99-4026-A9B9-D288FF0233E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CE6AD-391A-4482-9089-7FCE928430D0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Windows</a:t>
          </a:r>
        </a:p>
      </dgm:t>
    </dgm:pt>
    <dgm:pt modelId="{6CB82648-E4FE-4A43-952D-4E2431447A7F}" type="parTrans" cxnId="{3E2B8CDF-FD24-4532-9684-C80095E2559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305F7B-AE5C-4FF3-8BFD-885AD9E0A027}" type="sibTrans" cxnId="{3E2B8CDF-FD24-4532-9684-C80095E2559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E82FC4-FC0D-47A3-94FE-392CBE48FFE3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Appliances</a:t>
          </a:r>
        </a:p>
      </dgm:t>
    </dgm:pt>
    <dgm:pt modelId="{4605D032-09D2-4EC7-B43D-91EB98B1007F}" type="parTrans" cxnId="{D49C6929-BE94-4F5F-AAEA-EA75DD2BF22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E2FE97-1B63-473D-BECB-50B71E4CD342}" type="sibTrans" cxnId="{D49C6929-BE94-4F5F-AAEA-EA75DD2BF22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20E68-5510-43CC-8F75-A05BB39AFE79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Controls</a:t>
          </a:r>
        </a:p>
      </dgm:t>
    </dgm:pt>
    <dgm:pt modelId="{3ADE22F7-328F-4719-B8F8-7BD92EAF6B30}" type="parTrans" cxnId="{0A364C8F-DBAC-4FCE-80B7-F829565C68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B6AE2-2294-47BE-9044-175FADA3EE03}" type="sibTrans" cxnId="{0A364C8F-DBAC-4FCE-80B7-F829565C68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C9713-9B11-4448-94FE-B46B51B0C600}">
      <dgm:prSet phldrT="[Text]" custT="1"/>
      <dgm:spPr>
        <a:solidFill>
          <a:srgbClr val="00AEEF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1169B-36E6-44D3-8F16-285F6339C421}" type="parTrans" cxnId="{F24B739B-AE7A-4334-A7D3-47E34B78A81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33469-284C-4CFA-A762-8A35CD030118}" type="sibTrans" cxnId="{F24B739B-AE7A-4334-A7D3-47E34B78A81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16D4B-7D3B-4371-94A7-82CF444187AD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4870C-A54E-403C-A7E5-1DC4B18B518E}" type="parTrans" cxnId="{03878585-64A9-44AB-89DA-C39610F7D01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3CAB3-9BFA-41EF-B4A4-5E73428C81FE}" type="sibTrans" cxnId="{03878585-64A9-44AB-89DA-C39610F7D01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01C58F-4BCE-4D20-B3DC-9799E1D5418C}">
      <dgm:prSet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Central HVAC Pipe Insulation</a:t>
          </a:r>
        </a:p>
      </dgm:t>
    </dgm:pt>
    <dgm:pt modelId="{05AEC3FA-F269-42BA-B956-202E2BEF4FD6}" type="parTrans" cxnId="{0AD46610-E22F-4627-885E-004E9C2744B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853EE-46B1-4994-9640-3809E7AF3A61}" type="sibTrans" cxnId="{0AD46610-E22F-4627-885E-004E9C2744B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B19F8-09F0-490B-8626-4D627474CD1D}">
      <dgm:prSet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Central Mechanical Ventilation (retro commissioning or duct sealing)</a:t>
          </a:r>
        </a:p>
      </dgm:t>
    </dgm:pt>
    <dgm:pt modelId="{E51D13E7-2AE3-4F12-8A77-0B1BA7F67E0D}" type="parTrans" cxnId="{437867F5-95B2-4DE2-B3D7-A00E6A9EA74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B40704-4201-4710-9D08-3E530691A362}" type="sibTrans" cxnId="{437867F5-95B2-4DE2-B3D7-A00E6A9EA74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D33D6-C4B4-4A33-A343-305AAAADDDE9}">
      <dgm:prSet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Advanced Lighting Controls (data logging)</a:t>
          </a:r>
        </a:p>
      </dgm:t>
    </dgm:pt>
    <dgm:pt modelId="{F86185DA-CCA8-49EC-AC62-A2C996CAC229}" type="parTrans" cxnId="{520C5A03-A588-41DF-B82F-7E80D5E5DB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BBE980-C7F1-4402-8511-E6C0027C5067}" type="sibTrans" cxnId="{520C5A03-A588-41DF-B82F-7E80D5E5DBA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3C8F44-DFD7-48A8-BC3F-9FD376BCC95C}">
      <dgm:prSet phldrT="[Text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Steam Trap Studies</a:t>
          </a:r>
        </a:p>
      </dgm:t>
    </dgm:pt>
    <dgm:pt modelId="{C5644531-DE52-4086-839C-A6BBF0888418}" type="parTrans" cxnId="{8BAB3543-F954-468E-BC96-6AB3FD9B71B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668BE-07EA-4643-9827-FA525C56AE73}" type="sibTrans" cxnId="{8BAB3543-F954-468E-BC96-6AB3FD9B71B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40169-0201-48CA-BBA4-EBAE2209A99A}">
      <dgm:prSet phldrT="[Text]" custT="1"/>
      <dgm:spPr>
        <a:solidFill>
          <a:srgbClr val="008000"/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106CA-537B-48D7-BD1C-833FEC69D030}" type="parTrans" cxnId="{47293C65-E70A-4729-AA92-7FCF664CC7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FF650-55B8-40FE-BF0E-9BABE8EF2C30}" type="sibTrans" cxnId="{47293C65-E70A-4729-AA92-7FCF664CC7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E19D1-8E64-492C-BDA6-852CC89AF0A6}">
      <dgm:prSet phldrT="[Text]"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Domestic Water Booster Pumps</a:t>
          </a:r>
        </a:p>
      </dgm:t>
    </dgm:pt>
    <dgm:pt modelId="{1BB6D658-E1BB-4BE1-968C-B5EDE2E7B0F3}" type="parTrans" cxnId="{02B37A7E-82FD-4660-B200-8522E2E2A6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4A572C-23C1-41AF-9BFE-7A3D10835B4C}" type="sibTrans" cxnId="{02B37A7E-82FD-4660-B200-8522E2E2A60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AB47B-4497-49C2-8559-100955922674}">
      <dgm:prSet custT="1"/>
      <dgm:spPr>
        <a:solidFill>
          <a:srgbClr val="00AEEF"/>
        </a:solidFill>
      </dgm:spPr>
      <dgm:t>
        <a:bodyPr/>
        <a:lstStyle/>
        <a:p>
          <a:pPr>
            <a:lnSpc>
              <a:spcPct val="100000"/>
            </a:lnSpc>
            <a:spcBef>
              <a:spcPts val="1200"/>
            </a:spcBef>
            <a:spcAft>
              <a:spcPts val="1800"/>
            </a:spcAft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Duct Sealing</a:t>
          </a:r>
        </a:p>
      </dgm:t>
    </dgm:pt>
    <dgm:pt modelId="{234D260B-4450-4E9B-A4ED-8896D6D7881E}" type="parTrans" cxnId="{1DE0F617-A4B3-42C9-B035-266FCFBF390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FC253-52DE-41DD-AF64-ACDB8ECFD3EC}" type="sibTrans" cxnId="{1DE0F617-A4B3-42C9-B035-266FCFBF390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C2C62-8922-48A1-B5D8-76C9B177F5F7}">
      <dgm:prSet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Chillers</a:t>
          </a:r>
        </a:p>
      </dgm:t>
    </dgm:pt>
    <dgm:pt modelId="{609302F3-AAE9-42CF-A893-F1EF7D67D721}" type="parTrans" cxnId="{7AE4A803-6E75-4F72-B655-4960616C42C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C5D14-F439-4948-9D74-F9E27D4BB9DA}" type="sibTrans" cxnId="{7AE4A803-6E75-4F72-B655-4960616C42C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6A72A-080B-4023-BB9C-54F13CE3A05A}">
      <dgm:prSet custT="1"/>
      <dgm:spPr>
        <a:solidFill>
          <a:srgbClr val="008000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Refrigerator Evaporator Fan Controls</a:t>
          </a:r>
        </a:p>
      </dgm:t>
    </dgm:pt>
    <dgm:pt modelId="{C16A6768-E013-4FDE-ABF6-D26223BBBC9A}" type="parTrans" cxnId="{985F8714-7666-4937-877C-B78C148B50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CCDB7-2A87-42AA-A115-4E31427AEF65}" type="sibTrans" cxnId="{985F8714-7666-4937-877C-B78C148B50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36596-69D1-4319-A5E3-385157126AA6}">
      <dgm:prSet phldrT="[Text]" custT="1"/>
      <dgm:spPr>
        <a:solidFill>
          <a:srgbClr val="008000"/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DD1D09-51F2-49FE-84BC-11CBC3145809}" type="parTrans" cxnId="{39ED19E8-71D7-4AC4-93FA-0ABF89DCE558}">
      <dgm:prSet/>
      <dgm:spPr/>
      <dgm:t>
        <a:bodyPr/>
        <a:lstStyle/>
        <a:p>
          <a:endParaRPr lang="en-US"/>
        </a:p>
      </dgm:t>
    </dgm:pt>
    <dgm:pt modelId="{DDB699C9-A8F4-44EC-9086-F464A9117989}" type="sibTrans" cxnId="{39ED19E8-71D7-4AC4-93FA-0ABF89DCE558}">
      <dgm:prSet/>
      <dgm:spPr/>
      <dgm:t>
        <a:bodyPr/>
        <a:lstStyle/>
        <a:p>
          <a:endParaRPr lang="en-US"/>
        </a:p>
      </dgm:t>
    </dgm:pt>
    <dgm:pt modelId="{CDC4BA47-327A-444F-B24E-81481CA15619}">
      <dgm:prSet phldrT="[Text]" custT="1"/>
      <dgm:spPr>
        <a:solidFill>
          <a:srgbClr val="008000"/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D070BF-194A-47B7-9CF4-3B798E152FFE}" type="parTrans" cxnId="{BC58ACCC-BDDA-4512-B185-EA2F43B56C86}">
      <dgm:prSet/>
      <dgm:spPr/>
      <dgm:t>
        <a:bodyPr/>
        <a:lstStyle/>
        <a:p>
          <a:endParaRPr lang="en-US"/>
        </a:p>
      </dgm:t>
    </dgm:pt>
    <dgm:pt modelId="{F6426463-D3A5-4A63-8D1B-F1CB3EAA8122}" type="sibTrans" cxnId="{BC58ACCC-BDDA-4512-B185-EA2F43B56C86}">
      <dgm:prSet/>
      <dgm:spPr/>
      <dgm:t>
        <a:bodyPr/>
        <a:lstStyle/>
        <a:p>
          <a:endParaRPr lang="en-US"/>
        </a:p>
      </dgm:t>
    </dgm:pt>
    <dgm:pt modelId="{1E10EEFA-38BA-4045-9410-58D589226737}">
      <dgm:prSet phldrT="[Text]" custT="1"/>
      <dgm:spPr>
        <a:solidFill>
          <a:srgbClr val="00B050"/>
        </a:solidFill>
      </dgm:spPr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317BD-1BC8-4407-827A-95C2035DEF2D}" type="parTrans" cxnId="{4C82EA11-2085-4DFA-8156-D5409A8EBCB5}">
      <dgm:prSet/>
      <dgm:spPr/>
      <dgm:t>
        <a:bodyPr/>
        <a:lstStyle/>
        <a:p>
          <a:endParaRPr lang="en-US"/>
        </a:p>
      </dgm:t>
    </dgm:pt>
    <dgm:pt modelId="{3D7C9C45-23E9-492C-B836-510C062615AD}" type="sibTrans" cxnId="{4C82EA11-2085-4DFA-8156-D5409A8EBCB5}">
      <dgm:prSet/>
      <dgm:spPr/>
      <dgm:t>
        <a:bodyPr/>
        <a:lstStyle/>
        <a:p>
          <a:endParaRPr lang="en-US"/>
        </a:p>
      </dgm:t>
    </dgm:pt>
    <dgm:pt modelId="{66D9EC42-A799-4D46-A321-62293436E8CE}">
      <dgm:prSet phldrT="[Text]" custT="1"/>
      <dgm:spPr>
        <a:solidFill>
          <a:srgbClr val="00AEEF"/>
        </a:solidFill>
      </dgm:spPr>
      <dgm:t>
        <a:bodyPr/>
        <a:lstStyle/>
        <a:p>
          <a:pPr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52193-06E3-4D6C-885E-C10F42EB8034}" type="parTrans" cxnId="{671AF12B-BCF6-4DEA-8E96-1A303C411CFD}">
      <dgm:prSet/>
      <dgm:spPr/>
      <dgm:t>
        <a:bodyPr/>
        <a:lstStyle/>
        <a:p>
          <a:endParaRPr lang="en-US"/>
        </a:p>
      </dgm:t>
    </dgm:pt>
    <dgm:pt modelId="{6A1507C3-2A6D-4234-9F21-69EA283BFEE7}" type="sibTrans" cxnId="{671AF12B-BCF6-4DEA-8E96-1A303C411CFD}">
      <dgm:prSet/>
      <dgm:spPr/>
      <dgm:t>
        <a:bodyPr/>
        <a:lstStyle/>
        <a:p>
          <a:endParaRPr lang="en-US"/>
        </a:p>
      </dgm:t>
    </dgm:pt>
    <dgm:pt modelId="{E589F491-EE3A-4BFF-A00C-3C9E86C823C8}" type="pres">
      <dgm:prSet presAssocID="{6902CF97-8BE3-40BE-9AA1-000F36E6C6AE}" presName="linearFlow" presStyleCnt="0">
        <dgm:presLayoutVars>
          <dgm:dir/>
          <dgm:animLvl val="lvl"/>
          <dgm:resizeHandles/>
        </dgm:presLayoutVars>
      </dgm:prSet>
      <dgm:spPr/>
    </dgm:pt>
    <dgm:pt modelId="{08C52C8E-DB1E-416B-A691-25BDC3A652D0}" type="pres">
      <dgm:prSet presAssocID="{389E8425-21A0-4E57-BB63-8EDC7A4BB746}" presName="compositeNode" presStyleCnt="0">
        <dgm:presLayoutVars>
          <dgm:bulletEnabled val="1"/>
        </dgm:presLayoutVars>
      </dgm:prSet>
      <dgm:spPr/>
    </dgm:pt>
    <dgm:pt modelId="{418FF151-C118-4D6E-BBD6-9965C1B8F8CA}" type="pres">
      <dgm:prSet presAssocID="{389E8425-21A0-4E57-BB63-8EDC7A4BB746}" presName="image" presStyleLbl="fgImgPlace1" presStyleIdx="0" presStyleCnt="3" custScaleX="136837" custScaleY="145983" custLinFactNeighborY="-10653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175">
          <a:solidFill>
            <a:schemeClr val="tx1"/>
          </a:solidFill>
        </a:ln>
      </dgm:spPr>
    </dgm:pt>
    <dgm:pt modelId="{F8B0A3BD-343D-46B1-A8FB-D7B4AC9B1779}" type="pres">
      <dgm:prSet presAssocID="{389E8425-21A0-4E57-BB63-8EDC7A4BB746}" presName="childNode" presStyleLbl="node1" presStyleIdx="0" presStyleCnt="3" custScaleY="107700" custLinFactNeighborX="9471" custLinFactNeighborY="-2739">
        <dgm:presLayoutVars>
          <dgm:bulletEnabled val="1"/>
        </dgm:presLayoutVars>
      </dgm:prSet>
      <dgm:spPr/>
    </dgm:pt>
    <dgm:pt modelId="{2D139807-9E4A-49DB-B171-39780420A2BC}" type="pres">
      <dgm:prSet presAssocID="{389E8425-21A0-4E57-BB63-8EDC7A4BB746}" presName="parentNode" presStyleLbl="revTx" presStyleIdx="0" presStyleCnt="3" custLinFactNeighborX="5586" custLinFactNeighborY="-4037">
        <dgm:presLayoutVars>
          <dgm:chMax val="0"/>
          <dgm:bulletEnabled val="1"/>
        </dgm:presLayoutVars>
      </dgm:prSet>
      <dgm:spPr/>
    </dgm:pt>
    <dgm:pt modelId="{47DC63C3-7600-420E-B2D8-629ECD803598}" type="pres">
      <dgm:prSet presAssocID="{F72D7DDF-FEC2-451E-AFE1-600A8EC1A355}" presName="sibTrans" presStyleCnt="0"/>
      <dgm:spPr/>
    </dgm:pt>
    <dgm:pt modelId="{F1A3C358-88DD-4755-8FE9-8C820A1B5639}" type="pres">
      <dgm:prSet presAssocID="{47E61926-C4FD-4B71-826D-0D4EC18C818B}" presName="compositeNode" presStyleCnt="0">
        <dgm:presLayoutVars>
          <dgm:bulletEnabled val="1"/>
        </dgm:presLayoutVars>
      </dgm:prSet>
      <dgm:spPr/>
    </dgm:pt>
    <dgm:pt modelId="{0C7A28F0-C2CE-42D5-B887-B0140EA5737E}" type="pres">
      <dgm:prSet presAssocID="{47E61926-C4FD-4B71-826D-0D4EC18C818B}" presName="image" presStyleLbl="fgImgPlace1" presStyleIdx="1" presStyleCnt="3" custScaleX="136606" custScaleY="149747" custLinFactNeighborY="-10653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3175">
          <a:solidFill>
            <a:schemeClr val="tx1"/>
          </a:solidFill>
        </a:ln>
      </dgm:spPr>
    </dgm:pt>
    <dgm:pt modelId="{D67BED5F-FA82-4F11-81A8-2944BFFE1E17}" type="pres">
      <dgm:prSet presAssocID="{47E61926-C4FD-4B71-826D-0D4EC18C818B}" presName="childNode" presStyleLbl="node1" presStyleIdx="1" presStyleCnt="3" custScaleY="109535" custLinFactNeighborY="-2739">
        <dgm:presLayoutVars>
          <dgm:bulletEnabled val="1"/>
        </dgm:presLayoutVars>
      </dgm:prSet>
      <dgm:spPr/>
    </dgm:pt>
    <dgm:pt modelId="{3253D0DF-D798-4CDD-9365-40CE99784993}" type="pres">
      <dgm:prSet presAssocID="{47E61926-C4FD-4B71-826D-0D4EC18C818B}" presName="parentNode" presStyleLbl="revTx" presStyleIdx="1" presStyleCnt="3" custLinFactNeighborY="-10266">
        <dgm:presLayoutVars>
          <dgm:chMax val="0"/>
          <dgm:bulletEnabled val="1"/>
        </dgm:presLayoutVars>
      </dgm:prSet>
      <dgm:spPr/>
    </dgm:pt>
    <dgm:pt modelId="{E6E1ED8C-D0DA-4B07-8C9F-7715EE1531C9}" type="pres">
      <dgm:prSet presAssocID="{DE1502D7-5C7B-4BC6-B497-0C770205A727}" presName="sibTrans" presStyleCnt="0"/>
      <dgm:spPr/>
    </dgm:pt>
    <dgm:pt modelId="{3B823A5A-B57A-43FF-AAA3-05C7DF999910}" type="pres">
      <dgm:prSet presAssocID="{030049F0-2C0D-49DF-95DE-23BF17D2DE84}" presName="compositeNode" presStyleCnt="0">
        <dgm:presLayoutVars>
          <dgm:bulletEnabled val="1"/>
        </dgm:presLayoutVars>
      </dgm:prSet>
      <dgm:spPr/>
    </dgm:pt>
    <dgm:pt modelId="{06A3C1ED-9A5A-4558-8E7D-44923CDD4243}" type="pres">
      <dgm:prSet presAssocID="{030049F0-2C0D-49DF-95DE-23BF17D2DE84}" presName="image" presStyleLbl="fgImgPlace1" presStyleIdx="2" presStyleCnt="3" custScaleX="136196" custScaleY="149654" custLinFactNeighborX="23682" custLinFactNeighborY="-71929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3175">
          <a:solidFill>
            <a:schemeClr val="tx1"/>
          </a:solidFill>
        </a:ln>
      </dgm:spPr>
    </dgm:pt>
    <dgm:pt modelId="{E6E5FD55-318E-4E45-A66A-734F8C1DD08E}" type="pres">
      <dgm:prSet presAssocID="{030049F0-2C0D-49DF-95DE-23BF17D2DE84}" presName="childNode" presStyleLbl="node1" presStyleIdx="2" presStyleCnt="3" custScaleX="120244" custScaleY="114079" custLinFactNeighborY="-2739">
        <dgm:presLayoutVars>
          <dgm:bulletEnabled val="1"/>
        </dgm:presLayoutVars>
      </dgm:prSet>
      <dgm:spPr/>
    </dgm:pt>
    <dgm:pt modelId="{F9980B86-83F6-4EA1-8802-874C36207B4C}" type="pres">
      <dgm:prSet presAssocID="{030049F0-2C0D-49DF-95DE-23BF17D2DE84}" presName="parentNode" presStyleLbl="revTx" presStyleIdx="2" presStyleCnt="3" custLinFactNeighborX="-59382" custLinFactNeighborY="-4316">
        <dgm:presLayoutVars>
          <dgm:chMax val="0"/>
          <dgm:bulletEnabled val="1"/>
        </dgm:presLayoutVars>
      </dgm:prSet>
      <dgm:spPr/>
    </dgm:pt>
  </dgm:ptLst>
  <dgm:cxnLst>
    <dgm:cxn modelId="{520C5A03-A588-41DF-B82F-7E80D5E5DBA3}" srcId="{030049F0-2C0D-49DF-95DE-23BF17D2DE84}" destId="{660D33D6-C4B4-4A33-A343-305AAAADDDE9}" srcOrd="7" destOrd="0" parTransId="{F86185DA-CCA8-49EC-AC62-A2C996CAC229}" sibTransId="{7ABBE980-C7F1-4402-8511-E6C0027C5067}"/>
    <dgm:cxn modelId="{7AE4A803-6E75-4F72-B655-4960616C42CA}" srcId="{030049F0-2C0D-49DF-95DE-23BF17D2DE84}" destId="{7A6C2C62-8922-48A1-B5D8-76C9B177F5F7}" srcOrd="8" destOrd="0" parTransId="{609302F3-AAE9-42CF-A893-F1EF7D67D721}" sibTransId="{C30C5D14-F439-4948-9D74-F9E27D4BB9DA}"/>
    <dgm:cxn modelId="{173C930F-9625-4FC3-BD01-51632910EBCC}" type="presOf" srcId="{4E3B19F8-09F0-490B-8626-4D627474CD1D}" destId="{E6E5FD55-318E-4E45-A66A-734F8C1DD08E}" srcOrd="0" destOrd="6" presId="urn:microsoft.com/office/officeart/2005/8/layout/hList2"/>
    <dgm:cxn modelId="{0AD46610-E22F-4627-885E-004E9C2744B1}" srcId="{030049F0-2C0D-49DF-95DE-23BF17D2DE84}" destId="{7601C58F-4BCE-4D20-B3DC-9799E1D5418C}" srcOrd="5" destOrd="0" parTransId="{05AEC3FA-F269-42BA-B956-202E2BEF4FD6}" sibTransId="{551853EE-46B1-4994-9640-3809E7AF3A61}"/>
    <dgm:cxn modelId="{4C82EA11-2085-4DFA-8156-D5409A8EBCB5}" srcId="{47E61926-C4FD-4B71-826D-0D4EC18C818B}" destId="{1E10EEFA-38BA-4045-9410-58D589226737}" srcOrd="0" destOrd="0" parTransId="{66B317BD-1BC8-4407-827A-95C2035DEF2D}" sibTransId="{3D7C9C45-23E9-492C-B836-510C062615AD}"/>
    <dgm:cxn modelId="{985F8714-7666-4937-877C-B78C148B5067}" srcId="{030049F0-2C0D-49DF-95DE-23BF17D2DE84}" destId="{B946A72A-080B-4023-BB9C-54F13CE3A05A}" srcOrd="9" destOrd="0" parTransId="{C16A6768-E013-4FDE-ABF6-D26223BBBC9A}" sibTransId="{D8FCCDB7-2A87-42AA-A115-4E31427AEF65}"/>
    <dgm:cxn modelId="{8BE07517-D32C-4753-992B-CA378D5A837C}" type="presOf" srcId="{8DDAB47B-4497-49C2-8559-100955922674}" destId="{F8B0A3BD-343D-46B1-A8FB-D7B4AC9B1779}" srcOrd="0" destOrd="3" presId="urn:microsoft.com/office/officeart/2005/8/layout/hList2"/>
    <dgm:cxn modelId="{1DE0F617-A4B3-42C9-B035-266FCFBF3908}" srcId="{389E8425-21A0-4E57-BB63-8EDC7A4BB746}" destId="{8DDAB47B-4497-49C2-8559-100955922674}" srcOrd="3" destOrd="0" parTransId="{234D260B-4450-4E9B-A4ED-8896D6D7881E}" sibTransId="{32EFC253-52DE-41DD-AF64-ACDB8ECFD3EC}"/>
    <dgm:cxn modelId="{7D8E5F21-3C94-4D88-B205-9747C46E826C}" srcId="{389E8425-21A0-4E57-BB63-8EDC7A4BB746}" destId="{E826AFDB-434D-4BD8-AC42-1CC249226DCA}" srcOrd="2" destOrd="0" parTransId="{A99B0127-EE3B-4AFC-9875-9A2CB647891E}" sibTransId="{8BC8FD11-7EA3-4286-B201-0D7C949943FA}"/>
    <dgm:cxn modelId="{E9BC7222-4157-45EA-8D5B-8A65A2EB6BC3}" type="presOf" srcId="{660D33D6-C4B4-4A33-A343-305AAAADDDE9}" destId="{E6E5FD55-318E-4E45-A66A-734F8C1DD08E}" srcOrd="0" destOrd="7" presId="urn:microsoft.com/office/officeart/2005/8/layout/hList2"/>
    <dgm:cxn modelId="{67B15A28-42F3-42B5-A888-539EC857DB41}" type="presOf" srcId="{7601C58F-4BCE-4D20-B3DC-9799E1D5418C}" destId="{E6E5FD55-318E-4E45-A66A-734F8C1DD08E}" srcOrd="0" destOrd="5" presId="urn:microsoft.com/office/officeart/2005/8/layout/hList2"/>
    <dgm:cxn modelId="{D49C6929-BE94-4F5F-AAEA-EA75DD2BF226}" srcId="{47E61926-C4FD-4B71-826D-0D4EC18C818B}" destId="{47E82FC4-FC0D-47A3-94FE-392CBE48FFE3}" srcOrd="7" destOrd="0" parTransId="{4605D032-09D2-4EC7-B43D-91EB98B1007F}" sibTransId="{1FE2FE97-1B63-473D-BECB-50B71E4CD342}"/>
    <dgm:cxn modelId="{671AF12B-BCF6-4DEA-8E96-1A303C411CFD}" srcId="{389E8425-21A0-4E57-BB63-8EDC7A4BB746}" destId="{66D9EC42-A799-4D46-A321-62293436E8CE}" srcOrd="0" destOrd="0" parTransId="{40C52193-06E3-4D6C-885E-C10F42EB8034}" sibTransId="{6A1507C3-2A6D-4234-9F21-69EA283BFEE7}"/>
    <dgm:cxn modelId="{50306D34-4E38-48C1-85A5-DD220BF845BF}" type="presOf" srcId="{E826AFDB-434D-4BD8-AC42-1CC249226DCA}" destId="{F8B0A3BD-343D-46B1-A8FB-D7B4AC9B1779}" srcOrd="0" destOrd="2" presId="urn:microsoft.com/office/officeart/2005/8/layout/hList2"/>
    <dgm:cxn modelId="{D772CD34-3BE0-476A-92C5-DBC2B0580DBB}" type="presOf" srcId="{E81C9713-9B11-4448-94FE-B46B51B0C600}" destId="{F8B0A3BD-343D-46B1-A8FB-D7B4AC9B1779}" srcOrd="0" destOrd="1" presId="urn:microsoft.com/office/officeart/2005/8/layout/hList2"/>
    <dgm:cxn modelId="{1D64A43F-F36B-4FDE-98A1-E1042F1E5B51}" srcId="{389E8425-21A0-4E57-BB63-8EDC7A4BB746}" destId="{8EC2879C-A4D4-47E5-9359-495E00FBA81A}" srcOrd="5" destOrd="0" parTransId="{EA964881-4684-4D3C-8B2C-B4D9D00D0C80}" sibTransId="{6B0BA765-0AD8-4FD1-8A16-7903CFC5B025}"/>
    <dgm:cxn modelId="{7D452840-3388-460B-9364-DDBE7A6561EF}" type="presOf" srcId="{CDC4BA47-327A-444F-B24E-81481CA15619}" destId="{E6E5FD55-318E-4E45-A66A-734F8C1DD08E}" srcOrd="0" destOrd="0" presId="urn:microsoft.com/office/officeart/2005/8/layout/hList2"/>
    <dgm:cxn modelId="{F0FB935C-BC29-4371-8EAD-9E3C713D07AB}" type="presOf" srcId="{1E10EEFA-38BA-4045-9410-58D589226737}" destId="{D67BED5F-FA82-4F11-81A8-2944BFFE1E17}" srcOrd="0" destOrd="0" presId="urn:microsoft.com/office/officeart/2005/8/layout/hList2"/>
    <dgm:cxn modelId="{E3802143-9A54-4B34-8E84-AC1096C19A98}" srcId="{47E61926-C4FD-4B71-826D-0D4EC18C818B}" destId="{75BE8627-9FBB-4DCF-A111-D998B229E09D}" srcOrd="3" destOrd="0" parTransId="{38204A3B-3862-4E1E-8302-5E4A501FA943}" sibTransId="{1B3D90C6-A993-48C3-86A8-0284202D7928}"/>
    <dgm:cxn modelId="{8BAB3543-F954-468E-BC96-6AB3FD9B71B7}" srcId="{030049F0-2C0D-49DF-95DE-23BF17D2DE84}" destId="{4A3C8F44-DFD7-48A8-BC3F-9FD376BCC95C}" srcOrd="4" destOrd="0" parTransId="{C5644531-DE52-4086-839C-A6BBF0888418}" sibTransId="{8FB668BE-07EA-4643-9827-FA525C56AE73}"/>
    <dgm:cxn modelId="{47293C65-E70A-4729-AA92-7FCF664CC799}" srcId="{030049F0-2C0D-49DF-95DE-23BF17D2DE84}" destId="{F0940169-0201-48CA-BBA4-EBAE2209A99A}" srcOrd="1" destOrd="0" parTransId="{78E106CA-537B-48D7-BD1C-833FEC69D030}" sibTransId="{315FF650-55B8-40FE-BF0E-9BABE8EF2C30}"/>
    <dgm:cxn modelId="{2A378570-E6E5-47F3-ACAA-1DF59507AADC}" type="presOf" srcId="{F0940169-0201-48CA-BBA4-EBAE2209A99A}" destId="{E6E5FD55-318E-4E45-A66A-734F8C1DD08E}" srcOrd="0" destOrd="1" presId="urn:microsoft.com/office/officeart/2005/8/layout/hList2"/>
    <dgm:cxn modelId="{854E4671-D136-47C3-AEDA-0ACFDC632A3C}" srcId="{47E61926-C4FD-4B71-826D-0D4EC18C818B}" destId="{15BD4B06-93A0-4267-973C-FE659C2C727B}" srcOrd="2" destOrd="0" parTransId="{93C5C823-B1BA-4FE1-8872-4317A1DE474A}" sibTransId="{E15D62D0-FD2B-414D-9376-43A67620B4F6}"/>
    <dgm:cxn modelId="{B0AD5875-70B5-453B-8A4F-78F8B999A022}" type="presOf" srcId="{3FE54220-85C5-463F-B2F4-01A87B85C368}" destId="{D67BED5F-FA82-4F11-81A8-2944BFFE1E17}" srcOrd="0" destOrd="4" presId="urn:microsoft.com/office/officeart/2005/8/layout/hList2"/>
    <dgm:cxn modelId="{B23DB277-49EF-49C1-BFB8-2B3F9FBF1EDF}" type="presOf" srcId="{91D16D4B-7D3B-4371-94A7-82CF444187AD}" destId="{D67BED5F-FA82-4F11-81A8-2944BFFE1E17}" srcOrd="0" destOrd="1" presId="urn:microsoft.com/office/officeart/2005/8/layout/hList2"/>
    <dgm:cxn modelId="{BB10735A-EA05-42AC-9AB8-B2F8900FE8EB}" type="presOf" srcId="{47E82FC4-FC0D-47A3-94FE-392CBE48FFE3}" destId="{D67BED5F-FA82-4F11-81A8-2944BFFE1E17}" srcOrd="0" destOrd="7" presId="urn:microsoft.com/office/officeart/2005/8/layout/hList2"/>
    <dgm:cxn modelId="{FA9D1F7B-4D26-45C0-8E04-9A1EF094D5CE}" type="presOf" srcId="{0E736596-69D1-4319-A5E3-385157126AA6}" destId="{E6E5FD55-318E-4E45-A66A-734F8C1DD08E}" srcOrd="0" destOrd="2" presId="urn:microsoft.com/office/officeart/2005/8/layout/hList2"/>
    <dgm:cxn modelId="{8062587B-6B21-435C-B7C9-8650DA512160}" type="presOf" srcId="{6902CF97-8BE3-40BE-9AA1-000F36E6C6AE}" destId="{E589F491-EE3A-4BFF-A00C-3C9E86C823C8}" srcOrd="0" destOrd="0" presId="urn:microsoft.com/office/officeart/2005/8/layout/hList2"/>
    <dgm:cxn modelId="{02B37A7E-82FD-4660-B200-8522E2E2A601}" srcId="{030049F0-2C0D-49DF-95DE-23BF17D2DE84}" destId="{301E19D1-8E64-492C-BDA6-852CC89AF0A6}" srcOrd="3" destOrd="0" parTransId="{1BB6D658-E1BB-4BE1-968C-B5EDE2E7B0F3}" sibTransId="{574A572C-23C1-41AF-9BFE-7A3D10835B4C}"/>
    <dgm:cxn modelId="{03878585-64A9-44AB-89DA-C39610F7D010}" srcId="{47E61926-C4FD-4B71-826D-0D4EC18C818B}" destId="{91D16D4B-7D3B-4371-94A7-82CF444187AD}" srcOrd="1" destOrd="0" parTransId="{0F44870C-A54E-403C-A7E5-1DC4B18B518E}" sibTransId="{1A83CAB3-9BFA-41EF-B4A4-5E73428C81FE}"/>
    <dgm:cxn modelId="{711DBF86-1E99-4026-A9B9-D288FF0233E3}" srcId="{47E61926-C4FD-4B71-826D-0D4EC18C818B}" destId="{A84241EE-8F49-4B4E-BC34-E70FD49CDD25}" srcOrd="5" destOrd="0" parTransId="{23C32B86-8426-4C4D-8617-2EBFB4497C3F}" sibTransId="{30BE52F9-2D08-40DB-BD32-234C14F3C665}"/>
    <dgm:cxn modelId="{83741D87-477E-4A20-9594-9B07B0B0AB0D}" type="presOf" srcId="{66D9EC42-A799-4D46-A321-62293436E8CE}" destId="{F8B0A3BD-343D-46B1-A8FB-D7B4AC9B1779}" srcOrd="0" destOrd="0" presId="urn:microsoft.com/office/officeart/2005/8/layout/hList2"/>
    <dgm:cxn modelId="{6722ED8A-F86A-4089-93BD-098F4B14AF76}" type="presOf" srcId="{47E61926-C4FD-4B71-826D-0D4EC18C818B}" destId="{3253D0DF-D798-4CDD-9365-40CE99784993}" srcOrd="0" destOrd="0" presId="urn:microsoft.com/office/officeart/2005/8/layout/hList2"/>
    <dgm:cxn modelId="{0A364C8F-DBAC-4FCE-80B7-F829565C6887}" srcId="{47E61926-C4FD-4B71-826D-0D4EC18C818B}" destId="{25C20E68-5510-43CC-8F75-A05BB39AFE79}" srcOrd="8" destOrd="0" parTransId="{3ADE22F7-328F-4719-B8F8-7BD92EAF6B30}" sibTransId="{D13B6AE2-2294-47BE-9044-175FADA3EE03}"/>
    <dgm:cxn modelId="{9902759A-47E2-4514-8E3D-22227D8E4B5F}" srcId="{6902CF97-8BE3-40BE-9AA1-000F36E6C6AE}" destId="{389E8425-21A0-4E57-BB63-8EDC7A4BB746}" srcOrd="0" destOrd="0" parTransId="{F67E0827-DAEE-4E38-916E-D0777BD86E6D}" sibTransId="{F72D7DDF-FEC2-451E-AFE1-600A8EC1A355}"/>
    <dgm:cxn modelId="{F24B739B-AE7A-4334-A7D3-47E34B78A81F}" srcId="{389E8425-21A0-4E57-BB63-8EDC7A4BB746}" destId="{E81C9713-9B11-4448-94FE-B46B51B0C600}" srcOrd="1" destOrd="0" parTransId="{87E1169B-36E6-44D3-8F16-285F6339C421}" sibTransId="{D0D33469-284C-4CFA-A762-8A35CD030118}"/>
    <dgm:cxn modelId="{657AB19B-B04E-4433-87BC-410321AB2A93}" type="presOf" srcId="{030049F0-2C0D-49DF-95DE-23BF17D2DE84}" destId="{F9980B86-83F6-4EA1-8802-874C36207B4C}" srcOrd="0" destOrd="0" presId="urn:microsoft.com/office/officeart/2005/8/layout/hList2"/>
    <dgm:cxn modelId="{692C7A9F-B89E-4E8D-B5DD-A3031AAC0B7C}" type="presOf" srcId="{75BE8627-9FBB-4DCF-A111-D998B229E09D}" destId="{D67BED5F-FA82-4F11-81A8-2944BFFE1E17}" srcOrd="0" destOrd="3" presId="urn:microsoft.com/office/officeart/2005/8/layout/hList2"/>
    <dgm:cxn modelId="{9995DFA0-F260-4404-966D-E270CCA40855}" type="presOf" srcId="{81185132-B35F-4A44-9820-EC99F3C2DFB8}" destId="{F8B0A3BD-343D-46B1-A8FB-D7B4AC9B1779}" srcOrd="0" destOrd="4" presId="urn:microsoft.com/office/officeart/2005/8/layout/hList2"/>
    <dgm:cxn modelId="{FE0D22A7-539A-4039-A1D2-5F33D4BC6316}" srcId="{6902CF97-8BE3-40BE-9AA1-000F36E6C6AE}" destId="{030049F0-2C0D-49DF-95DE-23BF17D2DE84}" srcOrd="2" destOrd="0" parTransId="{BA0E6A43-3726-4829-924A-138E19D8AD90}" sibTransId="{3E80F619-C98B-4B3D-A4FF-A3FF0434869B}"/>
    <dgm:cxn modelId="{E349D7A9-594A-49E9-B6C4-17D64424E31A}" type="presOf" srcId="{7A6C2C62-8922-48A1-B5D8-76C9B177F5F7}" destId="{E6E5FD55-318E-4E45-A66A-734F8C1DD08E}" srcOrd="0" destOrd="8" presId="urn:microsoft.com/office/officeart/2005/8/layout/hList2"/>
    <dgm:cxn modelId="{E2E120AE-C255-4860-AC43-9F07F83E8AC7}" type="presOf" srcId="{389E8425-21A0-4E57-BB63-8EDC7A4BB746}" destId="{2D139807-9E4A-49DB-B171-39780420A2BC}" srcOrd="0" destOrd="0" presId="urn:microsoft.com/office/officeart/2005/8/layout/hList2"/>
    <dgm:cxn modelId="{E3EF22C1-75A9-47FB-B069-9A3C3686D44D}" type="presOf" srcId="{15BD4B06-93A0-4267-973C-FE659C2C727B}" destId="{D67BED5F-FA82-4F11-81A8-2944BFFE1E17}" srcOrd="0" destOrd="2" presId="urn:microsoft.com/office/officeart/2005/8/layout/hList2"/>
    <dgm:cxn modelId="{561357C7-DF22-4670-9BF4-E0426252A9E6}" srcId="{389E8425-21A0-4E57-BB63-8EDC7A4BB746}" destId="{81185132-B35F-4A44-9820-EC99F3C2DFB8}" srcOrd="4" destOrd="0" parTransId="{514F05E7-8379-404F-8310-2FDE595F1C6A}" sibTransId="{DB09EA11-E46B-4F23-98D6-090051C2ED83}"/>
    <dgm:cxn modelId="{BC58ACCC-BDDA-4512-B185-EA2F43B56C86}" srcId="{030049F0-2C0D-49DF-95DE-23BF17D2DE84}" destId="{CDC4BA47-327A-444F-B24E-81481CA15619}" srcOrd="0" destOrd="0" parTransId="{85D070BF-194A-47B7-9CF4-3B798E152FFE}" sibTransId="{F6426463-D3A5-4A63-8D1B-F1CB3EAA8122}"/>
    <dgm:cxn modelId="{75004CDA-BEC9-4AF8-A00F-68716ED1C50B}" type="presOf" srcId="{A84241EE-8F49-4B4E-BC34-E70FD49CDD25}" destId="{D67BED5F-FA82-4F11-81A8-2944BFFE1E17}" srcOrd="0" destOrd="5" presId="urn:microsoft.com/office/officeart/2005/8/layout/hList2"/>
    <dgm:cxn modelId="{878D87DA-5100-4B94-85ED-76879DBC4C99}" srcId="{6902CF97-8BE3-40BE-9AA1-000F36E6C6AE}" destId="{47E61926-C4FD-4B71-826D-0D4EC18C818B}" srcOrd="1" destOrd="0" parTransId="{32E805F5-DCB3-4D91-9C9E-7593E31B4E4B}" sibTransId="{DE1502D7-5C7B-4BC6-B497-0C770205A727}"/>
    <dgm:cxn modelId="{0326A2DD-8F75-4130-8B0D-A6EDE56519C2}" type="presOf" srcId="{DA8CE6AD-391A-4482-9089-7FCE928430D0}" destId="{D67BED5F-FA82-4F11-81A8-2944BFFE1E17}" srcOrd="0" destOrd="6" presId="urn:microsoft.com/office/officeart/2005/8/layout/hList2"/>
    <dgm:cxn modelId="{3E2B8CDF-FD24-4532-9684-C80095E25597}" srcId="{47E61926-C4FD-4B71-826D-0D4EC18C818B}" destId="{DA8CE6AD-391A-4482-9089-7FCE928430D0}" srcOrd="6" destOrd="0" parTransId="{6CB82648-E4FE-4A43-952D-4E2431447A7F}" sibTransId="{0E305F7B-AE5C-4FF3-8BFD-885AD9E0A027}"/>
    <dgm:cxn modelId="{299E55E7-B33F-48AC-BDF4-59039F4CAFB2}" type="presOf" srcId="{301E19D1-8E64-492C-BDA6-852CC89AF0A6}" destId="{E6E5FD55-318E-4E45-A66A-734F8C1DD08E}" srcOrd="0" destOrd="3" presId="urn:microsoft.com/office/officeart/2005/8/layout/hList2"/>
    <dgm:cxn modelId="{39ED19E8-71D7-4AC4-93FA-0ABF89DCE558}" srcId="{030049F0-2C0D-49DF-95DE-23BF17D2DE84}" destId="{0E736596-69D1-4319-A5E3-385157126AA6}" srcOrd="2" destOrd="0" parTransId="{94DD1D09-51F2-49FE-84BC-11CBC3145809}" sibTransId="{DDB699C9-A8F4-44EC-9086-F464A9117989}"/>
    <dgm:cxn modelId="{576AC9EB-D852-4A00-B3A3-55CAF083A41C}" type="presOf" srcId="{B946A72A-080B-4023-BB9C-54F13CE3A05A}" destId="{E6E5FD55-318E-4E45-A66A-734F8C1DD08E}" srcOrd="0" destOrd="9" presId="urn:microsoft.com/office/officeart/2005/8/layout/hList2"/>
    <dgm:cxn modelId="{382699F4-88BA-4042-8E43-EC3B5C272EEF}" srcId="{47E61926-C4FD-4B71-826D-0D4EC18C818B}" destId="{3FE54220-85C5-463F-B2F4-01A87B85C368}" srcOrd="4" destOrd="0" parTransId="{3F6412AF-AC10-4554-959E-46FBE8CBBA53}" sibTransId="{6EB770AF-24D6-47D6-B0AB-2B094F1D9F68}"/>
    <dgm:cxn modelId="{437867F5-95B2-4DE2-B3D7-A00E6A9EA748}" srcId="{030049F0-2C0D-49DF-95DE-23BF17D2DE84}" destId="{4E3B19F8-09F0-490B-8626-4D627474CD1D}" srcOrd="6" destOrd="0" parTransId="{E51D13E7-2AE3-4F12-8A77-0B1BA7F67E0D}" sibTransId="{14B40704-4201-4710-9D08-3E530691A362}"/>
    <dgm:cxn modelId="{920258F6-C5F9-4365-9D0C-0ED53EFDEE4F}" type="presOf" srcId="{8EC2879C-A4D4-47E5-9359-495E00FBA81A}" destId="{F8B0A3BD-343D-46B1-A8FB-D7B4AC9B1779}" srcOrd="0" destOrd="5" presId="urn:microsoft.com/office/officeart/2005/8/layout/hList2"/>
    <dgm:cxn modelId="{19F6B3F6-D855-4525-928A-5859DF359702}" type="presOf" srcId="{4A3C8F44-DFD7-48A8-BC3F-9FD376BCC95C}" destId="{E6E5FD55-318E-4E45-A66A-734F8C1DD08E}" srcOrd="0" destOrd="4" presId="urn:microsoft.com/office/officeart/2005/8/layout/hList2"/>
    <dgm:cxn modelId="{E1958EF9-5EFC-4597-A490-AE4EA1C2BB07}" type="presOf" srcId="{25C20E68-5510-43CC-8F75-A05BB39AFE79}" destId="{D67BED5F-FA82-4F11-81A8-2944BFFE1E17}" srcOrd="0" destOrd="8" presId="urn:microsoft.com/office/officeart/2005/8/layout/hList2"/>
    <dgm:cxn modelId="{074589F9-61DF-4C9C-9EA1-B1E2DED1C9F9}" type="presParOf" srcId="{E589F491-EE3A-4BFF-A00C-3C9E86C823C8}" destId="{08C52C8E-DB1E-416B-A691-25BDC3A652D0}" srcOrd="0" destOrd="0" presId="urn:microsoft.com/office/officeart/2005/8/layout/hList2"/>
    <dgm:cxn modelId="{B92A254F-C4D2-47F8-8D07-36FE744389D5}" type="presParOf" srcId="{08C52C8E-DB1E-416B-A691-25BDC3A652D0}" destId="{418FF151-C118-4D6E-BBD6-9965C1B8F8CA}" srcOrd="0" destOrd="0" presId="urn:microsoft.com/office/officeart/2005/8/layout/hList2"/>
    <dgm:cxn modelId="{CB08041A-36C7-45F2-AFDC-2D507C081B89}" type="presParOf" srcId="{08C52C8E-DB1E-416B-A691-25BDC3A652D0}" destId="{F8B0A3BD-343D-46B1-A8FB-D7B4AC9B1779}" srcOrd="1" destOrd="0" presId="urn:microsoft.com/office/officeart/2005/8/layout/hList2"/>
    <dgm:cxn modelId="{48A403CA-9C73-4AD0-A16C-BAF26E87E604}" type="presParOf" srcId="{08C52C8E-DB1E-416B-A691-25BDC3A652D0}" destId="{2D139807-9E4A-49DB-B171-39780420A2BC}" srcOrd="2" destOrd="0" presId="urn:microsoft.com/office/officeart/2005/8/layout/hList2"/>
    <dgm:cxn modelId="{D2BD5FDA-6B8D-4A4F-AF9B-C0F329D1282B}" type="presParOf" srcId="{E589F491-EE3A-4BFF-A00C-3C9E86C823C8}" destId="{47DC63C3-7600-420E-B2D8-629ECD803598}" srcOrd="1" destOrd="0" presId="urn:microsoft.com/office/officeart/2005/8/layout/hList2"/>
    <dgm:cxn modelId="{314A33AA-F83D-459C-BD81-4CD565EEBCE0}" type="presParOf" srcId="{E589F491-EE3A-4BFF-A00C-3C9E86C823C8}" destId="{F1A3C358-88DD-4755-8FE9-8C820A1B5639}" srcOrd="2" destOrd="0" presId="urn:microsoft.com/office/officeart/2005/8/layout/hList2"/>
    <dgm:cxn modelId="{286F93E1-2D5F-4D6E-9775-55D826F624C0}" type="presParOf" srcId="{F1A3C358-88DD-4755-8FE9-8C820A1B5639}" destId="{0C7A28F0-C2CE-42D5-B887-B0140EA5737E}" srcOrd="0" destOrd="0" presId="urn:microsoft.com/office/officeart/2005/8/layout/hList2"/>
    <dgm:cxn modelId="{C4E74CE5-6591-40D8-8C5C-3310675E94E6}" type="presParOf" srcId="{F1A3C358-88DD-4755-8FE9-8C820A1B5639}" destId="{D67BED5F-FA82-4F11-81A8-2944BFFE1E17}" srcOrd="1" destOrd="0" presId="urn:microsoft.com/office/officeart/2005/8/layout/hList2"/>
    <dgm:cxn modelId="{12C14249-999C-4566-9523-054DD23420C9}" type="presParOf" srcId="{F1A3C358-88DD-4755-8FE9-8C820A1B5639}" destId="{3253D0DF-D798-4CDD-9365-40CE99784993}" srcOrd="2" destOrd="0" presId="urn:microsoft.com/office/officeart/2005/8/layout/hList2"/>
    <dgm:cxn modelId="{8E8D6D93-64E0-4E53-8A5C-5B030ED9D166}" type="presParOf" srcId="{E589F491-EE3A-4BFF-A00C-3C9E86C823C8}" destId="{E6E1ED8C-D0DA-4B07-8C9F-7715EE1531C9}" srcOrd="3" destOrd="0" presId="urn:microsoft.com/office/officeart/2005/8/layout/hList2"/>
    <dgm:cxn modelId="{DEC6C350-B37A-4139-98FE-EE7EA41CFC77}" type="presParOf" srcId="{E589F491-EE3A-4BFF-A00C-3C9E86C823C8}" destId="{3B823A5A-B57A-43FF-AAA3-05C7DF999910}" srcOrd="4" destOrd="0" presId="urn:microsoft.com/office/officeart/2005/8/layout/hList2"/>
    <dgm:cxn modelId="{A7599137-798A-405C-BC3F-EACA14BC44B7}" type="presParOf" srcId="{3B823A5A-B57A-43FF-AAA3-05C7DF999910}" destId="{06A3C1ED-9A5A-4558-8E7D-44923CDD4243}" srcOrd="0" destOrd="0" presId="urn:microsoft.com/office/officeart/2005/8/layout/hList2"/>
    <dgm:cxn modelId="{DEAC2F93-1340-40C9-B94F-2E8AB573E97B}" type="presParOf" srcId="{3B823A5A-B57A-43FF-AAA3-05C7DF999910}" destId="{E6E5FD55-318E-4E45-A66A-734F8C1DD08E}" srcOrd="1" destOrd="0" presId="urn:microsoft.com/office/officeart/2005/8/layout/hList2"/>
    <dgm:cxn modelId="{299CF5E3-2FC6-430D-87CA-69315A7E365D}" type="presParOf" srcId="{3B823A5A-B57A-43FF-AAA3-05C7DF999910}" destId="{F9980B86-83F6-4EA1-8802-874C36207B4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4C4DE-187F-4F94-84BE-93C9BFD68C79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811549E-11B6-44F4-9566-54C72B5BD170}">
      <dgm:prSet phldrT="[Text]" custT="1"/>
      <dgm:spPr>
        <a:solidFill>
          <a:srgbClr val="00AEEF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Up to 65%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project cost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D4A7B-8045-4B70-9C0A-E2E34EAFE5BE}" type="parTrans" cxnId="{2469AD9F-F0AE-4687-9878-0E23C1DE9370}">
      <dgm:prSet/>
      <dgm:spPr/>
      <dgm:t>
        <a:bodyPr/>
        <a:lstStyle/>
        <a:p>
          <a:endParaRPr lang="en-US"/>
        </a:p>
      </dgm:t>
    </dgm:pt>
    <dgm:pt modelId="{BFC0F988-44EC-48B0-B824-4E7F7E0245FC}" type="sibTrans" cxnId="{2469AD9F-F0AE-4687-9878-0E23C1DE9370}">
      <dgm:prSet/>
      <dgm:spPr/>
      <dgm:t>
        <a:bodyPr/>
        <a:lstStyle/>
        <a:p>
          <a:endParaRPr lang="en-US"/>
        </a:p>
      </dgm:t>
    </dgm:pt>
    <dgm:pt modelId="{D7DD9210-EBCE-4C11-BEEA-6B68F37543F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Up to 90%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project cost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78237-C24F-4E80-BAB8-B1E341DF87A4}" type="parTrans" cxnId="{EC793BC7-1227-4455-A4ED-65AFE9D2F137}">
      <dgm:prSet/>
      <dgm:spPr/>
      <dgm:t>
        <a:bodyPr/>
        <a:lstStyle/>
        <a:p>
          <a:endParaRPr lang="en-US"/>
        </a:p>
      </dgm:t>
    </dgm:pt>
    <dgm:pt modelId="{57796497-851E-4F49-A8CC-FC7F931BD02F}" type="sibTrans" cxnId="{EC793BC7-1227-4455-A4ED-65AFE9D2F137}">
      <dgm:prSet/>
      <dgm:spPr/>
      <dgm:t>
        <a:bodyPr/>
        <a:lstStyle/>
        <a:p>
          <a:endParaRPr lang="en-US"/>
        </a:p>
      </dgm:t>
    </dgm:pt>
    <dgm:pt modelId="{E1EE9814-C33D-4860-BD33-1AC07BE1E0EF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Up to 50%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project cost</a:t>
          </a:r>
          <a:endParaRPr lang="en-US" sz="20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D7A9C-7B4F-4A86-AF24-0F0DE8948106}" type="parTrans" cxnId="{8A159E6A-69DE-4938-864B-67CF4BA5B4E3}">
      <dgm:prSet/>
      <dgm:spPr/>
      <dgm:t>
        <a:bodyPr/>
        <a:lstStyle/>
        <a:p>
          <a:endParaRPr lang="en-US"/>
        </a:p>
      </dgm:t>
    </dgm:pt>
    <dgm:pt modelId="{DD4EBFD8-A9BB-4EB2-AFFA-3A0A85677FCB}" type="sibTrans" cxnId="{8A159E6A-69DE-4938-864B-67CF4BA5B4E3}">
      <dgm:prSet/>
      <dgm:spPr/>
      <dgm:t>
        <a:bodyPr/>
        <a:lstStyle/>
        <a:p>
          <a:endParaRPr lang="en-US"/>
        </a:p>
      </dgm:t>
    </dgm:pt>
    <dgm:pt modelId="{B5C19BE5-160C-45B8-AB62-9EEBABC721B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Up to 75%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i="1" dirty="0">
              <a:latin typeface="Arial" panose="020B0604020202020204" pitchFamily="34" charset="0"/>
              <a:cs typeface="Arial" panose="020B0604020202020204" pitchFamily="34" charset="0"/>
            </a:rPr>
            <a:t>project cost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97D1ED-B962-435B-B6D6-45232EFD544D}" type="parTrans" cxnId="{556ECDFF-C472-4657-8346-09F19C9F6550}">
      <dgm:prSet/>
      <dgm:spPr/>
      <dgm:t>
        <a:bodyPr/>
        <a:lstStyle/>
        <a:p>
          <a:endParaRPr lang="en-US"/>
        </a:p>
      </dgm:t>
    </dgm:pt>
    <dgm:pt modelId="{6EC69561-01F4-4856-AD16-1A16123C2298}" type="sibTrans" cxnId="{556ECDFF-C472-4657-8346-09F19C9F6550}">
      <dgm:prSet/>
      <dgm:spPr/>
      <dgm:t>
        <a:bodyPr/>
        <a:lstStyle/>
        <a:p>
          <a:endParaRPr lang="en-US"/>
        </a:p>
      </dgm:t>
    </dgm:pt>
    <dgm:pt modelId="{52098933-B0E4-49A2-A169-F3FB367CD90D}" type="pres">
      <dgm:prSet presAssocID="{A294C4DE-187F-4F94-84BE-93C9BFD68C79}" presName="matrix" presStyleCnt="0">
        <dgm:presLayoutVars>
          <dgm:chMax val="1"/>
          <dgm:dir/>
          <dgm:resizeHandles val="exact"/>
        </dgm:presLayoutVars>
      </dgm:prSet>
      <dgm:spPr/>
    </dgm:pt>
    <dgm:pt modelId="{D6B5CA7B-23D3-4210-AFE6-6EA9B9A7F40B}" type="pres">
      <dgm:prSet presAssocID="{A294C4DE-187F-4F94-84BE-93C9BFD68C79}" presName="axisShape" presStyleLbl="bgShp" presStyleIdx="0" presStyleCnt="1"/>
      <dgm:spPr>
        <a:solidFill>
          <a:schemeClr val="bg1">
            <a:lumMod val="65000"/>
          </a:schemeClr>
        </a:solidFill>
      </dgm:spPr>
    </dgm:pt>
    <dgm:pt modelId="{73D8A02F-508E-41C1-A18B-20ADBF0C1933}" type="pres">
      <dgm:prSet presAssocID="{A294C4DE-187F-4F94-84BE-93C9BFD68C7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9058A6-EDD8-47D4-A1A5-CAC697062B7C}" type="pres">
      <dgm:prSet presAssocID="{A294C4DE-187F-4F94-84BE-93C9BFD68C7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116F645-5FE1-4ADF-91A9-F9F17CFCAF47}" type="pres">
      <dgm:prSet presAssocID="{A294C4DE-187F-4F94-84BE-93C9BFD68C7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D18415-0825-4261-88C5-3311D96F407B}" type="pres">
      <dgm:prSet presAssocID="{A294C4DE-187F-4F94-84BE-93C9BFD68C7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97F7A49-171B-4FEA-A7B5-67F85ED7E554}" type="presOf" srcId="{B5C19BE5-160C-45B8-AB62-9EEBABC721B6}" destId="{90D18415-0825-4261-88C5-3311D96F407B}" srcOrd="0" destOrd="0" presId="urn:microsoft.com/office/officeart/2005/8/layout/matrix2"/>
    <dgm:cxn modelId="{8A159E6A-69DE-4938-864B-67CF4BA5B4E3}" srcId="{A294C4DE-187F-4F94-84BE-93C9BFD68C79}" destId="{E1EE9814-C33D-4860-BD33-1AC07BE1E0EF}" srcOrd="2" destOrd="0" parTransId="{3F3D7A9C-7B4F-4A86-AF24-0F0DE8948106}" sibTransId="{DD4EBFD8-A9BB-4EB2-AFFA-3A0A85677FCB}"/>
    <dgm:cxn modelId="{5885BD4D-1C0E-4A3C-8D94-1CCB6F2BFAE0}" type="presOf" srcId="{7811549E-11B6-44F4-9566-54C72B5BD170}" destId="{73D8A02F-508E-41C1-A18B-20ADBF0C1933}" srcOrd="0" destOrd="0" presId="urn:microsoft.com/office/officeart/2005/8/layout/matrix2"/>
    <dgm:cxn modelId="{7C9E399F-EBF8-4B34-BC8A-9DC56D4066B0}" type="presOf" srcId="{A294C4DE-187F-4F94-84BE-93C9BFD68C79}" destId="{52098933-B0E4-49A2-A169-F3FB367CD90D}" srcOrd="0" destOrd="0" presId="urn:microsoft.com/office/officeart/2005/8/layout/matrix2"/>
    <dgm:cxn modelId="{2469AD9F-F0AE-4687-9878-0E23C1DE9370}" srcId="{A294C4DE-187F-4F94-84BE-93C9BFD68C79}" destId="{7811549E-11B6-44F4-9566-54C72B5BD170}" srcOrd="0" destOrd="0" parTransId="{6DFD4A7B-8045-4B70-9C0A-E2E34EAFE5BE}" sibTransId="{BFC0F988-44EC-48B0-B824-4E7F7E0245FC}"/>
    <dgm:cxn modelId="{EC793BC7-1227-4455-A4ED-65AFE9D2F137}" srcId="{A294C4DE-187F-4F94-84BE-93C9BFD68C79}" destId="{D7DD9210-EBCE-4C11-BEEA-6B68F37543F9}" srcOrd="1" destOrd="0" parTransId="{87478237-C24F-4E80-BAB8-B1E341DF87A4}" sibTransId="{57796497-851E-4F49-A8CC-FC7F931BD02F}"/>
    <dgm:cxn modelId="{9B21F8CF-DA3F-4AB4-B465-D4582647A9BF}" type="presOf" srcId="{E1EE9814-C33D-4860-BD33-1AC07BE1E0EF}" destId="{9116F645-5FE1-4ADF-91A9-F9F17CFCAF47}" srcOrd="0" destOrd="0" presId="urn:microsoft.com/office/officeart/2005/8/layout/matrix2"/>
    <dgm:cxn modelId="{0DADE6E7-45A0-4461-8F0E-B4740ED58A2D}" type="presOf" srcId="{D7DD9210-EBCE-4C11-BEEA-6B68F37543F9}" destId="{C89058A6-EDD8-47D4-A1A5-CAC697062B7C}" srcOrd="0" destOrd="0" presId="urn:microsoft.com/office/officeart/2005/8/layout/matrix2"/>
    <dgm:cxn modelId="{556ECDFF-C472-4657-8346-09F19C9F6550}" srcId="{A294C4DE-187F-4F94-84BE-93C9BFD68C79}" destId="{B5C19BE5-160C-45B8-AB62-9EEBABC721B6}" srcOrd="3" destOrd="0" parTransId="{F097D1ED-B962-435B-B6D6-45232EFD544D}" sibTransId="{6EC69561-01F4-4856-AD16-1A16123C2298}"/>
    <dgm:cxn modelId="{34926C95-5071-40CF-93C2-7AA7C1582841}" type="presParOf" srcId="{52098933-B0E4-49A2-A169-F3FB367CD90D}" destId="{D6B5CA7B-23D3-4210-AFE6-6EA9B9A7F40B}" srcOrd="0" destOrd="0" presId="urn:microsoft.com/office/officeart/2005/8/layout/matrix2"/>
    <dgm:cxn modelId="{3B1F8CCD-3B10-47A1-B19B-EC23B549CF95}" type="presParOf" srcId="{52098933-B0E4-49A2-A169-F3FB367CD90D}" destId="{73D8A02F-508E-41C1-A18B-20ADBF0C1933}" srcOrd="1" destOrd="0" presId="urn:microsoft.com/office/officeart/2005/8/layout/matrix2"/>
    <dgm:cxn modelId="{7E680823-0C31-4119-AD00-3967E8AF6B7E}" type="presParOf" srcId="{52098933-B0E4-49A2-A169-F3FB367CD90D}" destId="{C89058A6-EDD8-47D4-A1A5-CAC697062B7C}" srcOrd="2" destOrd="0" presId="urn:microsoft.com/office/officeart/2005/8/layout/matrix2"/>
    <dgm:cxn modelId="{895FB6C0-7FC6-48CE-98A4-AD3014B7FEB1}" type="presParOf" srcId="{52098933-B0E4-49A2-A169-F3FB367CD90D}" destId="{9116F645-5FE1-4ADF-91A9-F9F17CFCAF47}" srcOrd="3" destOrd="0" presId="urn:microsoft.com/office/officeart/2005/8/layout/matrix2"/>
    <dgm:cxn modelId="{10CE0A12-39B1-409D-9034-FB51E1011F0A}" type="presParOf" srcId="{52098933-B0E4-49A2-A169-F3FB367CD90D}" destId="{90D18415-0825-4261-88C5-3311D96F407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104218-4963-4E52-8B55-AEC80936D32C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A7FDB60D-BDC1-4AC4-8F98-38F4968A9D22}">
      <dgm:prSet phldrT="[Text]" custT="1"/>
      <dgm:spPr/>
      <dgm:t>
        <a:bodyPr/>
        <a:lstStyle/>
        <a:p>
          <a:r>
            <a:rPr lang="en-US" sz="2000" dirty="0"/>
            <a:t>Plan an Eligible Project &amp; Get Proposal</a:t>
          </a:r>
        </a:p>
      </dgm:t>
    </dgm:pt>
    <dgm:pt modelId="{6A04B763-0249-489F-BE2F-55F1973E0D3F}" type="parTrans" cxnId="{8F8A8EA0-0ED6-41A0-A0EB-B7100E67D359}">
      <dgm:prSet/>
      <dgm:spPr/>
      <dgm:t>
        <a:bodyPr/>
        <a:lstStyle/>
        <a:p>
          <a:endParaRPr lang="en-US" sz="2000"/>
        </a:p>
      </dgm:t>
    </dgm:pt>
    <dgm:pt modelId="{748F1550-88E8-4D8F-8B1C-A218EEBB9295}" type="sibTrans" cxnId="{8F8A8EA0-0ED6-41A0-A0EB-B7100E67D359}">
      <dgm:prSet custT="1"/>
      <dgm:spPr/>
      <dgm:t>
        <a:bodyPr/>
        <a:lstStyle/>
        <a:p>
          <a:endParaRPr lang="en-US" sz="2000" dirty="0"/>
        </a:p>
      </dgm:t>
    </dgm:pt>
    <dgm:pt modelId="{D2D455C4-936A-4E5B-A0B6-93C9BEA509ED}">
      <dgm:prSet phldrT="[Text]" custT="1"/>
      <dgm:spPr/>
      <dgm:t>
        <a:bodyPr/>
        <a:lstStyle/>
        <a:p>
          <a:r>
            <a:rPr lang="en-US" sz="2000" dirty="0"/>
            <a:t>Complete Installation and Activation</a:t>
          </a:r>
        </a:p>
      </dgm:t>
    </dgm:pt>
    <dgm:pt modelId="{125F5473-7307-4505-A31C-0733942D9CB6}" type="parTrans" cxnId="{9E270331-1840-4F92-8359-AA4FD0C9B79A}">
      <dgm:prSet/>
      <dgm:spPr/>
      <dgm:t>
        <a:bodyPr/>
        <a:lstStyle/>
        <a:p>
          <a:endParaRPr lang="en-US" sz="2000"/>
        </a:p>
      </dgm:t>
    </dgm:pt>
    <dgm:pt modelId="{BFDFAD80-C9DD-444A-B0D6-427736C756CE}" type="sibTrans" cxnId="{9E270331-1840-4F92-8359-AA4FD0C9B79A}">
      <dgm:prSet custT="1"/>
      <dgm:spPr/>
      <dgm:t>
        <a:bodyPr/>
        <a:lstStyle/>
        <a:p>
          <a:endParaRPr lang="en-US" sz="2000" dirty="0"/>
        </a:p>
      </dgm:t>
    </dgm:pt>
    <dgm:pt modelId="{3AE2DF6E-47C6-46C1-8EA2-921E9DCEB782}">
      <dgm:prSet phldrT="[Text]" custT="1"/>
      <dgm:spPr/>
      <dgm:t>
        <a:bodyPr/>
        <a:lstStyle/>
        <a:p>
          <a:r>
            <a:rPr lang="en-US" sz="2000" dirty="0"/>
            <a:t>Submit Invoice &amp; Payment Request Form</a:t>
          </a:r>
        </a:p>
      </dgm:t>
    </dgm:pt>
    <dgm:pt modelId="{A8D9D751-1996-4EBD-8A9C-A3D8B3851B32}" type="parTrans" cxnId="{B2B452B8-EDF8-4E31-97CF-39A956ABE45E}">
      <dgm:prSet/>
      <dgm:spPr/>
      <dgm:t>
        <a:bodyPr/>
        <a:lstStyle/>
        <a:p>
          <a:endParaRPr lang="en-US" sz="2000"/>
        </a:p>
      </dgm:t>
    </dgm:pt>
    <dgm:pt modelId="{8A06FADC-CCBD-4693-9EF1-904C5D502A3F}" type="sibTrans" cxnId="{B2B452B8-EDF8-4E31-97CF-39A956ABE45E}">
      <dgm:prSet custT="1"/>
      <dgm:spPr/>
      <dgm:t>
        <a:bodyPr/>
        <a:lstStyle/>
        <a:p>
          <a:endParaRPr lang="en-US" sz="2000" dirty="0"/>
        </a:p>
      </dgm:t>
    </dgm:pt>
    <dgm:pt modelId="{2C4DFA5E-9D0E-40AA-8AEC-BE149F5DCC7E}">
      <dgm:prSet phldrT="[Text]" custT="1"/>
      <dgm:spPr/>
      <dgm:t>
        <a:bodyPr/>
        <a:lstStyle/>
        <a:p>
          <a:r>
            <a:rPr lang="en-US" sz="2000" dirty="0"/>
            <a:t>Installation Verification, if Requested</a:t>
          </a:r>
        </a:p>
      </dgm:t>
    </dgm:pt>
    <dgm:pt modelId="{B50B17A2-BF7C-4955-AEC9-CE4D09983DC9}" type="parTrans" cxnId="{6F2D51C6-EFDA-46B1-9692-E1069C60413A}">
      <dgm:prSet/>
      <dgm:spPr/>
      <dgm:t>
        <a:bodyPr/>
        <a:lstStyle/>
        <a:p>
          <a:endParaRPr lang="en-US" sz="2000"/>
        </a:p>
      </dgm:t>
    </dgm:pt>
    <dgm:pt modelId="{2DA68ECB-2E97-49D7-B791-AA4DF2623830}" type="sibTrans" cxnId="{6F2D51C6-EFDA-46B1-9692-E1069C60413A}">
      <dgm:prSet custT="1"/>
      <dgm:spPr/>
      <dgm:t>
        <a:bodyPr/>
        <a:lstStyle/>
        <a:p>
          <a:endParaRPr lang="en-US" sz="2000" dirty="0"/>
        </a:p>
      </dgm:t>
    </dgm:pt>
    <dgm:pt modelId="{D80719CB-6A6D-4B3B-A0E8-7946333E4033}">
      <dgm:prSet phldrT="[Text]" custT="1"/>
      <dgm:spPr/>
      <dgm:t>
        <a:bodyPr/>
        <a:lstStyle/>
        <a:p>
          <a:r>
            <a:rPr lang="en-US" sz="2000" dirty="0"/>
            <a:t>Apply to Program</a:t>
          </a:r>
        </a:p>
      </dgm:t>
    </dgm:pt>
    <dgm:pt modelId="{5CBFC0C9-C86B-469F-9E7D-3873D9587338}" type="parTrans" cxnId="{87F1C46C-140A-416D-9908-7C5867508920}">
      <dgm:prSet/>
      <dgm:spPr/>
      <dgm:t>
        <a:bodyPr/>
        <a:lstStyle/>
        <a:p>
          <a:endParaRPr lang="en-US" sz="2000"/>
        </a:p>
      </dgm:t>
    </dgm:pt>
    <dgm:pt modelId="{12D16C95-0B50-45C1-BE53-AB049F6686DC}" type="sibTrans" cxnId="{87F1C46C-140A-416D-9908-7C5867508920}">
      <dgm:prSet custT="1"/>
      <dgm:spPr/>
      <dgm:t>
        <a:bodyPr/>
        <a:lstStyle/>
        <a:p>
          <a:endParaRPr lang="en-US" sz="2000" dirty="0"/>
        </a:p>
      </dgm:t>
    </dgm:pt>
    <dgm:pt modelId="{87CD0D34-97C8-49D4-92D1-960411CAC85B}">
      <dgm:prSet phldrT="[Text]" custT="1"/>
      <dgm:spPr/>
      <dgm:t>
        <a:bodyPr/>
        <a:lstStyle/>
        <a:p>
          <a:r>
            <a:rPr lang="en-US" sz="2000" dirty="0"/>
            <a:t>Receive Incentive Reservation Letter</a:t>
          </a:r>
        </a:p>
      </dgm:t>
    </dgm:pt>
    <dgm:pt modelId="{5F38E6F4-74B6-4E6B-84B2-0B5DC994B153}" type="parTrans" cxnId="{73B6B29B-3F66-4006-8FB6-D77C67BE9C4B}">
      <dgm:prSet/>
      <dgm:spPr/>
      <dgm:t>
        <a:bodyPr/>
        <a:lstStyle/>
        <a:p>
          <a:endParaRPr lang="en-US" sz="2000"/>
        </a:p>
      </dgm:t>
    </dgm:pt>
    <dgm:pt modelId="{CB706F8B-71B4-4E6F-88A5-F276B1AA669F}" type="sibTrans" cxnId="{73B6B29B-3F66-4006-8FB6-D77C67BE9C4B}">
      <dgm:prSet custT="1"/>
      <dgm:spPr/>
      <dgm:t>
        <a:bodyPr/>
        <a:lstStyle/>
        <a:p>
          <a:endParaRPr lang="en-US" sz="2000" dirty="0"/>
        </a:p>
      </dgm:t>
    </dgm:pt>
    <dgm:pt modelId="{4DACAB38-D625-4325-95DE-286A9290E0EA}">
      <dgm:prSet phldrT="[Text]" custT="1"/>
      <dgm:spPr/>
      <dgm:t>
        <a:bodyPr/>
        <a:lstStyle/>
        <a:p>
          <a:r>
            <a:rPr lang="en-US" sz="2000" dirty="0"/>
            <a:t>Receive Rebate</a:t>
          </a:r>
        </a:p>
      </dgm:t>
    </dgm:pt>
    <dgm:pt modelId="{467DCB08-10AE-4AE8-8B4A-5FB7031D3DDD}" type="parTrans" cxnId="{EFE9494A-B300-4EDB-80B4-B4B44375F688}">
      <dgm:prSet/>
      <dgm:spPr/>
      <dgm:t>
        <a:bodyPr/>
        <a:lstStyle/>
        <a:p>
          <a:endParaRPr lang="en-US" sz="4400"/>
        </a:p>
      </dgm:t>
    </dgm:pt>
    <dgm:pt modelId="{741ADA53-922C-4BD6-AA94-FA34B578350F}" type="sibTrans" cxnId="{EFE9494A-B300-4EDB-80B4-B4B44375F688}">
      <dgm:prSet/>
      <dgm:spPr/>
      <dgm:t>
        <a:bodyPr/>
        <a:lstStyle/>
        <a:p>
          <a:endParaRPr lang="en-US" sz="4400"/>
        </a:p>
      </dgm:t>
    </dgm:pt>
    <dgm:pt modelId="{CE66E010-D943-458D-B8A9-F10375D5AE0F}" type="pres">
      <dgm:prSet presAssocID="{42104218-4963-4E52-8B55-AEC80936D32C}" presName="Name0" presStyleCnt="0">
        <dgm:presLayoutVars>
          <dgm:dir/>
          <dgm:resizeHandles val="exact"/>
        </dgm:presLayoutVars>
      </dgm:prSet>
      <dgm:spPr/>
    </dgm:pt>
    <dgm:pt modelId="{C6A9502F-670B-4674-A64F-B7AE8D01E08F}" type="pres">
      <dgm:prSet presAssocID="{A7FDB60D-BDC1-4AC4-8F98-38F4968A9D22}" presName="node" presStyleLbl="node1" presStyleIdx="0" presStyleCnt="7" custScaleX="90909" custScaleY="90909">
        <dgm:presLayoutVars>
          <dgm:bulletEnabled val="1"/>
        </dgm:presLayoutVars>
      </dgm:prSet>
      <dgm:spPr/>
    </dgm:pt>
    <dgm:pt modelId="{0E79F3A1-D552-483C-AB95-E2B88E7A982F}" type="pres">
      <dgm:prSet presAssocID="{748F1550-88E8-4D8F-8B1C-A218EEBB9295}" presName="sibTrans" presStyleLbl="sibTrans1D1" presStyleIdx="0" presStyleCnt="6"/>
      <dgm:spPr/>
    </dgm:pt>
    <dgm:pt modelId="{DF742238-966E-462F-85D0-0D8A1E10F016}" type="pres">
      <dgm:prSet presAssocID="{748F1550-88E8-4D8F-8B1C-A218EEBB9295}" presName="connectorText" presStyleLbl="sibTrans1D1" presStyleIdx="0" presStyleCnt="6"/>
      <dgm:spPr/>
    </dgm:pt>
    <dgm:pt modelId="{DF5307E4-AFF0-457F-8E09-ABEDF9C5FD1D}" type="pres">
      <dgm:prSet presAssocID="{D80719CB-6A6D-4B3B-A0E8-7946333E4033}" presName="node" presStyleLbl="node1" presStyleIdx="1" presStyleCnt="7" custScaleX="90909" custScaleY="90909">
        <dgm:presLayoutVars>
          <dgm:bulletEnabled val="1"/>
        </dgm:presLayoutVars>
      </dgm:prSet>
      <dgm:spPr/>
    </dgm:pt>
    <dgm:pt modelId="{5E61F10E-97B3-4ABF-BAB0-EE2EB91D3680}" type="pres">
      <dgm:prSet presAssocID="{12D16C95-0B50-45C1-BE53-AB049F6686DC}" presName="sibTrans" presStyleLbl="sibTrans1D1" presStyleIdx="1" presStyleCnt="6"/>
      <dgm:spPr/>
    </dgm:pt>
    <dgm:pt modelId="{6DE24E28-003D-4605-BA7B-8869965AD63B}" type="pres">
      <dgm:prSet presAssocID="{12D16C95-0B50-45C1-BE53-AB049F6686DC}" presName="connectorText" presStyleLbl="sibTrans1D1" presStyleIdx="1" presStyleCnt="6"/>
      <dgm:spPr/>
    </dgm:pt>
    <dgm:pt modelId="{1D86FD14-857F-4A99-BB5C-CC72FAAFF55D}" type="pres">
      <dgm:prSet presAssocID="{87CD0D34-97C8-49D4-92D1-960411CAC85B}" presName="node" presStyleLbl="node1" presStyleIdx="2" presStyleCnt="7" custScaleX="90909" custScaleY="90909">
        <dgm:presLayoutVars>
          <dgm:bulletEnabled val="1"/>
        </dgm:presLayoutVars>
      </dgm:prSet>
      <dgm:spPr/>
    </dgm:pt>
    <dgm:pt modelId="{0813DDCD-708E-4C1D-8B40-08E1EB082157}" type="pres">
      <dgm:prSet presAssocID="{CB706F8B-71B4-4E6F-88A5-F276B1AA669F}" presName="sibTrans" presStyleLbl="sibTrans1D1" presStyleIdx="2" presStyleCnt="6"/>
      <dgm:spPr/>
    </dgm:pt>
    <dgm:pt modelId="{59493D27-6402-48E0-B89D-D6B9A2CFCBD8}" type="pres">
      <dgm:prSet presAssocID="{CB706F8B-71B4-4E6F-88A5-F276B1AA669F}" presName="connectorText" presStyleLbl="sibTrans1D1" presStyleIdx="2" presStyleCnt="6"/>
      <dgm:spPr/>
    </dgm:pt>
    <dgm:pt modelId="{EDC48548-2A4A-412F-9F43-9ACA8DC0ED96}" type="pres">
      <dgm:prSet presAssocID="{D2D455C4-936A-4E5B-A0B6-93C9BEA509ED}" presName="node" presStyleLbl="node1" presStyleIdx="3" presStyleCnt="7" custScaleX="90909" custScaleY="90909">
        <dgm:presLayoutVars>
          <dgm:bulletEnabled val="1"/>
        </dgm:presLayoutVars>
      </dgm:prSet>
      <dgm:spPr/>
    </dgm:pt>
    <dgm:pt modelId="{744F2949-C35C-463A-9E41-CEB41B1C329B}" type="pres">
      <dgm:prSet presAssocID="{BFDFAD80-C9DD-444A-B0D6-427736C756CE}" presName="sibTrans" presStyleLbl="sibTrans1D1" presStyleIdx="3" presStyleCnt="6"/>
      <dgm:spPr/>
    </dgm:pt>
    <dgm:pt modelId="{DC6D5E0C-E945-4714-963C-588A7934C0D1}" type="pres">
      <dgm:prSet presAssocID="{BFDFAD80-C9DD-444A-B0D6-427736C756CE}" presName="connectorText" presStyleLbl="sibTrans1D1" presStyleIdx="3" presStyleCnt="6"/>
      <dgm:spPr/>
    </dgm:pt>
    <dgm:pt modelId="{4D0DA2B6-CE93-459E-AAA9-4972D572DDAC}" type="pres">
      <dgm:prSet presAssocID="{3AE2DF6E-47C6-46C1-8EA2-921E9DCEB782}" presName="node" presStyleLbl="node1" presStyleIdx="4" presStyleCnt="7" custScaleX="90909" custScaleY="90909">
        <dgm:presLayoutVars>
          <dgm:bulletEnabled val="1"/>
        </dgm:presLayoutVars>
      </dgm:prSet>
      <dgm:spPr/>
    </dgm:pt>
    <dgm:pt modelId="{F943829C-2B5B-4C95-9583-EEF8FBE6E229}" type="pres">
      <dgm:prSet presAssocID="{8A06FADC-CCBD-4693-9EF1-904C5D502A3F}" presName="sibTrans" presStyleLbl="sibTrans1D1" presStyleIdx="4" presStyleCnt="6"/>
      <dgm:spPr/>
    </dgm:pt>
    <dgm:pt modelId="{B661B12B-4D74-4486-B0BD-9D0703CC9086}" type="pres">
      <dgm:prSet presAssocID="{8A06FADC-CCBD-4693-9EF1-904C5D502A3F}" presName="connectorText" presStyleLbl="sibTrans1D1" presStyleIdx="4" presStyleCnt="6"/>
      <dgm:spPr/>
    </dgm:pt>
    <dgm:pt modelId="{1BA998A3-A9E3-441A-A4B0-5099BDE8E747}" type="pres">
      <dgm:prSet presAssocID="{2C4DFA5E-9D0E-40AA-8AEC-BE149F5DCC7E}" presName="node" presStyleLbl="node1" presStyleIdx="5" presStyleCnt="7" custScaleX="90909" custScaleY="90909">
        <dgm:presLayoutVars>
          <dgm:bulletEnabled val="1"/>
        </dgm:presLayoutVars>
      </dgm:prSet>
      <dgm:spPr/>
    </dgm:pt>
    <dgm:pt modelId="{A0E36368-9923-48B8-8B37-B14F47EF5A0B}" type="pres">
      <dgm:prSet presAssocID="{2DA68ECB-2E97-49D7-B791-AA4DF2623830}" presName="sibTrans" presStyleLbl="sibTrans1D1" presStyleIdx="5" presStyleCnt="6"/>
      <dgm:spPr/>
    </dgm:pt>
    <dgm:pt modelId="{9D45C479-2DC5-4CAA-B2DF-7124703957AF}" type="pres">
      <dgm:prSet presAssocID="{2DA68ECB-2E97-49D7-B791-AA4DF2623830}" presName="connectorText" presStyleLbl="sibTrans1D1" presStyleIdx="5" presStyleCnt="6"/>
      <dgm:spPr/>
    </dgm:pt>
    <dgm:pt modelId="{CD4DB6AF-5496-40DE-8E8C-7A45BD957C79}" type="pres">
      <dgm:prSet presAssocID="{4DACAB38-D625-4325-95DE-286A9290E0EA}" presName="node" presStyleLbl="node1" presStyleIdx="6" presStyleCnt="7">
        <dgm:presLayoutVars>
          <dgm:bulletEnabled val="1"/>
        </dgm:presLayoutVars>
      </dgm:prSet>
      <dgm:spPr/>
    </dgm:pt>
  </dgm:ptLst>
  <dgm:cxnLst>
    <dgm:cxn modelId="{0DBBD603-AE13-4607-AC47-0A432C6C4D98}" type="presOf" srcId="{CB706F8B-71B4-4E6F-88A5-F276B1AA669F}" destId="{59493D27-6402-48E0-B89D-D6B9A2CFCBD8}" srcOrd="1" destOrd="0" presId="urn:microsoft.com/office/officeart/2005/8/layout/bProcess3"/>
    <dgm:cxn modelId="{6919100C-7CC7-43BA-9697-EBAF8AA95EC2}" type="presOf" srcId="{BFDFAD80-C9DD-444A-B0D6-427736C756CE}" destId="{744F2949-C35C-463A-9E41-CEB41B1C329B}" srcOrd="0" destOrd="0" presId="urn:microsoft.com/office/officeart/2005/8/layout/bProcess3"/>
    <dgm:cxn modelId="{F6FC6913-1CCE-41FC-91CE-C909F184A087}" type="presOf" srcId="{D80719CB-6A6D-4B3B-A0E8-7946333E4033}" destId="{DF5307E4-AFF0-457F-8E09-ABEDF9C5FD1D}" srcOrd="0" destOrd="0" presId="urn:microsoft.com/office/officeart/2005/8/layout/bProcess3"/>
    <dgm:cxn modelId="{336CFA1B-0014-46D4-BF6E-0647FE8E7571}" type="presOf" srcId="{3AE2DF6E-47C6-46C1-8EA2-921E9DCEB782}" destId="{4D0DA2B6-CE93-459E-AAA9-4972D572DDAC}" srcOrd="0" destOrd="0" presId="urn:microsoft.com/office/officeart/2005/8/layout/bProcess3"/>
    <dgm:cxn modelId="{38E34A2F-A7B3-4B28-96AE-0825ADCEEDEC}" type="presOf" srcId="{12D16C95-0B50-45C1-BE53-AB049F6686DC}" destId="{6DE24E28-003D-4605-BA7B-8869965AD63B}" srcOrd="1" destOrd="0" presId="urn:microsoft.com/office/officeart/2005/8/layout/bProcess3"/>
    <dgm:cxn modelId="{9E270331-1840-4F92-8359-AA4FD0C9B79A}" srcId="{42104218-4963-4E52-8B55-AEC80936D32C}" destId="{D2D455C4-936A-4E5B-A0B6-93C9BEA509ED}" srcOrd="3" destOrd="0" parTransId="{125F5473-7307-4505-A31C-0733942D9CB6}" sibTransId="{BFDFAD80-C9DD-444A-B0D6-427736C756CE}"/>
    <dgm:cxn modelId="{37F01732-7D93-4096-8069-3D5629ED41C5}" type="presOf" srcId="{2DA68ECB-2E97-49D7-B791-AA4DF2623830}" destId="{9D45C479-2DC5-4CAA-B2DF-7124703957AF}" srcOrd="1" destOrd="0" presId="urn:microsoft.com/office/officeart/2005/8/layout/bProcess3"/>
    <dgm:cxn modelId="{8F386D3C-BE4A-44AD-96E3-BF78D19FE931}" type="presOf" srcId="{CB706F8B-71B4-4E6F-88A5-F276B1AA669F}" destId="{0813DDCD-708E-4C1D-8B40-08E1EB082157}" srcOrd="0" destOrd="0" presId="urn:microsoft.com/office/officeart/2005/8/layout/bProcess3"/>
    <dgm:cxn modelId="{EFE9494A-B300-4EDB-80B4-B4B44375F688}" srcId="{42104218-4963-4E52-8B55-AEC80936D32C}" destId="{4DACAB38-D625-4325-95DE-286A9290E0EA}" srcOrd="6" destOrd="0" parTransId="{467DCB08-10AE-4AE8-8B4A-5FB7031D3DDD}" sibTransId="{741ADA53-922C-4BD6-AA94-FA34B578350F}"/>
    <dgm:cxn modelId="{74C4AD6A-6883-4179-B01D-D4CDA8F9585E}" type="presOf" srcId="{A7FDB60D-BDC1-4AC4-8F98-38F4968A9D22}" destId="{C6A9502F-670B-4674-A64F-B7AE8D01E08F}" srcOrd="0" destOrd="0" presId="urn:microsoft.com/office/officeart/2005/8/layout/bProcess3"/>
    <dgm:cxn modelId="{87F1C46C-140A-416D-9908-7C5867508920}" srcId="{42104218-4963-4E52-8B55-AEC80936D32C}" destId="{D80719CB-6A6D-4B3B-A0E8-7946333E4033}" srcOrd="1" destOrd="0" parTransId="{5CBFC0C9-C86B-469F-9E7D-3873D9587338}" sibTransId="{12D16C95-0B50-45C1-BE53-AB049F6686DC}"/>
    <dgm:cxn modelId="{D9622479-3580-4518-B21D-539C8C42D3F0}" type="presOf" srcId="{8A06FADC-CCBD-4693-9EF1-904C5D502A3F}" destId="{F943829C-2B5B-4C95-9583-EEF8FBE6E229}" srcOrd="0" destOrd="0" presId="urn:microsoft.com/office/officeart/2005/8/layout/bProcess3"/>
    <dgm:cxn modelId="{E2C4DA80-31C0-429C-B4BA-13B3C88E692E}" type="presOf" srcId="{12D16C95-0B50-45C1-BE53-AB049F6686DC}" destId="{5E61F10E-97B3-4ABF-BAB0-EE2EB91D3680}" srcOrd="0" destOrd="0" presId="urn:microsoft.com/office/officeart/2005/8/layout/bProcess3"/>
    <dgm:cxn modelId="{6EBE328B-294F-488B-834F-F2A440384401}" type="presOf" srcId="{748F1550-88E8-4D8F-8B1C-A218EEBB9295}" destId="{0E79F3A1-D552-483C-AB95-E2B88E7A982F}" srcOrd="0" destOrd="0" presId="urn:microsoft.com/office/officeart/2005/8/layout/bProcess3"/>
    <dgm:cxn modelId="{4AD87F97-B79A-46F3-9B98-13FAC99E91DD}" type="presOf" srcId="{2DA68ECB-2E97-49D7-B791-AA4DF2623830}" destId="{A0E36368-9923-48B8-8B37-B14F47EF5A0B}" srcOrd="0" destOrd="0" presId="urn:microsoft.com/office/officeart/2005/8/layout/bProcess3"/>
    <dgm:cxn modelId="{C408F597-B480-40FF-90A7-67C1C0654B53}" type="presOf" srcId="{748F1550-88E8-4D8F-8B1C-A218EEBB9295}" destId="{DF742238-966E-462F-85D0-0D8A1E10F016}" srcOrd="1" destOrd="0" presId="urn:microsoft.com/office/officeart/2005/8/layout/bProcess3"/>
    <dgm:cxn modelId="{73B6B29B-3F66-4006-8FB6-D77C67BE9C4B}" srcId="{42104218-4963-4E52-8B55-AEC80936D32C}" destId="{87CD0D34-97C8-49D4-92D1-960411CAC85B}" srcOrd="2" destOrd="0" parTransId="{5F38E6F4-74B6-4E6B-84B2-0B5DC994B153}" sibTransId="{CB706F8B-71B4-4E6F-88A5-F276B1AA669F}"/>
    <dgm:cxn modelId="{0719379D-03A0-4BCD-9520-E6391647C619}" type="presOf" srcId="{4DACAB38-D625-4325-95DE-286A9290E0EA}" destId="{CD4DB6AF-5496-40DE-8E8C-7A45BD957C79}" srcOrd="0" destOrd="0" presId="urn:microsoft.com/office/officeart/2005/8/layout/bProcess3"/>
    <dgm:cxn modelId="{A4A5BC9D-7D9D-4117-9E8C-68E5A5D9EF2A}" type="presOf" srcId="{BFDFAD80-C9DD-444A-B0D6-427736C756CE}" destId="{DC6D5E0C-E945-4714-963C-588A7934C0D1}" srcOrd="1" destOrd="0" presId="urn:microsoft.com/office/officeart/2005/8/layout/bProcess3"/>
    <dgm:cxn modelId="{8F8A8EA0-0ED6-41A0-A0EB-B7100E67D359}" srcId="{42104218-4963-4E52-8B55-AEC80936D32C}" destId="{A7FDB60D-BDC1-4AC4-8F98-38F4968A9D22}" srcOrd="0" destOrd="0" parTransId="{6A04B763-0249-489F-BE2F-55F1973E0D3F}" sibTransId="{748F1550-88E8-4D8F-8B1C-A218EEBB9295}"/>
    <dgm:cxn modelId="{03B8CDAD-1325-4CBA-BF5F-FF570035F29C}" type="presOf" srcId="{42104218-4963-4E52-8B55-AEC80936D32C}" destId="{CE66E010-D943-458D-B8A9-F10375D5AE0F}" srcOrd="0" destOrd="0" presId="urn:microsoft.com/office/officeart/2005/8/layout/bProcess3"/>
    <dgm:cxn modelId="{B2B452B8-EDF8-4E31-97CF-39A956ABE45E}" srcId="{42104218-4963-4E52-8B55-AEC80936D32C}" destId="{3AE2DF6E-47C6-46C1-8EA2-921E9DCEB782}" srcOrd="4" destOrd="0" parTransId="{A8D9D751-1996-4EBD-8A9C-A3D8B3851B32}" sibTransId="{8A06FADC-CCBD-4693-9EF1-904C5D502A3F}"/>
    <dgm:cxn modelId="{6F2D51C6-EFDA-46B1-9692-E1069C60413A}" srcId="{42104218-4963-4E52-8B55-AEC80936D32C}" destId="{2C4DFA5E-9D0E-40AA-8AEC-BE149F5DCC7E}" srcOrd="5" destOrd="0" parTransId="{B50B17A2-BF7C-4955-AEC9-CE4D09983DC9}" sibTransId="{2DA68ECB-2E97-49D7-B791-AA4DF2623830}"/>
    <dgm:cxn modelId="{FBCB47CC-83EC-4D0E-96A3-31CD485D8348}" type="presOf" srcId="{8A06FADC-CCBD-4693-9EF1-904C5D502A3F}" destId="{B661B12B-4D74-4486-B0BD-9D0703CC9086}" srcOrd="1" destOrd="0" presId="urn:microsoft.com/office/officeart/2005/8/layout/bProcess3"/>
    <dgm:cxn modelId="{4C9FE3CE-8A99-4AC4-84F0-4D3B0379EAB3}" type="presOf" srcId="{87CD0D34-97C8-49D4-92D1-960411CAC85B}" destId="{1D86FD14-857F-4A99-BB5C-CC72FAAFF55D}" srcOrd="0" destOrd="0" presId="urn:microsoft.com/office/officeart/2005/8/layout/bProcess3"/>
    <dgm:cxn modelId="{81E356EA-3C66-4667-A61E-AE2E38192CD9}" type="presOf" srcId="{D2D455C4-936A-4E5B-A0B6-93C9BEA509ED}" destId="{EDC48548-2A4A-412F-9F43-9ACA8DC0ED96}" srcOrd="0" destOrd="0" presId="urn:microsoft.com/office/officeart/2005/8/layout/bProcess3"/>
    <dgm:cxn modelId="{64F244ED-8301-4210-BF85-8738F19FA0BA}" type="presOf" srcId="{2C4DFA5E-9D0E-40AA-8AEC-BE149F5DCC7E}" destId="{1BA998A3-A9E3-441A-A4B0-5099BDE8E747}" srcOrd="0" destOrd="0" presId="urn:microsoft.com/office/officeart/2005/8/layout/bProcess3"/>
    <dgm:cxn modelId="{C37E0975-0E54-4371-B47F-F1235786126A}" type="presParOf" srcId="{CE66E010-D943-458D-B8A9-F10375D5AE0F}" destId="{C6A9502F-670B-4674-A64F-B7AE8D01E08F}" srcOrd="0" destOrd="0" presId="urn:microsoft.com/office/officeart/2005/8/layout/bProcess3"/>
    <dgm:cxn modelId="{D6B36FEA-5122-417D-AB60-09E3F5664BE3}" type="presParOf" srcId="{CE66E010-D943-458D-B8A9-F10375D5AE0F}" destId="{0E79F3A1-D552-483C-AB95-E2B88E7A982F}" srcOrd="1" destOrd="0" presId="urn:microsoft.com/office/officeart/2005/8/layout/bProcess3"/>
    <dgm:cxn modelId="{335DAF0B-528D-4960-A825-31B9E3A0DA33}" type="presParOf" srcId="{0E79F3A1-D552-483C-AB95-E2B88E7A982F}" destId="{DF742238-966E-462F-85D0-0D8A1E10F016}" srcOrd="0" destOrd="0" presId="urn:microsoft.com/office/officeart/2005/8/layout/bProcess3"/>
    <dgm:cxn modelId="{A8C6E839-9E72-4BD2-9344-C206150C72EC}" type="presParOf" srcId="{CE66E010-D943-458D-B8A9-F10375D5AE0F}" destId="{DF5307E4-AFF0-457F-8E09-ABEDF9C5FD1D}" srcOrd="2" destOrd="0" presId="urn:microsoft.com/office/officeart/2005/8/layout/bProcess3"/>
    <dgm:cxn modelId="{84620AB8-57F2-430F-9D92-2791CE9FAFB2}" type="presParOf" srcId="{CE66E010-D943-458D-B8A9-F10375D5AE0F}" destId="{5E61F10E-97B3-4ABF-BAB0-EE2EB91D3680}" srcOrd="3" destOrd="0" presId="urn:microsoft.com/office/officeart/2005/8/layout/bProcess3"/>
    <dgm:cxn modelId="{73472B6F-9F77-42CF-8E17-EC855697E5E5}" type="presParOf" srcId="{5E61F10E-97B3-4ABF-BAB0-EE2EB91D3680}" destId="{6DE24E28-003D-4605-BA7B-8869965AD63B}" srcOrd="0" destOrd="0" presId="urn:microsoft.com/office/officeart/2005/8/layout/bProcess3"/>
    <dgm:cxn modelId="{D2827161-91B9-4574-8C3C-7426B3D7759C}" type="presParOf" srcId="{CE66E010-D943-458D-B8A9-F10375D5AE0F}" destId="{1D86FD14-857F-4A99-BB5C-CC72FAAFF55D}" srcOrd="4" destOrd="0" presId="urn:microsoft.com/office/officeart/2005/8/layout/bProcess3"/>
    <dgm:cxn modelId="{8178820A-A09A-47EC-B608-AC936A9CFB9B}" type="presParOf" srcId="{CE66E010-D943-458D-B8A9-F10375D5AE0F}" destId="{0813DDCD-708E-4C1D-8B40-08E1EB082157}" srcOrd="5" destOrd="0" presId="urn:microsoft.com/office/officeart/2005/8/layout/bProcess3"/>
    <dgm:cxn modelId="{70440C58-F51C-4CF4-9DF3-DE206D5E5556}" type="presParOf" srcId="{0813DDCD-708E-4C1D-8B40-08E1EB082157}" destId="{59493D27-6402-48E0-B89D-D6B9A2CFCBD8}" srcOrd="0" destOrd="0" presId="urn:microsoft.com/office/officeart/2005/8/layout/bProcess3"/>
    <dgm:cxn modelId="{2D4327F6-6491-43F1-985E-C4AAB4BC8F3D}" type="presParOf" srcId="{CE66E010-D943-458D-B8A9-F10375D5AE0F}" destId="{EDC48548-2A4A-412F-9F43-9ACA8DC0ED96}" srcOrd="6" destOrd="0" presId="urn:microsoft.com/office/officeart/2005/8/layout/bProcess3"/>
    <dgm:cxn modelId="{620A47D0-06B3-4CF0-B58B-CE906FD399DD}" type="presParOf" srcId="{CE66E010-D943-458D-B8A9-F10375D5AE0F}" destId="{744F2949-C35C-463A-9E41-CEB41B1C329B}" srcOrd="7" destOrd="0" presId="urn:microsoft.com/office/officeart/2005/8/layout/bProcess3"/>
    <dgm:cxn modelId="{E6EF57F0-FA71-483A-A9DF-990DA02F33BB}" type="presParOf" srcId="{744F2949-C35C-463A-9E41-CEB41B1C329B}" destId="{DC6D5E0C-E945-4714-963C-588A7934C0D1}" srcOrd="0" destOrd="0" presId="urn:microsoft.com/office/officeart/2005/8/layout/bProcess3"/>
    <dgm:cxn modelId="{F51F7D96-3887-48F3-8E08-0AFB12806410}" type="presParOf" srcId="{CE66E010-D943-458D-B8A9-F10375D5AE0F}" destId="{4D0DA2B6-CE93-459E-AAA9-4972D572DDAC}" srcOrd="8" destOrd="0" presId="urn:microsoft.com/office/officeart/2005/8/layout/bProcess3"/>
    <dgm:cxn modelId="{52CAFA6B-45E8-4303-8124-0725BA7C9769}" type="presParOf" srcId="{CE66E010-D943-458D-B8A9-F10375D5AE0F}" destId="{F943829C-2B5B-4C95-9583-EEF8FBE6E229}" srcOrd="9" destOrd="0" presId="urn:microsoft.com/office/officeart/2005/8/layout/bProcess3"/>
    <dgm:cxn modelId="{2BE3C188-6CFE-4423-B874-4534D412A1E9}" type="presParOf" srcId="{F943829C-2B5B-4C95-9583-EEF8FBE6E229}" destId="{B661B12B-4D74-4486-B0BD-9D0703CC9086}" srcOrd="0" destOrd="0" presId="urn:microsoft.com/office/officeart/2005/8/layout/bProcess3"/>
    <dgm:cxn modelId="{6AC8486A-FB25-4C1B-B703-4951C390C000}" type="presParOf" srcId="{CE66E010-D943-458D-B8A9-F10375D5AE0F}" destId="{1BA998A3-A9E3-441A-A4B0-5099BDE8E747}" srcOrd="10" destOrd="0" presId="urn:microsoft.com/office/officeart/2005/8/layout/bProcess3"/>
    <dgm:cxn modelId="{1C4A3D17-6595-4787-9868-F70FB6A43CF7}" type="presParOf" srcId="{CE66E010-D943-458D-B8A9-F10375D5AE0F}" destId="{A0E36368-9923-48B8-8B37-B14F47EF5A0B}" srcOrd="11" destOrd="0" presId="urn:microsoft.com/office/officeart/2005/8/layout/bProcess3"/>
    <dgm:cxn modelId="{83A556D9-259B-4AF9-BAEF-C6BAE2E1CF17}" type="presParOf" srcId="{A0E36368-9923-48B8-8B37-B14F47EF5A0B}" destId="{9D45C479-2DC5-4CAA-B2DF-7124703957AF}" srcOrd="0" destOrd="0" presId="urn:microsoft.com/office/officeart/2005/8/layout/bProcess3"/>
    <dgm:cxn modelId="{72E9997A-7D81-4E1F-9908-5283CD703939}" type="presParOf" srcId="{CE66E010-D943-458D-B8A9-F10375D5AE0F}" destId="{CD4DB6AF-5496-40DE-8E8C-7A45BD957C79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BD168-DBEF-477D-B697-8281C32690C4}">
      <dsp:nvSpPr>
        <dsp:cNvPr id="0" name=""/>
        <dsp:cNvSpPr/>
      </dsp:nvSpPr>
      <dsp:spPr>
        <a:xfrm>
          <a:off x="-5250925" y="-804226"/>
          <a:ext cx="6252796" cy="6252796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D2857-6C63-4F6B-A599-7678E0902D2F}">
      <dsp:nvSpPr>
        <dsp:cNvPr id="0" name=""/>
        <dsp:cNvSpPr/>
      </dsp:nvSpPr>
      <dsp:spPr>
        <a:xfrm>
          <a:off x="318407" y="65232"/>
          <a:ext cx="6954897" cy="714485"/>
        </a:xfrm>
        <a:prstGeom prst="rect">
          <a:avLst/>
        </a:prstGeom>
        <a:solidFill>
          <a:srgbClr val="00A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12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Energy Efficiency</a:t>
          </a:r>
        </a:p>
      </dsp:txBody>
      <dsp:txXfrm>
        <a:off x="318407" y="65232"/>
        <a:ext cx="6954897" cy="714485"/>
      </dsp:txXfrm>
    </dsp:sp>
    <dsp:sp modelId="{82D17F10-2BBD-4023-8A3B-03527197EB4E}">
      <dsp:nvSpPr>
        <dsp:cNvPr id="0" name=""/>
        <dsp:cNvSpPr/>
      </dsp:nvSpPr>
      <dsp:spPr>
        <a:xfrm>
          <a:off x="0" y="0"/>
          <a:ext cx="893107" cy="89310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D9990-7D88-4D2B-A5B0-12BD7FB16881}">
      <dsp:nvSpPr>
        <dsp:cNvPr id="0" name=""/>
        <dsp:cNvSpPr/>
      </dsp:nvSpPr>
      <dsp:spPr>
        <a:xfrm>
          <a:off x="998533" y="1279072"/>
          <a:ext cx="6545266" cy="714485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12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Building &amp; Systems  Commissioning</a:t>
          </a:r>
        </a:p>
      </dsp:txBody>
      <dsp:txXfrm>
        <a:off x="998533" y="1279072"/>
        <a:ext cx="6545266" cy="714485"/>
      </dsp:txXfrm>
    </dsp:sp>
    <dsp:sp modelId="{B8FA035D-E765-405E-B517-A3FE5B58B7A4}">
      <dsp:nvSpPr>
        <dsp:cNvPr id="0" name=""/>
        <dsp:cNvSpPr/>
      </dsp:nvSpPr>
      <dsp:spPr>
        <a:xfrm>
          <a:off x="266699" y="1228040"/>
          <a:ext cx="893107" cy="89310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4172-6D39-46B4-8454-4502D534942E}">
      <dsp:nvSpPr>
        <dsp:cNvPr id="0" name=""/>
        <dsp:cNvSpPr/>
      </dsp:nvSpPr>
      <dsp:spPr>
        <a:xfrm>
          <a:off x="952508" y="2447242"/>
          <a:ext cx="6545266" cy="714485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12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Renewable Energy</a:t>
          </a:r>
        </a:p>
      </dsp:txBody>
      <dsp:txXfrm>
        <a:off x="952508" y="2447242"/>
        <a:ext cx="6545266" cy="714485"/>
      </dsp:txXfrm>
    </dsp:sp>
    <dsp:sp modelId="{A4948598-F49A-4787-8C98-83EE7B0349DA}">
      <dsp:nvSpPr>
        <dsp:cNvPr id="0" name=""/>
        <dsp:cNvSpPr/>
      </dsp:nvSpPr>
      <dsp:spPr>
        <a:xfrm>
          <a:off x="495299" y="2294845"/>
          <a:ext cx="893107" cy="893107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9487D-CEC1-45A0-8ABB-EB2439F218C1}">
      <dsp:nvSpPr>
        <dsp:cNvPr id="0" name=""/>
        <dsp:cNvSpPr/>
      </dsp:nvSpPr>
      <dsp:spPr>
        <a:xfrm>
          <a:off x="322232" y="3594606"/>
          <a:ext cx="6954897" cy="714485"/>
        </a:xfrm>
        <a:prstGeom prst="rect">
          <a:avLst/>
        </a:prstGeom>
        <a:solidFill>
          <a:srgbClr val="00A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12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Transportation: EV Charging</a:t>
          </a:r>
        </a:p>
      </dsp:txBody>
      <dsp:txXfrm>
        <a:off x="322232" y="3594606"/>
        <a:ext cx="6954897" cy="714485"/>
      </dsp:txXfrm>
    </dsp:sp>
    <dsp:sp modelId="{891FC808-7C41-4C82-A435-9E6F3B3C93EC}">
      <dsp:nvSpPr>
        <dsp:cNvPr id="0" name=""/>
        <dsp:cNvSpPr/>
      </dsp:nvSpPr>
      <dsp:spPr>
        <a:xfrm>
          <a:off x="0" y="3437842"/>
          <a:ext cx="893107" cy="89310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39807-9E4A-49DB-B171-39780420A2BC}">
      <dsp:nvSpPr>
        <dsp:cNvPr id="0" name=""/>
        <dsp:cNvSpPr/>
      </dsp:nvSpPr>
      <dsp:spPr>
        <a:xfrm rot="16200000">
          <a:off x="-1627525" y="2356323"/>
          <a:ext cx="3916585" cy="38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244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Direct Install Dwelling Unit Measures</a:t>
          </a:r>
        </a:p>
      </dsp:txBody>
      <dsp:txXfrm>
        <a:off x="-1627525" y="2356323"/>
        <a:ext cx="3916585" cy="381253"/>
      </dsp:txXfrm>
    </dsp:sp>
    <dsp:sp modelId="{F8B0A3BD-343D-46B1-A8FB-D7B4AC9B1779}">
      <dsp:nvSpPr>
        <dsp:cNvPr id="0" name=""/>
        <dsp:cNvSpPr/>
      </dsp:nvSpPr>
      <dsp:spPr>
        <a:xfrm>
          <a:off x="679955" y="488706"/>
          <a:ext cx="1899044" cy="4218162"/>
        </a:xfrm>
        <a:prstGeom prst="rect">
          <a:avLst/>
        </a:prstGeom>
        <a:solidFill>
          <a:srgbClr val="00A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6244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Air Sealing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Duct Sealing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Low-flow Faucet Aerators &amp; Showerheads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8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LED Light Bulbs</a:t>
          </a:r>
        </a:p>
      </dsp:txBody>
      <dsp:txXfrm>
        <a:off x="679955" y="488706"/>
        <a:ext cx="1899044" cy="4218162"/>
      </dsp:txXfrm>
    </dsp:sp>
    <dsp:sp modelId="{418FF151-C118-4D6E-BBD6-9965C1B8F8CA}">
      <dsp:nvSpPr>
        <dsp:cNvPr id="0" name=""/>
        <dsp:cNvSpPr/>
      </dsp:nvSpPr>
      <dsp:spPr>
        <a:xfrm>
          <a:off x="-21598" y="0"/>
          <a:ext cx="1043390" cy="11131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3D0DF-D798-4CDD-9365-40CE99784993}">
      <dsp:nvSpPr>
        <dsp:cNvPr id="0" name=""/>
        <dsp:cNvSpPr/>
      </dsp:nvSpPr>
      <dsp:spPr>
        <a:xfrm rot="16200000">
          <a:off x="1258077" y="2126709"/>
          <a:ext cx="3916585" cy="38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244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Other Measures</a:t>
          </a:r>
        </a:p>
      </dsp:txBody>
      <dsp:txXfrm>
        <a:off x="1258077" y="2126709"/>
        <a:ext cx="3916585" cy="381253"/>
      </dsp:txXfrm>
    </dsp:sp>
    <dsp:sp modelId="{D67BED5F-FA82-4F11-81A8-2944BFFE1E17}">
      <dsp:nvSpPr>
        <dsp:cNvPr id="0" name=""/>
        <dsp:cNvSpPr/>
      </dsp:nvSpPr>
      <dsp:spPr>
        <a:xfrm>
          <a:off x="3406996" y="467121"/>
          <a:ext cx="1899044" cy="429003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6244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Lighting Fixtures 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Insulation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HVAC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Water Heaters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Windows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Appliances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Controls</a:t>
          </a:r>
        </a:p>
      </dsp:txBody>
      <dsp:txXfrm>
        <a:off x="3406996" y="467121"/>
        <a:ext cx="1899044" cy="4290031"/>
      </dsp:txXfrm>
    </dsp:sp>
    <dsp:sp modelId="{0C7A28F0-C2CE-42D5-B887-B0140EA5737E}">
      <dsp:nvSpPr>
        <dsp:cNvPr id="0" name=""/>
        <dsp:cNvSpPr/>
      </dsp:nvSpPr>
      <dsp:spPr>
        <a:xfrm>
          <a:off x="2886181" y="0"/>
          <a:ext cx="1041629" cy="114182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80B86-83F6-4EA1-8802-874C36207B4C}">
      <dsp:nvSpPr>
        <dsp:cNvPr id="0" name=""/>
        <dsp:cNvSpPr/>
      </dsp:nvSpPr>
      <dsp:spPr>
        <a:xfrm rot="16200000">
          <a:off x="3937017" y="2359391"/>
          <a:ext cx="3916585" cy="381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6244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Examples of Custom Measures</a:t>
          </a:r>
        </a:p>
      </dsp:txBody>
      <dsp:txXfrm>
        <a:off x="3937017" y="2359391"/>
        <a:ext cx="3916585" cy="381253"/>
      </dsp:txXfrm>
    </dsp:sp>
    <dsp:sp modelId="{E6E5FD55-318E-4E45-A66A-734F8C1DD08E}">
      <dsp:nvSpPr>
        <dsp:cNvPr id="0" name=""/>
        <dsp:cNvSpPr/>
      </dsp:nvSpPr>
      <dsp:spPr>
        <a:xfrm>
          <a:off x="6120110" y="377782"/>
          <a:ext cx="2283487" cy="4468001"/>
        </a:xfrm>
        <a:prstGeom prst="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3624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Domestic Water Booster Pumps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Steam Trap Studies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Central HVAC Pipe Insulation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Central Mechanical Ventilation (retro commissioning or duct sealing)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Advanced Lighting Controls (data logging)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Chillers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Refrigerator Evaporator Fan Controls</a:t>
          </a:r>
        </a:p>
      </dsp:txBody>
      <dsp:txXfrm>
        <a:off x="6120110" y="377782"/>
        <a:ext cx="2283487" cy="4468001"/>
      </dsp:txXfrm>
    </dsp:sp>
    <dsp:sp modelId="{06A3C1ED-9A5A-4558-8E7D-44923CDD4243}">
      <dsp:nvSpPr>
        <dsp:cNvPr id="0" name=""/>
        <dsp:cNvSpPr/>
      </dsp:nvSpPr>
      <dsp:spPr>
        <a:xfrm>
          <a:off x="5973657" y="0"/>
          <a:ext cx="1038502" cy="114112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5CA7B-23D3-4210-AFE6-6EA9B9A7F40B}">
      <dsp:nvSpPr>
        <dsp:cNvPr id="0" name=""/>
        <dsp:cNvSpPr/>
      </dsp:nvSpPr>
      <dsp:spPr>
        <a:xfrm>
          <a:off x="1242790" y="0"/>
          <a:ext cx="4105720" cy="410572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8A02F-508E-41C1-A18B-20ADBF0C1933}">
      <dsp:nvSpPr>
        <dsp:cNvPr id="0" name=""/>
        <dsp:cNvSpPr/>
      </dsp:nvSpPr>
      <dsp:spPr>
        <a:xfrm>
          <a:off x="1509661" y="266871"/>
          <a:ext cx="1642288" cy="1642288"/>
        </a:xfrm>
        <a:prstGeom prst="roundRect">
          <a:avLst/>
        </a:prstGeom>
        <a:solidFill>
          <a:srgbClr val="00AE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Up to 65%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project cost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9831" y="347041"/>
        <a:ext cx="1481948" cy="1481948"/>
      </dsp:txXfrm>
    </dsp:sp>
    <dsp:sp modelId="{C89058A6-EDD8-47D4-A1A5-CAC697062B7C}">
      <dsp:nvSpPr>
        <dsp:cNvPr id="0" name=""/>
        <dsp:cNvSpPr/>
      </dsp:nvSpPr>
      <dsp:spPr>
        <a:xfrm>
          <a:off x="3439350" y="266871"/>
          <a:ext cx="1642288" cy="164228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Up to 90%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project cost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9520" y="347041"/>
        <a:ext cx="1481948" cy="1481948"/>
      </dsp:txXfrm>
    </dsp:sp>
    <dsp:sp modelId="{9116F645-5FE1-4ADF-91A9-F9F17CFCAF47}">
      <dsp:nvSpPr>
        <dsp:cNvPr id="0" name=""/>
        <dsp:cNvSpPr/>
      </dsp:nvSpPr>
      <dsp:spPr>
        <a:xfrm>
          <a:off x="1509661" y="2196560"/>
          <a:ext cx="1642288" cy="1642288"/>
        </a:xfrm>
        <a:prstGeom prst="roundRect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Up to 50%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project cost</a:t>
          </a:r>
          <a:endParaRPr lang="en-US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9831" y="2276730"/>
        <a:ext cx="1481948" cy="1481948"/>
      </dsp:txXfrm>
    </dsp:sp>
    <dsp:sp modelId="{90D18415-0825-4261-88C5-3311D96F407B}">
      <dsp:nvSpPr>
        <dsp:cNvPr id="0" name=""/>
        <dsp:cNvSpPr/>
      </dsp:nvSpPr>
      <dsp:spPr>
        <a:xfrm>
          <a:off x="3439350" y="2196560"/>
          <a:ext cx="1642288" cy="164228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Up to 75%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2000" i="1" kern="1200" dirty="0">
              <a:latin typeface="Arial" panose="020B0604020202020204" pitchFamily="34" charset="0"/>
              <a:cs typeface="Arial" panose="020B0604020202020204" pitchFamily="34" charset="0"/>
            </a:rPr>
            <a:t>project cost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9520" y="2276730"/>
        <a:ext cx="1481948" cy="1481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9F3A1-D552-483C-AB95-E2B88E7A982F}">
      <dsp:nvSpPr>
        <dsp:cNvPr id="0" name=""/>
        <dsp:cNvSpPr/>
      </dsp:nvSpPr>
      <dsp:spPr>
        <a:xfrm>
          <a:off x="2918673" y="513271"/>
          <a:ext cx="4373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35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125652" y="556648"/>
        <a:ext cx="23397" cy="4684"/>
      </dsp:txXfrm>
    </dsp:sp>
    <dsp:sp modelId="{C6A9502F-670B-4674-A64F-B7AE8D01E08F}">
      <dsp:nvSpPr>
        <dsp:cNvPr id="0" name=""/>
        <dsp:cNvSpPr/>
      </dsp:nvSpPr>
      <dsp:spPr>
        <a:xfrm>
          <a:off x="1070853" y="4105"/>
          <a:ext cx="1849619" cy="1109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 an Eligible Project &amp; Get Proposal</a:t>
          </a:r>
        </a:p>
      </dsp:txBody>
      <dsp:txXfrm>
        <a:off x="1070853" y="4105"/>
        <a:ext cx="1849619" cy="1109771"/>
      </dsp:txXfrm>
    </dsp:sp>
    <dsp:sp modelId="{5E61F10E-97B3-4ABF-BAB0-EE2EB91D3680}">
      <dsp:nvSpPr>
        <dsp:cNvPr id="0" name=""/>
        <dsp:cNvSpPr/>
      </dsp:nvSpPr>
      <dsp:spPr>
        <a:xfrm>
          <a:off x="5236247" y="513271"/>
          <a:ext cx="4373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35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443226" y="556648"/>
        <a:ext cx="23397" cy="4684"/>
      </dsp:txXfrm>
    </dsp:sp>
    <dsp:sp modelId="{DF5307E4-AFF0-457F-8E09-ABEDF9C5FD1D}">
      <dsp:nvSpPr>
        <dsp:cNvPr id="0" name=""/>
        <dsp:cNvSpPr/>
      </dsp:nvSpPr>
      <dsp:spPr>
        <a:xfrm>
          <a:off x="3388428" y="4105"/>
          <a:ext cx="1849619" cy="11097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Apply to Program</a:t>
          </a:r>
        </a:p>
      </dsp:txBody>
      <dsp:txXfrm>
        <a:off x="3388428" y="4105"/>
        <a:ext cx="1849619" cy="1109771"/>
      </dsp:txXfrm>
    </dsp:sp>
    <dsp:sp modelId="{0813DDCD-708E-4C1D-8B40-08E1EB082157}">
      <dsp:nvSpPr>
        <dsp:cNvPr id="0" name=""/>
        <dsp:cNvSpPr/>
      </dsp:nvSpPr>
      <dsp:spPr>
        <a:xfrm>
          <a:off x="1995663" y="1112076"/>
          <a:ext cx="4635148" cy="437354"/>
        </a:xfrm>
        <a:custGeom>
          <a:avLst/>
          <a:gdLst/>
          <a:ahLst/>
          <a:cxnLst/>
          <a:rect l="0" t="0" r="0" b="0"/>
          <a:pathLst>
            <a:path>
              <a:moveTo>
                <a:pt x="4635148" y="0"/>
              </a:moveTo>
              <a:lnTo>
                <a:pt x="4635148" y="235777"/>
              </a:lnTo>
              <a:lnTo>
                <a:pt x="0" y="235777"/>
              </a:lnTo>
              <a:lnTo>
                <a:pt x="0" y="437354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196770" y="1328412"/>
        <a:ext cx="232935" cy="4684"/>
      </dsp:txXfrm>
    </dsp:sp>
    <dsp:sp modelId="{1D86FD14-857F-4A99-BB5C-CC72FAAFF55D}">
      <dsp:nvSpPr>
        <dsp:cNvPr id="0" name=""/>
        <dsp:cNvSpPr/>
      </dsp:nvSpPr>
      <dsp:spPr>
        <a:xfrm>
          <a:off x="5706002" y="4105"/>
          <a:ext cx="1849619" cy="11097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Receive Incentive Reservation Letter</a:t>
          </a:r>
        </a:p>
      </dsp:txBody>
      <dsp:txXfrm>
        <a:off x="5706002" y="4105"/>
        <a:ext cx="1849619" cy="1109771"/>
      </dsp:txXfrm>
    </dsp:sp>
    <dsp:sp modelId="{744F2949-C35C-463A-9E41-CEB41B1C329B}">
      <dsp:nvSpPr>
        <dsp:cNvPr id="0" name=""/>
        <dsp:cNvSpPr/>
      </dsp:nvSpPr>
      <dsp:spPr>
        <a:xfrm>
          <a:off x="2918673" y="2090997"/>
          <a:ext cx="4373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35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125652" y="2134375"/>
        <a:ext cx="23397" cy="4684"/>
      </dsp:txXfrm>
    </dsp:sp>
    <dsp:sp modelId="{EDC48548-2A4A-412F-9F43-9ACA8DC0ED96}">
      <dsp:nvSpPr>
        <dsp:cNvPr id="0" name=""/>
        <dsp:cNvSpPr/>
      </dsp:nvSpPr>
      <dsp:spPr>
        <a:xfrm>
          <a:off x="1070853" y="1581831"/>
          <a:ext cx="1849619" cy="1109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Installation and Activation</a:t>
          </a:r>
        </a:p>
      </dsp:txBody>
      <dsp:txXfrm>
        <a:off x="1070853" y="1581831"/>
        <a:ext cx="1849619" cy="1109771"/>
      </dsp:txXfrm>
    </dsp:sp>
    <dsp:sp modelId="{F943829C-2B5B-4C95-9583-EEF8FBE6E229}">
      <dsp:nvSpPr>
        <dsp:cNvPr id="0" name=""/>
        <dsp:cNvSpPr/>
      </dsp:nvSpPr>
      <dsp:spPr>
        <a:xfrm>
          <a:off x="5236247" y="2090997"/>
          <a:ext cx="4373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354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443226" y="2134375"/>
        <a:ext cx="23397" cy="4684"/>
      </dsp:txXfrm>
    </dsp:sp>
    <dsp:sp modelId="{4D0DA2B6-CE93-459E-AAA9-4972D572DDAC}">
      <dsp:nvSpPr>
        <dsp:cNvPr id="0" name=""/>
        <dsp:cNvSpPr/>
      </dsp:nvSpPr>
      <dsp:spPr>
        <a:xfrm>
          <a:off x="3388428" y="1581831"/>
          <a:ext cx="1849619" cy="11097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Submit Invoice &amp; Payment Request Form</a:t>
          </a:r>
        </a:p>
      </dsp:txBody>
      <dsp:txXfrm>
        <a:off x="3388428" y="1581831"/>
        <a:ext cx="1849619" cy="1109771"/>
      </dsp:txXfrm>
    </dsp:sp>
    <dsp:sp modelId="{A0E36368-9923-48B8-8B37-B14F47EF5A0B}">
      <dsp:nvSpPr>
        <dsp:cNvPr id="0" name=""/>
        <dsp:cNvSpPr/>
      </dsp:nvSpPr>
      <dsp:spPr>
        <a:xfrm>
          <a:off x="2088145" y="2689803"/>
          <a:ext cx="4542666" cy="437354"/>
        </a:xfrm>
        <a:custGeom>
          <a:avLst/>
          <a:gdLst/>
          <a:ahLst/>
          <a:cxnLst/>
          <a:rect l="0" t="0" r="0" b="0"/>
          <a:pathLst>
            <a:path>
              <a:moveTo>
                <a:pt x="4542666" y="0"/>
              </a:moveTo>
              <a:lnTo>
                <a:pt x="4542666" y="235777"/>
              </a:lnTo>
              <a:lnTo>
                <a:pt x="0" y="235777"/>
              </a:lnTo>
              <a:lnTo>
                <a:pt x="0" y="43735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245311" y="2906138"/>
        <a:ext cx="228335" cy="4684"/>
      </dsp:txXfrm>
    </dsp:sp>
    <dsp:sp modelId="{1BA998A3-A9E3-441A-A4B0-5099BDE8E747}">
      <dsp:nvSpPr>
        <dsp:cNvPr id="0" name=""/>
        <dsp:cNvSpPr/>
      </dsp:nvSpPr>
      <dsp:spPr>
        <a:xfrm>
          <a:off x="5706002" y="1581831"/>
          <a:ext cx="1849619" cy="11097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Installation Verification, if Requested</a:t>
          </a:r>
        </a:p>
      </dsp:txBody>
      <dsp:txXfrm>
        <a:off x="5706002" y="1581831"/>
        <a:ext cx="1849619" cy="1109771"/>
      </dsp:txXfrm>
    </dsp:sp>
    <dsp:sp modelId="{CD4DB6AF-5496-40DE-8E8C-7A45BD957C79}">
      <dsp:nvSpPr>
        <dsp:cNvPr id="0" name=""/>
        <dsp:cNvSpPr/>
      </dsp:nvSpPr>
      <dsp:spPr>
        <a:xfrm>
          <a:off x="1070853" y="3159557"/>
          <a:ext cx="2034583" cy="1220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Receive Rebate</a:t>
          </a:r>
        </a:p>
      </dsp:txBody>
      <dsp:txXfrm>
        <a:off x="1070853" y="3159557"/>
        <a:ext cx="2034583" cy="1220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2BDAD-1F6A-4079-AAA5-7660743B1178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AB2D4-8CC5-40BD-A4A2-97B819C29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9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6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7F01A-A7CD-4B8F-B2FE-CF34B1FECB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68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17B2-57B6-4A0B-8856-CB8E0E303B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essentially</a:t>
            </a:r>
            <a:r>
              <a:rPr lang="en-US" b="1" baseline="0" dirty="0"/>
              <a:t> the same process for New Construction &amp; MF Existing Buildings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Project Initiation</a:t>
            </a:r>
            <a:r>
              <a:rPr lang="en-US" b="0" dirty="0"/>
              <a:t> – This could be</a:t>
            </a:r>
            <a:r>
              <a:rPr lang="en-US" b="0" baseline="0" dirty="0"/>
              <a:t> the HERS rater or in the case of WBP the energy modeler</a:t>
            </a:r>
          </a:p>
          <a:p>
            <a:r>
              <a:rPr lang="en-US" b="1" baseline="0" dirty="0"/>
              <a:t>Proposal for RNC</a:t>
            </a:r>
            <a:r>
              <a:rPr lang="en-US" b="0" baseline="0" dirty="0"/>
              <a:t> – Must include </a:t>
            </a:r>
            <a:r>
              <a:rPr lang="en-US" b="1" baseline="0" dirty="0"/>
              <a:t>40% drawings</a:t>
            </a:r>
            <a:r>
              <a:rPr lang="en-US" b="0" baseline="0" dirty="0"/>
              <a:t> and must have </a:t>
            </a:r>
            <a:r>
              <a:rPr lang="en-US" b="0" baseline="0" dirty="0" err="1"/>
              <a:t>have</a:t>
            </a:r>
            <a:r>
              <a:rPr lang="en-US" b="0" baseline="0" dirty="0"/>
              <a:t> RNC initial application information for LOP preparation</a:t>
            </a:r>
          </a:p>
          <a:p>
            <a:r>
              <a:rPr lang="en-US" b="1" baseline="0" dirty="0"/>
              <a:t>Proposal for MF Existing Buildings</a:t>
            </a:r>
          </a:p>
          <a:p>
            <a:pPr marL="341323" indent="-341323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  <a:p>
            <a:pPr marL="341323" indent="-341323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Multifamily Initiative Application</a:t>
            </a:r>
          </a:p>
          <a:p>
            <a:pPr marL="341323" indent="-341323">
              <a:buFontTx/>
              <a:buAutoNum type="arabicParenR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Fill Out Form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484F0E-1621-4310-B21B-746670739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1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7F01A-A7CD-4B8F-B2FE-CF34B1FECB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049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FB46F-9ABE-4D1A-8A53-C93D65C52F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0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4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6BC476-1D11-4509-A86E-2C42894B9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39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 noChangeAspect="1"/>
          </p:cNvSpPr>
          <p:nvPr>
            <p:ph type="title"/>
          </p:nvPr>
        </p:nvSpPr>
        <p:spPr>
          <a:xfrm>
            <a:off x="533400" y="1524000"/>
            <a:ext cx="8229600" cy="2209800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20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3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ECA7D8-9210-4ADC-B106-4680C46272F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4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AE47B93-9760-504A-B978-7E497A21C36A}"/>
              </a:ext>
            </a:extLst>
          </p:cNvPr>
          <p:cNvSpPr/>
          <p:nvPr userDrawn="1"/>
        </p:nvSpPr>
        <p:spPr>
          <a:xfrm>
            <a:off x="0" y="-30804"/>
            <a:ext cx="2530232" cy="758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5" name="Picture 24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ECEFB8DC-5668-7643-ADAD-7A71336DB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3"/>
          <a:stretch/>
        </p:blipFill>
        <p:spPr>
          <a:xfrm>
            <a:off x="3206580" y="-3175"/>
            <a:ext cx="5938946" cy="68613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7F90B-4CFA-CA47-97DB-1831A758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97097" y="6321884"/>
            <a:ext cx="2057400" cy="365125"/>
          </a:xfrm>
        </p:spPr>
        <p:txBody>
          <a:bodyPr/>
          <a:lstStyle>
            <a:lvl1pPr algn="r">
              <a:defRPr sz="1350">
                <a:solidFill>
                  <a:schemeClr val="bg1"/>
                </a:solidFill>
              </a:defRPr>
            </a:lvl1pPr>
          </a:lstStyle>
          <a:p>
            <a:fld id="{2ED9BB60-CD39-E34D-B2B9-9F62452FA882}" type="datetime4">
              <a:rPr lang="en-US" smtClean="0"/>
              <a:pPr/>
              <a:t>March 11, 2022</a:t>
            </a:fld>
            <a:endParaRPr lang="en-US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1DBC5096-F80E-D842-BA95-C4B1324E62BD}"/>
              </a:ext>
            </a:extLst>
          </p:cNvPr>
          <p:cNvSpPr/>
          <p:nvPr userDrawn="1"/>
        </p:nvSpPr>
        <p:spPr>
          <a:xfrm rot="5400000">
            <a:off x="1195434" y="1356443"/>
            <a:ext cx="6857999" cy="4145116"/>
          </a:xfrm>
          <a:custGeom>
            <a:avLst/>
            <a:gdLst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8377883 w 8377883"/>
              <a:gd name="connsiteY2" fmla="*/ 5523472 h 5523472"/>
              <a:gd name="connsiteX3" fmla="*/ 0 w 8377883"/>
              <a:gd name="connsiteY3" fmla="*/ 5523472 h 5523472"/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7077387 w 8377883"/>
              <a:gd name="connsiteY2" fmla="*/ 4669693 h 5523472"/>
              <a:gd name="connsiteX3" fmla="*/ 8377883 w 8377883"/>
              <a:gd name="connsiteY3" fmla="*/ 5523472 h 5523472"/>
              <a:gd name="connsiteX4" fmla="*/ 0 w 8377883"/>
              <a:gd name="connsiteY4" fmla="*/ 5523472 h 5523472"/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6879772 w 8377883"/>
              <a:gd name="connsiteY2" fmla="*/ 4572559 h 5523472"/>
              <a:gd name="connsiteX3" fmla="*/ 8377883 w 8377883"/>
              <a:gd name="connsiteY3" fmla="*/ 5523472 h 5523472"/>
              <a:gd name="connsiteX4" fmla="*/ 0 w 8377883"/>
              <a:gd name="connsiteY4" fmla="*/ 5523472 h 5523472"/>
              <a:gd name="connsiteX0" fmla="*/ 0 w 6879772"/>
              <a:gd name="connsiteY0" fmla="*/ 5523472 h 5526821"/>
              <a:gd name="connsiteX1" fmla="*/ 0 w 6879772"/>
              <a:gd name="connsiteY1" fmla="*/ 0 h 5526821"/>
              <a:gd name="connsiteX2" fmla="*/ 6879772 w 6879772"/>
              <a:gd name="connsiteY2" fmla="*/ 4572559 h 5526821"/>
              <a:gd name="connsiteX3" fmla="*/ 6873982 w 6879772"/>
              <a:gd name="connsiteY3" fmla="*/ 5526821 h 5526821"/>
              <a:gd name="connsiteX4" fmla="*/ 0 w 6879772"/>
              <a:gd name="connsiteY4" fmla="*/ 5523472 h 552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9772" h="5526821">
                <a:moveTo>
                  <a:pt x="0" y="5523472"/>
                </a:moveTo>
                <a:lnTo>
                  <a:pt x="0" y="0"/>
                </a:lnTo>
                <a:lnTo>
                  <a:pt x="6879772" y="4572559"/>
                </a:lnTo>
                <a:lnTo>
                  <a:pt x="6873982" y="5526821"/>
                </a:lnTo>
                <a:lnTo>
                  <a:pt x="0" y="55234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6352B-DC44-2D4E-8750-B89B480C1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64" y="1513481"/>
            <a:ext cx="3747053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292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05E7C-7778-924B-B03F-3B6B439C2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64" y="3993156"/>
            <a:ext cx="3747053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92929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725AA0F2-0E9B-7546-B290-35EEDE06C15B}"/>
              </a:ext>
            </a:extLst>
          </p:cNvPr>
          <p:cNvSpPr/>
          <p:nvPr userDrawn="1"/>
        </p:nvSpPr>
        <p:spPr>
          <a:xfrm>
            <a:off x="4473460" y="-3175"/>
            <a:ext cx="2239429" cy="3471844"/>
          </a:xfrm>
          <a:prstGeom prst="parallelogram">
            <a:avLst>
              <a:gd name="adj" fmla="val 7787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998BB786-13AD-7740-A46B-A9339D89E2F6}"/>
              </a:ext>
            </a:extLst>
          </p:cNvPr>
          <p:cNvSpPr/>
          <p:nvPr userDrawn="1"/>
        </p:nvSpPr>
        <p:spPr>
          <a:xfrm>
            <a:off x="3248484" y="895552"/>
            <a:ext cx="3418066" cy="5962446"/>
          </a:xfrm>
          <a:prstGeom prst="parallelogram">
            <a:avLst>
              <a:gd name="adj" fmla="val 879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Parallelogram 31">
            <a:extLst>
              <a:ext uri="{FF2B5EF4-FFF2-40B4-BE49-F238E27FC236}">
                <a16:creationId xmlns:a16="http://schemas.microsoft.com/office/drawing/2014/main" id="{0CADD828-C43B-3A4F-8095-E4887964D28C}"/>
              </a:ext>
            </a:extLst>
          </p:cNvPr>
          <p:cNvSpPr/>
          <p:nvPr userDrawn="1"/>
        </p:nvSpPr>
        <p:spPr>
          <a:xfrm>
            <a:off x="3659348" y="2718486"/>
            <a:ext cx="2472267" cy="4139512"/>
          </a:xfrm>
          <a:prstGeom prst="parallelogram">
            <a:avLst>
              <a:gd name="adj" fmla="val 843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359238C6-B63C-164A-ADB7-0D79963E9E92}"/>
              </a:ext>
            </a:extLst>
          </p:cNvPr>
          <p:cNvSpPr/>
          <p:nvPr userDrawn="1"/>
        </p:nvSpPr>
        <p:spPr>
          <a:xfrm>
            <a:off x="5174843" y="3768813"/>
            <a:ext cx="2057400" cy="3089187"/>
          </a:xfrm>
          <a:prstGeom prst="parallelogram">
            <a:avLst>
              <a:gd name="adj" fmla="val 78613"/>
            </a:avLst>
          </a:prstGeom>
          <a:solidFill>
            <a:schemeClr val="accent1">
              <a:alpha val="5580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182F310A-167F-3246-8761-5D185B0A8175}"/>
              </a:ext>
            </a:extLst>
          </p:cNvPr>
          <p:cNvSpPr/>
          <p:nvPr userDrawn="1"/>
        </p:nvSpPr>
        <p:spPr>
          <a:xfrm>
            <a:off x="6613769" y="3768812"/>
            <a:ext cx="2057400" cy="3089187"/>
          </a:xfrm>
          <a:prstGeom prst="parallelogram">
            <a:avLst>
              <a:gd name="adj" fmla="val 78613"/>
            </a:avLst>
          </a:prstGeom>
          <a:solidFill>
            <a:schemeClr val="accent2">
              <a:alpha val="5580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3B664F7-B4CE-BF40-A943-7A4853ED3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09"/>
          <a:stretch/>
        </p:blipFill>
        <p:spPr>
          <a:xfrm>
            <a:off x="136664" y="61271"/>
            <a:ext cx="3440492" cy="1010518"/>
          </a:xfrm>
          <a:prstGeom prst="rect">
            <a:avLst/>
          </a:prstGeom>
        </p:spPr>
      </p:pic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C66559DA-EBC2-304D-AA07-0E9C6BE164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30" y="209545"/>
            <a:ext cx="1772187" cy="8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4DF4907D-F236-FB4A-B43D-1B9A85F8B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3"/>
          <a:stretch/>
        </p:blipFill>
        <p:spPr>
          <a:xfrm>
            <a:off x="3206579" y="-12358"/>
            <a:ext cx="5946745" cy="6870358"/>
          </a:xfrm>
          <a:prstGeom prst="rect">
            <a:avLst/>
          </a:prstGeom>
        </p:spPr>
      </p:pic>
      <p:sp>
        <p:nvSpPr>
          <p:cNvPr id="62" name="Right Triangle 25">
            <a:extLst>
              <a:ext uri="{FF2B5EF4-FFF2-40B4-BE49-F238E27FC236}">
                <a16:creationId xmlns:a16="http://schemas.microsoft.com/office/drawing/2014/main" id="{3E8C9EBB-C68A-954D-BE8B-13D55FC9A1E8}"/>
              </a:ext>
            </a:extLst>
          </p:cNvPr>
          <p:cNvSpPr/>
          <p:nvPr userDrawn="1"/>
        </p:nvSpPr>
        <p:spPr>
          <a:xfrm rot="5400000">
            <a:off x="1195434" y="1356443"/>
            <a:ext cx="6857999" cy="4145116"/>
          </a:xfrm>
          <a:custGeom>
            <a:avLst/>
            <a:gdLst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8377883 w 8377883"/>
              <a:gd name="connsiteY2" fmla="*/ 5523472 h 5523472"/>
              <a:gd name="connsiteX3" fmla="*/ 0 w 8377883"/>
              <a:gd name="connsiteY3" fmla="*/ 5523472 h 5523472"/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7077387 w 8377883"/>
              <a:gd name="connsiteY2" fmla="*/ 4669693 h 5523472"/>
              <a:gd name="connsiteX3" fmla="*/ 8377883 w 8377883"/>
              <a:gd name="connsiteY3" fmla="*/ 5523472 h 5523472"/>
              <a:gd name="connsiteX4" fmla="*/ 0 w 8377883"/>
              <a:gd name="connsiteY4" fmla="*/ 5523472 h 5523472"/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6879772 w 8377883"/>
              <a:gd name="connsiteY2" fmla="*/ 4572559 h 5523472"/>
              <a:gd name="connsiteX3" fmla="*/ 8377883 w 8377883"/>
              <a:gd name="connsiteY3" fmla="*/ 5523472 h 5523472"/>
              <a:gd name="connsiteX4" fmla="*/ 0 w 8377883"/>
              <a:gd name="connsiteY4" fmla="*/ 5523472 h 5523472"/>
              <a:gd name="connsiteX0" fmla="*/ 0 w 6879772"/>
              <a:gd name="connsiteY0" fmla="*/ 5523472 h 5526821"/>
              <a:gd name="connsiteX1" fmla="*/ 0 w 6879772"/>
              <a:gd name="connsiteY1" fmla="*/ 0 h 5526821"/>
              <a:gd name="connsiteX2" fmla="*/ 6879772 w 6879772"/>
              <a:gd name="connsiteY2" fmla="*/ 4572559 h 5526821"/>
              <a:gd name="connsiteX3" fmla="*/ 6873982 w 6879772"/>
              <a:gd name="connsiteY3" fmla="*/ 5526821 h 5526821"/>
              <a:gd name="connsiteX4" fmla="*/ 0 w 6879772"/>
              <a:gd name="connsiteY4" fmla="*/ 5523472 h 552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9772" h="5526821">
                <a:moveTo>
                  <a:pt x="0" y="5523472"/>
                </a:moveTo>
                <a:lnTo>
                  <a:pt x="0" y="0"/>
                </a:lnTo>
                <a:lnTo>
                  <a:pt x="6879772" y="4572559"/>
                </a:lnTo>
                <a:lnTo>
                  <a:pt x="6873982" y="5526821"/>
                </a:lnTo>
                <a:lnTo>
                  <a:pt x="0" y="55234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6F4DC-7B1E-7143-8CE8-2E4417A7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1"/>
            <a:ext cx="2057400" cy="365125"/>
          </a:xfrm>
        </p:spPr>
        <p:txBody>
          <a:bodyPr/>
          <a:lstStyle/>
          <a:p>
            <a:fld id="{0882DDFA-712F-A44A-922D-D16405BFD9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9C84D5-F557-2E47-8D18-55C9F9C6A2A9}"/>
              </a:ext>
            </a:extLst>
          </p:cNvPr>
          <p:cNvSpPr txBox="1"/>
          <p:nvPr userDrawn="1"/>
        </p:nvSpPr>
        <p:spPr>
          <a:xfrm>
            <a:off x="7386067" y="36512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C4DA6E-A9A8-E342-880A-33FA14949E2F}"/>
              </a:ext>
            </a:extLst>
          </p:cNvPr>
          <p:cNvSpPr/>
          <p:nvPr userDrawn="1"/>
        </p:nvSpPr>
        <p:spPr>
          <a:xfrm>
            <a:off x="0" y="-48914"/>
            <a:ext cx="2530232" cy="77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874284-D343-CA40-85FA-FFE7E0C00609}"/>
              </a:ext>
            </a:extLst>
          </p:cNvPr>
          <p:cNvGrpSpPr/>
          <p:nvPr userDrawn="1"/>
        </p:nvGrpSpPr>
        <p:grpSpPr>
          <a:xfrm rot="5400000">
            <a:off x="-3165160" y="3210234"/>
            <a:ext cx="6974065" cy="394580"/>
            <a:chOff x="-118536" y="2226726"/>
            <a:chExt cx="12411547" cy="855141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49C387D3-616F-684C-AEF0-BC37BA7F2343}"/>
                </a:ext>
              </a:extLst>
            </p:cNvPr>
            <p:cNvSpPr/>
            <p:nvPr userDrawn="1"/>
          </p:nvSpPr>
          <p:spPr>
            <a:xfrm>
              <a:off x="-66417" y="2226726"/>
              <a:ext cx="4350550" cy="855137"/>
            </a:xfrm>
            <a:custGeom>
              <a:avLst/>
              <a:gdLst>
                <a:gd name="connsiteX0" fmla="*/ 0 w 2597559"/>
                <a:gd name="connsiteY0" fmla="*/ 526104 h 526104"/>
                <a:gd name="connsiteX1" fmla="*/ 131526 w 2597559"/>
                <a:gd name="connsiteY1" fmla="*/ 0 h 526104"/>
                <a:gd name="connsiteX2" fmla="*/ 2597559 w 2597559"/>
                <a:gd name="connsiteY2" fmla="*/ 0 h 526104"/>
                <a:gd name="connsiteX3" fmla="*/ 2466033 w 2597559"/>
                <a:gd name="connsiteY3" fmla="*/ 526104 h 526104"/>
                <a:gd name="connsiteX4" fmla="*/ 0 w 2597559"/>
                <a:gd name="connsiteY4" fmla="*/ 526104 h 526104"/>
                <a:gd name="connsiteX0" fmla="*/ 21453 w 2466033"/>
                <a:gd name="connsiteY0" fmla="*/ 526104 h 526104"/>
                <a:gd name="connsiteX1" fmla="*/ 0 w 2466033"/>
                <a:gd name="connsiteY1" fmla="*/ 0 h 526104"/>
                <a:gd name="connsiteX2" fmla="*/ 2466033 w 2466033"/>
                <a:gd name="connsiteY2" fmla="*/ 0 h 526104"/>
                <a:gd name="connsiteX3" fmla="*/ 2334507 w 2466033"/>
                <a:gd name="connsiteY3" fmla="*/ 526104 h 526104"/>
                <a:gd name="connsiteX4" fmla="*/ 21453 w 2466033"/>
                <a:gd name="connsiteY4" fmla="*/ 526104 h 526104"/>
                <a:gd name="connsiteX0" fmla="*/ 0 w 2444580"/>
                <a:gd name="connsiteY0" fmla="*/ 526105 h 526105"/>
                <a:gd name="connsiteX1" fmla="*/ 2883 w 2444580"/>
                <a:gd name="connsiteY1" fmla="*/ 0 h 526105"/>
                <a:gd name="connsiteX2" fmla="*/ 2444580 w 2444580"/>
                <a:gd name="connsiteY2" fmla="*/ 1 h 526105"/>
                <a:gd name="connsiteX3" fmla="*/ 2313054 w 2444580"/>
                <a:gd name="connsiteY3" fmla="*/ 526105 h 526105"/>
                <a:gd name="connsiteX4" fmla="*/ 0 w 2444580"/>
                <a:gd name="connsiteY4" fmla="*/ 526105 h 52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580" h="526105">
                  <a:moveTo>
                    <a:pt x="0" y="526105"/>
                  </a:moveTo>
                  <a:lnTo>
                    <a:pt x="2883" y="0"/>
                  </a:lnTo>
                  <a:lnTo>
                    <a:pt x="2444580" y="1"/>
                  </a:lnTo>
                  <a:lnTo>
                    <a:pt x="2313054" y="526105"/>
                  </a:lnTo>
                  <a:lnTo>
                    <a:pt x="0" y="5261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687926-C3F0-7548-8F7C-F721E557E654}"/>
                </a:ext>
              </a:extLst>
            </p:cNvPr>
            <p:cNvSpPr/>
            <p:nvPr userDrawn="1"/>
          </p:nvSpPr>
          <p:spPr>
            <a:xfrm>
              <a:off x="3996265" y="2226732"/>
              <a:ext cx="4622801" cy="855135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F00A5EED-9590-AB47-8B09-65FC99B0F8BE}"/>
                </a:ext>
              </a:extLst>
            </p:cNvPr>
            <p:cNvSpPr/>
            <p:nvPr userDrawn="1"/>
          </p:nvSpPr>
          <p:spPr>
            <a:xfrm>
              <a:off x="8331198" y="2226732"/>
              <a:ext cx="3932105" cy="855134"/>
            </a:xfrm>
            <a:custGeom>
              <a:avLst/>
              <a:gdLst>
                <a:gd name="connsiteX0" fmla="*/ 0 w 2331143"/>
                <a:gd name="connsiteY0" fmla="*/ 526103 h 526103"/>
                <a:gd name="connsiteX1" fmla="*/ 131526 w 2331143"/>
                <a:gd name="connsiteY1" fmla="*/ 0 h 526103"/>
                <a:gd name="connsiteX2" fmla="*/ 2331143 w 2331143"/>
                <a:gd name="connsiteY2" fmla="*/ 0 h 526103"/>
                <a:gd name="connsiteX3" fmla="*/ 2199617 w 2331143"/>
                <a:gd name="connsiteY3" fmla="*/ 526103 h 526103"/>
                <a:gd name="connsiteX4" fmla="*/ 0 w 2331143"/>
                <a:gd name="connsiteY4" fmla="*/ 526103 h 526103"/>
                <a:gd name="connsiteX0" fmla="*/ 0 w 2209455"/>
                <a:gd name="connsiteY0" fmla="*/ 526103 h 526103"/>
                <a:gd name="connsiteX1" fmla="*/ 131526 w 2209455"/>
                <a:gd name="connsiteY1" fmla="*/ 0 h 526103"/>
                <a:gd name="connsiteX2" fmla="*/ 2209455 w 2209455"/>
                <a:gd name="connsiteY2" fmla="*/ 6953 h 526103"/>
                <a:gd name="connsiteX3" fmla="*/ 2199617 w 2209455"/>
                <a:gd name="connsiteY3" fmla="*/ 526103 h 526103"/>
                <a:gd name="connsiteX4" fmla="*/ 0 w 2209455"/>
                <a:gd name="connsiteY4" fmla="*/ 526103 h 52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9455" h="526103">
                  <a:moveTo>
                    <a:pt x="0" y="526103"/>
                  </a:moveTo>
                  <a:lnTo>
                    <a:pt x="131526" y="0"/>
                  </a:lnTo>
                  <a:lnTo>
                    <a:pt x="2209455" y="6953"/>
                  </a:lnTo>
                  <a:lnTo>
                    <a:pt x="2199617" y="526103"/>
                  </a:lnTo>
                  <a:lnTo>
                    <a:pt x="0" y="526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A5C670-F523-8D45-9FE4-B90DA3D0BE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087240" y="-3722913"/>
              <a:ext cx="0" cy="12411542"/>
            </a:xfrm>
            <a:prstGeom prst="line">
              <a:avLst/>
            </a:prstGeom>
            <a:ln w="47625">
              <a:solidFill>
                <a:schemeClr val="bg1">
                  <a:alpha val="35522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84954C-2943-BB4D-BD1F-AF40611D94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072384" y="-3369394"/>
              <a:ext cx="0" cy="12381839"/>
            </a:xfrm>
            <a:prstGeom prst="line">
              <a:avLst/>
            </a:prstGeom>
            <a:ln w="47625">
              <a:solidFill>
                <a:schemeClr val="bg1">
                  <a:alpha val="35522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423E6B0-EADA-024F-B254-53A5C29EFBAC}"/>
              </a:ext>
            </a:extLst>
          </p:cNvPr>
          <p:cNvSpPr txBox="1"/>
          <p:nvPr userDrawn="1"/>
        </p:nvSpPr>
        <p:spPr>
          <a:xfrm>
            <a:off x="598267" y="5552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7EBD7B-8D01-4B44-84C3-BE5C0EF1A154}"/>
              </a:ext>
            </a:extLst>
          </p:cNvPr>
          <p:cNvSpPr txBox="1"/>
          <p:nvPr userDrawn="1"/>
        </p:nvSpPr>
        <p:spPr>
          <a:xfrm>
            <a:off x="598267" y="241150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8CCA00-AB2F-4B40-9EF1-83DE6A3689BC}"/>
              </a:ext>
            </a:extLst>
          </p:cNvPr>
          <p:cNvSpPr txBox="1"/>
          <p:nvPr userDrawn="1"/>
        </p:nvSpPr>
        <p:spPr>
          <a:xfrm>
            <a:off x="598267" y="483016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163E834-3259-5F45-9AB8-D0B5C2A52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429" y="700143"/>
            <a:ext cx="2825222" cy="77704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9F3048D8-AE7A-B84D-9903-C06F009393BF}"/>
              </a:ext>
            </a:extLst>
          </p:cNvPr>
          <p:cNvSpPr/>
          <p:nvPr userDrawn="1"/>
        </p:nvSpPr>
        <p:spPr>
          <a:xfrm>
            <a:off x="4473460" y="0"/>
            <a:ext cx="2239429" cy="3471844"/>
          </a:xfrm>
          <a:prstGeom prst="parallelogram">
            <a:avLst>
              <a:gd name="adj" fmla="val 77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21AF375E-8C84-E349-BF43-27F64634779A}"/>
              </a:ext>
            </a:extLst>
          </p:cNvPr>
          <p:cNvSpPr/>
          <p:nvPr userDrawn="1"/>
        </p:nvSpPr>
        <p:spPr>
          <a:xfrm>
            <a:off x="3248484" y="895552"/>
            <a:ext cx="3418066" cy="5999004"/>
          </a:xfrm>
          <a:prstGeom prst="parallelogram">
            <a:avLst>
              <a:gd name="adj" fmla="val 879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0D92DDDB-6BD2-AB47-AFCD-C8C76B4ACE69}"/>
              </a:ext>
            </a:extLst>
          </p:cNvPr>
          <p:cNvSpPr/>
          <p:nvPr userDrawn="1"/>
        </p:nvSpPr>
        <p:spPr>
          <a:xfrm>
            <a:off x="3659348" y="2718486"/>
            <a:ext cx="2472267" cy="4176070"/>
          </a:xfrm>
          <a:prstGeom prst="parallelogram">
            <a:avLst>
              <a:gd name="adj" fmla="val 84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3C7DCDCE-3D86-5E47-B54B-6F4304B51504}"/>
              </a:ext>
            </a:extLst>
          </p:cNvPr>
          <p:cNvSpPr/>
          <p:nvPr userDrawn="1"/>
        </p:nvSpPr>
        <p:spPr>
          <a:xfrm>
            <a:off x="5174843" y="3768813"/>
            <a:ext cx="2057400" cy="3089187"/>
          </a:xfrm>
          <a:prstGeom prst="parallelogram">
            <a:avLst>
              <a:gd name="adj" fmla="val 78613"/>
            </a:avLst>
          </a:prstGeom>
          <a:solidFill>
            <a:schemeClr val="accent1">
              <a:alpha val="145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DE008FE5-6DAE-3D49-BA0E-026102CD480B}"/>
              </a:ext>
            </a:extLst>
          </p:cNvPr>
          <p:cNvSpPr/>
          <p:nvPr userDrawn="1"/>
        </p:nvSpPr>
        <p:spPr>
          <a:xfrm>
            <a:off x="6613769" y="3768812"/>
            <a:ext cx="2057400" cy="3089187"/>
          </a:xfrm>
          <a:prstGeom prst="parallelogram">
            <a:avLst>
              <a:gd name="adj" fmla="val 78613"/>
            </a:avLst>
          </a:prstGeom>
          <a:solidFill>
            <a:schemeClr val="accent2">
              <a:alpha val="150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69314821-A6F9-CA4B-AC0B-023557EB03B0}"/>
              </a:ext>
            </a:extLst>
          </p:cNvPr>
          <p:cNvSpPr/>
          <p:nvPr userDrawn="1"/>
        </p:nvSpPr>
        <p:spPr>
          <a:xfrm>
            <a:off x="4473460" y="-12358"/>
            <a:ext cx="2239429" cy="3471844"/>
          </a:xfrm>
          <a:prstGeom prst="parallelogram">
            <a:avLst>
              <a:gd name="adj" fmla="val 77874"/>
            </a:avLst>
          </a:prstGeom>
          <a:solidFill>
            <a:schemeClr val="bg2">
              <a:lumMod val="90000"/>
              <a:alpha val="213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9651F69A-5131-B247-9E2A-BA91A3586627}"/>
              </a:ext>
            </a:extLst>
          </p:cNvPr>
          <p:cNvSpPr/>
          <p:nvPr userDrawn="1"/>
        </p:nvSpPr>
        <p:spPr>
          <a:xfrm>
            <a:off x="3248484" y="883194"/>
            <a:ext cx="3418066" cy="5999004"/>
          </a:xfrm>
          <a:prstGeom prst="parallelogram">
            <a:avLst>
              <a:gd name="adj" fmla="val 87935"/>
            </a:avLst>
          </a:prstGeom>
          <a:solidFill>
            <a:schemeClr val="accent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Parallelogram 60">
            <a:extLst>
              <a:ext uri="{FF2B5EF4-FFF2-40B4-BE49-F238E27FC236}">
                <a16:creationId xmlns:a16="http://schemas.microsoft.com/office/drawing/2014/main" id="{69D4F5FF-D261-EC44-B96C-A260D20E8555}"/>
              </a:ext>
            </a:extLst>
          </p:cNvPr>
          <p:cNvSpPr/>
          <p:nvPr userDrawn="1"/>
        </p:nvSpPr>
        <p:spPr>
          <a:xfrm>
            <a:off x="3659348" y="2706128"/>
            <a:ext cx="2472267" cy="4176070"/>
          </a:xfrm>
          <a:prstGeom prst="parallelogram">
            <a:avLst>
              <a:gd name="adj" fmla="val 84331"/>
            </a:avLst>
          </a:prstGeom>
          <a:solidFill>
            <a:schemeClr val="accent1">
              <a:alpha val="16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51D53F8E-401D-704E-8EE8-6A4D3FC5C1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429" y="3071500"/>
            <a:ext cx="2825222" cy="77704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5EA3FEFC-FDED-BF49-84F0-1CB33C9D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5429" y="5513981"/>
            <a:ext cx="2825222" cy="77704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75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C62C8BB2-B843-F147-BA88-CFBABD323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3"/>
          <a:stretch/>
        </p:blipFill>
        <p:spPr>
          <a:xfrm>
            <a:off x="3206579" y="-12358"/>
            <a:ext cx="5946745" cy="6870358"/>
          </a:xfrm>
          <a:prstGeom prst="rect">
            <a:avLst/>
          </a:prstGeom>
        </p:spPr>
      </p:pic>
      <p:sp>
        <p:nvSpPr>
          <p:cNvPr id="62" name="Right Triangle 25">
            <a:extLst>
              <a:ext uri="{FF2B5EF4-FFF2-40B4-BE49-F238E27FC236}">
                <a16:creationId xmlns:a16="http://schemas.microsoft.com/office/drawing/2014/main" id="{4EB24EDC-DD0F-584C-B3B7-15678C01BEF8}"/>
              </a:ext>
            </a:extLst>
          </p:cNvPr>
          <p:cNvSpPr/>
          <p:nvPr userDrawn="1"/>
        </p:nvSpPr>
        <p:spPr>
          <a:xfrm rot="5400000">
            <a:off x="1195434" y="1356443"/>
            <a:ext cx="6857999" cy="4145116"/>
          </a:xfrm>
          <a:custGeom>
            <a:avLst/>
            <a:gdLst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8377883 w 8377883"/>
              <a:gd name="connsiteY2" fmla="*/ 5523472 h 5523472"/>
              <a:gd name="connsiteX3" fmla="*/ 0 w 8377883"/>
              <a:gd name="connsiteY3" fmla="*/ 5523472 h 5523472"/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7077387 w 8377883"/>
              <a:gd name="connsiteY2" fmla="*/ 4669693 h 5523472"/>
              <a:gd name="connsiteX3" fmla="*/ 8377883 w 8377883"/>
              <a:gd name="connsiteY3" fmla="*/ 5523472 h 5523472"/>
              <a:gd name="connsiteX4" fmla="*/ 0 w 8377883"/>
              <a:gd name="connsiteY4" fmla="*/ 5523472 h 5523472"/>
              <a:gd name="connsiteX0" fmla="*/ 0 w 8377883"/>
              <a:gd name="connsiteY0" fmla="*/ 5523472 h 5523472"/>
              <a:gd name="connsiteX1" fmla="*/ 0 w 8377883"/>
              <a:gd name="connsiteY1" fmla="*/ 0 h 5523472"/>
              <a:gd name="connsiteX2" fmla="*/ 6879772 w 8377883"/>
              <a:gd name="connsiteY2" fmla="*/ 4572559 h 5523472"/>
              <a:gd name="connsiteX3" fmla="*/ 8377883 w 8377883"/>
              <a:gd name="connsiteY3" fmla="*/ 5523472 h 5523472"/>
              <a:gd name="connsiteX4" fmla="*/ 0 w 8377883"/>
              <a:gd name="connsiteY4" fmla="*/ 5523472 h 5523472"/>
              <a:gd name="connsiteX0" fmla="*/ 0 w 6879772"/>
              <a:gd name="connsiteY0" fmla="*/ 5523472 h 5526821"/>
              <a:gd name="connsiteX1" fmla="*/ 0 w 6879772"/>
              <a:gd name="connsiteY1" fmla="*/ 0 h 5526821"/>
              <a:gd name="connsiteX2" fmla="*/ 6879772 w 6879772"/>
              <a:gd name="connsiteY2" fmla="*/ 4572559 h 5526821"/>
              <a:gd name="connsiteX3" fmla="*/ 6873982 w 6879772"/>
              <a:gd name="connsiteY3" fmla="*/ 5526821 h 5526821"/>
              <a:gd name="connsiteX4" fmla="*/ 0 w 6879772"/>
              <a:gd name="connsiteY4" fmla="*/ 5523472 h 552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9772" h="5526821">
                <a:moveTo>
                  <a:pt x="0" y="5523472"/>
                </a:moveTo>
                <a:lnTo>
                  <a:pt x="0" y="0"/>
                </a:lnTo>
                <a:lnTo>
                  <a:pt x="6879772" y="4572559"/>
                </a:lnTo>
                <a:lnTo>
                  <a:pt x="6873982" y="5526821"/>
                </a:lnTo>
                <a:lnTo>
                  <a:pt x="0" y="55234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9CFEA597-DD35-604C-A876-4887D3F2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1"/>
            <a:ext cx="2057400" cy="365125"/>
          </a:xfrm>
        </p:spPr>
        <p:txBody>
          <a:bodyPr/>
          <a:lstStyle/>
          <a:p>
            <a:fld id="{0882DDFA-712F-A44A-922D-D16405BFD9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6838B7-481A-1048-98C8-8F13BFFD5AC9}"/>
              </a:ext>
            </a:extLst>
          </p:cNvPr>
          <p:cNvSpPr txBox="1"/>
          <p:nvPr userDrawn="1"/>
        </p:nvSpPr>
        <p:spPr>
          <a:xfrm>
            <a:off x="7386067" y="365126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47EDE402-A521-2447-9284-1E5B8E73D3BF}"/>
              </a:ext>
            </a:extLst>
          </p:cNvPr>
          <p:cNvSpPr/>
          <p:nvPr userDrawn="1"/>
        </p:nvSpPr>
        <p:spPr>
          <a:xfrm>
            <a:off x="4473460" y="0"/>
            <a:ext cx="2239429" cy="3471844"/>
          </a:xfrm>
          <a:prstGeom prst="parallelogram">
            <a:avLst>
              <a:gd name="adj" fmla="val 77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Parallelogram 54">
            <a:extLst>
              <a:ext uri="{FF2B5EF4-FFF2-40B4-BE49-F238E27FC236}">
                <a16:creationId xmlns:a16="http://schemas.microsoft.com/office/drawing/2014/main" id="{A53892F2-6D05-D04F-9854-48D7B049AC49}"/>
              </a:ext>
            </a:extLst>
          </p:cNvPr>
          <p:cNvSpPr/>
          <p:nvPr userDrawn="1"/>
        </p:nvSpPr>
        <p:spPr>
          <a:xfrm>
            <a:off x="3248484" y="895552"/>
            <a:ext cx="3418066" cy="5999004"/>
          </a:xfrm>
          <a:prstGeom prst="parallelogram">
            <a:avLst>
              <a:gd name="adj" fmla="val 879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6" name="Parallelogram 55">
            <a:extLst>
              <a:ext uri="{FF2B5EF4-FFF2-40B4-BE49-F238E27FC236}">
                <a16:creationId xmlns:a16="http://schemas.microsoft.com/office/drawing/2014/main" id="{DF2EE11D-4C98-8045-BCC0-822EAB2F35BB}"/>
              </a:ext>
            </a:extLst>
          </p:cNvPr>
          <p:cNvSpPr/>
          <p:nvPr userDrawn="1"/>
        </p:nvSpPr>
        <p:spPr>
          <a:xfrm>
            <a:off x="3659348" y="2718486"/>
            <a:ext cx="2472267" cy="4176070"/>
          </a:xfrm>
          <a:prstGeom prst="parallelogram">
            <a:avLst>
              <a:gd name="adj" fmla="val 843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Parallelogram 56">
            <a:extLst>
              <a:ext uri="{FF2B5EF4-FFF2-40B4-BE49-F238E27FC236}">
                <a16:creationId xmlns:a16="http://schemas.microsoft.com/office/drawing/2014/main" id="{F464F74D-0A59-F44C-8B75-CCC2D85C62ED}"/>
              </a:ext>
            </a:extLst>
          </p:cNvPr>
          <p:cNvSpPr/>
          <p:nvPr userDrawn="1"/>
        </p:nvSpPr>
        <p:spPr>
          <a:xfrm>
            <a:off x="5174843" y="3768813"/>
            <a:ext cx="2057400" cy="3089187"/>
          </a:xfrm>
          <a:prstGeom prst="parallelogram">
            <a:avLst>
              <a:gd name="adj" fmla="val 78613"/>
            </a:avLst>
          </a:prstGeom>
          <a:solidFill>
            <a:schemeClr val="accent1">
              <a:alpha val="145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Parallelogram 57">
            <a:extLst>
              <a:ext uri="{FF2B5EF4-FFF2-40B4-BE49-F238E27FC236}">
                <a16:creationId xmlns:a16="http://schemas.microsoft.com/office/drawing/2014/main" id="{7622D4B5-EACC-F447-B721-62CD9FFB9571}"/>
              </a:ext>
            </a:extLst>
          </p:cNvPr>
          <p:cNvSpPr/>
          <p:nvPr userDrawn="1"/>
        </p:nvSpPr>
        <p:spPr>
          <a:xfrm>
            <a:off x="6613769" y="3768812"/>
            <a:ext cx="2057400" cy="3089187"/>
          </a:xfrm>
          <a:prstGeom prst="parallelogram">
            <a:avLst>
              <a:gd name="adj" fmla="val 78613"/>
            </a:avLst>
          </a:prstGeom>
          <a:solidFill>
            <a:schemeClr val="accent2">
              <a:alpha val="150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9" name="Parallelogram 58">
            <a:extLst>
              <a:ext uri="{FF2B5EF4-FFF2-40B4-BE49-F238E27FC236}">
                <a16:creationId xmlns:a16="http://schemas.microsoft.com/office/drawing/2014/main" id="{66F29AE5-500E-8541-BA03-BCCC9F3740F1}"/>
              </a:ext>
            </a:extLst>
          </p:cNvPr>
          <p:cNvSpPr/>
          <p:nvPr userDrawn="1"/>
        </p:nvSpPr>
        <p:spPr>
          <a:xfrm>
            <a:off x="4473460" y="-12358"/>
            <a:ext cx="2239429" cy="3471844"/>
          </a:xfrm>
          <a:prstGeom prst="parallelogram">
            <a:avLst>
              <a:gd name="adj" fmla="val 77874"/>
            </a:avLst>
          </a:prstGeom>
          <a:solidFill>
            <a:schemeClr val="bg2">
              <a:lumMod val="90000"/>
              <a:alpha val="213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8320AB00-34B5-D046-9F9B-53BC677A0981}"/>
              </a:ext>
            </a:extLst>
          </p:cNvPr>
          <p:cNvSpPr/>
          <p:nvPr userDrawn="1"/>
        </p:nvSpPr>
        <p:spPr>
          <a:xfrm>
            <a:off x="3248484" y="883194"/>
            <a:ext cx="3418066" cy="5999004"/>
          </a:xfrm>
          <a:prstGeom prst="parallelogram">
            <a:avLst>
              <a:gd name="adj" fmla="val 87935"/>
            </a:avLst>
          </a:prstGeom>
          <a:solidFill>
            <a:schemeClr val="accent2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Parallelogram 60">
            <a:extLst>
              <a:ext uri="{FF2B5EF4-FFF2-40B4-BE49-F238E27FC236}">
                <a16:creationId xmlns:a16="http://schemas.microsoft.com/office/drawing/2014/main" id="{570F2371-4E3B-994E-B045-76D3EF0CB39B}"/>
              </a:ext>
            </a:extLst>
          </p:cNvPr>
          <p:cNvSpPr/>
          <p:nvPr userDrawn="1"/>
        </p:nvSpPr>
        <p:spPr>
          <a:xfrm>
            <a:off x="3659348" y="2706128"/>
            <a:ext cx="2472267" cy="4176070"/>
          </a:xfrm>
          <a:prstGeom prst="parallelogram">
            <a:avLst>
              <a:gd name="adj" fmla="val 84331"/>
            </a:avLst>
          </a:prstGeom>
          <a:solidFill>
            <a:schemeClr val="accent1">
              <a:alpha val="16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C4DA6E-A9A8-E342-880A-33FA14949E2F}"/>
              </a:ext>
            </a:extLst>
          </p:cNvPr>
          <p:cNvSpPr/>
          <p:nvPr userDrawn="1"/>
        </p:nvSpPr>
        <p:spPr>
          <a:xfrm>
            <a:off x="0" y="-48914"/>
            <a:ext cx="2530232" cy="77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F4BBD4-8457-0543-ACB4-EFFE32C4742D}"/>
              </a:ext>
            </a:extLst>
          </p:cNvPr>
          <p:cNvGrpSpPr/>
          <p:nvPr userDrawn="1"/>
        </p:nvGrpSpPr>
        <p:grpSpPr>
          <a:xfrm>
            <a:off x="122758" y="-97351"/>
            <a:ext cx="394580" cy="6973562"/>
            <a:chOff x="71939" y="848392"/>
            <a:chExt cx="526107" cy="60282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899689-C6D2-9B4F-B30A-0E7BE51363F1}"/>
                </a:ext>
              </a:extLst>
            </p:cNvPr>
            <p:cNvGrpSpPr/>
            <p:nvPr userDrawn="1"/>
          </p:nvGrpSpPr>
          <p:grpSpPr>
            <a:xfrm>
              <a:off x="71939" y="880489"/>
              <a:ext cx="526107" cy="5996163"/>
              <a:chOff x="71939" y="880489"/>
              <a:chExt cx="526107" cy="5996163"/>
            </a:xfrm>
          </p:grpSpPr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F7945F85-FB85-C44F-9E14-96D0CBF13BE6}"/>
                  </a:ext>
                </a:extLst>
              </p:cNvPr>
              <p:cNvSpPr/>
              <p:nvPr userDrawn="1"/>
            </p:nvSpPr>
            <p:spPr>
              <a:xfrm rot="5400000">
                <a:off x="-300658" y="4823637"/>
                <a:ext cx="1271298" cy="526104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4" name="Parallelogram 33">
                <a:extLst>
                  <a:ext uri="{FF2B5EF4-FFF2-40B4-BE49-F238E27FC236}">
                    <a16:creationId xmlns:a16="http://schemas.microsoft.com/office/drawing/2014/main" id="{93F27478-3DDA-8E48-93BF-307C33ED0294}"/>
                  </a:ext>
                </a:extLst>
              </p:cNvPr>
              <p:cNvSpPr/>
              <p:nvPr userDrawn="1"/>
            </p:nvSpPr>
            <p:spPr>
              <a:xfrm rot="5400000">
                <a:off x="-307440" y="5971169"/>
                <a:ext cx="1284862" cy="526104"/>
              </a:xfrm>
              <a:custGeom>
                <a:avLst/>
                <a:gdLst>
                  <a:gd name="connsiteX0" fmla="*/ 0 w 1638727"/>
                  <a:gd name="connsiteY0" fmla="*/ 526104 h 526104"/>
                  <a:gd name="connsiteX1" fmla="*/ 131526 w 1638727"/>
                  <a:gd name="connsiteY1" fmla="*/ 0 h 526104"/>
                  <a:gd name="connsiteX2" fmla="*/ 1638727 w 1638727"/>
                  <a:gd name="connsiteY2" fmla="*/ 0 h 526104"/>
                  <a:gd name="connsiteX3" fmla="*/ 1507201 w 1638727"/>
                  <a:gd name="connsiteY3" fmla="*/ 526104 h 526104"/>
                  <a:gd name="connsiteX4" fmla="*/ 0 w 1638727"/>
                  <a:gd name="connsiteY4" fmla="*/ 526104 h 526104"/>
                  <a:gd name="connsiteX0" fmla="*/ 0 w 1507201"/>
                  <a:gd name="connsiteY0" fmla="*/ 526104 h 526104"/>
                  <a:gd name="connsiteX1" fmla="*/ 131526 w 1507201"/>
                  <a:gd name="connsiteY1" fmla="*/ 0 h 526104"/>
                  <a:gd name="connsiteX2" fmla="*/ 1482274 w 1507201"/>
                  <a:gd name="connsiteY2" fmla="*/ 10430 h 526104"/>
                  <a:gd name="connsiteX3" fmla="*/ 1507201 w 1507201"/>
                  <a:gd name="connsiteY3" fmla="*/ 526104 h 526104"/>
                  <a:gd name="connsiteX4" fmla="*/ 0 w 1507201"/>
                  <a:gd name="connsiteY4" fmla="*/ 526104 h 526104"/>
                  <a:gd name="connsiteX0" fmla="*/ 0 w 1486343"/>
                  <a:gd name="connsiteY0" fmla="*/ 526104 h 526104"/>
                  <a:gd name="connsiteX1" fmla="*/ 131526 w 1486343"/>
                  <a:gd name="connsiteY1" fmla="*/ 0 h 526104"/>
                  <a:gd name="connsiteX2" fmla="*/ 1482274 w 1486343"/>
                  <a:gd name="connsiteY2" fmla="*/ 10430 h 526104"/>
                  <a:gd name="connsiteX3" fmla="*/ 1486343 w 1486343"/>
                  <a:gd name="connsiteY3" fmla="*/ 526104 h 526104"/>
                  <a:gd name="connsiteX4" fmla="*/ 0 w 1486343"/>
                  <a:gd name="connsiteY4" fmla="*/ 526104 h 526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343" h="526104">
                    <a:moveTo>
                      <a:pt x="0" y="526104"/>
                    </a:moveTo>
                    <a:lnTo>
                      <a:pt x="131526" y="0"/>
                    </a:lnTo>
                    <a:lnTo>
                      <a:pt x="1482274" y="10430"/>
                    </a:lnTo>
                    <a:cubicBezTo>
                      <a:pt x="1483630" y="182321"/>
                      <a:pt x="1484987" y="354213"/>
                      <a:pt x="1486343" y="526104"/>
                    </a:cubicBezTo>
                    <a:lnTo>
                      <a:pt x="0" y="52610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49C387D3-616F-684C-AEF0-BC37BA7F2343}"/>
                  </a:ext>
                </a:extLst>
              </p:cNvPr>
              <p:cNvSpPr/>
              <p:nvPr userDrawn="1"/>
            </p:nvSpPr>
            <p:spPr>
              <a:xfrm rot="5400000">
                <a:off x="-308940" y="1261370"/>
                <a:ext cx="1287867" cy="526105"/>
              </a:xfrm>
              <a:custGeom>
                <a:avLst/>
                <a:gdLst>
                  <a:gd name="connsiteX0" fmla="*/ 0 w 1638727"/>
                  <a:gd name="connsiteY0" fmla="*/ 526104 h 526104"/>
                  <a:gd name="connsiteX1" fmla="*/ 131526 w 1638727"/>
                  <a:gd name="connsiteY1" fmla="*/ 0 h 526104"/>
                  <a:gd name="connsiteX2" fmla="*/ 1638727 w 1638727"/>
                  <a:gd name="connsiteY2" fmla="*/ 0 h 526104"/>
                  <a:gd name="connsiteX3" fmla="*/ 1507201 w 1638727"/>
                  <a:gd name="connsiteY3" fmla="*/ 526104 h 526104"/>
                  <a:gd name="connsiteX4" fmla="*/ 0 w 1638727"/>
                  <a:gd name="connsiteY4" fmla="*/ 526104 h 526104"/>
                  <a:gd name="connsiteX0" fmla="*/ 21454 w 1507201"/>
                  <a:gd name="connsiteY0" fmla="*/ 522627 h 526104"/>
                  <a:gd name="connsiteX1" fmla="*/ 0 w 1507201"/>
                  <a:gd name="connsiteY1" fmla="*/ 0 h 526104"/>
                  <a:gd name="connsiteX2" fmla="*/ 1507201 w 1507201"/>
                  <a:gd name="connsiteY2" fmla="*/ 0 h 526104"/>
                  <a:gd name="connsiteX3" fmla="*/ 1375675 w 1507201"/>
                  <a:gd name="connsiteY3" fmla="*/ 526104 h 526104"/>
                  <a:gd name="connsiteX4" fmla="*/ 21454 w 1507201"/>
                  <a:gd name="connsiteY4" fmla="*/ 522627 h 526104"/>
                  <a:gd name="connsiteX0" fmla="*/ 4072 w 1489819"/>
                  <a:gd name="connsiteY0" fmla="*/ 522628 h 526105"/>
                  <a:gd name="connsiteX1" fmla="*/ 0 w 1489819"/>
                  <a:gd name="connsiteY1" fmla="*/ 0 h 526105"/>
                  <a:gd name="connsiteX2" fmla="*/ 1489819 w 1489819"/>
                  <a:gd name="connsiteY2" fmla="*/ 1 h 526105"/>
                  <a:gd name="connsiteX3" fmla="*/ 1358293 w 1489819"/>
                  <a:gd name="connsiteY3" fmla="*/ 526105 h 526105"/>
                  <a:gd name="connsiteX4" fmla="*/ 4072 w 1489819"/>
                  <a:gd name="connsiteY4" fmla="*/ 522628 h 52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819" h="526105">
                    <a:moveTo>
                      <a:pt x="4072" y="522628"/>
                    </a:moveTo>
                    <a:cubicBezTo>
                      <a:pt x="2715" y="348419"/>
                      <a:pt x="1357" y="174209"/>
                      <a:pt x="0" y="0"/>
                    </a:cubicBezTo>
                    <a:lnTo>
                      <a:pt x="1489819" y="1"/>
                    </a:lnTo>
                    <a:lnTo>
                      <a:pt x="1358293" y="526105"/>
                    </a:lnTo>
                    <a:lnTo>
                      <a:pt x="4072" y="5226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44687926-C3F0-7548-8F7C-F721E557E654}"/>
                  </a:ext>
                </a:extLst>
              </p:cNvPr>
              <p:cNvSpPr/>
              <p:nvPr userDrawn="1"/>
            </p:nvSpPr>
            <p:spPr>
              <a:xfrm rot="5400000">
                <a:off x="-373304" y="2474583"/>
                <a:ext cx="1416589" cy="526104"/>
              </a:xfrm>
              <a:prstGeom prst="parallelogram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F00A5EED-9590-AB47-8B09-65FC99B0F8BE}"/>
                  </a:ext>
                </a:extLst>
              </p:cNvPr>
              <p:cNvSpPr/>
              <p:nvPr userDrawn="1"/>
            </p:nvSpPr>
            <p:spPr>
              <a:xfrm rot="5400000">
                <a:off x="-300658" y="3687979"/>
                <a:ext cx="1271298" cy="526104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A5C670-F523-8D45-9FE4-B90DA3D0BE9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0467" y="848392"/>
              <a:ext cx="0" cy="6028260"/>
            </a:xfrm>
            <a:prstGeom prst="line">
              <a:avLst/>
            </a:prstGeom>
            <a:ln w="47625">
              <a:solidFill>
                <a:schemeClr val="bg1">
                  <a:alpha val="35522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84954C-2943-BB4D-BD1F-AF40611D94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2110" y="848392"/>
              <a:ext cx="0" cy="6028260"/>
            </a:xfrm>
            <a:prstGeom prst="line">
              <a:avLst/>
            </a:prstGeom>
            <a:ln w="47625">
              <a:solidFill>
                <a:schemeClr val="bg1">
                  <a:alpha val="35522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423E6B0-EADA-024F-B254-53A5C29EFBAC}"/>
              </a:ext>
            </a:extLst>
          </p:cNvPr>
          <p:cNvSpPr txBox="1"/>
          <p:nvPr userDrawn="1"/>
        </p:nvSpPr>
        <p:spPr>
          <a:xfrm>
            <a:off x="598267" y="-1271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7EBD7B-8D01-4B44-84C3-BE5C0EF1A154}"/>
              </a:ext>
            </a:extLst>
          </p:cNvPr>
          <p:cNvSpPr txBox="1"/>
          <p:nvPr userDrawn="1"/>
        </p:nvSpPr>
        <p:spPr>
          <a:xfrm>
            <a:off x="598267" y="138791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8CCA00-AB2F-4B40-9EF1-83DE6A3689BC}"/>
              </a:ext>
            </a:extLst>
          </p:cNvPr>
          <p:cNvSpPr txBox="1"/>
          <p:nvPr userDrawn="1"/>
        </p:nvSpPr>
        <p:spPr>
          <a:xfrm>
            <a:off x="598267" y="285841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163E834-3259-5F45-9AB8-D0B5C2A529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428" y="577310"/>
            <a:ext cx="2983920" cy="77704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51D53F8E-401D-704E-8EE8-6A4D3FC5C1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428" y="1993320"/>
            <a:ext cx="2983920" cy="77704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1">
            <a:extLst>
              <a:ext uri="{FF2B5EF4-FFF2-40B4-BE49-F238E27FC236}">
                <a16:creationId xmlns:a16="http://schemas.microsoft.com/office/drawing/2014/main" id="{5EA3FEFC-FDED-BF49-84F0-1CB33C9D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5428" y="3439515"/>
            <a:ext cx="2983920" cy="77704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AA9757-DC83-5341-A3D0-B10470ADD376}"/>
              </a:ext>
            </a:extLst>
          </p:cNvPr>
          <p:cNvSpPr txBox="1"/>
          <p:nvPr userDrawn="1"/>
        </p:nvSpPr>
        <p:spPr>
          <a:xfrm>
            <a:off x="598267" y="424281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A2647020-1FFA-AD4F-A207-D90B3B0A9B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5428" y="4796623"/>
            <a:ext cx="2983920" cy="77704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BD6FB9-849C-DE4E-8A4A-842AEE36AA32}"/>
              </a:ext>
            </a:extLst>
          </p:cNvPr>
          <p:cNvSpPr txBox="1"/>
          <p:nvPr userDrawn="1"/>
        </p:nvSpPr>
        <p:spPr>
          <a:xfrm>
            <a:off x="596441" y="547255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47" name="Text Placeholder 31">
            <a:extLst>
              <a:ext uri="{FF2B5EF4-FFF2-40B4-BE49-F238E27FC236}">
                <a16:creationId xmlns:a16="http://schemas.microsoft.com/office/drawing/2014/main" id="{BF37406D-F608-EF40-87AE-3F638AEA3DC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03" y="6080954"/>
            <a:ext cx="2983920" cy="77704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10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8779" y="3746500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6342740-20C8-4A8A-BCB2-4ACBC8383C12}"/>
              </a:ext>
            </a:extLst>
          </p:cNvPr>
          <p:cNvSpPr/>
          <p:nvPr userDrawn="1"/>
        </p:nvSpPr>
        <p:spPr>
          <a:xfrm>
            <a:off x="1485171" y="1858964"/>
            <a:ext cx="1655777" cy="175815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891266-BE2D-48DD-AEE4-B7AD974982A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819102" y="3746500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A6AA52A5-051F-411F-80D7-BD7A4664A730}"/>
              </a:ext>
            </a:extLst>
          </p:cNvPr>
          <p:cNvSpPr/>
          <p:nvPr userDrawn="1"/>
        </p:nvSpPr>
        <p:spPr>
          <a:xfrm>
            <a:off x="5906305" y="1858964"/>
            <a:ext cx="1655777" cy="175815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33C9AB55-DA2F-9B4B-9748-5C62F569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1431" y="1"/>
            <a:ext cx="5143500" cy="511991"/>
          </a:xfrm>
        </p:spPr>
        <p:txBody>
          <a:bodyPr anchor="ctr">
            <a:normAutofit/>
          </a:bodyPr>
          <a:lstStyle>
            <a:lvl1pPr algn="l">
              <a:defRPr sz="1800" b="1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53FFBC7-FF8D-49C3-BA00-49C15EFEE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4398" y="6477001"/>
            <a:ext cx="379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7172-4A6F-4B62-A970-0BE0B9CB0B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23366-B864-9741-A330-767340532A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51844" y="1932293"/>
            <a:ext cx="1502995" cy="1595927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181BE22-C7F9-8948-BC7B-4A43F7BB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1885" y="1930836"/>
            <a:ext cx="1502995" cy="1595927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0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EA9CB9F-E280-A749-8423-69E8D7954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022" y="3746500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AAF13396-F98B-4647-9771-DDCA17E8545F}"/>
              </a:ext>
            </a:extLst>
          </p:cNvPr>
          <p:cNvSpPr/>
          <p:nvPr userDrawn="1"/>
        </p:nvSpPr>
        <p:spPr>
          <a:xfrm>
            <a:off x="390414" y="1858964"/>
            <a:ext cx="1655777" cy="1758156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4382FFD-BD9E-B044-8B67-326A0C3CD40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665977" y="3746500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C6771224-EFAA-5441-B69E-5E142F21F553}"/>
              </a:ext>
            </a:extLst>
          </p:cNvPr>
          <p:cNvSpPr/>
          <p:nvPr userDrawn="1"/>
        </p:nvSpPr>
        <p:spPr>
          <a:xfrm>
            <a:off x="3753180" y="1858964"/>
            <a:ext cx="1655777" cy="175815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1B246761-4614-0542-A641-0FBE001332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087" y="1932293"/>
            <a:ext cx="1502995" cy="1595927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B39D1FF0-7DC5-CE4A-9848-597BC24968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8760" y="1930836"/>
            <a:ext cx="1502995" cy="1595927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1246E4F-621E-B744-9CB7-DFFE2BA7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4398" y="6477001"/>
            <a:ext cx="379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7172-4A6F-4B62-A970-0BE0B9CB0B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FA66B70-B671-5445-B76B-E345B0CCEA2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021418" y="3746500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075F4321-5E64-7D40-8516-E5B5D1E3A854}"/>
              </a:ext>
            </a:extLst>
          </p:cNvPr>
          <p:cNvSpPr/>
          <p:nvPr userDrawn="1"/>
        </p:nvSpPr>
        <p:spPr>
          <a:xfrm>
            <a:off x="7108621" y="1858964"/>
            <a:ext cx="1655777" cy="1758156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665B5C5F-2E05-3A4C-A5CC-C435A33FC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4202" y="1930836"/>
            <a:ext cx="1502995" cy="1595927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8C4FF-4BD3-0347-8039-569CF333B0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6549" y="1"/>
            <a:ext cx="5064497" cy="492369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21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528" y="3764725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6342740-20C8-4A8A-BCB2-4ACBC8383C12}"/>
              </a:ext>
            </a:extLst>
          </p:cNvPr>
          <p:cNvSpPr/>
          <p:nvPr userDrawn="1"/>
        </p:nvSpPr>
        <p:spPr>
          <a:xfrm>
            <a:off x="855490" y="2295704"/>
            <a:ext cx="1253540" cy="132057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770D1-DF87-486F-BAB4-27A34B457E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570371" y="3764725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430F3932-BD51-4773-9DA8-D1CA32D59D2A}"/>
              </a:ext>
            </a:extLst>
          </p:cNvPr>
          <p:cNvSpPr/>
          <p:nvPr userDrawn="1"/>
        </p:nvSpPr>
        <p:spPr>
          <a:xfrm>
            <a:off x="2918332" y="2295704"/>
            <a:ext cx="1253540" cy="132057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4089F1-A7A8-4EC1-8EA8-CD23083664B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33214" y="3764725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6B86ABD-6F09-4F7A-9E92-A621BBEFA1F1}"/>
              </a:ext>
            </a:extLst>
          </p:cNvPr>
          <p:cNvSpPr/>
          <p:nvPr userDrawn="1"/>
        </p:nvSpPr>
        <p:spPr>
          <a:xfrm>
            <a:off x="4981175" y="2295704"/>
            <a:ext cx="1253540" cy="132057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64166AC-86D1-4019-A0B9-0270B37970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74043" y="3764725"/>
            <a:ext cx="1808560" cy="1758156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C2915AE2-F668-4726-A9DA-B80A1AD7C86B}"/>
              </a:ext>
            </a:extLst>
          </p:cNvPr>
          <p:cNvSpPr/>
          <p:nvPr userDrawn="1"/>
        </p:nvSpPr>
        <p:spPr>
          <a:xfrm>
            <a:off x="7022004" y="2295704"/>
            <a:ext cx="1253540" cy="1320570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4400C1A6-659E-D144-BB39-0717FC3502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332" y="2356970"/>
            <a:ext cx="1110996" cy="1170404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36DF0D-FB79-9E41-A90C-72236C54EE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96175" y="2356970"/>
            <a:ext cx="1110996" cy="1170404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0219A738-D0E2-8643-985C-FD373478D3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57375" y="2356970"/>
            <a:ext cx="1110996" cy="1170404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3F48D194-3C9F-AF49-A9CA-C3903E6D3D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02633" y="2356970"/>
            <a:ext cx="1110996" cy="1170404"/>
          </a:xfrm>
          <a:prstGeom prst="parallelogram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E17E58A9-D800-8145-9920-BFBA04ACA645}"/>
              </a:ext>
            </a:extLst>
          </p:cNvPr>
          <p:cNvSpPr txBox="1">
            <a:spLocks/>
          </p:cNvSpPr>
          <p:nvPr userDrawn="1"/>
        </p:nvSpPr>
        <p:spPr>
          <a:xfrm>
            <a:off x="8764398" y="6477001"/>
            <a:ext cx="379602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4D7172-4A6F-4B62-A970-0BE0B9CB0B64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1FD5C08-D59F-0A4D-8F6B-D5C76C1854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26549" y="1"/>
            <a:ext cx="5064497" cy="492369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41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81374-146D-DD42-AE01-3F5BF320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94" y="802411"/>
            <a:ext cx="2949178" cy="16002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E1C8B5B-86EA-AF41-BA55-CAC9A7881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94" y="2402611"/>
            <a:ext cx="2949178" cy="3811588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BA5F9A5-A7B1-3648-93C4-48F810B4DAE7}"/>
              </a:ext>
            </a:extLst>
          </p:cNvPr>
          <p:cNvSpPr/>
          <p:nvPr userDrawn="1"/>
        </p:nvSpPr>
        <p:spPr>
          <a:xfrm rot="2545032" flipH="1">
            <a:off x="6433344" y="4429163"/>
            <a:ext cx="3264020" cy="438500"/>
          </a:xfrm>
          <a:custGeom>
            <a:avLst/>
            <a:gdLst>
              <a:gd name="connsiteX0" fmla="*/ 0 w 5061834"/>
              <a:gd name="connsiteY0" fmla="*/ 438500 h 438500"/>
              <a:gd name="connsiteX1" fmla="*/ 516781 w 5061834"/>
              <a:gd name="connsiteY1" fmla="*/ 0 h 438500"/>
              <a:gd name="connsiteX2" fmla="*/ 5061834 w 5061834"/>
              <a:gd name="connsiteY2" fmla="*/ 0 h 438500"/>
              <a:gd name="connsiteX3" fmla="*/ 4545053 w 5061834"/>
              <a:gd name="connsiteY3" fmla="*/ 438500 h 438500"/>
              <a:gd name="connsiteX4" fmla="*/ 0 w 5061834"/>
              <a:gd name="connsiteY4" fmla="*/ 438500 h 438500"/>
              <a:gd name="connsiteX0" fmla="*/ 0 w 5061834"/>
              <a:gd name="connsiteY0" fmla="*/ 438500 h 438500"/>
              <a:gd name="connsiteX1" fmla="*/ 1122139 w 5061834"/>
              <a:gd name="connsiteY1" fmla="*/ 631 h 438500"/>
              <a:gd name="connsiteX2" fmla="*/ 5061834 w 5061834"/>
              <a:gd name="connsiteY2" fmla="*/ 0 h 438500"/>
              <a:gd name="connsiteX3" fmla="*/ 4545053 w 5061834"/>
              <a:gd name="connsiteY3" fmla="*/ 438500 h 438500"/>
              <a:gd name="connsiteX4" fmla="*/ 0 w 5061834"/>
              <a:gd name="connsiteY4" fmla="*/ 438500 h 438500"/>
              <a:gd name="connsiteX0" fmla="*/ 0 w 4352026"/>
              <a:gd name="connsiteY0" fmla="*/ 432092 h 438500"/>
              <a:gd name="connsiteX1" fmla="*/ 412331 w 4352026"/>
              <a:gd name="connsiteY1" fmla="*/ 631 h 438500"/>
              <a:gd name="connsiteX2" fmla="*/ 4352026 w 4352026"/>
              <a:gd name="connsiteY2" fmla="*/ 0 h 438500"/>
              <a:gd name="connsiteX3" fmla="*/ 3835245 w 4352026"/>
              <a:gd name="connsiteY3" fmla="*/ 438500 h 438500"/>
              <a:gd name="connsiteX4" fmla="*/ 0 w 4352026"/>
              <a:gd name="connsiteY4" fmla="*/ 432092 h 4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026" h="438500">
                <a:moveTo>
                  <a:pt x="0" y="432092"/>
                </a:moveTo>
                <a:lnTo>
                  <a:pt x="412331" y="631"/>
                </a:lnTo>
                <a:lnTo>
                  <a:pt x="4352026" y="0"/>
                </a:lnTo>
                <a:lnTo>
                  <a:pt x="3835245" y="438500"/>
                </a:lnTo>
                <a:lnTo>
                  <a:pt x="0" y="4320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3593A657-9937-9D41-A18B-F1FE72E05936}"/>
              </a:ext>
            </a:extLst>
          </p:cNvPr>
          <p:cNvSpPr/>
          <p:nvPr userDrawn="1"/>
        </p:nvSpPr>
        <p:spPr>
          <a:xfrm rot="2545032" flipH="1">
            <a:off x="6720200" y="5168948"/>
            <a:ext cx="2946239" cy="443423"/>
          </a:xfrm>
          <a:custGeom>
            <a:avLst/>
            <a:gdLst>
              <a:gd name="connsiteX0" fmla="*/ 0 w 5061834"/>
              <a:gd name="connsiteY0" fmla="*/ 438500 h 438500"/>
              <a:gd name="connsiteX1" fmla="*/ 516781 w 5061834"/>
              <a:gd name="connsiteY1" fmla="*/ 0 h 438500"/>
              <a:gd name="connsiteX2" fmla="*/ 5061834 w 5061834"/>
              <a:gd name="connsiteY2" fmla="*/ 0 h 438500"/>
              <a:gd name="connsiteX3" fmla="*/ 4545053 w 5061834"/>
              <a:gd name="connsiteY3" fmla="*/ 438500 h 438500"/>
              <a:gd name="connsiteX4" fmla="*/ 0 w 5061834"/>
              <a:gd name="connsiteY4" fmla="*/ 438500 h 438500"/>
              <a:gd name="connsiteX0" fmla="*/ 0 w 5061834"/>
              <a:gd name="connsiteY0" fmla="*/ 438500 h 438500"/>
              <a:gd name="connsiteX1" fmla="*/ 1552920 w 5061834"/>
              <a:gd name="connsiteY1" fmla="*/ 2152 h 438500"/>
              <a:gd name="connsiteX2" fmla="*/ 5061834 w 5061834"/>
              <a:gd name="connsiteY2" fmla="*/ 0 h 438500"/>
              <a:gd name="connsiteX3" fmla="*/ 4545053 w 5061834"/>
              <a:gd name="connsiteY3" fmla="*/ 438500 h 438500"/>
              <a:gd name="connsiteX4" fmla="*/ 0 w 5061834"/>
              <a:gd name="connsiteY4" fmla="*/ 438500 h 438500"/>
              <a:gd name="connsiteX0" fmla="*/ 0 w 3928318"/>
              <a:gd name="connsiteY0" fmla="*/ 431603 h 438500"/>
              <a:gd name="connsiteX1" fmla="*/ 419404 w 3928318"/>
              <a:gd name="connsiteY1" fmla="*/ 2152 h 438500"/>
              <a:gd name="connsiteX2" fmla="*/ 3928318 w 3928318"/>
              <a:gd name="connsiteY2" fmla="*/ 0 h 438500"/>
              <a:gd name="connsiteX3" fmla="*/ 3411537 w 3928318"/>
              <a:gd name="connsiteY3" fmla="*/ 438500 h 438500"/>
              <a:gd name="connsiteX4" fmla="*/ 0 w 3928318"/>
              <a:gd name="connsiteY4" fmla="*/ 431603 h 438500"/>
              <a:gd name="connsiteX0" fmla="*/ 0 w 3928318"/>
              <a:gd name="connsiteY0" fmla="*/ 436526 h 443423"/>
              <a:gd name="connsiteX1" fmla="*/ 421414 w 3928318"/>
              <a:gd name="connsiteY1" fmla="*/ 0 h 443423"/>
              <a:gd name="connsiteX2" fmla="*/ 3928318 w 3928318"/>
              <a:gd name="connsiteY2" fmla="*/ 4923 h 443423"/>
              <a:gd name="connsiteX3" fmla="*/ 3411537 w 3928318"/>
              <a:gd name="connsiteY3" fmla="*/ 443423 h 443423"/>
              <a:gd name="connsiteX4" fmla="*/ 0 w 3928318"/>
              <a:gd name="connsiteY4" fmla="*/ 436526 h 44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8318" h="443423">
                <a:moveTo>
                  <a:pt x="0" y="436526"/>
                </a:moveTo>
                <a:lnTo>
                  <a:pt x="421414" y="0"/>
                </a:lnTo>
                <a:lnTo>
                  <a:pt x="3928318" y="4923"/>
                </a:lnTo>
                <a:lnTo>
                  <a:pt x="3411537" y="443423"/>
                </a:lnTo>
                <a:lnTo>
                  <a:pt x="0" y="436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5486FD3-0DA8-0F4B-BC5E-FA002BEEB8C2}"/>
              </a:ext>
            </a:extLst>
          </p:cNvPr>
          <p:cNvSpPr/>
          <p:nvPr userDrawn="1"/>
        </p:nvSpPr>
        <p:spPr>
          <a:xfrm rot="2545032" flipH="1">
            <a:off x="2732893" y="3538290"/>
            <a:ext cx="7276166" cy="452118"/>
          </a:xfrm>
          <a:custGeom>
            <a:avLst/>
            <a:gdLst>
              <a:gd name="connsiteX0" fmla="*/ 0 w 10238723"/>
              <a:gd name="connsiteY0" fmla="*/ 438500 h 438500"/>
              <a:gd name="connsiteX1" fmla="*/ 516781 w 10238723"/>
              <a:gd name="connsiteY1" fmla="*/ 0 h 438500"/>
              <a:gd name="connsiteX2" fmla="*/ 10238723 w 10238723"/>
              <a:gd name="connsiteY2" fmla="*/ 0 h 438500"/>
              <a:gd name="connsiteX3" fmla="*/ 9721942 w 10238723"/>
              <a:gd name="connsiteY3" fmla="*/ 438500 h 438500"/>
              <a:gd name="connsiteX4" fmla="*/ 0 w 10238723"/>
              <a:gd name="connsiteY4" fmla="*/ 438500 h 438500"/>
              <a:gd name="connsiteX0" fmla="*/ 0 w 10238723"/>
              <a:gd name="connsiteY0" fmla="*/ 451060 h 451060"/>
              <a:gd name="connsiteX1" fmla="*/ 537169 w 10238723"/>
              <a:gd name="connsiteY1" fmla="*/ 0 h 451060"/>
              <a:gd name="connsiteX2" fmla="*/ 10238723 w 10238723"/>
              <a:gd name="connsiteY2" fmla="*/ 12560 h 451060"/>
              <a:gd name="connsiteX3" fmla="*/ 9721942 w 10238723"/>
              <a:gd name="connsiteY3" fmla="*/ 451060 h 451060"/>
              <a:gd name="connsiteX4" fmla="*/ 0 w 10238723"/>
              <a:gd name="connsiteY4" fmla="*/ 451060 h 451060"/>
              <a:gd name="connsiteX0" fmla="*/ 0 w 10238723"/>
              <a:gd name="connsiteY0" fmla="*/ 451060 h 453183"/>
              <a:gd name="connsiteX1" fmla="*/ 537169 w 10238723"/>
              <a:gd name="connsiteY1" fmla="*/ 0 h 453183"/>
              <a:gd name="connsiteX2" fmla="*/ 10238723 w 10238723"/>
              <a:gd name="connsiteY2" fmla="*/ 12560 h 453183"/>
              <a:gd name="connsiteX3" fmla="*/ 9721942 w 10238723"/>
              <a:gd name="connsiteY3" fmla="*/ 451060 h 453183"/>
              <a:gd name="connsiteX4" fmla="*/ 772156 w 10238723"/>
              <a:gd name="connsiteY4" fmla="*/ 453183 h 453183"/>
              <a:gd name="connsiteX5" fmla="*/ 0 w 10238723"/>
              <a:gd name="connsiteY5" fmla="*/ 451060 h 453183"/>
              <a:gd name="connsiteX0" fmla="*/ 0 w 10238723"/>
              <a:gd name="connsiteY0" fmla="*/ 451060 h 452118"/>
              <a:gd name="connsiteX1" fmla="*/ 537169 w 10238723"/>
              <a:gd name="connsiteY1" fmla="*/ 0 h 452118"/>
              <a:gd name="connsiteX2" fmla="*/ 10238723 w 10238723"/>
              <a:gd name="connsiteY2" fmla="*/ 12560 h 452118"/>
              <a:gd name="connsiteX3" fmla="*/ 9721942 w 10238723"/>
              <a:gd name="connsiteY3" fmla="*/ 451060 h 452118"/>
              <a:gd name="connsiteX4" fmla="*/ 1053818 w 10238723"/>
              <a:gd name="connsiteY4" fmla="*/ 452118 h 452118"/>
              <a:gd name="connsiteX5" fmla="*/ 0 w 10238723"/>
              <a:gd name="connsiteY5" fmla="*/ 451060 h 452118"/>
              <a:gd name="connsiteX0" fmla="*/ 239146 w 9701554"/>
              <a:gd name="connsiteY0" fmla="*/ 215816 h 452118"/>
              <a:gd name="connsiteX1" fmla="*/ 0 w 9701554"/>
              <a:gd name="connsiteY1" fmla="*/ 0 h 452118"/>
              <a:gd name="connsiteX2" fmla="*/ 9701554 w 9701554"/>
              <a:gd name="connsiteY2" fmla="*/ 12560 h 452118"/>
              <a:gd name="connsiteX3" fmla="*/ 9184773 w 9701554"/>
              <a:gd name="connsiteY3" fmla="*/ 451060 h 452118"/>
              <a:gd name="connsiteX4" fmla="*/ 516649 w 9701554"/>
              <a:gd name="connsiteY4" fmla="*/ 452118 h 452118"/>
              <a:gd name="connsiteX5" fmla="*/ 239146 w 9701554"/>
              <a:gd name="connsiteY5" fmla="*/ 215816 h 4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01554" h="452118">
                <a:moveTo>
                  <a:pt x="239146" y="215816"/>
                </a:moveTo>
                <a:lnTo>
                  <a:pt x="0" y="0"/>
                </a:lnTo>
                <a:lnTo>
                  <a:pt x="9701554" y="12560"/>
                </a:lnTo>
                <a:lnTo>
                  <a:pt x="9184773" y="451060"/>
                </a:lnTo>
                <a:lnTo>
                  <a:pt x="516649" y="452118"/>
                </a:lnTo>
                <a:lnTo>
                  <a:pt x="239146" y="2158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3F643F-93EE-2549-B12D-8D306E7C5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868" y="-6349"/>
            <a:ext cx="5631842" cy="5674076"/>
          </a:xfrm>
          <a:custGeom>
            <a:avLst/>
            <a:gdLst>
              <a:gd name="connsiteX0" fmla="*/ 0 w 1954212"/>
              <a:gd name="connsiteY0" fmla="*/ 2111375 h 2111375"/>
              <a:gd name="connsiteX1" fmla="*/ 488553 w 1954212"/>
              <a:gd name="connsiteY1" fmla="*/ 0 h 2111375"/>
              <a:gd name="connsiteX2" fmla="*/ 1954212 w 1954212"/>
              <a:gd name="connsiteY2" fmla="*/ 0 h 2111375"/>
              <a:gd name="connsiteX3" fmla="*/ 1465659 w 1954212"/>
              <a:gd name="connsiteY3" fmla="*/ 2111375 h 2111375"/>
              <a:gd name="connsiteX4" fmla="*/ 0 w 1954212"/>
              <a:gd name="connsiteY4" fmla="*/ 2111375 h 2111375"/>
              <a:gd name="connsiteX0" fmla="*/ 1826022 w 3780234"/>
              <a:gd name="connsiteY0" fmla="*/ 2854325 h 2854325"/>
              <a:gd name="connsiteX1" fmla="*/ 0 w 3780234"/>
              <a:gd name="connsiteY1" fmla="*/ 0 h 2854325"/>
              <a:gd name="connsiteX2" fmla="*/ 3780234 w 3780234"/>
              <a:gd name="connsiteY2" fmla="*/ 742950 h 2854325"/>
              <a:gd name="connsiteX3" fmla="*/ 3291681 w 3780234"/>
              <a:gd name="connsiteY3" fmla="*/ 2854325 h 2854325"/>
              <a:gd name="connsiteX4" fmla="*/ 1826022 w 3780234"/>
              <a:gd name="connsiteY4" fmla="*/ 2854325 h 2854325"/>
              <a:gd name="connsiteX0" fmla="*/ 1826022 w 7409259"/>
              <a:gd name="connsiteY0" fmla="*/ 2868613 h 2868613"/>
              <a:gd name="connsiteX1" fmla="*/ 0 w 7409259"/>
              <a:gd name="connsiteY1" fmla="*/ 14288 h 2868613"/>
              <a:gd name="connsiteX2" fmla="*/ 7409259 w 7409259"/>
              <a:gd name="connsiteY2" fmla="*/ 0 h 2868613"/>
              <a:gd name="connsiteX3" fmla="*/ 3291681 w 7409259"/>
              <a:gd name="connsiteY3" fmla="*/ 2868613 h 2868613"/>
              <a:gd name="connsiteX4" fmla="*/ 1826022 w 7409259"/>
              <a:gd name="connsiteY4" fmla="*/ 2868613 h 2868613"/>
              <a:gd name="connsiteX0" fmla="*/ 1826022 w 7409259"/>
              <a:gd name="connsiteY0" fmla="*/ 2868613 h 5640388"/>
              <a:gd name="connsiteX1" fmla="*/ 0 w 7409259"/>
              <a:gd name="connsiteY1" fmla="*/ 14288 h 5640388"/>
              <a:gd name="connsiteX2" fmla="*/ 7409259 w 7409259"/>
              <a:gd name="connsiteY2" fmla="*/ 0 h 5640388"/>
              <a:gd name="connsiteX3" fmla="*/ 7392193 w 7409259"/>
              <a:gd name="connsiteY3" fmla="*/ 5640388 h 5640388"/>
              <a:gd name="connsiteX4" fmla="*/ 1826022 w 7409259"/>
              <a:gd name="connsiteY4" fmla="*/ 2868613 h 5640388"/>
              <a:gd name="connsiteX0" fmla="*/ 4540647 w 7409259"/>
              <a:gd name="connsiteY0" fmla="*/ 3068638 h 5640388"/>
              <a:gd name="connsiteX1" fmla="*/ 0 w 7409259"/>
              <a:gd name="connsiteY1" fmla="*/ 14288 h 5640388"/>
              <a:gd name="connsiteX2" fmla="*/ 7409259 w 7409259"/>
              <a:gd name="connsiteY2" fmla="*/ 0 h 5640388"/>
              <a:gd name="connsiteX3" fmla="*/ 7392193 w 7409259"/>
              <a:gd name="connsiteY3" fmla="*/ 5640388 h 5640388"/>
              <a:gd name="connsiteX4" fmla="*/ 4540647 w 7409259"/>
              <a:gd name="connsiteY4" fmla="*/ 3068638 h 5640388"/>
              <a:gd name="connsiteX0" fmla="*/ 4564711 w 7433323"/>
              <a:gd name="connsiteY0" fmla="*/ 3068638 h 5640388"/>
              <a:gd name="connsiteX1" fmla="*/ 0 w 7433323"/>
              <a:gd name="connsiteY1" fmla="*/ 4663 h 5640388"/>
              <a:gd name="connsiteX2" fmla="*/ 7433323 w 7433323"/>
              <a:gd name="connsiteY2" fmla="*/ 0 h 5640388"/>
              <a:gd name="connsiteX3" fmla="*/ 7416257 w 7433323"/>
              <a:gd name="connsiteY3" fmla="*/ 5640388 h 5640388"/>
              <a:gd name="connsiteX4" fmla="*/ 4564711 w 7433323"/>
              <a:gd name="connsiteY4" fmla="*/ 3068638 h 5640388"/>
              <a:gd name="connsiteX0" fmla="*/ 4564711 w 7417363"/>
              <a:gd name="connsiteY0" fmla="*/ 3068638 h 5640388"/>
              <a:gd name="connsiteX1" fmla="*/ 0 w 7417363"/>
              <a:gd name="connsiteY1" fmla="*/ 4663 h 5640388"/>
              <a:gd name="connsiteX2" fmla="*/ 7409260 w 7417363"/>
              <a:gd name="connsiteY2" fmla="*/ 0 h 5640388"/>
              <a:gd name="connsiteX3" fmla="*/ 7416257 w 7417363"/>
              <a:gd name="connsiteY3" fmla="*/ 5640388 h 5640388"/>
              <a:gd name="connsiteX4" fmla="*/ 4564711 w 7417363"/>
              <a:gd name="connsiteY4" fmla="*/ 3068638 h 5640388"/>
              <a:gd name="connsiteX0" fmla="*/ 4564711 w 7412870"/>
              <a:gd name="connsiteY0" fmla="*/ 3068638 h 5674076"/>
              <a:gd name="connsiteX1" fmla="*/ 0 w 7412870"/>
              <a:gd name="connsiteY1" fmla="*/ 4663 h 5674076"/>
              <a:gd name="connsiteX2" fmla="*/ 7409260 w 7412870"/>
              <a:gd name="connsiteY2" fmla="*/ 0 h 5674076"/>
              <a:gd name="connsiteX3" fmla="*/ 7411445 w 7412870"/>
              <a:gd name="connsiteY3" fmla="*/ 5674076 h 5674076"/>
              <a:gd name="connsiteX4" fmla="*/ 4564711 w 7412870"/>
              <a:gd name="connsiteY4" fmla="*/ 3068638 h 5674076"/>
              <a:gd name="connsiteX0" fmla="*/ 4516584 w 7412870"/>
              <a:gd name="connsiteY0" fmla="*/ 3039762 h 5674076"/>
              <a:gd name="connsiteX1" fmla="*/ 0 w 7412870"/>
              <a:gd name="connsiteY1" fmla="*/ 4663 h 5674076"/>
              <a:gd name="connsiteX2" fmla="*/ 7409260 w 7412870"/>
              <a:gd name="connsiteY2" fmla="*/ 0 h 5674076"/>
              <a:gd name="connsiteX3" fmla="*/ 7411445 w 7412870"/>
              <a:gd name="connsiteY3" fmla="*/ 5674076 h 5674076"/>
              <a:gd name="connsiteX4" fmla="*/ 4516584 w 7412870"/>
              <a:gd name="connsiteY4" fmla="*/ 3039762 h 5674076"/>
              <a:gd name="connsiteX0" fmla="*/ 4516584 w 7412870"/>
              <a:gd name="connsiteY0" fmla="*/ 3039762 h 5674076"/>
              <a:gd name="connsiteX1" fmla="*/ 2810256 w 7412870"/>
              <a:gd name="connsiteY1" fmla="*/ 1892901 h 5674076"/>
              <a:gd name="connsiteX2" fmla="*/ 0 w 7412870"/>
              <a:gd name="connsiteY2" fmla="*/ 4663 h 5674076"/>
              <a:gd name="connsiteX3" fmla="*/ 7409260 w 7412870"/>
              <a:gd name="connsiteY3" fmla="*/ 0 h 5674076"/>
              <a:gd name="connsiteX4" fmla="*/ 7411445 w 7412870"/>
              <a:gd name="connsiteY4" fmla="*/ 5674076 h 5674076"/>
              <a:gd name="connsiteX5" fmla="*/ 4516584 w 7412870"/>
              <a:gd name="connsiteY5" fmla="*/ 3039762 h 5674076"/>
              <a:gd name="connsiteX0" fmla="*/ 4516584 w 7412870"/>
              <a:gd name="connsiteY0" fmla="*/ 3039762 h 5674076"/>
              <a:gd name="connsiteX1" fmla="*/ 4595743 w 7412870"/>
              <a:gd name="connsiteY1" fmla="*/ 3688013 h 5674076"/>
              <a:gd name="connsiteX2" fmla="*/ 0 w 7412870"/>
              <a:gd name="connsiteY2" fmla="*/ 4663 h 5674076"/>
              <a:gd name="connsiteX3" fmla="*/ 7409260 w 7412870"/>
              <a:gd name="connsiteY3" fmla="*/ 0 h 5674076"/>
              <a:gd name="connsiteX4" fmla="*/ 7411445 w 7412870"/>
              <a:gd name="connsiteY4" fmla="*/ 5674076 h 5674076"/>
              <a:gd name="connsiteX5" fmla="*/ 4516584 w 7412870"/>
              <a:gd name="connsiteY5" fmla="*/ 3039762 h 5674076"/>
              <a:gd name="connsiteX0" fmla="*/ 4516584 w 7412870"/>
              <a:gd name="connsiteY0" fmla="*/ 3039762 h 5674076"/>
              <a:gd name="connsiteX1" fmla="*/ 4595743 w 7412870"/>
              <a:gd name="connsiteY1" fmla="*/ 3688013 h 5674076"/>
              <a:gd name="connsiteX2" fmla="*/ 3536963 w 7412870"/>
              <a:gd name="connsiteY2" fmla="*/ 2840989 h 5674076"/>
              <a:gd name="connsiteX3" fmla="*/ 0 w 7412870"/>
              <a:gd name="connsiteY3" fmla="*/ 4663 h 5674076"/>
              <a:gd name="connsiteX4" fmla="*/ 7409260 w 7412870"/>
              <a:gd name="connsiteY4" fmla="*/ 0 h 5674076"/>
              <a:gd name="connsiteX5" fmla="*/ 7411445 w 7412870"/>
              <a:gd name="connsiteY5" fmla="*/ 5674076 h 5674076"/>
              <a:gd name="connsiteX6" fmla="*/ 4516584 w 7412870"/>
              <a:gd name="connsiteY6" fmla="*/ 3039762 h 5674076"/>
              <a:gd name="connsiteX0" fmla="*/ 4516584 w 7412870"/>
              <a:gd name="connsiteY0" fmla="*/ 3039762 h 5674076"/>
              <a:gd name="connsiteX1" fmla="*/ 4595743 w 7412870"/>
              <a:gd name="connsiteY1" fmla="*/ 3688013 h 5674076"/>
              <a:gd name="connsiteX2" fmla="*/ 4841186 w 7412870"/>
              <a:gd name="connsiteY2" fmla="*/ 3923831 h 5674076"/>
              <a:gd name="connsiteX3" fmla="*/ 0 w 7412870"/>
              <a:gd name="connsiteY3" fmla="*/ 4663 h 5674076"/>
              <a:gd name="connsiteX4" fmla="*/ 7409260 w 7412870"/>
              <a:gd name="connsiteY4" fmla="*/ 0 h 5674076"/>
              <a:gd name="connsiteX5" fmla="*/ 7411445 w 7412870"/>
              <a:gd name="connsiteY5" fmla="*/ 5674076 h 5674076"/>
              <a:gd name="connsiteX6" fmla="*/ 4516584 w 7412870"/>
              <a:gd name="connsiteY6" fmla="*/ 3039762 h 5674076"/>
              <a:gd name="connsiteX0" fmla="*/ 4516584 w 7412870"/>
              <a:gd name="connsiteY0" fmla="*/ 3039762 h 5674076"/>
              <a:gd name="connsiteX1" fmla="*/ 4595743 w 7412870"/>
              <a:gd name="connsiteY1" fmla="*/ 3688013 h 5674076"/>
              <a:gd name="connsiteX2" fmla="*/ 4841186 w 7412870"/>
              <a:gd name="connsiteY2" fmla="*/ 3923831 h 5674076"/>
              <a:gd name="connsiteX3" fmla="*/ 3060512 w 7412870"/>
              <a:gd name="connsiteY3" fmla="*/ 2489667 h 5674076"/>
              <a:gd name="connsiteX4" fmla="*/ 0 w 7412870"/>
              <a:gd name="connsiteY4" fmla="*/ 4663 h 5674076"/>
              <a:gd name="connsiteX5" fmla="*/ 7409260 w 7412870"/>
              <a:gd name="connsiteY5" fmla="*/ 0 h 5674076"/>
              <a:gd name="connsiteX6" fmla="*/ 7411445 w 7412870"/>
              <a:gd name="connsiteY6" fmla="*/ 5674076 h 5674076"/>
              <a:gd name="connsiteX7" fmla="*/ 4516584 w 7412870"/>
              <a:gd name="connsiteY7" fmla="*/ 3039762 h 5674076"/>
              <a:gd name="connsiteX0" fmla="*/ 4516584 w 7412870"/>
              <a:gd name="connsiteY0" fmla="*/ 3039762 h 5674076"/>
              <a:gd name="connsiteX1" fmla="*/ 4595743 w 7412870"/>
              <a:gd name="connsiteY1" fmla="*/ 3688013 h 5674076"/>
              <a:gd name="connsiteX2" fmla="*/ 4841186 w 7412870"/>
              <a:gd name="connsiteY2" fmla="*/ 3923831 h 5674076"/>
              <a:gd name="connsiteX3" fmla="*/ 4927814 w 7412870"/>
              <a:gd name="connsiteY3" fmla="*/ 4602412 h 5674076"/>
              <a:gd name="connsiteX4" fmla="*/ 0 w 7412870"/>
              <a:gd name="connsiteY4" fmla="*/ 4663 h 5674076"/>
              <a:gd name="connsiteX5" fmla="*/ 7409260 w 7412870"/>
              <a:gd name="connsiteY5" fmla="*/ 0 h 5674076"/>
              <a:gd name="connsiteX6" fmla="*/ 7411445 w 7412870"/>
              <a:gd name="connsiteY6" fmla="*/ 5674076 h 5674076"/>
              <a:gd name="connsiteX7" fmla="*/ 4516584 w 7412870"/>
              <a:gd name="connsiteY7" fmla="*/ 3039762 h 5674076"/>
              <a:gd name="connsiteX0" fmla="*/ 4612837 w 7509123"/>
              <a:gd name="connsiteY0" fmla="*/ 3039762 h 5674076"/>
              <a:gd name="connsiteX1" fmla="*/ 4691996 w 7509123"/>
              <a:gd name="connsiteY1" fmla="*/ 3688013 h 5674076"/>
              <a:gd name="connsiteX2" fmla="*/ 4937439 w 7509123"/>
              <a:gd name="connsiteY2" fmla="*/ 3923831 h 5674076"/>
              <a:gd name="connsiteX3" fmla="*/ 5024067 w 7509123"/>
              <a:gd name="connsiteY3" fmla="*/ 4602412 h 5674076"/>
              <a:gd name="connsiteX4" fmla="*/ 0 w 7509123"/>
              <a:gd name="connsiteY4" fmla="*/ 9475 h 5674076"/>
              <a:gd name="connsiteX5" fmla="*/ 7505513 w 7509123"/>
              <a:gd name="connsiteY5" fmla="*/ 0 h 5674076"/>
              <a:gd name="connsiteX6" fmla="*/ 7507698 w 7509123"/>
              <a:gd name="connsiteY6" fmla="*/ 5674076 h 5674076"/>
              <a:gd name="connsiteX7" fmla="*/ 4612837 w 7509123"/>
              <a:gd name="connsiteY7" fmla="*/ 3039762 h 567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9123" h="5674076">
                <a:moveTo>
                  <a:pt x="4612837" y="3039762"/>
                </a:moveTo>
                <a:lnTo>
                  <a:pt x="4691996" y="3688013"/>
                </a:lnTo>
                <a:lnTo>
                  <a:pt x="4937439" y="3923831"/>
                </a:lnTo>
                <a:lnTo>
                  <a:pt x="5024067" y="4602412"/>
                </a:lnTo>
                <a:lnTo>
                  <a:pt x="0" y="9475"/>
                </a:lnTo>
                <a:lnTo>
                  <a:pt x="7505513" y="0"/>
                </a:lnTo>
                <a:cubicBezTo>
                  <a:pt x="7499824" y="1880129"/>
                  <a:pt x="7513387" y="3793947"/>
                  <a:pt x="7507698" y="5674076"/>
                </a:cubicBezTo>
                <a:lnTo>
                  <a:pt x="4612837" y="3039762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96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909B0F-00FB-C440-9C72-C34D9AAD17ED}"/>
              </a:ext>
            </a:extLst>
          </p:cNvPr>
          <p:cNvSpPr/>
          <p:nvPr userDrawn="1"/>
        </p:nvSpPr>
        <p:spPr>
          <a:xfrm>
            <a:off x="0" y="-48914"/>
            <a:ext cx="2530232" cy="77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31B14-2903-214C-9AEF-37EA2C5D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DDFA-712F-A44A-922D-D16405BFD9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808560-7A7E-624A-9781-16BEE08B40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818" y="-46966"/>
            <a:ext cx="9159366" cy="4258574"/>
          </a:xfrm>
          <a:custGeom>
            <a:avLst/>
            <a:gdLst>
              <a:gd name="connsiteX0" fmla="*/ 0 w 12192000"/>
              <a:gd name="connsiteY0" fmla="*/ 4241800 h 4241800"/>
              <a:gd name="connsiteX1" fmla="*/ 1060450 w 12192000"/>
              <a:gd name="connsiteY1" fmla="*/ 0 h 4241800"/>
              <a:gd name="connsiteX2" fmla="*/ 12192000 w 12192000"/>
              <a:gd name="connsiteY2" fmla="*/ 0 h 4241800"/>
              <a:gd name="connsiteX3" fmla="*/ 11131550 w 12192000"/>
              <a:gd name="connsiteY3" fmla="*/ 4241800 h 4241800"/>
              <a:gd name="connsiteX4" fmla="*/ 0 w 12192000"/>
              <a:gd name="connsiteY4" fmla="*/ 4241800 h 42418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11150600 w 12211050"/>
              <a:gd name="connsiteY3" fmla="*/ 4267200 h 4267200"/>
              <a:gd name="connsiteX4" fmla="*/ 19050 w 12211050"/>
              <a:gd name="connsiteY4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6324600 w 12211050"/>
              <a:gd name="connsiteY3" fmla="*/ 4267200 h 4267200"/>
              <a:gd name="connsiteX4" fmla="*/ 19050 w 12211050"/>
              <a:gd name="connsiteY4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8616950 w 12211050"/>
              <a:gd name="connsiteY3" fmla="*/ 2603500 h 4267200"/>
              <a:gd name="connsiteX4" fmla="*/ 6324600 w 12211050"/>
              <a:gd name="connsiteY4" fmla="*/ 4267200 h 4267200"/>
              <a:gd name="connsiteX5" fmla="*/ 19050 w 12211050"/>
              <a:gd name="connsiteY5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6559550 w 12211050"/>
              <a:gd name="connsiteY3" fmla="*/ 3302000 h 4267200"/>
              <a:gd name="connsiteX4" fmla="*/ 6324600 w 12211050"/>
              <a:gd name="connsiteY4" fmla="*/ 4267200 h 4267200"/>
              <a:gd name="connsiteX5" fmla="*/ 19050 w 12211050"/>
              <a:gd name="connsiteY5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5873750 w 12211050"/>
              <a:gd name="connsiteY3" fmla="*/ 3759200 h 4267200"/>
              <a:gd name="connsiteX4" fmla="*/ 6324600 w 12211050"/>
              <a:gd name="connsiteY4" fmla="*/ 4267200 h 4267200"/>
              <a:gd name="connsiteX5" fmla="*/ 19050 w 12211050"/>
              <a:gd name="connsiteY5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8350250 w 12211050"/>
              <a:gd name="connsiteY3" fmla="*/ 2286000 h 4267200"/>
              <a:gd name="connsiteX4" fmla="*/ 5873750 w 12211050"/>
              <a:gd name="connsiteY4" fmla="*/ 3759200 h 4267200"/>
              <a:gd name="connsiteX5" fmla="*/ 6324600 w 12211050"/>
              <a:gd name="connsiteY5" fmla="*/ 4267200 h 4267200"/>
              <a:gd name="connsiteX6" fmla="*/ 19050 w 12211050"/>
              <a:gd name="connsiteY6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5213350 w 12211050"/>
              <a:gd name="connsiteY3" fmla="*/ 3721100 h 4267200"/>
              <a:gd name="connsiteX4" fmla="*/ 5873750 w 12211050"/>
              <a:gd name="connsiteY4" fmla="*/ 3759200 h 4267200"/>
              <a:gd name="connsiteX5" fmla="*/ 6324600 w 12211050"/>
              <a:gd name="connsiteY5" fmla="*/ 4267200 h 4267200"/>
              <a:gd name="connsiteX6" fmla="*/ 19050 w 12211050"/>
              <a:gd name="connsiteY6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5213350 w 12211050"/>
              <a:gd name="connsiteY3" fmla="*/ 3721100 h 4267200"/>
              <a:gd name="connsiteX4" fmla="*/ 5873750 w 12211050"/>
              <a:gd name="connsiteY4" fmla="*/ 3759200 h 4267200"/>
              <a:gd name="connsiteX5" fmla="*/ 6294408 w 12211050"/>
              <a:gd name="connsiteY5" fmla="*/ 4237008 h 4267200"/>
              <a:gd name="connsiteX6" fmla="*/ 19050 w 12211050"/>
              <a:gd name="connsiteY6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5213350 w 12211050"/>
              <a:gd name="connsiteY3" fmla="*/ 3721100 h 4267200"/>
              <a:gd name="connsiteX4" fmla="*/ 5847871 w 12211050"/>
              <a:gd name="connsiteY4" fmla="*/ 3741947 h 4267200"/>
              <a:gd name="connsiteX5" fmla="*/ 6294408 w 12211050"/>
              <a:gd name="connsiteY5" fmla="*/ 4237008 h 4267200"/>
              <a:gd name="connsiteX6" fmla="*/ 19050 w 12211050"/>
              <a:gd name="connsiteY6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5178844 w 12211050"/>
              <a:gd name="connsiteY3" fmla="*/ 3738353 h 4267200"/>
              <a:gd name="connsiteX4" fmla="*/ 5847871 w 12211050"/>
              <a:gd name="connsiteY4" fmla="*/ 3741947 h 4267200"/>
              <a:gd name="connsiteX5" fmla="*/ 6294408 w 12211050"/>
              <a:gd name="connsiteY5" fmla="*/ 4237008 h 4267200"/>
              <a:gd name="connsiteX6" fmla="*/ 19050 w 12211050"/>
              <a:gd name="connsiteY6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7368756 w 12211050"/>
              <a:gd name="connsiteY3" fmla="*/ 2578819 h 4267200"/>
              <a:gd name="connsiteX4" fmla="*/ 5178844 w 12211050"/>
              <a:gd name="connsiteY4" fmla="*/ 3738353 h 4267200"/>
              <a:gd name="connsiteX5" fmla="*/ 5847871 w 12211050"/>
              <a:gd name="connsiteY5" fmla="*/ 3741947 h 4267200"/>
              <a:gd name="connsiteX6" fmla="*/ 6294408 w 12211050"/>
              <a:gd name="connsiteY6" fmla="*/ 4237008 h 4267200"/>
              <a:gd name="connsiteX7" fmla="*/ 19050 w 12211050"/>
              <a:gd name="connsiteY7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4651435 w 12211050"/>
              <a:gd name="connsiteY3" fmla="*/ 3182668 h 4267200"/>
              <a:gd name="connsiteX4" fmla="*/ 5178844 w 12211050"/>
              <a:gd name="connsiteY4" fmla="*/ 3738353 h 4267200"/>
              <a:gd name="connsiteX5" fmla="*/ 5847871 w 12211050"/>
              <a:gd name="connsiteY5" fmla="*/ 3741947 h 4267200"/>
              <a:gd name="connsiteX6" fmla="*/ 6294408 w 12211050"/>
              <a:gd name="connsiteY6" fmla="*/ 4237008 h 4267200"/>
              <a:gd name="connsiteX7" fmla="*/ 19050 w 12211050"/>
              <a:gd name="connsiteY7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7351503 w 12211050"/>
              <a:gd name="connsiteY3" fmla="*/ 2052608 h 4267200"/>
              <a:gd name="connsiteX4" fmla="*/ 4651435 w 12211050"/>
              <a:gd name="connsiteY4" fmla="*/ 3182668 h 4267200"/>
              <a:gd name="connsiteX5" fmla="*/ 5178844 w 12211050"/>
              <a:gd name="connsiteY5" fmla="*/ 3738353 h 4267200"/>
              <a:gd name="connsiteX6" fmla="*/ 5847871 w 12211050"/>
              <a:gd name="connsiteY6" fmla="*/ 3741947 h 4267200"/>
              <a:gd name="connsiteX7" fmla="*/ 6294408 w 12211050"/>
              <a:gd name="connsiteY7" fmla="*/ 4237008 h 4267200"/>
              <a:gd name="connsiteX8" fmla="*/ 19050 w 12211050"/>
              <a:gd name="connsiteY8" fmla="*/ 4267200 h 4267200"/>
              <a:gd name="connsiteX0" fmla="*/ 19050 w 12211050"/>
              <a:gd name="connsiteY0" fmla="*/ 4267200 h 4267200"/>
              <a:gd name="connsiteX1" fmla="*/ 0 w 12211050"/>
              <a:gd name="connsiteY1" fmla="*/ 0 h 4267200"/>
              <a:gd name="connsiteX2" fmla="*/ 12211050 w 12211050"/>
              <a:gd name="connsiteY2" fmla="*/ 25400 h 4267200"/>
              <a:gd name="connsiteX3" fmla="*/ 10155088 w 12211050"/>
              <a:gd name="connsiteY3" fmla="*/ 2660770 h 4267200"/>
              <a:gd name="connsiteX4" fmla="*/ 4651435 w 12211050"/>
              <a:gd name="connsiteY4" fmla="*/ 3182668 h 4267200"/>
              <a:gd name="connsiteX5" fmla="*/ 5178844 w 12211050"/>
              <a:gd name="connsiteY5" fmla="*/ 3738353 h 4267200"/>
              <a:gd name="connsiteX6" fmla="*/ 5847871 w 12211050"/>
              <a:gd name="connsiteY6" fmla="*/ 3741947 h 4267200"/>
              <a:gd name="connsiteX7" fmla="*/ 6294408 w 12211050"/>
              <a:gd name="connsiteY7" fmla="*/ 4237008 h 4267200"/>
              <a:gd name="connsiteX8" fmla="*/ 19050 w 12211050"/>
              <a:gd name="connsiteY8" fmla="*/ 4267200 h 4267200"/>
              <a:gd name="connsiteX0" fmla="*/ 19050 w 12221114"/>
              <a:gd name="connsiteY0" fmla="*/ 4267200 h 4267200"/>
              <a:gd name="connsiteX1" fmla="*/ 0 w 12221114"/>
              <a:gd name="connsiteY1" fmla="*/ 0 h 4267200"/>
              <a:gd name="connsiteX2" fmla="*/ 12211050 w 12221114"/>
              <a:gd name="connsiteY2" fmla="*/ 25400 h 4267200"/>
              <a:gd name="connsiteX3" fmla="*/ 12221114 w 12221114"/>
              <a:gd name="connsiteY3" fmla="*/ 3165415 h 4267200"/>
              <a:gd name="connsiteX4" fmla="*/ 4651435 w 12221114"/>
              <a:gd name="connsiteY4" fmla="*/ 3182668 h 4267200"/>
              <a:gd name="connsiteX5" fmla="*/ 5178844 w 12221114"/>
              <a:gd name="connsiteY5" fmla="*/ 3738353 h 4267200"/>
              <a:gd name="connsiteX6" fmla="*/ 5847871 w 12221114"/>
              <a:gd name="connsiteY6" fmla="*/ 3741947 h 4267200"/>
              <a:gd name="connsiteX7" fmla="*/ 6294408 w 12221114"/>
              <a:gd name="connsiteY7" fmla="*/ 4237008 h 4267200"/>
              <a:gd name="connsiteX8" fmla="*/ 19050 w 12221114"/>
              <a:gd name="connsiteY8" fmla="*/ 4267200 h 4267200"/>
              <a:gd name="connsiteX0" fmla="*/ 19050 w 12221114"/>
              <a:gd name="connsiteY0" fmla="*/ 4267200 h 4267200"/>
              <a:gd name="connsiteX1" fmla="*/ 0 w 12221114"/>
              <a:gd name="connsiteY1" fmla="*/ 0 h 4267200"/>
              <a:gd name="connsiteX2" fmla="*/ 12211050 w 12221114"/>
              <a:gd name="connsiteY2" fmla="*/ 25400 h 4267200"/>
              <a:gd name="connsiteX3" fmla="*/ 12221114 w 12221114"/>
              <a:gd name="connsiteY3" fmla="*/ 3165415 h 4267200"/>
              <a:gd name="connsiteX4" fmla="*/ 4651435 w 12221114"/>
              <a:gd name="connsiteY4" fmla="*/ 3174041 h 4267200"/>
              <a:gd name="connsiteX5" fmla="*/ 5178844 w 12221114"/>
              <a:gd name="connsiteY5" fmla="*/ 3738353 h 4267200"/>
              <a:gd name="connsiteX6" fmla="*/ 5847871 w 12221114"/>
              <a:gd name="connsiteY6" fmla="*/ 3741947 h 4267200"/>
              <a:gd name="connsiteX7" fmla="*/ 6294408 w 12221114"/>
              <a:gd name="connsiteY7" fmla="*/ 4237008 h 4267200"/>
              <a:gd name="connsiteX8" fmla="*/ 19050 w 12221114"/>
              <a:gd name="connsiteY8" fmla="*/ 4267200 h 4267200"/>
              <a:gd name="connsiteX0" fmla="*/ 19050 w 12221114"/>
              <a:gd name="connsiteY0" fmla="*/ 4237008 h 4237008"/>
              <a:gd name="connsiteX1" fmla="*/ 0 w 12221114"/>
              <a:gd name="connsiteY1" fmla="*/ 0 h 4237008"/>
              <a:gd name="connsiteX2" fmla="*/ 12211050 w 12221114"/>
              <a:gd name="connsiteY2" fmla="*/ 25400 h 4237008"/>
              <a:gd name="connsiteX3" fmla="*/ 12221114 w 12221114"/>
              <a:gd name="connsiteY3" fmla="*/ 3165415 h 4237008"/>
              <a:gd name="connsiteX4" fmla="*/ 4651435 w 12221114"/>
              <a:gd name="connsiteY4" fmla="*/ 3174041 h 4237008"/>
              <a:gd name="connsiteX5" fmla="*/ 5178844 w 12221114"/>
              <a:gd name="connsiteY5" fmla="*/ 3738353 h 4237008"/>
              <a:gd name="connsiteX6" fmla="*/ 5847871 w 12221114"/>
              <a:gd name="connsiteY6" fmla="*/ 3741947 h 4237008"/>
              <a:gd name="connsiteX7" fmla="*/ 6294408 w 12221114"/>
              <a:gd name="connsiteY7" fmla="*/ 4237008 h 4237008"/>
              <a:gd name="connsiteX8" fmla="*/ 19050 w 12221114"/>
              <a:gd name="connsiteY8" fmla="*/ 4237008 h 4237008"/>
              <a:gd name="connsiteX0" fmla="*/ 10424 w 12212488"/>
              <a:gd name="connsiteY0" fmla="*/ 4258574 h 4258574"/>
              <a:gd name="connsiteX1" fmla="*/ 0 w 12212488"/>
              <a:gd name="connsiteY1" fmla="*/ 0 h 4258574"/>
              <a:gd name="connsiteX2" fmla="*/ 12202424 w 12212488"/>
              <a:gd name="connsiteY2" fmla="*/ 46966 h 4258574"/>
              <a:gd name="connsiteX3" fmla="*/ 12212488 w 12212488"/>
              <a:gd name="connsiteY3" fmla="*/ 3186981 h 4258574"/>
              <a:gd name="connsiteX4" fmla="*/ 4642809 w 12212488"/>
              <a:gd name="connsiteY4" fmla="*/ 3195607 h 4258574"/>
              <a:gd name="connsiteX5" fmla="*/ 5170218 w 12212488"/>
              <a:gd name="connsiteY5" fmla="*/ 3759919 h 4258574"/>
              <a:gd name="connsiteX6" fmla="*/ 5839245 w 12212488"/>
              <a:gd name="connsiteY6" fmla="*/ 3763513 h 4258574"/>
              <a:gd name="connsiteX7" fmla="*/ 6285782 w 12212488"/>
              <a:gd name="connsiteY7" fmla="*/ 4258574 h 4258574"/>
              <a:gd name="connsiteX8" fmla="*/ 10424 w 12212488"/>
              <a:gd name="connsiteY8" fmla="*/ 4258574 h 4258574"/>
              <a:gd name="connsiteX0" fmla="*/ 10424 w 12212488"/>
              <a:gd name="connsiteY0" fmla="*/ 4258574 h 4258574"/>
              <a:gd name="connsiteX1" fmla="*/ 0 w 12212488"/>
              <a:gd name="connsiteY1" fmla="*/ 0 h 4258574"/>
              <a:gd name="connsiteX2" fmla="*/ 12202424 w 12212488"/>
              <a:gd name="connsiteY2" fmla="*/ 46966 h 4258574"/>
              <a:gd name="connsiteX3" fmla="*/ 12212488 w 12212488"/>
              <a:gd name="connsiteY3" fmla="*/ 3186981 h 4258574"/>
              <a:gd name="connsiteX4" fmla="*/ 4642809 w 12212488"/>
              <a:gd name="connsiteY4" fmla="*/ 3195607 h 4258574"/>
              <a:gd name="connsiteX5" fmla="*/ 5170218 w 12212488"/>
              <a:gd name="connsiteY5" fmla="*/ 3759919 h 4258574"/>
              <a:gd name="connsiteX6" fmla="*/ 5839245 w 12212488"/>
              <a:gd name="connsiteY6" fmla="*/ 3763513 h 4258574"/>
              <a:gd name="connsiteX7" fmla="*/ 6285782 w 12212488"/>
              <a:gd name="connsiteY7" fmla="*/ 4258574 h 4258574"/>
              <a:gd name="connsiteX8" fmla="*/ 10424 w 12212488"/>
              <a:gd name="connsiteY8" fmla="*/ 4258574 h 425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2488" h="4258574">
                <a:moveTo>
                  <a:pt x="10424" y="4258574"/>
                </a:moveTo>
                <a:cubicBezTo>
                  <a:pt x="6949" y="2839049"/>
                  <a:pt x="3475" y="1419525"/>
                  <a:pt x="0" y="0"/>
                </a:cubicBezTo>
                <a:lnTo>
                  <a:pt x="12202424" y="46966"/>
                </a:lnTo>
                <a:cubicBezTo>
                  <a:pt x="12205779" y="1093638"/>
                  <a:pt x="12209133" y="2140309"/>
                  <a:pt x="12212488" y="3186981"/>
                </a:cubicBezTo>
                <a:lnTo>
                  <a:pt x="4642809" y="3195607"/>
                </a:lnTo>
                <a:lnTo>
                  <a:pt x="5170218" y="3759919"/>
                </a:lnTo>
                <a:lnTo>
                  <a:pt x="5839245" y="3763513"/>
                </a:lnTo>
                <a:lnTo>
                  <a:pt x="6285782" y="4258574"/>
                </a:lnTo>
                <a:lnTo>
                  <a:pt x="10424" y="4258574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9F6A9F-16E7-314A-9C43-9A886ED6A6E3}"/>
              </a:ext>
            </a:extLst>
          </p:cNvPr>
          <p:cNvGrpSpPr/>
          <p:nvPr userDrawn="1"/>
        </p:nvGrpSpPr>
        <p:grpSpPr>
          <a:xfrm>
            <a:off x="3467100" y="3139544"/>
            <a:ext cx="5688411" cy="1117662"/>
            <a:chOff x="-839942" y="-7434"/>
            <a:chExt cx="3213246" cy="371771"/>
          </a:xfrm>
        </p:grpSpPr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FD1E48D-E471-AE45-A274-C37515DFFCF9}"/>
                </a:ext>
              </a:extLst>
            </p:cNvPr>
            <p:cNvSpPr/>
            <p:nvPr userDrawn="1"/>
          </p:nvSpPr>
          <p:spPr>
            <a:xfrm flipH="1">
              <a:off x="-343558" y="171953"/>
              <a:ext cx="2716862" cy="192384"/>
            </a:xfrm>
            <a:custGeom>
              <a:avLst/>
              <a:gdLst>
                <a:gd name="connsiteX0" fmla="*/ 0 w 8109563"/>
                <a:gd name="connsiteY0" fmla="*/ 571414 h 571414"/>
                <a:gd name="connsiteX1" fmla="*/ 521232 w 8109563"/>
                <a:gd name="connsiteY1" fmla="*/ 0 h 571414"/>
                <a:gd name="connsiteX2" fmla="*/ 8109563 w 8109563"/>
                <a:gd name="connsiteY2" fmla="*/ 0 h 571414"/>
                <a:gd name="connsiteX3" fmla="*/ 7588331 w 8109563"/>
                <a:gd name="connsiteY3" fmla="*/ 571414 h 571414"/>
                <a:gd name="connsiteX4" fmla="*/ 0 w 8109563"/>
                <a:gd name="connsiteY4" fmla="*/ 571414 h 571414"/>
                <a:gd name="connsiteX0" fmla="*/ 0 w 8109563"/>
                <a:gd name="connsiteY0" fmla="*/ 571414 h 571414"/>
                <a:gd name="connsiteX1" fmla="*/ 1699870 w 8109563"/>
                <a:gd name="connsiteY1" fmla="*/ 6953 h 571414"/>
                <a:gd name="connsiteX2" fmla="*/ 8109563 w 8109563"/>
                <a:gd name="connsiteY2" fmla="*/ 0 h 571414"/>
                <a:gd name="connsiteX3" fmla="*/ 7588331 w 8109563"/>
                <a:gd name="connsiteY3" fmla="*/ 571414 h 571414"/>
                <a:gd name="connsiteX4" fmla="*/ 0 w 8109563"/>
                <a:gd name="connsiteY4" fmla="*/ 571414 h 571414"/>
                <a:gd name="connsiteX0" fmla="*/ 0 w 6412882"/>
                <a:gd name="connsiteY0" fmla="*/ 578367 h 578367"/>
                <a:gd name="connsiteX1" fmla="*/ 3189 w 6412882"/>
                <a:gd name="connsiteY1" fmla="*/ 6953 h 578367"/>
                <a:gd name="connsiteX2" fmla="*/ 6412882 w 6412882"/>
                <a:gd name="connsiteY2" fmla="*/ 0 h 578367"/>
                <a:gd name="connsiteX3" fmla="*/ 5891650 w 6412882"/>
                <a:gd name="connsiteY3" fmla="*/ 571414 h 578367"/>
                <a:gd name="connsiteX4" fmla="*/ 0 w 6412882"/>
                <a:gd name="connsiteY4" fmla="*/ 578367 h 57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2882" h="578367">
                  <a:moveTo>
                    <a:pt x="0" y="578367"/>
                  </a:moveTo>
                  <a:lnTo>
                    <a:pt x="3189" y="6953"/>
                  </a:lnTo>
                  <a:lnTo>
                    <a:pt x="6412882" y="0"/>
                  </a:lnTo>
                  <a:lnTo>
                    <a:pt x="5891650" y="571414"/>
                  </a:lnTo>
                  <a:lnTo>
                    <a:pt x="0" y="57836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E51BD944-9179-A04E-8116-867B465C4BBD}"/>
                </a:ext>
              </a:extLst>
            </p:cNvPr>
            <p:cNvSpPr/>
            <p:nvPr userDrawn="1"/>
          </p:nvSpPr>
          <p:spPr>
            <a:xfrm flipH="1">
              <a:off x="-839942" y="-7434"/>
              <a:ext cx="3213182" cy="190071"/>
            </a:xfrm>
            <a:custGeom>
              <a:avLst/>
              <a:gdLst>
                <a:gd name="connsiteX0" fmla="*/ 0 w 8161546"/>
                <a:gd name="connsiteY0" fmla="*/ 571414 h 571414"/>
                <a:gd name="connsiteX1" fmla="*/ 521232 w 8161546"/>
                <a:gd name="connsiteY1" fmla="*/ 0 h 571414"/>
                <a:gd name="connsiteX2" fmla="*/ 8161546 w 8161546"/>
                <a:gd name="connsiteY2" fmla="*/ 0 h 571414"/>
                <a:gd name="connsiteX3" fmla="*/ 7640314 w 8161546"/>
                <a:gd name="connsiteY3" fmla="*/ 571414 h 571414"/>
                <a:gd name="connsiteX4" fmla="*/ 0 w 8161546"/>
                <a:gd name="connsiteY4" fmla="*/ 571414 h 571414"/>
                <a:gd name="connsiteX0" fmla="*/ 0 w 8161546"/>
                <a:gd name="connsiteY0" fmla="*/ 571414 h 571414"/>
                <a:gd name="connsiteX1" fmla="*/ 583814 w 8161546"/>
                <a:gd name="connsiteY1" fmla="*/ 3477 h 571414"/>
                <a:gd name="connsiteX2" fmla="*/ 8161546 w 8161546"/>
                <a:gd name="connsiteY2" fmla="*/ 0 h 571414"/>
                <a:gd name="connsiteX3" fmla="*/ 7640314 w 8161546"/>
                <a:gd name="connsiteY3" fmla="*/ 571414 h 571414"/>
                <a:gd name="connsiteX4" fmla="*/ 0 w 8161546"/>
                <a:gd name="connsiteY4" fmla="*/ 571414 h 571414"/>
                <a:gd name="connsiteX0" fmla="*/ 0 w 7584397"/>
                <a:gd name="connsiteY0" fmla="*/ 564460 h 571414"/>
                <a:gd name="connsiteX1" fmla="*/ 6665 w 7584397"/>
                <a:gd name="connsiteY1" fmla="*/ 3477 h 571414"/>
                <a:gd name="connsiteX2" fmla="*/ 7584397 w 7584397"/>
                <a:gd name="connsiteY2" fmla="*/ 0 h 571414"/>
                <a:gd name="connsiteX3" fmla="*/ 7063165 w 7584397"/>
                <a:gd name="connsiteY3" fmla="*/ 571414 h 571414"/>
                <a:gd name="connsiteX4" fmla="*/ 0 w 7584397"/>
                <a:gd name="connsiteY4" fmla="*/ 564460 h 57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4397" h="571414">
                  <a:moveTo>
                    <a:pt x="0" y="564460"/>
                  </a:moveTo>
                  <a:cubicBezTo>
                    <a:pt x="2222" y="377466"/>
                    <a:pt x="4443" y="190471"/>
                    <a:pt x="6665" y="3477"/>
                  </a:cubicBezTo>
                  <a:lnTo>
                    <a:pt x="7584397" y="0"/>
                  </a:lnTo>
                  <a:lnTo>
                    <a:pt x="7063165" y="571414"/>
                  </a:lnTo>
                  <a:lnTo>
                    <a:pt x="0" y="5644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70A5C730-8985-CE4A-B981-D11B90F1E34E}"/>
              </a:ext>
            </a:extLst>
          </p:cNvPr>
          <p:cNvSpPr/>
          <p:nvPr userDrawn="1"/>
        </p:nvSpPr>
        <p:spPr>
          <a:xfrm flipH="1">
            <a:off x="-7317" y="4209680"/>
            <a:ext cx="6465266" cy="571414"/>
          </a:xfrm>
          <a:custGeom>
            <a:avLst/>
            <a:gdLst>
              <a:gd name="connsiteX0" fmla="*/ 0 w 9169401"/>
              <a:gd name="connsiteY0" fmla="*/ 571414 h 571414"/>
              <a:gd name="connsiteX1" fmla="*/ 521232 w 9169401"/>
              <a:gd name="connsiteY1" fmla="*/ 0 h 571414"/>
              <a:gd name="connsiteX2" fmla="*/ 9169401 w 9169401"/>
              <a:gd name="connsiteY2" fmla="*/ 0 h 571414"/>
              <a:gd name="connsiteX3" fmla="*/ 8648169 w 9169401"/>
              <a:gd name="connsiteY3" fmla="*/ 571414 h 571414"/>
              <a:gd name="connsiteX4" fmla="*/ 0 w 9169401"/>
              <a:gd name="connsiteY4" fmla="*/ 571414 h 571414"/>
              <a:gd name="connsiteX0" fmla="*/ 0 w 8648169"/>
              <a:gd name="connsiteY0" fmla="*/ 571414 h 571414"/>
              <a:gd name="connsiteX1" fmla="*/ 521232 w 8648169"/>
              <a:gd name="connsiteY1" fmla="*/ 0 h 571414"/>
              <a:gd name="connsiteX2" fmla="*/ 8620066 w 8648169"/>
              <a:gd name="connsiteY2" fmla="*/ 6954 h 571414"/>
              <a:gd name="connsiteX3" fmla="*/ 8648169 w 8648169"/>
              <a:gd name="connsiteY3" fmla="*/ 571414 h 571414"/>
              <a:gd name="connsiteX4" fmla="*/ 0 w 8648169"/>
              <a:gd name="connsiteY4" fmla="*/ 571414 h 571414"/>
              <a:gd name="connsiteX0" fmla="*/ 0 w 8620355"/>
              <a:gd name="connsiteY0" fmla="*/ 571414 h 571414"/>
              <a:gd name="connsiteX1" fmla="*/ 521232 w 8620355"/>
              <a:gd name="connsiteY1" fmla="*/ 0 h 571414"/>
              <a:gd name="connsiteX2" fmla="*/ 8620066 w 8620355"/>
              <a:gd name="connsiteY2" fmla="*/ 6954 h 571414"/>
              <a:gd name="connsiteX3" fmla="*/ 8620355 w 8620355"/>
              <a:gd name="connsiteY3" fmla="*/ 571414 h 571414"/>
              <a:gd name="connsiteX4" fmla="*/ 0 w 8620355"/>
              <a:gd name="connsiteY4" fmla="*/ 571414 h 57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355" h="571414">
                <a:moveTo>
                  <a:pt x="0" y="571414"/>
                </a:moveTo>
                <a:lnTo>
                  <a:pt x="521232" y="0"/>
                </a:lnTo>
                <a:lnTo>
                  <a:pt x="8620066" y="6954"/>
                </a:lnTo>
                <a:cubicBezTo>
                  <a:pt x="8620162" y="195107"/>
                  <a:pt x="8620259" y="383261"/>
                  <a:pt x="8620355" y="571414"/>
                </a:cubicBezTo>
                <a:lnTo>
                  <a:pt x="0" y="57141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71FBC8-AC58-CD45-83CE-AB60C4A3F5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1" y="5021264"/>
            <a:ext cx="7013972" cy="833437"/>
          </a:xfrm>
        </p:spPr>
        <p:txBody>
          <a:bodyPr>
            <a:normAutofit/>
          </a:bodyPr>
          <a:lstStyle>
            <a:lvl1pPr marL="0" indent="0">
              <a:buNone/>
              <a:defRPr sz="40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C2FF1A5-2681-AA46-977A-3E1387A819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" y="6031987"/>
            <a:ext cx="4511279" cy="593725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062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D4257-14B0-6F48-88FA-C1578ACE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0882DDFA-712F-A44A-922D-D16405BFD9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2A88F0-1C22-2D46-B1EB-55261584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94" y="802411"/>
            <a:ext cx="2949178" cy="1600200"/>
          </a:xfrm>
        </p:spPr>
        <p:txBody>
          <a:bodyPr anchor="b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3CF0F8A-830C-4142-964B-8494E5E4B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94" y="2402611"/>
            <a:ext cx="2949178" cy="3811588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C45AA72-0779-C74F-9338-E83CF4354DC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0988" y="112714"/>
            <a:ext cx="4885135" cy="6562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5107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4AF1ED0-B8A7-7145-913E-D91C45B0A3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090988" y="112713"/>
            <a:ext cx="4908947" cy="65928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D4257-14B0-6F48-88FA-C1578ACE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0882DDFA-712F-A44A-922D-D16405BFD9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2A88F0-1C22-2D46-B1EB-55261584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94" y="802411"/>
            <a:ext cx="2949178" cy="1600200"/>
          </a:xfrm>
        </p:spPr>
        <p:txBody>
          <a:bodyPr anchor="b"/>
          <a:lstStyle>
            <a:lvl1pPr algn="l"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3CF0F8A-830C-4142-964B-8494E5E4B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094" y="2402611"/>
            <a:ext cx="2949178" cy="3811588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4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599DF44C-F3BE-4787-9E14-8A5F05B91917}"/>
              </a:ext>
            </a:extLst>
          </p:cNvPr>
          <p:cNvSpPr/>
          <p:nvPr userDrawn="1"/>
        </p:nvSpPr>
        <p:spPr>
          <a:xfrm>
            <a:off x="-5005" y="4259756"/>
            <a:ext cx="2354572" cy="2021305"/>
          </a:xfrm>
          <a:custGeom>
            <a:avLst/>
            <a:gdLst>
              <a:gd name="connsiteX0" fmla="*/ 0 w 3640013"/>
              <a:gd name="connsiteY0" fmla="*/ 2021305 h 2021305"/>
              <a:gd name="connsiteX1" fmla="*/ 505326 w 3640013"/>
              <a:gd name="connsiteY1" fmla="*/ 0 h 2021305"/>
              <a:gd name="connsiteX2" fmla="*/ 3640013 w 3640013"/>
              <a:gd name="connsiteY2" fmla="*/ 0 h 2021305"/>
              <a:gd name="connsiteX3" fmla="*/ 3134687 w 3640013"/>
              <a:gd name="connsiteY3" fmla="*/ 2021305 h 2021305"/>
              <a:gd name="connsiteX4" fmla="*/ 0 w 3640013"/>
              <a:gd name="connsiteY4" fmla="*/ 2021305 h 2021305"/>
              <a:gd name="connsiteX0" fmla="*/ 0 w 3139429"/>
              <a:gd name="connsiteY0" fmla="*/ 2014631 h 2021305"/>
              <a:gd name="connsiteX1" fmla="*/ 4742 w 3139429"/>
              <a:gd name="connsiteY1" fmla="*/ 0 h 2021305"/>
              <a:gd name="connsiteX2" fmla="*/ 3139429 w 3139429"/>
              <a:gd name="connsiteY2" fmla="*/ 0 h 2021305"/>
              <a:gd name="connsiteX3" fmla="*/ 2634103 w 3139429"/>
              <a:gd name="connsiteY3" fmla="*/ 2021305 h 2021305"/>
              <a:gd name="connsiteX4" fmla="*/ 0 w 3139429"/>
              <a:gd name="connsiteY4" fmla="*/ 2014631 h 202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429" h="2021305">
                <a:moveTo>
                  <a:pt x="0" y="2014631"/>
                </a:moveTo>
                <a:cubicBezTo>
                  <a:pt x="1581" y="1343087"/>
                  <a:pt x="3161" y="671544"/>
                  <a:pt x="4742" y="0"/>
                </a:cubicBezTo>
                <a:lnTo>
                  <a:pt x="3139429" y="0"/>
                </a:lnTo>
                <a:lnTo>
                  <a:pt x="2634103" y="2021305"/>
                </a:lnTo>
                <a:lnTo>
                  <a:pt x="0" y="20146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Graphic 5" descr="Phone Vibration with solid fill">
            <a:extLst>
              <a:ext uri="{FF2B5EF4-FFF2-40B4-BE49-F238E27FC236}">
                <a16:creationId xmlns:a16="http://schemas.microsoft.com/office/drawing/2014/main" id="{2A03C9B8-5423-4317-A6A4-7978B0C73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9479" y="4417189"/>
            <a:ext cx="1291642" cy="1722189"/>
          </a:xfrm>
          <a:prstGeom prst="rect">
            <a:avLst/>
          </a:prstGeom>
        </p:spPr>
      </p:pic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EA8C9C4-55BA-40DE-B39F-CFE46A884BCE}"/>
              </a:ext>
            </a:extLst>
          </p:cNvPr>
          <p:cNvSpPr/>
          <p:nvPr userDrawn="1"/>
        </p:nvSpPr>
        <p:spPr>
          <a:xfrm>
            <a:off x="-1446" y="3380546"/>
            <a:ext cx="1049876" cy="195856"/>
          </a:xfrm>
          <a:custGeom>
            <a:avLst/>
            <a:gdLst>
              <a:gd name="connsiteX0" fmla="*/ 0 w 1447964"/>
              <a:gd name="connsiteY0" fmla="*/ 192519 h 192519"/>
              <a:gd name="connsiteX1" fmla="*/ 48130 w 1447964"/>
              <a:gd name="connsiteY1" fmla="*/ 0 h 192519"/>
              <a:gd name="connsiteX2" fmla="*/ 1447964 w 1447964"/>
              <a:gd name="connsiteY2" fmla="*/ 0 h 192519"/>
              <a:gd name="connsiteX3" fmla="*/ 1399834 w 1447964"/>
              <a:gd name="connsiteY3" fmla="*/ 192519 h 192519"/>
              <a:gd name="connsiteX4" fmla="*/ 0 w 1447964"/>
              <a:gd name="connsiteY4" fmla="*/ 192519 h 192519"/>
              <a:gd name="connsiteX0" fmla="*/ 1929 w 1399834"/>
              <a:gd name="connsiteY0" fmla="*/ 195856 h 195856"/>
              <a:gd name="connsiteX1" fmla="*/ 0 w 1399834"/>
              <a:gd name="connsiteY1" fmla="*/ 0 h 195856"/>
              <a:gd name="connsiteX2" fmla="*/ 1399834 w 1399834"/>
              <a:gd name="connsiteY2" fmla="*/ 0 h 195856"/>
              <a:gd name="connsiteX3" fmla="*/ 1351704 w 1399834"/>
              <a:gd name="connsiteY3" fmla="*/ 192519 h 195856"/>
              <a:gd name="connsiteX4" fmla="*/ 1929 w 1399834"/>
              <a:gd name="connsiteY4" fmla="*/ 195856 h 1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834" h="195856">
                <a:moveTo>
                  <a:pt x="1929" y="195856"/>
                </a:moveTo>
                <a:lnTo>
                  <a:pt x="0" y="0"/>
                </a:lnTo>
                <a:lnTo>
                  <a:pt x="1399834" y="0"/>
                </a:lnTo>
                <a:lnTo>
                  <a:pt x="1351704" y="192519"/>
                </a:lnTo>
                <a:lnTo>
                  <a:pt x="1929" y="19585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9" name="Parallelogram 78">
            <a:extLst>
              <a:ext uri="{FF2B5EF4-FFF2-40B4-BE49-F238E27FC236}">
                <a16:creationId xmlns:a16="http://schemas.microsoft.com/office/drawing/2014/main" id="{7A9FA144-7A52-4460-93E9-49CF709F4D3D}"/>
              </a:ext>
            </a:extLst>
          </p:cNvPr>
          <p:cNvSpPr/>
          <p:nvPr userDrawn="1"/>
        </p:nvSpPr>
        <p:spPr>
          <a:xfrm>
            <a:off x="0" y="4053899"/>
            <a:ext cx="1863047" cy="209194"/>
          </a:xfrm>
          <a:custGeom>
            <a:avLst/>
            <a:gdLst>
              <a:gd name="connsiteX0" fmla="*/ 0 w 2534121"/>
              <a:gd name="connsiteY0" fmla="*/ 205857 h 205857"/>
              <a:gd name="connsiteX1" fmla="*/ 51464 w 2534121"/>
              <a:gd name="connsiteY1" fmla="*/ 0 h 205857"/>
              <a:gd name="connsiteX2" fmla="*/ 2534121 w 2534121"/>
              <a:gd name="connsiteY2" fmla="*/ 0 h 205857"/>
              <a:gd name="connsiteX3" fmla="*/ 2482657 w 2534121"/>
              <a:gd name="connsiteY3" fmla="*/ 205857 h 205857"/>
              <a:gd name="connsiteX4" fmla="*/ 0 w 2534121"/>
              <a:gd name="connsiteY4" fmla="*/ 205857 h 205857"/>
              <a:gd name="connsiteX0" fmla="*/ 0 w 2484063"/>
              <a:gd name="connsiteY0" fmla="*/ 209194 h 209194"/>
              <a:gd name="connsiteX1" fmla="*/ 1406 w 2484063"/>
              <a:gd name="connsiteY1" fmla="*/ 0 h 209194"/>
              <a:gd name="connsiteX2" fmla="*/ 2484063 w 2484063"/>
              <a:gd name="connsiteY2" fmla="*/ 0 h 209194"/>
              <a:gd name="connsiteX3" fmla="*/ 2432599 w 2484063"/>
              <a:gd name="connsiteY3" fmla="*/ 205857 h 209194"/>
              <a:gd name="connsiteX4" fmla="*/ 0 w 2484063"/>
              <a:gd name="connsiteY4" fmla="*/ 209194 h 20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063" h="209194">
                <a:moveTo>
                  <a:pt x="0" y="209194"/>
                </a:moveTo>
                <a:cubicBezTo>
                  <a:pt x="469" y="139463"/>
                  <a:pt x="937" y="69731"/>
                  <a:pt x="1406" y="0"/>
                </a:cubicBezTo>
                <a:lnTo>
                  <a:pt x="2484063" y="0"/>
                </a:lnTo>
                <a:lnTo>
                  <a:pt x="2432599" y="205857"/>
                </a:lnTo>
                <a:lnTo>
                  <a:pt x="0" y="2091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09A66C1-19B2-4A0C-A521-466DD38F7B41}"/>
              </a:ext>
            </a:extLst>
          </p:cNvPr>
          <p:cNvCxnSpPr>
            <a:cxnSpLocks/>
          </p:cNvCxnSpPr>
          <p:nvPr userDrawn="1"/>
        </p:nvCxnSpPr>
        <p:spPr>
          <a:xfrm>
            <a:off x="-5005" y="4597265"/>
            <a:ext cx="2297680" cy="0"/>
          </a:xfrm>
          <a:prstGeom prst="line">
            <a:avLst/>
          </a:prstGeom>
          <a:ln w="101600">
            <a:solidFill>
              <a:schemeClr val="bg1">
                <a:alpha val="4718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6C16B4-1EF7-4899-9501-EB8893C944AC}"/>
              </a:ext>
            </a:extLst>
          </p:cNvPr>
          <p:cNvCxnSpPr>
            <a:cxnSpLocks/>
          </p:cNvCxnSpPr>
          <p:nvPr userDrawn="1"/>
        </p:nvCxnSpPr>
        <p:spPr>
          <a:xfrm>
            <a:off x="-5006" y="5808462"/>
            <a:ext cx="2087435" cy="0"/>
          </a:xfrm>
          <a:prstGeom prst="line">
            <a:avLst/>
          </a:prstGeom>
          <a:ln w="101600">
            <a:solidFill>
              <a:schemeClr val="bg1">
                <a:alpha val="4718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>
            <a:extLst>
              <a:ext uri="{FF2B5EF4-FFF2-40B4-BE49-F238E27FC236}">
                <a16:creationId xmlns:a16="http://schemas.microsoft.com/office/drawing/2014/main" id="{A39AEF25-3E22-456F-BE52-F90CED423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4159" y="138369"/>
            <a:ext cx="3041771" cy="391426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183735E-D236-45C5-A430-8EDC0B5E9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98333" y="720049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7DE6E52F-1A42-460D-BC90-23377622B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8333" y="1185569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7">
            <a:extLst>
              <a:ext uri="{FF2B5EF4-FFF2-40B4-BE49-F238E27FC236}">
                <a16:creationId xmlns:a16="http://schemas.microsoft.com/office/drawing/2014/main" id="{F74FEF35-F9F1-4181-BD7A-0C7383D446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09587" y="138369"/>
            <a:ext cx="3041771" cy="391426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2B0B14A7-8DF3-409C-ABE4-921592011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3762" y="720049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9EA745DB-E123-4440-AB6A-57A05855C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3762" y="1185569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313826F0-9C7A-4C1E-939B-5F3EC2FA65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59453" y="2615273"/>
            <a:ext cx="3041771" cy="391426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EF98B396-F1F1-4762-88C1-0519F91D7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3627" y="3196953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9482FECF-BC09-4698-AF4F-9711807CD2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73627" y="3662473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7">
            <a:extLst>
              <a:ext uri="{FF2B5EF4-FFF2-40B4-BE49-F238E27FC236}">
                <a16:creationId xmlns:a16="http://schemas.microsoft.com/office/drawing/2014/main" id="{5CB6F6A1-A51F-4910-AF03-35BBAF501B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84881" y="2615273"/>
            <a:ext cx="3041771" cy="391426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23">
            <a:extLst>
              <a:ext uri="{FF2B5EF4-FFF2-40B4-BE49-F238E27FC236}">
                <a16:creationId xmlns:a16="http://schemas.microsoft.com/office/drawing/2014/main" id="{815F0015-4B3C-4EA1-920A-8FB97960B8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99056" y="3196953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Text Placeholder 23">
            <a:extLst>
              <a:ext uri="{FF2B5EF4-FFF2-40B4-BE49-F238E27FC236}">
                <a16:creationId xmlns:a16="http://schemas.microsoft.com/office/drawing/2014/main" id="{70E8CBE8-CFA9-4408-B230-D2241D4721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9056" y="3662473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CD7F2C0B-4AA9-4A39-9C74-ECBFD60A2C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59453" y="5092178"/>
            <a:ext cx="3041771" cy="391426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1816F4F7-F0FD-4CB3-99D4-A20E995BA9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73627" y="5673858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322BE87D-4987-4990-9ED9-2BC9F6A27E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73627" y="6139378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76C4A8F1-CF30-4A81-A517-64F5C1615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84881" y="5092178"/>
            <a:ext cx="3041771" cy="391426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7A7E06F5-DDC9-4176-8C6C-1E26DFA3DA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99056" y="5673858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E03B1BD1-5FF3-4AA6-920A-749C0A7652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99056" y="6139378"/>
            <a:ext cx="2613422" cy="391426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F6606AB8-D16E-5547-9D93-A2E07753C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5070" y="6496260"/>
            <a:ext cx="379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buFont typeface="Arial" panose="020B0604020202020204" pitchFamily="34" charset="0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D7172-4A6F-4B62-A970-0BE0B9CB0B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EA4A7E-9153-C648-A99E-212551D59B54}"/>
              </a:ext>
            </a:extLst>
          </p:cNvPr>
          <p:cNvSpPr/>
          <p:nvPr userDrawn="1"/>
        </p:nvSpPr>
        <p:spPr>
          <a:xfrm>
            <a:off x="0" y="-48914"/>
            <a:ext cx="2530232" cy="77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5684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909B0F-00FB-C440-9C72-C34D9AAD17ED}"/>
              </a:ext>
            </a:extLst>
          </p:cNvPr>
          <p:cNvSpPr/>
          <p:nvPr userDrawn="1"/>
        </p:nvSpPr>
        <p:spPr>
          <a:xfrm>
            <a:off x="0" y="-48914"/>
            <a:ext cx="2530232" cy="77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000942-A59D-D743-ABC7-4CA35A166E8B}"/>
              </a:ext>
            </a:extLst>
          </p:cNvPr>
          <p:cNvGrpSpPr/>
          <p:nvPr userDrawn="1"/>
        </p:nvGrpSpPr>
        <p:grpSpPr>
          <a:xfrm rot="10800000">
            <a:off x="-4697" y="1629378"/>
            <a:ext cx="9158606" cy="1647812"/>
            <a:chOff x="1024" y="3133282"/>
            <a:chExt cx="12211475" cy="16478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9F6A9F-16E7-314A-9C43-9A886ED6A6E3}"/>
                </a:ext>
              </a:extLst>
            </p:cNvPr>
            <p:cNvGrpSpPr/>
            <p:nvPr userDrawn="1"/>
          </p:nvGrpSpPr>
          <p:grpSpPr>
            <a:xfrm>
              <a:off x="4622800" y="3133282"/>
              <a:ext cx="7589699" cy="1129494"/>
              <a:chOff x="-839942" y="-9517"/>
              <a:chExt cx="3215428" cy="375707"/>
            </a:xfrm>
          </p:grpSpPr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DFD1E48D-E471-AE45-A274-C37515DFFCF9}"/>
                  </a:ext>
                </a:extLst>
              </p:cNvPr>
              <p:cNvSpPr/>
              <p:nvPr userDrawn="1"/>
            </p:nvSpPr>
            <p:spPr>
              <a:xfrm flipH="1">
                <a:off x="-343558" y="169869"/>
                <a:ext cx="2719044" cy="196321"/>
              </a:xfrm>
              <a:custGeom>
                <a:avLst/>
                <a:gdLst>
                  <a:gd name="connsiteX0" fmla="*/ 0 w 6912811"/>
                  <a:gd name="connsiteY0" fmla="*/ 571414 h 571414"/>
                  <a:gd name="connsiteX1" fmla="*/ 521232 w 6912811"/>
                  <a:gd name="connsiteY1" fmla="*/ 0 h 571414"/>
                  <a:gd name="connsiteX2" fmla="*/ 6912811 w 6912811"/>
                  <a:gd name="connsiteY2" fmla="*/ 0 h 571414"/>
                  <a:gd name="connsiteX3" fmla="*/ 6391579 w 6912811"/>
                  <a:gd name="connsiteY3" fmla="*/ 571414 h 571414"/>
                  <a:gd name="connsiteX4" fmla="*/ 0 w 6912811"/>
                  <a:gd name="connsiteY4" fmla="*/ 571414 h 571414"/>
                  <a:gd name="connsiteX0" fmla="*/ 0 w 6418033"/>
                  <a:gd name="connsiteY0" fmla="*/ 583940 h 583940"/>
                  <a:gd name="connsiteX1" fmla="*/ 26454 w 6418033"/>
                  <a:gd name="connsiteY1" fmla="*/ 0 h 583940"/>
                  <a:gd name="connsiteX2" fmla="*/ 6418033 w 6418033"/>
                  <a:gd name="connsiteY2" fmla="*/ 0 h 583940"/>
                  <a:gd name="connsiteX3" fmla="*/ 5896801 w 6418033"/>
                  <a:gd name="connsiteY3" fmla="*/ 571414 h 583940"/>
                  <a:gd name="connsiteX4" fmla="*/ 0 w 6418033"/>
                  <a:gd name="connsiteY4" fmla="*/ 583940 h 583940"/>
                  <a:gd name="connsiteX0" fmla="*/ 0 w 6418033"/>
                  <a:gd name="connsiteY0" fmla="*/ 590203 h 590203"/>
                  <a:gd name="connsiteX1" fmla="*/ 7665 w 6418033"/>
                  <a:gd name="connsiteY1" fmla="*/ 0 h 590203"/>
                  <a:gd name="connsiteX2" fmla="*/ 6418033 w 6418033"/>
                  <a:gd name="connsiteY2" fmla="*/ 6263 h 590203"/>
                  <a:gd name="connsiteX3" fmla="*/ 5896801 w 6418033"/>
                  <a:gd name="connsiteY3" fmla="*/ 577677 h 590203"/>
                  <a:gd name="connsiteX4" fmla="*/ 0 w 6418033"/>
                  <a:gd name="connsiteY4" fmla="*/ 590203 h 59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8033" h="590203">
                    <a:moveTo>
                      <a:pt x="0" y="590203"/>
                    </a:moveTo>
                    <a:lnTo>
                      <a:pt x="7665" y="0"/>
                    </a:lnTo>
                    <a:lnTo>
                      <a:pt x="6418033" y="6263"/>
                    </a:lnTo>
                    <a:lnTo>
                      <a:pt x="5896801" y="577677"/>
                    </a:lnTo>
                    <a:lnTo>
                      <a:pt x="0" y="590203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E51BD944-9179-A04E-8116-867B465C4BBD}"/>
                  </a:ext>
                </a:extLst>
              </p:cNvPr>
              <p:cNvSpPr/>
              <p:nvPr userDrawn="1"/>
            </p:nvSpPr>
            <p:spPr>
              <a:xfrm flipH="1">
                <a:off x="-839942" y="-9517"/>
                <a:ext cx="3214919" cy="194237"/>
              </a:xfrm>
              <a:custGeom>
                <a:avLst/>
                <a:gdLst>
                  <a:gd name="connsiteX0" fmla="*/ 0 w 8152168"/>
                  <a:gd name="connsiteY0" fmla="*/ 571414 h 571414"/>
                  <a:gd name="connsiteX1" fmla="*/ 521232 w 8152168"/>
                  <a:gd name="connsiteY1" fmla="*/ 0 h 571414"/>
                  <a:gd name="connsiteX2" fmla="*/ 8152168 w 8152168"/>
                  <a:gd name="connsiteY2" fmla="*/ 0 h 571414"/>
                  <a:gd name="connsiteX3" fmla="*/ 7630936 w 8152168"/>
                  <a:gd name="connsiteY3" fmla="*/ 571414 h 571414"/>
                  <a:gd name="connsiteX4" fmla="*/ 0 w 8152168"/>
                  <a:gd name="connsiteY4" fmla="*/ 571414 h 571414"/>
                  <a:gd name="connsiteX0" fmla="*/ 0 w 8152168"/>
                  <a:gd name="connsiteY0" fmla="*/ 577677 h 577677"/>
                  <a:gd name="connsiteX1" fmla="*/ 565073 w 8152168"/>
                  <a:gd name="connsiteY1" fmla="*/ 0 h 577677"/>
                  <a:gd name="connsiteX2" fmla="*/ 8152168 w 8152168"/>
                  <a:gd name="connsiteY2" fmla="*/ 6263 h 577677"/>
                  <a:gd name="connsiteX3" fmla="*/ 7630936 w 8152168"/>
                  <a:gd name="connsiteY3" fmla="*/ 577677 h 577677"/>
                  <a:gd name="connsiteX4" fmla="*/ 0 w 8152168"/>
                  <a:gd name="connsiteY4" fmla="*/ 577677 h 577677"/>
                  <a:gd name="connsiteX0" fmla="*/ 0 w 7588497"/>
                  <a:gd name="connsiteY0" fmla="*/ 583940 h 583940"/>
                  <a:gd name="connsiteX1" fmla="*/ 1402 w 7588497"/>
                  <a:gd name="connsiteY1" fmla="*/ 0 h 583940"/>
                  <a:gd name="connsiteX2" fmla="*/ 7588497 w 7588497"/>
                  <a:gd name="connsiteY2" fmla="*/ 6263 h 583940"/>
                  <a:gd name="connsiteX3" fmla="*/ 7067265 w 7588497"/>
                  <a:gd name="connsiteY3" fmla="*/ 577677 h 583940"/>
                  <a:gd name="connsiteX4" fmla="*/ 0 w 7588497"/>
                  <a:gd name="connsiteY4" fmla="*/ 583940 h 58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8497" h="583940">
                    <a:moveTo>
                      <a:pt x="0" y="583940"/>
                    </a:moveTo>
                    <a:cubicBezTo>
                      <a:pt x="467" y="389293"/>
                      <a:pt x="935" y="194647"/>
                      <a:pt x="1402" y="0"/>
                    </a:cubicBezTo>
                    <a:lnTo>
                      <a:pt x="7588497" y="6263"/>
                    </a:lnTo>
                    <a:lnTo>
                      <a:pt x="7067265" y="577677"/>
                    </a:lnTo>
                    <a:lnTo>
                      <a:pt x="0" y="5839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70A5C730-8985-CE4A-B981-D11B90F1E34E}"/>
                </a:ext>
              </a:extLst>
            </p:cNvPr>
            <p:cNvSpPr/>
            <p:nvPr userDrawn="1"/>
          </p:nvSpPr>
          <p:spPr>
            <a:xfrm flipH="1">
              <a:off x="1024" y="4203417"/>
              <a:ext cx="8609575" cy="577677"/>
            </a:xfrm>
            <a:custGeom>
              <a:avLst/>
              <a:gdLst>
                <a:gd name="connsiteX0" fmla="*/ 0 w 9130807"/>
                <a:gd name="connsiteY0" fmla="*/ 571414 h 571414"/>
                <a:gd name="connsiteX1" fmla="*/ 521232 w 9130807"/>
                <a:gd name="connsiteY1" fmla="*/ 0 h 571414"/>
                <a:gd name="connsiteX2" fmla="*/ 9130807 w 9130807"/>
                <a:gd name="connsiteY2" fmla="*/ 0 h 571414"/>
                <a:gd name="connsiteX3" fmla="*/ 8609575 w 9130807"/>
                <a:gd name="connsiteY3" fmla="*/ 571414 h 571414"/>
                <a:gd name="connsiteX4" fmla="*/ 0 w 9130807"/>
                <a:gd name="connsiteY4" fmla="*/ 571414 h 571414"/>
                <a:gd name="connsiteX0" fmla="*/ 0 w 8609575"/>
                <a:gd name="connsiteY0" fmla="*/ 577677 h 577677"/>
                <a:gd name="connsiteX1" fmla="*/ 521232 w 8609575"/>
                <a:gd name="connsiteY1" fmla="*/ 6263 h 577677"/>
                <a:gd name="connsiteX2" fmla="*/ 8604714 w 8609575"/>
                <a:gd name="connsiteY2" fmla="*/ 0 h 577677"/>
                <a:gd name="connsiteX3" fmla="*/ 8609575 w 8609575"/>
                <a:gd name="connsiteY3" fmla="*/ 577677 h 577677"/>
                <a:gd name="connsiteX4" fmla="*/ 0 w 8609575"/>
                <a:gd name="connsiteY4" fmla="*/ 577677 h 57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9575" h="577677">
                  <a:moveTo>
                    <a:pt x="0" y="577677"/>
                  </a:moveTo>
                  <a:lnTo>
                    <a:pt x="521232" y="6263"/>
                  </a:lnTo>
                  <a:lnTo>
                    <a:pt x="8604714" y="0"/>
                  </a:lnTo>
                  <a:cubicBezTo>
                    <a:pt x="8606334" y="192559"/>
                    <a:pt x="8607955" y="385118"/>
                    <a:pt x="8609575" y="577677"/>
                  </a:cubicBezTo>
                  <a:lnTo>
                    <a:pt x="0" y="57767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003BCE4-ED9C-4843-8DC4-2C642A435C84}"/>
              </a:ext>
            </a:extLst>
          </p:cNvPr>
          <p:cNvSpPr txBox="1"/>
          <p:nvPr userDrawn="1"/>
        </p:nvSpPr>
        <p:spPr>
          <a:xfrm>
            <a:off x="244743" y="335647"/>
            <a:ext cx="42110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89D596-0829-3944-BA3C-616447A427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04" y="2193482"/>
            <a:ext cx="9150638" cy="4677676"/>
          </a:xfrm>
          <a:custGeom>
            <a:avLst/>
            <a:gdLst>
              <a:gd name="connsiteX0" fmla="*/ 0 w 12192000"/>
              <a:gd name="connsiteY0" fmla="*/ 4697412 h 4697412"/>
              <a:gd name="connsiteX1" fmla="*/ 1174353 w 12192000"/>
              <a:gd name="connsiteY1" fmla="*/ 0 h 4697412"/>
              <a:gd name="connsiteX2" fmla="*/ 12192000 w 12192000"/>
              <a:gd name="connsiteY2" fmla="*/ 0 h 4697412"/>
              <a:gd name="connsiteX3" fmla="*/ 11017647 w 12192000"/>
              <a:gd name="connsiteY3" fmla="*/ 4697412 h 4697412"/>
              <a:gd name="connsiteX4" fmla="*/ 0 w 12192000"/>
              <a:gd name="connsiteY4" fmla="*/ 4697412 h 4697412"/>
              <a:gd name="connsiteX0" fmla="*/ 3184 w 12195184"/>
              <a:gd name="connsiteY0" fmla="*/ 4697412 h 4697412"/>
              <a:gd name="connsiteX1" fmla="*/ 0 w 12195184"/>
              <a:gd name="connsiteY1" fmla="*/ 13157 h 4697412"/>
              <a:gd name="connsiteX2" fmla="*/ 12195184 w 12195184"/>
              <a:gd name="connsiteY2" fmla="*/ 0 h 4697412"/>
              <a:gd name="connsiteX3" fmla="*/ 11020831 w 12195184"/>
              <a:gd name="connsiteY3" fmla="*/ 4697412 h 4697412"/>
              <a:gd name="connsiteX4" fmla="*/ 3184 w 12195184"/>
              <a:gd name="connsiteY4" fmla="*/ 4697412 h 4697412"/>
              <a:gd name="connsiteX0" fmla="*/ 3184 w 12201762"/>
              <a:gd name="connsiteY0" fmla="*/ 4684255 h 4684255"/>
              <a:gd name="connsiteX1" fmla="*/ 0 w 12201762"/>
              <a:gd name="connsiteY1" fmla="*/ 0 h 4684255"/>
              <a:gd name="connsiteX2" fmla="*/ 12201762 w 12201762"/>
              <a:gd name="connsiteY2" fmla="*/ 19736 h 4684255"/>
              <a:gd name="connsiteX3" fmla="*/ 11020831 w 12201762"/>
              <a:gd name="connsiteY3" fmla="*/ 4684255 h 4684255"/>
              <a:gd name="connsiteX4" fmla="*/ 3184 w 12201762"/>
              <a:gd name="connsiteY4" fmla="*/ 4684255 h 4684255"/>
              <a:gd name="connsiteX0" fmla="*/ 9762 w 12208340"/>
              <a:gd name="connsiteY0" fmla="*/ 4664519 h 4664519"/>
              <a:gd name="connsiteX1" fmla="*/ 0 w 12208340"/>
              <a:gd name="connsiteY1" fmla="*/ 19735 h 4664519"/>
              <a:gd name="connsiteX2" fmla="*/ 12208340 w 12208340"/>
              <a:gd name="connsiteY2" fmla="*/ 0 h 4664519"/>
              <a:gd name="connsiteX3" fmla="*/ 11027409 w 12208340"/>
              <a:gd name="connsiteY3" fmla="*/ 4664519 h 4664519"/>
              <a:gd name="connsiteX4" fmla="*/ 9762 w 12208340"/>
              <a:gd name="connsiteY4" fmla="*/ 4664519 h 4664519"/>
              <a:gd name="connsiteX0" fmla="*/ 9762 w 12208340"/>
              <a:gd name="connsiteY0" fmla="*/ 4664519 h 4677676"/>
              <a:gd name="connsiteX1" fmla="*/ 0 w 12208340"/>
              <a:gd name="connsiteY1" fmla="*/ 19735 h 4677676"/>
              <a:gd name="connsiteX2" fmla="*/ 12208340 w 12208340"/>
              <a:gd name="connsiteY2" fmla="*/ 0 h 4677676"/>
              <a:gd name="connsiteX3" fmla="*/ 12204946 w 12208340"/>
              <a:gd name="connsiteY3" fmla="*/ 4677676 h 4677676"/>
              <a:gd name="connsiteX4" fmla="*/ 9762 w 12208340"/>
              <a:gd name="connsiteY4" fmla="*/ 4664519 h 4677676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12214918 w 12214918"/>
              <a:gd name="connsiteY2" fmla="*/ 32892 h 4710568"/>
              <a:gd name="connsiteX3" fmla="*/ 12211524 w 12214918"/>
              <a:gd name="connsiteY3" fmla="*/ 4710568 h 4710568"/>
              <a:gd name="connsiteX4" fmla="*/ 16340 w 12214918"/>
              <a:gd name="connsiteY4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6528973 w 12214918"/>
              <a:gd name="connsiteY2" fmla="*/ 16866 h 4710568"/>
              <a:gd name="connsiteX3" fmla="*/ 12214918 w 12214918"/>
              <a:gd name="connsiteY3" fmla="*/ 32892 h 4710568"/>
              <a:gd name="connsiteX4" fmla="*/ 12211524 w 12214918"/>
              <a:gd name="connsiteY4" fmla="*/ 4710568 h 4710568"/>
              <a:gd name="connsiteX5" fmla="*/ 16340 w 12214918"/>
              <a:gd name="connsiteY5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5917181 w 12214918"/>
              <a:gd name="connsiteY2" fmla="*/ 43180 h 4710568"/>
              <a:gd name="connsiteX3" fmla="*/ 12214918 w 12214918"/>
              <a:gd name="connsiteY3" fmla="*/ 32892 h 4710568"/>
              <a:gd name="connsiteX4" fmla="*/ 12211524 w 12214918"/>
              <a:gd name="connsiteY4" fmla="*/ 4710568 h 4710568"/>
              <a:gd name="connsiteX5" fmla="*/ 16340 w 12214918"/>
              <a:gd name="connsiteY5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5917181 w 12214918"/>
              <a:gd name="connsiteY2" fmla="*/ 43180 h 4710568"/>
              <a:gd name="connsiteX3" fmla="*/ 8232783 w 12214918"/>
              <a:gd name="connsiteY3" fmla="*/ 43180 h 4710568"/>
              <a:gd name="connsiteX4" fmla="*/ 12214918 w 12214918"/>
              <a:gd name="connsiteY4" fmla="*/ 32892 h 4710568"/>
              <a:gd name="connsiteX5" fmla="*/ 12211524 w 12214918"/>
              <a:gd name="connsiteY5" fmla="*/ 4710568 h 4710568"/>
              <a:gd name="connsiteX6" fmla="*/ 16340 w 12214918"/>
              <a:gd name="connsiteY6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5917181 w 12214918"/>
              <a:gd name="connsiteY2" fmla="*/ 43180 h 4710568"/>
              <a:gd name="connsiteX3" fmla="*/ 6384248 w 12214918"/>
              <a:gd name="connsiteY3" fmla="*/ 549718 h 4710568"/>
              <a:gd name="connsiteX4" fmla="*/ 12214918 w 12214918"/>
              <a:gd name="connsiteY4" fmla="*/ 32892 h 4710568"/>
              <a:gd name="connsiteX5" fmla="*/ 12211524 w 12214918"/>
              <a:gd name="connsiteY5" fmla="*/ 4710568 h 4710568"/>
              <a:gd name="connsiteX6" fmla="*/ 16340 w 12214918"/>
              <a:gd name="connsiteY6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5936917 w 12214918"/>
              <a:gd name="connsiteY2" fmla="*/ 49759 h 4710568"/>
              <a:gd name="connsiteX3" fmla="*/ 6384248 w 12214918"/>
              <a:gd name="connsiteY3" fmla="*/ 549718 h 4710568"/>
              <a:gd name="connsiteX4" fmla="*/ 12214918 w 12214918"/>
              <a:gd name="connsiteY4" fmla="*/ 32892 h 4710568"/>
              <a:gd name="connsiteX5" fmla="*/ 12211524 w 12214918"/>
              <a:gd name="connsiteY5" fmla="*/ 4710568 h 4710568"/>
              <a:gd name="connsiteX6" fmla="*/ 16340 w 12214918"/>
              <a:gd name="connsiteY6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5936917 w 12214918"/>
              <a:gd name="connsiteY2" fmla="*/ 49759 h 4710568"/>
              <a:gd name="connsiteX3" fmla="*/ 6384248 w 12214918"/>
              <a:gd name="connsiteY3" fmla="*/ 549718 h 4710568"/>
              <a:gd name="connsiteX4" fmla="*/ 7469687 w 12214918"/>
              <a:gd name="connsiteY4" fmla="*/ 451042 h 4710568"/>
              <a:gd name="connsiteX5" fmla="*/ 12214918 w 12214918"/>
              <a:gd name="connsiteY5" fmla="*/ 32892 h 4710568"/>
              <a:gd name="connsiteX6" fmla="*/ 12211524 w 12214918"/>
              <a:gd name="connsiteY6" fmla="*/ 4710568 h 4710568"/>
              <a:gd name="connsiteX7" fmla="*/ 16340 w 12214918"/>
              <a:gd name="connsiteY7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5936917 w 12214918"/>
              <a:gd name="connsiteY2" fmla="*/ 49759 h 4710568"/>
              <a:gd name="connsiteX3" fmla="*/ 6384248 w 12214918"/>
              <a:gd name="connsiteY3" fmla="*/ 549718 h 4710568"/>
              <a:gd name="connsiteX4" fmla="*/ 7061825 w 12214918"/>
              <a:gd name="connsiteY4" fmla="*/ 543140 h 4710568"/>
              <a:gd name="connsiteX5" fmla="*/ 12214918 w 12214918"/>
              <a:gd name="connsiteY5" fmla="*/ 32892 h 4710568"/>
              <a:gd name="connsiteX6" fmla="*/ 12211524 w 12214918"/>
              <a:gd name="connsiteY6" fmla="*/ 4710568 h 4710568"/>
              <a:gd name="connsiteX7" fmla="*/ 16340 w 12214918"/>
              <a:gd name="connsiteY7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5936917 w 12214918"/>
              <a:gd name="connsiteY2" fmla="*/ 49759 h 4710568"/>
              <a:gd name="connsiteX3" fmla="*/ 6384248 w 12214918"/>
              <a:gd name="connsiteY3" fmla="*/ 549718 h 4710568"/>
              <a:gd name="connsiteX4" fmla="*/ 7061825 w 12214918"/>
              <a:gd name="connsiteY4" fmla="*/ 543140 h 4710568"/>
              <a:gd name="connsiteX5" fmla="*/ 9153762 w 12214918"/>
              <a:gd name="connsiteY5" fmla="*/ 339209 h 4710568"/>
              <a:gd name="connsiteX6" fmla="*/ 12214918 w 12214918"/>
              <a:gd name="connsiteY6" fmla="*/ 32892 h 4710568"/>
              <a:gd name="connsiteX7" fmla="*/ 12211524 w 12214918"/>
              <a:gd name="connsiteY7" fmla="*/ 4710568 h 4710568"/>
              <a:gd name="connsiteX8" fmla="*/ 16340 w 12214918"/>
              <a:gd name="connsiteY8" fmla="*/ 4697411 h 4710568"/>
              <a:gd name="connsiteX0" fmla="*/ 16340 w 12214918"/>
              <a:gd name="connsiteY0" fmla="*/ 4697411 h 4710568"/>
              <a:gd name="connsiteX1" fmla="*/ 0 w 12214918"/>
              <a:gd name="connsiteY1" fmla="*/ 0 h 4710568"/>
              <a:gd name="connsiteX2" fmla="*/ 5936917 w 12214918"/>
              <a:gd name="connsiteY2" fmla="*/ 49759 h 4710568"/>
              <a:gd name="connsiteX3" fmla="*/ 6384248 w 12214918"/>
              <a:gd name="connsiteY3" fmla="*/ 549718 h 4710568"/>
              <a:gd name="connsiteX4" fmla="*/ 7061825 w 12214918"/>
              <a:gd name="connsiteY4" fmla="*/ 543140 h 4710568"/>
              <a:gd name="connsiteX5" fmla="*/ 7594677 w 12214918"/>
              <a:gd name="connsiteY5" fmla="*/ 1095727 h 4710568"/>
              <a:gd name="connsiteX6" fmla="*/ 12214918 w 12214918"/>
              <a:gd name="connsiteY6" fmla="*/ 32892 h 4710568"/>
              <a:gd name="connsiteX7" fmla="*/ 12211524 w 12214918"/>
              <a:gd name="connsiteY7" fmla="*/ 4710568 h 4710568"/>
              <a:gd name="connsiteX8" fmla="*/ 16340 w 12214918"/>
              <a:gd name="connsiteY8" fmla="*/ 4697411 h 4710568"/>
              <a:gd name="connsiteX0" fmla="*/ 2272 w 12200850"/>
              <a:gd name="connsiteY0" fmla="*/ 4664519 h 4677676"/>
              <a:gd name="connsiteX1" fmla="*/ 0 w 12200850"/>
              <a:gd name="connsiteY1" fmla="*/ 1078455 h 4677676"/>
              <a:gd name="connsiteX2" fmla="*/ 5922849 w 12200850"/>
              <a:gd name="connsiteY2" fmla="*/ 16867 h 4677676"/>
              <a:gd name="connsiteX3" fmla="*/ 6370180 w 12200850"/>
              <a:gd name="connsiteY3" fmla="*/ 516826 h 4677676"/>
              <a:gd name="connsiteX4" fmla="*/ 7047757 w 12200850"/>
              <a:gd name="connsiteY4" fmla="*/ 510248 h 4677676"/>
              <a:gd name="connsiteX5" fmla="*/ 7580609 w 12200850"/>
              <a:gd name="connsiteY5" fmla="*/ 1062835 h 4677676"/>
              <a:gd name="connsiteX6" fmla="*/ 12200850 w 12200850"/>
              <a:gd name="connsiteY6" fmla="*/ 0 h 4677676"/>
              <a:gd name="connsiteX7" fmla="*/ 12197456 w 12200850"/>
              <a:gd name="connsiteY7" fmla="*/ 4677676 h 4677676"/>
              <a:gd name="connsiteX8" fmla="*/ 2272 w 12200850"/>
              <a:gd name="connsiteY8" fmla="*/ 4664519 h 4677676"/>
              <a:gd name="connsiteX0" fmla="*/ 2272 w 12200850"/>
              <a:gd name="connsiteY0" fmla="*/ 4664519 h 4677676"/>
              <a:gd name="connsiteX1" fmla="*/ 0 w 12200850"/>
              <a:gd name="connsiteY1" fmla="*/ 1078455 h 4677676"/>
              <a:gd name="connsiteX2" fmla="*/ 5922849 w 12200850"/>
              <a:gd name="connsiteY2" fmla="*/ 16867 h 4677676"/>
              <a:gd name="connsiteX3" fmla="*/ 6370180 w 12200850"/>
              <a:gd name="connsiteY3" fmla="*/ 516826 h 4677676"/>
              <a:gd name="connsiteX4" fmla="*/ 7047757 w 12200850"/>
              <a:gd name="connsiteY4" fmla="*/ 510248 h 4677676"/>
              <a:gd name="connsiteX5" fmla="*/ 7601711 w 12200850"/>
              <a:gd name="connsiteY5" fmla="*/ 106232 h 4677676"/>
              <a:gd name="connsiteX6" fmla="*/ 12200850 w 12200850"/>
              <a:gd name="connsiteY6" fmla="*/ 0 h 4677676"/>
              <a:gd name="connsiteX7" fmla="*/ 12197456 w 12200850"/>
              <a:gd name="connsiteY7" fmla="*/ 4677676 h 4677676"/>
              <a:gd name="connsiteX8" fmla="*/ 2272 w 12200850"/>
              <a:gd name="connsiteY8" fmla="*/ 4664519 h 4677676"/>
              <a:gd name="connsiteX0" fmla="*/ 2272 w 12200850"/>
              <a:gd name="connsiteY0" fmla="*/ 4664519 h 4677676"/>
              <a:gd name="connsiteX1" fmla="*/ 0 w 12200850"/>
              <a:gd name="connsiteY1" fmla="*/ 1078455 h 4677676"/>
              <a:gd name="connsiteX2" fmla="*/ 7589871 w 12200850"/>
              <a:gd name="connsiteY2" fmla="*/ 1078977 h 4677676"/>
              <a:gd name="connsiteX3" fmla="*/ 6370180 w 12200850"/>
              <a:gd name="connsiteY3" fmla="*/ 516826 h 4677676"/>
              <a:gd name="connsiteX4" fmla="*/ 7047757 w 12200850"/>
              <a:gd name="connsiteY4" fmla="*/ 510248 h 4677676"/>
              <a:gd name="connsiteX5" fmla="*/ 7601711 w 12200850"/>
              <a:gd name="connsiteY5" fmla="*/ 106232 h 4677676"/>
              <a:gd name="connsiteX6" fmla="*/ 12200850 w 12200850"/>
              <a:gd name="connsiteY6" fmla="*/ 0 h 4677676"/>
              <a:gd name="connsiteX7" fmla="*/ 12197456 w 12200850"/>
              <a:gd name="connsiteY7" fmla="*/ 4677676 h 4677676"/>
              <a:gd name="connsiteX8" fmla="*/ 2272 w 12200850"/>
              <a:gd name="connsiteY8" fmla="*/ 4664519 h 4677676"/>
              <a:gd name="connsiteX0" fmla="*/ 2272 w 12200850"/>
              <a:gd name="connsiteY0" fmla="*/ 4664519 h 4677676"/>
              <a:gd name="connsiteX1" fmla="*/ 0 w 12200850"/>
              <a:gd name="connsiteY1" fmla="*/ 1078455 h 4677676"/>
              <a:gd name="connsiteX2" fmla="*/ 7589871 w 12200850"/>
              <a:gd name="connsiteY2" fmla="*/ 1078977 h 4677676"/>
              <a:gd name="connsiteX3" fmla="*/ 6370180 w 12200850"/>
              <a:gd name="connsiteY3" fmla="*/ 516826 h 4677676"/>
              <a:gd name="connsiteX4" fmla="*/ 6499117 w 12200850"/>
              <a:gd name="connsiteY4" fmla="*/ 46014 h 4677676"/>
              <a:gd name="connsiteX5" fmla="*/ 7601711 w 12200850"/>
              <a:gd name="connsiteY5" fmla="*/ 106232 h 4677676"/>
              <a:gd name="connsiteX6" fmla="*/ 12200850 w 12200850"/>
              <a:gd name="connsiteY6" fmla="*/ 0 h 4677676"/>
              <a:gd name="connsiteX7" fmla="*/ 12197456 w 12200850"/>
              <a:gd name="connsiteY7" fmla="*/ 4677676 h 4677676"/>
              <a:gd name="connsiteX8" fmla="*/ 2272 w 12200850"/>
              <a:gd name="connsiteY8" fmla="*/ 4664519 h 4677676"/>
              <a:gd name="connsiteX0" fmla="*/ 2272 w 12200850"/>
              <a:gd name="connsiteY0" fmla="*/ 4664519 h 4677676"/>
              <a:gd name="connsiteX1" fmla="*/ 0 w 12200850"/>
              <a:gd name="connsiteY1" fmla="*/ 1078455 h 4677676"/>
              <a:gd name="connsiteX2" fmla="*/ 7589871 w 12200850"/>
              <a:gd name="connsiteY2" fmla="*/ 1078977 h 4677676"/>
              <a:gd name="connsiteX3" fmla="*/ 6489755 w 12200850"/>
              <a:gd name="connsiteY3" fmla="*/ 383183 h 4677676"/>
              <a:gd name="connsiteX4" fmla="*/ 6499117 w 12200850"/>
              <a:gd name="connsiteY4" fmla="*/ 46014 h 4677676"/>
              <a:gd name="connsiteX5" fmla="*/ 7601711 w 12200850"/>
              <a:gd name="connsiteY5" fmla="*/ 106232 h 4677676"/>
              <a:gd name="connsiteX6" fmla="*/ 12200850 w 12200850"/>
              <a:gd name="connsiteY6" fmla="*/ 0 h 4677676"/>
              <a:gd name="connsiteX7" fmla="*/ 12197456 w 12200850"/>
              <a:gd name="connsiteY7" fmla="*/ 4677676 h 4677676"/>
              <a:gd name="connsiteX8" fmla="*/ 2272 w 12200850"/>
              <a:gd name="connsiteY8" fmla="*/ 4664519 h 4677676"/>
              <a:gd name="connsiteX0" fmla="*/ 2272 w 12200850"/>
              <a:gd name="connsiteY0" fmla="*/ 4664519 h 4677676"/>
              <a:gd name="connsiteX1" fmla="*/ 0 w 12200850"/>
              <a:gd name="connsiteY1" fmla="*/ 1078455 h 4677676"/>
              <a:gd name="connsiteX2" fmla="*/ 7589871 w 12200850"/>
              <a:gd name="connsiteY2" fmla="*/ 1078977 h 4677676"/>
              <a:gd name="connsiteX3" fmla="*/ 7059497 w 12200850"/>
              <a:gd name="connsiteY3" fmla="*/ 509792 h 4677676"/>
              <a:gd name="connsiteX4" fmla="*/ 6499117 w 12200850"/>
              <a:gd name="connsiteY4" fmla="*/ 46014 h 4677676"/>
              <a:gd name="connsiteX5" fmla="*/ 7601711 w 12200850"/>
              <a:gd name="connsiteY5" fmla="*/ 106232 h 4677676"/>
              <a:gd name="connsiteX6" fmla="*/ 12200850 w 12200850"/>
              <a:gd name="connsiteY6" fmla="*/ 0 h 4677676"/>
              <a:gd name="connsiteX7" fmla="*/ 12197456 w 12200850"/>
              <a:gd name="connsiteY7" fmla="*/ 4677676 h 4677676"/>
              <a:gd name="connsiteX8" fmla="*/ 2272 w 12200850"/>
              <a:gd name="connsiteY8" fmla="*/ 4664519 h 4677676"/>
              <a:gd name="connsiteX0" fmla="*/ 2272 w 12200850"/>
              <a:gd name="connsiteY0" fmla="*/ 4664519 h 4677676"/>
              <a:gd name="connsiteX1" fmla="*/ 0 w 12200850"/>
              <a:gd name="connsiteY1" fmla="*/ 1078455 h 4677676"/>
              <a:gd name="connsiteX2" fmla="*/ 7589871 w 12200850"/>
              <a:gd name="connsiteY2" fmla="*/ 1078977 h 4677676"/>
              <a:gd name="connsiteX3" fmla="*/ 7059497 w 12200850"/>
              <a:gd name="connsiteY3" fmla="*/ 509792 h 4677676"/>
              <a:gd name="connsiteX4" fmla="*/ 6372507 w 12200850"/>
              <a:gd name="connsiteY4" fmla="*/ 503214 h 4677676"/>
              <a:gd name="connsiteX5" fmla="*/ 7601711 w 12200850"/>
              <a:gd name="connsiteY5" fmla="*/ 106232 h 4677676"/>
              <a:gd name="connsiteX6" fmla="*/ 12200850 w 12200850"/>
              <a:gd name="connsiteY6" fmla="*/ 0 h 4677676"/>
              <a:gd name="connsiteX7" fmla="*/ 12197456 w 12200850"/>
              <a:gd name="connsiteY7" fmla="*/ 4677676 h 4677676"/>
              <a:gd name="connsiteX8" fmla="*/ 2272 w 12200850"/>
              <a:gd name="connsiteY8" fmla="*/ 4664519 h 4677676"/>
              <a:gd name="connsiteX0" fmla="*/ 2272 w 12200850"/>
              <a:gd name="connsiteY0" fmla="*/ 4664519 h 4677676"/>
              <a:gd name="connsiteX1" fmla="*/ 0 w 12200850"/>
              <a:gd name="connsiteY1" fmla="*/ 1078455 h 4677676"/>
              <a:gd name="connsiteX2" fmla="*/ 7589871 w 12200850"/>
              <a:gd name="connsiteY2" fmla="*/ 1078977 h 4677676"/>
              <a:gd name="connsiteX3" fmla="*/ 7059497 w 12200850"/>
              <a:gd name="connsiteY3" fmla="*/ 509792 h 4677676"/>
              <a:gd name="connsiteX4" fmla="*/ 6372507 w 12200850"/>
              <a:gd name="connsiteY4" fmla="*/ 503214 h 4677676"/>
              <a:gd name="connsiteX5" fmla="*/ 5927655 w 12200850"/>
              <a:gd name="connsiteY5" fmla="*/ 14792 h 4677676"/>
              <a:gd name="connsiteX6" fmla="*/ 12200850 w 12200850"/>
              <a:gd name="connsiteY6" fmla="*/ 0 h 4677676"/>
              <a:gd name="connsiteX7" fmla="*/ 12197456 w 12200850"/>
              <a:gd name="connsiteY7" fmla="*/ 4677676 h 4677676"/>
              <a:gd name="connsiteX8" fmla="*/ 2272 w 12200850"/>
              <a:gd name="connsiteY8" fmla="*/ 4664519 h 467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850" h="4677676">
                <a:moveTo>
                  <a:pt x="2272" y="4664519"/>
                </a:moveTo>
                <a:cubicBezTo>
                  <a:pt x="1211" y="3103101"/>
                  <a:pt x="1061" y="2639873"/>
                  <a:pt x="0" y="1078455"/>
                </a:cubicBezTo>
                <a:lnTo>
                  <a:pt x="7589871" y="1078977"/>
                </a:lnTo>
                <a:lnTo>
                  <a:pt x="7059497" y="509792"/>
                </a:lnTo>
                <a:lnTo>
                  <a:pt x="6372507" y="503214"/>
                </a:lnTo>
                <a:lnTo>
                  <a:pt x="5927655" y="14792"/>
                </a:lnTo>
                <a:lnTo>
                  <a:pt x="12200850" y="0"/>
                </a:lnTo>
                <a:cubicBezTo>
                  <a:pt x="12199719" y="1559225"/>
                  <a:pt x="12198587" y="3118451"/>
                  <a:pt x="12197456" y="4677676"/>
                </a:cubicBezTo>
                <a:lnTo>
                  <a:pt x="2272" y="4664519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81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, blur&#10;&#10;Description automatically generated">
            <a:extLst>
              <a:ext uri="{FF2B5EF4-FFF2-40B4-BE49-F238E27FC236}">
                <a16:creationId xmlns:a16="http://schemas.microsoft.com/office/drawing/2014/main" id="{FD00BB37-1172-4F43-A15A-7DE73888B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15"/>
          <a:stretch/>
        </p:blipFill>
        <p:spPr>
          <a:xfrm>
            <a:off x="1" y="-12358"/>
            <a:ext cx="9153323" cy="68703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F350F3-4E18-434A-83CD-D3D81D473A4E}"/>
              </a:ext>
            </a:extLst>
          </p:cNvPr>
          <p:cNvGrpSpPr/>
          <p:nvPr userDrawn="1"/>
        </p:nvGrpSpPr>
        <p:grpSpPr>
          <a:xfrm flipV="1">
            <a:off x="-4763" y="5977468"/>
            <a:ext cx="3524213" cy="889541"/>
            <a:chOff x="284711" y="-7434"/>
            <a:chExt cx="2807403" cy="369458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18FE86B-6408-F347-91C2-279D7D12B9F7}"/>
                </a:ext>
              </a:extLst>
            </p:cNvPr>
            <p:cNvSpPr/>
            <p:nvPr userDrawn="1"/>
          </p:nvSpPr>
          <p:spPr>
            <a:xfrm flipH="1">
              <a:off x="287886" y="171953"/>
              <a:ext cx="2804228" cy="190071"/>
            </a:xfrm>
            <a:custGeom>
              <a:avLst/>
              <a:gdLst>
                <a:gd name="connsiteX0" fmla="*/ 0 w 3051878"/>
                <a:gd name="connsiteY0" fmla="*/ 273414 h 273414"/>
                <a:gd name="connsiteX1" fmla="*/ 249403 w 3051878"/>
                <a:gd name="connsiteY1" fmla="*/ 0 h 273414"/>
                <a:gd name="connsiteX2" fmla="*/ 3051878 w 3051878"/>
                <a:gd name="connsiteY2" fmla="*/ 0 h 273414"/>
                <a:gd name="connsiteX3" fmla="*/ 2802475 w 3051878"/>
                <a:gd name="connsiteY3" fmla="*/ 273414 h 273414"/>
                <a:gd name="connsiteX4" fmla="*/ 0 w 3051878"/>
                <a:gd name="connsiteY4" fmla="*/ 273414 h 273414"/>
                <a:gd name="connsiteX0" fmla="*/ 0 w 2804228"/>
                <a:gd name="connsiteY0" fmla="*/ 273414 h 273414"/>
                <a:gd name="connsiteX1" fmla="*/ 249403 w 2804228"/>
                <a:gd name="connsiteY1" fmla="*/ 0 h 273414"/>
                <a:gd name="connsiteX2" fmla="*/ 2804228 w 2804228"/>
                <a:gd name="connsiteY2" fmla="*/ 28575 h 273414"/>
                <a:gd name="connsiteX3" fmla="*/ 2802475 w 2804228"/>
                <a:gd name="connsiteY3" fmla="*/ 273414 h 273414"/>
                <a:gd name="connsiteX4" fmla="*/ 0 w 2804228"/>
                <a:gd name="connsiteY4" fmla="*/ 273414 h 273414"/>
                <a:gd name="connsiteX0" fmla="*/ 0 w 2804228"/>
                <a:gd name="connsiteY0" fmla="*/ 273414 h 273414"/>
                <a:gd name="connsiteX1" fmla="*/ 249403 w 2804228"/>
                <a:gd name="connsiteY1" fmla="*/ 0 h 273414"/>
                <a:gd name="connsiteX2" fmla="*/ 2804228 w 2804228"/>
                <a:gd name="connsiteY2" fmla="*/ 9525 h 273414"/>
                <a:gd name="connsiteX3" fmla="*/ 2802475 w 2804228"/>
                <a:gd name="connsiteY3" fmla="*/ 273414 h 273414"/>
                <a:gd name="connsiteX4" fmla="*/ 0 w 2804228"/>
                <a:gd name="connsiteY4" fmla="*/ 273414 h 27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228" h="273414">
                  <a:moveTo>
                    <a:pt x="0" y="273414"/>
                  </a:moveTo>
                  <a:lnTo>
                    <a:pt x="249403" y="0"/>
                  </a:lnTo>
                  <a:lnTo>
                    <a:pt x="2804228" y="9525"/>
                  </a:lnTo>
                  <a:cubicBezTo>
                    <a:pt x="2803644" y="91138"/>
                    <a:pt x="2803059" y="191801"/>
                    <a:pt x="2802475" y="273414"/>
                  </a:cubicBezTo>
                  <a:lnTo>
                    <a:pt x="0" y="273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E3E65B4-A25E-804B-AA8E-E83B988EEB7E}"/>
                </a:ext>
              </a:extLst>
            </p:cNvPr>
            <p:cNvSpPr/>
            <p:nvPr userDrawn="1"/>
          </p:nvSpPr>
          <p:spPr>
            <a:xfrm flipH="1">
              <a:off x="284711" y="-7434"/>
              <a:ext cx="2231631" cy="190071"/>
            </a:xfrm>
            <a:custGeom>
              <a:avLst/>
              <a:gdLst>
                <a:gd name="connsiteX0" fmla="*/ 0 w 2476106"/>
                <a:gd name="connsiteY0" fmla="*/ 273414 h 273414"/>
                <a:gd name="connsiteX1" fmla="*/ 249403 w 2476106"/>
                <a:gd name="connsiteY1" fmla="*/ 0 h 273414"/>
                <a:gd name="connsiteX2" fmla="*/ 2476106 w 2476106"/>
                <a:gd name="connsiteY2" fmla="*/ 0 h 273414"/>
                <a:gd name="connsiteX3" fmla="*/ 2226703 w 2476106"/>
                <a:gd name="connsiteY3" fmla="*/ 273414 h 273414"/>
                <a:gd name="connsiteX4" fmla="*/ 0 w 2476106"/>
                <a:gd name="connsiteY4" fmla="*/ 273414 h 273414"/>
                <a:gd name="connsiteX0" fmla="*/ 0 w 2231631"/>
                <a:gd name="connsiteY0" fmla="*/ 273414 h 273414"/>
                <a:gd name="connsiteX1" fmla="*/ 249403 w 2231631"/>
                <a:gd name="connsiteY1" fmla="*/ 0 h 273414"/>
                <a:gd name="connsiteX2" fmla="*/ 2231631 w 2231631"/>
                <a:gd name="connsiteY2" fmla="*/ 12700 h 273414"/>
                <a:gd name="connsiteX3" fmla="*/ 2226703 w 2231631"/>
                <a:gd name="connsiteY3" fmla="*/ 273414 h 273414"/>
                <a:gd name="connsiteX4" fmla="*/ 0 w 2231631"/>
                <a:gd name="connsiteY4" fmla="*/ 273414 h 27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1631" h="273414">
                  <a:moveTo>
                    <a:pt x="0" y="273414"/>
                  </a:moveTo>
                  <a:lnTo>
                    <a:pt x="249403" y="0"/>
                  </a:lnTo>
                  <a:lnTo>
                    <a:pt x="2231631" y="12700"/>
                  </a:lnTo>
                  <a:cubicBezTo>
                    <a:pt x="2229988" y="99605"/>
                    <a:pt x="2228346" y="186509"/>
                    <a:pt x="2226703" y="273414"/>
                  </a:cubicBezTo>
                  <a:lnTo>
                    <a:pt x="0" y="2734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5FFC85D-A694-9344-BFB9-7C4994DD81D2}"/>
              </a:ext>
            </a:extLst>
          </p:cNvPr>
          <p:cNvSpPr txBox="1">
            <a:spLocks/>
          </p:cNvSpPr>
          <p:nvPr userDrawn="1"/>
        </p:nvSpPr>
        <p:spPr>
          <a:xfrm>
            <a:off x="124224" y="4563552"/>
            <a:ext cx="5344886" cy="12468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listening.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1449F5-191F-3143-96B1-FCF6FFBFF578}"/>
              </a:ext>
            </a:extLst>
          </p:cNvPr>
          <p:cNvSpPr txBox="1">
            <a:spLocks/>
          </p:cNvSpPr>
          <p:nvPr userDrawn="1"/>
        </p:nvSpPr>
        <p:spPr>
          <a:xfrm>
            <a:off x="124224" y="3827507"/>
            <a:ext cx="5344886" cy="12468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CABB458-C8B6-A642-ACFD-A2D2DA1BA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3"/>
          <a:stretch/>
        </p:blipFill>
        <p:spPr>
          <a:xfrm>
            <a:off x="3631820" y="5392242"/>
            <a:ext cx="2600016" cy="143664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6B09E80-6E52-DB4B-A900-408FB01A1C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88" y="4559535"/>
            <a:ext cx="3263360" cy="33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18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2671D3-4E24-4DE5-AE72-DE181521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6C1C1-3C74-4811-97FD-CBE707F52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1" y="1517650"/>
            <a:ext cx="8385175" cy="4654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6148B-7E94-487E-9CF3-B9A15BC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76631" y="6610120"/>
            <a:ext cx="493751" cy="247880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43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33709" y="1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5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47FC6-8E34-4306-96A5-FAA2D5589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6"/>
          <a:stretch/>
        </p:blipFill>
        <p:spPr>
          <a:xfrm>
            <a:off x="314842" y="6492879"/>
            <a:ext cx="1399658" cy="3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AF71-5EEF-4293-8E8A-023D96B2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094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28F71-C68E-40FC-B4AC-B59B29C7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2A7A-6D0C-4F35-987B-4604AD4AF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63E0C-A993-4099-8E5E-0D0188A1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9CE9-9C3C-477A-AD73-EDDCD495FCA0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410E-4AC0-426F-991A-6C9406E1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BB6DA-E952-4094-8B08-488888B1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9467-5D65-40C4-A9F7-081CC45EB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7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20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68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84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518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54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5F5F599-C222-4436-989B-DF05CDFB2F76}"/>
              </a:ext>
            </a:extLst>
          </p:cNvPr>
          <p:cNvGrpSpPr/>
          <p:nvPr userDrawn="1"/>
        </p:nvGrpSpPr>
        <p:grpSpPr>
          <a:xfrm>
            <a:off x="-4193" y="0"/>
            <a:ext cx="9148193" cy="230096"/>
            <a:chOff x="-4193" y="912904"/>
            <a:chExt cx="9148193" cy="152400"/>
          </a:xfrm>
        </p:grpSpPr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id="{8842D74F-95F1-41D8-AF9A-BCA9472A8465}"/>
                </a:ext>
              </a:extLst>
            </p:cNvPr>
            <p:cNvSpPr/>
            <p:nvPr userDrawn="1"/>
          </p:nvSpPr>
          <p:spPr>
            <a:xfrm>
              <a:off x="-4193" y="912904"/>
              <a:ext cx="9148193" cy="152400"/>
            </a:xfrm>
            <a:prstGeom prst="roundRect">
              <a:avLst>
                <a:gd name="adj" fmla="val 0"/>
              </a:avLst>
            </a:prstGeom>
            <a:solidFill>
              <a:srgbClr val="00AE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23">
              <a:extLst>
                <a:ext uri="{FF2B5EF4-FFF2-40B4-BE49-F238E27FC236}">
                  <a16:creationId xmlns:a16="http://schemas.microsoft.com/office/drawing/2014/main" id="{A46446F8-88CE-4D3D-9E5A-6B8B79D18EB1}"/>
                </a:ext>
              </a:extLst>
            </p:cNvPr>
            <p:cNvSpPr/>
            <p:nvPr userDrawn="1"/>
          </p:nvSpPr>
          <p:spPr>
            <a:xfrm>
              <a:off x="2514600" y="915504"/>
              <a:ext cx="3352800" cy="149799"/>
            </a:xfrm>
            <a:prstGeom prst="roundRect">
              <a:avLst>
                <a:gd name="adj" fmla="val 0"/>
              </a:avLst>
            </a:prstGeom>
            <a:solidFill>
              <a:srgbClr val="00B1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id="{4BFD161B-5CEA-4550-A01C-9241EC42BEF2}"/>
                </a:ext>
              </a:extLst>
            </p:cNvPr>
            <p:cNvSpPr/>
            <p:nvPr userDrawn="1"/>
          </p:nvSpPr>
          <p:spPr>
            <a:xfrm>
              <a:off x="5791200" y="915504"/>
              <a:ext cx="3352799" cy="149799"/>
            </a:xfrm>
            <a:prstGeom prst="roundRect">
              <a:avLst>
                <a:gd name="adj" fmla="val 0"/>
              </a:avLst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0217949-99DD-4DF3-9F50-F5392C049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1001"/>
            <a:ext cx="162525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8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3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04408"/>
            <a:ext cx="7086600" cy="8084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4BC3F-8AE7-4765-A46C-1B3E5FF91369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2192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3A7F-999E-4302-BE09-452219BDB7C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193" y="912904"/>
            <a:ext cx="9148193" cy="230096"/>
            <a:chOff x="-4193" y="912904"/>
            <a:chExt cx="9148193" cy="152400"/>
          </a:xfrm>
        </p:grpSpPr>
        <p:sp>
          <p:nvSpPr>
            <p:cNvPr id="21" name="Rounded Rectangle 20"/>
            <p:cNvSpPr/>
            <p:nvPr userDrawn="1"/>
          </p:nvSpPr>
          <p:spPr>
            <a:xfrm>
              <a:off x="-4193" y="912904"/>
              <a:ext cx="9148193" cy="152400"/>
            </a:xfrm>
            <a:prstGeom prst="roundRect">
              <a:avLst>
                <a:gd name="adj" fmla="val 0"/>
              </a:avLst>
            </a:prstGeom>
            <a:solidFill>
              <a:srgbClr val="00AEE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 userDrawn="1"/>
          </p:nvSpPr>
          <p:spPr>
            <a:xfrm>
              <a:off x="2514600" y="915504"/>
              <a:ext cx="3352800" cy="149799"/>
            </a:xfrm>
            <a:prstGeom prst="roundRect">
              <a:avLst>
                <a:gd name="adj" fmla="val 0"/>
              </a:avLst>
            </a:prstGeom>
            <a:solidFill>
              <a:srgbClr val="00B1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 userDrawn="1"/>
          </p:nvSpPr>
          <p:spPr>
            <a:xfrm>
              <a:off x="5791200" y="915504"/>
              <a:ext cx="3352799" cy="149799"/>
            </a:xfrm>
            <a:prstGeom prst="roundRect">
              <a:avLst>
                <a:gd name="adj" fmla="val 0"/>
              </a:avLst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1001"/>
            <a:ext cx="162525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4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6" r:id="rId8"/>
    <p:sldLayoutId id="2147483682" r:id="rId9"/>
    <p:sldLayoutId id="214748370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77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749"/>
        </a:buClr>
        <a:buSzPct val="109000"/>
        <a:buFont typeface="Arial Narrow" panose="020B060602020203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58D1A-E079-FE4D-9BB8-D5004277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51DDF-DB0E-7C4D-8CDC-1510256B2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8FFB-8794-0347-B794-1756EF164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F74BCA-C85D-7049-8894-0E808419948F}" type="datetime4">
              <a:rPr lang="en-US" smtClean="0"/>
              <a:pPr/>
              <a:t>March 11,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008D8-73F1-D44E-951E-F573AC354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6A9D3-8201-8642-9182-90B6EE67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82DDFA-712F-A44A-922D-D16405BFD9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ABDEDF-EF67-2342-AAAB-157848181D90}"/>
              </a:ext>
            </a:extLst>
          </p:cNvPr>
          <p:cNvGrpSpPr/>
          <p:nvPr userDrawn="1"/>
        </p:nvGrpSpPr>
        <p:grpSpPr>
          <a:xfrm>
            <a:off x="-5256" y="-7434"/>
            <a:ext cx="2324342" cy="477334"/>
            <a:chOff x="-7007" y="-7434"/>
            <a:chExt cx="3099122" cy="36945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0F99EB66-C06E-084F-A243-F0E722DF4FE6}"/>
                </a:ext>
              </a:extLst>
            </p:cNvPr>
            <p:cNvSpPr/>
            <p:nvPr userDrawn="1"/>
          </p:nvSpPr>
          <p:spPr>
            <a:xfrm flipH="1">
              <a:off x="-7007" y="171953"/>
              <a:ext cx="3099122" cy="190071"/>
            </a:xfrm>
            <a:custGeom>
              <a:avLst/>
              <a:gdLst>
                <a:gd name="connsiteX0" fmla="*/ 0 w 3435672"/>
                <a:gd name="connsiteY0" fmla="*/ 245569 h 245569"/>
                <a:gd name="connsiteX1" fmla="*/ 224003 w 3435672"/>
                <a:gd name="connsiteY1" fmla="*/ 0 h 245569"/>
                <a:gd name="connsiteX2" fmla="*/ 3435672 w 3435672"/>
                <a:gd name="connsiteY2" fmla="*/ 0 h 245569"/>
                <a:gd name="connsiteX3" fmla="*/ 3211669 w 3435672"/>
                <a:gd name="connsiteY3" fmla="*/ 245569 h 245569"/>
                <a:gd name="connsiteX4" fmla="*/ 0 w 3435672"/>
                <a:gd name="connsiteY4" fmla="*/ 245569 h 245569"/>
                <a:gd name="connsiteX0" fmla="*/ 0 w 3211669"/>
                <a:gd name="connsiteY0" fmla="*/ 245569 h 245569"/>
                <a:gd name="connsiteX1" fmla="*/ 224003 w 3211669"/>
                <a:gd name="connsiteY1" fmla="*/ 0 h 245569"/>
                <a:gd name="connsiteX2" fmla="*/ 3099122 w 3211669"/>
                <a:gd name="connsiteY2" fmla="*/ 0 h 245569"/>
                <a:gd name="connsiteX3" fmla="*/ 3211669 w 3211669"/>
                <a:gd name="connsiteY3" fmla="*/ 245569 h 245569"/>
                <a:gd name="connsiteX4" fmla="*/ 0 w 3211669"/>
                <a:gd name="connsiteY4" fmla="*/ 245569 h 245569"/>
                <a:gd name="connsiteX0" fmla="*/ 0 w 3099122"/>
                <a:gd name="connsiteY0" fmla="*/ 245569 h 245569"/>
                <a:gd name="connsiteX1" fmla="*/ 224003 w 3099122"/>
                <a:gd name="connsiteY1" fmla="*/ 0 h 245569"/>
                <a:gd name="connsiteX2" fmla="*/ 3099122 w 3099122"/>
                <a:gd name="connsiteY2" fmla="*/ 0 h 245569"/>
                <a:gd name="connsiteX3" fmla="*/ 3097369 w 3099122"/>
                <a:gd name="connsiteY3" fmla="*/ 245569 h 245569"/>
                <a:gd name="connsiteX4" fmla="*/ 0 w 3099122"/>
                <a:gd name="connsiteY4" fmla="*/ 245569 h 24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9122" h="245569">
                  <a:moveTo>
                    <a:pt x="0" y="245569"/>
                  </a:moveTo>
                  <a:lnTo>
                    <a:pt x="224003" y="0"/>
                  </a:lnTo>
                  <a:lnTo>
                    <a:pt x="3099122" y="0"/>
                  </a:lnTo>
                  <a:cubicBezTo>
                    <a:pt x="3098538" y="81856"/>
                    <a:pt x="3097953" y="163713"/>
                    <a:pt x="3097369" y="245569"/>
                  </a:cubicBezTo>
                  <a:lnTo>
                    <a:pt x="0" y="24556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AACDBAEA-C530-944F-A672-F43C87101A1C}"/>
                </a:ext>
              </a:extLst>
            </p:cNvPr>
            <p:cNvSpPr/>
            <p:nvPr userDrawn="1"/>
          </p:nvSpPr>
          <p:spPr>
            <a:xfrm flipH="1">
              <a:off x="-3164" y="-7434"/>
              <a:ext cx="2519506" cy="190071"/>
            </a:xfrm>
            <a:custGeom>
              <a:avLst/>
              <a:gdLst>
                <a:gd name="connsiteX0" fmla="*/ 0 w 3356284"/>
                <a:gd name="connsiteY0" fmla="*/ 245569 h 245569"/>
                <a:gd name="connsiteX1" fmla="*/ 224003 w 3356284"/>
                <a:gd name="connsiteY1" fmla="*/ 0 h 245569"/>
                <a:gd name="connsiteX2" fmla="*/ 3356284 w 3356284"/>
                <a:gd name="connsiteY2" fmla="*/ 0 h 245569"/>
                <a:gd name="connsiteX3" fmla="*/ 3132281 w 3356284"/>
                <a:gd name="connsiteY3" fmla="*/ 245569 h 245569"/>
                <a:gd name="connsiteX4" fmla="*/ 0 w 3356284"/>
                <a:gd name="connsiteY4" fmla="*/ 245569 h 245569"/>
                <a:gd name="connsiteX0" fmla="*/ 0 w 3132281"/>
                <a:gd name="connsiteY0" fmla="*/ 245569 h 245569"/>
                <a:gd name="connsiteX1" fmla="*/ 224003 w 3132281"/>
                <a:gd name="connsiteY1" fmla="*/ 0 h 245569"/>
                <a:gd name="connsiteX2" fmla="*/ 2499034 w 3132281"/>
                <a:gd name="connsiteY2" fmla="*/ 3175 h 245569"/>
                <a:gd name="connsiteX3" fmla="*/ 3132281 w 3132281"/>
                <a:gd name="connsiteY3" fmla="*/ 245569 h 245569"/>
                <a:gd name="connsiteX4" fmla="*/ 0 w 3132281"/>
                <a:gd name="connsiteY4" fmla="*/ 245569 h 245569"/>
                <a:gd name="connsiteX0" fmla="*/ 0 w 2499034"/>
                <a:gd name="connsiteY0" fmla="*/ 245569 h 245569"/>
                <a:gd name="connsiteX1" fmla="*/ 224003 w 2499034"/>
                <a:gd name="connsiteY1" fmla="*/ 0 h 245569"/>
                <a:gd name="connsiteX2" fmla="*/ 2499034 w 2499034"/>
                <a:gd name="connsiteY2" fmla="*/ 3175 h 245569"/>
                <a:gd name="connsiteX3" fmla="*/ 2221056 w 2499034"/>
                <a:gd name="connsiteY3" fmla="*/ 242394 h 245569"/>
                <a:gd name="connsiteX4" fmla="*/ 0 w 2499034"/>
                <a:gd name="connsiteY4" fmla="*/ 245569 h 245569"/>
                <a:gd name="connsiteX0" fmla="*/ 0 w 2514909"/>
                <a:gd name="connsiteY0" fmla="*/ 245569 h 245569"/>
                <a:gd name="connsiteX1" fmla="*/ 224003 w 2514909"/>
                <a:gd name="connsiteY1" fmla="*/ 0 h 245569"/>
                <a:gd name="connsiteX2" fmla="*/ 2514909 w 2514909"/>
                <a:gd name="connsiteY2" fmla="*/ 6350 h 245569"/>
                <a:gd name="connsiteX3" fmla="*/ 2221056 w 2514909"/>
                <a:gd name="connsiteY3" fmla="*/ 242394 h 245569"/>
                <a:gd name="connsiteX4" fmla="*/ 0 w 2514909"/>
                <a:gd name="connsiteY4" fmla="*/ 245569 h 245569"/>
                <a:gd name="connsiteX0" fmla="*/ 0 w 2519506"/>
                <a:gd name="connsiteY0" fmla="*/ 245569 h 245569"/>
                <a:gd name="connsiteX1" fmla="*/ 224003 w 2519506"/>
                <a:gd name="connsiteY1" fmla="*/ 0 h 245569"/>
                <a:gd name="connsiteX2" fmla="*/ 2514909 w 2519506"/>
                <a:gd name="connsiteY2" fmla="*/ 6350 h 245569"/>
                <a:gd name="connsiteX3" fmla="*/ 2519506 w 2519506"/>
                <a:gd name="connsiteY3" fmla="*/ 236044 h 245569"/>
                <a:gd name="connsiteX4" fmla="*/ 0 w 2519506"/>
                <a:gd name="connsiteY4" fmla="*/ 245569 h 245569"/>
                <a:gd name="connsiteX0" fmla="*/ 0 w 2519506"/>
                <a:gd name="connsiteY0" fmla="*/ 245569 h 245569"/>
                <a:gd name="connsiteX1" fmla="*/ 224003 w 2519506"/>
                <a:gd name="connsiteY1" fmla="*/ 0 h 245569"/>
                <a:gd name="connsiteX2" fmla="*/ 2514909 w 2519506"/>
                <a:gd name="connsiteY2" fmla="*/ 6350 h 245569"/>
                <a:gd name="connsiteX3" fmla="*/ 2519506 w 2519506"/>
                <a:gd name="connsiteY3" fmla="*/ 236044 h 245569"/>
                <a:gd name="connsiteX4" fmla="*/ 0 w 2519506"/>
                <a:gd name="connsiteY4" fmla="*/ 245569 h 245569"/>
                <a:gd name="connsiteX0" fmla="*/ 0 w 2521563"/>
                <a:gd name="connsiteY0" fmla="*/ 245569 h 245569"/>
                <a:gd name="connsiteX1" fmla="*/ 224003 w 2521563"/>
                <a:gd name="connsiteY1" fmla="*/ 0 h 245569"/>
                <a:gd name="connsiteX2" fmla="*/ 2521259 w 2521563"/>
                <a:gd name="connsiteY2" fmla="*/ 9525 h 245569"/>
                <a:gd name="connsiteX3" fmla="*/ 2519506 w 2521563"/>
                <a:gd name="connsiteY3" fmla="*/ 236044 h 245569"/>
                <a:gd name="connsiteX4" fmla="*/ 0 w 2521563"/>
                <a:gd name="connsiteY4" fmla="*/ 245569 h 245569"/>
                <a:gd name="connsiteX0" fmla="*/ 0 w 2519506"/>
                <a:gd name="connsiteY0" fmla="*/ 245569 h 245569"/>
                <a:gd name="connsiteX1" fmla="*/ 224003 w 2519506"/>
                <a:gd name="connsiteY1" fmla="*/ 0 h 245569"/>
                <a:gd name="connsiteX2" fmla="*/ 2518084 w 2519506"/>
                <a:gd name="connsiteY2" fmla="*/ 6350 h 245569"/>
                <a:gd name="connsiteX3" fmla="*/ 2519506 w 2519506"/>
                <a:gd name="connsiteY3" fmla="*/ 236044 h 245569"/>
                <a:gd name="connsiteX4" fmla="*/ 0 w 2519506"/>
                <a:gd name="connsiteY4" fmla="*/ 245569 h 24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9506" h="245569">
                  <a:moveTo>
                    <a:pt x="0" y="245569"/>
                  </a:moveTo>
                  <a:lnTo>
                    <a:pt x="224003" y="0"/>
                  </a:lnTo>
                  <a:lnTo>
                    <a:pt x="2518084" y="6350"/>
                  </a:lnTo>
                  <a:cubicBezTo>
                    <a:pt x="2519616" y="82915"/>
                    <a:pt x="2517974" y="159479"/>
                    <a:pt x="2519506" y="236044"/>
                  </a:cubicBezTo>
                  <a:lnTo>
                    <a:pt x="0" y="2455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6405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9292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92929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t.gov/DEEP/Environmental-Justice/Environmental-Justice-Communities#Map" TargetMode="Externa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uinet.com/wps/wcm/connect/www.uinet.com-7188/edb3b132-5fc0-49f5-b4ed-e161f2dd45cd/Final+UEVC003+UI+Residental+Application.1.6.22.pdf?MOD=AJPERES&amp;amp;CACHEID=ROOTWORKSPACE.Z18_J092I2G0N01BF0A7QAR8BK20A3-edb3b132-5fc0-49f5-b4ed-e161f2dd45cd-nV61.IQ" TargetMode="External"/><Relationship Id="rId7" Type="http://schemas.openxmlformats.org/officeDocument/2006/relationships/image" Target="../media/image22.svg"/><Relationship Id="rId2" Type="http://schemas.openxmlformats.org/officeDocument/2006/relationships/hyperlink" Target="https://www.eversource.com/content/ct-c/residential/save-money-energy/explore-alternatives/electric-vehicles/charging-station-rebates#apply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hyperlink" Target="https://www.uinet.com/wps/wcm/connect/www.uinet.com-7188/f9b6cde8-0131-4de6-ba55-3d88bfb53382/Final+UEVC005+UI+Commercial+EV+Make+Ready+Participant+Guide.1.6.22.pdf?MOD=AJPERES&amp;amp;CACHEID=ROOTWORKSPACE.Z18_J092I2G0N01BF0A7QAR8BK20A3-f9b6cde8-0131-4de6-ba55-3d88bfb53382-nV63fIs" TargetMode="External"/><Relationship Id="rId5" Type="http://schemas.openxmlformats.org/officeDocument/2006/relationships/hyperlink" Target="https://www.uinet.com/wps/wcm/connect/www.uinet.com-7188/50d25937-bc23-4b50-beb4-af31d2830da9/Final+UEVC006+UI+Commercial+Application.1.6.22.pdf?MOD=AJPERES&amp;amp;CACHEID=ROOTWORKSPACE.Z18_J092I2G0N01BF0A7QAR8BK20A3-50d25937-bc23-4b50-beb4-af31d2830da9-nV630hb" TargetMode="External"/><Relationship Id="rId10" Type="http://schemas.openxmlformats.org/officeDocument/2006/relationships/hyperlink" Target="https://www.uinet.com/wps/wcm/connect/www.uinet.com-7188/531e8139-4402-4f7f-95a7-770baa2c85c4/Final+UEVC002+UI+Residential+EV+Managed+Charging+Participant+Guide.1.6.22.pdf?MOD=AJPERES&amp;amp;CACHEID=ROOTWORKSPACE.Z18_J092I2G0N01BF0A7QAR8BK20A3-531e8139-4402-4f7f-95a7-770baa2c85c4-nV62hKv" TargetMode="External"/><Relationship Id="rId4" Type="http://schemas.openxmlformats.org/officeDocument/2006/relationships/hyperlink" Target="https://www.eversource.com/content/ct-c/business/save-money-energy/explore-alternatives/business-ev-charging" TargetMode="External"/><Relationship Id="rId9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jonathonhutchinson.com.au/2019-internet-research-overview/" TargetMode="External"/><Relationship Id="rId3" Type="http://schemas.openxmlformats.org/officeDocument/2006/relationships/hyperlink" Target="https://www.eversource.com/content/ct-c/residential/save-money-energy/explore-alternatives/electric-vehicles/charging-station-rebates" TargetMode="External"/><Relationship Id="rId7" Type="http://schemas.openxmlformats.org/officeDocument/2006/relationships/image" Target="../media/image25.jpeg"/><Relationship Id="rId12" Type="http://schemas.openxmlformats.org/officeDocument/2006/relationships/hyperlink" Target="mailto:HomeEV@uine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uinet.com/EVProgramsForYourBusiness" TargetMode="External"/><Relationship Id="rId11" Type="http://schemas.openxmlformats.org/officeDocument/2006/relationships/hyperlink" Target="mailto:UIEVSupport@clearesult.com" TargetMode="External"/><Relationship Id="rId5" Type="http://schemas.openxmlformats.org/officeDocument/2006/relationships/hyperlink" Target="https://www.eversource.com/content/ct-c/business/save-money-energy/explore-alternatives/business-ev-charging" TargetMode="External"/><Relationship Id="rId10" Type="http://schemas.openxmlformats.org/officeDocument/2006/relationships/hyperlink" Target="mailto:EversourceEVSupport@clearesult.com" TargetMode="External"/><Relationship Id="rId4" Type="http://schemas.openxmlformats.org/officeDocument/2006/relationships/hyperlink" Target="https://www.uinet.com/EVProgramsForYourHome" TargetMode="External"/><Relationship Id="rId9" Type="http://schemas.openxmlformats.org/officeDocument/2006/relationships/hyperlink" Target="https://creativecommons.org/licenses/by-nd/3.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ultifamily@Eversourc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1447800"/>
            <a:ext cx="85502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269" tIns="49635" rIns="99269" bIns="49635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99FF"/>
              </a:solidFill>
              <a:latin typeface="Times New Roman" panose="02020603050405020304" pitchFamily="18" charset="0"/>
              <a:ea typeface="MS PGothic" pitchFamily="34" charset="-128"/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457200" y="5552326"/>
            <a:ext cx="525780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1pPr>
            <a:lvl2pPr marL="742950" indent="-285750" eaLnBrk="0" hangingPunct="0"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 eaLnBrk="0" hangingPunct="0"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3pPr>
            <a:lvl4pPr marL="1600200" indent="-228600" eaLnBrk="0" hangingPunct="0"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 eaLnBrk="0" hangingPunct="0"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600" b="1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15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Enoch Lenge, Eversource</a:t>
            </a:r>
          </a:p>
          <a:p>
            <a:pPr eaLnBrk="1" fontAlgn="base" hangingPunct="1">
              <a:spcBef>
                <a:spcPct val="15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Supervisor, Energy Efficiency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2CCB1-F811-4CAF-9E0B-A022D17F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1524000"/>
            <a:ext cx="8855075" cy="2819400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Engaging as Partners to Achieve </a:t>
            </a:r>
            <a:br>
              <a:rPr lang="en-US" sz="2800" dirty="0"/>
            </a:br>
            <a:r>
              <a:rPr lang="en-US" sz="2800" dirty="0"/>
              <a:t>Energy Savings and a Clean Energy Future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22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275D-1558-3A43-A580-D14A2FA38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1" y="1936450"/>
            <a:ext cx="4253345" cy="10754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CT Electric Vehicle</a:t>
            </a:r>
            <a:br>
              <a:rPr lang="en-US" b="1" dirty="0"/>
            </a:br>
            <a:r>
              <a:rPr lang="en-US" b="1" dirty="0"/>
              <a:t>Charging Program</a:t>
            </a:r>
          </a:p>
        </p:txBody>
      </p:sp>
      <p:pic>
        <p:nvPicPr>
          <p:cNvPr id="7" name="Picture 2" descr="Public Utilities Regulatory Authority">
            <a:extLst>
              <a:ext uri="{FF2B5EF4-FFF2-40B4-BE49-F238E27FC236}">
                <a16:creationId xmlns:a16="http://schemas.microsoft.com/office/drawing/2014/main" id="{D6658451-F951-445C-981E-A061355C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6" y="3694299"/>
            <a:ext cx="2584445" cy="20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E81A4-C438-4E85-97BD-AA41A3D0DC70}"/>
              </a:ext>
            </a:extLst>
          </p:cNvPr>
          <p:cNvSpPr txBox="1"/>
          <p:nvPr/>
        </p:nvSpPr>
        <p:spPr>
          <a:xfrm>
            <a:off x="-146057" y="5732398"/>
            <a:ext cx="3593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203848"/>
                </a:solidFill>
                <a:latin typeface="Calibri" panose="020F0502020204030204"/>
              </a:rPr>
              <a:t>PUBLIC UTILITIES REGULATORY AUTHORITY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B4D124-71A0-4EFA-8110-17D41973E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6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5048-8D7E-4648-AE37-8EBCDFB5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3" y="1980544"/>
            <a:ext cx="2211633" cy="595538"/>
          </a:xfrm>
        </p:spPr>
        <p:txBody>
          <a:bodyPr>
            <a:normAutofit/>
          </a:bodyPr>
          <a:lstStyle/>
          <a:p>
            <a:r>
              <a:rPr lang="en-US" sz="3300" dirty="0"/>
              <a:t>The Goals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A3A4E-F113-814E-85DA-3A3D07A1B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33" y="2576082"/>
            <a:ext cx="2411468" cy="435550"/>
          </a:xfrm>
        </p:spPr>
        <p:txBody>
          <a:bodyPr>
            <a:normAutofit/>
          </a:bodyPr>
          <a:lstStyle/>
          <a:p>
            <a:r>
              <a:rPr lang="en-US" sz="1875" dirty="0"/>
              <a:t>Charger Port Targets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9D5ABC3-D287-48A4-91BA-E87A9C1A19A2}"/>
              </a:ext>
            </a:extLst>
          </p:cNvPr>
          <p:cNvGraphicFramePr>
            <a:graphicFrameLocks noGrp="1"/>
          </p:cNvGraphicFramePr>
          <p:nvPr/>
        </p:nvGraphicFramePr>
        <p:xfrm>
          <a:off x="2530201" y="1980543"/>
          <a:ext cx="2999693" cy="353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330">
                  <a:extLst>
                    <a:ext uri="{9D8B030D-6E8A-4147-A177-3AD203B41FA5}">
                      <a16:colId xmlns:a16="http://schemas.microsoft.com/office/drawing/2014/main" val="1052181005"/>
                    </a:ext>
                  </a:extLst>
                </a:gridCol>
                <a:gridCol w="926363">
                  <a:extLst>
                    <a:ext uri="{9D8B030D-6E8A-4147-A177-3AD203B41FA5}">
                      <a16:colId xmlns:a16="http://schemas.microsoft.com/office/drawing/2014/main" val="1443568289"/>
                    </a:ext>
                  </a:extLst>
                </a:gridCol>
              </a:tblGrid>
              <a:tr h="4114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/>
                        </a:rPr>
                        <a:t>2022-2024 Eversource Goals</a:t>
                      </a:r>
                    </a:p>
                  </a:txBody>
                  <a:tcPr marL="41907" marR="41907" marT="20954" marB="2095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924935"/>
                  </a:ext>
                </a:extLst>
              </a:tr>
              <a:tr h="41145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</a:rPr>
                        <a:t>Program Area</a:t>
                      </a:r>
                    </a:p>
                  </a:txBody>
                  <a:tcPr marL="41907" marR="41907" marT="20954" marB="2095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</a:rPr>
                        <a:t>Ports</a:t>
                      </a:r>
                    </a:p>
                  </a:txBody>
                  <a:tcPr marL="41907" marR="41907" marT="20954" marB="20954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297073"/>
                  </a:ext>
                </a:extLst>
              </a:tr>
              <a:tr h="61764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/>
                        </a:rPr>
                        <a:t>Residential Single-Family L2 (1-4 units)</a:t>
                      </a:r>
                    </a:p>
                  </a:txBody>
                  <a:tcPr marL="41907" marR="41907" marT="20954" marB="209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12,000</a:t>
                      </a:r>
                    </a:p>
                  </a:txBody>
                  <a:tcPr marL="41907" marR="41907" marT="20954" marB="20954" anchor="ctr"/>
                </a:tc>
                <a:extLst>
                  <a:ext uri="{0D108BD9-81ED-4DB2-BD59-A6C34878D82A}">
                    <a16:rowId xmlns:a16="http://schemas.microsoft.com/office/drawing/2014/main" val="3763749705"/>
                  </a:ext>
                </a:extLst>
              </a:tr>
              <a:tr h="4114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/>
                        </a:rPr>
                        <a:t>Multifamily L2 (5+ units)</a:t>
                      </a:r>
                    </a:p>
                  </a:txBody>
                  <a:tcPr marL="41907" marR="41907" marT="20954" marB="209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970</a:t>
                      </a:r>
                    </a:p>
                  </a:txBody>
                  <a:tcPr marL="41907" marR="41907" marT="20954" marB="20954" anchor="ctr"/>
                </a:tc>
                <a:extLst>
                  <a:ext uri="{0D108BD9-81ED-4DB2-BD59-A6C34878D82A}">
                    <a16:rowId xmlns:a16="http://schemas.microsoft.com/office/drawing/2014/main" val="488518941"/>
                  </a:ext>
                </a:extLst>
              </a:tr>
              <a:tr h="41145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/>
                        </a:rPr>
                        <a:t>Destination/Public L2</a:t>
                      </a:r>
                    </a:p>
                  </a:txBody>
                  <a:tcPr marL="41907" marR="41907" marT="20954" marB="209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631</a:t>
                      </a:r>
                    </a:p>
                  </a:txBody>
                  <a:tcPr marL="41907" marR="41907" marT="20954" marB="20954" anchor="ctr"/>
                </a:tc>
                <a:extLst>
                  <a:ext uri="{0D108BD9-81ED-4DB2-BD59-A6C34878D82A}">
                    <a16:rowId xmlns:a16="http://schemas.microsoft.com/office/drawing/2014/main" val="70022216"/>
                  </a:ext>
                </a:extLst>
              </a:tr>
              <a:tr h="7664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/>
                        </a:rPr>
                        <a:t>Workplace L2</a:t>
                      </a:r>
                    </a:p>
                    <a:p>
                      <a:pPr algn="l"/>
                      <a:r>
                        <a:rPr lang="en-US" sz="1400" dirty="0">
                          <a:latin typeface="Arial"/>
                        </a:rPr>
                        <a:t>(includes Light Duty Fleet)</a:t>
                      </a:r>
                    </a:p>
                  </a:txBody>
                  <a:tcPr marL="41907" marR="41907" marT="20954" marB="209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1,851</a:t>
                      </a:r>
                    </a:p>
                  </a:txBody>
                  <a:tcPr marL="41907" marR="41907" marT="20954" marB="20954" anchor="ctr"/>
                </a:tc>
                <a:extLst>
                  <a:ext uri="{0D108BD9-81ED-4DB2-BD59-A6C34878D82A}">
                    <a16:rowId xmlns:a16="http://schemas.microsoft.com/office/drawing/2014/main" val="1663273376"/>
                  </a:ext>
                </a:extLst>
              </a:tr>
              <a:tr h="50452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/>
                        </a:rPr>
                        <a:t>DCFC</a:t>
                      </a:r>
                    </a:p>
                  </a:txBody>
                  <a:tcPr marL="41907" marR="41907" marT="20954" marB="209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110</a:t>
                      </a:r>
                    </a:p>
                  </a:txBody>
                  <a:tcPr marL="41907" marR="41907" marT="20954" marB="20954" anchor="ctr"/>
                </a:tc>
                <a:extLst>
                  <a:ext uri="{0D108BD9-81ED-4DB2-BD59-A6C34878D82A}">
                    <a16:rowId xmlns:a16="http://schemas.microsoft.com/office/drawing/2014/main" val="3524707997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D880D71-AF6B-2743-8971-3B757A20A525}"/>
              </a:ext>
            </a:extLst>
          </p:cNvPr>
          <p:cNvGraphicFramePr>
            <a:graphicFrameLocks noGrp="1"/>
          </p:cNvGraphicFramePr>
          <p:nvPr/>
        </p:nvGraphicFramePr>
        <p:xfrm>
          <a:off x="5729730" y="1969224"/>
          <a:ext cx="2999693" cy="35589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2312">
                  <a:extLst>
                    <a:ext uri="{9D8B030D-6E8A-4147-A177-3AD203B41FA5}">
                      <a16:colId xmlns:a16="http://schemas.microsoft.com/office/drawing/2014/main" val="1052181005"/>
                    </a:ext>
                  </a:extLst>
                </a:gridCol>
                <a:gridCol w="1067381">
                  <a:extLst>
                    <a:ext uri="{9D8B030D-6E8A-4147-A177-3AD203B41FA5}">
                      <a16:colId xmlns:a16="http://schemas.microsoft.com/office/drawing/2014/main" val="1443568289"/>
                    </a:ext>
                  </a:extLst>
                </a:gridCol>
              </a:tblGrid>
              <a:tr h="4006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2022-2024 United Illuminating Goals</a:t>
                      </a:r>
                      <a:endParaRPr lang="en-US" sz="1400" dirty="0">
                        <a:latin typeface="Arial"/>
                      </a:endParaRPr>
                    </a:p>
                  </a:txBody>
                  <a:tcPr marL="97972" marR="97972" marT="48986" marB="4898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924935"/>
                  </a:ext>
                </a:extLst>
              </a:tr>
              <a:tr h="4196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Program Area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918" marR="37918" marT="18959" marB="1895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Ports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37918" marR="37918" marT="18959" marB="18959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297073"/>
                  </a:ext>
                </a:extLst>
              </a:tr>
              <a:tr h="61504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Residential Single-Family L2 (1-4 units)</a:t>
                      </a:r>
                    </a:p>
                  </a:txBody>
                  <a:tcPr marL="37918" marR="37918" marT="18959" marB="1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37918" marR="37918" marT="18959" marB="18959" anchor="ctr"/>
                </a:tc>
                <a:extLst>
                  <a:ext uri="{0D108BD9-81ED-4DB2-BD59-A6C34878D82A}">
                    <a16:rowId xmlns:a16="http://schemas.microsoft.com/office/drawing/2014/main" val="3763749705"/>
                  </a:ext>
                </a:extLst>
              </a:tr>
              <a:tr h="43499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Multifamily L2 (5+ units)</a:t>
                      </a:r>
                    </a:p>
                  </a:txBody>
                  <a:tcPr marL="37918" marR="37918" marT="18959" marB="1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</a:p>
                  </a:txBody>
                  <a:tcPr marL="37918" marR="37918" marT="18959" marB="18959" anchor="ctr"/>
                </a:tc>
                <a:extLst>
                  <a:ext uri="{0D108BD9-81ED-4DB2-BD59-A6C34878D82A}">
                    <a16:rowId xmlns:a16="http://schemas.microsoft.com/office/drawing/2014/main" val="488518941"/>
                  </a:ext>
                </a:extLst>
              </a:tr>
              <a:tr h="40064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Destination/Public L2</a:t>
                      </a:r>
                    </a:p>
                  </a:txBody>
                  <a:tcPr marL="37918" marR="37918" marT="18959" marB="1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</a:p>
                  </a:txBody>
                  <a:tcPr marL="37918" marR="37918" marT="18959" marB="18959" anchor="ctr"/>
                </a:tc>
                <a:extLst>
                  <a:ext uri="{0D108BD9-81ED-4DB2-BD59-A6C34878D82A}">
                    <a16:rowId xmlns:a16="http://schemas.microsoft.com/office/drawing/2014/main" val="70022216"/>
                  </a:ext>
                </a:extLst>
              </a:tr>
              <a:tr h="76644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Workplace L2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(includes Light Duty Fleet)</a:t>
                      </a:r>
                    </a:p>
                  </a:txBody>
                  <a:tcPr marL="37918" marR="37918" marT="18959" marB="1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</a:p>
                  </a:txBody>
                  <a:tcPr marL="37918" marR="37918" marT="18959" marB="18959" anchor="ctr"/>
                </a:tc>
                <a:extLst>
                  <a:ext uri="{0D108BD9-81ED-4DB2-BD59-A6C34878D82A}">
                    <a16:rowId xmlns:a16="http://schemas.microsoft.com/office/drawing/2014/main" val="1663273376"/>
                  </a:ext>
                </a:extLst>
              </a:tr>
              <a:tr h="49183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DCFC</a:t>
                      </a:r>
                    </a:p>
                  </a:txBody>
                  <a:tcPr marL="37918" marR="37918" marT="18959" marB="189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37918" marR="37918" marT="18959" marB="18959" anchor="ctr"/>
                </a:tc>
                <a:extLst>
                  <a:ext uri="{0D108BD9-81ED-4DB2-BD59-A6C34878D82A}">
                    <a16:rowId xmlns:a16="http://schemas.microsoft.com/office/drawing/2014/main" val="3524707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12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E0E593A2-EC58-4A6E-8A8E-35F50A9B1D4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F0DC2-F8DC-4390-AC82-BAC8613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ADDC5-F05D-4C86-97D5-25766EB2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4B161-0CC9-43C7-B4E3-90AFAACA5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2" y="1459059"/>
            <a:ext cx="7862111" cy="41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6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2C3D32D2-3A62-454D-A356-0C73130D52E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5048-8D7E-4648-AE37-8EBCDFB5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5" y="1685554"/>
            <a:ext cx="3566133" cy="626877"/>
          </a:xfrm>
        </p:spPr>
        <p:txBody>
          <a:bodyPr>
            <a:noAutofit/>
          </a:bodyPr>
          <a:lstStyle/>
          <a:p>
            <a:r>
              <a:rPr lang="en-US" sz="2000" b="1" dirty="0"/>
              <a:t>Commercial EV Chargers</a:t>
            </a:r>
            <a:br>
              <a:rPr lang="en-US" sz="2000" b="1" dirty="0"/>
            </a:br>
            <a:r>
              <a:rPr lang="en-US" sz="1800" b="1" i="1" dirty="0"/>
              <a:t>Incentive Levels</a:t>
            </a:r>
            <a:endParaRPr lang="en-US" sz="2000" b="1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0F677-9135-654A-B21D-6E459875C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956" y="2312431"/>
            <a:ext cx="3271316" cy="3447268"/>
          </a:xfrm>
        </p:spPr>
        <p:txBody>
          <a:bodyPr>
            <a:normAutofit/>
          </a:bodyPr>
          <a:lstStyle/>
          <a:p>
            <a:r>
              <a:rPr lang="en-US" sz="1500" b="1" dirty="0"/>
              <a:t>Level 2:</a:t>
            </a:r>
          </a:p>
          <a:p>
            <a:r>
              <a:rPr lang="en-US" sz="1500" b="1" i="1" dirty="0"/>
              <a:t>Baseline: </a:t>
            </a:r>
            <a:r>
              <a:rPr lang="en-US" sz="1500" dirty="0"/>
              <a:t>$20,000</a:t>
            </a:r>
          </a:p>
          <a:p>
            <a:r>
              <a:rPr lang="en-US" sz="1500" b="1" i="1" dirty="0"/>
              <a:t>Underserved:</a:t>
            </a:r>
            <a:r>
              <a:rPr lang="en-US" sz="1500" dirty="0"/>
              <a:t> $40,000</a:t>
            </a:r>
          </a:p>
          <a:p>
            <a:endParaRPr lang="en-US" sz="1500" dirty="0"/>
          </a:p>
          <a:p>
            <a:r>
              <a:rPr lang="en-US" sz="1500" b="1" dirty="0"/>
              <a:t>DCFC:</a:t>
            </a:r>
          </a:p>
          <a:p>
            <a:r>
              <a:rPr lang="en-US" sz="1500" b="1" i="1" dirty="0"/>
              <a:t>Baseline: </a:t>
            </a:r>
            <a:r>
              <a:rPr lang="en-US" sz="1500" dirty="0"/>
              <a:t>$150,000</a:t>
            </a:r>
          </a:p>
          <a:p>
            <a:r>
              <a:rPr lang="en-US" sz="1500" b="1" i="1" dirty="0"/>
              <a:t>Underserved:</a:t>
            </a:r>
            <a:r>
              <a:rPr lang="en-US" sz="1500" dirty="0"/>
              <a:t> $250,000</a:t>
            </a:r>
          </a:p>
          <a:p>
            <a:endParaRPr lang="en-US" sz="1500" dirty="0"/>
          </a:p>
          <a:p>
            <a:r>
              <a:rPr lang="en-US" sz="1500" b="1" dirty="0">
                <a:hlinkClick r:id="rId2"/>
              </a:rPr>
              <a:t>Underserved Communities Map</a:t>
            </a:r>
            <a:endParaRPr lang="en-US" sz="1500" dirty="0"/>
          </a:p>
          <a:p>
            <a:endParaRPr lang="en-US" sz="15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9DF2CC-C775-48CF-8211-67F17AA22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2130"/>
              </p:ext>
            </p:extLst>
          </p:nvPr>
        </p:nvGraphicFramePr>
        <p:xfrm>
          <a:off x="3414273" y="891678"/>
          <a:ext cx="5584553" cy="4995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9027">
                  <a:extLst>
                    <a:ext uri="{9D8B030D-6E8A-4147-A177-3AD203B41FA5}">
                      <a16:colId xmlns:a16="http://schemas.microsoft.com/office/drawing/2014/main" val="3209535513"/>
                    </a:ext>
                  </a:extLst>
                </a:gridCol>
                <a:gridCol w="803972">
                  <a:extLst>
                    <a:ext uri="{9D8B030D-6E8A-4147-A177-3AD203B41FA5}">
                      <a16:colId xmlns:a16="http://schemas.microsoft.com/office/drawing/2014/main" val="932089252"/>
                    </a:ext>
                  </a:extLst>
                </a:gridCol>
                <a:gridCol w="1129504">
                  <a:extLst>
                    <a:ext uri="{9D8B030D-6E8A-4147-A177-3AD203B41FA5}">
                      <a16:colId xmlns:a16="http://schemas.microsoft.com/office/drawing/2014/main" val="2217532557"/>
                    </a:ext>
                  </a:extLst>
                </a:gridCol>
                <a:gridCol w="1079748">
                  <a:extLst>
                    <a:ext uri="{9D8B030D-6E8A-4147-A177-3AD203B41FA5}">
                      <a16:colId xmlns:a16="http://schemas.microsoft.com/office/drawing/2014/main" val="1354487005"/>
                    </a:ext>
                  </a:extLst>
                </a:gridCol>
                <a:gridCol w="1342302">
                  <a:extLst>
                    <a:ext uri="{9D8B030D-6E8A-4147-A177-3AD203B41FA5}">
                      <a16:colId xmlns:a16="http://schemas.microsoft.com/office/drawing/2014/main" val="3057003854"/>
                    </a:ext>
                  </a:extLst>
                </a:gridCol>
              </a:tblGrid>
              <a:tr h="11108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Location 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EV Charger Type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Per Site Maximum Rebate Amounts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Property Type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Port Installation Requirements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670022"/>
                  </a:ext>
                </a:extLst>
              </a:tr>
              <a:tr h="485611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Baseline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Level 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Up to $20,000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Multifamily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2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7512561"/>
                  </a:ext>
                </a:extLst>
              </a:tr>
              <a:tr h="485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Public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2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850555"/>
                  </a:ext>
                </a:extLst>
              </a:tr>
              <a:tr h="485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Workplace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4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190628"/>
                  </a:ext>
                </a:extLst>
              </a:tr>
              <a:tr h="485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DCFC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Up to $150,000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Any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2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370818"/>
                  </a:ext>
                </a:extLst>
              </a:tr>
              <a:tr h="485611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Underserved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Level 2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Up to $40,000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Multifamily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2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5442072"/>
                  </a:ext>
                </a:extLst>
              </a:tr>
              <a:tr h="485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Public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2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0975488"/>
                  </a:ext>
                </a:extLst>
              </a:tr>
              <a:tr h="485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Workplace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4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0591702"/>
                  </a:ext>
                </a:extLst>
              </a:tr>
              <a:tr h="485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DCFC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Up to $250,000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</a:rPr>
                        <a:t>Any</a:t>
                      </a:r>
                      <a:endParaRPr lang="en-US" sz="1400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/>
                        </a:rPr>
                        <a:t>2</a:t>
                      </a:r>
                      <a:endParaRPr lang="en-US" sz="1400" b="1" dirty="0">
                        <a:effectLst/>
                        <a:latin typeface="Arial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528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3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0ECD-6466-4BD8-B48F-DAC1B9AC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55" y="1842166"/>
            <a:ext cx="2949178" cy="17941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DEEP Connecticut 2021 Underserved &amp; Environmental Justice Communities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99D07-4806-4A57-8B37-4EB83216E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8" t="25716" r="24274" b="6787"/>
          <a:stretch/>
        </p:blipFill>
        <p:spPr>
          <a:xfrm>
            <a:off x="3096776" y="1842166"/>
            <a:ext cx="5901070" cy="397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5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80BA-D4E5-4AB3-BFFA-1C9CC571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32" y="1293672"/>
            <a:ext cx="2949178" cy="4078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C881A"/>
                </a:solidFill>
              </a:rPr>
              <a:t>Project 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D75610-9292-456E-8649-9AE8F900A68F}"/>
              </a:ext>
            </a:extLst>
          </p:cNvPr>
          <p:cNvGraphicFramePr>
            <a:graphicFrameLocks noGrp="1"/>
          </p:cNvGraphicFramePr>
          <p:nvPr/>
        </p:nvGraphicFramePr>
        <p:xfrm>
          <a:off x="227223" y="1770568"/>
          <a:ext cx="8750767" cy="362405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68537">
                  <a:extLst>
                    <a:ext uri="{9D8B030D-6E8A-4147-A177-3AD203B41FA5}">
                      <a16:colId xmlns:a16="http://schemas.microsoft.com/office/drawing/2014/main" val="656766007"/>
                    </a:ext>
                  </a:extLst>
                </a:gridCol>
                <a:gridCol w="1665014">
                  <a:extLst>
                    <a:ext uri="{9D8B030D-6E8A-4147-A177-3AD203B41FA5}">
                      <a16:colId xmlns:a16="http://schemas.microsoft.com/office/drawing/2014/main" val="284609856"/>
                    </a:ext>
                  </a:extLst>
                </a:gridCol>
                <a:gridCol w="1521704">
                  <a:extLst>
                    <a:ext uri="{9D8B030D-6E8A-4147-A177-3AD203B41FA5}">
                      <a16:colId xmlns:a16="http://schemas.microsoft.com/office/drawing/2014/main" val="1097856573"/>
                    </a:ext>
                  </a:extLst>
                </a:gridCol>
                <a:gridCol w="970861">
                  <a:extLst>
                    <a:ext uri="{9D8B030D-6E8A-4147-A177-3AD203B41FA5}">
                      <a16:colId xmlns:a16="http://schemas.microsoft.com/office/drawing/2014/main" val="1469866750"/>
                    </a:ext>
                  </a:extLst>
                </a:gridCol>
                <a:gridCol w="834938">
                  <a:extLst>
                    <a:ext uri="{9D8B030D-6E8A-4147-A177-3AD203B41FA5}">
                      <a16:colId xmlns:a16="http://schemas.microsoft.com/office/drawing/2014/main" val="3162860775"/>
                    </a:ext>
                  </a:extLst>
                </a:gridCol>
                <a:gridCol w="975206">
                  <a:extLst>
                    <a:ext uri="{9D8B030D-6E8A-4147-A177-3AD203B41FA5}">
                      <a16:colId xmlns:a16="http://schemas.microsoft.com/office/drawing/2014/main" val="3885570933"/>
                    </a:ext>
                  </a:extLst>
                </a:gridCol>
                <a:gridCol w="914507">
                  <a:extLst>
                    <a:ext uri="{9D8B030D-6E8A-4147-A177-3AD203B41FA5}">
                      <a16:colId xmlns:a16="http://schemas.microsoft.com/office/drawing/2014/main" val="646568178"/>
                    </a:ext>
                  </a:extLst>
                </a:gridCol>
              </a:tblGrid>
              <a:tr h="116254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/>
                        </a:rPr>
                        <a:t>Location Type (Baseline &amp;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/>
                        </a:rPr>
                        <a:t>Underserved)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</a:rPr>
                        <a:t>Project Description 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Measures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Proposed Total Cost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L2 Charger Cost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Make Ready Installation Cost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Arial"/>
                        </a:rPr>
                        <a:t>Proposed Rebate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246667"/>
                  </a:ext>
                </a:extLst>
              </a:tr>
              <a:tr h="7074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/>
                        </a:rPr>
                        <a:t>Hartford (Underserved)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>
                          <a:latin typeface="Arial"/>
                        </a:rPr>
                        <a:t>Medical office building </a:t>
                      </a:r>
                    </a:p>
                    <a:p>
                      <a:pPr algn="l"/>
                      <a:r>
                        <a:rPr lang="en-US" sz="1200" i="1" dirty="0">
                          <a:latin typeface="Arial"/>
                        </a:rPr>
                        <a:t>(Workplace)</a:t>
                      </a:r>
                      <a:endParaRPr lang="en-US" sz="1200" i="1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Arial"/>
                        </a:rPr>
                        <a:t>4 Ports level 2 charging stations</a:t>
                      </a:r>
                    </a:p>
                    <a:p>
                      <a:pPr algn="l"/>
                      <a:r>
                        <a:rPr lang="en-US" sz="1100" dirty="0">
                          <a:latin typeface="Arial"/>
                        </a:rPr>
                        <a:t>(single site)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/>
                        </a:rPr>
                        <a:t>$40,000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/>
                        </a:rPr>
                        <a:t>$20,000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/>
                        </a:rPr>
                        <a:t>$20,000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latin typeface="Arial"/>
                        </a:rPr>
                        <a:t>$30,000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936351"/>
                  </a:ext>
                </a:extLst>
              </a:tr>
              <a:tr h="6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Stamford (Baseline)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 units Multifamily </a:t>
                      </a:r>
                    </a:p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 building property)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Ports level 2 charging stations</a:t>
                      </a:r>
                    </a:p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(4 sites)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$80,000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273264"/>
                  </a:ext>
                </a:extLst>
              </a:tr>
              <a:tr h="637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Haven (Baseline)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level public parking garage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Ports level 2 charging stations </a:t>
                      </a:r>
                    </a:p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(3 sites)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$90,000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913529"/>
                  </a:ext>
                </a:extLst>
              </a:tr>
              <a:tr h="4798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West Hartford (Baseline)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DCFC located at gas station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 DCFC station</a:t>
                      </a:r>
                    </a:p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(single site)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$200,000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$40,000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$160,000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$150,000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8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1A9F-9449-4EBC-B4EB-5B65A628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066800"/>
            <a:ext cx="4800600" cy="6110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accent5"/>
                </a:solidFill>
              </a:rPr>
              <a:t>Commercial Project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8FF3F-66E8-462E-9A34-995B7D19FB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1" y="1995486"/>
            <a:ext cx="8626476" cy="448151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E8E1C43-6057-485A-B885-7EC42C318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030000"/>
              </p:ext>
            </p:extLst>
          </p:nvPr>
        </p:nvGraphicFramePr>
        <p:xfrm>
          <a:off x="228601" y="1863986"/>
          <a:ext cx="8626476" cy="438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145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A7C3605-C547-D74F-90C7-37EF4A605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Applications &amp; Program Guides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AF7E99E-F7DE-CE4D-97ED-946000116237}"/>
              </a:ext>
            </a:extLst>
          </p:cNvPr>
          <p:cNvSpPr txBox="1">
            <a:spLocks/>
          </p:cNvSpPr>
          <p:nvPr/>
        </p:nvSpPr>
        <p:spPr>
          <a:xfrm>
            <a:off x="661457" y="3823779"/>
            <a:ext cx="2944906" cy="859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b="1" dirty="0">
                <a:solidFill>
                  <a:srgbClr val="00B140"/>
                </a:solidFill>
              </a:rPr>
              <a:t>Residential Applications</a:t>
            </a:r>
            <a:endParaRPr lang="en-US" sz="1500" dirty="0"/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dirty="0">
                <a:hlinkClick r:id="rId2"/>
              </a:rPr>
              <a:t>Eversource</a:t>
            </a:r>
            <a:endParaRPr lang="en-US" sz="1500" dirty="0"/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dirty="0">
                <a:hlinkClick r:id="rId3"/>
              </a:rPr>
              <a:t>United Illuminating</a:t>
            </a:r>
            <a:endParaRPr lang="en-US" sz="150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3FA6ABE-9AA3-AE46-B481-46DA6381B32C}"/>
              </a:ext>
            </a:extLst>
          </p:cNvPr>
          <p:cNvSpPr txBox="1">
            <a:spLocks/>
          </p:cNvSpPr>
          <p:nvPr/>
        </p:nvSpPr>
        <p:spPr>
          <a:xfrm>
            <a:off x="5139233" y="3823778"/>
            <a:ext cx="2944906" cy="859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b="1" dirty="0">
                <a:solidFill>
                  <a:srgbClr val="5C881A"/>
                </a:solidFill>
              </a:rPr>
              <a:t>Commercial Applications</a:t>
            </a:r>
            <a:endParaRPr lang="en-US" sz="1500" dirty="0">
              <a:solidFill>
                <a:srgbClr val="5C881A"/>
              </a:solidFill>
            </a:endParaRPr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dirty="0">
                <a:hlinkClick r:id="rId4"/>
              </a:rPr>
              <a:t>Eversource</a:t>
            </a:r>
            <a:endParaRPr lang="en-US" sz="1500" dirty="0"/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dirty="0">
                <a:hlinkClick r:id="rId5"/>
              </a:rPr>
              <a:t>United Illuminating</a:t>
            </a:r>
            <a:endParaRPr lang="en-US" sz="1500" dirty="0"/>
          </a:p>
        </p:txBody>
      </p:sp>
      <p:pic>
        <p:nvPicPr>
          <p:cNvPr id="3" name="Graphic 2" descr="Building outline">
            <a:extLst>
              <a:ext uri="{FF2B5EF4-FFF2-40B4-BE49-F238E27FC236}">
                <a16:creationId xmlns:a16="http://schemas.microsoft.com/office/drawing/2014/main" id="{53D61898-961C-3C4A-92DD-6EC5093FA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8951" y="2242496"/>
            <a:ext cx="1237476" cy="1237476"/>
          </a:xfrm>
          <a:prstGeom prst="rect">
            <a:avLst/>
          </a:prstGeom>
        </p:spPr>
      </p:pic>
      <p:pic>
        <p:nvPicPr>
          <p:cNvPr id="5" name="Graphic 4" descr="Home outline">
            <a:extLst>
              <a:ext uri="{FF2B5EF4-FFF2-40B4-BE49-F238E27FC236}">
                <a16:creationId xmlns:a16="http://schemas.microsoft.com/office/drawing/2014/main" id="{E492E3C4-AE54-F540-A648-564874C76C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4006" y="2242496"/>
            <a:ext cx="1237476" cy="123747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561C45-A296-4055-9463-07AEC21895E9}"/>
              </a:ext>
            </a:extLst>
          </p:cNvPr>
          <p:cNvSpPr txBox="1">
            <a:spLocks/>
          </p:cNvSpPr>
          <p:nvPr/>
        </p:nvSpPr>
        <p:spPr>
          <a:xfrm>
            <a:off x="661456" y="4906867"/>
            <a:ext cx="2944906" cy="859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b="1" dirty="0">
                <a:solidFill>
                  <a:srgbClr val="00B140"/>
                </a:solidFill>
              </a:rPr>
              <a:t>Residential Guides</a:t>
            </a:r>
            <a:endParaRPr lang="en-US" sz="1500" dirty="0"/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dirty="0">
                <a:hlinkClick r:id="rId2"/>
              </a:rPr>
              <a:t>Eversource</a:t>
            </a:r>
            <a:endParaRPr lang="en-US" sz="1500" dirty="0"/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dirty="0">
                <a:hlinkClick r:id="rId10"/>
              </a:rPr>
              <a:t>United Illuminating</a:t>
            </a:r>
            <a:endParaRPr lang="en-US" sz="15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0F2280-B2FA-41EF-8612-2017E37E17F9}"/>
              </a:ext>
            </a:extLst>
          </p:cNvPr>
          <p:cNvSpPr txBox="1">
            <a:spLocks/>
          </p:cNvSpPr>
          <p:nvPr/>
        </p:nvSpPr>
        <p:spPr>
          <a:xfrm>
            <a:off x="5139232" y="4906867"/>
            <a:ext cx="2944906" cy="8597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b="1" dirty="0">
                <a:solidFill>
                  <a:srgbClr val="5C881A"/>
                </a:solidFill>
              </a:rPr>
              <a:t>Commercial Guides</a:t>
            </a:r>
            <a:endParaRPr lang="en-US" sz="1500" dirty="0">
              <a:solidFill>
                <a:srgbClr val="5C881A"/>
              </a:solidFill>
            </a:endParaRPr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dirty="0">
                <a:hlinkClick r:id="rId4"/>
              </a:rPr>
              <a:t>Eversource</a:t>
            </a:r>
            <a:endParaRPr lang="en-US" sz="1500" dirty="0"/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en-US" sz="1500" dirty="0">
                <a:hlinkClick r:id="rId11"/>
              </a:rPr>
              <a:t>United Illuminating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2323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4A6B-6F68-43EE-B06A-084FD2F4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5" y="2013534"/>
            <a:ext cx="2949178" cy="477337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Program Websites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14F23-463F-4650-8A31-28E10E4A3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3114" y="2490871"/>
            <a:ext cx="3967628" cy="999656"/>
          </a:xfrm>
        </p:spPr>
        <p:txBody>
          <a:bodyPr numCol="2">
            <a:normAutofit/>
          </a:bodyPr>
          <a:lstStyle/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Residential: </a:t>
            </a:r>
          </a:p>
          <a:p>
            <a:r>
              <a:rPr lang="en-US" dirty="0">
                <a:hlinkClick r:id="rId3"/>
              </a:rPr>
              <a:t>Eversource</a:t>
            </a:r>
            <a:endParaRPr lang="en-US" dirty="0"/>
          </a:p>
          <a:p>
            <a:r>
              <a:rPr lang="en-US" dirty="0">
                <a:hlinkClick r:id="rId4"/>
              </a:rPr>
              <a:t>United Illuminating</a:t>
            </a:r>
            <a:endParaRPr lang="en-US" dirty="0"/>
          </a:p>
          <a:p>
            <a:r>
              <a:rPr lang="en-US" sz="1500" dirty="0"/>
              <a:t>Commercial: </a:t>
            </a:r>
          </a:p>
          <a:p>
            <a:r>
              <a:rPr lang="en-US" dirty="0">
                <a:hlinkClick r:id="rId5"/>
              </a:rPr>
              <a:t>Eversource</a:t>
            </a:r>
            <a:r>
              <a:rPr lang="en-US" dirty="0"/>
              <a:t>: </a:t>
            </a:r>
          </a:p>
          <a:p>
            <a:r>
              <a:rPr lang="en-US" dirty="0">
                <a:hlinkClick r:id="rId6"/>
              </a:rPr>
              <a:t>United Illuminating</a:t>
            </a:r>
            <a:endParaRPr lang="en-US" dirty="0"/>
          </a:p>
        </p:txBody>
      </p:sp>
      <p:pic>
        <p:nvPicPr>
          <p:cNvPr id="6" name="Picture Placeholder 5" descr="A computer and glasses on a table&#10;&#10;Description automatically generated with medium confidence">
            <a:extLst>
              <a:ext uri="{FF2B5EF4-FFF2-40B4-BE49-F238E27FC236}">
                <a16:creationId xmlns:a16="http://schemas.microsoft.com/office/drawing/2014/main" id="{AAA4C293-4971-5241-AB2E-43DCE68015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2833" r="12833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3D166D-F9EB-FC4F-8F50-01D082DC7C98}"/>
              </a:ext>
            </a:extLst>
          </p:cNvPr>
          <p:cNvSpPr txBox="1"/>
          <p:nvPr/>
        </p:nvSpPr>
        <p:spPr>
          <a:xfrm>
            <a:off x="8078321" y="3736446"/>
            <a:ext cx="938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675" dirty="0">
                <a:solidFill>
                  <a:srgbClr val="FFFFFF"/>
                </a:solidFill>
                <a:latin typeface="Calibri" panose="020F0502020204030204"/>
                <a:hlinkClick r:id="rId8" tooltip="http://jonathonhutchinson.com.au/2019-internet-research-overview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675" dirty="0">
                <a:solidFill>
                  <a:srgbClr val="FFFFFF"/>
                </a:solidFill>
                <a:latin typeface="Calibri" panose="020F0502020204030204"/>
              </a:rPr>
              <a:t> by Unknown Author is licensed under </a:t>
            </a:r>
            <a:r>
              <a:rPr lang="en-US" sz="675" dirty="0">
                <a:solidFill>
                  <a:srgbClr val="FFFFFF"/>
                </a:solidFill>
                <a:latin typeface="Calibri" panose="020F0502020204030204"/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675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D088-24DD-435D-AF63-2C064BD87E06}"/>
              </a:ext>
            </a:extLst>
          </p:cNvPr>
          <p:cNvSpPr txBox="1">
            <a:spLocks/>
          </p:cNvSpPr>
          <p:nvPr/>
        </p:nvSpPr>
        <p:spPr>
          <a:xfrm>
            <a:off x="2769237" y="4183410"/>
            <a:ext cx="2826767" cy="999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500" b="1" dirty="0">
                <a:solidFill>
                  <a:srgbClr val="00B140"/>
                </a:solidFill>
              </a:rPr>
              <a:t>Eversource</a:t>
            </a:r>
            <a:r>
              <a:rPr lang="en-US" sz="1500" dirty="0">
                <a:solidFill>
                  <a:srgbClr val="00B140"/>
                </a:solidFill>
              </a:rPr>
              <a:t> 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200" b="1" i="1" dirty="0"/>
              <a:t>Customer Support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200" dirty="0">
                <a:hlinkClick r:id="rId10"/>
              </a:rPr>
              <a:t>EversourceEVSupport@clearesult.com</a:t>
            </a:r>
            <a:endParaRPr lang="en-US" sz="1200" dirty="0"/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200" dirty="0"/>
              <a:t>(888) 978-1440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en-US" sz="12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E9A44E2-3675-45A7-8B06-4FCABB3E429F}"/>
              </a:ext>
            </a:extLst>
          </p:cNvPr>
          <p:cNvSpPr txBox="1">
            <a:spLocks/>
          </p:cNvSpPr>
          <p:nvPr/>
        </p:nvSpPr>
        <p:spPr>
          <a:xfrm>
            <a:off x="343114" y="4177333"/>
            <a:ext cx="2233246" cy="16260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292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500" b="1" dirty="0">
                <a:solidFill>
                  <a:srgbClr val="5C881A"/>
                </a:solidFill>
              </a:rPr>
              <a:t>United Illuminating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200" b="1" i="1" dirty="0"/>
              <a:t>Application Support: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200" dirty="0">
                <a:hlinkClick r:id="rId11"/>
              </a:rPr>
              <a:t>UIEVSupport@clearesult.com</a:t>
            </a:r>
            <a:r>
              <a:rPr lang="en-US" sz="1200" dirty="0"/>
              <a:t>  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200" dirty="0"/>
              <a:t>(888) 978-1440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200" b="1" i="1" dirty="0"/>
              <a:t>Program Support: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200" dirty="0">
                <a:hlinkClick r:id="rId12"/>
              </a:rPr>
              <a:t>HomeEV@uinet.com</a:t>
            </a:r>
            <a:r>
              <a:rPr lang="en-US" sz="1200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211C92-AD57-4F51-9182-5E0361C2EB1D}"/>
              </a:ext>
            </a:extLst>
          </p:cNvPr>
          <p:cNvSpPr txBox="1">
            <a:spLocks/>
          </p:cNvSpPr>
          <p:nvPr/>
        </p:nvSpPr>
        <p:spPr>
          <a:xfrm>
            <a:off x="332010" y="3639600"/>
            <a:ext cx="2949178" cy="47733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292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r>
              <a:rPr lang="en-US" sz="2400" b="1" dirty="0">
                <a:solidFill>
                  <a:srgbClr val="00AEEF"/>
                </a:solidFill>
              </a:rPr>
              <a:t>Program Support</a:t>
            </a:r>
          </a:p>
        </p:txBody>
      </p:sp>
    </p:spTree>
    <p:extLst>
      <p:ext uri="{BB962C8B-B14F-4D97-AF65-F5344CB8AC3E}">
        <p14:creationId xmlns:p14="http://schemas.microsoft.com/office/powerpoint/2010/main" val="4050881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blue car parke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E053A2EF-67FF-F245-A1C1-3712F801F0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/>
        </p:blipFill>
        <p:spPr>
          <a:xfrm>
            <a:off x="-1704" y="2502362"/>
            <a:ext cx="9150638" cy="3508257"/>
          </a:xfrm>
        </p:spPr>
      </p:pic>
    </p:spTree>
    <p:extLst>
      <p:ext uri="{BB962C8B-B14F-4D97-AF65-F5344CB8AC3E}">
        <p14:creationId xmlns:p14="http://schemas.microsoft.com/office/powerpoint/2010/main" val="410052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57591"/>
            <a:ext cx="8229600" cy="98141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/>
              <a:t>Components of an Overall</a:t>
            </a:r>
            <a:br>
              <a:rPr lang="en-US" sz="3200" b="1" dirty="0"/>
            </a:br>
            <a:r>
              <a:rPr lang="en-US" sz="3200" b="1" dirty="0"/>
              <a:t>General Clean Efficiency Strategy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7668E4F8-2079-4726-B3DA-B33EAFABBC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BA4AA8D-32AA-4FED-BDE7-29570AE72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722968"/>
              </p:ext>
            </p:extLst>
          </p:nvPr>
        </p:nvGraphicFramePr>
        <p:xfrm>
          <a:off x="800100" y="2048557"/>
          <a:ext cx="7543800" cy="464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72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C6FA-206F-4111-BFAE-200B1D42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04409"/>
            <a:ext cx="5791201" cy="808496"/>
          </a:xfrm>
        </p:spPr>
        <p:txBody>
          <a:bodyPr/>
          <a:lstStyle/>
          <a:p>
            <a:r>
              <a:rPr lang="en-US" sz="2800" dirty="0"/>
              <a:t>Multifamily Initiative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1A0D9-D9BC-4791-8766-505286C4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851" y="1524000"/>
            <a:ext cx="4917896" cy="50593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Upgrades to existing multifamily properties</a:t>
            </a:r>
          </a:p>
          <a:p>
            <a:r>
              <a:rPr lang="en-US" sz="2000" dirty="0"/>
              <a:t>Comprehensive, open-market approach</a:t>
            </a:r>
          </a:p>
          <a:p>
            <a:r>
              <a:rPr lang="en-US" sz="2000" dirty="0"/>
              <a:t>Apartments, condominiums, townhouses, buildings or complexes</a:t>
            </a:r>
          </a:p>
          <a:p>
            <a:r>
              <a:rPr lang="en-US" sz="2000" dirty="0"/>
              <a:t>5 or more units</a:t>
            </a:r>
          </a:p>
          <a:p>
            <a:r>
              <a:rPr lang="en-US" sz="2000" dirty="0"/>
              <a:t>Financial and technical assistance offerings</a:t>
            </a:r>
          </a:p>
          <a:p>
            <a:r>
              <a:rPr lang="en-US" sz="2000" dirty="0"/>
              <a:t>Past participating properties and multi-year projects </a:t>
            </a:r>
          </a:p>
          <a:p>
            <a:r>
              <a:rPr lang="en-US" sz="2000" dirty="0"/>
              <a:t>Income-eligible &amp; market rate properties</a:t>
            </a:r>
          </a:p>
          <a:p>
            <a:pPr lvl="1"/>
            <a:r>
              <a:rPr lang="en-US" sz="1800" dirty="0"/>
              <a:t>Income-eligible does not have to be subsidized</a:t>
            </a:r>
          </a:p>
          <a:p>
            <a:pPr lvl="1"/>
            <a:r>
              <a:rPr lang="en-US" sz="1800" dirty="0"/>
              <a:t>2/3 of tenants at of below 60% SMI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D41B9-440B-4B6E-8125-6D64CC4D7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276290"/>
            <a:ext cx="2667000" cy="54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16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9144000" cy="4572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/>
              <a:t>Multifamily Measure Components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4995898"/>
              </p:ext>
            </p:extLst>
          </p:nvPr>
        </p:nvGraphicFramePr>
        <p:xfrm>
          <a:off x="381000" y="1827212"/>
          <a:ext cx="8382000" cy="5021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E9724-46C2-4DBD-9A7E-526720DC8474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Paths for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534400" cy="337184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400" dirty="0"/>
              <a:t>Standard Path Energy Efficiency Project</a:t>
            </a:r>
          </a:p>
          <a:p>
            <a:pPr lvl="1"/>
            <a:r>
              <a:rPr lang="en-US" sz="2000" dirty="0"/>
              <a:t>Targeted energy efficiency upgrade project to an existing property</a:t>
            </a:r>
          </a:p>
          <a:p>
            <a:pPr lvl="1"/>
            <a:r>
              <a:rPr lang="en-US" sz="2000" dirty="0"/>
              <a:t>New Construction – ground up construction or gut rehabs</a:t>
            </a:r>
          </a:p>
          <a:p>
            <a:r>
              <a:rPr lang="en-US" sz="2400" dirty="0"/>
              <a:t>CHFA/DOH Competitive Funding</a:t>
            </a:r>
          </a:p>
          <a:p>
            <a:pPr lvl="1"/>
            <a:r>
              <a:rPr lang="en-US" sz="2000" dirty="0"/>
              <a:t>Renovation projects (energy and non-energy related upgrades)</a:t>
            </a:r>
          </a:p>
          <a:p>
            <a:pPr lvl="1"/>
            <a:r>
              <a:rPr lang="en-US" sz="2000" dirty="0"/>
              <a:t>New Construction – ground up construction or gut rehabs</a:t>
            </a:r>
          </a:p>
          <a:p>
            <a:pPr lvl="1"/>
            <a:r>
              <a:rPr lang="en-US" sz="2000" dirty="0"/>
              <a:t>Receive Letter of Participation from utilities to submit with application for round of funding</a:t>
            </a:r>
          </a:p>
          <a:p>
            <a:pPr lvl="1"/>
            <a:r>
              <a:rPr lang="en-US" sz="2000" dirty="0"/>
              <a:t>LOP process rolled out in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0308" y="-76200"/>
            <a:ext cx="6569544" cy="990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latin typeface="Arial" charset="0"/>
                <a:cs typeface="Arial" charset="0"/>
              </a:rPr>
              <a:t>Funding Process for CHFA/DOH Participation Letter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37732" y="6492875"/>
            <a:ext cx="2490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5DEE3-28BA-452B-B071-57ECBBAD6062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000" y="1838324"/>
            <a:ext cx="8458200" cy="3648076"/>
            <a:chOff x="304800" y="1371600"/>
            <a:chExt cx="8132932" cy="3598290"/>
          </a:xfrm>
        </p:grpSpPr>
        <p:sp>
          <p:nvSpPr>
            <p:cNvPr id="10" name="Freeform: Shape 9"/>
            <p:cNvSpPr/>
            <p:nvPr/>
          </p:nvSpPr>
          <p:spPr>
            <a:xfrm>
              <a:off x="2898434" y="1379448"/>
              <a:ext cx="2885879" cy="756171"/>
            </a:xfrm>
            <a:custGeom>
              <a:avLst/>
              <a:gdLst>
                <a:gd name="connsiteX0" fmla="*/ 0 w 2192889"/>
                <a:gd name="connsiteY0" fmla="*/ 0 h 756171"/>
                <a:gd name="connsiteX1" fmla="*/ 1814804 w 2192889"/>
                <a:gd name="connsiteY1" fmla="*/ 0 h 756171"/>
                <a:gd name="connsiteX2" fmla="*/ 2192889 w 2192889"/>
                <a:gd name="connsiteY2" fmla="*/ 378086 h 756171"/>
                <a:gd name="connsiteX3" fmla="*/ 1814804 w 2192889"/>
                <a:gd name="connsiteY3" fmla="*/ 756171 h 756171"/>
                <a:gd name="connsiteX4" fmla="*/ 0 w 2192889"/>
                <a:gd name="connsiteY4" fmla="*/ 756171 h 756171"/>
                <a:gd name="connsiteX5" fmla="*/ 378086 w 2192889"/>
                <a:gd name="connsiteY5" fmla="*/ 378086 h 756171"/>
                <a:gd name="connsiteX6" fmla="*/ 0 w 2192889"/>
                <a:gd name="connsiteY6" fmla="*/ 0 h 7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889" h="756171">
                  <a:moveTo>
                    <a:pt x="0" y="0"/>
                  </a:moveTo>
                  <a:lnTo>
                    <a:pt x="1814804" y="0"/>
                  </a:lnTo>
                  <a:lnTo>
                    <a:pt x="2192889" y="378086"/>
                  </a:lnTo>
                  <a:lnTo>
                    <a:pt x="1814804" y="756171"/>
                  </a:lnTo>
                  <a:lnTo>
                    <a:pt x="0" y="756171"/>
                  </a:lnTo>
                  <a:lnTo>
                    <a:pt x="378086" y="378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946" tIns="11430" rIns="378085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Project Team Initiation &amp; Kick-Off Meeting</a:t>
              </a: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5477136" y="1379448"/>
              <a:ext cx="2885879" cy="756171"/>
            </a:xfrm>
            <a:custGeom>
              <a:avLst/>
              <a:gdLst>
                <a:gd name="connsiteX0" fmla="*/ 0 w 2192889"/>
                <a:gd name="connsiteY0" fmla="*/ 0 h 756171"/>
                <a:gd name="connsiteX1" fmla="*/ 1814804 w 2192889"/>
                <a:gd name="connsiteY1" fmla="*/ 0 h 756171"/>
                <a:gd name="connsiteX2" fmla="*/ 2192889 w 2192889"/>
                <a:gd name="connsiteY2" fmla="*/ 378086 h 756171"/>
                <a:gd name="connsiteX3" fmla="*/ 1814804 w 2192889"/>
                <a:gd name="connsiteY3" fmla="*/ 756171 h 756171"/>
                <a:gd name="connsiteX4" fmla="*/ 0 w 2192889"/>
                <a:gd name="connsiteY4" fmla="*/ 756171 h 756171"/>
                <a:gd name="connsiteX5" fmla="*/ 378086 w 2192889"/>
                <a:gd name="connsiteY5" fmla="*/ 378086 h 756171"/>
                <a:gd name="connsiteX6" fmla="*/ 0 w 2192889"/>
                <a:gd name="connsiteY6" fmla="*/ 0 h 7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889" h="756171">
                  <a:moveTo>
                    <a:pt x="0" y="0"/>
                  </a:moveTo>
                  <a:lnTo>
                    <a:pt x="1814804" y="0"/>
                  </a:lnTo>
                  <a:lnTo>
                    <a:pt x="2192889" y="378086"/>
                  </a:lnTo>
                  <a:lnTo>
                    <a:pt x="1814804" y="756171"/>
                  </a:lnTo>
                  <a:lnTo>
                    <a:pt x="0" y="756171"/>
                  </a:lnTo>
                  <a:lnTo>
                    <a:pt x="378086" y="378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946" tIns="11430" rIns="378085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*Proposal Review &amp; Initial Submittal to Utility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748276" y="2349186"/>
              <a:ext cx="3007260" cy="756171"/>
            </a:xfrm>
            <a:custGeom>
              <a:avLst/>
              <a:gdLst>
                <a:gd name="connsiteX0" fmla="*/ 0 w 2192889"/>
                <a:gd name="connsiteY0" fmla="*/ 0 h 756171"/>
                <a:gd name="connsiteX1" fmla="*/ 1814804 w 2192889"/>
                <a:gd name="connsiteY1" fmla="*/ 0 h 756171"/>
                <a:gd name="connsiteX2" fmla="*/ 2192889 w 2192889"/>
                <a:gd name="connsiteY2" fmla="*/ 378086 h 756171"/>
                <a:gd name="connsiteX3" fmla="*/ 1814804 w 2192889"/>
                <a:gd name="connsiteY3" fmla="*/ 756171 h 756171"/>
                <a:gd name="connsiteX4" fmla="*/ 0 w 2192889"/>
                <a:gd name="connsiteY4" fmla="*/ 756171 h 756171"/>
                <a:gd name="connsiteX5" fmla="*/ 378086 w 2192889"/>
                <a:gd name="connsiteY5" fmla="*/ 378086 h 756171"/>
                <a:gd name="connsiteX6" fmla="*/ 0 w 2192889"/>
                <a:gd name="connsiteY6" fmla="*/ 0 h 7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889" h="756171">
                  <a:moveTo>
                    <a:pt x="0" y="0"/>
                  </a:moveTo>
                  <a:lnTo>
                    <a:pt x="1814804" y="0"/>
                  </a:lnTo>
                  <a:lnTo>
                    <a:pt x="2192889" y="378086"/>
                  </a:lnTo>
                  <a:lnTo>
                    <a:pt x="1814804" y="756171"/>
                  </a:lnTo>
                  <a:lnTo>
                    <a:pt x="0" y="756171"/>
                  </a:lnTo>
                  <a:lnTo>
                    <a:pt x="378086" y="378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946" tIns="11430" rIns="378085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Initial Review of Submittal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5430472" y="2349186"/>
              <a:ext cx="3007260" cy="756171"/>
            </a:xfrm>
            <a:custGeom>
              <a:avLst/>
              <a:gdLst>
                <a:gd name="connsiteX0" fmla="*/ 0 w 2192889"/>
                <a:gd name="connsiteY0" fmla="*/ 0 h 756171"/>
                <a:gd name="connsiteX1" fmla="*/ 1814804 w 2192889"/>
                <a:gd name="connsiteY1" fmla="*/ 0 h 756171"/>
                <a:gd name="connsiteX2" fmla="*/ 2192889 w 2192889"/>
                <a:gd name="connsiteY2" fmla="*/ 378086 h 756171"/>
                <a:gd name="connsiteX3" fmla="*/ 1814804 w 2192889"/>
                <a:gd name="connsiteY3" fmla="*/ 756171 h 756171"/>
                <a:gd name="connsiteX4" fmla="*/ 0 w 2192889"/>
                <a:gd name="connsiteY4" fmla="*/ 756171 h 756171"/>
                <a:gd name="connsiteX5" fmla="*/ 378086 w 2192889"/>
                <a:gd name="connsiteY5" fmla="*/ 378086 h 756171"/>
                <a:gd name="connsiteX6" fmla="*/ 0 w 2192889"/>
                <a:gd name="connsiteY6" fmla="*/ 0 h 7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889" h="756171">
                  <a:moveTo>
                    <a:pt x="0" y="0"/>
                  </a:moveTo>
                  <a:lnTo>
                    <a:pt x="1814804" y="0"/>
                  </a:lnTo>
                  <a:lnTo>
                    <a:pt x="2192889" y="378086"/>
                  </a:lnTo>
                  <a:lnTo>
                    <a:pt x="1814804" y="756171"/>
                  </a:lnTo>
                  <a:lnTo>
                    <a:pt x="0" y="756171"/>
                  </a:lnTo>
                  <a:lnTo>
                    <a:pt x="378086" y="378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946" tIns="11430" rIns="378085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Letter of Participation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(LOP) issued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2705463" y="3254483"/>
              <a:ext cx="3007260" cy="756171"/>
            </a:xfrm>
            <a:custGeom>
              <a:avLst/>
              <a:gdLst>
                <a:gd name="connsiteX0" fmla="*/ 0 w 2192889"/>
                <a:gd name="connsiteY0" fmla="*/ 0 h 756171"/>
                <a:gd name="connsiteX1" fmla="*/ 1814804 w 2192889"/>
                <a:gd name="connsiteY1" fmla="*/ 0 h 756171"/>
                <a:gd name="connsiteX2" fmla="*/ 2192889 w 2192889"/>
                <a:gd name="connsiteY2" fmla="*/ 378086 h 756171"/>
                <a:gd name="connsiteX3" fmla="*/ 1814804 w 2192889"/>
                <a:gd name="connsiteY3" fmla="*/ 756171 h 756171"/>
                <a:gd name="connsiteX4" fmla="*/ 0 w 2192889"/>
                <a:gd name="connsiteY4" fmla="*/ 756171 h 756171"/>
                <a:gd name="connsiteX5" fmla="*/ 378086 w 2192889"/>
                <a:gd name="connsiteY5" fmla="*/ 378086 h 756171"/>
                <a:gd name="connsiteX6" fmla="*/ 0 w 2192889"/>
                <a:gd name="connsiteY6" fmla="*/ 0 h 7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889" h="756171">
                  <a:moveTo>
                    <a:pt x="0" y="0"/>
                  </a:moveTo>
                  <a:lnTo>
                    <a:pt x="1814804" y="0"/>
                  </a:lnTo>
                  <a:lnTo>
                    <a:pt x="2192889" y="378086"/>
                  </a:lnTo>
                  <a:lnTo>
                    <a:pt x="1814804" y="756171"/>
                  </a:lnTo>
                  <a:lnTo>
                    <a:pt x="0" y="756171"/>
                  </a:lnTo>
                  <a:lnTo>
                    <a:pt x="378086" y="378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946" tIns="11430" rIns="378085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CHFA/DOH Funding Secured &amp; Construction Started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5416448" y="3241324"/>
              <a:ext cx="3007260" cy="756171"/>
            </a:xfrm>
            <a:custGeom>
              <a:avLst/>
              <a:gdLst>
                <a:gd name="connsiteX0" fmla="*/ 0 w 2192889"/>
                <a:gd name="connsiteY0" fmla="*/ 0 h 756171"/>
                <a:gd name="connsiteX1" fmla="*/ 1814804 w 2192889"/>
                <a:gd name="connsiteY1" fmla="*/ 0 h 756171"/>
                <a:gd name="connsiteX2" fmla="*/ 2192889 w 2192889"/>
                <a:gd name="connsiteY2" fmla="*/ 378086 h 756171"/>
                <a:gd name="connsiteX3" fmla="*/ 1814804 w 2192889"/>
                <a:gd name="connsiteY3" fmla="*/ 756171 h 756171"/>
                <a:gd name="connsiteX4" fmla="*/ 0 w 2192889"/>
                <a:gd name="connsiteY4" fmla="*/ 756171 h 756171"/>
                <a:gd name="connsiteX5" fmla="*/ 378086 w 2192889"/>
                <a:gd name="connsiteY5" fmla="*/ 378086 h 756171"/>
                <a:gd name="connsiteX6" fmla="*/ 0 w 2192889"/>
                <a:gd name="connsiteY6" fmla="*/ 0 h 7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889" h="756171">
                  <a:moveTo>
                    <a:pt x="0" y="0"/>
                  </a:moveTo>
                  <a:lnTo>
                    <a:pt x="1814804" y="0"/>
                  </a:lnTo>
                  <a:lnTo>
                    <a:pt x="2192889" y="378086"/>
                  </a:lnTo>
                  <a:lnTo>
                    <a:pt x="1814804" y="756171"/>
                  </a:lnTo>
                  <a:lnTo>
                    <a:pt x="0" y="756171"/>
                  </a:lnTo>
                  <a:lnTo>
                    <a:pt x="378086" y="378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946" tIns="11430" rIns="378085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Incentive Commitment from Utility Letter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of Agreement (LOA)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416447" y="4167230"/>
              <a:ext cx="3007260" cy="756171"/>
            </a:xfrm>
            <a:custGeom>
              <a:avLst/>
              <a:gdLst>
                <a:gd name="connsiteX0" fmla="*/ 0 w 2192889"/>
                <a:gd name="connsiteY0" fmla="*/ 0 h 756171"/>
                <a:gd name="connsiteX1" fmla="*/ 1814804 w 2192889"/>
                <a:gd name="connsiteY1" fmla="*/ 0 h 756171"/>
                <a:gd name="connsiteX2" fmla="*/ 2192889 w 2192889"/>
                <a:gd name="connsiteY2" fmla="*/ 378086 h 756171"/>
                <a:gd name="connsiteX3" fmla="*/ 1814804 w 2192889"/>
                <a:gd name="connsiteY3" fmla="*/ 756171 h 756171"/>
                <a:gd name="connsiteX4" fmla="*/ 0 w 2192889"/>
                <a:gd name="connsiteY4" fmla="*/ 756171 h 756171"/>
                <a:gd name="connsiteX5" fmla="*/ 378086 w 2192889"/>
                <a:gd name="connsiteY5" fmla="*/ 378086 h 756171"/>
                <a:gd name="connsiteX6" fmla="*/ 0 w 2192889"/>
                <a:gd name="connsiteY6" fmla="*/ 0 h 7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889" h="756171">
                  <a:moveTo>
                    <a:pt x="0" y="0"/>
                  </a:moveTo>
                  <a:lnTo>
                    <a:pt x="1814804" y="0"/>
                  </a:lnTo>
                  <a:lnTo>
                    <a:pt x="2192889" y="378086"/>
                  </a:lnTo>
                  <a:lnTo>
                    <a:pt x="1814804" y="756171"/>
                  </a:lnTo>
                  <a:lnTo>
                    <a:pt x="0" y="756171"/>
                  </a:lnTo>
                  <a:lnTo>
                    <a:pt x="378086" y="378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946" tIns="11430" rIns="378085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Incentive Payments Issued by Utility</a:t>
              </a:r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304800" y="1371600"/>
              <a:ext cx="2826093" cy="824914"/>
            </a:xfrm>
            <a:custGeom>
              <a:avLst/>
              <a:gdLst>
                <a:gd name="connsiteX0" fmla="*/ 0 w 1976846"/>
                <a:gd name="connsiteY0" fmla="*/ 0 h 824914"/>
                <a:gd name="connsiteX1" fmla="*/ 1564389 w 1976846"/>
                <a:gd name="connsiteY1" fmla="*/ 0 h 824914"/>
                <a:gd name="connsiteX2" fmla="*/ 1976846 w 1976846"/>
                <a:gd name="connsiteY2" fmla="*/ 412457 h 824914"/>
                <a:gd name="connsiteX3" fmla="*/ 1564389 w 1976846"/>
                <a:gd name="connsiteY3" fmla="*/ 824914 h 824914"/>
                <a:gd name="connsiteX4" fmla="*/ 0 w 1976846"/>
                <a:gd name="connsiteY4" fmla="*/ 824914 h 824914"/>
                <a:gd name="connsiteX5" fmla="*/ 412457 w 1976846"/>
                <a:gd name="connsiteY5" fmla="*/ 412457 h 824914"/>
                <a:gd name="connsiteX6" fmla="*/ 0 w 1976846"/>
                <a:gd name="connsiteY6" fmla="*/ 0 h 82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846" h="824914">
                  <a:moveTo>
                    <a:pt x="0" y="0"/>
                  </a:moveTo>
                  <a:lnTo>
                    <a:pt x="1564389" y="0"/>
                  </a:lnTo>
                  <a:lnTo>
                    <a:pt x="1976846" y="412457"/>
                  </a:lnTo>
                  <a:lnTo>
                    <a:pt x="1564389" y="824914"/>
                  </a:lnTo>
                  <a:lnTo>
                    <a:pt x="0" y="824914"/>
                  </a:lnTo>
                  <a:lnTo>
                    <a:pt x="412457" y="412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1507" tIns="9525" rIns="412457" bIns="9525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Project Initiation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362354" y="2314814"/>
              <a:ext cx="2710985" cy="824914"/>
            </a:xfrm>
            <a:custGeom>
              <a:avLst/>
              <a:gdLst>
                <a:gd name="connsiteX0" fmla="*/ 0 w 1976846"/>
                <a:gd name="connsiteY0" fmla="*/ 0 h 824914"/>
                <a:gd name="connsiteX1" fmla="*/ 1564389 w 1976846"/>
                <a:gd name="connsiteY1" fmla="*/ 0 h 824914"/>
                <a:gd name="connsiteX2" fmla="*/ 1976846 w 1976846"/>
                <a:gd name="connsiteY2" fmla="*/ 412457 h 824914"/>
                <a:gd name="connsiteX3" fmla="*/ 1564389 w 1976846"/>
                <a:gd name="connsiteY3" fmla="*/ 824914 h 824914"/>
                <a:gd name="connsiteX4" fmla="*/ 0 w 1976846"/>
                <a:gd name="connsiteY4" fmla="*/ 824914 h 824914"/>
                <a:gd name="connsiteX5" fmla="*/ 412457 w 1976846"/>
                <a:gd name="connsiteY5" fmla="*/ 412457 h 824914"/>
                <a:gd name="connsiteX6" fmla="*/ 0 w 1976846"/>
                <a:gd name="connsiteY6" fmla="*/ 0 h 82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846" h="824914">
                  <a:moveTo>
                    <a:pt x="0" y="0"/>
                  </a:moveTo>
                  <a:lnTo>
                    <a:pt x="1564389" y="0"/>
                  </a:lnTo>
                  <a:lnTo>
                    <a:pt x="1976846" y="412457"/>
                  </a:lnTo>
                  <a:lnTo>
                    <a:pt x="1564389" y="824914"/>
                  </a:lnTo>
                  <a:lnTo>
                    <a:pt x="0" y="824914"/>
                  </a:lnTo>
                  <a:lnTo>
                    <a:pt x="412457" y="412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1507" tIns="9525" rIns="412457" bIns="9525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Utility Review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362354" y="3229895"/>
              <a:ext cx="2710985" cy="824914"/>
            </a:xfrm>
            <a:custGeom>
              <a:avLst/>
              <a:gdLst>
                <a:gd name="connsiteX0" fmla="*/ 0 w 1976846"/>
                <a:gd name="connsiteY0" fmla="*/ 0 h 824914"/>
                <a:gd name="connsiteX1" fmla="*/ 1564389 w 1976846"/>
                <a:gd name="connsiteY1" fmla="*/ 0 h 824914"/>
                <a:gd name="connsiteX2" fmla="*/ 1976846 w 1976846"/>
                <a:gd name="connsiteY2" fmla="*/ 412457 h 824914"/>
                <a:gd name="connsiteX3" fmla="*/ 1564389 w 1976846"/>
                <a:gd name="connsiteY3" fmla="*/ 824914 h 824914"/>
                <a:gd name="connsiteX4" fmla="*/ 0 w 1976846"/>
                <a:gd name="connsiteY4" fmla="*/ 824914 h 824914"/>
                <a:gd name="connsiteX5" fmla="*/ 412457 w 1976846"/>
                <a:gd name="connsiteY5" fmla="*/ 412457 h 824914"/>
                <a:gd name="connsiteX6" fmla="*/ 0 w 1976846"/>
                <a:gd name="connsiteY6" fmla="*/ 0 h 82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846" h="824914">
                  <a:moveTo>
                    <a:pt x="0" y="0"/>
                  </a:moveTo>
                  <a:lnTo>
                    <a:pt x="1564389" y="0"/>
                  </a:lnTo>
                  <a:lnTo>
                    <a:pt x="1976846" y="412457"/>
                  </a:lnTo>
                  <a:lnTo>
                    <a:pt x="1564389" y="824914"/>
                  </a:lnTo>
                  <a:lnTo>
                    <a:pt x="0" y="824914"/>
                  </a:lnTo>
                  <a:lnTo>
                    <a:pt x="412457" y="412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1507" tIns="9525" rIns="412457" bIns="9525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Construction &amp; Incentive Commitment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362354" y="4144976"/>
              <a:ext cx="2710985" cy="824914"/>
            </a:xfrm>
            <a:custGeom>
              <a:avLst/>
              <a:gdLst>
                <a:gd name="connsiteX0" fmla="*/ 0 w 1976846"/>
                <a:gd name="connsiteY0" fmla="*/ 0 h 824914"/>
                <a:gd name="connsiteX1" fmla="*/ 1564389 w 1976846"/>
                <a:gd name="connsiteY1" fmla="*/ 0 h 824914"/>
                <a:gd name="connsiteX2" fmla="*/ 1976846 w 1976846"/>
                <a:gd name="connsiteY2" fmla="*/ 412457 h 824914"/>
                <a:gd name="connsiteX3" fmla="*/ 1564389 w 1976846"/>
                <a:gd name="connsiteY3" fmla="*/ 824914 h 824914"/>
                <a:gd name="connsiteX4" fmla="*/ 0 w 1976846"/>
                <a:gd name="connsiteY4" fmla="*/ 824914 h 824914"/>
                <a:gd name="connsiteX5" fmla="*/ 412457 w 1976846"/>
                <a:gd name="connsiteY5" fmla="*/ 412457 h 824914"/>
                <a:gd name="connsiteX6" fmla="*/ 0 w 1976846"/>
                <a:gd name="connsiteY6" fmla="*/ 0 h 82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846" h="824914">
                  <a:moveTo>
                    <a:pt x="0" y="0"/>
                  </a:moveTo>
                  <a:lnTo>
                    <a:pt x="1564389" y="0"/>
                  </a:lnTo>
                  <a:lnTo>
                    <a:pt x="1976846" y="412457"/>
                  </a:lnTo>
                  <a:lnTo>
                    <a:pt x="1564389" y="824914"/>
                  </a:lnTo>
                  <a:lnTo>
                    <a:pt x="0" y="824914"/>
                  </a:lnTo>
                  <a:lnTo>
                    <a:pt x="412457" y="412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1507" tIns="9525" rIns="412457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Completion</a:t>
              </a:r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705463" y="4167231"/>
              <a:ext cx="3007260" cy="756171"/>
            </a:xfrm>
            <a:custGeom>
              <a:avLst/>
              <a:gdLst>
                <a:gd name="connsiteX0" fmla="*/ 0 w 2192889"/>
                <a:gd name="connsiteY0" fmla="*/ 0 h 756171"/>
                <a:gd name="connsiteX1" fmla="*/ 1814804 w 2192889"/>
                <a:gd name="connsiteY1" fmla="*/ 0 h 756171"/>
                <a:gd name="connsiteX2" fmla="*/ 2192889 w 2192889"/>
                <a:gd name="connsiteY2" fmla="*/ 378086 h 756171"/>
                <a:gd name="connsiteX3" fmla="*/ 1814804 w 2192889"/>
                <a:gd name="connsiteY3" fmla="*/ 756171 h 756171"/>
                <a:gd name="connsiteX4" fmla="*/ 0 w 2192889"/>
                <a:gd name="connsiteY4" fmla="*/ 756171 h 756171"/>
                <a:gd name="connsiteX5" fmla="*/ 378086 w 2192889"/>
                <a:gd name="connsiteY5" fmla="*/ 378086 h 756171"/>
                <a:gd name="connsiteX6" fmla="*/ 0 w 2192889"/>
                <a:gd name="connsiteY6" fmla="*/ 0 h 75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889" h="756171">
                  <a:moveTo>
                    <a:pt x="0" y="0"/>
                  </a:moveTo>
                  <a:lnTo>
                    <a:pt x="1814804" y="0"/>
                  </a:lnTo>
                  <a:lnTo>
                    <a:pt x="2192889" y="378086"/>
                  </a:lnTo>
                  <a:lnTo>
                    <a:pt x="1814804" y="756171"/>
                  </a:lnTo>
                  <a:lnTo>
                    <a:pt x="0" y="756171"/>
                  </a:lnTo>
                  <a:lnTo>
                    <a:pt x="378086" y="378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0946" tIns="11430" rIns="378085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Construction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Complete &amp; Utility Post Inspection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38800" y="5689937"/>
            <a:ext cx="327887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/>
              <a:t>*Proposal submittal must includes:</a:t>
            </a:r>
          </a:p>
          <a:p>
            <a:pPr marL="342900" indent="-342900">
              <a:buAutoNum type="arabicParenR"/>
            </a:pPr>
            <a:r>
              <a:rPr lang="en-US" sz="1500" dirty="0"/>
              <a:t>Scope of work</a:t>
            </a:r>
          </a:p>
          <a:p>
            <a:pPr marL="342900" indent="-342900">
              <a:buAutoNum type="arabicParenR"/>
            </a:pPr>
            <a:r>
              <a:rPr lang="en-US" sz="1500" dirty="0"/>
              <a:t>Multifamily Initiative Application</a:t>
            </a:r>
          </a:p>
          <a:p>
            <a:pPr marL="342900" indent="-342900">
              <a:buAutoNum type="arabicParenR"/>
            </a:pPr>
            <a:r>
              <a:rPr lang="en-US" sz="1500" dirty="0"/>
              <a:t>Project Fill Out Form</a:t>
            </a:r>
          </a:p>
        </p:txBody>
      </p:sp>
    </p:spTree>
    <p:extLst>
      <p:ext uri="{BB962C8B-B14F-4D97-AF65-F5344CB8AC3E}">
        <p14:creationId xmlns:p14="http://schemas.microsoft.com/office/powerpoint/2010/main" val="417302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56874"/>
            <a:ext cx="9144000" cy="4572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/>
              <a:t>Project Incentive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E9724-46C2-4DBD-9A7E-526720DC8474}" type="slidenum">
              <a:rPr kumimoji="0" lang="en-US" sz="825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600" y="1342247"/>
            <a:ext cx="6591300" cy="4629927"/>
            <a:chOff x="-227213" y="602052"/>
            <a:chExt cx="8914014" cy="5450829"/>
          </a:xfrm>
        </p:grpSpPr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4058183719"/>
                </p:ext>
              </p:extLst>
            </p:nvPr>
          </p:nvGraphicFramePr>
          <p:xfrm>
            <a:off x="-227213" y="1219203"/>
            <a:ext cx="8914014" cy="48336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-75824" y="2193832"/>
              <a:ext cx="1925051" cy="68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Income Eligible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75824" y="4495067"/>
              <a:ext cx="1925051" cy="39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Market Rate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5942" y="603054"/>
              <a:ext cx="2345036" cy="97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Standard One End-Use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Project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5299" y="602052"/>
              <a:ext cx="2345036" cy="978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Comprehensive Multi-End Use Project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6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89570" y="76200"/>
            <a:ext cx="8764859" cy="848735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/>
            </a:br>
            <a:r>
              <a:rPr lang="en-US" sz="3200" b="1" dirty="0"/>
              <a:t>Case Study</a:t>
            </a:r>
            <a:br>
              <a:rPr lang="en-US" sz="3200" b="1" dirty="0"/>
            </a:br>
            <a:endParaRPr lang="en-US" sz="32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E9724-46C2-4DBD-9A7E-526720DC847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126399" y="848474"/>
            <a:ext cx="6828030" cy="113903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rgbClr val="66CC33"/>
              </a:buClr>
              <a:buFont typeface="Arial" pitchFamily="34" charset="0"/>
              <a:buChar char="▪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9438" indent="-285750" algn="l" defTabSz="914400" rtl="0" eaLnBrk="1" latinLnBrk="0" hangingPunct="1">
              <a:spcBef>
                <a:spcPct val="20000"/>
              </a:spcBef>
              <a:buClr>
                <a:srgbClr val="66CC33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2860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33463" indent="-228600" algn="l" defTabSz="914400" rtl="0" eaLnBrk="1" latinLnBrk="0" hangingPunct="1">
              <a:spcBef>
                <a:spcPct val="20000"/>
              </a:spcBef>
              <a:buClr>
                <a:srgbClr val="66CC33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62063" indent="-22860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sz="2400" b="1" dirty="0"/>
              <a:t>Charles Street Apartments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rgbClr val="007749"/>
                </a:solidFill>
              </a:rPr>
              <a:t>Location: </a:t>
            </a:r>
            <a:r>
              <a:rPr lang="en-US" altLang="en-US" sz="1800" b="1" dirty="0"/>
              <a:t>Meriden, CT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rgbClr val="007749"/>
                </a:solidFill>
              </a:rPr>
              <a:t>Stories: </a:t>
            </a:r>
            <a:r>
              <a:rPr lang="en-US" altLang="en-US" sz="1800" b="1" dirty="0"/>
              <a:t>3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rgbClr val="007749"/>
                </a:solidFill>
              </a:rPr>
              <a:t># of Dwelling Units: </a:t>
            </a:r>
            <a:r>
              <a:rPr lang="en-US" altLang="en-US" sz="1800" b="1" dirty="0"/>
              <a:t>80</a:t>
            </a:r>
          </a:p>
          <a:p>
            <a:pPr marL="0" indent="0">
              <a:buNone/>
            </a:pPr>
            <a:r>
              <a:rPr lang="en-US" altLang="en-US" sz="1800" b="1" dirty="0">
                <a:solidFill>
                  <a:srgbClr val="007749"/>
                </a:solidFill>
              </a:rPr>
              <a:t>Meter Configuration: </a:t>
            </a:r>
            <a:r>
              <a:rPr lang="en-US" altLang="en-US" sz="1800" b="1" dirty="0"/>
              <a:t>Individually Metered Electric &amp; Natural Gas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5E2BC5-4EDA-4C3D-86A9-5165437EC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61845"/>
              </p:ext>
            </p:extLst>
          </p:nvPr>
        </p:nvGraphicFramePr>
        <p:xfrm>
          <a:off x="369308" y="2082230"/>
          <a:ext cx="8585122" cy="3475209"/>
        </p:xfrm>
        <a:graphic>
          <a:graphicData uri="http://schemas.openxmlformats.org/drawingml/2006/table">
            <a:tbl>
              <a:tblPr firstRow="1" bandRow="1"/>
              <a:tblGrid>
                <a:gridCol w="2907292">
                  <a:extLst>
                    <a:ext uri="{9D8B030D-6E8A-4147-A177-3AD203B41FA5}">
                      <a16:colId xmlns:a16="http://schemas.microsoft.com/office/drawing/2014/main" val="109785657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46986675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6286077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85570933"/>
                    </a:ext>
                  </a:extLst>
                </a:gridCol>
                <a:gridCol w="1563030">
                  <a:extLst>
                    <a:ext uri="{9D8B030D-6E8A-4147-A177-3AD203B41FA5}">
                      <a16:colId xmlns:a16="http://schemas.microsoft.com/office/drawing/2014/main" val="646568178"/>
                    </a:ext>
                  </a:extLst>
                </a:gridCol>
              </a:tblGrid>
              <a:tr h="508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Installed Cost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kWh Savings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4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</a:t>
                      </a:r>
                      <a:r>
                        <a:rPr lang="en-US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CCF Savings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7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246667"/>
                  </a:ext>
                </a:extLst>
              </a:tr>
              <a:tr h="278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Weatherization (Air Sealing, Duct Sealing LED Bulbs &amp; DHW Savings)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$29,252.49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$29,252.49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10,170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3,789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36351"/>
                  </a:ext>
                </a:extLst>
              </a:tr>
              <a:tr h="3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Dwelling Unit Lighting Fixtures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$62,843.95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$12,199.24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75415"/>
                  </a:ext>
                </a:extLst>
              </a:tr>
              <a:tr h="315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&amp; Common Area Lighting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$34,327.10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$27,461.68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102,717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73058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Apt. Furnace ECM Fan Motors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3009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Apt. AC Systems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$186,800.00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$53,153.25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21,106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2745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Area AC Systems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$14,800.00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$6,962.25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223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Area Furnace ECM Fan Motors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2535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Heating System - Apt Gas Furnaces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$380,000.00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$56,241.14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273264"/>
                  </a:ext>
                </a:extLst>
              </a:tr>
              <a:tr h="344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Area Furnaces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$26,802.00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$12,317.94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9135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FC95BFF-8BE5-464F-8E73-6DBD76624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991890"/>
              </p:ext>
            </p:extLst>
          </p:nvPr>
        </p:nvGraphicFramePr>
        <p:xfrm>
          <a:off x="369307" y="5584288"/>
          <a:ext cx="8585124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093">
                  <a:extLst>
                    <a:ext uri="{9D8B030D-6E8A-4147-A177-3AD203B41FA5}">
                      <a16:colId xmlns:a16="http://schemas.microsoft.com/office/drawing/2014/main" val="32273849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657835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3561668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960264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26492347"/>
                    </a:ext>
                  </a:extLst>
                </a:gridCol>
                <a:gridCol w="1791631">
                  <a:extLst>
                    <a:ext uri="{9D8B030D-6E8A-4147-A177-3AD203B41FA5}">
                      <a16:colId xmlns:a16="http://schemas.microsoft.com/office/drawing/2014/main" val="3625604220"/>
                    </a:ext>
                  </a:extLst>
                </a:gridCol>
              </a:tblGrid>
              <a:tr h="34392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Information</a:t>
                      </a:r>
                    </a:p>
                  </a:txBody>
                  <a:tcPr>
                    <a:solidFill>
                      <a:srgbClr val="0077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72172"/>
                  </a:ext>
                </a:extLst>
              </a:tr>
              <a:tr h="4805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Measures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Bonus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Incentive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Cost Covered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18328"/>
                  </a:ext>
                </a:extLst>
              </a:tr>
              <a:tr h="3439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$765,825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$218,587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$124,751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$343,338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32148"/>
                  </a:ext>
                </a:extLst>
              </a:tr>
            </a:tbl>
          </a:graphicData>
        </a:graphic>
      </p:graphicFrame>
      <p:pic>
        <p:nvPicPr>
          <p:cNvPr id="10" name="Picture 6">
            <a:extLst>
              <a:ext uri="{FF2B5EF4-FFF2-40B4-BE49-F238E27FC236}">
                <a16:creationId xmlns:a16="http://schemas.microsoft.com/office/drawing/2014/main" id="{5C2C1ED0-3392-4E72-AA07-FA17528F8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9" y="851742"/>
            <a:ext cx="1691054" cy="113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9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2200"/>
            <a:ext cx="9144000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b="1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7668E4F8-2079-4726-B3DA-B33EAFABBC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101" name="AutoShape 5"/>
          <p:cNvCxnSpPr>
            <a:cxnSpLocks noChangeShapeType="1"/>
          </p:cNvCxnSpPr>
          <p:nvPr/>
        </p:nvCxnSpPr>
        <p:spPr bwMode="auto">
          <a:xfrm>
            <a:off x="609600" y="4475163"/>
            <a:ext cx="0" cy="0"/>
          </a:xfrm>
          <a:prstGeom prst="straightConnector1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571500" y="3429000"/>
            <a:ext cx="8229600" cy="2971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Arial" pitchFamily="34" charset="0"/>
              <a:buChar char="▪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9438" indent="-28575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4863" indent="-22860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33463" indent="-22860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62063" indent="-228600" algn="l" defTabSz="914400" rtl="0" eaLnBrk="1" latinLnBrk="0" hangingPunct="1">
              <a:spcBef>
                <a:spcPct val="20000"/>
              </a:spcBef>
              <a:buClr>
                <a:srgbClr val="08994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</a:rPr>
              <a:t>Multifamily Initiative</a:t>
            </a:r>
          </a:p>
          <a:p>
            <a:pPr marL="0" indent="0" algn="ctr" fontAlgn="base">
              <a:spcAft>
                <a:spcPct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hlinkClick r:id="rId3"/>
              </a:rPr>
              <a:t>multifamily@Eversource.com</a:t>
            </a:r>
            <a:endParaRPr lang="en-US" sz="3200" b="1" dirty="0">
              <a:solidFill>
                <a:srgbClr val="000000"/>
              </a:solidFill>
            </a:endParaRPr>
          </a:p>
          <a:p>
            <a:pPr marL="0" indent="0" algn="ctr" fontAlgn="base">
              <a:spcAft>
                <a:spcPct val="0"/>
              </a:spcAft>
              <a:buNone/>
            </a:pP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T EV">
      <a:dk1>
        <a:srgbClr val="203848"/>
      </a:dk1>
      <a:lt1>
        <a:srgbClr val="FFFFFF"/>
      </a:lt1>
      <a:dk2>
        <a:srgbClr val="44546A"/>
      </a:dk2>
      <a:lt2>
        <a:srgbClr val="E7E6E6"/>
      </a:lt2>
      <a:accent1>
        <a:srgbClr val="00B140"/>
      </a:accent1>
      <a:accent2>
        <a:srgbClr val="5C881A"/>
      </a:accent2>
      <a:accent3>
        <a:srgbClr val="00AEEF"/>
      </a:accent3>
      <a:accent4>
        <a:srgbClr val="FF5900"/>
      </a:accent4>
      <a:accent5>
        <a:srgbClr val="000000"/>
      </a:accent5>
      <a:accent6>
        <a:srgbClr val="0063BE"/>
      </a:accent6>
      <a:hlink>
        <a:srgbClr val="0563C1"/>
      </a:hlink>
      <a:folHlink>
        <a:srgbClr val="BDE3F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1060</Words>
  <Application>Microsoft Office PowerPoint</Application>
  <PresentationFormat>On-screen Show (4:3)</PresentationFormat>
  <Paragraphs>325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Times New Roman</vt:lpstr>
      <vt:lpstr>Wingdings</vt:lpstr>
      <vt:lpstr>Office Theme</vt:lpstr>
      <vt:lpstr>Custom Design</vt:lpstr>
      <vt:lpstr>  Engaging as Partners to Achieve  Energy Savings and a Clean Energy Future  </vt:lpstr>
      <vt:lpstr>Components of an Overall General Clean Efficiency Strategy</vt:lpstr>
      <vt:lpstr>Multifamily Initiative </vt:lpstr>
      <vt:lpstr>Multifamily Measure Components </vt:lpstr>
      <vt:lpstr>Two Paths for Participation</vt:lpstr>
      <vt:lpstr>Funding Process for CHFA/DOH Participation Letter</vt:lpstr>
      <vt:lpstr>Project Incentive Structure</vt:lpstr>
      <vt:lpstr> Case Study </vt:lpstr>
      <vt:lpstr>Questions?</vt:lpstr>
      <vt:lpstr>CT Electric Vehicle Charging Program</vt:lpstr>
      <vt:lpstr>The Goals</vt:lpstr>
      <vt:lpstr>PowerPoint Presentation</vt:lpstr>
      <vt:lpstr>Commercial EV Chargers Incentive Levels</vt:lpstr>
      <vt:lpstr>DEEP Connecticut 2021 Underserved &amp; Environmental Justice Communities Map</vt:lpstr>
      <vt:lpstr>Project Examples</vt:lpstr>
      <vt:lpstr>Commercial Project Process</vt:lpstr>
      <vt:lpstr>Applications &amp; Program Guides</vt:lpstr>
      <vt:lpstr>Program Websites</vt:lpstr>
      <vt:lpstr>PowerPoint Presentation</vt:lpstr>
    </vt:vector>
  </TitlesOfParts>
  <Company>Northeast Utilities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Nicholas A</dc:creator>
  <cp:lastModifiedBy>Lenge, Enoch E</cp:lastModifiedBy>
  <cp:revision>120</cp:revision>
  <cp:lastPrinted>2019-04-30T23:49:17Z</cp:lastPrinted>
  <dcterms:created xsi:type="dcterms:W3CDTF">2016-10-12T20:16:08Z</dcterms:created>
  <dcterms:modified xsi:type="dcterms:W3CDTF">2022-03-11T21:08:46Z</dcterms:modified>
</cp:coreProperties>
</file>