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Lst>
  <p:notesMasterIdLst>
    <p:notesMasterId r:id="rId24"/>
  </p:notesMasterIdLst>
  <p:sldIdLst>
    <p:sldId id="315" r:id="rId6"/>
    <p:sldId id="259" r:id="rId7"/>
    <p:sldId id="349" r:id="rId8"/>
    <p:sldId id="389" r:id="rId9"/>
    <p:sldId id="262" r:id="rId10"/>
    <p:sldId id="268" r:id="rId11"/>
    <p:sldId id="403" r:id="rId12"/>
    <p:sldId id="395" r:id="rId13"/>
    <p:sldId id="269" r:id="rId14"/>
    <p:sldId id="348" r:id="rId15"/>
    <p:sldId id="402" r:id="rId16"/>
    <p:sldId id="332" r:id="rId17"/>
    <p:sldId id="335" r:id="rId18"/>
    <p:sldId id="401" r:id="rId19"/>
    <p:sldId id="380" r:id="rId20"/>
    <p:sldId id="376" r:id="rId21"/>
    <p:sldId id="341" r:id="rId22"/>
    <p:sldId id="340" r:id="rId2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hn, Christine" initials="HC" lastIdx="2" clrIdx="0">
    <p:extLst>
      <p:ext uri="{19B8F6BF-5375-455C-9EA6-DF929625EA0E}">
        <p15:presenceInfo xmlns:p15="http://schemas.microsoft.com/office/powerpoint/2012/main" userId="S::Christine.Hahn@ct.gov::835e9a40-aa1d-4e78-94e4-017d7ff243ef" providerId="AD"/>
      </p:ext>
    </p:extLst>
  </p:cmAuthor>
  <p:cmAuthor id="2" name="Aubin, Daniel" initials="AD" lastIdx="1" clrIdx="1">
    <p:extLst>
      <p:ext uri="{19B8F6BF-5375-455C-9EA6-DF929625EA0E}">
        <p15:presenceInfo xmlns:p15="http://schemas.microsoft.com/office/powerpoint/2012/main" userId="S::Daniel.Aubin@ct.gov::13b25ec9-6544-4b82-b7a4-8e07bcd1a83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C67B0"/>
    <a:srgbClr val="3C67B1"/>
    <a:srgbClr val="55C0A1"/>
    <a:srgbClr val="D6E5FA"/>
    <a:srgbClr val="577BC4"/>
    <a:srgbClr val="7A95CD"/>
    <a:srgbClr val="9EADD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84A5DE5-555B-4B1E-854E-0CA5E779A372}" v="34" dt="2022-02-23T17:13:27.29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823" autoAdjust="0"/>
    <p:restoredTop sz="95065" autoAdjust="0"/>
  </p:normalViewPr>
  <p:slideViewPr>
    <p:cSldViewPr snapToGrid="0">
      <p:cViewPr varScale="1">
        <p:scale>
          <a:sx n="62" d="100"/>
          <a:sy n="62" d="100"/>
        </p:scale>
        <p:origin x="760" y="56"/>
      </p:cViewPr>
      <p:guideLst/>
    </p:cSldViewPr>
  </p:slideViewPr>
  <p:outlineViewPr>
    <p:cViewPr>
      <p:scale>
        <a:sx n="33" d="100"/>
        <a:sy n="33" d="100"/>
      </p:scale>
      <p:origin x="0" y="-31458"/>
    </p:cViewPr>
    <p:sldLst>
      <p:sld r:id="rId1" collapse="1"/>
    </p:sldLst>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64" d="100"/>
          <a:sy n="64" d="100"/>
        </p:scale>
        <p:origin x="3158"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5/10/relationships/revisionInfo" Target="revisionInfo.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 Id="rId30" Type="http://schemas.microsoft.com/office/2016/11/relationships/changesInfo" Target="changesInfos/changesInfo1.xml"/></Relationships>
</file>

<file path=ppt/_rels/viewProps.xml.rels><?xml version="1.0" encoding="UTF-8" standalone="yes"?>
<Relationships xmlns="http://schemas.openxmlformats.org/package/2006/relationships"><Relationship Id="rId1"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loszaj, Kimberly" userId="67ec47c2-ecdd-4754-9d48-a33edc7bb569" providerId="ADAL" clId="{884A5DE5-555B-4B1E-854E-0CA5E779A372}"/>
    <pc:docChg chg="undo custSel delSld modSld">
      <pc:chgData name="Ploszaj, Kimberly" userId="67ec47c2-ecdd-4754-9d48-a33edc7bb569" providerId="ADAL" clId="{884A5DE5-555B-4B1E-854E-0CA5E779A372}" dt="2022-02-23T17:13:27.298" v="553" actId="1076"/>
      <pc:docMkLst>
        <pc:docMk/>
      </pc:docMkLst>
      <pc:sldChg chg="modSp del mod">
        <pc:chgData name="Ploszaj, Kimberly" userId="67ec47c2-ecdd-4754-9d48-a33edc7bb569" providerId="ADAL" clId="{884A5DE5-555B-4B1E-854E-0CA5E779A372}" dt="2022-02-23T17:01:17.358" v="381" actId="47"/>
        <pc:sldMkLst>
          <pc:docMk/>
          <pc:sldMk cId="0" sldId="257"/>
        </pc:sldMkLst>
        <pc:spChg chg="mod">
          <ac:chgData name="Ploszaj, Kimberly" userId="67ec47c2-ecdd-4754-9d48-a33edc7bb569" providerId="ADAL" clId="{884A5DE5-555B-4B1E-854E-0CA5E779A372}" dt="2022-02-23T16:52:04.721" v="1" actId="27636"/>
          <ac:spMkLst>
            <pc:docMk/>
            <pc:sldMk cId="0" sldId="257"/>
            <ac:spMk id="4" creationId="{00000000-0000-0000-0000-000000000000}"/>
          </ac:spMkLst>
        </pc:spChg>
      </pc:sldChg>
      <pc:sldChg chg="modSp mod">
        <pc:chgData name="Ploszaj, Kimberly" userId="67ec47c2-ecdd-4754-9d48-a33edc7bb569" providerId="ADAL" clId="{884A5DE5-555B-4B1E-854E-0CA5E779A372}" dt="2022-02-23T17:01:47.900" v="388" actId="1076"/>
        <pc:sldMkLst>
          <pc:docMk/>
          <pc:sldMk cId="0" sldId="259"/>
        </pc:sldMkLst>
        <pc:spChg chg="mod">
          <ac:chgData name="Ploszaj, Kimberly" userId="67ec47c2-ecdd-4754-9d48-a33edc7bb569" providerId="ADAL" clId="{884A5DE5-555B-4B1E-854E-0CA5E779A372}" dt="2022-02-23T17:01:43.252" v="387" actId="14100"/>
          <ac:spMkLst>
            <pc:docMk/>
            <pc:sldMk cId="0" sldId="259"/>
            <ac:spMk id="8194" creationId="{00000000-0000-0000-0000-000000000000}"/>
          </ac:spMkLst>
        </pc:spChg>
        <pc:spChg chg="mod">
          <ac:chgData name="Ploszaj, Kimberly" userId="67ec47c2-ecdd-4754-9d48-a33edc7bb569" providerId="ADAL" clId="{884A5DE5-555B-4B1E-854E-0CA5E779A372}" dt="2022-02-23T17:01:47.900" v="388" actId="1076"/>
          <ac:spMkLst>
            <pc:docMk/>
            <pc:sldMk cId="0" sldId="259"/>
            <ac:spMk id="8195" creationId="{00000000-0000-0000-0000-000000000000}"/>
          </ac:spMkLst>
        </pc:spChg>
      </pc:sldChg>
      <pc:sldChg chg="modSp mod">
        <pc:chgData name="Ploszaj, Kimberly" userId="67ec47c2-ecdd-4754-9d48-a33edc7bb569" providerId="ADAL" clId="{884A5DE5-555B-4B1E-854E-0CA5E779A372}" dt="2022-02-23T17:04:24.305" v="407" actId="2711"/>
        <pc:sldMkLst>
          <pc:docMk/>
          <pc:sldMk cId="0" sldId="262"/>
        </pc:sldMkLst>
        <pc:spChg chg="mod">
          <ac:chgData name="Ploszaj, Kimberly" userId="67ec47c2-ecdd-4754-9d48-a33edc7bb569" providerId="ADAL" clId="{884A5DE5-555B-4B1E-854E-0CA5E779A372}" dt="2022-02-23T17:04:15.060" v="406" actId="1076"/>
          <ac:spMkLst>
            <pc:docMk/>
            <pc:sldMk cId="0" sldId="262"/>
            <ac:spMk id="14339" creationId="{00000000-0000-0000-0000-000000000000}"/>
          </ac:spMkLst>
        </pc:spChg>
        <pc:spChg chg="mod">
          <ac:chgData name="Ploszaj, Kimberly" userId="67ec47c2-ecdd-4754-9d48-a33edc7bb569" providerId="ADAL" clId="{884A5DE5-555B-4B1E-854E-0CA5E779A372}" dt="2022-02-23T17:04:24.305" v="407" actId="2711"/>
          <ac:spMkLst>
            <pc:docMk/>
            <pc:sldMk cId="0" sldId="262"/>
            <ac:spMk id="14340" creationId="{00000000-0000-0000-0000-000000000000}"/>
          </ac:spMkLst>
        </pc:spChg>
      </pc:sldChg>
      <pc:sldChg chg="modSp mod">
        <pc:chgData name="Ploszaj, Kimberly" userId="67ec47c2-ecdd-4754-9d48-a33edc7bb569" providerId="ADAL" clId="{884A5DE5-555B-4B1E-854E-0CA5E779A372}" dt="2022-02-23T17:04:53.827" v="413" actId="207"/>
        <pc:sldMkLst>
          <pc:docMk/>
          <pc:sldMk cId="0" sldId="268"/>
        </pc:sldMkLst>
        <pc:spChg chg="mod">
          <ac:chgData name="Ploszaj, Kimberly" userId="67ec47c2-ecdd-4754-9d48-a33edc7bb569" providerId="ADAL" clId="{884A5DE5-555B-4B1E-854E-0CA5E779A372}" dt="2022-02-23T17:04:47.590" v="412" actId="1076"/>
          <ac:spMkLst>
            <pc:docMk/>
            <pc:sldMk cId="0" sldId="268"/>
            <ac:spMk id="13315" creationId="{00000000-0000-0000-0000-000000000000}"/>
          </ac:spMkLst>
        </pc:spChg>
        <pc:spChg chg="mod">
          <ac:chgData name="Ploszaj, Kimberly" userId="67ec47c2-ecdd-4754-9d48-a33edc7bb569" providerId="ADAL" clId="{884A5DE5-555B-4B1E-854E-0CA5E779A372}" dt="2022-02-23T17:04:53.827" v="413" actId="207"/>
          <ac:spMkLst>
            <pc:docMk/>
            <pc:sldMk cId="0" sldId="268"/>
            <ac:spMk id="13316" creationId="{00000000-0000-0000-0000-000000000000}"/>
          </ac:spMkLst>
        </pc:spChg>
      </pc:sldChg>
      <pc:sldChg chg="modSp mod">
        <pc:chgData name="Ploszaj, Kimberly" userId="67ec47c2-ecdd-4754-9d48-a33edc7bb569" providerId="ADAL" clId="{884A5DE5-555B-4B1E-854E-0CA5E779A372}" dt="2022-02-23T17:13:09.223" v="552" actId="2"/>
        <pc:sldMkLst>
          <pc:docMk/>
          <pc:sldMk cId="0" sldId="269"/>
        </pc:sldMkLst>
        <pc:spChg chg="mod">
          <ac:chgData name="Ploszaj, Kimberly" userId="67ec47c2-ecdd-4754-9d48-a33edc7bb569" providerId="ADAL" clId="{884A5DE5-555B-4B1E-854E-0CA5E779A372}" dt="2022-02-23T17:07:53.517" v="484" actId="14100"/>
          <ac:spMkLst>
            <pc:docMk/>
            <pc:sldMk cId="0" sldId="269"/>
            <ac:spMk id="29698" creationId="{00000000-0000-0000-0000-000000000000}"/>
          </ac:spMkLst>
        </pc:spChg>
        <pc:spChg chg="mod">
          <ac:chgData name="Ploszaj, Kimberly" userId="67ec47c2-ecdd-4754-9d48-a33edc7bb569" providerId="ADAL" clId="{884A5DE5-555B-4B1E-854E-0CA5E779A372}" dt="2022-02-23T17:13:09.223" v="552" actId="2"/>
          <ac:spMkLst>
            <pc:docMk/>
            <pc:sldMk cId="0" sldId="269"/>
            <ac:spMk id="29699" creationId="{00000000-0000-0000-0000-000000000000}"/>
          </ac:spMkLst>
        </pc:spChg>
      </pc:sldChg>
      <pc:sldChg chg="addSp delSp modSp mod">
        <pc:chgData name="Ploszaj, Kimberly" userId="67ec47c2-ecdd-4754-9d48-a33edc7bb569" providerId="ADAL" clId="{884A5DE5-555B-4B1E-854E-0CA5E779A372}" dt="2022-02-23T17:02:19.904" v="392" actId="1036"/>
        <pc:sldMkLst>
          <pc:docMk/>
          <pc:sldMk cId="2166644529" sldId="315"/>
        </pc:sldMkLst>
        <pc:spChg chg="del mod">
          <ac:chgData name="Ploszaj, Kimberly" userId="67ec47c2-ecdd-4754-9d48-a33edc7bb569" providerId="ADAL" clId="{884A5DE5-555B-4B1E-854E-0CA5E779A372}" dt="2022-02-23T16:55:48.520" v="135" actId="478"/>
          <ac:spMkLst>
            <pc:docMk/>
            <pc:sldMk cId="2166644529" sldId="315"/>
            <ac:spMk id="2" creationId="{8A596C68-4809-43BE-A488-F05E48A5C1A4}"/>
          </ac:spMkLst>
        </pc:spChg>
        <pc:spChg chg="del mod">
          <ac:chgData name="Ploszaj, Kimberly" userId="67ec47c2-ecdd-4754-9d48-a33edc7bb569" providerId="ADAL" clId="{884A5DE5-555B-4B1E-854E-0CA5E779A372}" dt="2022-02-23T16:55:52.555" v="137" actId="478"/>
          <ac:spMkLst>
            <pc:docMk/>
            <pc:sldMk cId="2166644529" sldId="315"/>
            <ac:spMk id="3" creationId="{E44F1FBB-B57B-47D2-99A1-51C717BB22A5}"/>
          </ac:spMkLst>
        </pc:spChg>
        <pc:spChg chg="del mod">
          <ac:chgData name="Ploszaj, Kimberly" userId="67ec47c2-ecdd-4754-9d48-a33edc7bb569" providerId="ADAL" clId="{884A5DE5-555B-4B1E-854E-0CA5E779A372}" dt="2022-02-23T16:55:45.243" v="134" actId="478"/>
          <ac:spMkLst>
            <pc:docMk/>
            <pc:sldMk cId="2166644529" sldId="315"/>
            <ac:spMk id="5" creationId="{A3C0FEFE-A536-4C7B-A29E-12FA8F057322}"/>
          </ac:spMkLst>
        </pc:spChg>
        <pc:spChg chg="add mod">
          <ac:chgData name="Ploszaj, Kimberly" userId="67ec47c2-ecdd-4754-9d48-a33edc7bb569" providerId="ADAL" clId="{884A5DE5-555B-4B1E-854E-0CA5E779A372}" dt="2022-02-23T17:02:19.904" v="392" actId="1036"/>
          <ac:spMkLst>
            <pc:docMk/>
            <pc:sldMk cId="2166644529" sldId="315"/>
            <ac:spMk id="7" creationId="{96B07EEB-7C47-4561-B08C-852DFFC5A755}"/>
          </ac:spMkLst>
        </pc:spChg>
        <pc:spChg chg="add del mod">
          <ac:chgData name="Ploszaj, Kimberly" userId="67ec47c2-ecdd-4754-9d48-a33edc7bb569" providerId="ADAL" clId="{884A5DE5-555B-4B1E-854E-0CA5E779A372}" dt="2022-02-23T16:55:55.764" v="138" actId="478"/>
          <ac:spMkLst>
            <pc:docMk/>
            <pc:sldMk cId="2166644529" sldId="315"/>
            <ac:spMk id="10" creationId="{7F69323B-A6DB-4534-80C7-63DBD7FFCE72}"/>
          </ac:spMkLst>
        </pc:spChg>
        <pc:picChg chg="del">
          <ac:chgData name="Ploszaj, Kimberly" userId="67ec47c2-ecdd-4754-9d48-a33edc7bb569" providerId="ADAL" clId="{884A5DE5-555B-4B1E-854E-0CA5E779A372}" dt="2022-02-23T16:51:54.919" v="0" actId="478"/>
          <ac:picMkLst>
            <pc:docMk/>
            <pc:sldMk cId="2166644529" sldId="315"/>
            <ac:picMk id="8" creationId="{1BD5554E-6640-42D7-B8ED-965AD25E2F60}"/>
          </ac:picMkLst>
        </pc:picChg>
        <pc:picChg chg="add mod">
          <ac:chgData name="Ploszaj, Kimberly" userId="67ec47c2-ecdd-4754-9d48-a33edc7bb569" providerId="ADAL" clId="{884A5DE5-555B-4B1E-854E-0CA5E779A372}" dt="2022-02-23T17:01:15.417" v="380" actId="1076"/>
          <ac:picMkLst>
            <pc:docMk/>
            <pc:sldMk cId="2166644529" sldId="315"/>
            <ac:picMk id="11" creationId="{119FD7BC-EF2C-4E97-BDE6-A97EC6ECB14E}"/>
          </ac:picMkLst>
        </pc:picChg>
      </pc:sldChg>
      <pc:sldChg chg="modSp mod">
        <pc:chgData name="Ploszaj, Kimberly" userId="67ec47c2-ecdd-4754-9d48-a33edc7bb569" providerId="ADAL" clId="{884A5DE5-555B-4B1E-854E-0CA5E779A372}" dt="2022-02-23T17:13:27.298" v="553" actId="1076"/>
        <pc:sldMkLst>
          <pc:docMk/>
          <pc:sldMk cId="0" sldId="332"/>
        </pc:sldMkLst>
        <pc:spChg chg="mod">
          <ac:chgData name="Ploszaj, Kimberly" userId="67ec47c2-ecdd-4754-9d48-a33edc7bb569" providerId="ADAL" clId="{884A5DE5-555B-4B1E-854E-0CA5E779A372}" dt="2022-02-23T17:09:38.955" v="512" actId="113"/>
          <ac:spMkLst>
            <pc:docMk/>
            <pc:sldMk cId="0" sldId="332"/>
            <ac:spMk id="34819" creationId="{00000000-0000-0000-0000-000000000000}"/>
          </ac:spMkLst>
        </pc:spChg>
        <pc:picChg chg="mod">
          <ac:chgData name="Ploszaj, Kimberly" userId="67ec47c2-ecdd-4754-9d48-a33edc7bb569" providerId="ADAL" clId="{884A5DE5-555B-4B1E-854E-0CA5E779A372}" dt="2022-02-23T17:13:27.298" v="553" actId="1076"/>
          <ac:picMkLst>
            <pc:docMk/>
            <pc:sldMk cId="0" sldId="332"/>
            <ac:picMk id="46084" creationId="{00000000-0000-0000-0000-000000000000}"/>
          </ac:picMkLst>
        </pc:picChg>
      </pc:sldChg>
      <pc:sldChg chg="modSp mod">
        <pc:chgData name="Ploszaj, Kimberly" userId="67ec47c2-ecdd-4754-9d48-a33edc7bb569" providerId="ADAL" clId="{884A5DE5-555B-4B1E-854E-0CA5E779A372}" dt="2022-02-23T17:10:36.168" v="526" actId="404"/>
        <pc:sldMkLst>
          <pc:docMk/>
          <pc:sldMk cId="0" sldId="335"/>
        </pc:sldMkLst>
        <pc:spChg chg="mod">
          <ac:chgData name="Ploszaj, Kimberly" userId="67ec47c2-ecdd-4754-9d48-a33edc7bb569" providerId="ADAL" clId="{884A5DE5-555B-4B1E-854E-0CA5E779A372}" dt="2022-02-23T17:10:04.268" v="520" actId="14100"/>
          <ac:spMkLst>
            <pc:docMk/>
            <pc:sldMk cId="0" sldId="335"/>
            <ac:spMk id="54274" creationId="{00000000-0000-0000-0000-000000000000}"/>
          </ac:spMkLst>
        </pc:spChg>
        <pc:spChg chg="mod">
          <ac:chgData name="Ploszaj, Kimberly" userId="67ec47c2-ecdd-4754-9d48-a33edc7bb569" providerId="ADAL" clId="{884A5DE5-555B-4B1E-854E-0CA5E779A372}" dt="2022-02-23T17:10:36.168" v="526" actId="404"/>
          <ac:spMkLst>
            <pc:docMk/>
            <pc:sldMk cId="0" sldId="335"/>
            <ac:spMk id="54275" creationId="{00000000-0000-0000-0000-000000000000}"/>
          </ac:spMkLst>
        </pc:spChg>
      </pc:sldChg>
      <pc:sldChg chg="modSp mod">
        <pc:chgData name="Ploszaj, Kimberly" userId="67ec47c2-ecdd-4754-9d48-a33edc7bb569" providerId="ADAL" clId="{884A5DE5-555B-4B1E-854E-0CA5E779A372}" dt="2022-02-23T17:12:56.590" v="551" actId="20577"/>
        <pc:sldMkLst>
          <pc:docMk/>
          <pc:sldMk cId="0" sldId="340"/>
        </pc:sldMkLst>
        <pc:spChg chg="mod">
          <ac:chgData name="Ploszaj, Kimberly" userId="67ec47c2-ecdd-4754-9d48-a33edc7bb569" providerId="ADAL" clId="{884A5DE5-555B-4B1E-854E-0CA5E779A372}" dt="2022-02-23T17:12:39.838" v="534" actId="207"/>
          <ac:spMkLst>
            <pc:docMk/>
            <pc:sldMk cId="0" sldId="340"/>
            <ac:spMk id="90114" creationId="{00000000-0000-0000-0000-000000000000}"/>
          </ac:spMkLst>
        </pc:spChg>
        <pc:spChg chg="mod">
          <ac:chgData name="Ploszaj, Kimberly" userId="67ec47c2-ecdd-4754-9d48-a33edc7bb569" providerId="ADAL" clId="{884A5DE5-555B-4B1E-854E-0CA5E779A372}" dt="2022-02-23T17:12:56.590" v="551" actId="20577"/>
          <ac:spMkLst>
            <pc:docMk/>
            <pc:sldMk cId="0" sldId="340"/>
            <ac:spMk id="90116" creationId="{00000000-0000-0000-0000-000000000000}"/>
          </ac:spMkLst>
        </pc:spChg>
      </pc:sldChg>
      <pc:sldChg chg="modSp mod">
        <pc:chgData name="Ploszaj, Kimberly" userId="67ec47c2-ecdd-4754-9d48-a33edc7bb569" providerId="ADAL" clId="{884A5DE5-555B-4B1E-854E-0CA5E779A372}" dt="2022-02-23T17:11:49.934" v="532" actId="1076"/>
        <pc:sldMkLst>
          <pc:docMk/>
          <pc:sldMk cId="0" sldId="348"/>
        </pc:sldMkLst>
        <pc:spChg chg="mod">
          <ac:chgData name="Ploszaj, Kimberly" userId="67ec47c2-ecdd-4754-9d48-a33edc7bb569" providerId="ADAL" clId="{884A5DE5-555B-4B1E-854E-0CA5E779A372}" dt="2022-02-23T17:11:45.458" v="531" actId="403"/>
          <ac:spMkLst>
            <pc:docMk/>
            <pc:sldMk cId="0" sldId="348"/>
            <ac:spMk id="23554" creationId="{00000000-0000-0000-0000-000000000000}"/>
          </ac:spMkLst>
        </pc:spChg>
        <pc:picChg chg="mod">
          <ac:chgData name="Ploszaj, Kimberly" userId="67ec47c2-ecdd-4754-9d48-a33edc7bb569" providerId="ADAL" clId="{884A5DE5-555B-4B1E-854E-0CA5E779A372}" dt="2022-02-23T17:11:49.934" v="532" actId="1076"/>
          <ac:picMkLst>
            <pc:docMk/>
            <pc:sldMk cId="0" sldId="348"/>
            <ac:picMk id="32771" creationId="{00000000-0000-0000-0000-000000000000}"/>
          </ac:picMkLst>
        </pc:picChg>
      </pc:sldChg>
      <pc:sldChg chg="modSp mod">
        <pc:chgData name="Ploszaj, Kimberly" userId="67ec47c2-ecdd-4754-9d48-a33edc7bb569" providerId="ADAL" clId="{884A5DE5-555B-4B1E-854E-0CA5E779A372}" dt="2022-02-23T17:03:00.542" v="395" actId="20577"/>
        <pc:sldMkLst>
          <pc:docMk/>
          <pc:sldMk cId="0" sldId="349"/>
        </pc:sldMkLst>
        <pc:spChg chg="mod">
          <ac:chgData name="Ploszaj, Kimberly" userId="67ec47c2-ecdd-4754-9d48-a33edc7bb569" providerId="ADAL" clId="{884A5DE5-555B-4B1E-854E-0CA5E779A372}" dt="2022-02-23T17:03:00.542" v="395" actId="20577"/>
          <ac:spMkLst>
            <pc:docMk/>
            <pc:sldMk cId="0" sldId="349"/>
            <ac:spMk id="6147" creationId="{00000000-0000-0000-0000-000000000000}"/>
          </ac:spMkLst>
        </pc:spChg>
        <pc:spChg chg="mod">
          <ac:chgData name="Ploszaj, Kimberly" userId="67ec47c2-ecdd-4754-9d48-a33edc7bb569" providerId="ADAL" clId="{884A5DE5-555B-4B1E-854E-0CA5E779A372}" dt="2022-02-23T17:02:57.456" v="394" actId="14100"/>
          <ac:spMkLst>
            <pc:docMk/>
            <pc:sldMk cId="0" sldId="349"/>
            <ac:spMk id="9218" creationId="{00000000-0000-0000-0000-000000000000}"/>
          </ac:spMkLst>
        </pc:spChg>
      </pc:sldChg>
      <pc:sldChg chg="del">
        <pc:chgData name="Ploszaj, Kimberly" userId="67ec47c2-ecdd-4754-9d48-a33edc7bb569" providerId="ADAL" clId="{884A5DE5-555B-4B1E-854E-0CA5E779A372}" dt="2022-02-23T17:05:39.146" v="417" actId="47"/>
        <pc:sldMkLst>
          <pc:docMk/>
          <pc:sldMk cId="0" sldId="355"/>
        </pc:sldMkLst>
      </pc:sldChg>
      <pc:sldChg chg="modSp">
        <pc:chgData name="Ploszaj, Kimberly" userId="67ec47c2-ecdd-4754-9d48-a33edc7bb569" providerId="ADAL" clId="{884A5DE5-555B-4B1E-854E-0CA5E779A372}" dt="2022-02-23T17:10:56.420" v="528" actId="1076"/>
        <pc:sldMkLst>
          <pc:docMk/>
          <pc:sldMk cId="0" sldId="380"/>
        </pc:sldMkLst>
        <pc:picChg chg="mod">
          <ac:chgData name="Ploszaj, Kimberly" userId="67ec47c2-ecdd-4754-9d48-a33edc7bb569" providerId="ADAL" clId="{884A5DE5-555B-4B1E-854E-0CA5E779A372}" dt="2022-02-23T17:10:56.420" v="528" actId="1076"/>
          <ac:picMkLst>
            <pc:docMk/>
            <pc:sldMk cId="0" sldId="380"/>
            <ac:picMk id="57346" creationId="{00000000-0000-0000-0000-000000000000}"/>
          </ac:picMkLst>
        </pc:picChg>
      </pc:sldChg>
      <pc:sldChg chg="modSp mod">
        <pc:chgData name="Ploszaj, Kimberly" userId="67ec47c2-ecdd-4754-9d48-a33edc7bb569" providerId="ADAL" clId="{884A5DE5-555B-4B1E-854E-0CA5E779A372}" dt="2022-02-23T17:04:06.733" v="404" actId="113"/>
        <pc:sldMkLst>
          <pc:docMk/>
          <pc:sldMk cId="0" sldId="389"/>
        </pc:sldMkLst>
        <pc:spChg chg="mod">
          <ac:chgData name="Ploszaj, Kimberly" userId="67ec47c2-ecdd-4754-9d48-a33edc7bb569" providerId="ADAL" clId="{884A5DE5-555B-4B1E-854E-0CA5E779A372}" dt="2022-02-23T17:04:06.733" v="404" actId="113"/>
          <ac:spMkLst>
            <pc:docMk/>
            <pc:sldMk cId="0" sldId="389"/>
            <ac:spMk id="69634" creationId="{00000000-0000-0000-0000-000000000000}"/>
          </ac:spMkLst>
        </pc:spChg>
        <pc:graphicFrameChg chg="mod">
          <ac:chgData name="Ploszaj, Kimberly" userId="67ec47c2-ecdd-4754-9d48-a33edc7bb569" providerId="ADAL" clId="{884A5DE5-555B-4B1E-854E-0CA5E779A372}" dt="2022-02-23T17:03:37.221" v="402" actId="1036"/>
          <ac:graphicFrameMkLst>
            <pc:docMk/>
            <pc:sldMk cId="0" sldId="389"/>
            <ac:graphicFrameMk id="11267" creationId="{00000000-0000-0000-0000-000000000000}"/>
          </ac:graphicFrameMkLst>
        </pc:graphicFrameChg>
      </pc:sldChg>
      <pc:sldChg chg="modSp mod">
        <pc:chgData name="Ploszaj, Kimberly" userId="67ec47c2-ecdd-4754-9d48-a33edc7bb569" providerId="ADAL" clId="{884A5DE5-555B-4B1E-854E-0CA5E779A372}" dt="2022-02-23T17:07:31.261" v="478" actId="113"/>
        <pc:sldMkLst>
          <pc:docMk/>
          <pc:sldMk cId="2098612937" sldId="395"/>
        </pc:sldMkLst>
        <pc:spChg chg="mod">
          <ac:chgData name="Ploszaj, Kimberly" userId="67ec47c2-ecdd-4754-9d48-a33edc7bb569" providerId="ADAL" clId="{884A5DE5-555B-4B1E-854E-0CA5E779A372}" dt="2022-02-23T17:07:25.621" v="475" actId="207"/>
          <ac:spMkLst>
            <pc:docMk/>
            <pc:sldMk cId="2098612937" sldId="395"/>
            <ac:spMk id="3" creationId="{00000000-0000-0000-0000-000000000000}"/>
          </ac:spMkLst>
        </pc:spChg>
        <pc:spChg chg="mod">
          <ac:chgData name="Ploszaj, Kimberly" userId="67ec47c2-ecdd-4754-9d48-a33edc7bb569" providerId="ADAL" clId="{884A5DE5-555B-4B1E-854E-0CA5E779A372}" dt="2022-02-23T17:07:31.261" v="478" actId="113"/>
          <ac:spMkLst>
            <pc:docMk/>
            <pc:sldMk cId="2098612937" sldId="395"/>
            <ac:spMk id="4" creationId="{00000000-0000-0000-0000-000000000000}"/>
          </ac:spMkLst>
        </pc:spChg>
      </pc:sldChg>
      <pc:sldChg chg="modSp mod">
        <pc:chgData name="Ploszaj, Kimberly" userId="67ec47c2-ecdd-4754-9d48-a33edc7bb569" providerId="ADAL" clId="{884A5DE5-555B-4B1E-854E-0CA5E779A372}" dt="2022-02-23T17:09:24.725" v="510" actId="1076"/>
        <pc:sldMkLst>
          <pc:docMk/>
          <pc:sldMk cId="451719911" sldId="402"/>
        </pc:sldMkLst>
        <pc:spChg chg="mod">
          <ac:chgData name="Ploszaj, Kimberly" userId="67ec47c2-ecdd-4754-9d48-a33edc7bb569" providerId="ADAL" clId="{884A5DE5-555B-4B1E-854E-0CA5E779A372}" dt="2022-02-23T17:09:07.531" v="502" actId="14100"/>
          <ac:spMkLst>
            <pc:docMk/>
            <pc:sldMk cId="451719911" sldId="402"/>
            <ac:spMk id="54274" creationId="{00000000-0000-0000-0000-000000000000}"/>
          </ac:spMkLst>
        </pc:spChg>
        <pc:spChg chg="mod">
          <ac:chgData name="Ploszaj, Kimberly" userId="67ec47c2-ecdd-4754-9d48-a33edc7bb569" providerId="ADAL" clId="{884A5DE5-555B-4B1E-854E-0CA5E779A372}" dt="2022-02-23T17:09:24.725" v="510" actId="1076"/>
          <ac:spMkLst>
            <pc:docMk/>
            <pc:sldMk cId="451719911" sldId="402"/>
            <ac:spMk id="54275" creationId="{00000000-0000-0000-0000-000000000000}"/>
          </ac:spMkLst>
        </pc:spChg>
      </pc:sldChg>
      <pc:sldChg chg="addSp delSp modSp mod">
        <pc:chgData name="Ploszaj, Kimberly" userId="67ec47c2-ecdd-4754-9d48-a33edc7bb569" providerId="ADAL" clId="{884A5DE5-555B-4B1E-854E-0CA5E779A372}" dt="2022-02-23T17:07:16.355" v="473" actId="1076"/>
        <pc:sldMkLst>
          <pc:docMk/>
          <pc:sldMk cId="3190064662" sldId="403"/>
        </pc:sldMkLst>
        <pc:spChg chg="add del mod">
          <ac:chgData name="Ploszaj, Kimberly" userId="67ec47c2-ecdd-4754-9d48-a33edc7bb569" providerId="ADAL" clId="{884A5DE5-555B-4B1E-854E-0CA5E779A372}" dt="2022-02-23T17:07:10.062" v="472"/>
          <ac:spMkLst>
            <pc:docMk/>
            <pc:sldMk cId="3190064662" sldId="403"/>
            <ac:spMk id="2" creationId="{10DE3937-03BF-4A45-9E4C-18435E79BD5F}"/>
          </ac:spMkLst>
        </pc:spChg>
        <pc:spChg chg="mod">
          <ac:chgData name="Ploszaj, Kimberly" userId="67ec47c2-ecdd-4754-9d48-a33edc7bb569" providerId="ADAL" clId="{884A5DE5-555B-4B1E-854E-0CA5E779A372}" dt="2022-02-23T17:07:10.062" v="472"/>
          <ac:spMkLst>
            <pc:docMk/>
            <pc:sldMk cId="3190064662" sldId="403"/>
            <ac:spMk id="3" creationId="{05B00913-C8C4-4029-A23D-ED4B798E1B97}"/>
          </ac:spMkLst>
        </pc:spChg>
        <pc:spChg chg="add del mod">
          <ac:chgData name="Ploszaj, Kimberly" userId="67ec47c2-ecdd-4754-9d48-a33edc7bb569" providerId="ADAL" clId="{884A5DE5-555B-4B1E-854E-0CA5E779A372}" dt="2022-02-23T17:07:10.062" v="472"/>
          <ac:spMkLst>
            <pc:docMk/>
            <pc:sldMk cId="3190064662" sldId="403"/>
            <ac:spMk id="4" creationId="{8429B3B4-AEB5-4D22-8A1E-1B0919B89AD4}"/>
          </ac:spMkLst>
        </pc:spChg>
        <pc:spChg chg="add del mod">
          <ac:chgData name="Ploszaj, Kimberly" userId="67ec47c2-ecdd-4754-9d48-a33edc7bb569" providerId="ADAL" clId="{884A5DE5-555B-4B1E-854E-0CA5E779A372}" dt="2022-02-23T17:07:10.062" v="472"/>
          <ac:spMkLst>
            <pc:docMk/>
            <pc:sldMk cId="3190064662" sldId="403"/>
            <ac:spMk id="5" creationId="{84670099-55C3-49F5-8545-832A99C71FFC}"/>
          </ac:spMkLst>
        </pc:spChg>
        <pc:spChg chg="mod">
          <ac:chgData name="Ploszaj, Kimberly" userId="67ec47c2-ecdd-4754-9d48-a33edc7bb569" providerId="ADAL" clId="{884A5DE5-555B-4B1E-854E-0CA5E779A372}" dt="2022-02-23T17:07:10.062" v="472"/>
          <ac:spMkLst>
            <pc:docMk/>
            <pc:sldMk cId="3190064662" sldId="403"/>
            <ac:spMk id="29698" creationId="{00000000-0000-0000-0000-000000000000}"/>
          </ac:spMkLst>
        </pc:spChg>
        <pc:spChg chg="mod">
          <ac:chgData name="Ploszaj, Kimberly" userId="67ec47c2-ecdd-4754-9d48-a33edc7bb569" providerId="ADAL" clId="{884A5DE5-555B-4B1E-854E-0CA5E779A372}" dt="2022-02-23T17:07:16.355" v="473" actId="1076"/>
          <ac:spMkLst>
            <pc:docMk/>
            <pc:sldMk cId="3190064662" sldId="403"/>
            <ac:spMk id="29699" creationId="{00000000-0000-0000-0000-000000000000}"/>
          </ac:spMkLst>
        </pc:spChg>
      </pc:sldChg>
      <pc:sldChg chg="del">
        <pc:chgData name="Ploszaj, Kimberly" userId="67ec47c2-ecdd-4754-9d48-a33edc7bb569" providerId="ADAL" clId="{884A5DE5-555B-4B1E-854E-0CA5E779A372}" dt="2022-02-23T17:00:58.789" v="378" actId="47"/>
        <pc:sldMkLst>
          <pc:docMk/>
          <pc:sldMk cId="3954679121" sldId="2778"/>
        </pc:sldMkLst>
      </pc:sldChg>
      <pc:sldChg chg="del">
        <pc:chgData name="Ploszaj, Kimberly" userId="67ec47c2-ecdd-4754-9d48-a33edc7bb569" providerId="ADAL" clId="{884A5DE5-555B-4B1E-854E-0CA5E779A372}" dt="2022-02-23T17:00:58.789" v="378" actId="47"/>
        <pc:sldMkLst>
          <pc:docMk/>
          <pc:sldMk cId="2109774179" sldId="2779"/>
        </pc:sldMkLst>
      </pc:sldChg>
      <pc:sldChg chg="del">
        <pc:chgData name="Ploszaj, Kimberly" userId="67ec47c2-ecdd-4754-9d48-a33edc7bb569" providerId="ADAL" clId="{884A5DE5-555B-4B1E-854E-0CA5E779A372}" dt="2022-02-23T17:02:00.340" v="391" actId="47"/>
        <pc:sldMkLst>
          <pc:docMk/>
          <pc:sldMk cId="2239572955" sldId="278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4C641C83-21C2-46EA-85E7-07E0EC27E892}" type="datetimeFigureOut">
              <a:rPr lang="en-US" smtClean="0"/>
              <a:t>2/23/2022</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9BBE8C57-0F84-4558-86C2-9A7DB684BE5D}" type="slidenum">
              <a:rPr lang="en-US" smtClean="0"/>
              <a:t>‹#›</a:t>
            </a:fld>
            <a:endParaRPr lang="en-US" dirty="0"/>
          </a:p>
        </p:txBody>
      </p:sp>
    </p:spTree>
    <p:extLst>
      <p:ext uri="{BB962C8B-B14F-4D97-AF65-F5344CB8AC3E}">
        <p14:creationId xmlns:p14="http://schemas.microsoft.com/office/powerpoint/2010/main" val="22017756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p:spPr>
        <p:txBody>
          <a:bodyPr/>
          <a:lstStyle>
            <a:lvl1pPr defTabSz="974582">
              <a:defRPr sz="2400">
                <a:solidFill>
                  <a:schemeClr val="tx1"/>
                </a:solidFill>
                <a:latin typeface="Times New Roman" pitchFamily="18" charset="0"/>
                <a:cs typeface="Arial" charset="0"/>
              </a:defRPr>
            </a:lvl1pPr>
            <a:lvl2pPr marL="742842" indent="-285708" defTabSz="974582">
              <a:defRPr sz="2400">
                <a:solidFill>
                  <a:schemeClr val="tx1"/>
                </a:solidFill>
                <a:latin typeface="Times New Roman" pitchFamily="18" charset="0"/>
                <a:cs typeface="Arial" charset="0"/>
              </a:defRPr>
            </a:lvl2pPr>
            <a:lvl3pPr marL="1142833" indent="-228567" defTabSz="974582">
              <a:defRPr sz="2400">
                <a:solidFill>
                  <a:schemeClr val="tx1"/>
                </a:solidFill>
                <a:latin typeface="Times New Roman" pitchFamily="18" charset="0"/>
                <a:cs typeface="Arial" charset="0"/>
              </a:defRPr>
            </a:lvl3pPr>
            <a:lvl4pPr marL="1599966" indent="-228567" defTabSz="974582">
              <a:defRPr sz="2400">
                <a:solidFill>
                  <a:schemeClr val="tx1"/>
                </a:solidFill>
                <a:latin typeface="Times New Roman" pitchFamily="18" charset="0"/>
                <a:cs typeface="Arial" charset="0"/>
              </a:defRPr>
            </a:lvl4pPr>
            <a:lvl5pPr marL="2057099" indent="-228567" defTabSz="974582">
              <a:defRPr sz="2400">
                <a:solidFill>
                  <a:schemeClr val="tx1"/>
                </a:solidFill>
                <a:latin typeface="Times New Roman" pitchFamily="18" charset="0"/>
                <a:cs typeface="Arial" charset="0"/>
              </a:defRPr>
            </a:lvl5pPr>
            <a:lvl6pPr marL="2514232" indent="-228567" defTabSz="974582" eaLnBrk="0" fontAlgn="base" hangingPunct="0">
              <a:spcBef>
                <a:spcPct val="0"/>
              </a:spcBef>
              <a:spcAft>
                <a:spcPct val="0"/>
              </a:spcAft>
              <a:defRPr sz="2400">
                <a:solidFill>
                  <a:schemeClr val="tx1"/>
                </a:solidFill>
                <a:latin typeface="Times New Roman" pitchFamily="18" charset="0"/>
                <a:cs typeface="Arial" charset="0"/>
              </a:defRPr>
            </a:lvl6pPr>
            <a:lvl7pPr marL="2971365" indent="-228567" defTabSz="974582" eaLnBrk="0" fontAlgn="base" hangingPunct="0">
              <a:spcBef>
                <a:spcPct val="0"/>
              </a:spcBef>
              <a:spcAft>
                <a:spcPct val="0"/>
              </a:spcAft>
              <a:defRPr sz="2400">
                <a:solidFill>
                  <a:schemeClr val="tx1"/>
                </a:solidFill>
                <a:latin typeface="Times New Roman" pitchFamily="18" charset="0"/>
                <a:cs typeface="Arial" charset="0"/>
              </a:defRPr>
            </a:lvl7pPr>
            <a:lvl8pPr marL="3428497" indent="-228567" defTabSz="974582" eaLnBrk="0" fontAlgn="base" hangingPunct="0">
              <a:spcBef>
                <a:spcPct val="0"/>
              </a:spcBef>
              <a:spcAft>
                <a:spcPct val="0"/>
              </a:spcAft>
              <a:defRPr sz="2400">
                <a:solidFill>
                  <a:schemeClr val="tx1"/>
                </a:solidFill>
                <a:latin typeface="Times New Roman" pitchFamily="18" charset="0"/>
                <a:cs typeface="Arial" charset="0"/>
              </a:defRPr>
            </a:lvl8pPr>
            <a:lvl9pPr marL="3885630" indent="-228567" defTabSz="974582" eaLnBrk="0" fontAlgn="base" hangingPunct="0">
              <a:spcBef>
                <a:spcPct val="0"/>
              </a:spcBef>
              <a:spcAft>
                <a:spcPct val="0"/>
              </a:spcAft>
              <a:defRPr sz="2400">
                <a:solidFill>
                  <a:schemeClr val="tx1"/>
                </a:solidFill>
                <a:latin typeface="Times New Roman" pitchFamily="18" charset="0"/>
                <a:cs typeface="Arial" charset="0"/>
              </a:defRPr>
            </a:lvl9pPr>
          </a:lstStyle>
          <a:p>
            <a:fld id="{65F42354-EB7D-44BA-AF44-C87E4A8DB6B0}" type="slidenum">
              <a:rPr lang="en-US" altLang="en-US" sz="1300"/>
              <a:pPr/>
              <a:t>3</a:t>
            </a:fld>
            <a:endParaRPr lang="en-US" altLang="en-US" sz="1300" dirty="0"/>
          </a:p>
        </p:txBody>
      </p:sp>
      <p:sp>
        <p:nvSpPr>
          <p:cNvPr id="10243" name="Rectangle 2"/>
          <p:cNvSpPr>
            <a:spLocks noGrp="1" noRot="1" noChangeAspect="1" noChangeArrowheads="1" noTextEdit="1"/>
          </p:cNvSpPr>
          <p:nvPr>
            <p:ph type="sldImg"/>
          </p:nvPr>
        </p:nvSpPr>
        <p:spPr>
          <a:xfrm>
            <a:off x="457200" y="719138"/>
            <a:ext cx="6400800" cy="3600450"/>
          </a:xfrm>
          <a:solidFill>
            <a:srgbClr val="FFFFFF"/>
          </a:solidFill>
          <a:ln/>
        </p:spPr>
      </p:sp>
      <p:sp>
        <p:nvSpPr>
          <p:cNvPr id="10244" name="Rectangle 3"/>
          <p:cNvSpPr>
            <a:spLocks noGrp="1" noChangeArrowheads="1"/>
          </p:cNvSpPr>
          <p:nvPr>
            <p:ph type="body" idx="1"/>
          </p:nvPr>
        </p:nvSpPr>
        <p:spPr>
          <a:xfrm>
            <a:off x="731839" y="4560889"/>
            <a:ext cx="5851525" cy="4321175"/>
          </a:xfrm>
          <a:solidFill>
            <a:srgbClr val="FFFFFF"/>
          </a:solidFill>
          <a:ln>
            <a:solidFill>
              <a:srgbClr val="000000"/>
            </a:solidFill>
            <a:miter lim="800000"/>
            <a:headEnd/>
            <a:tailEnd/>
          </a:ln>
        </p:spPr>
        <p:txBody>
          <a:bodyPr lIns="95728" tIns="47863" rIns="95728" bIns="47863"/>
          <a:lstStyle/>
          <a:p>
            <a:pPr eaLnBrk="1" hangingPunct="1"/>
            <a:r>
              <a:rPr lang="en-US" altLang="en-US" dirty="0"/>
              <a:t>Radon is a radioactive gas that occurs in nature.  Radon is one of the nation’s most important environmental threats – one that places people at risk in their own homes.</a:t>
            </a:r>
          </a:p>
          <a:p>
            <a:pPr eaLnBrk="1" hangingPunct="1"/>
            <a:endParaRPr lang="en-US" altLang="en-US" dirty="0"/>
          </a:p>
          <a:p>
            <a:pPr eaLnBrk="1" hangingPunct="1"/>
            <a:r>
              <a:rPr lang="en-US" altLang="en-US" dirty="0"/>
              <a:t>Radon cannot be detected by our senses.  You can’t see smell or taste radon. The only way to know if your home has high levels of radon is to test for it. </a:t>
            </a:r>
          </a:p>
        </p:txBody>
      </p:sp>
    </p:spTree>
    <p:extLst>
      <p:ext uri="{BB962C8B-B14F-4D97-AF65-F5344CB8AC3E}">
        <p14:creationId xmlns:p14="http://schemas.microsoft.com/office/powerpoint/2010/main" val="13394924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lvl1pPr defTabSz="974582">
              <a:defRPr sz="2400">
                <a:solidFill>
                  <a:schemeClr val="tx1"/>
                </a:solidFill>
                <a:latin typeface="Times New Roman" pitchFamily="18" charset="0"/>
                <a:cs typeface="Arial" charset="0"/>
              </a:defRPr>
            </a:lvl1pPr>
            <a:lvl2pPr marL="742842" indent="-285708" defTabSz="974582">
              <a:defRPr sz="2400">
                <a:solidFill>
                  <a:schemeClr val="tx1"/>
                </a:solidFill>
                <a:latin typeface="Times New Roman" pitchFamily="18" charset="0"/>
                <a:cs typeface="Arial" charset="0"/>
              </a:defRPr>
            </a:lvl2pPr>
            <a:lvl3pPr marL="1142833" indent="-228567" defTabSz="974582">
              <a:defRPr sz="2400">
                <a:solidFill>
                  <a:schemeClr val="tx1"/>
                </a:solidFill>
                <a:latin typeface="Times New Roman" pitchFamily="18" charset="0"/>
                <a:cs typeface="Arial" charset="0"/>
              </a:defRPr>
            </a:lvl3pPr>
            <a:lvl4pPr marL="1599966" indent="-228567" defTabSz="974582">
              <a:defRPr sz="2400">
                <a:solidFill>
                  <a:schemeClr val="tx1"/>
                </a:solidFill>
                <a:latin typeface="Times New Roman" pitchFamily="18" charset="0"/>
                <a:cs typeface="Arial" charset="0"/>
              </a:defRPr>
            </a:lvl4pPr>
            <a:lvl5pPr marL="2057099" indent="-228567" defTabSz="974582">
              <a:defRPr sz="2400">
                <a:solidFill>
                  <a:schemeClr val="tx1"/>
                </a:solidFill>
                <a:latin typeface="Times New Roman" pitchFamily="18" charset="0"/>
                <a:cs typeface="Arial" charset="0"/>
              </a:defRPr>
            </a:lvl5pPr>
            <a:lvl6pPr marL="2514232" indent="-228567" defTabSz="974582" eaLnBrk="0" fontAlgn="base" hangingPunct="0">
              <a:spcBef>
                <a:spcPct val="0"/>
              </a:spcBef>
              <a:spcAft>
                <a:spcPct val="0"/>
              </a:spcAft>
              <a:defRPr sz="2400">
                <a:solidFill>
                  <a:schemeClr val="tx1"/>
                </a:solidFill>
                <a:latin typeface="Times New Roman" pitchFamily="18" charset="0"/>
                <a:cs typeface="Arial" charset="0"/>
              </a:defRPr>
            </a:lvl6pPr>
            <a:lvl7pPr marL="2971365" indent="-228567" defTabSz="974582" eaLnBrk="0" fontAlgn="base" hangingPunct="0">
              <a:spcBef>
                <a:spcPct val="0"/>
              </a:spcBef>
              <a:spcAft>
                <a:spcPct val="0"/>
              </a:spcAft>
              <a:defRPr sz="2400">
                <a:solidFill>
                  <a:schemeClr val="tx1"/>
                </a:solidFill>
                <a:latin typeface="Times New Roman" pitchFamily="18" charset="0"/>
                <a:cs typeface="Arial" charset="0"/>
              </a:defRPr>
            </a:lvl7pPr>
            <a:lvl8pPr marL="3428497" indent="-228567" defTabSz="974582" eaLnBrk="0" fontAlgn="base" hangingPunct="0">
              <a:spcBef>
                <a:spcPct val="0"/>
              </a:spcBef>
              <a:spcAft>
                <a:spcPct val="0"/>
              </a:spcAft>
              <a:defRPr sz="2400">
                <a:solidFill>
                  <a:schemeClr val="tx1"/>
                </a:solidFill>
                <a:latin typeface="Times New Roman" pitchFamily="18" charset="0"/>
                <a:cs typeface="Arial" charset="0"/>
              </a:defRPr>
            </a:lvl8pPr>
            <a:lvl9pPr marL="3885630" indent="-228567" defTabSz="974582" eaLnBrk="0" fontAlgn="base" hangingPunct="0">
              <a:spcBef>
                <a:spcPct val="0"/>
              </a:spcBef>
              <a:spcAft>
                <a:spcPct val="0"/>
              </a:spcAft>
              <a:defRPr sz="2400">
                <a:solidFill>
                  <a:schemeClr val="tx1"/>
                </a:solidFill>
                <a:latin typeface="Times New Roman" pitchFamily="18" charset="0"/>
                <a:cs typeface="Arial" charset="0"/>
              </a:defRPr>
            </a:lvl9pPr>
          </a:lstStyle>
          <a:p>
            <a:fld id="{841ED4E7-48FC-49A9-8649-1A8144529E5B}" type="slidenum">
              <a:rPr lang="en-US" altLang="en-US" sz="1300"/>
              <a:pPr/>
              <a:t>4</a:t>
            </a:fld>
            <a:endParaRPr lang="en-US" altLang="en-US" sz="1300" dirty="0"/>
          </a:p>
        </p:txBody>
      </p:sp>
      <p:sp>
        <p:nvSpPr>
          <p:cNvPr id="12291" name="Rectangle 2"/>
          <p:cNvSpPr>
            <a:spLocks noGrp="1" noRot="1" noChangeAspect="1" noChangeArrowheads="1" noTextEdit="1"/>
          </p:cNvSpPr>
          <p:nvPr>
            <p:ph type="sldImg"/>
          </p:nvPr>
        </p:nvSpPr>
        <p:spPr>
          <a:xfrm>
            <a:off x="457200" y="719138"/>
            <a:ext cx="6400800" cy="3600450"/>
          </a:xfrm>
          <a:solidFill>
            <a:srgbClr val="FFFFFF"/>
          </a:solidFill>
          <a:ln/>
        </p:spPr>
      </p:sp>
      <p:sp>
        <p:nvSpPr>
          <p:cNvPr id="12292" name="Rectangle 3"/>
          <p:cNvSpPr>
            <a:spLocks noGrp="1" noChangeArrowheads="1"/>
          </p:cNvSpPr>
          <p:nvPr>
            <p:ph type="body" idx="1"/>
          </p:nvPr>
        </p:nvSpPr>
        <p:spPr>
          <a:xfrm>
            <a:off x="731839" y="4560889"/>
            <a:ext cx="5851525" cy="4321175"/>
          </a:xfrm>
          <a:solidFill>
            <a:srgbClr val="FFFFFF"/>
          </a:solidFill>
          <a:ln>
            <a:solidFill>
              <a:srgbClr val="000000"/>
            </a:solidFill>
            <a:miter lim="800000"/>
            <a:headEnd/>
            <a:tailEnd/>
          </a:ln>
        </p:spPr>
        <p:txBody>
          <a:bodyPr lIns="95728" tIns="47863" rIns="95728" bIns="47863"/>
          <a:lstStyle/>
          <a:p>
            <a:pPr eaLnBrk="1" hangingPunct="1"/>
            <a:r>
              <a:rPr lang="en-US" altLang="en-US" dirty="0"/>
              <a:t>Radon is gas formed by the natural decay or radium which comes from the decay of radium. Both radium and uranium are very common elements present in soils and rock.  Radon itself is not dangerous, but as it decays, the gas produces radiation in the form of microscopic particles that can cling to house dust or other airborne particles. Outdoors radon is diluted quickly and poses little threat, but when it migrated into a building and accumulates to unsafe levels, it can become a health hazard.</a:t>
            </a:r>
          </a:p>
        </p:txBody>
      </p:sp>
    </p:spTree>
    <p:extLst>
      <p:ext uri="{BB962C8B-B14F-4D97-AF65-F5344CB8AC3E}">
        <p14:creationId xmlns:p14="http://schemas.microsoft.com/office/powerpoint/2010/main" val="25266837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lvl1pPr defTabSz="974582">
              <a:defRPr sz="2400">
                <a:solidFill>
                  <a:schemeClr val="tx1"/>
                </a:solidFill>
                <a:latin typeface="Times New Roman" pitchFamily="18" charset="0"/>
                <a:cs typeface="Arial" charset="0"/>
              </a:defRPr>
            </a:lvl1pPr>
            <a:lvl2pPr marL="742842" indent="-285708" defTabSz="974582">
              <a:defRPr sz="2400">
                <a:solidFill>
                  <a:schemeClr val="tx1"/>
                </a:solidFill>
                <a:latin typeface="Times New Roman" pitchFamily="18" charset="0"/>
                <a:cs typeface="Arial" charset="0"/>
              </a:defRPr>
            </a:lvl2pPr>
            <a:lvl3pPr marL="1142833" indent="-228567" defTabSz="974582">
              <a:defRPr sz="2400">
                <a:solidFill>
                  <a:schemeClr val="tx1"/>
                </a:solidFill>
                <a:latin typeface="Times New Roman" pitchFamily="18" charset="0"/>
                <a:cs typeface="Arial" charset="0"/>
              </a:defRPr>
            </a:lvl3pPr>
            <a:lvl4pPr marL="1599966" indent="-228567" defTabSz="974582">
              <a:defRPr sz="2400">
                <a:solidFill>
                  <a:schemeClr val="tx1"/>
                </a:solidFill>
                <a:latin typeface="Times New Roman" pitchFamily="18" charset="0"/>
                <a:cs typeface="Arial" charset="0"/>
              </a:defRPr>
            </a:lvl4pPr>
            <a:lvl5pPr marL="2057099" indent="-228567" defTabSz="974582">
              <a:defRPr sz="2400">
                <a:solidFill>
                  <a:schemeClr val="tx1"/>
                </a:solidFill>
                <a:latin typeface="Times New Roman" pitchFamily="18" charset="0"/>
                <a:cs typeface="Arial" charset="0"/>
              </a:defRPr>
            </a:lvl5pPr>
            <a:lvl6pPr marL="2514232" indent="-228567" defTabSz="974582" eaLnBrk="0" fontAlgn="base" hangingPunct="0">
              <a:spcBef>
                <a:spcPct val="0"/>
              </a:spcBef>
              <a:spcAft>
                <a:spcPct val="0"/>
              </a:spcAft>
              <a:defRPr sz="2400">
                <a:solidFill>
                  <a:schemeClr val="tx1"/>
                </a:solidFill>
                <a:latin typeface="Times New Roman" pitchFamily="18" charset="0"/>
                <a:cs typeface="Arial" charset="0"/>
              </a:defRPr>
            </a:lvl6pPr>
            <a:lvl7pPr marL="2971365" indent="-228567" defTabSz="974582" eaLnBrk="0" fontAlgn="base" hangingPunct="0">
              <a:spcBef>
                <a:spcPct val="0"/>
              </a:spcBef>
              <a:spcAft>
                <a:spcPct val="0"/>
              </a:spcAft>
              <a:defRPr sz="2400">
                <a:solidFill>
                  <a:schemeClr val="tx1"/>
                </a:solidFill>
                <a:latin typeface="Times New Roman" pitchFamily="18" charset="0"/>
                <a:cs typeface="Arial" charset="0"/>
              </a:defRPr>
            </a:lvl7pPr>
            <a:lvl8pPr marL="3428497" indent="-228567" defTabSz="974582" eaLnBrk="0" fontAlgn="base" hangingPunct="0">
              <a:spcBef>
                <a:spcPct val="0"/>
              </a:spcBef>
              <a:spcAft>
                <a:spcPct val="0"/>
              </a:spcAft>
              <a:defRPr sz="2400">
                <a:solidFill>
                  <a:schemeClr val="tx1"/>
                </a:solidFill>
                <a:latin typeface="Times New Roman" pitchFamily="18" charset="0"/>
                <a:cs typeface="Arial" charset="0"/>
              </a:defRPr>
            </a:lvl8pPr>
            <a:lvl9pPr marL="3885630" indent="-228567" defTabSz="974582" eaLnBrk="0" fontAlgn="base" hangingPunct="0">
              <a:spcBef>
                <a:spcPct val="0"/>
              </a:spcBef>
              <a:spcAft>
                <a:spcPct val="0"/>
              </a:spcAft>
              <a:defRPr sz="2400">
                <a:solidFill>
                  <a:schemeClr val="tx1"/>
                </a:solidFill>
                <a:latin typeface="Times New Roman" pitchFamily="18" charset="0"/>
                <a:cs typeface="Arial" charset="0"/>
              </a:defRPr>
            </a:lvl9pPr>
          </a:lstStyle>
          <a:p>
            <a:fld id="{BD814EE5-BBA6-4BEA-AF7C-6435B967DC8A}" type="slidenum">
              <a:rPr lang="en-US" altLang="en-US" sz="1300"/>
              <a:pPr/>
              <a:t>7</a:t>
            </a:fld>
            <a:endParaRPr lang="en-US" altLang="en-US" sz="1300" dirty="0"/>
          </a:p>
        </p:txBody>
      </p:sp>
      <p:sp>
        <p:nvSpPr>
          <p:cNvPr id="30723" name="Rectangle 2"/>
          <p:cNvSpPr>
            <a:spLocks noGrp="1" noRot="1" noChangeAspect="1" noChangeArrowheads="1" noTextEdit="1"/>
          </p:cNvSpPr>
          <p:nvPr>
            <p:ph type="sldImg"/>
          </p:nvPr>
        </p:nvSpPr>
        <p:spPr>
          <a:xfrm>
            <a:off x="457200" y="719138"/>
            <a:ext cx="6400800" cy="3600450"/>
          </a:xfrm>
          <a:solidFill>
            <a:srgbClr val="FFFFFF"/>
          </a:solidFill>
          <a:ln/>
        </p:spPr>
      </p:sp>
      <p:sp>
        <p:nvSpPr>
          <p:cNvPr id="30724"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dirty="0"/>
          </a:p>
        </p:txBody>
      </p:sp>
    </p:spTree>
    <p:extLst>
      <p:ext uri="{BB962C8B-B14F-4D97-AF65-F5344CB8AC3E}">
        <p14:creationId xmlns:p14="http://schemas.microsoft.com/office/powerpoint/2010/main" val="31829948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lvl1pPr defTabSz="974582">
              <a:defRPr sz="2400">
                <a:solidFill>
                  <a:schemeClr val="tx1"/>
                </a:solidFill>
                <a:latin typeface="Times New Roman" pitchFamily="18" charset="0"/>
                <a:cs typeface="Arial" charset="0"/>
              </a:defRPr>
            </a:lvl1pPr>
            <a:lvl2pPr marL="742842" indent="-285708" defTabSz="974582">
              <a:defRPr sz="2400">
                <a:solidFill>
                  <a:schemeClr val="tx1"/>
                </a:solidFill>
                <a:latin typeface="Times New Roman" pitchFamily="18" charset="0"/>
                <a:cs typeface="Arial" charset="0"/>
              </a:defRPr>
            </a:lvl2pPr>
            <a:lvl3pPr marL="1142833" indent="-228567" defTabSz="974582">
              <a:defRPr sz="2400">
                <a:solidFill>
                  <a:schemeClr val="tx1"/>
                </a:solidFill>
                <a:latin typeface="Times New Roman" pitchFamily="18" charset="0"/>
                <a:cs typeface="Arial" charset="0"/>
              </a:defRPr>
            </a:lvl3pPr>
            <a:lvl4pPr marL="1599966" indent="-228567" defTabSz="974582">
              <a:defRPr sz="2400">
                <a:solidFill>
                  <a:schemeClr val="tx1"/>
                </a:solidFill>
                <a:latin typeface="Times New Roman" pitchFamily="18" charset="0"/>
                <a:cs typeface="Arial" charset="0"/>
              </a:defRPr>
            </a:lvl4pPr>
            <a:lvl5pPr marL="2057099" indent="-228567" defTabSz="974582">
              <a:defRPr sz="2400">
                <a:solidFill>
                  <a:schemeClr val="tx1"/>
                </a:solidFill>
                <a:latin typeface="Times New Roman" pitchFamily="18" charset="0"/>
                <a:cs typeface="Arial" charset="0"/>
              </a:defRPr>
            </a:lvl5pPr>
            <a:lvl6pPr marL="2514232" indent="-228567" defTabSz="974582" eaLnBrk="0" fontAlgn="base" hangingPunct="0">
              <a:spcBef>
                <a:spcPct val="0"/>
              </a:spcBef>
              <a:spcAft>
                <a:spcPct val="0"/>
              </a:spcAft>
              <a:defRPr sz="2400">
                <a:solidFill>
                  <a:schemeClr val="tx1"/>
                </a:solidFill>
                <a:latin typeface="Times New Roman" pitchFamily="18" charset="0"/>
                <a:cs typeface="Arial" charset="0"/>
              </a:defRPr>
            </a:lvl6pPr>
            <a:lvl7pPr marL="2971365" indent="-228567" defTabSz="974582" eaLnBrk="0" fontAlgn="base" hangingPunct="0">
              <a:spcBef>
                <a:spcPct val="0"/>
              </a:spcBef>
              <a:spcAft>
                <a:spcPct val="0"/>
              </a:spcAft>
              <a:defRPr sz="2400">
                <a:solidFill>
                  <a:schemeClr val="tx1"/>
                </a:solidFill>
                <a:latin typeface="Times New Roman" pitchFamily="18" charset="0"/>
                <a:cs typeface="Arial" charset="0"/>
              </a:defRPr>
            </a:lvl7pPr>
            <a:lvl8pPr marL="3428497" indent="-228567" defTabSz="974582" eaLnBrk="0" fontAlgn="base" hangingPunct="0">
              <a:spcBef>
                <a:spcPct val="0"/>
              </a:spcBef>
              <a:spcAft>
                <a:spcPct val="0"/>
              </a:spcAft>
              <a:defRPr sz="2400">
                <a:solidFill>
                  <a:schemeClr val="tx1"/>
                </a:solidFill>
                <a:latin typeface="Times New Roman" pitchFamily="18" charset="0"/>
                <a:cs typeface="Arial" charset="0"/>
              </a:defRPr>
            </a:lvl8pPr>
            <a:lvl9pPr marL="3885630" indent="-228567" defTabSz="974582" eaLnBrk="0" fontAlgn="base" hangingPunct="0">
              <a:spcBef>
                <a:spcPct val="0"/>
              </a:spcBef>
              <a:spcAft>
                <a:spcPct val="0"/>
              </a:spcAft>
              <a:defRPr sz="2400">
                <a:solidFill>
                  <a:schemeClr val="tx1"/>
                </a:solidFill>
                <a:latin typeface="Times New Roman" pitchFamily="18" charset="0"/>
                <a:cs typeface="Arial" charset="0"/>
              </a:defRPr>
            </a:lvl9pPr>
          </a:lstStyle>
          <a:p>
            <a:fld id="{BD814EE5-BBA6-4BEA-AF7C-6435B967DC8A}" type="slidenum">
              <a:rPr lang="en-US" altLang="en-US" sz="1300"/>
              <a:pPr/>
              <a:t>9</a:t>
            </a:fld>
            <a:endParaRPr lang="en-US" altLang="en-US" sz="1300" dirty="0"/>
          </a:p>
        </p:txBody>
      </p:sp>
      <p:sp>
        <p:nvSpPr>
          <p:cNvPr id="30723" name="Rectangle 2"/>
          <p:cNvSpPr>
            <a:spLocks noGrp="1" noRot="1" noChangeAspect="1" noChangeArrowheads="1" noTextEdit="1"/>
          </p:cNvSpPr>
          <p:nvPr>
            <p:ph type="sldImg"/>
          </p:nvPr>
        </p:nvSpPr>
        <p:spPr>
          <a:xfrm>
            <a:off x="457200" y="719138"/>
            <a:ext cx="6400800" cy="3600450"/>
          </a:xfrm>
          <a:solidFill>
            <a:srgbClr val="FFFFFF"/>
          </a:solidFill>
          <a:ln/>
        </p:spPr>
      </p:sp>
      <p:sp>
        <p:nvSpPr>
          <p:cNvPr id="30724"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dirty="0"/>
          </a:p>
        </p:txBody>
      </p:sp>
    </p:spTree>
    <p:extLst>
      <p:ext uri="{BB962C8B-B14F-4D97-AF65-F5344CB8AC3E}">
        <p14:creationId xmlns:p14="http://schemas.microsoft.com/office/powerpoint/2010/main" val="3689895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lvl1pPr defTabSz="974582">
              <a:defRPr sz="2400">
                <a:solidFill>
                  <a:schemeClr val="tx1"/>
                </a:solidFill>
                <a:latin typeface="Times New Roman" pitchFamily="18" charset="0"/>
                <a:cs typeface="Arial" charset="0"/>
              </a:defRPr>
            </a:lvl1pPr>
            <a:lvl2pPr marL="742842" indent="-285708" defTabSz="974582">
              <a:defRPr sz="2400">
                <a:solidFill>
                  <a:schemeClr val="tx1"/>
                </a:solidFill>
                <a:latin typeface="Times New Roman" pitchFamily="18" charset="0"/>
                <a:cs typeface="Arial" charset="0"/>
              </a:defRPr>
            </a:lvl2pPr>
            <a:lvl3pPr marL="1142833" indent="-228567" defTabSz="974582">
              <a:defRPr sz="2400">
                <a:solidFill>
                  <a:schemeClr val="tx1"/>
                </a:solidFill>
                <a:latin typeface="Times New Roman" pitchFamily="18" charset="0"/>
                <a:cs typeface="Arial" charset="0"/>
              </a:defRPr>
            </a:lvl3pPr>
            <a:lvl4pPr marL="1599966" indent="-228567" defTabSz="974582">
              <a:defRPr sz="2400">
                <a:solidFill>
                  <a:schemeClr val="tx1"/>
                </a:solidFill>
                <a:latin typeface="Times New Roman" pitchFamily="18" charset="0"/>
                <a:cs typeface="Arial" charset="0"/>
              </a:defRPr>
            </a:lvl4pPr>
            <a:lvl5pPr marL="2057099" indent="-228567" defTabSz="974582">
              <a:defRPr sz="2400">
                <a:solidFill>
                  <a:schemeClr val="tx1"/>
                </a:solidFill>
                <a:latin typeface="Times New Roman" pitchFamily="18" charset="0"/>
                <a:cs typeface="Arial" charset="0"/>
              </a:defRPr>
            </a:lvl5pPr>
            <a:lvl6pPr marL="2514232" indent="-228567" defTabSz="974582" eaLnBrk="0" fontAlgn="base" hangingPunct="0">
              <a:spcBef>
                <a:spcPct val="0"/>
              </a:spcBef>
              <a:spcAft>
                <a:spcPct val="0"/>
              </a:spcAft>
              <a:defRPr sz="2400">
                <a:solidFill>
                  <a:schemeClr val="tx1"/>
                </a:solidFill>
                <a:latin typeface="Times New Roman" pitchFamily="18" charset="0"/>
                <a:cs typeface="Arial" charset="0"/>
              </a:defRPr>
            </a:lvl6pPr>
            <a:lvl7pPr marL="2971365" indent="-228567" defTabSz="974582" eaLnBrk="0" fontAlgn="base" hangingPunct="0">
              <a:spcBef>
                <a:spcPct val="0"/>
              </a:spcBef>
              <a:spcAft>
                <a:spcPct val="0"/>
              </a:spcAft>
              <a:defRPr sz="2400">
                <a:solidFill>
                  <a:schemeClr val="tx1"/>
                </a:solidFill>
                <a:latin typeface="Times New Roman" pitchFamily="18" charset="0"/>
                <a:cs typeface="Arial" charset="0"/>
              </a:defRPr>
            </a:lvl7pPr>
            <a:lvl8pPr marL="3428497" indent="-228567" defTabSz="974582" eaLnBrk="0" fontAlgn="base" hangingPunct="0">
              <a:spcBef>
                <a:spcPct val="0"/>
              </a:spcBef>
              <a:spcAft>
                <a:spcPct val="0"/>
              </a:spcAft>
              <a:defRPr sz="2400">
                <a:solidFill>
                  <a:schemeClr val="tx1"/>
                </a:solidFill>
                <a:latin typeface="Times New Roman" pitchFamily="18" charset="0"/>
                <a:cs typeface="Arial" charset="0"/>
              </a:defRPr>
            </a:lvl8pPr>
            <a:lvl9pPr marL="3885630" indent="-228567" defTabSz="974582" eaLnBrk="0" fontAlgn="base" hangingPunct="0">
              <a:spcBef>
                <a:spcPct val="0"/>
              </a:spcBef>
              <a:spcAft>
                <a:spcPct val="0"/>
              </a:spcAft>
              <a:defRPr sz="2400">
                <a:solidFill>
                  <a:schemeClr val="tx1"/>
                </a:solidFill>
                <a:latin typeface="Times New Roman" pitchFamily="18" charset="0"/>
                <a:cs typeface="Arial" charset="0"/>
              </a:defRPr>
            </a:lvl9pPr>
          </a:lstStyle>
          <a:p>
            <a:fld id="{AEDAE1E6-C845-4924-A3BE-A1E4630F7ED4}" type="slidenum">
              <a:rPr lang="en-US" altLang="en-US" sz="1300"/>
              <a:pPr/>
              <a:t>10</a:t>
            </a:fld>
            <a:endParaRPr lang="en-US" altLang="en-US" sz="1300" dirty="0"/>
          </a:p>
        </p:txBody>
      </p:sp>
      <p:sp>
        <p:nvSpPr>
          <p:cNvPr id="33795" name="Rectangle 2"/>
          <p:cNvSpPr>
            <a:spLocks noGrp="1" noRot="1" noChangeAspect="1" noChangeArrowheads="1" noTextEdit="1"/>
          </p:cNvSpPr>
          <p:nvPr>
            <p:ph type="sldImg"/>
          </p:nvPr>
        </p:nvSpPr>
        <p:spPr>
          <a:xfrm>
            <a:off x="457200" y="719138"/>
            <a:ext cx="6400800" cy="3600450"/>
          </a:xfrm>
          <a:solidFill>
            <a:srgbClr val="FFFFFF"/>
          </a:solidFill>
          <a:ln/>
        </p:spPr>
      </p:sp>
      <p:sp>
        <p:nvSpPr>
          <p:cNvPr id="3379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en-US" altLang="en-US" dirty="0"/>
              <a:t>Because radon comes from geology, rock and soil, because geologic formations are not uniform, and because of all of the variables in house construction and occupancy patterns, one home can be high and the one next door low.  </a:t>
            </a:r>
          </a:p>
          <a:p>
            <a:pPr eaLnBrk="1" hangingPunct="1"/>
            <a:endParaRPr lang="en-US" altLang="en-US" dirty="0"/>
          </a:p>
          <a:p>
            <a:pPr eaLnBrk="1" hangingPunct="1"/>
            <a:r>
              <a:rPr lang="en-US" altLang="en-US" dirty="0"/>
              <a:t>Note:  it is not practical nor feasible to test the soil before constructing a home to predict what the radon level might be.  </a:t>
            </a:r>
          </a:p>
        </p:txBody>
      </p:sp>
    </p:spTree>
    <p:extLst>
      <p:ext uri="{BB962C8B-B14F-4D97-AF65-F5344CB8AC3E}">
        <p14:creationId xmlns:p14="http://schemas.microsoft.com/office/powerpoint/2010/main" val="26916299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xfrm>
            <a:off x="457200" y="719138"/>
            <a:ext cx="6400800" cy="3600450"/>
          </a:xfrm>
          <a:ln/>
        </p:spPr>
      </p:sp>
      <p:sp>
        <p:nvSpPr>
          <p:cNvPr id="61443" name="Notes Placeholder 2"/>
          <p:cNvSpPr>
            <a:spLocks noGrp="1"/>
          </p:cNvSpPr>
          <p:nvPr>
            <p:ph type="body" idx="1"/>
          </p:nvPr>
        </p:nvSpPr>
        <p:spPr>
          <a:noFill/>
        </p:spPr>
        <p:txBody>
          <a:bodyPr/>
          <a:lstStyle/>
          <a:p>
            <a:endParaRPr lang="en-US" altLang="en-US" dirty="0"/>
          </a:p>
        </p:txBody>
      </p:sp>
      <p:sp>
        <p:nvSpPr>
          <p:cNvPr id="61444" name="Slide Number Placeholder 3"/>
          <p:cNvSpPr>
            <a:spLocks noGrp="1"/>
          </p:cNvSpPr>
          <p:nvPr>
            <p:ph type="sldNum" sz="quarter" idx="5"/>
          </p:nvPr>
        </p:nvSpPr>
        <p:spPr>
          <a:noFill/>
        </p:spPr>
        <p:txBody>
          <a:bodyPr/>
          <a:lstStyle>
            <a:lvl1pPr defTabSz="974582">
              <a:defRPr sz="2400">
                <a:solidFill>
                  <a:schemeClr val="tx1"/>
                </a:solidFill>
                <a:latin typeface="Times New Roman" pitchFamily="18" charset="0"/>
                <a:cs typeface="Arial" charset="0"/>
              </a:defRPr>
            </a:lvl1pPr>
            <a:lvl2pPr marL="742842" indent="-285708" defTabSz="974582">
              <a:defRPr sz="2400">
                <a:solidFill>
                  <a:schemeClr val="tx1"/>
                </a:solidFill>
                <a:latin typeface="Times New Roman" pitchFamily="18" charset="0"/>
                <a:cs typeface="Arial" charset="0"/>
              </a:defRPr>
            </a:lvl2pPr>
            <a:lvl3pPr marL="1142833" indent="-228567" defTabSz="974582">
              <a:defRPr sz="2400">
                <a:solidFill>
                  <a:schemeClr val="tx1"/>
                </a:solidFill>
                <a:latin typeface="Times New Roman" pitchFamily="18" charset="0"/>
                <a:cs typeface="Arial" charset="0"/>
              </a:defRPr>
            </a:lvl3pPr>
            <a:lvl4pPr marL="1599966" indent="-228567" defTabSz="974582">
              <a:defRPr sz="2400">
                <a:solidFill>
                  <a:schemeClr val="tx1"/>
                </a:solidFill>
                <a:latin typeface="Times New Roman" pitchFamily="18" charset="0"/>
                <a:cs typeface="Arial" charset="0"/>
              </a:defRPr>
            </a:lvl4pPr>
            <a:lvl5pPr marL="2057099" indent="-228567" defTabSz="974582">
              <a:defRPr sz="2400">
                <a:solidFill>
                  <a:schemeClr val="tx1"/>
                </a:solidFill>
                <a:latin typeface="Times New Roman" pitchFamily="18" charset="0"/>
                <a:cs typeface="Arial" charset="0"/>
              </a:defRPr>
            </a:lvl5pPr>
            <a:lvl6pPr marL="2514232" indent="-228567" defTabSz="974582" eaLnBrk="0" fontAlgn="base" hangingPunct="0">
              <a:spcBef>
                <a:spcPct val="0"/>
              </a:spcBef>
              <a:spcAft>
                <a:spcPct val="0"/>
              </a:spcAft>
              <a:defRPr sz="2400">
                <a:solidFill>
                  <a:schemeClr val="tx1"/>
                </a:solidFill>
                <a:latin typeface="Times New Roman" pitchFamily="18" charset="0"/>
                <a:cs typeface="Arial" charset="0"/>
              </a:defRPr>
            </a:lvl6pPr>
            <a:lvl7pPr marL="2971365" indent="-228567" defTabSz="974582" eaLnBrk="0" fontAlgn="base" hangingPunct="0">
              <a:spcBef>
                <a:spcPct val="0"/>
              </a:spcBef>
              <a:spcAft>
                <a:spcPct val="0"/>
              </a:spcAft>
              <a:defRPr sz="2400">
                <a:solidFill>
                  <a:schemeClr val="tx1"/>
                </a:solidFill>
                <a:latin typeface="Times New Roman" pitchFamily="18" charset="0"/>
                <a:cs typeface="Arial" charset="0"/>
              </a:defRPr>
            </a:lvl7pPr>
            <a:lvl8pPr marL="3428497" indent="-228567" defTabSz="974582" eaLnBrk="0" fontAlgn="base" hangingPunct="0">
              <a:spcBef>
                <a:spcPct val="0"/>
              </a:spcBef>
              <a:spcAft>
                <a:spcPct val="0"/>
              </a:spcAft>
              <a:defRPr sz="2400">
                <a:solidFill>
                  <a:schemeClr val="tx1"/>
                </a:solidFill>
                <a:latin typeface="Times New Roman" pitchFamily="18" charset="0"/>
                <a:cs typeface="Arial" charset="0"/>
              </a:defRPr>
            </a:lvl8pPr>
            <a:lvl9pPr marL="3885630" indent="-228567" defTabSz="974582" eaLnBrk="0" fontAlgn="base" hangingPunct="0">
              <a:spcBef>
                <a:spcPct val="0"/>
              </a:spcBef>
              <a:spcAft>
                <a:spcPct val="0"/>
              </a:spcAft>
              <a:defRPr sz="2400">
                <a:solidFill>
                  <a:schemeClr val="tx1"/>
                </a:solidFill>
                <a:latin typeface="Times New Roman" pitchFamily="18" charset="0"/>
                <a:cs typeface="Arial" charset="0"/>
              </a:defRPr>
            </a:lvl9pPr>
          </a:lstStyle>
          <a:p>
            <a:fld id="{F6D83D2E-945F-47BE-B4B7-EF302B2DF2C0}" type="slidenum">
              <a:rPr lang="en-US" altLang="en-US" sz="1300"/>
              <a:pPr/>
              <a:t>16</a:t>
            </a:fld>
            <a:endParaRPr lang="en-US" altLang="en-US" sz="1300" dirty="0"/>
          </a:p>
        </p:txBody>
      </p:sp>
    </p:spTree>
    <p:extLst>
      <p:ext uri="{BB962C8B-B14F-4D97-AF65-F5344CB8AC3E}">
        <p14:creationId xmlns:p14="http://schemas.microsoft.com/office/powerpoint/2010/main" val="187910899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4217" y="5693784"/>
            <a:ext cx="1093384" cy="1164214"/>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947400" y="5664776"/>
            <a:ext cx="1244600" cy="1141848"/>
          </a:xfrm>
          <a:prstGeom prst="rect">
            <a:avLst/>
          </a:prstGeom>
        </p:spPr>
      </p:pic>
      <p:sp>
        <p:nvSpPr>
          <p:cNvPr id="10" name="TextBox 9"/>
          <p:cNvSpPr txBox="1"/>
          <p:nvPr userDrawn="1"/>
        </p:nvSpPr>
        <p:spPr>
          <a:xfrm>
            <a:off x="3849811" y="5921948"/>
            <a:ext cx="4555285" cy="707886"/>
          </a:xfrm>
          <a:prstGeom prst="rect">
            <a:avLst/>
          </a:prstGeom>
          <a:noFill/>
        </p:spPr>
        <p:txBody>
          <a:bodyPr wrap="none" rtlCol="0">
            <a:spAutoFit/>
          </a:bodyPr>
          <a:lstStyle/>
          <a:p>
            <a:pPr algn="ctr"/>
            <a:r>
              <a:rPr lang="en-US" sz="2000" b="1" dirty="0">
                <a:solidFill>
                  <a:srgbClr val="5BC2A4"/>
                </a:solidFill>
              </a:rPr>
              <a:t>Connecticut Department of Public Health</a:t>
            </a:r>
          </a:p>
          <a:p>
            <a:pPr algn="ctr"/>
            <a:r>
              <a:rPr lang="en-US" sz="2000" i="1" dirty="0">
                <a:solidFill>
                  <a:srgbClr val="5BC2A4"/>
                </a:solidFill>
              </a:rPr>
              <a:t>Keeping Connecticut Healthy</a:t>
            </a:r>
          </a:p>
        </p:txBody>
      </p:sp>
      <p:sp>
        <p:nvSpPr>
          <p:cNvPr id="11" name="Rectangle 10">
            <a:extLst>
              <a:ext uri="{FF2B5EF4-FFF2-40B4-BE49-F238E27FC236}">
                <a16:creationId xmlns:a16="http://schemas.microsoft.com/office/drawing/2014/main" id="{1BF4B28F-ECA2-45E4-A07D-C72AAEE92C9D}"/>
              </a:ext>
            </a:extLst>
          </p:cNvPr>
          <p:cNvSpPr/>
          <p:nvPr userDrawn="1"/>
        </p:nvSpPr>
        <p:spPr>
          <a:xfrm>
            <a:off x="1" y="5257800"/>
            <a:ext cx="12192000" cy="355600"/>
          </a:xfrm>
          <a:prstGeom prst="rect">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876363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solidFill>
                <a:srgbClr val="DBF5F9">
                  <a:shade val="90000"/>
                </a:srgbClr>
              </a:solidFill>
            </a:endParaRPr>
          </a:p>
        </p:txBody>
      </p:sp>
      <p:sp>
        <p:nvSpPr>
          <p:cNvPr id="3" name="Footer Placeholder 2"/>
          <p:cNvSpPr>
            <a:spLocks noGrp="1"/>
          </p:cNvSpPr>
          <p:nvPr>
            <p:ph type="ftr" sz="quarter" idx="11"/>
          </p:nvPr>
        </p:nvSpPr>
        <p:spPr/>
        <p:txBody>
          <a:bodyPr/>
          <a:lstStyle/>
          <a:p>
            <a:endParaRPr lang="en-US" dirty="0">
              <a:solidFill>
                <a:srgbClr val="DBF5F9">
                  <a:shade val="90000"/>
                </a:srgbClr>
              </a:solidFill>
            </a:endParaRPr>
          </a:p>
        </p:txBody>
      </p:sp>
      <p:sp>
        <p:nvSpPr>
          <p:cNvPr id="4" name="Slide Number Placeholder 3"/>
          <p:cNvSpPr>
            <a:spLocks noGrp="1"/>
          </p:cNvSpPr>
          <p:nvPr>
            <p:ph type="sldNum" sz="quarter" idx="12"/>
          </p:nvPr>
        </p:nvSpPr>
        <p:spPr/>
        <p:txBody>
          <a:bodyPr/>
          <a:lstStyle/>
          <a:p>
            <a:fld id="{D306AC40-AADD-486F-9834-7CE4202347DC}" type="slidenum">
              <a:rPr lang="en-US" smtClean="0">
                <a:solidFill>
                  <a:srgbClr val="DBF5F9">
                    <a:shade val="90000"/>
                  </a:srgbClr>
                </a:solidFill>
              </a:rPr>
              <a:pPr/>
              <a:t>‹#›</a:t>
            </a:fld>
            <a:endParaRPr lang="en-US" dirty="0">
              <a:solidFill>
                <a:srgbClr val="DBF5F9">
                  <a:shade val="90000"/>
                </a:srgbClr>
              </a:solidFill>
            </a:endParaRPr>
          </a:p>
        </p:txBody>
      </p:sp>
    </p:spTree>
    <p:extLst>
      <p:ext uri="{BB962C8B-B14F-4D97-AF65-F5344CB8AC3E}">
        <p14:creationId xmlns:p14="http://schemas.microsoft.com/office/powerpoint/2010/main" val="16587057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fld id="{7C6C8147-E9C1-4627-B2AC-2E9B24C9CEE8}" type="slidenum">
              <a:rPr lang="en-US" altLang="en-US"/>
              <a:pPr/>
              <a:t>‹#›</a:t>
            </a:fld>
            <a:endParaRPr lang="en-US" altLang="en-US" dirty="0"/>
          </a:p>
        </p:txBody>
      </p:sp>
    </p:spTree>
    <p:extLst>
      <p:ext uri="{BB962C8B-B14F-4D97-AF65-F5344CB8AC3E}">
        <p14:creationId xmlns:p14="http://schemas.microsoft.com/office/powerpoint/2010/main" val="7186859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4218" y="136525"/>
            <a:ext cx="12143563" cy="704850"/>
          </a:xfrm>
        </p:spPr>
        <p:txBody>
          <a:bodyPr/>
          <a:lstStyle/>
          <a:p>
            <a:r>
              <a:rPr lang="en-US" dirty="0"/>
              <a:t>Click to edit Master title style</a:t>
            </a:r>
          </a:p>
        </p:txBody>
      </p:sp>
      <p:sp>
        <p:nvSpPr>
          <p:cNvPr id="3" name="Content Placeholder 2"/>
          <p:cNvSpPr>
            <a:spLocks noGrp="1"/>
          </p:cNvSpPr>
          <p:nvPr>
            <p:ph idx="1"/>
          </p:nvPr>
        </p:nvSpPr>
        <p:spPr>
          <a:xfrm>
            <a:off x="187410" y="1665287"/>
            <a:ext cx="11770811" cy="469106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187410" y="6488766"/>
            <a:ext cx="1185909" cy="365125"/>
          </a:xfrm>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a:xfrm>
            <a:off x="4038600" y="6556820"/>
            <a:ext cx="4114800" cy="301180"/>
          </a:xfrm>
        </p:spPr>
        <p:txBody>
          <a:bodyPr/>
          <a:lstStyle>
            <a:lvl1pPr>
              <a:defRPr sz="1200"/>
            </a:lvl1pPr>
          </a:lstStyle>
          <a:p>
            <a:endParaRPr lang="en-US" sz="1400" b="1" dirty="0">
              <a:solidFill>
                <a:schemeClr val="accent5">
                  <a:lumMod val="75000"/>
                </a:schemeClr>
              </a:solidFill>
            </a:endParaRPr>
          </a:p>
        </p:txBody>
      </p:sp>
      <p:sp>
        <p:nvSpPr>
          <p:cNvPr id="6" name="Slide Number Placeholder 5"/>
          <p:cNvSpPr>
            <a:spLocks noGrp="1"/>
          </p:cNvSpPr>
          <p:nvPr>
            <p:ph type="sldNum" sz="quarter" idx="12"/>
          </p:nvPr>
        </p:nvSpPr>
        <p:spPr>
          <a:xfrm>
            <a:off x="11275282" y="6492874"/>
            <a:ext cx="650789" cy="365125"/>
          </a:xfrm>
        </p:spPr>
        <p:txBody>
          <a:bodyPr/>
          <a:lstStyle/>
          <a:p>
            <a:fld id="{350EB8E5-7F28-4861-8984-D5921DC60995}"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 y="1"/>
            <a:ext cx="838200" cy="892499"/>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1275282" y="36843"/>
            <a:ext cx="892500" cy="818816"/>
          </a:xfrm>
          <a:prstGeom prst="rect">
            <a:avLst/>
          </a:prstGeom>
        </p:spPr>
      </p:pic>
      <p:sp>
        <p:nvSpPr>
          <p:cNvPr id="10" name="Rectangle 9">
            <a:extLst>
              <a:ext uri="{FF2B5EF4-FFF2-40B4-BE49-F238E27FC236}">
                <a16:creationId xmlns:a16="http://schemas.microsoft.com/office/drawing/2014/main" id="{A9F1BB4E-9B8F-4141-AB14-4C2ABAE25828}"/>
              </a:ext>
            </a:extLst>
          </p:cNvPr>
          <p:cNvSpPr/>
          <p:nvPr userDrawn="1"/>
        </p:nvSpPr>
        <p:spPr>
          <a:xfrm>
            <a:off x="0" y="936302"/>
            <a:ext cx="12192000" cy="528514"/>
          </a:xfrm>
          <a:prstGeom prst="rect">
            <a:avLst/>
          </a:prstGeom>
          <a:solidFill>
            <a:schemeClr val="accent5">
              <a:lumMod val="75000"/>
            </a:schemeClr>
          </a:solidFill>
          <a:ln>
            <a:solidFill>
              <a:srgbClr val="3C67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890946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4218" y="136525"/>
            <a:ext cx="12167781" cy="704850"/>
          </a:xfrm>
        </p:spPr>
        <p:txBody>
          <a:bodyPr/>
          <a:lstStyle/>
          <a:p>
            <a:r>
              <a:rPr lang="en-US" dirty="0"/>
              <a:t>Click to edit Master title style</a:t>
            </a:r>
          </a:p>
        </p:txBody>
      </p:sp>
      <p:sp>
        <p:nvSpPr>
          <p:cNvPr id="3" name="Content Placeholder 2"/>
          <p:cNvSpPr>
            <a:spLocks noGrp="1"/>
          </p:cNvSpPr>
          <p:nvPr>
            <p:ph idx="1"/>
          </p:nvPr>
        </p:nvSpPr>
        <p:spPr>
          <a:xfrm>
            <a:off x="187410" y="1989837"/>
            <a:ext cx="11770811" cy="432791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187410" y="6438339"/>
            <a:ext cx="1185909" cy="365125"/>
          </a:xfr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11307432" y="6492875"/>
            <a:ext cx="650789" cy="365125"/>
          </a:xfrm>
        </p:spPr>
        <p:txBody>
          <a:bodyPr/>
          <a:lstStyle/>
          <a:p>
            <a:fld id="{350EB8E5-7F28-4861-8984-D5921DC60995}"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 y="1"/>
            <a:ext cx="838200" cy="892499"/>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1275282" y="36843"/>
            <a:ext cx="892500" cy="818816"/>
          </a:xfrm>
          <a:prstGeom prst="rect">
            <a:avLst/>
          </a:prstGeom>
        </p:spPr>
      </p:pic>
      <p:sp>
        <p:nvSpPr>
          <p:cNvPr id="10" name="Rectangle 9">
            <a:extLst>
              <a:ext uri="{FF2B5EF4-FFF2-40B4-BE49-F238E27FC236}">
                <a16:creationId xmlns:a16="http://schemas.microsoft.com/office/drawing/2014/main" id="{A9F1BB4E-9B8F-4141-AB14-4C2ABAE25828}"/>
              </a:ext>
            </a:extLst>
          </p:cNvPr>
          <p:cNvSpPr/>
          <p:nvPr userDrawn="1"/>
        </p:nvSpPr>
        <p:spPr>
          <a:xfrm>
            <a:off x="0" y="936302"/>
            <a:ext cx="12192000" cy="528514"/>
          </a:xfrm>
          <a:prstGeom prst="rect">
            <a:avLst/>
          </a:prstGeom>
          <a:solidFill>
            <a:schemeClr val="accent5">
              <a:lumMod val="75000"/>
            </a:schemeClr>
          </a:solidFill>
          <a:ln>
            <a:solidFill>
              <a:srgbClr val="3C67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lowchart: Document 8">
            <a:extLst>
              <a:ext uri="{FF2B5EF4-FFF2-40B4-BE49-F238E27FC236}">
                <a16:creationId xmlns:a16="http://schemas.microsoft.com/office/drawing/2014/main" id="{7A6870F0-1BF0-455B-B6C5-9399D3100337}"/>
              </a:ext>
            </a:extLst>
          </p:cNvPr>
          <p:cNvSpPr/>
          <p:nvPr userDrawn="1"/>
        </p:nvSpPr>
        <p:spPr>
          <a:xfrm>
            <a:off x="0" y="1461323"/>
            <a:ext cx="12192000" cy="40792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20713"/>
              <a:gd name="connsiteX1" fmla="*/ 21600 w 21600"/>
              <a:gd name="connsiteY1" fmla="*/ 0 h 20713"/>
              <a:gd name="connsiteX2" fmla="*/ 21600 w 21600"/>
              <a:gd name="connsiteY2" fmla="*/ 17322 h 20713"/>
              <a:gd name="connsiteX3" fmla="*/ 9650 w 21600"/>
              <a:gd name="connsiteY3" fmla="*/ 11098 h 20713"/>
              <a:gd name="connsiteX4" fmla="*/ 0 w 21600"/>
              <a:gd name="connsiteY4" fmla="*/ 20172 h 20713"/>
              <a:gd name="connsiteX5" fmla="*/ 0 w 21600"/>
              <a:gd name="connsiteY5" fmla="*/ 0 h 20713"/>
              <a:gd name="connsiteX0" fmla="*/ 0 w 21600"/>
              <a:gd name="connsiteY0" fmla="*/ 0 h 20713"/>
              <a:gd name="connsiteX1" fmla="*/ 21600 w 21600"/>
              <a:gd name="connsiteY1" fmla="*/ 0 h 20713"/>
              <a:gd name="connsiteX2" fmla="*/ 21600 w 21600"/>
              <a:gd name="connsiteY2" fmla="*/ 17322 h 20713"/>
              <a:gd name="connsiteX3" fmla="*/ 9650 w 21600"/>
              <a:gd name="connsiteY3" fmla="*/ 11098 h 20713"/>
              <a:gd name="connsiteX4" fmla="*/ 0 w 21600"/>
              <a:gd name="connsiteY4" fmla="*/ 20172 h 20713"/>
              <a:gd name="connsiteX5" fmla="*/ 0 w 21600"/>
              <a:gd name="connsiteY5" fmla="*/ 0 h 20713"/>
              <a:gd name="connsiteX0" fmla="*/ 0 w 21600"/>
              <a:gd name="connsiteY0" fmla="*/ 0 h 22706"/>
              <a:gd name="connsiteX1" fmla="*/ 21600 w 21600"/>
              <a:gd name="connsiteY1" fmla="*/ 0 h 22706"/>
              <a:gd name="connsiteX2" fmla="*/ 21600 w 21600"/>
              <a:gd name="connsiteY2" fmla="*/ 17322 h 22706"/>
              <a:gd name="connsiteX3" fmla="*/ 9650 w 21600"/>
              <a:gd name="connsiteY3" fmla="*/ 11098 h 22706"/>
              <a:gd name="connsiteX4" fmla="*/ 2926 w 21600"/>
              <a:gd name="connsiteY4" fmla="*/ 21659 h 22706"/>
              <a:gd name="connsiteX5" fmla="*/ 0 w 21600"/>
              <a:gd name="connsiteY5" fmla="*/ 20172 h 22706"/>
              <a:gd name="connsiteX6" fmla="*/ 0 w 21600"/>
              <a:gd name="connsiteY6" fmla="*/ 0 h 22706"/>
              <a:gd name="connsiteX0" fmla="*/ 0 w 21600"/>
              <a:gd name="connsiteY0" fmla="*/ 0 h 58837"/>
              <a:gd name="connsiteX1" fmla="*/ 21600 w 21600"/>
              <a:gd name="connsiteY1" fmla="*/ 0 h 58837"/>
              <a:gd name="connsiteX2" fmla="*/ 21600 w 21600"/>
              <a:gd name="connsiteY2" fmla="*/ 17322 h 58837"/>
              <a:gd name="connsiteX3" fmla="*/ 9650 w 21600"/>
              <a:gd name="connsiteY3" fmla="*/ 11098 h 58837"/>
              <a:gd name="connsiteX4" fmla="*/ 2895 w 21600"/>
              <a:gd name="connsiteY4" fmla="*/ 58792 h 58837"/>
              <a:gd name="connsiteX5" fmla="*/ 0 w 21600"/>
              <a:gd name="connsiteY5" fmla="*/ 20172 h 58837"/>
              <a:gd name="connsiteX6" fmla="*/ 0 w 21600"/>
              <a:gd name="connsiteY6" fmla="*/ 0 h 58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00" h="58837">
                <a:moveTo>
                  <a:pt x="0" y="0"/>
                </a:moveTo>
                <a:lnTo>
                  <a:pt x="21600" y="0"/>
                </a:lnTo>
                <a:lnTo>
                  <a:pt x="21600" y="17322"/>
                </a:lnTo>
                <a:cubicBezTo>
                  <a:pt x="19678" y="20492"/>
                  <a:pt x="16943" y="8511"/>
                  <a:pt x="9650" y="11098"/>
                </a:cubicBezTo>
                <a:cubicBezTo>
                  <a:pt x="6535" y="11381"/>
                  <a:pt x="4503" y="57280"/>
                  <a:pt x="2895" y="58792"/>
                </a:cubicBezTo>
                <a:cubicBezTo>
                  <a:pt x="1287" y="60304"/>
                  <a:pt x="485" y="23342"/>
                  <a:pt x="0" y="20172"/>
                </a:cubicBezTo>
                <a:lnTo>
                  <a:pt x="0" y="0"/>
                </a:lnTo>
                <a:close/>
              </a:path>
            </a:pathLst>
          </a:custGeom>
          <a:solidFill>
            <a:srgbClr val="55C0A1"/>
          </a:solidFill>
          <a:ln>
            <a:solidFill>
              <a:srgbClr val="55C0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97B768E1-8B9A-48D3-9F0B-D7794989DC7F}"/>
              </a:ext>
            </a:extLst>
          </p:cNvPr>
          <p:cNvSpPr txBox="1"/>
          <p:nvPr userDrawn="1"/>
        </p:nvSpPr>
        <p:spPr>
          <a:xfrm>
            <a:off x="704145" y="1461323"/>
            <a:ext cx="1988598" cy="369332"/>
          </a:xfrm>
          <a:prstGeom prst="rect">
            <a:avLst/>
          </a:prstGeom>
          <a:noFill/>
        </p:spPr>
        <p:txBody>
          <a:bodyPr wrap="square" rtlCol="0">
            <a:spAutoFit/>
          </a:bodyPr>
          <a:lstStyle/>
          <a:p>
            <a:r>
              <a:rPr lang="en-US" b="1" dirty="0">
                <a:solidFill>
                  <a:schemeClr val="bg1"/>
                </a:solidFill>
              </a:rPr>
              <a:t>Expanded Content</a:t>
            </a:r>
          </a:p>
        </p:txBody>
      </p:sp>
      <p:sp>
        <p:nvSpPr>
          <p:cNvPr id="18" name="Footer Placeholder 4">
            <a:extLst>
              <a:ext uri="{FF2B5EF4-FFF2-40B4-BE49-F238E27FC236}">
                <a16:creationId xmlns:a16="http://schemas.microsoft.com/office/drawing/2014/main" id="{255587A0-60EF-4B6B-8699-87B7B0CA3256}"/>
              </a:ext>
            </a:extLst>
          </p:cNvPr>
          <p:cNvSpPr>
            <a:spLocks noGrp="1"/>
          </p:cNvSpPr>
          <p:nvPr>
            <p:ph type="ftr" sz="quarter" idx="11"/>
          </p:nvPr>
        </p:nvSpPr>
        <p:spPr>
          <a:xfrm>
            <a:off x="4038600" y="6556820"/>
            <a:ext cx="4114800" cy="301180"/>
          </a:xfrm>
        </p:spPr>
        <p:txBody>
          <a:bodyPr/>
          <a:lstStyle>
            <a:lvl1pPr>
              <a:defRPr sz="1200"/>
            </a:lvl1pPr>
          </a:lstStyle>
          <a:p>
            <a:endParaRPr lang="en-US" sz="1400" b="1" dirty="0">
              <a:solidFill>
                <a:schemeClr val="accent5">
                  <a:lumMod val="75000"/>
                </a:schemeClr>
              </a:solidFill>
            </a:endParaRPr>
          </a:p>
        </p:txBody>
      </p:sp>
    </p:spTree>
    <p:extLst>
      <p:ext uri="{BB962C8B-B14F-4D97-AF65-F5344CB8AC3E}">
        <p14:creationId xmlns:p14="http://schemas.microsoft.com/office/powerpoint/2010/main" val="16622999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871999"/>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1330036" y="6356350"/>
            <a:ext cx="2251364" cy="365125"/>
          </a:xfrm>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sz="1200">
                <a:solidFill>
                  <a:schemeClr val="accent5">
                    <a:lumMod val="75000"/>
                  </a:schemeClr>
                </a:solidFill>
              </a:defRPr>
            </a:lvl1pPr>
          </a:lstStyle>
          <a:p>
            <a:endParaRPr lang="en-US" dirty="0"/>
          </a:p>
        </p:txBody>
      </p:sp>
      <p:sp>
        <p:nvSpPr>
          <p:cNvPr id="6" name="Slide Number Placeholder 5"/>
          <p:cNvSpPr>
            <a:spLocks noGrp="1"/>
          </p:cNvSpPr>
          <p:nvPr>
            <p:ph type="sldNum" sz="quarter" idx="12"/>
          </p:nvPr>
        </p:nvSpPr>
        <p:spPr/>
        <p:txBody>
          <a:bodyPr/>
          <a:lstStyle/>
          <a:p>
            <a:fld id="{350EB8E5-7F28-4861-8984-D5921DC60995}"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4217" y="5693784"/>
            <a:ext cx="1093384" cy="1164214"/>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947400" y="5664776"/>
            <a:ext cx="1244600" cy="1141848"/>
          </a:xfrm>
          <a:prstGeom prst="rect">
            <a:avLst/>
          </a:prstGeom>
        </p:spPr>
      </p:pic>
      <p:cxnSp>
        <p:nvCxnSpPr>
          <p:cNvPr id="9" name="Straight Connector 8"/>
          <p:cNvCxnSpPr/>
          <p:nvPr userDrawn="1"/>
        </p:nvCxnSpPr>
        <p:spPr>
          <a:xfrm>
            <a:off x="0" y="5613400"/>
            <a:ext cx="12192000" cy="0"/>
          </a:xfrm>
          <a:prstGeom prst="line">
            <a:avLst/>
          </a:prstGeom>
          <a:ln w="57150">
            <a:solidFill>
              <a:srgbClr val="0082C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419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429789"/>
            <a:ext cx="5181600" cy="47471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429789"/>
            <a:ext cx="5181600" cy="47471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lvl1pPr>
              <a:defRPr sz="1200">
                <a:solidFill>
                  <a:schemeClr val="accent5">
                    <a:lumMod val="75000"/>
                  </a:schemeClr>
                </a:solidFill>
              </a:defRPr>
            </a:lvl1pPr>
          </a:lstStyle>
          <a:p>
            <a:endParaRPr lang="en-US" dirty="0"/>
          </a:p>
        </p:txBody>
      </p:sp>
      <p:sp>
        <p:nvSpPr>
          <p:cNvPr id="7" name="Slide Number Placeholder 6"/>
          <p:cNvSpPr>
            <a:spLocks noGrp="1"/>
          </p:cNvSpPr>
          <p:nvPr>
            <p:ph type="sldNum" sz="quarter" idx="12"/>
          </p:nvPr>
        </p:nvSpPr>
        <p:spPr/>
        <p:txBody>
          <a:bodyPr/>
          <a:lstStyle/>
          <a:p>
            <a:fld id="{350EB8E5-7F28-4861-8984-D5921DC60995}" type="slidenum">
              <a:rPr lang="en-US" smtClean="0">
                <a:solidFill>
                  <a:prstClr val="black">
                    <a:tint val="75000"/>
                  </a:prstClr>
                </a:solidFill>
              </a:rPr>
              <a:pPr/>
              <a:t>‹#›</a:t>
            </a:fld>
            <a:endParaRPr lang="en-US" dirty="0">
              <a:solidFill>
                <a:prstClr val="black">
                  <a:tint val="75000"/>
                </a:prstClr>
              </a:solidFill>
            </a:endParaRPr>
          </a:p>
        </p:txBody>
      </p:sp>
      <p:pic>
        <p:nvPicPr>
          <p:cNvPr id="13" name="Picture 12">
            <a:extLst>
              <a:ext uri="{FF2B5EF4-FFF2-40B4-BE49-F238E27FC236}">
                <a16:creationId xmlns:a16="http://schemas.microsoft.com/office/drawing/2014/main" id="{BAC0D5A8-A78A-4C14-9B79-06FC642359E2}"/>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 y="1"/>
            <a:ext cx="838200" cy="892499"/>
          </a:xfrm>
          <a:prstGeom prst="rect">
            <a:avLst/>
          </a:prstGeom>
        </p:spPr>
      </p:pic>
      <p:pic>
        <p:nvPicPr>
          <p:cNvPr id="14" name="Picture 13">
            <a:extLst>
              <a:ext uri="{FF2B5EF4-FFF2-40B4-BE49-F238E27FC236}">
                <a16:creationId xmlns:a16="http://schemas.microsoft.com/office/drawing/2014/main" id="{E31428CD-35A6-4549-9F0E-C98DB61DD7E2}"/>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1275282" y="36843"/>
            <a:ext cx="892500" cy="818816"/>
          </a:xfrm>
          <a:prstGeom prst="rect">
            <a:avLst/>
          </a:prstGeom>
        </p:spPr>
      </p:pic>
      <p:sp>
        <p:nvSpPr>
          <p:cNvPr id="15" name="Rectangle 14">
            <a:extLst>
              <a:ext uri="{FF2B5EF4-FFF2-40B4-BE49-F238E27FC236}">
                <a16:creationId xmlns:a16="http://schemas.microsoft.com/office/drawing/2014/main" id="{7B4FA5D3-CEC6-4A1C-8866-86B5326FDC63}"/>
              </a:ext>
            </a:extLst>
          </p:cNvPr>
          <p:cNvSpPr/>
          <p:nvPr userDrawn="1"/>
        </p:nvSpPr>
        <p:spPr>
          <a:xfrm>
            <a:off x="0" y="936302"/>
            <a:ext cx="12192000" cy="200040"/>
          </a:xfrm>
          <a:prstGeom prst="rect">
            <a:avLst/>
          </a:prstGeom>
          <a:solidFill>
            <a:schemeClr val="accent5">
              <a:lumMod val="75000"/>
            </a:schemeClr>
          </a:solidFill>
          <a:ln>
            <a:solidFill>
              <a:srgbClr val="3C67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1">
            <a:extLst>
              <a:ext uri="{FF2B5EF4-FFF2-40B4-BE49-F238E27FC236}">
                <a16:creationId xmlns:a16="http://schemas.microsoft.com/office/drawing/2014/main" id="{5610AFE5-D911-4B45-A8DA-138DECF77687}"/>
              </a:ext>
            </a:extLst>
          </p:cNvPr>
          <p:cNvSpPr>
            <a:spLocks noGrp="1"/>
          </p:cNvSpPr>
          <p:nvPr>
            <p:ph type="title"/>
          </p:nvPr>
        </p:nvSpPr>
        <p:spPr>
          <a:xfrm>
            <a:off x="24218" y="136525"/>
            <a:ext cx="12167781" cy="704850"/>
          </a:xfrm>
        </p:spPr>
        <p:txBody>
          <a:bodyPr/>
          <a:lstStyle/>
          <a:p>
            <a:r>
              <a:rPr lang="en-US" dirty="0"/>
              <a:t>Click to edit Master title style</a:t>
            </a:r>
          </a:p>
        </p:txBody>
      </p:sp>
    </p:spTree>
    <p:extLst>
      <p:ext uri="{BB962C8B-B14F-4D97-AF65-F5344CB8AC3E}">
        <p14:creationId xmlns:p14="http://schemas.microsoft.com/office/powerpoint/2010/main" val="24980563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lvl1pPr>
              <a:defRPr sz="1200">
                <a:solidFill>
                  <a:schemeClr val="accent5">
                    <a:lumMod val="75000"/>
                  </a:schemeClr>
                </a:solidFill>
              </a:defRPr>
            </a:lvl1pPr>
          </a:lstStyle>
          <a:p>
            <a:endParaRPr lang="en-US" dirty="0"/>
          </a:p>
        </p:txBody>
      </p:sp>
      <p:sp>
        <p:nvSpPr>
          <p:cNvPr id="7" name="Slide Number Placeholder 6"/>
          <p:cNvSpPr>
            <a:spLocks noGrp="1"/>
          </p:cNvSpPr>
          <p:nvPr>
            <p:ph type="sldNum" sz="quarter" idx="12"/>
          </p:nvPr>
        </p:nvSpPr>
        <p:spPr/>
        <p:txBody>
          <a:bodyPr/>
          <a:lstStyle/>
          <a:p>
            <a:fld id="{350EB8E5-7F28-4861-8984-D5921DC60995}" type="slidenum">
              <a:rPr lang="en-US" smtClean="0">
                <a:solidFill>
                  <a:prstClr val="black">
                    <a:tint val="75000"/>
                  </a:prstClr>
                </a:solidFill>
              </a:rPr>
              <a:pPr/>
              <a:t>‹#›</a:t>
            </a:fld>
            <a:endParaRPr lang="en-US" dirty="0">
              <a:solidFill>
                <a:prstClr val="black">
                  <a:tint val="75000"/>
                </a:prstClr>
              </a:solidFill>
            </a:endParaRPr>
          </a:p>
        </p:txBody>
      </p:sp>
      <p:pic>
        <p:nvPicPr>
          <p:cNvPr id="13" name="Picture 12">
            <a:extLst>
              <a:ext uri="{FF2B5EF4-FFF2-40B4-BE49-F238E27FC236}">
                <a16:creationId xmlns:a16="http://schemas.microsoft.com/office/drawing/2014/main" id="{BAC0D5A8-A78A-4C14-9B79-06FC642359E2}"/>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 y="1"/>
            <a:ext cx="838200" cy="892499"/>
          </a:xfrm>
          <a:prstGeom prst="rect">
            <a:avLst/>
          </a:prstGeom>
        </p:spPr>
      </p:pic>
      <p:pic>
        <p:nvPicPr>
          <p:cNvPr id="14" name="Picture 13">
            <a:extLst>
              <a:ext uri="{FF2B5EF4-FFF2-40B4-BE49-F238E27FC236}">
                <a16:creationId xmlns:a16="http://schemas.microsoft.com/office/drawing/2014/main" id="{E31428CD-35A6-4549-9F0E-C98DB61DD7E2}"/>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1275282" y="36843"/>
            <a:ext cx="892500" cy="818816"/>
          </a:xfrm>
          <a:prstGeom prst="rect">
            <a:avLst/>
          </a:prstGeom>
        </p:spPr>
      </p:pic>
      <p:sp>
        <p:nvSpPr>
          <p:cNvPr id="15" name="Rectangle 14">
            <a:extLst>
              <a:ext uri="{FF2B5EF4-FFF2-40B4-BE49-F238E27FC236}">
                <a16:creationId xmlns:a16="http://schemas.microsoft.com/office/drawing/2014/main" id="{7B4FA5D3-CEC6-4A1C-8866-86B5326FDC63}"/>
              </a:ext>
            </a:extLst>
          </p:cNvPr>
          <p:cNvSpPr/>
          <p:nvPr userDrawn="1"/>
        </p:nvSpPr>
        <p:spPr>
          <a:xfrm>
            <a:off x="0" y="936302"/>
            <a:ext cx="12192000" cy="200040"/>
          </a:xfrm>
          <a:prstGeom prst="rect">
            <a:avLst/>
          </a:prstGeom>
          <a:solidFill>
            <a:schemeClr val="accent5">
              <a:lumMod val="75000"/>
            </a:schemeClr>
          </a:solidFill>
          <a:ln>
            <a:solidFill>
              <a:srgbClr val="3C67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581861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lvl1pPr>
              <a:defRPr sz="1200"/>
            </a:lvl1p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0EB8E5-7F28-4861-8984-D5921DC6099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688399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lvl1pPr>
              <a:defRPr sz="1200"/>
            </a:lvl1p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0EB8E5-7F28-4861-8984-D5921DC6099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398262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dirty="0">
              <a:solidFill>
                <a:srgbClr val="DBF5F9">
                  <a:shade val="90000"/>
                </a:srgbClr>
              </a:solidFill>
            </a:endParaRPr>
          </a:p>
        </p:txBody>
      </p:sp>
      <p:sp>
        <p:nvSpPr>
          <p:cNvPr id="4" name="Footer Placeholder 3"/>
          <p:cNvSpPr>
            <a:spLocks noGrp="1"/>
          </p:cNvSpPr>
          <p:nvPr>
            <p:ph type="ftr" sz="quarter" idx="11"/>
          </p:nvPr>
        </p:nvSpPr>
        <p:spPr/>
        <p:txBody>
          <a:bodyPr/>
          <a:lstStyle/>
          <a:p>
            <a:endParaRPr lang="en-US" dirty="0">
              <a:solidFill>
                <a:srgbClr val="DBF5F9">
                  <a:shade val="90000"/>
                </a:srgbClr>
              </a:solidFill>
            </a:endParaRPr>
          </a:p>
        </p:txBody>
      </p:sp>
      <p:sp>
        <p:nvSpPr>
          <p:cNvPr id="5" name="Slide Number Placeholder 4"/>
          <p:cNvSpPr>
            <a:spLocks noGrp="1"/>
          </p:cNvSpPr>
          <p:nvPr>
            <p:ph type="sldNum" sz="quarter" idx="12"/>
          </p:nvPr>
        </p:nvSpPr>
        <p:spPr/>
        <p:txBody>
          <a:bodyPr/>
          <a:lstStyle/>
          <a:p>
            <a:fld id="{D306AC40-AADD-486F-9834-7CE4202347DC}" type="slidenum">
              <a:rPr lang="en-US" smtClean="0">
                <a:solidFill>
                  <a:srgbClr val="DBF5F9">
                    <a:shade val="90000"/>
                  </a:srgbClr>
                </a:solidFill>
              </a:rPr>
              <a:pPr/>
              <a:t>‹#›</a:t>
            </a:fld>
            <a:endParaRPr lang="en-US" dirty="0">
              <a:solidFill>
                <a:srgbClr val="DBF5F9">
                  <a:shade val="90000"/>
                </a:srgbClr>
              </a:solidFill>
            </a:endParaRPr>
          </a:p>
        </p:txBody>
      </p:sp>
    </p:spTree>
    <p:extLst>
      <p:ext uri="{BB962C8B-B14F-4D97-AF65-F5344CB8AC3E}">
        <p14:creationId xmlns:p14="http://schemas.microsoft.com/office/powerpoint/2010/main" val="39806422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E451219-CEB7-4E16-B914-07F49D04D7A3}"/>
              </a:ext>
            </a:extLst>
          </p:cNvPr>
          <p:cNvSpPr/>
          <p:nvPr userDrawn="1"/>
        </p:nvSpPr>
        <p:spPr>
          <a:xfrm>
            <a:off x="0" y="0"/>
            <a:ext cx="12192000" cy="6858000"/>
          </a:xfrm>
          <a:prstGeom prst="rect">
            <a:avLst/>
          </a:prstGeom>
          <a:gradFill flip="none" rotWithShape="1">
            <a:gsLst>
              <a:gs pos="50000">
                <a:schemeClr val="accent1">
                  <a:lumMod val="20000"/>
                  <a:lumOff val="80000"/>
                  <a:alpha val="47000"/>
                </a:schemeClr>
              </a:gs>
              <a:gs pos="86000">
                <a:srgbClr val="D6E5FA"/>
              </a:gs>
              <a:gs pos="100000">
                <a:schemeClr val="accent1">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accent5">
                    <a:lumMod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0EB8E5-7F28-4861-8984-D5921DC6099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741538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3" r:id="rId3"/>
    <p:sldLayoutId id="2147483663" r:id="rId4"/>
    <p:sldLayoutId id="2147483674" r:id="rId5"/>
    <p:sldLayoutId id="2147483664" r:id="rId6"/>
    <p:sldLayoutId id="2147483668" r:id="rId7"/>
    <p:sldLayoutId id="2147483669" r:id="rId8"/>
    <p:sldLayoutId id="2147483675" r:id="rId9"/>
    <p:sldLayoutId id="2147483676" r:id="rId10"/>
    <p:sldLayoutId id="2147483677"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0.xml"/><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3" Type="http://schemas.openxmlformats.org/officeDocument/2006/relationships/hyperlink" Target="https://pixabay.com/en/question-mark-question-faq-ask-1421013/" TargetMode="External"/><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image" Target="../media/image6.wmf"/></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oleObject" Target="../embeddings/oleObject2.bin"/><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oleObject" Target="../embeddings/oleObject3.bin"/><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6B07EEB-7C47-4561-B08C-852DFFC5A755}"/>
              </a:ext>
            </a:extLst>
          </p:cNvPr>
          <p:cNvSpPr>
            <a:spLocks noGrp="1"/>
          </p:cNvSpPr>
          <p:nvPr>
            <p:ph type="ctrTitle"/>
          </p:nvPr>
        </p:nvSpPr>
        <p:spPr>
          <a:xfrm>
            <a:off x="1657564" y="662291"/>
            <a:ext cx="9144000" cy="4469258"/>
          </a:xfrm>
        </p:spPr>
        <p:txBody>
          <a:bodyPr>
            <a:normAutofit fontScale="90000"/>
          </a:bodyPr>
          <a:lstStyle/>
          <a:p>
            <a:br>
              <a:rPr lang="en-US" b="1" dirty="0">
                <a:solidFill>
                  <a:schemeClr val="accent5"/>
                </a:solidFill>
              </a:rPr>
            </a:br>
            <a:br>
              <a:rPr lang="en-US" b="1" dirty="0">
                <a:solidFill>
                  <a:schemeClr val="accent5"/>
                </a:solidFill>
              </a:rPr>
            </a:br>
            <a:br>
              <a:rPr lang="en-US" b="1" dirty="0">
                <a:solidFill>
                  <a:schemeClr val="accent5"/>
                </a:solidFill>
              </a:rPr>
            </a:br>
            <a:r>
              <a:rPr lang="en-US" b="1" dirty="0">
                <a:solidFill>
                  <a:schemeClr val="accent5"/>
                </a:solidFill>
              </a:rPr>
              <a:t>Radon Overview</a:t>
            </a:r>
            <a:br>
              <a:rPr lang="en-US" b="1" dirty="0">
                <a:solidFill>
                  <a:schemeClr val="accent5"/>
                </a:solidFill>
              </a:rPr>
            </a:br>
            <a:br>
              <a:rPr lang="en-US" dirty="0">
                <a:solidFill>
                  <a:schemeClr val="accent5"/>
                </a:solidFill>
              </a:rPr>
            </a:br>
            <a:r>
              <a:rPr lang="en-US" sz="3100" dirty="0">
                <a:solidFill>
                  <a:schemeClr val="accent5"/>
                </a:solidFill>
              </a:rPr>
              <a:t>Kimberly Ploszaj</a:t>
            </a:r>
            <a:br>
              <a:rPr lang="en-US" sz="3100" dirty="0">
                <a:solidFill>
                  <a:schemeClr val="accent5"/>
                </a:solidFill>
              </a:rPr>
            </a:br>
            <a:r>
              <a:rPr lang="en-US" sz="3100" dirty="0">
                <a:solidFill>
                  <a:schemeClr val="accent5"/>
                </a:solidFill>
              </a:rPr>
              <a:t>Supervising Environmental Analyst</a:t>
            </a:r>
            <a:br>
              <a:rPr lang="en-US" sz="3100" dirty="0">
                <a:solidFill>
                  <a:schemeClr val="accent5"/>
                </a:solidFill>
              </a:rPr>
            </a:br>
            <a:br>
              <a:rPr lang="en-US" sz="3100" dirty="0">
                <a:solidFill>
                  <a:schemeClr val="accent5"/>
                </a:solidFill>
              </a:rPr>
            </a:br>
            <a:r>
              <a:rPr lang="en-US" sz="3100" dirty="0">
                <a:solidFill>
                  <a:schemeClr val="accent5"/>
                </a:solidFill>
              </a:rPr>
              <a:t>March 15, 2022</a:t>
            </a:r>
            <a:br>
              <a:rPr lang="en-US" sz="3100" dirty="0">
                <a:solidFill>
                  <a:schemeClr val="accent5"/>
                </a:solidFill>
              </a:rPr>
            </a:br>
            <a:br>
              <a:rPr lang="en-US" sz="3100" dirty="0">
                <a:solidFill>
                  <a:schemeClr val="accent5"/>
                </a:solidFill>
              </a:rPr>
            </a:br>
            <a:r>
              <a:rPr lang="en-US" sz="3100" dirty="0">
                <a:solidFill>
                  <a:srgbClr val="002060"/>
                </a:solidFill>
              </a:rPr>
              <a:t>Environmental Health and Drinking Water Branch</a:t>
            </a:r>
            <a:br>
              <a:rPr lang="en-US" sz="5300" dirty="0">
                <a:solidFill>
                  <a:srgbClr val="002060"/>
                </a:solidFill>
              </a:rPr>
            </a:br>
            <a:endParaRPr lang="en-US" dirty="0">
              <a:solidFill>
                <a:srgbClr val="002060"/>
              </a:solidFill>
            </a:endParaRPr>
          </a:p>
        </p:txBody>
      </p:sp>
      <p:pic>
        <p:nvPicPr>
          <p:cNvPr id="11" name="Picture 5" descr="j0268956">
            <a:extLst>
              <a:ext uri="{FF2B5EF4-FFF2-40B4-BE49-F238E27FC236}">
                <a16:creationId xmlns:a16="http://schemas.microsoft.com/office/drawing/2014/main" id="{119FD7BC-EF2C-4E97-BDE6-A97EC6ECB14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1632" y="934092"/>
            <a:ext cx="2411863"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666445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2095500" y="365125"/>
            <a:ext cx="8153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250" tIns="47625" rIns="95250" bIns="47625" anchor="b"/>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defRPr/>
            </a:pPr>
            <a:r>
              <a:rPr lang="en-US" altLang="en-US" sz="4400" b="1" dirty="0">
                <a:solidFill>
                  <a:schemeClr val="accent5"/>
                </a:solidFill>
                <a:latin typeface="+mj-lt"/>
              </a:rPr>
              <a:t>Testing Is The Only Way To Know</a:t>
            </a:r>
          </a:p>
        </p:txBody>
      </p:sp>
      <p:pic>
        <p:nvPicPr>
          <p:cNvPr id="32771" name="Picture 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5050" y="1371600"/>
            <a:ext cx="7734300" cy="512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a:extLst>
              <a:ext uri="{FF2B5EF4-FFF2-40B4-BE49-F238E27FC236}">
                <a16:creationId xmlns:a16="http://schemas.microsoft.com/office/drawing/2014/main" id="{400AB66D-2597-4ADE-93FC-8F8EC9B1E7AC}"/>
              </a:ext>
            </a:extLst>
          </p:cNvPr>
          <p:cNvSpPr>
            <a:spLocks noGrp="1"/>
          </p:cNvSpPr>
          <p:nvPr>
            <p:ph type="sldNum" sz="quarter" idx="12"/>
          </p:nvPr>
        </p:nvSpPr>
        <p:spPr/>
        <p:txBody>
          <a:bodyPr/>
          <a:lstStyle/>
          <a:p>
            <a:fld id="{D306AC40-AADD-486F-9834-7CE4202347DC}" type="slidenum">
              <a:rPr lang="en-US" smtClean="0">
                <a:solidFill>
                  <a:srgbClr val="DBF5F9">
                    <a:shade val="90000"/>
                  </a:srgbClr>
                </a:solidFill>
              </a:rPr>
              <a:pPr/>
              <a:t>10</a:t>
            </a:fld>
            <a:endParaRPr lang="en-US" dirty="0">
              <a:solidFill>
                <a:srgbClr val="DBF5F9">
                  <a:shade val="90000"/>
                </a:srgbClr>
              </a:solidFill>
            </a:endParaRPr>
          </a:p>
        </p:txBody>
      </p:sp>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1000263" y="149226"/>
            <a:ext cx="10275019" cy="704850"/>
          </a:xfrm>
        </p:spPr>
        <p:txBody>
          <a:bodyPr/>
          <a:lstStyle/>
          <a:p>
            <a:r>
              <a:rPr lang="en-US" altLang="en-US" b="1" dirty="0">
                <a:solidFill>
                  <a:schemeClr val="accent5"/>
                </a:solidFill>
              </a:rPr>
              <a:t>Radon Measurement</a:t>
            </a:r>
          </a:p>
        </p:txBody>
      </p:sp>
      <p:sp>
        <p:nvSpPr>
          <p:cNvPr id="54275" name="Rectangle 3"/>
          <p:cNvSpPr>
            <a:spLocks noGrp="1" noChangeArrowheads="1"/>
          </p:cNvSpPr>
          <p:nvPr>
            <p:ph idx="1"/>
          </p:nvPr>
        </p:nvSpPr>
        <p:spPr>
          <a:xfrm>
            <a:off x="155260" y="2017712"/>
            <a:ext cx="11770811" cy="4691062"/>
          </a:xfrm>
        </p:spPr>
        <p:txBody>
          <a:bodyPr>
            <a:normAutofit/>
          </a:bodyPr>
          <a:lstStyle/>
          <a:p>
            <a:r>
              <a:rPr lang="en-US" altLang="en-US" sz="3600" dirty="0"/>
              <a:t>DPH recommends using a Nationally Certified Measurement Provider to test for radon</a:t>
            </a:r>
          </a:p>
          <a:p>
            <a:r>
              <a:rPr lang="en-US" altLang="en-US" sz="3600" dirty="0"/>
              <a:t>For a single building (single or multi-family), DPH recommends testing the lowest occupied space</a:t>
            </a:r>
          </a:p>
          <a:p>
            <a:r>
              <a:rPr lang="en-US" altLang="en-US" sz="3600" dirty="0"/>
              <a:t>A short-term testing device is placed for a minimum of 48 hours to 7 days depending on device used</a:t>
            </a:r>
          </a:p>
          <a:p>
            <a:endParaRPr lang="en-US" altLang="en-US" dirty="0"/>
          </a:p>
          <a:p>
            <a:endParaRPr lang="en-US" altLang="en-US" dirty="0"/>
          </a:p>
          <a:p>
            <a:endParaRPr lang="en-US" altLang="en-US" dirty="0"/>
          </a:p>
          <a:p>
            <a:endParaRPr lang="en-US" altLang="en-US" dirty="0"/>
          </a:p>
        </p:txBody>
      </p:sp>
      <p:sp>
        <p:nvSpPr>
          <p:cNvPr id="3" name="Slide Number Placeholder 2">
            <a:extLst>
              <a:ext uri="{FF2B5EF4-FFF2-40B4-BE49-F238E27FC236}">
                <a16:creationId xmlns:a16="http://schemas.microsoft.com/office/drawing/2014/main" id="{C116CF2E-38B0-41BB-BEEC-F9AB0E865F82}"/>
              </a:ext>
            </a:extLst>
          </p:cNvPr>
          <p:cNvSpPr>
            <a:spLocks noGrp="1"/>
          </p:cNvSpPr>
          <p:nvPr>
            <p:ph type="sldNum" sz="quarter" idx="12"/>
          </p:nvPr>
        </p:nvSpPr>
        <p:spPr/>
        <p:txBody>
          <a:bodyPr/>
          <a:lstStyle/>
          <a:p>
            <a:fld id="{350EB8E5-7F28-4861-8984-D5921DC60995}" type="slidenum">
              <a:rPr lang="en-US" smtClean="0">
                <a:solidFill>
                  <a:prstClr val="black">
                    <a:tint val="75000"/>
                  </a:prstClr>
                </a:solidFill>
              </a:rPr>
              <a:pPr/>
              <a:t>11</a:t>
            </a:fld>
            <a:endParaRPr lang="en-US" dirty="0">
              <a:solidFill>
                <a:prstClr val="black">
                  <a:tint val="75000"/>
                </a:prstClr>
              </a:solidFill>
            </a:endParaRPr>
          </a:p>
        </p:txBody>
      </p:sp>
    </p:spTree>
    <p:extLst>
      <p:ext uri="{BB962C8B-B14F-4D97-AF65-F5344CB8AC3E}">
        <p14:creationId xmlns:p14="http://schemas.microsoft.com/office/powerpoint/2010/main" val="451719911"/>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4"/>
          <p:cNvSpPr>
            <a:spLocks noChangeArrowheads="1"/>
          </p:cNvSpPr>
          <p:nvPr/>
        </p:nvSpPr>
        <p:spPr bwMode="auto">
          <a:xfrm>
            <a:off x="5638800" y="1358900"/>
            <a:ext cx="48006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30000"/>
              </a:spcBef>
              <a:defRPr/>
            </a:pPr>
            <a:r>
              <a:rPr lang="en-US" altLang="en-US" sz="3200" b="1" dirty="0">
                <a:solidFill>
                  <a:schemeClr val="accent5"/>
                </a:solidFill>
                <a:latin typeface="+mn-lt"/>
              </a:rPr>
              <a:t>Radon mitigation systems:</a:t>
            </a:r>
          </a:p>
          <a:p>
            <a:pPr eaLnBrk="1" hangingPunct="1">
              <a:spcBef>
                <a:spcPct val="30000"/>
              </a:spcBef>
              <a:defRPr/>
            </a:pPr>
            <a:endParaRPr lang="en-US" altLang="en-US" sz="3200" b="1" dirty="0">
              <a:solidFill>
                <a:schemeClr val="accent5"/>
              </a:solidFill>
              <a:latin typeface="+mn-lt"/>
            </a:endParaRPr>
          </a:p>
          <a:p>
            <a:pPr marL="457200" indent="-457200" eaLnBrk="1" hangingPunct="1">
              <a:spcBef>
                <a:spcPct val="30000"/>
              </a:spcBef>
              <a:buFont typeface="Arial" panose="020B0604020202020204" pitchFamily="34" charset="0"/>
              <a:buChar char="•"/>
              <a:defRPr/>
            </a:pPr>
            <a:r>
              <a:rPr lang="en-US" altLang="en-US" sz="3200" dirty="0">
                <a:latin typeface="+mn-lt"/>
              </a:rPr>
              <a:t>effective</a:t>
            </a:r>
          </a:p>
          <a:p>
            <a:pPr marL="457200" indent="-457200" eaLnBrk="1" hangingPunct="1">
              <a:spcBef>
                <a:spcPct val="30000"/>
              </a:spcBef>
              <a:buFont typeface="Arial" panose="020B0604020202020204" pitchFamily="34" charset="0"/>
              <a:buChar char="•"/>
              <a:defRPr/>
            </a:pPr>
            <a:r>
              <a:rPr lang="en-US" altLang="en-US" sz="3200" dirty="0">
                <a:latin typeface="+mn-lt"/>
              </a:rPr>
              <a:t>relatively inexpensive </a:t>
            </a:r>
          </a:p>
          <a:p>
            <a:pPr marL="457200" indent="-457200" eaLnBrk="1" hangingPunct="1">
              <a:spcBef>
                <a:spcPct val="30000"/>
              </a:spcBef>
              <a:buFont typeface="Arial" panose="020B0604020202020204" pitchFamily="34" charset="0"/>
              <a:buChar char="•"/>
              <a:defRPr/>
            </a:pPr>
            <a:r>
              <a:rPr lang="en-US" altLang="en-US" sz="3200" dirty="0">
                <a:latin typeface="+mn-lt"/>
              </a:rPr>
              <a:t>easy to install</a:t>
            </a:r>
          </a:p>
          <a:p>
            <a:pPr algn="ctr" eaLnBrk="1" hangingPunct="1">
              <a:spcBef>
                <a:spcPct val="30000"/>
              </a:spcBef>
              <a:defRPr/>
            </a:pPr>
            <a:endParaRPr lang="en-US" altLang="en-US" sz="3200" dirty="0">
              <a:latin typeface="+mn-lt"/>
            </a:endParaRPr>
          </a:p>
          <a:p>
            <a:pPr algn="ctr" eaLnBrk="1" hangingPunct="1">
              <a:spcBef>
                <a:spcPct val="30000"/>
              </a:spcBef>
              <a:defRPr/>
            </a:pPr>
            <a:r>
              <a:rPr lang="en-US" altLang="en-US" sz="3200" dirty="0">
                <a:latin typeface="+mn-lt"/>
              </a:rPr>
              <a:t>Average Cost = $1,200</a:t>
            </a:r>
          </a:p>
        </p:txBody>
      </p:sp>
      <p:pic>
        <p:nvPicPr>
          <p:cNvPr id="46084" name="Picture 5" descr="happy ho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3303" y="1358900"/>
            <a:ext cx="4010917" cy="4476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a:extLst>
              <a:ext uri="{FF2B5EF4-FFF2-40B4-BE49-F238E27FC236}">
                <a16:creationId xmlns:a16="http://schemas.microsoft.com/office/drawing/2014/main" id="{2DCDEF20-FA62-4EB0-8BB8-5B65EC9F3D02}"/>
              </a:ext>
            </a:extLst>
          </p:cNvPr>
          <p:cNvSpPr>
            <a:spLocks noGrp="1"/>
          </p:cNvSpPr>
          <p:nvPr>
            <p:ph type="sldNum" sz="quarter" idx="12"/>
          </p:nvPr>
        </p:nvSpPr>
        <p:spPr/>
        <p:txBody>
          <a:bodyPr/>
          <a:lstStyle/>
          <a:p>
            <a:fld id="{D306AC40-AADD-486F-9834-7CE4202347DC}" type="slidenum">
              <a:rPr lang="en-US" smtClean="0">
                <a:solidFill>
                  <a:srgbClr val="DBF5F9">
                    <a:shade val="90000"/>
                  </a:srgbClr>
                </a:solidFill>
              </a:rPr>
              <a:pPr/>
              <a:t>12</a:t>
            </a:fld>
            <a:endParaRPr lang="en-US" dirty="0">
              <a:solidFill>
                <a:srgbClr val="DBF5F9">
                  <a:shade val="90000"/>
                </a:srgbClr>
              </a:solidFill>
            </a:endParaRPr>
          </a:p>
        </p:txBody>
      </p:sp>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887248" y="86542"/>
            <a:ext cx="10301310" cy="704850"/>
          </a:xfrm>
        </p:spPr>
        <p:txBody>
          <a:bodyPr/>
          <a:lstStyle/>
          <a:p>
            <a:r>
              <a:rPr lang="en-US" altLang="en-US" b="1" dirty="0">
                <a:solidFill>
                  <a:schemeClr val="accent5"/>
                </a:solidFill>
              </a:rPr>
              <a:t>Radon Mitigation</a:t>
            </a:r>
          </a:p>
        </p:txBody>
      </p:sp>
      <p:sp>
        <p:nvSpPr>
          <p:cNvPr id="54275" name="Rectangle 3"/>
          <p:cNvSpPr>
            <a:spLocks noGrp="1" noChangeArrowheads="1"/>
          </p:cNvSpPr>
          <p:nvPr>
            <p:ph idx="1"/>
          </p:nvPr>
        </p:nvSpPr>
        <p:spPr>
          <a:xfrm>
            <a:off x="563088" y="1951576"/>
            <a:ext cx="11200821" cy="4351338"/>
          </a:xfrm>
        </p:spPr>
        <p:txBody>
          <a:bodyPr>
            <a:normAutofit/>
          </a:bodyPr>
          <a:lstStyle/>
          <a:p>
            <a:r>
              <a:rPr lang="en-US" altLang="en-US" sz="4000" dirty="0"/>
              <a:t>DPH recommends using a Nationally Certified Mitigation Provider to perform radon mitigation</a:t>
            </a:r>
          </a:p>
          <a:p>
            <a:pPr lvl="1">
              <a:buFont typeface="Wingdings" panose="05000000000000000000" pitchFamily="2" charset="2"/>
              <a:buChar char="§"/>
            </a:pPr>
            <a:r>
              <a:rPr lang="en-US" altLang="en-US" sz="3600" dirty="0"/>
              <a:t>Must be nationally certified through NRSB or NRPP</a:t>
            </a:r>
          </a:p>
          <a:p>
            <a:pPr lvl="1">
              <a:buFont typeface="Wingdings" panose="05000000000000000000" pitchFamily="2" charset="2"/>
              <a:buChar char="§"/>
            </a:pPr>
            <a:r>
              <a:rPr lang="en-US" altLang="en-US" sz="3600" dirty="0"/>
              <a:t>Must be a home improvement contractor registered with CT’s Department of Consumer Protection</a:t>
            </a:r>
          </a:p>
          <a:p>
            <a:pPr marL="0" indent="0">
              <a:buNone/>
            </a:pPr>
            <a:endParaRPr lang="en-US" altLang="en-US" dirty="0"/>
          </a:p>
          <a:p>
            <a:pPr marL="0" indent="0">
              <a:buNone/>
            </a:pPr>
            <a:endParaRPr lang="en-US" altLang="en-US" dirty="0"/>
          </a:p>
        </p:txBody>
      </p:sp>
      <p:sp>
        <p:nvSpPr>
          <p:cNvPr id="3" name="Slide Number Placeholder 2">
            <a:extLst>
              <a:ext uri="{FF2B5EF4-FFF2-40B4-BE49-F238E27FC236}">
                <a16:creationId xmlns:a16="http://schemas.microsoft.com/office/drawing/2014/main" id="{779D6216-E1A9-4853-81CC-8C27110AE4F3}"/>
              </a:ext>
            </a:extLst>
          </p:cNvPr>
          <p:cNvSpPr>
            <a:spLocks noGrp="1"/>
          </p:cNvSpPr>
          <p:nvPr>
            <p:ph type="sldNum" sz="quarter" idx="12"/>
          </p:nvPr>
        </p:nvSpPr>
        <p:spPr/>
        <p:txBody>
          <a:bodyPr/>
          <a:lstStyle/>
          <a:p>
            <a:fld id="{350EB8E5-7F28-4861-8984-D5921DC60995}" type="slidenum">
              <a:rPr lang="en-US" smtClean="0">
                <a:solidFill>
                  <a:prstClr val="black">
                    <a:tint val="75000"/>
                  </a:prstClr>
                </a:solidFill>
              </a:rPr>
              <a:pPr/>
              <a:t>13</a:t>
            </a:fld>
            <a:endParaRPr lang="en-US" dirty="0">
              <a:solidFill>
                <a:prstClr val="black">
                  <a:tint val="75000"/>
                </a:prstClr>
              </a:solidFill>
            </a:endParaRPr>
          </a:p>
        </p:txBody>
      </p:sp>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6" name="Picture 2" descr="S:\Environmental Health\EHS\RADON\Field Work Photos\mitigation field work for PFW\outside vent pipe_2015050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51338" y="0"/>
            <a:ext cx="51435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4384E6B1-10F6-42A4-B8BF-2D616D86BD09}"/>
              </a:ext>
            </a:extLst>
          </p:cNvPr>
          <p:cNvSpPr>
            <a:spLocks noGrp="1"/>
          </p:cNvSpPr>
          <p:nvPr>
            <p:ph type="sldNum" sz="quarter" idx="12"/>
          </p:nvPr>
        </p:nvSpPr>
        <p:spPr/>
        <p:txBody>
          <a:bodyPr/>
          <a:lstStyle/>
          <a:p>
            <a:fld id="{D306AC40-AADD-486F-9834-7CE4202347DC}" type="slidenum">
              <a:rPr lang="en-US" smtClean="0">
                <a:solidFill>
                  <a:srgbClr val="DBF5F9">
                    <a:shade val="90000"/>
                  </a:srgbClr>
                </a:solidFill>
              </a:rPr>
              <a:pPr/>
              <a:t>14</a:t>
            </a:fld>
            <a:endParaRPr lang="en-US" dirty="0">
              <a:solidFill>
                <a:srgbClr val="DBF5F9">
                  <a:shade val="90000"/>
                </a:srgbClr>
              </a:solidFill>
            </a:endParaRPr>
          </a:p>
        </p:txBody>
      </p:sp>
    </p:spTree>
    <p:extLst>
      <p:ext uri="{BB962C8B-B14F-4D97-AF65-F5344CB8AC3E}">
        <p14:creationId xmlns:p14="http://schemas.microsoft.com/office/powerpoint/2010/main" val="14521629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3" descr="S:\Environmental Health\EHS\RADON\Field Work Photos\12 Marshall La Weston\outside 01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5379" y="136525"/>
            <a:ext cx="8201490" cy="6606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a:extLst>
              <a:ext uri="{FF2B5EF4-FFF2-40B4-BE49-F238E27FC236}">
                <a16:creationId xmlns:a16="http://schemas.microsoft.com/office/drawing/2014/main" id="{3E2660F3-7B77-43C7-9C71-47CFFE8298A9}"/>
              </a:ext>
            </a:extLst>
          </p:cNvPr>
          <p:cNvSpPr>
            <a:spLocks noGrp="1"/>
          </p:cNvSpPr>
          <p:nvPr>
            <p:ph type="sldNum" sz="quarter" idx="12"/>
          </p:nvPr>
        </p:nvSpPr>
        <p:spPr/>
        <p:txBody>
          <a:bodyPr/>
          <a:lstStyle/>
          <a:p>
            <a:fld id="{D306AC40-AADD-486F-9834-7CE4202347DC}" type="slidenum">
              <a:rPr lang="en-US" smtClean="0">
                <a:solidFill>
                  <a:srgbClr val="DBF5F9">
                    <a:shade val="90000"/>
                  </a:srgbClr>
                </a:solidFill>
              </a:rPr>
              <a:pPr/>
              <a:t>15</a:t>
            </a:fld>
            <a:endParaRPr lang="en-US" dirty="0">
              <a:solidFill>
                <a:srgbClr val="DBF5F9">
                  <a:shade val="90000"/>
                </a:srgbClr>
              </a:solidFill>
            </a:endParaRPr>
          </a:p>
        </p:txBody>
      </p:sp>
    </p:spTree>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3" descr="rafon fan install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76200"/>
            <a:ext cx="4419600" cy="670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19" name="Picture 5" descr="S:\Environmental Health\EHS\RADON\Field Work Photos\2012-09-12 7 biltmore ct avon\Fa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114300"/>
            <a:ext cx="4343400" cy="662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a:extLst>
              <a:ext uri="{FF2B5EF4-FFF2-40B4-BE49-F238E27FC236}">
                <a16:creationId xmlns:a16="http://schemas.microsoft.com/office/drawing/2014/main" id="{B79C9186-AF9F-4872-ADB5-8EEF5635FCAD}"/>
              </a:ext>
            </a:extLst>
          </p:cNvPr>
          <p:cNvSpPr>
            <a:spLocks noGrp="1"/>
          </p:cNvSpPr>
          <p:nvPr>
            <p:ph type="sldNum" sz="quarter" idx="12"/>
          </p:nvPr>
        </p:nvSpPr>
        <p:spPr/>
        <p:txBody>
          <a:bodyPr/>
          <a:lstStyle/>
          <a:p>
            <a:fld id="{D306AC40-AADD-486F-9834-7CE4202347DC}" type="slidenum">
              <a:rPr lang="en-US" smtClean="0">
                <a:solidFill>
                  <a:srgbClr val="DBF5F9">
                    <a:shade val="90000"/>
                  </a:srgbClr>
                </a:solidFill>
              </a:rPr>
              <a:pPr/>
              <a:t>16</a:t>
            </a:fld>
            <a:endParaRPr lang="en-US" dirty="0">
              <a:solidFill>
                <a:srgbClr val="DBF5F9">
                  <a:shade val="90000"/>
                </a:srgbClr>
              </a:solidFill>
            </a:endParaRPr>
          </a:p>
        </p:txBody>
      </p:sp>
    </p:spTree>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0EC9CA0-583F-4DD6-9CEC-5AAA99408C5E}"/>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157538" y="286217"/>
            <a:ext cx="5876925" cy="6096000"/>
          </a:xfrm>
          <a:prstGeom prst="rect">
            <a:avLst/>
          </a:prstGeom>
        </p:spPr>
      </p:pic>
      <p:sp>
        <p:nvSpPr>
          <p:cNvPr id="3" name="Slide Number Placeholder 2">
            <a:extLst>
              <a:ext uri="{FF2B5EF4-FFF2-40B4-BE49-F238E27FC236}">
                <a16:creationId xmlns:a16="http://schemas.microsoft.com/office/drawing/2014/main" id="{3193F29A-179E-40AC-96FB-5F6D89EE6567}"/>
              </a:ext>
            </a:extLst>
          </p:cNvPr>
          <p:cNvSpPr>
            <a:spLocks noGrp="1"/>
          </p:cNvSpPr>
          <p:nvPr>
            <p:ph type="sldNum" sz="quarter" idx="12"/>
          </p:nvPr>
        </p:nvSpPr>
        <p:spPr/>
        <p:txBody>
          <a:bodyPr/>
          <a:lstStyle/>
          <a:p>
            <a:fld id="{D306AC40-AADD-486F-9834-7CE4202347DC}" type="slidenum">
              <a:rPr lang="en-US" smtClean="0">
                <a:solidFill>
                  <a:srgbClr val="DBF5F9">
                    <a:shade val="90000"/>
                  </a:srgbClr>
                </a:solidFill>
              </a:rPr>
              <a:pPr/>
              <a:t>17</a:t>
            </a:fld>
            <a:endParaRPr lang="en-US" dirty="0">
              <a:solidFill>
                <a:srgbClr val="DBF5F9">
                  <a:shade val="90000"/>
                </a:srgbClr>
              </a:solidFill>
            </a:endParaRPr>
          </a:p>
        </p:txBody>
      </p:sp>
    </p:spTree>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r>
              <a:rPr lang="en-US" altLang="en-US" b="1" dirty="0">
                <a:solidFill>
                  <a:schemeClr val="accent5"/>
                </a:solidFill>
              </a:rPr>
              <a:t>Contact Information:</a:t>
            </a:r>
          </a:p>
        </p:txBody>
      </p:sp>
      <p:sp>
        <p:nvSpPr>
          <p:cNvPr id="90115" name="Text Box 3"/>
          <p:cNvSpPr txBox="1">
            <a:spLocks noChangeArrowheads="1"/>
          </p:cNvSpPr>
          <p:nvPr/>
        </p:nvSpPr>
        <p:spPr bwMode="auto">
          <a:xfrm>
            <a:off x="3352800" y="1676402"/>
            <a:ext cx="5562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cs typeface="Arial" charset="0"/>
              </a:defRPr>
            </a:lvl1pPr>
            <a:lvl2pPr marL="742950" indent="-285750">
              <a:defRPr sz="2400">
                <a:solidFill>
                  <a:schemeClr val="tx1"/>
                </a:solidFill>
                <a:latin typeface="Times New Roman" pitchFamily="18" charset="0"/>
                <a:cs typeface="Arial" charset="0"/>
              </a:defRPr>
            </a:lvl2pPr>
            <a:lvl3pPr marL="1143000" indent="-228600">
              <a:defRPr sz="2400">
                <a:solidFill>
                  <a:schemeClr val="tx1"/>
                </a:solidFill>
                <a:latin typeface="Times New Roman" pitchFamily="18" charset="0"/>
                <a:cs typeface="Arial" charset="0"/>
              </a:defRPr>
            </a:lvl3pPr>
            <a:lvl4pPr marL="1600200" indent="-228600">
              <a:defRPr sz="2400">
                <a:solidFill>
                  <a:schemeClr val="tx1"/>
                </a:solidFill>
                <a:latin typeface="Times New Roman" pitchFamily="18" charset="0"/>
                <a:cs typeface="Arial" charset="0"/>
              </a:defRPr>
            </a:lvl4pPr>
            <a:lvl5pPr marL="2057400" indent="-22860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ctr" eaLnBrk="1" hangingPunct="1">
              <a:spcBef>
                <a:spcPct val="50000"/>
              </a:spcBef>
            </a:pPr>
            <a:endParaRPr lang="en-US" altLang="en-US" sz="2800" dirty="0">
              <a:solidFill>
                <a:schemeClr val="bg1"/>
              </a:solidFill>
              <a:latin typeface="Arial" charset="0"/>
            </a:endParaRPr>
          </a:p>
        </p:txBody>
      </p:sp>
      <p:sp>
        <p:nvSpPr>
          <p:cNvPr id="90116" name="Text Box 4"/>
          <p:cNvSpPr txBox="1">
            <a:spLocks noChangeArrowheads="1"/>
          </p:cNvSpPr>
          <p:nvPr/>
        </p:nvSpPr>
        <p:spPr bwMode="auto">
          <a:xfrm>
            <a:off x="924674" y="1931410"/>
            <a:ext cx="10701391"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itchFamily="18" charset="0"/>
                <a:cs typeface="Arial" charset="0"/>
              </a:defRPr>
            </a:lvl1pPr>
            <a:lvl2pPr marL="742950" indent="-285750">
              <a:defRPr sz="2400">
                <a:solidFill>
                  <a:schemeClr val="tx1"/>
                </a:solidFill>
                <a:latin typeface="Times New Roman" pitchFamily="18" charset="0"/>
                <a:cs typeface="Arial" charset="0"/>
              </a:defRPr>
            </a:lvl2pPr>
            <a:lvl3pPr marL="1143000" indent="-228600">
              <a:defRPr sz="2400">
                <a:solidFill>
                  <a:schemeClr val="tx1"/>
                </a:solidFill>
                <a:latin typeface="Times New Roman" pitchFamily="18" charset="0"/>
                <a:cs typeface="Arial" charset="0"/>
              </a:defRPr>
            </a:lvl3pPr>
            <a:lvl4pPr marL="1600200" indent="-228600">
              <a:defRPr sz="2400">
                <a:solidFill>
                  <a:schemeClr val="tx1"/>
                </a:solidFill>
                <a:latin typeface="Times New Roman" pitchFamily="18" charset="0"/>
                <a:cs typeface="Arial" charset="0"/>
              </a:defRPr>
            </a:lvl4pPr>
            <a:lvl5pPr marL="2057400" indent="-22860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spcBef>
                <a:spcPct val="40000"/>
              </a:spcBef>
            </a:pPr>
            <a:r>
              <a:rPr lang="en-US" altLang="en-US" sz="2800" dirty="0">
                <a:latin typeface="Arial" charset="0"/>
              </a:rPr>
              <a:t>Allison Sullivan</a:t>
            </a:r>
          </a:p>
          <a:p>
            <a:pPr eaLnBrk="1" hangingPunct="1">
              <a:spcBef>
                <a:spcPct val="40000"/>
              </a:spcBef>
            </a:pPr>
            <a:r>
              <a:rPr lang="en-US" altLang="en-US" sz="2800" dirty="0">
                <a:latin typeface="Arial" charset="0"/>
              </a:rPr>
              <a:t>Supervising Environmental Analyst</a:t>
            </a:r>
          </a:p>
          <a:p>
            <a:pPr eaLnBrk="1" hangingPunct="1">
              <a:spcBef>
                <a:spcPct val="40000"/>
              </a:spcBef>
            </a:pPr>
            <a:r>
              <a:rPr lang="en-US" altLang="en-US" sz="2800" dirty="0">
                <a:latin typeface="Arial" charset="0"/>
              </a:rPr>
              <a:t>State of Connecticut</a:t>
            </a:r>
          </a:p>
          <a:p>
            <a:pPr eaLnBrk="1" hangingPunct="1">
              <a:spcBef>
                <a:spcPct val="40000"/>
              </a:spcBef>
            </a:pPr>
            <a:r>
              <a:rPr lang="en-US" altLang="en-US" sz="2800" dirty="0">
                <a:latin typeface="Arial" charset="0"/>
              </a:rPr>
              <a:t>Department of Public Health</a:t>
            </a:r>
          </a:p>
          <a:p>
            <a:pPr eaLnBrk="1" hangingPunct="1">
              <a:spcBef>
                <a:spcPct val="40000"/>
              </a:spcBef>
            </a:pPr>
            <a:r>
              <a:rPr lang="en-US" altLang="en-US" sz="2800" dirty="0">
                <a:latin typeface="Arial" charset="0"/>
              </a:rPr>
              <a:t>(860) 509-8140</a:t>
            </a:r>
          </a:p>
          <a:p>
            <a:pPr eaLnBrk="1" hangingPunct="1">
              <a:spcBef>
                <a:spcPct val="40000"/>
              </a:spcBef>
            </a:pPr>
            <a:r>
              <a:rPr lang="en-US" altLang="en-US" sz="2800" dirty="0">
                <a:latin typeface="Arial" charset="0"/>
              </a:rPr>
              <a:t>allison.sullivan@ct.gov</a:t>
            </a:r>
          </a:p>
        </p:txBody>
      </p:sp>
      <p:sp>
        <p:nvSpPr>
          <p:cNvPr id="3" name="Slide Number Placeholder 2">
            <a:extLst>
              <a:ext uri="{FF2B5EF4-FFF2-40B4-BE49-F238E27FC236}">
                <a16:creationId xmlns:a16="http://schemas.microsoft.com/office/drawing/2014/main" id="{EA401D55-3B98-48C8-89C3-4960D3EA75AA}"/>
              </a:ext>
            </a:extLst>
          </p:cNvPr>
          <p:cNvSpPr>
            <a:spLocks noGrp="1"/>
          </p:cNvSpPr>
          <p:nvPr>
            <p:ph type="sldNum" sz="quarter" idx="12"/>
          </p:nvPr>
        </p:nvSpPr>
        <p:spPr/>
        <p:txBody>
          <a:bodyPr/>
          <a:lstStyle/>
          <a:p>
            <a:fld id="{7C6C8147-E9C1-4627-B2AC-2E9B24C9CEE8}" type="slidenum">
              <a:rPr lang="en-US" altLang="en-US" smtClean="0"/>
              <a:pPr/>
              <a:t>18</a:t>
            </a:fld>
            <a:endParaRPr lang="en-US" altLang="en-US" dirty="0"/>
          </a:p>
        </p:txBody>
      </p:sp>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979715" y="125871"/>
            <a:ext cx="10295568" cy="704850"/>
          </a:xfrm>
        </p:spPr>
        <p:txBody>
          <a:bodyPr/>
          <a:lstStyle/>
          <a:p>
            <a:r>
              <a:rPr lang="en-US" altLang="en-US" b="1" dirty="0">
                <a:solidFill>
                  <a:schemeClr val="accent5"/>
                </a:solidFill>
              </a:rPr>
              <a:t>Overview</a:t>
            </a:r>
          </a:p>
        </p:txBody>
      </p:sp>
      <p:sp>
        <p:nvSpPr>
          <p:cNvPr id="8195" name="Rectangle 3"/>
          <p:cNvSpPr>
            <a:spLocks noGrp="1" noChangeArrowheads="1"/>
          </p:cNvSpPr>
          <p:nvPr>
            <p:ph idx="1"/>
          </p:nvPr>
        </p:nvSpPr>
        <p:spPr>
          <a:xfrm>
            <a:off x="521992" y="1840328"/>
            <a:ext cx="7675350" cy="4351338"/>
          </a:xfrm>
        </p:spPr>
        <p:txBody>
          <a:bodyPr>
            <a:normAutofit/>
          </a:bodyPr>
          <a:lstStyle/>
          <a:p>
            <a:endParaRPr lang="en-US" altLang="en-US" sz="3600" dirty="0"/>
          </a:p>
          <a:p>
            <a:r>
              <a:rPr lang="en-US" altLang="en-US" sz="3600" dirty="0"/>
              <a:t>What radon is</a:t>
            </a:r>
          </a:p>
          <a:p>
            <a:r>
              <a:rPr lang="en-US" altLang="en-US" sz="3600" dirty="0"/>
              <a:t>How it enters a home </a:t>
            </a:r>
          </a:p>
          <a:p>
            <a:r>
              <a:rPr lang="en-US" altLang="en-US" sz="3600" dirty="0"/>
              <a:t>Health effects</a:t>
            </a:r>
          </a:p>
          <a:p>
            <a:r>
              <a:rPr lang="en-US" altLang="en-US" sz="3600" dirty="0"/>
              <a:t>Testing and Mitigation</a:t>
            </a:r>
          </a:p>
        </p:txBody>
      </p:sp>
      <p:sp>
        <p:nvSpPr>
          <p:cNvPr id="3" name="Slide Number Placeholder 2">
            <a:extLst>
              <a:ext uri="{FF2B5EF4-FFF2-40B4-BE49-F238E27FC236}">
                <a16:creationId xmlns:a16="http://schemas.microsoft.com/office/drawing/2014/main" id="{E4BD6694-1894-4499-AB49-3EF9DF920BAB}"/>
              </a:ext>
            </a:extLst>
          </p:cNvPr>
          <p:cNvSpPr>
            <a:spLocks noGrp="1"/>
          </p:cNvSpPr>
          <p:nvPr>
            <p:ph type="sldNum" sz="quarter" idx="12"/>
          </p:nvPr>
        </p:nvSpPr>
        <p:spPr/>
        <p:txBody>
          <a:bodyPr/>
          <a:lstStyle/>
          <a:p>
            <a:fld id="{350EB8E5-7F28-4861-8984-D5921DC60995}" type="slidenum">
              <a:rPr lang="en-US" smtClean="0">
                <a:solidFill>
                  <a:prstClr val="black">
                    <a:tint val="75000"/>
                  </a:prstClr>
                </a:solidFill>
              </a:rPr>
              <a:pPr/>
              <a:t>2</a:t>
            </a:fld>
            <a:endParaRPr lang="en-US" dirty="0">
              <a:solidFill>
                <a:prstClr val="black">
                  <a:tint val="75000"/>
                </a:prstClr>
              </a:solidFill>
            </a:endParaRPr>
          </a:p>
        </p:txBody>
      </p:sp>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763958" y="149226"/>
            <a:ext cx="10249940" cy="704850"/>
          </a:xfrm>
        </p:spPr>
        <p:txBody>
          <a:bodyPr/>
          <a:lstStyle/>
          <a:p>
            <a:r>
              <a:rPr lang="en-US" altLang="en-US" dirty="0"/>
              <a:t> </a:t>
            </a:r>
            <a:r>
              <a:rPr lang="en-US" altLang="en-US" b="1" dirty="0">
                <a:solidFill>
                  <a:schemeClr val="accent5"/>
                </a:solidFill>
              </a:rPr>
              <a:t>What is Radon?</a:t>
            </a:r>
          </a:p>
        </p:txBody>
      </p:sp>
      <p:sp>
        <p:nvSpPr>
          <p:cNvPr id="6147" name="Rectangle 3"/>
          <p:cNvSpPr>
            <a:spLocks noGrp="1" noChangeArrowheads="1"/>
          </p:cNvSpPr>
          <p:nvPr>
            <p:ph idx="1"/>
          </p:nvPr>
        </p:nvSpPr>
        <p:spPr/>
        <p:txBody>
          <a:bodyPr/>
          <a:lstStyle/>
          <a:p>
            <a:endParaRPr lang="en-US" sz="3200" dirty="0"/>
          </a:p>
          <a:p>
            <a:r>
              <a:rPr lang="en-US" sz="3200" dirty="0"/>
              <a:t>A naturally-occurring radioactive gas</a:t>
            </a:r>
          </a:p>
          <a:p>
            <a:r>
              <a:rPr lang="en-US" sz="3200" dirty="0"/>
              <a:t>Colorless, odorless and tasteless</a:t>
            </a:r>
          </a:p>
          <a:p>
            <a:r>
              <a:rPr lang="en-US" sz="3200" dirty="0"/>
              <a:t>Found all over the U.S. in all types of buildings </a:t>
            </a:r>
          </a:p>
          <a:p>
            <a:pPr lvl="1"/>
            <a:r>
              <a:rPr lang="en-US" sz="2800" dirty="0"/>
              <a:t>Old or new</a:t>
            </a:r>
          </a:p>
          <a:p>
            <a:pPr lvl="1"/>
            <a:r>
              <a:rPr lang="en-US" sz="2800" dirty="0"/>
              <a:t>Drafty or well sealed</a:t>
            </a:r>
          </a:p>
          <a:p>
            <a:pPr lvl="1"/>
            <a:r>
              <a:rPr lang="en-US" sz="2800" dirty="0"/>
              <a:t>With and without basements </a:t>
            </a:r>
          </a:p>
          <a:p>
            <a:endParaRPr lang="en-US" dirty="0"/>
          </a:p>
        </p:txBody>
      </p:sp>
      <p:sp>
        <p:nvSpPr>
          <p:cNvPr id="3" name="Slide Number Placeholder 2">
            <a:extLst>
              <a:ext uri="{FF2B5EF4-FFF2-40B4-BE49-F238E27FC236}">
                <a16:creationId xmlns:a16="http://schemas.microsoft.com/office/drawing/2014/main" id="{220F91C7-5D3A-4F4B-97BE-DD0A4D24E6F6}"/>
              </a:ext>
            </a:extLst>
          </p:cNvPr>
          <p:cNvSpPr>
            <a:spLocks noGrp="1"/>
          </p:cNvSpPr>
          <p:nvPr>
            <p:ph type="sldNum" sz="quarter" idx="12"/>
          </p:nvPr>
        </p:nvSpPr>
        <p:spPr/>
        <p:txBody>
          <a:bodyPr/>
          <a:lstStyle/>
          <a:p>
            <a:fld id="{350EB8E5-7F28-4861-8984-D5921DC60995}" type="slidenum">
              <a:rPr lang="en-US" smtClean="0">
                <a:solidFill>
                  <a:prstClr val="black">
                    <a:tint val="75000"/>
                  </a:prstClr>
                </a:solidFill>
              </a:rPr>
              <a:pPr/>
              <a:t>3</a:t>
            </a:fld>
            <a:endParaRPr lang="en-US" dirty="0">
              <a:solidFill>
                <a:prstClr val="black">
                  <a:tint val="75000"/>
                </a:prstClr>
              </a:solidFill>
            </a:endParaRPr>
          </a:p>
        </p:txBody>
      </p:sp>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1026"/>
          <p:cNvSpPr>
            <a:spLocks noChangeArrowheads="1"/>
          </p:cNvSpPr>
          <p:nvPr/>
        </p:nvSpPr>
        <p:spPr bwMode="auto">
          <a:xfrm>
            <a:off x="2717384" y="268298"/>
            <a:ext cx="6934200"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250" tIns="47625" rIns="95250" bIns="47625" anchor="b"/>
          <a:lstStyle/>
          <a:p>
            <a:pPr algn="ctr" eaLnBrk="1" hangingPunct="1">
              <a:defRPr/>
            </a:pPr>
            <a:r>
              <a:rPr lang="en-US" sz="4200" b="1" dirty="0">
                <a:solidFill>
                  <a:schemeClr val="accent5"/>
                </a:solidFill>
                <a:effectLst>
                  <a:outerShdw blurRad="38100" dist="38100" dir="2700000" algn="tl">
                    <a:srgbClr val="C0C0C0"/>
                  </a:outerShdw>
                </a:effectLst>
                <a:latin typeface="+mj-lt"/>
              </a:rPr>
              <a:t> </a:t>
            </a:r>
            <a:r>
              <a:rPr lang="en-US" sz="4200" b="1" dirty="0">
                <a:solidFill>
                  <a:schemeClr val="accent5"/>
                </a:solidFill>
                <a:latin typeface="+mj-lt"/>
              </a:rPr>
              <a:t>Uranium Decay Chart</a:t>
            </a:r>
          </a:p>
        </p:txBody>
      </p:sp>
      <p:graphicFrame>
        <p:nvGraphicFramePr>
          <p:cNvPr id="11267" name="Object 1027">
            <a:hlinkClick r:id="" action="ppaction://ole?verb=0"/>
          </p:cNvPr>
          <p:cNvGraphicFramePr>
            <a:graphicFrameLocks/>
          </p:cNvGraphicFramePr>
          <p:nvPr>
            <p:extLst>
              <p:ext uri="{D42A27DB-BD31-4B8C-83A1-F6EECF244321}">
                <p14:modId xmlns:p14="http://schemas.microsoft.com/office/powerpoint/2010/main" val="569917147"/>
              </p:ext>
            </p:extLst>
          </p:nvPr>
        </p:nvGraphicFramePr>
        <p:xfrm>
          <a:off x="1752600" y="1229479"/>
          <a:ext cx="8675688" cy="5351463"/>
        </p:xfrm>
        <a:graphic>
          <a:graphicData uri="http://schemas.openxmlformats.org/presentationml/2006/ole">
            <mc:AlternateContent xmlns:mc="http://schemas.openxmlformats.org/markup-compatibility/2006">
              <mc:Choice xmlns:v="urn:schemas-microsoft-com:vml" Requires="v">
                <p:oleObj name="CorelDRAW 6.0" r:id="rId3" imgW="8572500" imgH="5572125" progId="CorelDRAW.Graphic.6">
                  <p:embed/>
                </p:oleObj>
              </mc:Choice>
              <mc:Fallback>
                <p:oleObj name="CorelDRAW 6.0" r:id="rId3" imgW="8572500" imgH="5572125" progId="CorelDRAW.Graphic.6">
                  <p:embed/>
                  <p:pic>
                    <p:nvPicPr>
                      <p:cNvPr id="11267" name="Object 1027">
                        <a:hlinkClick r:id="" action="ppaction://ole?verb=0"/>
                      </p:cNvPr>
                      <p:cNvPicPr>
                        <a:picLocks noChangeArrowheads="1"/>
                      </p:cNvPicPr>
                      <p:nvPr/>
                    </p:nvPicPr>
                    <p:blipFill>
                      <a:blip r:embed="rId4">
                        <a:extLst>
                          <a:ext uri="{28A0092B-C50C-407E-A947-70E740481C1C}">
                            <a14:useLocalDpi xmlns:a14="http://schemas.microsoft.com/office/drawing/2010/main" val="0"/>
                          </a:ext>
                        </a:extLst>
                      </a:blip>
                      <a:srcRect l="2374" r="1547" b="6445"/>
                      <a:stretch>
                        <a:fillRect/>
                      </a:stretch>
                    </p:blipFill>
                    <p:spPr bwMode="auto">
                      <a:xfrm>
                        <a:off x="1752600" y="1229479"/>
                        <a:ext cx="8675688" cy="5351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268" name="Rectangle 1028"/>
          <p:cNvSpPr>
            <a:spLocks noChangeArrowheads="1"/>
          </p:cNvSpPr>
          <p:nvPr/>
        </p:nvSpPr>
        <p:spPr bwMode="auto">
          <a:xfrm>
            <a:off x="5653088" y="4298951"/>
            <a:ext cx="1062792" cy="428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en-US" sz="2200" b="1" dirty="0">
                <a:solidFill>
                  <a:srgbClr val="414141"/>
                </a:solidFill>
                <a:latin typeface="Arial" charset="0"/>
              </a:rPr>
              <a:t>Radon</a:t>
            </a:r>
          </a:p>
        </p:txBody>
      </p:sp>
      <p:sp>
        <p:nvSpPr>
          <p:cNvPr id="11269" name="Rectangle 1029"/>
          <p:cNvSpPr>
            <a:spLocks noChangeArrowheads="1"/>
          </p:cNvSpPr>
          <p:nvPr/>
        </p:nvSpPr>
        <p:spPr bwMode="auto">
          <a:xfrm>
            <a:off x="6781803" y="4648201"/>
            <a:ext cx="1218283" cy="428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en-US" sz="2200" b="1" dirty="0">
                <a:solidFill>
                  <a:srgbClr val="414141"/>
                </a:solidFill>
                <a:latin typeface="Arial" charset="0"/>
              </a:rPr>
              <a:t>Radium</a:t>
            </a:r>
          </a:p>
        </p:txBody>
      </p:sp>
      <p:sp>
        <p:nvSpPr>
          <p:cNvPr id="11270" name="Rectangle 1030"/>
          <p:cNvSpPr>
            <a:spLocks noChangeArrowheads="1"/>
          </p:cNvSpPr>
          <p:nvPr/>
        </p:nvSpPr>
        <p:spPr bwMode="auto">
          <a:xfrm>
            <a:off x="8077203" y="5219701"/>
            <a:ext cx="1327287" cy="428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en-US" sz="2200" b="1" dirty="0">
                <a:solidFill>
                  <a:srgbClr val="414141"/>
                </a:solidFill>
                <a:latin typeface="Arial" charset="0"/>
              </a:rPr>
              <a:t>Uranium</a:t>
            </a:r>
          </a:p>
        </p:txBody>
      </p:sp>
      <p:sp>
        <p:nvSpPr>
          <p:cNvPr id="3" name="Slide Number Placeholder 2">
            <a:extLst>
              <a:ext uri="{FF2B5EF4-FFF2-40B4-BE49-F238E27FC236}">
                <a16:creationId xmlns:a16="http://schemas.microsoft.com/office/drawing/2014/main" id="{9CF4E9C5-44E1-4581-97C5-E471898963E0}"/>
              </a:ext>
            </a:extLst>
          </p:cNvPr>
          <p:cNvSpPr>
            <a:spLocks noGrp="1"/>
          </p:cNvSpPr>
          <p:nvPr>
            <p:ph type="sldNum" sz="quarter" idx="12"/>
          </p:nvPr>
        </p:nvSpPr>
        <p:spPr/>
        <p:txBody>
          <a:bodyPr/>
          <a:lstStyle/>
          <a:p>
            <a:fld id="{D306AC40-AADD-486F-9834-7CE4202347DC}" type="slidenum">
              <a:rPr lang="en-US" smtClean="0">
                <a:solidFill>
                  <a:srgbClr val="DBF5F9">
                    <a:shade val="90000"/>
                  </a:srgbClr>
                </a:solidFill>
              </a:rPr>
              <a:pPr/>
              <a:t>4</a:t>
            </a:fld>
            <a:endParaRPr lang="en-US" dirty="0">
              <a:solidFill>
                <a:srgbClr val="DBF5F9">
                  <a:shade val="90000"/>
                </a:srgbClr>
              </a:solidFill>
            </a:endParaRPr>
          </a:p>
        </p:txBody>
      </p:sp>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338" name="Object 2"/>
          <p:cNvGraphicFramePr>
            <a:graphicFrameLocks noChangeAspect="1"/>
          </p:cNvGraphicFramePr>
          <p:nvPr/>
        </p:nvGraphicFramePr>
        <p:xfrm>
          <a:off x="2874169" y="2590801"/>
          <a:ext cx="6748462" cy="4062413"/>
        </p:xfrm>
        <a:graphic>
          <a:graphicData uri="http://schemas.openxmlformats.org/presentationml/2006/ole">
            <mc:AlternateContent xmlns:mc="http://schemas.openxmlformats.org/markup-compatibility/2006">
              <mc:Choice xmlns:v="urn:schemas-microsoft-com:vml" Requires="v">
                <p:oleObj name="Bitmap Image" r:id="rId2" imgW="0" imgH="0" progId="Paint.Picture">
                  <p:embed/>
                </p:oleObj>
              </mc:Choice>
              <mc:Fallback>
                <p:oleObj name="Bitmap Image" r:id="rId2" imgW="0" imgH="0" progId="Paint.Picture">
                  <p:embed/>
                  <p:pic>
                    <p:nvPicPr>
                      <p:cNvPr id="14338"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4169" y="2590801"/>
                        <a:ext cx="6748462" cy="406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4339" name="Rectangle 3"/>
          <p:cNvSpPr>
            <a:spLocks noGrp="1" noChangeArrowheads="1"/>
          </p:cNvSpPr>
          <p:nvPr>
            <p:ph type="title"/>
          </p:nvPr>
        </p:nvSpPr>
        <p:spPr>
          <a:xfrm>
            <a:off x="838200" y="204786"/>
            <a:ext cx="10515600" cy="1325563"/>
          </a:xfrm>
        </p:spPr>
        <p:txBody>
          <a:bodyPr/>
          <a:lstStyle/>
          <a:p>
            <a:pPr algn="ctr"/>
            <a:r>
              <a:rPr lang="en-US" altLang="en-US" dirty="0"/>
              <a:t> </a:t>
            </a:r>
            <a:r>
              <a:rPr lang="en-US" altLang="en-US" b="1" dirty="0">
                <a:solidFill>
                  <a:schemeClr val="accent5"/>
                </a:solidFill>
              </a:rPr>
              <a:t>Radiation Types</a:t>
            </a:r>
          </a:p>
        </p:txBody>
      </p:sp>
      <p:sp>
        <p:nvSpPr>
          <p:cNvPr id="14340" name="TextBox 1"/>
          <p:cNvSpPr txBox="1">
            <a:spLocks noChangeArrowheads="1"/>
          </p:cNvSpPr>
          <p:nvPr/>
        </p:nvSpPr>
        <p:spPr bwMode="auto">
          <a:xfrm>
            <a:off x="3048000" y="1700215"/>
            <a:ext cx="64008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cs typeface="Arial" charset="0"/>
              </a:defRPr>
            </a:lvl1pPr>
            <a:lvl2pPr marL="742950" indent="-285750">
              <a:defRPr sz="2400">
                <a:solidFill>
                  <a:schemeClr val="tx1"/>
                </a:solidFill>
                <a:latin typeface="Times New Roman" pitchFamily="18" charset="0"/>
                <a:cs typeface="Arial" charset="0"/>
              </a:defRPr>
            </a:lvl2pPr>
            <a:lvl3pPr marL="1143000" indent="-228600">
              <a:defRPr sz="2400">
                <a:solidFill>
                  <a:schemeClr val="tx1"/>
                </a:solidFill>
                <a:latin typeface="Times New Roman" pitchFamily="18" charset="0"/>
                <a:cs typeface="Arial" charset="0"/>
              </a:defRPr>
            </a:lvl3pPr>
            <a:lvl4pPr marL="1600200" indent="-228600">
              <a:defRPr sz="2400">
                <a:solidFill>
                  <a:schemeClr val="tx1"/>
                </a:solidFill>
                <a:latin typeface="Times New Roman" pitchFamily="18" charset="0"/>
                <a:cs typeface="Arial" charset="0"/>
              </a:defRPr>
            </a:lvl4pPr>
            <a:lvl5pPr marL="2057400" indent="-22860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ctr" eaLnBrk="1" hangingPunct="1"/>
            <a:r>
              <a:rPr lang="en-US" altLang="en-US" sz="2800" dirty="0">
                <a:latin typeface="+mn-lt"/>
              </a:rPr>
              <a:t>Radon Penetrating Power</a:t>
            </a:r>
          </a:p>
        </p:txBody>
      </p:sp>
      <p:sp>
        <p:nvSpPr>
          <p:cNvPr id="3" name="Slide Number Placeholder 2">
            <a:extLst>
              <a:ext uri="{FF2B5EF4-FFF2-40B4-BE49-F238E27FC236}">
                <a16:creationId xmlns:a16="http://schemas.microsoft.com/office/drawing/2014/main" id="{25A479F1-D2C7-494A-B214-539E9DE86F98}"/>
              </a:ext>
            </a:extLst>
          </p:cNvPr>
          <p:cNvSpPr>
            <a:spLocks noGrp="1"/>
          </p:cNvSpPr>
          <p:nvPr>
            <p:ph type="sldNum" sz="quarter" idx="12"/>
          </p:nvPr>
        </p:nvSpPr>
        <p:spPr/>
        <p:txBody>
          <a:bodyPr/>
          <a:lstStyle/>
          <a:p>
            <a:fld id="{D306AC40-AADD-486F-9834-7CE4202347DC}" type="slidenum">
              <a:rPr lang="en-US" smtClean="0">
                <a:solidFill>
                  <a:srgbClr val="DBF5F9">
                    <a:shade val="90000"/>
                  </a:srgbClr>
                </a:solidFill>
              </a:rPr>
              <a:pPr/>
              <a:t>5</a:t>
            </a:fld>
            <a:endParaRPr lang="en-US" dirty="0">
              <a:solidFill>
                <a:srgbClr val="DBF5F9">
                  <a:shade val="90000"/>
                </a:srgbClr>
              </a:solidFill>
            </a:endParaRPr>
          </a:p>
        </p:txBody>
      </p:sp>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314" name="Object 2"/>
          <p:cNvGraphicFramePr>
            <a:graphicFrameLocks noChangeAspect="1"/>
          </p:cNvGraphicFramePr>
          <p:nvPr/>
        </p:nvGraphicFramePr>
        <p:xfrm>
          <a:off x="3619500" y="1690689"/>
          <a:ext cx="5334000" cy="4097338"/>
        </p:xfrm>
        <a:graphic>
          <a:graphicData uri="http://schemas.openxmlformats.org/presentationml/2006/ole">
            <mc:AlternateContent xmlns:mc="http://schemas.openxmlformats.org/markup-compatibility/2006">
              <mc:Choice xmlns:v="urn:schemas-microsoft-com:vml" Requires="v">
                <p:oleObj name="Bitmap Image" r:id="rId2" imgW="3696216" imgH="2838846" progId="Paint.Picture">
                  <p:embed/>
                </p:oleObj>
              </mc:Choice>
              <mc:Fallback>
                <p:oleObj name="Bitmap Image" r:id="rId2" imgW="3696216" imgH="2838846" progId="Paint.Picture">
                  <p:embed/>
                  <p:pic>
                    <p:nvPicPr>
                      <p:cNvPr id="13314"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19500" y="1690689"/>
                        <a:ext cx="5334000" cy="4097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315" name="Rectangle 3"/>
          <p:cNvSpPr>
            <a:spLocks noGrp="1" noChangeArrowheads="1"/>
          </p:cNvSpPr>
          <p:nvPr>
            <p:ph type="title"/>
          </p:nvPr>
        </p:nvSpPr>
        <p:spPr>
          <a:xfrm>
            <a:off x="917394" y="134594"/>
            <a:ext cx="10357212" cy="704850"/>
          </a:xfrm>
        </p:spPr>
        <p:txBody>
          <a:bodyPr/>
          <a:lstStyle/>
          <a:p>
            <a:r>
              <a:rPr lang="en-US" altLang="en-US" b="1" dirty="0">
                <a:solidFill>
                  <a:schemeClr val="accent5"/>
                </a:solidFill>
              </a:rPr>
              <a:t>Why It Enters the Home</a:t>
            </a:r>
          </a:p>
        </p:txBody>
      </p:sp>
      <p:sp>
        <p:nvSpPr>
          <p:cNvPr id="13316" name="Rectangle 1"/>
          <p:cNvSpPr>
            <a:spLocks noChangeArrowheads="1"/>
          </p:cNvSpPr>
          <p:nvPr/>
        </p:nvSpPr>
        <p:spPr bwMode="auto">
          <a:xfrm>
            <a:off x="3429000" y="5943600"/>
            <a:ext cx="5715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lnSpc>
                <a:spcPct val="90000"/>
              </a:lnSpc>
              <a:spcBef>
                <a:spcPct val="20000"/>
              </a:spcBef>
            </a:pPr>
            <a:r>
              <a:rPr lang="en-US" altLang="en-US" sz="2000" dirty="0">
                <a:solidFill>
                  <a:schemeClr val="accent5"/>
                </a:solidFill>
              </a:rPr>
              <a:t>A home acts like a vacuum drawing gases inside</a:t>
            </a:r>
          </a:p>
          <a:p>
            <a:pPr algn="ctr" eaLnBrk="1" hangingPunct="1">
              <a:lnSpc>
                <a:spcPct val="90000"/>
              </a:lnSpc>
              <a:spcBef>
                <a:spcPct val="20000"/>
              </a:spcBef>
            </a:pPr>
            <a:r>
              <a:rPr lang="en-US" altLang="en-US" sz="2000" dirty="0">
                <a:solidFill>
                  <a:schemeClr val="accent5"/>
                </a:solidFill>
              </a:rPr>
              <a:t>Driving force is from negative pressure</a:t>
            </a:r>
          </a:p>
        </p:txBody>
      </p:sp>
      <p:sp>
        <p:nvSpPr>
          <p:cNvPr id="3" name="Slide Number Placeholder 2">
            <a:extLst>
              <a:ext uri="{FF2B5EF4-FFF2-40B4-BE49-F238E27FC236}">
                <a16:creationId xmlns:a16="http://schemas.microsoft.com/office/drawing/2014/main" id="{34782FA0-C156-401C-8477-286140C1FB33}"/>
              </a:ext>
            </a:extLst>
          </p:cNvPr>
          <p:cNvSpPr>
            <a:spLocks noGrp="1"/>
          </p:cNvSpPr>
          <p:nvPr>
            <p:ph type="sldNum" sz="quarter" idx="12"/>
          </p:nvPr>
        </p:nvSpPr>
        <p:spPr/>
        <p:txBody>
          <a:bodyPr/>
          <a:lstStyle/>
          <a:p>
            <a:fld id="{350EB8E5-7F28-4861-8984-D5921DC60995}" type="slidenum">
              <a:rPr lang="en-US" smtClean="0">
                <a:solidFill>
                  <a:prstClr val="black">
                    <a:tint val="75000"/>
                  </a:prstClr>
                </a:solidFill>
              </a:rPr>
              <a:pPr/>
              <a:t>6</a:t>
            </a:fld>
            <a:endParaRPr lang="en-US" dirty="0">
              <a:solidFill>
                <a:prstClr val="black">
                  <a:tint val="75000"/>
                </a:prstClr>
              </a:solidFill>
            </a:endParaRPr>
          </a:p>
        </p:txBody>
      </p:sp>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897521" y="146800"/>
            <a:ext cx="10377761" cy="704850"/>
          </a:xfrm>
        </p:spPr>
        <p:txBody>
          <a:bodyPr/>
          <a:lstStyle/>
          <a:p>
            <a:r>
              <a:rPr lang="en-US" altLang="en-US" b="1" dirty="0">
                <a:solidFill>
                  <a:schemeClr val="accent5"/>
                </a:solidFill>
              </a:rPr>
              <a:t>Radon and Its Health Effects</a:t>
            </a:r>
          </a:p>
        </p:txBody>
      </p:sp>
      <p:sp>
        <p:nvSpPr>
          <p:cNvPr id="29699" name="Rectangle 3"/>
          <p:cNvSpPr>
            <a:spLocks noGrp="1" noChangeArrowheads="1"/>
          </p:cNvSpPr>
          <p:nvPr>
            <p:ph idx="1"/>
          </p:nvPr>
        </p:nvSpPr>
        <p:spPr>
          <a:xfrm>
            <a:off x="535199" y="1990013"/>
            <a:ext cx="10377761" cy="4346575"/>
          </a:xfrm>
        </p:spPr>
        <p:txBody>
          <a:bodyPr>
            <a:normAutofit/>
          </a:bodyPr>
          <a:lstStyle/>
          <a:p>
            <a:pPr marL="457200" lvl="2">
              <a:spcBef>
                <a:spcPct val="20000"/>
              </a:spcBef>
              <a:defRPr/>
            </a:pPr>
            <a:r>
              <a:rPr lang="en-US" sz="4000" dirty="0"/>
              <a:t>Exposure to elevated radon levels increases a person’s risk of developing  </a:t>
            </a:r>
            <a:r>
              <a:rPr lang="en-US" sz="4000" dirty="0">
                <a:solidFill>
                  <a:srgbClr val="FF0000"/>
                </a:solidFill>
              </a:rPr>
              <a:t>lung cancer</a:t>
            </a:r>
          </a:p>
          <a:p>
            <a:pPr lvl="1">
              <a:lnSpc>
                <a:spcPct val="150000"/>
              </a:lnSpc>
              <a:spcBef>
                <a:spcPct val="20000"/>
              </a:spcBef>
              <a:buFont typeface="Wingdings" panose="05000000000000000000" pitchFamily="2" charset="2"/>
              <a:buChar char="§"/>
              <a:defRPr/>
            </a:pPr>
            <a:r>
              <a:rPr lang="en-US" sz="3200" dirty="0"/>
              <a:t>No immediate health effects</a:t>
            </a:r>
          </a:p>
          <a:p>
            <a:pPr lvl="1">
              <a:spcBef>
                <a:spcPct val="20000"/>
              </a:spcBef>
              <a:buFont typeface="Wingdings" panose="05000000000000000000" pitchFamily="2" charset="2"/>
              <a:buChar char="§"/>
              <a:defRPr/>
            </a:pPr>
            <a:r>
              <a:rPr lang="en-US" sz="3200" dirty="0"/>
              <a:t>Radon causes </a:t>
            </a:r>
            <a:r>
              <a:rPr lang="en-US" sz="3200" b="1" dirty="0"/>
              <a:t>no</a:t>
            </a:r>
            <a:r>
              <a:rPr lang="en-US" sz="3200" dirty="0"/>
              <a:t> symptoms </a:t>
            </a:r>
          </a:p>
          <a:p>
            <a:pPr lvl="1">
              <a:spcBef>
                <a:spcPct val="20000"/>
              </a:spcBef>
              <a:buFont typeface="Wingdings" panose="05000000000000000000" pitchFamily="2" charset="2"/>
              <a:buChar char="§"/>
              <a:defRPr/>
            </a:pPr>
            <a:r>
              <a:rPr lang="en-US" sz="3200" dirty="0"/>
              <a:t>The radiation damages lung cells and DNA</a:t>
            </a:r>
            <a:endParaRPr lang="en-US" sz="4000" dirty="0"/>
          </a:p>
          <a:p>
            <a:endParaRPr lang="en-US" altLang="en-US" dirty="0"/>
          </a:p>
        </p:txBody>
      </p:sp>
      <p:sp>
        <p:nvSpPr>
          <p:cNvPr id="3" name="Slide Number Placeholder 2">
            <a:extLst>
              <a:ext uri="{FF2B5EF4-FFF2-40B4-BE49-F238E27FC236}">
                <a16:creationId xmlns:a16="http://schemas.microsoft.com/office/drawing/2014/main" id="{05B00913-C8C4-4029-A23D-ED4B798E1B97}"/>
              </a:ext>
            </a:extLst>
          </p:cNvPr>
          <p:cNvSpPr>
            <a:spLocks noGrp="1"/>
          </p:cNvSpPr>
          <p:nvPr>
            <p:ph type="sldNum" sz="quarter" idx="12"/>
          </p:nvPr>
        </p:nvSpPr>
        <p:spPr/>
        <p:txBody>
          <a:bodyPr/>
          <a:lstStyle/>
          <a:p>
            <a:fld id="{350EB8E5-7F28-4861-8984-D5921DC60995}" type="slidenum">
              <a:rPr lang="en-US" smtClean="0">
                <a:solidFill>
                  <a:prstClr val="black">
                    <a:tint val="75000"/>
                  </a:prstClr>
                </a:solidFill>
              </a:rPr>
              <a:pPr/>
              <a:t>7</a:t>
            </a:fld>
            <a:endParaRPr lang="en-US" dirty="0">
              <a:solidFill>
                <a:prstClr val="black">
                  <a:tint val="75000"/>
                </a:prstClr>
              </a:solidFill>
            </a:endParaRPr>
          </a:p>
        </p:txBody>
      </p:sp>
    </p:spTree>
    <p:extLst>
      <p:ext uri="{BB962C8B-B14F-4D97-AF65-F5344CB8AC3E}">
        <p14:creationId xmlns:p14="http://schemas.microsoft.com/office/powerpoint/2010/main" val="3190064662"/>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30447" y="707925"/>
            <a:ext cx="4805800" cy="5668111"/>
          </a:xfrm>
          <a:prstGeom prst="rect">
            <a:avLst/>
          </a:prstGeom>
        </p:spPr>
      </p:pic>
      <p:sp>
        <p:nvSpPr>
          <p:cNvPr id="3" name="Text Box 8"/>
          <p:cNvSpPr txBox="1">
            <a:spLocks noChangeArrowheads="1"/>
          </p:cNvSpPr>
          <p:nvPr/>
        </p:nvSpPr>
        <p:spPr bwMode="auto">
          <a:xfrm>
            <a:off x="1581150" y="1676400"/>
            <a:ext cx="2381251" cy="42288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35" tIns="45718" rIns="91435" bIns="45718">
            <a:spAutoFit/>
          </a:bodyPr>
          <a:lstStyle>
            <a:lvl1pPr marL="457200" indent="-457200">
              <a:defRPr sz="2400">
                <a:solidFill>
                  <a:schemeClr val="tx1"/>
                </a:solidFill>
                <a:latin typeface="Tahoma" panose="020B0604030504040204" pitchFamily="34" charset="0"/>
              </a:defRPr>
            </a:lvl1pPr>
            <a:lvl2pPr marL="976313" indent="-457200">
              <a:defRPr sz="2400">
                <a:solidFill>
                  <a:schemeClr val="tx1"/>
                </a:solidFill>
                <a:latin typeface="Tahoma" panose="020B0604030504040204" pitchFamily="34" charset="0"/>
              </a:defRPr>
            </a:lvl2pPr>
            <a:lvl3pPr marL="1547813" indent="-458788">
              <a:defRPr sz="2400">
                <a:solidFill>
                  <a:schemeClr val="tx1"/>
                </a:solidFill>
                <a:latin typeface="Tahoma" panose="020B0604030504040204" pitchFamily="34" charset="0"/>
              </a:defRPr>
            </a:lvl3pPr>
            <a:lvl4pPr marL="2117725" indent="-455613">
              <a:defRPr sz="2400">
                <a:solidFill>
                  <a:schemeClr val="tx1"/>
                </a:solidFill>
                <a:latin typeface="Tahoma" panose="020B0604030504040204" pitchFamily="34" charset="0"/>
              </a:defRPr>
            </a:lvl4pPr>
            <a:lvl5pPr marL="2690813" indent="-457200">
              <a:defRPr sz="2400">
                <a:solidFill>
                  <a:schemeClr val="tx1"/>
                </a:solidFill>
                <a:latin typeface="Tahoma" panose="020B0604030504040204" pitchFamily="34" charset="0"/>
              </a:defRPr>
            </a:lvl5pPr>
            <a:lvl6pPr marL="3148013" indent="-457200" eaLnBrk="0" fontAlgn="base" hangingPunct="0">
              <a:spcBef>
                <a:spcPct val="0"/>
              </a:spcBef>
              <a:spcAft>
                <a:spcPct val="0"/>
              </a:spcAft>
              <a:defRPr sz="2400">
                <a:solidFill>
                  <a:schemeClr val="tx1"/>
                </a:solidFill>
                <a:latin typeface="Tahoma" panose="020B0604030504040204" pitchFamily="34" charset="0"/>
              </a:defRPr>
            </a:lvl6pPr>
            <a:lvl7pPr marL="3605213" indent="-457200" eaLnBrk="0" fontAlgn="base" hangingPunct="0">
              <a:spcBef>
                <a:spcPct val="0"/>
              </a:spcBef>
              <a:spcAft>
                <a:spcPct val="0"/>
              </a:spcAft>
              <a:defRPr sz="2400">
                <a:solidFill>
                  <a:schemeClr val="tx1"/>
                </a:solidFill>
                <a:latin typeface="Tahoma" panose="020B0604030504040204" pitchFamily="34" charset="0"/>
              </a:defRPr>
            </a:lvl7pPr>
            <a:lvl8pPr marL="4062413" indent="-457200" eaLnBrk="0" fontAlgn="base" hangingPunct="0">
              <a:spcBef>
                <a:spcPct val="0"/>
              </a:spcBef>
              <a:spcAft>
                <a:spcPct val="0"/>
              </a:spcAft>
              <a:defRPr sz="2400">
                <a:solidFill>
                  <a:schemeClr val="tx1"/>
                </a:solidFill>
                <a:latin typeface="Tahoma" panose="020B0604030504040204" pitchFamily="34" charset="0"/>
              </a:defRPr>
            </a:lvl8pPr>
            <a:lvl9pPr marL="4519613" indent="-457200" eaLnBrk="0" fontAlgn="base" hangingPunct="0">
              <a:spcBef>
                <a:spcPct val="0"/>
              </a:spcBef>
              <a:spcAft>
                <a:spcPct val="0"/>
              </a:spcAft>
              <a:defRPr sz="2400">
                <a:solidFill>
                  <a:schemeClr val="tx1"/>
                </a:solidFill>
                <a:latin typeface="Tahoma" panose="020B0604030504040204" pitchFamily="34" charset="0"/>
              </a:defRPr>
            </a:lvl9pPr>
          </a:lstStyle>
          <a:p>
            <a:pPr eaLnBrk="1" fontAlgn="auto" hangingPunct="1">
              <a:spcBef>
                <a:spcPct val="10000"/>
              </a:spcBef>
              <a:spcAft>
                <a:spcPct val="30000"/>
              </a:spcAft>
              <a:buClr>
                <a:srgbClr val="FF9933"/>
              </a:buClr>
              <a:buFontTx/>
              <a:buAutoNum type="arabicPeriod"/>
            </a:pPr>
            <a:r>
              <a:rPr lang="en-US" altLang="en-US" dirty="0">
                <a:solidFill>
                  <a:schemeClr val="accent5"/>
                </a:solidFill>
                <a:latin typeface="Arial" panose="020B0604020202020204" pitchFamily="34" charset="0"/>
                <a:cs typeface="Times New Roman" panose="02020603050405020304" pitchFamily="18" charset="0"/>
              </a:rPr>
              <a:t>Cracks in solid floors</a:t>
            </a:r>
          </a:p>
          <a:p>
            <a:pPr eaLnBrk="1" fontAlgn="auto" hangingPunct="1">
              <a:spcBef>
                <a:spcPct val="10000"/>
              </a:spcBef>
              <a:spcAft>
                <a:spcPct val="30000"/>
              </a:spcAft>
              <a:buClr>
                <a:srgbClr val="FF9933"/>
              </a:buClr>
              <a:buFontTx/>
              <a:buAutoNum type="arabicPeriod"/>
            </a:pPr>
            <a:r>
              <a:rPr lang="en-US" altLang="en-US" dirty="0">
                <a:solidFill>
                  <a:schemeClr val="accent5"/>
                </a:solidFill>
                <a:latin typeface="Arial" panose="020B0604020202020204" pitchFamily="34" charset="0"/>
                <a:cs typeface="Times New Roman" panose="02020603050405020304" pitchFamily="18" charset="0"/>
              </a:rPr>
              <a:t>Construction joints</a:t>
            </a:r>
          </a:p>
          <a:p>
            <a:pPr eaLnBrk="1" fontAlgn="auto" hangingPunct="1">
              <a:spcBef>
                <a:spcPct val="10000"/>
              </a:spcBef>
              <a:spcAft>
                <a:spcPct val="30000"/>
              </a:spcAft>
              <a:buClr>
                <a:srgbClr val="FF9933"/>
              </a:buClr>
              <a:buFontTx/>
              <a:buAutoNum type="arabicPeriod"/>
            </a:pPr>
            <a:r>
              <a:rPr lang="en-US" altLang="en-US" dirty="0">
                <a:solidFill>
                  <a:schemeClr val="accent5"/>
                </a:solidFill>
                <a:latin typeface="Arial" panose="020B0604020202020204" pitchFamily="34" charset="0"/>
                <a:cs typeface="Times New Roman" panose="02020603050405020304" pitchFamily="18" charset="0"/>
              </a:rPr>
              <a:t>Cracks in walls</a:t>
            </a:r>
          </a:p>
          <a:p>
            <a:pPr eaLnBrk="1" fontAlgn="auto" hangingPunct="1">
              <a:spcBef>
                <a:spcPct val="10000"/>
              </a:spcBef>
              <a:spcAft>
                <a:spcPct val="30000"/>
              </a:spcAft>
              <a:buClr>
                <a:srgbClr val="FF9933"/>
              </a:buClr>
              <a:buFontTx/>
              <a:buAutoNum type="arabicPeriod"/>
            </a:pPr>
            <a:r>
              <a:rPr lang="en-US" altLang="en-US" dirty="0">
                <a:solidFill>
                  <a:schemeClr val="accent5"/>
                </a:solidFill>
                <a:latin typeface="Arial" panose="020B0604020202020204" pitchFamily="34" charset="0"/>
                <a:cs typeface="Times New Roman" panose="02020603050405020304" pitchFamily="18" charset="0"/>
              </a:rPr>
              <a:t>Gaps in suspended floors</a:t>
            </a:r>
            <a:br>
              <a:rPr lang="en-US" altLang="en-US" dirty="0">
                <a:solidFill>
                  <a:schemeClr val="accent5"/>
                </a:solidFill>
                <a:latin typeface="Arial" panose="020B0604020202020204" pitchFamily="34" charset="0"/>
                <a:cs typeface="Times New Roman" panose="02020603050405020304" pitchFamily="18" charset="0"/>
              </a:rPr>
            </a:br>
            <a:endParaRPr lang="en-US" altLang="en-US" dirty="0">
              <a:solidFill>
                <a:schemeClr val="accent5"/>
              </a:solidFill>
              <a:latin typeface="Arial" panose="020B0604020202020204" pitchFamily="34" charset="0"/>
            </a:endParaRPr>
          </a:p>
        </p:txBody>
      </p:sp>
      <p:sp>
        <p:nvSpPr>
          <p:cNvPr id="4" name="Text Box 9"/>
          <p:cNvSpPr txBox="1">
            <a:spLocks noChangeArrowheads="1"/>
          </p:cNvSpPr>
          <p:nvPr/>
        </p:nvSpPr>
        <p:spPr bwMode="auto">
          <a:xfrm>
            <a:off x="8834646" y="1676400"/>
            <a:ext cx="1833357" cy="4154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35" tIns="45718" rIns="91435" bIns="45718">
            <a:spAutoFit/>
          </a:bodyPr>
          <a:lstStyle>
            <a:lvl1pPr marL="457200" indent="-457200">
              <a:defRPr sz="2400">
                <a:solidFill>
                  <a:schemeClr val="tx1"/>
                </a:solidFill>
                <a:latin typeface="Tahoma" panose="020B0604030504040204" pitchFamily="34" charset="0"/>
              </a:defRPr>
            </a:lvl1pPr>
            <a:lvl2pPr marL="976313" indent="-457200">
              <a:defRPr sz="2400">
                <a:solidFill>
                  <a:schemeClr val="tx1"/>
                </a:solidFill>
                <a:latin typeface="Tahoma" panose="020B0604030504040204" pitchFamily="34" charset="0"/>
              </a:defRPr>
            </a:lvl2pPr>
            <a:lvl3pPr marL="1547813" indent="-458788">
              <a:defRPr sz="2400">
                <a:solidFill>
                  <a:schemeClr val="tx1"/>
                </a:solidFill>
                <a:latin typeface="Tahoma" panose="020B0604030504040204" pitchFamily="34" charset="0"/>
              </a:defRPr>
            </a:lvl3pPr>
            <a:lvl4pPr marL="2117725" indent="-455613">
              <a:defRPr sz="2400">
                <a:solidFill>
                  <a:schemeClr val="tx1"/>
                </a:solidFill>
                <a:latin typeface="Tahoma" panose="020B0604030504040204" pitchFamily="34" charset="0"/>
              </a:defRPr>
            </a:lvl4pPr>
            <a:lvl5pPr marL="2690813" indent="-457200">
              <a:defRPr sz="2400">
                <a:solidFill>
                  <a:schemeClr val="tx1"/>
                </a:solidFill>
                <a:latin typeface="Tahoma" panose="020B0604030504040204" pitchFamily="34" charset="0"/>
              </a:defRPr>
            </a:lvl5pPr>
            <a:lvl6pPr marL="3148013" indent="-457200" eaLnBrk="0" fontAlgn="base" hangingPunct="0">
              <a:spcBef>
                <a:spcPct val="0"/>
              </a:spcBef>
              <a:spcAft>
                <a:spcPct val="0"/>
              </a:spcAft>
              <a:defRPr sz="2400">
                <a:solidFill>
                  <a:schemeClr val="tx1"/>
                </a:solidFill>
                <a:latin typeface="Tahoma" panose="020B0604030504040204" pitchFamily="34" charset="0"/>
              </a:defRPr>
            </a:lvl6pPr>
            <a:lvl7pPr marL="3605213" indent="-457200" eaLnBrk="0" fontAlgn="base" hangingPunct="0">
              <a:spcBef>
                <a:spcPct val="0"/>
              </a:spcBef>
              <a:spcAft>
                <a:spcPct val="0"/>
              </a:spcAft>
              <a:defRPr sz="2400">
                <a:solidFill>
                  <a:schemeClr val="tx1"/>
                </a:solidFill>
                <a:latin typeface="Tahoma" panose="020B0604030504040204" pitchFamily="34" charset="0"/>
              </a:defRPr>
            </a:lvl7pPr>
            <a:lvl8pPr marL="4062413" indent="-457200" eaLnBrk="0" fontAlgn="base" hangingPunct="0">
              <a:spcBef>
                <a:spcPct val="0"/>
              </a:spcBef>
              <a:spcAft>
                <a:spcPct val="0"/>
              </a:spcAft>
              <a:defRPr sz="2400">
                <a:solidFill>
                  <a:schemeClr val="tx1"/>
                </a:solidFill>
                <a:latin typeface="Tahoma" panose="020B0604030504040204" pitchFamily="34" charset="0"/>
              </a:defRPr>
            </a:lvl8pPr>
            <a:lvl9pPr marL="4519613" indent="-457200" eaLnBrk="0" fontAlgn="base" hangingPunct="0">
              <a:spcBef>
                <a:spcPct val="0"/>
              </a:spcBef>
              <a:spcAft>
                <a:spcPct val="0"/>
              </a:spcAft>
              <a:defRPr sz="2400">
                <a:solidFill>
                  <a:schemeClr val="tx1"/>
                </a:solidFill>
                <a:latin typeface="Tahoma" panose="020B0604030504040204" pitchFamily="34" charset="0"/>
              </a:defRPr>
            </a:lvl9pPr>
          </a:lstStyle>
          <a:p>
            <a:pPr>
              <a:spcBef>
                <a:spcPct val="50000"/>
              </a:spcBef>
              <a:buClr>
                <a:srgbClr val="FF9933"/>
              </a:buClr>
              <a:buFontTx/>
              <a:buAutoNum type="arabicPeriod" startAt="5"/>
            </a:pPr>
            <a:r>
              <a:rPr lang="en-US" altLang="en-US" dirty="0">
                <a:solidFill>
                  <a:schemeClr val="accent5"/>
                </a:solidFill>
                <a:latin typeface="Arial" panose="020B0604020202020204" pitchFamily="34" charset="0"/>
                <a:cs typeface="Times New Roman" panose="02020603050405020304" pitchFamily="18" charset="0"/>
              </a:rPr>
              <a:t>Gaps around service pipes</a:t>
            </a:r>
          </a:p>
          <a:p>
            <a:pPr>
              <a:spcBef>
                <a:spcPct val="50000"/>
              </a:spcBef>
              <a:buClr>
                <a:srgbClr val="FF9933"/>
              </a:buClr>
              <a:buFontTx/>
              <a:buAutoNum type="arabicPeriod" startAt="5"/>
            </a:pPr>
            <a:r>
              <a:rPr lang="en-US" altLang="en-US" dirty="0">
                <a:solidFill>
                  <a:schemeClr val="accent5"/>
                </a:solidFill>
                <a:latin typeface="Arial" panose="020B0604020202020204" pitchFamily="34" charset="0"/>
                <a:cs typeface="Times New Roman" panose="02020603050405020304" pitchFamily="18" charset="0"/>
              </a:rPr>
              <a:t>Cavities inside walls</a:t>
            </a:r>
          </a:p>
          <a:p>
            <a:pPr>
              <a:spcBef>
                <a:spcPct val="50000"/>
              </a:spcBef>
              <a:buClr>
                <a:srgbClr val="FF9933"/>
              </a:buClr>
              <a:buFontTx/>
              <a:buAutoNum type="arabicPeriod" startAt="5"/>
            </a:pPr>
            <a:r>
              <a:rPr lang="en-US" altLang="en-US" dirty="0">
                <a:solidFill>
                  <a:schemeClr val="accent5"/>
                </a:solidFill>
                <a:latin typeface="Arial" panose="020B0604020202020204" pitchFamily="34" charset="0"/>
                <a:cs typeface="Times New Roman" panose="02020603050405020304" pitchFamily="18" charset="0"/>
              </a:rPr>
              <a:t>The water supply</a:t>
            </a:r>
            <a:r>
              <a:rPr lang="en-US" altLang="en-US" dirty="0">
                <a:solidFill>
                  <a:schemeClr val="accent5"/>
                </a:solidFill>
                <a:latin typeface="Arial" panose="020B0604020202020204" pitchFamily="34" charset="0"/>
              </a:rPr>
              <a:t> </a:t>
            </a:r>
          </a:p>
        </p:txBody>
      </p:sp>
      <p:sp>
        <p:nvSpPr>
          <p:cNvPr id="6" name="Slide Number Placeholder 5">
            <a:extLst>
              <a:ext uri="{FF2B5EF4-FFF2-40B4-BE49-F238E27FC236}">
                <a16:creationId xmlns:a16="http://schemas.microsoft.com/office/drawing/2014/main" id="{E91DC1E1-6B47-4153-8FCB-927600021E5F}"/>
              </a:ext>
            </a:extLst>
          </p:cNvPr>
          <p:cNvSpPr>
            <a:spLocks noGrp="1"/>
          </p:cNvSpPr>
          <p:nvPr>
            <p:ph type="sldNum" sz="quarter" idx="12"/>
          </p:nvPr>
        </p:nvSpPr>
        <p:spPr/>
        <p:txBody>
          <a:bodyPr/>
          <a:lstStyle/>
          <a:p>
            <a:fld id="{D306AC40-AADD-486F-9834-7CE4202347DC}" type="slidenum">
              <a:rPr lang="en-US" smtClean="0">
                <a:solidFill>
                  <a:srgbClr val="DBF5F9">
                    <a:shade val="90000"/>
                  </a:srgbClr>
                </a:solidFill>
              </a:rPr>
              <a:pPr/>
              <a:t>8</a:t>
            </a:fld>
            <a:endParaRPr lang="en-US" dirty="0">
              <a:solidFill>
                <a:srgbClr val="DBF5F9">
                  <a:shade val="90000"/>
                </a:srgbClr>
              </a:solidFill>
            </a:endParaRPr>
          </a:p>
        </p:txBody>
      </p:sp>
    </p:spTree>
    <p:extLst>
      <p:ext uri="{BB962C8B-B14F-4D97-AF65-F5344CB8AC3E}">
        <p14:creationId xmlns:p14="http://schemas.microsoft.com/office/powerpoint/2010/main" val="20986129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938619" y="158713"/>
            <a:ext cx="10147197" cy="704850"/>
          </a:xfrm>
        </p:spPr>
        <p:txBody>
          <a:bodyPr/>
          <a:lstStyle/>
          <a:p>
            <a:r>
              <a:rPr lang="en-US" altLang="en-US" b="1" dirty="0">
                <a:solidFill>
                  <a:schemeClr val="accent5"/>
                </a:solidFill>
              </a:rPr>
              <a:t>EPA Action Level - Air</a:t>
            </a:r>
          </a:p>
        </p:txBody>
      </p:sp>
      <p:sp>
        <p:nvSpPr>
          <p:cNvPr id="29699" name="Rectangle 3"/>
          <p:cNvSpPr>
            <a:spLocks noGrp="1" noChangeArrowheads="1"/>
          </p:cNvSpPr>
          <p:nvPr>
            <p:ph idx="1"/>
          </p:nvPr>
        </p:nvSpPr>
        <p:spPr>
          <a:xfrm>
            <a:off x="720134" y="1928368"/>
            <a:ext cx="11205937" cy="4308046"/>
          </a:xfrm>
        </p:spPr>
        <p:txBody>
          <a:bodyPr>
            <a:normAutofit/>
          </a:bodyPr>
          <a:lstStyle/>
          <a:p>
            <a:r>
              <a:rPr lang="en-US" altLang="en-US" sz="3200" dirty="0"/>
              <a:t>The EPA recommended action level for radon in air is 4.0 pCi/L</a:t>
            </a:r>
          </a:p>
          <a:p>
            <a:r>
              <a:rPr lang="en-US" altLang="en-US" sz="3200" dirty="0"/>
              <a:t>This action level is not a health-based standard</a:t>
            </a:r>
          </a:p>
          <a:p>
            <a:r>
              <a:rPr lang="en-US" altLang="en-US" sz="3200" dirty="0"/>
              <a:t>There is no safe level of radon</a:t>
            </a:r>
          </a:p>
          <a:p>
            <a:r>
              <a:rPr lang="en-US" altLang="en-US" sz="3200" dirty="0"/>
              <a:t>The EPA recommends that radon levels of &gt; 4 pCi/L be reduced to decrease risk of developing lung cancer.</a:t>
            </a:r>
          </a:p>
          <a:p>
            <a:r>
              <a:rPr lang="en-US" altLang="en-US" sz="3200" dirty="0"/>
              <a:t>WHO recommendation: 2.7 pCi/L</a:t>
            </a:r>
          </a:p>
        </p:txBody>
      </p:sp>
      <p:sp>
        <p:nvSpPr>
          <p:cNvPr id="3" name="Slide Number Placeholder 2">
            <a:extLst>
              <a:ext uri="{FF2B5EF4-FFF2-40B4-BE49-F238E27FC236}">
                <a16:creationId xmlns:a16="http://schemas.microsoft.com/office/drawing/2014/main" id="{05B00913-C8C4-4029-A23D-ED4B798E1B97}"/>
              </a:ext>
            </a:extLst>
          </p:cNvPr>
          <p:cNvSpPr>
            <a:spLocks noGrp="1"/>
          </p:cNvSpPr>
          <p:nvPr>
            <p:ph type="sldNum" sz="quarter" idx="12"/>
          </p:nvPr>
        </p:nvSpPr>
        <p:spPr/>
        <p:txBody>
          <a:bodyPr/>
          <a:lstStyle/>
          <a:p>
            <a:fld id="{350EB8E5-7F28-4861-8984-D5921DC60995}" type="slidenum">
              <a:rPr lang="en-US" smtClean="0">
                <a:solidFill>
                  <a:prstClr val="black">
                    <a:tint val="75000"/>
                  </a:prstClr>
                </a:solidFill>
              </a:rPr>
              <a:pPr/>
              <a:t>9</a:t>
            </a:fld>
            <a:endParaRPr lang="en-US" dirty="0">
              <a:solidFill>
                <a:prstClr val="black">
                  <a:tint val="75000"/>
                </a:prstClr>
              </a:solidFill>
            </a:endParaRPr>
          </a:p>
        </p:txBody>
      </p:sp>
    </p:spTree>
  </p:cSld>
  <p:clrMapOvr>
    <a:masterClrMapping/>
  </p:clrMapOvr>
  <p:transition spd="slow"/>
</p:sld>
</file>

<file path=ppt/theme/theme1.xml><?xml version="1.0" encoding="utf-8"?>
<a:theme xmlns:a="http://schemas.openxmlformats.org/drawingml/2006/main" name="DPH sl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10F7680E-1464-42B2-ABC6-2FB440DEE0A1}" vid="{95D3BF07-E920-4C29-9408-49C39D1442E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customXsn xmlns="http://schemas.microsoft.com/office/2006/metadata/customXsn">
  <xsnLocation/>
  <cached>True</cached>
  <openByDefault>True</openByDefault>
  <xsnScope/>
</customXsn>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5E849E05F11F34188A0B7559D96DD0F" ma:contentTypeVersion="0" ma:contentTypeDescription="Create a new document." ma:contentTypeScope="" ma:versionID="8b7a221a68135835cd7456b93ecfffbf">
  <xsd:schema xmlns:xsd="http://www.w3.org/2001/XMLSchema" xmlns:xs="http://www.w3.org/2001/XMLSchema" xmlns:p="http://schemas.microsoft.com/office/2006/metadata/properties" targetNamespace="http://schemas.microsoft.com/office/2006/metadata/properties" ma:root="true" ma:fieldsID="0967b7be50301903c78f9c39c6fd9af8">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FB565D2-DAD3-4447-9D6D-6682188F9106}">
  <ds:schemaRefs>
    <ds:schemaRef ds:uri="http://schemas.microsoft.com/office/2006/metadata/customXsn"/>
  </ds:schemaRefs>
</ds:datastoreItem>
</file>

<file path=customXml/itemProps2.xml><?xml version="1.0" encoding="utf-8"?>
<ds:datastoreItem xmlns:ds="http://schemas.openxmlformats.org/officeDocument/2006/customXml" ds:itemID="{3FB59125-E576-4958-A406-62EC1DCC8E86}">
  <ds:schemaRefs>
    <ds:schemaRef ds:uri="http://schemas.microsoft.com/sharepoint/v3/contenttype/forms"/>
  </ds:schemaRefs>
</ds:datastoreItem>
</file>

<file path=customXml/itemProps3.xml><?xml version="1.0" encoding="utf-8"?>
<ds:datastoreItem xmlns:ds="http://schemas.openxmlformats.org/officeDocument/2006/customXml" ds:itemID="{3A6A6475-A802-4BEB-80B1-ABC77AEA180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4.xml><?xml version="1.0" encoding="utf-8"?>
<ds:datastoreItem xmlns:ds="http://schemas.openxmlformats.org/officeDocument/2006/customXml" ds:itemID="{708D7827-D99F-4586-87EE-214AB8184E4B}">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3196</TotalTime>
  <Words>617</Words>
  <Application>Microsoft Office PowerPoint</Application>
  <PresentationFormat>Widescreen</PresentationFormat>
  <Paragraphs>97</Paragraphs>
  <Slides>18</Slides>
  <Notes>6</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2</vt:i4>
      </vt:variant>
      <vt:variant>
        <vt:lpstr>Slide Titles</vt:lpstr>
      </vt:variant>
      <vt:variant>
        <vt:i4>18</vt:i4>
      </vt:variant>
    </vt:vector>
  </HeadingPairs>
  <TitlesOfParts>
    <vt:vector size="26" baseType="lpstr">
      <vt:lpstr>Arial</vt:lpstr>
      <vt:lpstr>Calibri</vt:lpstr>
      <vt:lpstr>Calibri Light</vt:lpstr>
      <vt:lpstr>Times New Roman</vt:lpstr>
      <vt:lpstr>Wingdings</vt:lpstr>
      <vt:lpstr>DPH slides</vt:lpstr>
      <vt:lpstr>CorelDRAW 6.0</vt:lpstr>
      <vt:lpstr>Bitmap Image</vt:lpstr>
      <vt:lpstr>   Radon Overview  Kimberly Ploszaj Supervising Environmental Analyst  March 15, 2022  Environmental Health and Drinking Water Branch </vt:lpstr>
      <vt:lpstr>Overview</vt:lpstr>
      <vt:lpstr> What is Radon?</vt:lpstr>
      <vt:lpstr>PowerPoint Presentation</vt:lpstr>
      <vt:lpstr> Radiation Types</vt:lpstr>
      <vt:lpstr>Why It Enters the Home</vt:lpstr>
      <vt:lpstr>Radon and Its Health Effects</vt:lpstr>
      <vt:lpstr>PowerPoint Presentation</vt:lpstr>
      <vt:lpstr>EPA Action Level - Air</vt:lpstr>
      <vt:lpstr>PowerPoint Presentation</vt:lpstr>
      <vt:lpstr>Radon Measurement</vt:lpstr>
      <vt:lpstr>PowerPoint Presentation</vt:lpstr>
      <vt:lpstr>Radon Mitigation</vt:lpstr>
      <vt:lpstr>PowerPoint Presentation</vt:lpstr>
      <vt:lpstr>PowerPoint Presentation</vt:lpstr>
      <vt:lpstr>PowerPoint Presentation</vt:lpstr>
      <vt:lpstr>PowerPoint Presentation</vt:lpstr>
      <vt:lpstr>Contact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BRANCH/SECTION/PROGRAM/OFFICE</dc:title>
  <dc:creator>Wagner, Laurie Ann</dc:creator>
  <cp:lastModifiedBy>Ploszaj, Kimberly</cp:lastModifiedBy>
  <cp:revision>182</cp:revision>
  <cp:lastPrinted>2020-11-07T00:06:42Z</cp:lastPrinted>
  <dcterms:created xsi:type="dcterms:W3CDTF">2020-01-31T13:33:33Z</dcterms:created>
  <dcterms:modified xsi:type="dcterms:W3CDTF">2022-02-23T17:13:36Z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0x010100E5E849E05F11F34188A0B7559D96DD0F</vt:lpwstr>
  </property>
</Properties>
</file>