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76" r:id="rId4"/>
    <p:sldId id="259" r:id="rId5"/>
    <p:sldId id="273" r:id="rId6"/>
    <p:sldId id="274" r:id="rId7"/>
    <p:sldId id="275" r:id="rId8"/>
    <p:sldId id="271" r:id="rId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69" autoAdjust="0"/>
    <p:restoredTop sz="85323" autoAdjust="0"/>
  </p:normalViewPr>
  <p:slideViewPr>
    <p:cSldViewPr>
      <p:cViewPr varScale="1">
        <p:scale>
          <a:sx n="88" d="100"/>
          <a:sy n="88" d="100"/>
        </p:scale>
        <p:origin x="27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6E176A-8433-4E9C-A80D-448032FA53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D53D886-431B-4F9C-9240-FF6A2999A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4866B-8F3F-4BE2-BAF6-B58271622C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5865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2F750-3100-4913-A01D-D868D07B99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3718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0109D-B366-4B2E-8E18-A921A9B50A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5354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EDA44-CF05-4352-981E-B2B4343F9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100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05CF7-04A6-4F5B-A26A-DE6920B353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40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6E985-3D6B-46D5-8F09-2709F4E2EF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87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7BF4E-61DB-49C2-A2DC-20A982CFE9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63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9B2FA-1896-4C8C-8B38-FB6D5FAC59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737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EDE68-A3CA-429B-8BDC-28EFACC5F0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922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DF21D-90FF-43F6-AB31-C028CECAF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877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32A75-3EF3-4442-82FE-3D13D89788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936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E450F5EF-5F55-4B48-8137-272629DD74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CDBG Small Cities Application Process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Section 6: Fair Housing and Equal Opportunity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Section 6 - Overview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Two major submissions have been moved to threshold, and will no longer be scored.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sz="1200" smtClean="0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Both the Affirmative Fair Housing Marketing Plan (formerly Section 6.1) and a Section 3 Plan (formerly Section 6.2) are still required to be submitted at the time of application, but are now part of the General Section (see page 2 of the application).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Section 6 - General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The remaining sections have been reorganized for ease </a:t>
            </a:r>
            <a:r>
              <a:rPr lang="en-US" altLang="en-US" smtClean="0"/>
              <a:t>of submission, </a:t>
            </a:r>
            <a:r>
              <a:rPr lang="en-US" altLang="en-US" dirty="0" smtClean="0"/>
              <a:t>but the content is the same.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Please be sure to use the current exhibits on the website.  Previous versions of exhibits will not be accepted.</a:t>
            </a:r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Sections 6.1 - 6.4 Past Grantee Section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Sections 6.1 thru 6.4 are for Past Grantees Only.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A Past Grantee is one who has received a Small Cities grant in one of the past three consecutive years (2017, 2018 or 2019).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Sections 6.1 - 6.4 Past Grantee Section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800"/>
              </a:spcAft>
              <a:defRPr/>
            </a:pPr>
            <a:r>
              <a:rPr lang="en-US" altLang="en-US" dirty="0" smtClean="0"/>
              <a:t>Section 6.1 (formerly Section 6.3)</a:t>
            </a:r>
          </a:p>
          <a:p>
            <a:pPr eaLnBrk="1" hangingPunct="1">
              <a:spcAft>
                <a:spcPts val="1800"/>
              </a:spcAft>
              <a:defRPr/>
            </a:pPr>
            <a:r>
              <a:rPr lang="en-US" altLang="en-US" dirty="0"/>
              <a:t>Section 6.2 and 6.2A (formerly Section 6.4)</a:t>
            </a:r>
          </a:p>
          <a:p>
            <a:pPr eaLnBrk="1" hangingPunct="1">
              <a:spcAft>
                <a:spcPts val="1800"/>
              </a:spcAft>
              <a:defRPr/>
            </a:pPr>
            <a:r>
              <a:rPr lang="en-US" altLang="en-US" dirty="0"/>
              <a:t>Section 6.3 (formerly Section 6.5)</a:t>
            </a:r>
          </a:p>
          <a:p>
            <a:pPr eaLnBrk="1" hangingPunct="1">
              <a:spcAft>
                <a:spcPts val="1800"/>
              </a:spcAft>
              <a:defRPr/>
            </a:pPr>
            <a:r>
              <a:rPr lang="en-US" altLang="en-US" dirty="0"/>
              <a:t>Section 6.4 (formerly Section 6.6)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322387"/>
          </a:xfrm>
        </p:spPr>
        <p:txBody>
          <a:bodyPr/>
          <a:lstStyle/>
          <a:p>
            <a:pPr eaLnBrk="1" hangingPunct="1"/>
            <a:r>
              <a:rPr lang="en-US" altLang="en-US" smtClean="0"/>
              <a:t>Sections 6.5 - 6.10 New Grantee Only</a:t>
            </a:r>
            <a:br>
              <a:rPr lang="en-US" altLang="en-US" smtClean="0"/>
            </a:br>
            <a:r>
              <a:rPr lang="en-US" altLang="en-US" smtClean="0"/>
              <a:t>Section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Sections 6.5 thru 6.10 are for New Grantees Only.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A New Grantee is one who has NOT received a Small Cities grant in one of the past three consecutive years (2017, 2018 or 2019).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322387"/>
          </a:xfrm>
        </p:spPr>
        <p:txBody>
          <a:bodyPr/>
          <a:lstStyle/>
          <a:p>
            <a:pPr eaLnBrk="1" hangingPunct="1"/>
            <a:r>
              <a:rPr lang="en-US" altLang="en-US" smtClean="0"/>
              <a:t>Sections 6.5 - 6.10 New Grantee Only</a:t>
            </a:r>
            <a:br>
              <a:rPr lang="en-US" altLang="en-US" smtClean="0"/>
            </a:br>
            <a:r>
              <a:rPr lang="en-US" altLang="en-US" smtClean="0"/>
              <a:t>Section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altLang="en-US" smtClean="0"/>
              <a:t>Section 6.5 (formerly Section 6.8)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smtClean="0"/>
              <a:t>Section 6.6 (formerly Section 6.9.1)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smtClean="0"/>
              <a:t>Section 6.7 (formerly Section 6.9.2)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smtClean="0"/>
              <a:t>Section 6.8 (formerly Section 6.10.1)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smtClean="0"/>
              <a:t>Section 6.9 (formerly Section 6.10.2)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smtClean="0"/>
              <a:t>Section 6.10 (formerly Section 6.10.3)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For questions about Section 6 of the application 	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Call or email: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Michael Santoro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michael.santoro@ct.gov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860-270-8171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4873</TotalTime>
  <Words>327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Garamond</vt:lpstr>
      <vt:lpstr>Wingdings</vt:lpstr>
      <vt:lpstr>Edge</vt:lpstr>
      <vt:lpstr>The CDBG Small Cities Application Process</vt:lpstr>
      <vt:lpstr>Section 6 - Overview</vt:lpstr>
      <vt:lpstr>Section 6 - General</vt:lpstr>
      <vt:lpstr>Sections 6.1 - 6.4 Past Grantee Section</vt:lpstr>
      <vt:lpstr>Sections 6.1 - 6.4 Past Grantee Section</vt:lpstr>
      <vt:lpstr>Sections 6.5 - 6.10 New Grantee Only Section</vt:lpstr>
      <vt:lpstr>Sections 6.5 - 6.10 New Grantee Only Section</vt:lpstr>
      <vt:lpstr>For questions about Section 6 of the application  </vt:lpstr>
    </vt:vector>
  </TitlesOfParts>
  <Company>CTFairHousing.org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CDBG Small Cities Application Process</dc:title>
  <dc:creator>Erin Kemple</dc:creator>
  <cp:lastModifiedBy>Maldonado, Geraldo</cp:lastModifiedBy>
  <cp:revision>43</cp:revision>
  <dcterms:created xsi:type="dcterms:W3CDTF">2008-02-12T16:03:41Z</dcterms:created>
  <dcterms:modified xsi:type="dcterms:W3CDTF">2020-02-05T18:38:59Z</dcterms:modified>
</cp:coreProperties>
</file>