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3" r:id="rId3"/>
    <p:sldId id="283" r:id="rId4"/>
    <p:sldId id="282" r:id="rId5"/>
    <p:sldId id="295" r:id="rId6"/>
    <p:sldId id="296" r:id="rId7"/>
    <p:sldId id="288" r:id="rId8"/>
    <p:sldId id="289" r:id="rId9"/>
    <p:sldId id="290" r:id="rId10"/>
    <p:sldId id="291" r:id="rId11"/>
    <p:sldId id="298" r:id="rId12"/>
    <p:sldId id="300" r:id="rId13"/>
    <p:sldId id="303" r:id="rId14"/>
    <p:sldId id="305" r:id="rId15"/>
    <p:sldId id="302" r:id="rId16"/>
    <p:sldId id="310" r:id="rId17"/>
    <p:sldId id="308" r:id="rId18"/>
    <p:sldId id="309" r:id="rId19"/>
    <p:sldId id="306" r:id="rId20"/>
    <p:sldId id="312" r:id="rId21"/>
    <p:sldId id="299" r:id="rId22"/>
    <p:sldId id="313" r:id="rId23"/>
    <p:sldId id="301" r:id="rId24"/>
    <p:sldId id="314" r:id="rId25"/>
    <p:sldId id="304" r:id="rId26"/>
    <p:sldId id="297" r:id="rId27"/>
    <p:sldId id="29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21" autoAdjust="0"/>
    <p:restoredTop sz="76914" autoAdjust="0"/>
  </p:normalViewPr>
  <p:slideViewPr>
    <p:cSldViewPr>
      <p:cViewPr varScale="1">
        <p:scale>
          <a:sx n="79" d="100"/>
          <a:sy n="79" d="100"/>
        </p:scale>
        <p:origin x="1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EC8C7-81AD-4F2E-BD4D-AD5FC6FE4C9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FC882-4E11-4926-9A25-6B80F3F728BB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Application </a:t>
          </a:r>
          <a:r>
            <a:rPr lang="en-US" b="1" dirty="0" err="1">
              <a:solidFill>
                <a:schemeClr val="tx1"/>
              </a:solidFill>
            </a:rPr>
            <a:t>eForm</a:t>
          </a:r>
          <a:r>
            <a:rPr lang="en-US" b="1" dirty="0">
              <a:solidFill>
                <a:schemeClr val="tx1"/>
              </a:solidFill>
            </a:rPr>
            <a:t> </a:t>
          </a:r>
        </a:p>
      </dgm:t>
    </dgm:pt>
    <dgm:pt modelId="{EB9AB885-EABC-451B-9B4D-3ABFBA68A5A8}" type="parTrans" cxnId="{6F765B99-E942-4A4C-942C-1A3D68B3EF34}">
      <dgm:prSet/>
      <dgm:spPr/>
      <dgm:t>
        <a:bodyPr/>
        <a:lstStyle/>
        <a:p>
          <a:endParaRPr lang="en-US"/>
        </a:p>
      </dgm:t>
    </dgm:pt>
    <dgm:pt modelId="{B9CB4863-05A1-49A7-B81D-2CC90EBC7B35}" type="sibTrans" cxnId="{6F765B99-E942-4A4C-942C-1A3D68B3EF34}">
      <dgm:prSet/>
      <dgm:spPr/>
      <dgm:t>
        <a:bodyPr/>
        <a:lstStyle/>
        <a:p>
          <a:endParaRPr lang="en-US"/>
        </a:p>
      </dgm:t>
    </dgm:pt>
    <dgm:pt modelId="{A3C6E83F-6A34-4C7E-A5CD-910D7E5393A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Application Handbook </a:t>
          </a:r>
        </a:p>
      </dgm:t>
    </dgm:pt>
    <dgm:pt modelId="{1B102FA0-BE83-4B66-B4FC-0A8680650C2A}" type="parTrans" cxnId="{7BA94188-F1C6-44FE-8DB9-B75391436EB9}">
      <dgm:prSet/>
      <dgm:spPr/>
      <dgm:t>
        <a:bodyPr/>
        <a:lstStyle/>
        <a:p>
          <a:endParaRPr lang="en-US"/>
        </a:p>
      </dgm:t>
    </dgm:pt>
    <dgm:pt modelId="{6C94799D-B74D-465E-8EE5-B1BBD4C07846}" type="sibTrans" cxnId="{7BA94188-F1C6-44FE-8DB9-B75391436EB9}">
      <dgm:prSet/>
      <dgm:spPr/>
      <dgm:t>
        <a:bodyPr/>
        <a:lstStyle/>
        <a:p>
          <a:endParaRPr lang="en-US"/>
        </a:p>
      </dgm:t>
    </dgm:pt>
    <dgm:pt modelId="{4571EE35-FB7B-4DC0-A042-82E8CA9CC185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Application Exhibits </a:t>
          </a:r>
        </a:p>
      </dgm:t>
    </dgm:pt>
    <dgm:pt modelId="{3888B27F-B29F-419F-BCA5-62B596EFB940}" type="parTrans" cxnId="{95D00121-12F6-44E6-BDC4-0B5265019127}">
      <dgm:prSet/>
      <dgm:spPr/>
      <dgm:t>
        <a:bodyPr/>
        <a:lstStyle/>
        <a:p>
          <a:endParaRPr lang="en-US"/>
        </a:p>
      </dgm:t>
    </dgm:pt>
    <dgm:pt modelId="{414525BA-D760-48F5-AE03-9788E3CD0442}" type="sibTrans" cxnId="{95D00121-12F6-44E6-BDC4-0B5265019127}">
      <dgm:prSet/>
      <dgm:spPr/>
      <dgm:t>
        <a:bodyPr/>
        <a:lstStyle/>
        <a:p>
          <a:endParaRPr lang="en-US"/>
        </a:p>
      </dgm:t>
    </dgm:pt>
    <dgm:pt modelId="{FBE7458B-307A-4528-AD01-94FD77252375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Application Exhibit Checklist </a:t>
          </a:r>
        </a:p>
      </dgm:t>
    </dgm:pt>
    <dgm:pt modelId="{9A42A791-FB03-494A-BC3B-B548E59DF978}" type="parTrans" cxnId="{D7C23F95-BDCA-434A-8F30-4FF7B0094997}">
      <dgm:prSet/>
      <dgm:spPr/>
      <dgm:t>
        <a:bodyPr/>
        <a:lstStyle/>
        <a:p>
          <a:endParaRPr lang="en-US"/>
        </a:p>
      </dgm:t>
    </dgm:pt>
    <dgm:pt modelId="{9DA891E8-D531-47D5-A2E2-35B1A48195B0}" type="sibTrans" cxnId="{D7C23F95-BDCA-434A-8F30-4FF7B0094997}">
      <dgm:prSet/>
      <dgm:spPr/>
      <dgm:t>
        <a:bodyPr/>
        <a:lstStyle/>
        <a:p>
          <a:endParaRPr lang="en-US"/>
        </a:p>
      </dgm:t>
    </dgm:pt>
    <dgm:pt modelId="{6F7D9D54-66D5-41A4-91B6-F32BF1E61D7D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Rating &amp; Ranking </a:t>
          </a:r>
        </a:p>
      </dgm:t>
    </dgm:pt>
    <dgm:pt modelId="{AEAAF52E-8F7C-442B-8428-48D2214FDEB3}" type="parTrans" cxnId="{BEEA40FA-EBBB-4DA3-A555-EB1EC4014BAF}">
      <dgm:prSet/>
      <dgm:spPr/>
      <dgm:t>
        <a:bodyPr/>
        <a:lstStyle/>
        <a:p>
          <a:endParaRPr lang="en-US"/>
        </a:p>
      </dgm:t>
    </dgm:pt>
    <dgm:pt modelId="{9F021E73-3ECF-45CF-865B-F1FAD0E73955}" type="sibTrans" cxnId="{BEEA40FA-EBBB-4DA3-A555-EB1EC4014BAF}">
      <dgm:prSet/>
      <dgm:spPr/>
      <dgm:t>
        <a:bodyPr/>
        <a:lstStyle/>
        <a:p>
          <a:endParaRPr lang="en-US"/>
        </a:p>
      </dgm:t>
    </dgm:pt>
    <dgm:pt modelId="{E2D7251D-3C12-A94B-9F88-23B6016558C8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One (1) </a:t>
          </a:r>
          <a:r>
            <a:rPr lang="en-US" b="1" dirty="0">
              <a:solidFill>
                <a:schemeClr val="tx1"/>
              </a:solidFill>
            </a:rPr>
            <a:t>Thumb </a:t>
          </a:r>
          <a:r>
            <a:rPr lang="en-US" b="1" dirty="0" smtClean="0">
              <a:solidFill>
                <a:schemeClr val="tx1"/>
              </a:solidFill>
            </a:rPr>
            <a:t>Drive for the entire application.    </a:t>
          </a:r>
          <a:endParaRPr lang="en-US" b="1" dirty="0">
            <a:solidFill>
              <a:schemeClr val="tx1"/>
            </a:solidFill>
          </a:endParaRPr>
        </a:p>
      </dgm:t>
    </dgm:pt>
    <dgm:pt modelId="{C4D7AA4D-55FB-4546-B386-27B4D5A013F5}" type="parTrans" cxnId="{A9C59A95-7B40-1F49-A441-F78B39D798A8}">
      <dgm:prSet/>
      <dgm:spPr/>
      <dgm:t>
        <a:bodyPr/>
        <a:lstStyle/>
        <a:p>
          <a:endParaRPr lang="en-US"/>
        </a:p>
      </dgm:t>
    </dgm:pt>
    <dgm:pt modelId="{4B47A445-F67D-6041-8AC5-06DAF55F33E3}" type="sibTrans" cxnId="{A9C59A95-7B40-1F49-A441-F78B39D798A8}">
      <dgm:prSet/>
      <dgm:spPr/>
      <dgm:t>
        <a:bodyPr/>
        <a:lstStyle/>
        <a:p>
          <a:endParaRPr lang="en-US"/>
        </a:p>
      </dgm:t>
    </dgm:pt>
    <dgm:pt modelId="{FA9C1A0D-ADA4-4F54-A2B5-F2256291150E}">
      <dgm:prSet/>
      <dgm:spPr>
        <a:solidFill>
          <a:srgbClr val="002060">
            <a:alpha val="90000"/>
          </a:srgb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All hard copies with wet signatures (to be delivered with the thumb drive on April 3)</a:t>
          </a:r>
          <a:endParaRPr lang="en-US" b="1" dirty="0">
            <a:solidFill>
              <a:schemeClr val="tx1"/>
            </a:solidFill>
          </a:endParaRPr>
        </a:p>
      </dgm:t>
    </dgm:pt>
    <dgm:pt modelId="{B2B3DFD3-4DBE-40A5-9597-2E08FB3416BE}" type="parTrans" cxnId="{E3238A2A-CF3C-436F-9ADB-C0DEB935D8EE}">
      <dgm:prSet/>
      <dgm:spPr/>
      <dgm:t>
        <a:bodyPr/>
        <a:lstStyle/>
        <a:p>
          <a:endParaRPr lang="en-US"/>
        </a:p>
      </dgm:t>
    </dgm:pt>
    <dgm:pt modelId="{0A9563E8-F29D-4260-A2A1-8A5EA6F40922}" type="sibTrans" cxnId="{E3238A2A-CF3C-436F-9ADB-C0DEB935D8EE}">
      <dgm:prSet/>
      <dgm:spPr/>
      <dgm:t>
        <a:bodyPr/>
        <a:lstStyle/>
        <a:p>
          <a:endParaRPr lang="en-US"/>
        </a:p>
      </dgm:t>
    </dgm:pt>
    <dgm:pt modelId="{1F755AE1-1DB6-4DB3-B7DC-A01C362B810D}" type="pres">
      <dgm:prSet presAssocID="{C95EC8C7-81AD-4F2E-BD4D-AD5FC6FE4C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7C85747-89BF-4E5B-8B26-403FEBF2D035}" type="pres">
      <dgm:prSet presAssocID="{C95EC8C7-81AD-4F2E-BD4D-AD5FC6FE4C9A}" presName="pyramid" presStyleLbl="node1" presStyleIdx="0" presStyleCnt="1"/>
      <dgm:spPr>
        <a:solidFill>
          <a:srgbClr val="00B0F0"/>
        </a:solidFill>
      </dgm:spPr>
    </dgm:pt>
    <dgm:pt modelId="{88C9BB3A-9710-4123-83F6-13EF6C229347}" type="pres">
      <dgm:prSet presAssocID="{C95EC8C7-81AD-4F2E-BD4D-AD5FC6FE4C9A}" presName="theList" presStyleCnt="0"/>
      <dgm:spPr/>
    </dgm:pt>
    <dgm:pt modelId="{887F3D8A-BD74-4EFB-9798-AF34CF01CCA1}" type="pres">
      <dgm:prSet presAssocID="{73FFC882-4E11-4926-9A25-6B80F3F728BB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323A3-0B3F-48A4-A99D-A12BA8212DD5}" type="pres">
      <dgm:prSet presAssocID="{73FFC882-4E11-4926-9A25-6B80F3F728BB}" presName="aSpace" presStyleCnt="0"/>
      <dgm:spPr/>
    </dgm:pt>
    <dgm:pt modelId="{C9A87D59-A497-4614-A62B-54566A66739B}" type="pres">
      <dgm:prSet presAssocID="{A3C6E83F-6A34-4C7E-A5CD-910D7E5393A9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87AAD-407B-401F-BD1A-85B009359E9A}" type="pres">
      <dgm:prSet presAssocID="{A3C6E83F-6A34-4C7E-A5CD-910D7E5393A9}" presName="aSpace" presStyleCnt="0"/>
      <dgm:spPr/>
    </dgm:pt>
    <dgm:pt modelId="{CE9E4A49-E92E-4E91-B7A0-1B81877E1ED4}" type="pres">
      <dgm:prSet presAssocID="{4571EE35-FB7B-4DC0-A042-82E8CA9CC18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0D045-D55F-4CD1-8FB8-4C225706678F}" type="pres">
      <dgm:prSet presAssocID="{4571EE35-FB7B-4DC0-A042-82E8CA9CC185}" presName="aSpace" presStyleCnt="0"/>
      <dgm:spPr/>
    </dgm:pt>
    <dgm:pt modelId="{42CABA1F-D74E-4A4F-B8F2-8D8CE30C0EC7}" type="pres">
      <dgm:prSet presAssocID="{FBE7458B-307A-4528-AD01-94FD77252375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191DD-69B5-49FD-A5DB-2CF83E72E85A}" type="pres">
      <dgm:prSet presAssocID="{FBE7458B-307A-4528-AD01-94FD77252375}" presName="aSpace" presStyleCnt="0"/>
      <dgm:spPr/>
    </dgm:pt>
    <dgm:pt modelId="{99E96CA1-5107-42F7-A20A-BCCDDEED48B5}" type="pres">
      <dgm:prSet presAssocID="{6F7D9D54-66D5-41A4-91B6-F32BF1E61D7D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31B32-AC90-4789-BA49-0B35F824D5F6}" type="pres">
      <dgm:prSet presAssocID="{6F7D9D54-66D5-41A4-91B6-F32BF1E61D7D}" presName="aSpace" presStyleCnt="0"/>
      <dgm:spPr/>
    </dgm:pt>
    <dgm:pt modelId="{82CCDC15-8FF0-8047-9146-85CAB1CFFC45}" type="pres">
      <dgm:prSet presAssocID="{E2D7251D-3C12-A94B-9F88-23B6016558C8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CDCA-93A9-1041-8909-CC8BCFCB87D5}" type="pres">
      <dgm:prSet presAssocID="{E2D7251D-3C12-A94B-9F88-23B6016558C8}" presName="aSpace" presStyleCnt="0"/>
      <dgm:spPr/>
    </dgm:pt>
    <dgm:pt modelId="{00D7194B-16BC-4C93-8FB7-0A68926EA7E2}" type="pres">
      <dgm:prSet presAssocID="{FA9C1A0D-ADA4-4F54-A2B5-F2256291150E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B8DE9-E58A-45C1-A9A0-567B424F767A}" type="pres">
      <dgm:prSet presAssocID="{FA9C1A0D-ADA4-4F54-A2B5-F2256291150E}" presName="aSpace" presStyleCnt="0"/>
      <dgm:spPr/>
    </dgm:pt>
  </dgm:ptLst>
  <dgm:cxnLst>
    <dgm:cxn modelId="{6F765B99-E942-4A4C-942C-1A3D68B3EF34}" srcId="{C95EC8C7-81AD-4F2E-BD4D-AD5FC6FE4C9A}" destId="{73FFC882-4E11-4926-9A25-6B80F3F728BB}" srcOrd="0" destOrd="0" parTransId="{EB9AB885-EABC-451B-9B4D-3ABFBA68A5A8}" sibTransId="{B9CB4863-05A1-49A7-B81D-2CC90EBC7B35}"/>
    <dgm:cxn modelId="{CD665CBA-C998-1646-A858-B0AD0FD72B0E}" type="presOf" srcId="{E2D7251D-3C12-A94B-9F88-23B6016558C8}" destId="{82CCDC15-8FF0-8047-9146-85CAB1CFFC45}" srcOrd="0" destOrd="0" presId="urn:microsoft.com/office/officeart/2005/8/layout/pyramid2"/>
    <dgm:cxn modelId="{BEEA40FA-EBBB-4DA3-A555-EB1EC4014BAF}" srcId="{C95EC8C7-81AD-4F2E-BD4D-AD5FC6FE4C9A}" destId="{6F7D9D54-66D5-41A4-91B6-F32BF1E61D7D}" srcOrd="4" destOrd="0" parTransId="{AEAAF52E-8F7C-442B-8428-48D2214FDEB3}" sibTransId="{9F021E73-3ECF-45CF-865B-F1FAD0E73955}"/>
    <dgm:cxn modelId="{A9C59A95-7B40-1F49-A441-F78B39D798A8}" srcId="{C95EC8C7-81AD-4F2E-BD4D-AD5FC6FE4C9A}" destId="{E2D7251D-3C12-A94B-9F88-23B6016558C8}" srcOrd="5" destOrd="0" parTransId="{C4D7AA4D-55FB-4546-B386-27B4D5A013F5}" sibTransId="{4B47A445-F67D-6041-8AC5-06DAF55F33E3}"/>
    <dgm:cxn modelId="{AEABCAEF-7037-4B2C-8648-E1076EB9285E}" type="presOf" srcId="{73FFC882-4E11-4926-9A25-6B80F3F728BB}" destId="{887F3D8A-BD74-4EFB-9798-AF34CF01CCA1}" srcOrd="0" destOrd="0" presId="urn:microsoft.com/office/officeart/2005/8/layout/pyramid2"/>
    <dgm:cxn modelId="{AC7E2FEF-EEF9-4254-BE42-9D172630DF16}" type="presOf" srcId="{A3C6E83F-6A34-4C7E-A5CD-910D7E5393A9}" destId="{C9A87D59-A497-4614-A62B-54566A66739B}" srcOrd="0" destOrd="0" presId="urn:microsoft.com/office/officeart/2005/8/layout/pyramid2"/>
    <dgm:cxn modelId="{D7C23F95-BDCA-434A-8F30-4FF7B0094997}" srcId="{C95EC8C7-81AD-4F2E-BD4D-AD5FC6FE4C9A}" destId="{FBE7458B-307A-4528-AD01-94FD77252375}" srcOrd="3" destOrd="0" parTransId="{9A42A791-FB03-494A-BC3B-B548E59DF978}" sibTransId="{9DA891E8-D531-47D5-A2E2-35B1A48195B0}"/>
    <dgm:cxn modelId="{6508DB5A-0E15-4F95-A0EC-28722DA9404B}" type="presOf" srcId="{4571EE35-FB7B-4DC0-A042-82E8CA9CC185}" destId="{CE9E4A49-E92E-4E91-B7A0-1B81877E1ED4}" srcOrd="0" destOrd="0" presId="urn:microsoft.com/office/officeart/2005/8/layout/pyramid2"/>
    <dgm:cxn modelId="{E3238A2A-CF3C-436F-9ADB-C0DEB935D8EE}" srcId="{C95EC8C7-81AD-4F2E-BD4D-AD5FC6FE4C9A}" destId="{FA9C1A0D-ADA4-4F54-A2B5-F2256291150E}" srcOrd="6" destOrd="0" parTransId="{B2B3DFD3-4DBE-40A5-9597-2E08FB3416BE}" sibTransId="{0A9563E8-F29D-4260-A2A1-8A5EA6F40922}"/>
    <dgm:cxn modelId="{872B8CF7-6ECE-4A90-A87D-370B4DE4D114}" type="presOf" srcId="{C95EC8C7-81AD-4F2E-BD4D-AD5FC6FE4C9A}" destId="{1F755AE1-1DB6-4DB3-B7DC-A01C362B810D}" srcOrd="0" destOrd="0" presId="urn:microsoft.com/office/officeart/2005/8/layout/pyramid2"/>
    <dgm:cxn modelId="{38E47CBF-DCB7-40E0-BD77-0AB15F9FB1C7}" type="presOf" srcId="{6F7D9D54-66D5-41A4-91B6-F32BF1E61D7D}" destId="{99E96CA1-5107-42F7-A20A-BCCDDEED48B5}" srcOrd="0" destOrd="0" presId="urn:microsoft.com/office/officeart/2005/8/layout/pyramid2"/>
    <dgm:cxn modelId="{5B6C11E5-2839-4EB2-899E-C357E666B7FD}" type="presOf" srcId="{FA9C1A0D-ADA4-4F54-A2B5-F2256291150E}" destId="{00D7194B-16BC-4C93-8FB7-0A68926EA7E2}" srcOrd="0" destOrd="0" presId="urn:microsoft.com/office/officeart/2005/8/layout/pyramid2"/>
    <dgm:cxn modelId="{95D00121-12F6-44E6-BDC4-0B5265019127}" srcId="{C95EC8C7-81AD-4F2E-BD4D-AD5FC6FE4C9A}" destId="{4571EE35-FB7B-4DC0-A042-82E8CA9CC185}" srcOrd="2" destOrd="0" parTransId="{3888B27F-B29F-419F-BCA5-62B596EFB940}" sibTransId="{414525BA-D760-48F5-AE03-9788E3CD0442}"/>
    <dgm:cxn modelId="{003BD427-E59F-49F4-92E5-2A79DC792EE0}" type="presOf" srcId="{FBE7458B-307A-4528-AD01-94FD77252375}" destId="{42CABA1F-D74E-4A4F-B8F2-8D8CE30C0EC7}" srcOrd="0" destOrd="0" presId="urn:microsoft.com/office/officeart/2005/8/layout/pyramid2"/>
    <dgm:cxn modelId="{7BA94188-F1C6-44FE-8DB9-B75391436EB9}" srcId="{C95EC8C7-81AD-4F2E-BD4D-AD5FC6FE4C9A}" destId="{A3C6E83F-6A34-4C7E-A5CD-910D7E5393A9}" srcOrd="1" destOrd="0" parTransId="{1B102FA0-BE83-4B66-B4FC-0A8680650C2A}" sibTransId="{6C94799D-B74D-465E-8EE5-B1BBD4C07846}"/>
    <dgm:cxn modelId="{4A20EF03-1C0E-4125-84FE-083467557BD6}" type="presParOf" srcId="{1F755AE1-1DB6-4DB3-B7DC-A01C362B810D}" destId="{77C85747-89BF-4E5B-8B26-403FEBF2D035}" srcOrd="0" destOrd="0" presId="urn:microsoft.com/office/officeart/2005/8/layout/pyramid2"/>
    <dgm:cxn modelId="{D2D7E22F-99E2-4300-9F23-AD4915451289}" type="presParOf" srcId="{1F755AE1-1DB6-4DB3-B7DC-A01C362B810D}" destId="{88C9BB3A-9710-4123-83F6-13EF6C229347}" srcOrd="1" destOrd="0" presId="urn:microsoft.com/office/officeart/2005/8/layout/pyramid2"/>
    <dgm:cxn modelId="{49267645-BBA4-41DE-BF5E-E4CF5393F5BD}" type="presParOf" srcId="{88C9BB3A-9710-4123-83F6-13EF6C229347}" destId="{887F3D8A-BD74-4EFB-9798-AF34CF01CCA1}" srcOrd="0" destOrd="0" presId="urn:microsoft.com/office/officeart/2005/8/layout/pyramid2"/>
    <dgm:cxn modelId="{BC228F86-FEC7-40F4-868A-F6E13D7F12B2}" type="presParOf" srcId="{88C9BB3A-9710-4123-83F6-13EF6C229347}" destId="{58F323A3-0B3F-48A4-A99D-A12BA8212DD5}" srcOrd="1" destOrd="0" presId="urn:microsoft.com/office/officeart/2005/8/layout/pyramid2"/>
    <dgm:cxn modelId="{56AE31CD-023A-4DFD-930F-B04936882C7D}" type="presParOf" srcId="{88C9BB3A-9710-4123-83F6-13EF6C229347}" destId="{C9A87D59-A497-4614-A62B-54566A66739B}" srcOrd="2" destOrd="0" presId="urn:microsoft.com/office/officeart/2005/8/layout/pyramid2"/>
    <dgm:cxn modelId="{83FAC91F-ADB9-471C-8604-818BB1FF361C}" type="presParOf" srcId="{88C9BB3A-9710-4123-83F6-13EF6C229347}" destId="{B6587AAD-407B-401F-BD1A-85B009359E9A}" srcOrd="3" destOrd="0" presId="urn:microsoft.com/office/officeart/2005/8/layout/pyramid2"/>
    <dgm:cxn modelId="{A9AD7217-BE06-4A0F-B934-141FCB3EE31A}" type="presParOf" srcId="{88C9BB3A-9710-4123-83F6-13EF6C229347}" destId="{CE9E4A49-E92E-4E91-B7A0-1B81877E1ED4}" srcOrd="4" destOrd="0" presId="urn:microsoft.com/office/officeart/2005/8/layout/pyramid2"/>
    <dgm:cxn modelId="{C4B0C880-5ED8-42F4-BAB3-E86F1856A394}" type="presParOf" srcId="{88C9BB3A-9710-4123-83F6-13EF6C229347}" destId="{60D0D045-D55F-4CD1-8FB8-4C225706678F}" srcOrd="5" destOrd="0" presId="urn:microsoft.com/office/officeart/2005/8/layout/pyramid2"/>
    <dgm:cxn modelId="{E6CBF59A-41B0-448A-ACC4-3C8D4B51621D}" type="presParOf" srcId="{88C9BB3A-9710-4123-83F6-13EF6C229347}" destId="{42CABA1F-D74E-4A4F-B8F2-8D8CE30C0EC7}" srcOrd="6" destOrd="0" presId="urn:microsoft.com/office/officeart/2005/8/layout/pyramid2"/>
    <dgm:cxn modelId="{8FB05160-4B38-4D0D-95DD-065E363E4D13}" type="presParOf" srcId="{88C9BB3A-9710-4123-83F6-13EF6C229347}" destId="{D48191DD-69B5-49FD-A5DB-2CF83E72E85A}" srcOrd="7" destOrd="0" presId="urn:microsoft.com/office/officeart/2005/8/layout/pyramid2"/>
    <dgm:cxn modelId="{B96264AD-E8BC-4533-95DF-B88C364A1BD3}" type="presParOf" srcId="{88C9BB3A-9710-4123-83F6-13EF6C229347}" destId="{99E96CA1-5107-42F7-A20A-BCCDDEED48B5}" srcOrd="8" destOrd="0" presId="urn:microsoft.com/office/officeart/2005/8/layout/pyramid2"/>
    <dgm:cxn modelId="{C02614B4-3A57-45AD-8CB2-4266E442F427}" type="presParOf" srcId="{88C9BB3A-9710-4123-83F6-13EF6C229347}" destId="{B3431B32-AC90-4789-BA49-0B35F824D5F6}" srcOrd="9" destOrd="0" presId="urn:microsoft.com/office/officeart/2005/8/layout/pyramid2"/>
    <dgm:cxn modelId="{323A17D1-AA7E-3F47-80D0-7DEACAFD8DD7}" type="presParOf" srcId="{88C9BB3A-9710-4123-83F6-13EF6C229347}" destId="{82CCDC15-8FF0-8047-9146-85CAB1CFFC45}" srcOrd="10" destOrd="0" presId="urn:microsoft.com/office/officeart/2005/8/layout/pyramid2"/>
    <dgm:cxn modelId="{2041D58D-3910-2348-87F9-8AB030545DBE}" type="presParOf" srcId="{88C9BB3A-9710-4123-83F6-13EF6C229347}" destId="{DF7ECDCA-93A9-1041-8909-CC8BCFCB87D5}" srcOrd="11" destOrd="0" presId="urn:microsoft.com/office/officeart/2005/8/layout/pyramid2"/>
    <dgm:cxn modelId="{983ACACE-AD32-45B2-8239-1A5BA3634AD7}" type="presParOf" srcId="{88C9BB3A-9710-4123-83F6-13EF6C229347}" destId="{00D7194B-16BC-4C93-8FB7-0A68926EA7E2}" srcOrd="12" destOrd="0" presId="urn:microsoft.com/office/officeart/2005/8/layout/pyramid2"/>
    <dgm:cxn modelId="{142F036B-2883-4651-8E16-7C12CB033943}" type="presParOf" srcId="{88C9BB3A-9710-4123-83F6-13EF6C229347}" destId="{043B8DE9-E58A-45C1-A9A0-567B424F767A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E230A-1D92-4D89-AC03-68588C6F61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8B7F98D-ADC7-420D-8DC0-06962DB546CB}">
      <dgm:prSet/>
      <dgm:spPr/>
      <dgm:t>
        <a:bodyPr/>
        <a:lstStyle/>
        <a:p>
          <a:r>
            <a:rPr lang="en-US"/>
            <a:t>Fill in the table- answer the questions </a:t>
          </a:r>
        </a:p>
      </dgm:t>
    </dgm:pt>
    <dgm:pt modelId="{58B17811-07EC-49C8-B009-874366B5F2ED}" type="parTrans" cxnId="{3AFDD1E8-0ACE-4920-AB90-976DD676DAC4}">
      <dgm:prSet/>
      <dgm:spPr/>
      <dgm:t>
        <a:bodyPr/>
        <a:lstStyle/>
        <a:p>
          <a:endParaRPr lang="en-US"/>
        </a:p>
      </dgm:t>
    </dgm:pt>
    <dgm:pt modelId="{2D38CB6A-1E1F-4A24-8403-EB8CAD8D1441}" type="sibTrans" cxnId="{3AFDD1E8-0ACE-4920-AB90-976DD676DAC4}">
      <dgm:prSet/>
      <dgm:spPr/>
      <dgm:t>
        <a:bodyPr/>
        <a:lstStyle/>
        <a:p>
          <a:endParaRPr lang="en-US"/>
        </a:p>
      </dgm:t>
    </dgm:pt>
    <dgm:pt modelId="{075F62D0-E51A-4B1C-B743-7AEBEC3B3DAF}">
      <dgm:prSet/>
      <dgm:spPr/>
      <dgm:t>
        <a:bodyPr/>
        <a:lstStyle/>
        <a:p>
          <a:r>
            <a:rPr lang="en-US"/>
            <a:t>Upload items..make certain the minutes contain information about PI use/reuse (if applicable).  Get the admin staff or a detail- oriented person to accurately capture discussions.  </a:t>
          </a:r>
        </a:p>
      </dgm:t>
    </dgm:pt>
    <dgm:pt modelId="{EA769909-09EA-4C97-BCF5-D76C5CC03A6D}" type="parTrans" cxnId="{0766C600-0EF3-499F-BFFC-54B571259902}">
      <dgm:prSet/>
      <dgm:spPr/>
      <dgm:t>
        <a:bodyPr/>
        <a:lstStyle/>
        <a:p>
          <a:endParaRPr lang="en-US"/>
        </a:p>
      </dgm:t>
    </dgm:pt>
    <dgm:pt modelId="{149AF7CA-E93A-42F2-8568-70B9C1AC110E}" type="sibTrans" cxnId="{0766C600-0EF3-499F-BFFC-54B571259902}">
      <dgm:prSet/>
      <dgm:spPr/>
      <dgm:t>
        <a:bodyPr/>
        <a:lstStyle/>
        <a:p>
          <a:endParaRPr lang="en-US"/>
        </a:p>
      </dgm:t>
    </dgm:pt>
    <dgm:pt modelId="{2ABE55AC-73D2-4190-BE8D-D2A4C0D3B421}">
      <dgm:prSet/>
      <dgm:spPr/>
      <dgm:t>
        <a:bodyPr/>
        <a:lstStyle/>
        <a:p>
          <a:r>
            <a:rPr lang="en-US" dirty="0"/>
            <a:t>If the meeting minutes don’t share specific points, you will not be scored.  </a:t>
          </a:r>
        </a:p>
      </dgm:t>
    </dgm:pt>
    <dgm:pt modelId="{3A8BF784-A263-411C-99CC-1F399ED14D48}" type="parTrans" cxnId="{CA79981E-D323-408D-A205-C68C89ED0ADF}">
      <dgm:prSet/>
      <dgm:spPr/>
      <dgm:t>
        <a:bodyPr/>
        <a:lstStyle/>
        <a:p>
          <a:endParaRPr lang="en-US"/>
        </a:p>
      </dgm:t>
    </dgm:pt>
    <dgm:pt modelId="{F63DD347-A034-445B-90EE-57A8F482CB7E}" type="sibTrans" cxnId="{CA79981E-D323-408D-A205-C68C89ED0ADF}">
      <dgm:prSet/>
      <dgm:spPr/>
      <dgm:t>
        <a:bodyPr/>
        <a:lstStyle/>
        <a:p>
          <a:endParaRPr lang="en-US"/>
        </a:p>
      </dgm:t>
    </dgm:pt>
    <dgm:pt modelId="{29A68A71-BF48-45C2-8C78-16AB8E087E15}">
      <dgm:prSet/>
      <dgm:spPr/>
      <dgm:t>
        <a:bodyPr/>
        <a:lstStyle/>
        <a:p>
          <a:r>
            <a:rPr lang="en-US" dirty="0"/>
            <a:t>We need to determine whether or not you completed the CIT </a:t>
          </a:r>
          <a:r>
            <a:rPr lang="en-US" dirty="0" smtClean="0"/>
            <a:t>PAT accurately. </a:t>
          </a:r>
          <a:endParaRPr lang="en-US" dirty="0"/>
        </a:p>
      </dgm:t>
    </dgm:pt>
    <dgm:pt modelId="{C22B99E9-EB7C-4CF2-B9EB-982152E8AFDD}" type="parTrans" cxnId="{EB102ADD-7F02-4FB5-81BA-4B4E2541DA06}">
      <dgm:prSet/>
      <dgm:spPr/>
      <dgm:t>
        <a:bodyPr/>
        <a:lstStyle/>
        <a:p>
          <a:endParaRPr lang="en-US"/>
        </a:p>
      </dgm:t>
    </dgm:pt>
    <dgm:pt modelId="{36E428BE-2F2D-4451-B6A0-17B565023A81}" type="sibTrans" cxnId="{EB102ADD-7F02-4FB5-81BA-4B4E2541DA06}">
      <dgm:prSet/>
      <dgm:spPr/>
      <dgm:t>
        <a:bodyPr/>
        <a:lstStyle/>
        <a:p>
          <a:endParaRPr lang="en-US"/>
        </a:p>
      </dgm:t>
    </dgm:pt>
    <dgm:pt modelId="{244E24C0-D7C3-4F0C-95C5-AE408265B27D}" type="pres">
      <dgm:prSet presAssocID="{07EE230A-1D92-4D89-AC03-68588C6F61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8EAA8-9D57-4FDD-B718-A432A7912E53}" type="pres">
      <dgm:prSet presAssocID="{38B7F98D-ADC7-420D-8DC0-06962DB546CB}" presName="compNode" presStyleCnt="0"/>
      <dgm:spPr/>
    </dgm:pt>
    <dgm:pt modelId="{D5DE0C39-5E20-4E67-89E9-3475E7B1FAD7}" type="pres">
      <dgm:prSet presAssocID="{38B7F98D-ADC7-420D-8DC0-06962DB546CB}" presName="bgRect" presStyleLbl="bgShp" presStyleIdx="0" presStyleCnt="4"/>
      <dgm:spPr/>
    </dgm:pt>
    <dgm:pt modelId="{0D285689-FAC9-4DBF-AB0E-74C5860F8BDD}" type="pres">
      <dgm:prSet presAssocID="{38B7F98D-ADC7-420D-8DC0-06962DB546CB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D533B1F-ACBA-4894-8601-011B1ECC2424}" type="pres">
      <dgm:prSet presAssocID="{38B7F98D-ADC7-420D-8DC0-06962DB546CB}" presName="spaceRect" presStyleCnt="0"/>
      <dgm:spPr/>
    </dgm:pt>
    <dgm:pt modelId="{04FC38FD-C14B-489E-8E26-957C292A7646}" type="pres">
      <dgm:prSet presAssocID="{38B7F98D-ADC7-420D-8DC0-06962DB546C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D0FA3E-B010-4FBB-B563-23A1D347C009}" type="pres">
      <dgm:prSet presAssocID="{2D38CB6A-1E1F-4A24-8403-EB8CAD8D1441}" presName="sibTrans" presStyleCnt="0"/>
      <dgm:spPr/>
    </dgm:pt>
    <dgm:pt modelId="{84696E26-8CE7-4B1B-B0C4-EE286C07288E}" type="pres">
      <dgm:prSet presAssocID="{075F62D0-E51A-4B1C-B743-7AEBEC3B3DAF}" presName="compNode" presStyleCnt="0"/>
      <dgm:spPr/>
    </dgm:pt>
    <dgm:pt modelId="{15A8D142-7520-4BD9-9FB2-7C871A9D449A}" type="pres">
      <dgm:prSet presAssocID="{075F62D0-E51A-4B1C-B743-7AEBEC3B3DAF}" presName="bgRect" presStyleLbl="bgShp" presStyleIdx="1" presStyleCnt="4"/>
      <dgm:spPr/>
    </dgm:pt>
    <dgm:pt modelId="{17E20128-43AC-4BB8-8B0C-EFAA2F15CE56}" type="pres">
      <dgm:prSet presAssocID="{075F62D0-E51A-4B1C-B743-7AEBEC3B3DA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peKnot"/>
        </a:ext>
      </dgm:extLst>
    </dgm:pt>
    <dgm:pt modelId="{CF63ACB3-9CD4-4ED3-A200-6AC0EF0B408C}" type="pres">
      <dgm:prSet presAssocID="{075F62D0-E51A-4B1C-B743-7AEBEC3B3DAF}" presName="spaceRect" presStyleCnt="0"/>
      <dgm:spPr/>
    </dgm:pt>
    <dgm:pt modelId="{B6AAF004-9D23-4636-9FE7-00B120C42566}" type="pres">
      <dgm:prSet presAssocID="{075F62D0-E51A-4B1C-B743-7AEBEC3B3DA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031237-3C76-49F6-9979-6C274CABB874}" type="pres">
      <dgm:prSet presAssocID="{149AF7CA-E93A-42F2-8568-70B9C1AC110E}" presName="sibTrans" presStyleCnt="0"/>
      <dgm:spPr/>
    </dgm:pt>
    <dgm:pt modelId="{2D39AFFD-00CA-4BBD-A714-66D63FC7E40A}" type="pres">
      <dgm:prSet presAssocID="{2ABE55AC-73D2-4190-BE8D-D2A4C0D3B421}" presName="compNode" presStyleCnt="0"/>
      <dgm:spPr/>
    </dgm:pt>
    <dgm:pt modelId="{EBC228C1-459A-4E3B-9894-1DC7908D65D8}" type="pres">
      <dgm:prSet presAssocID="{2ABE55AC-73D2-4190-BE8D-D2A4C0D3B421}" presName="bgRect" presStyleLbl="bgShp" presStyleIdx="2" presStyleCnt="4"/>
      <dgm:spPr/>
    </dgm:pt>
    <dgm:pt modelId="{DE298549-B837-4466-B85F-06CDC20BB011}" type="pres">
      <dgm:prSet presAssocID="{2ABE55AC-73D2-4190-BE8D-D2A4C0D3B42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21C1608-1601-4C28-BD7D-42979D04DAE1}" type="pres">
      <dgm:prSet presAssocID="{2ABE55AC-73D2-4190-BE8D-D2A4C0D3B421}" presName="spaceRect" presStyleCnt="0"/>
      <dgm:spPr/>
    </dgm:pt>
    <dgm:pt modelId="{A3B325CA-E29E-4C7A-A041-3745AE1FAE0D}" type="pres">
      <dgm:prSet presAssocID="{2ABE55AC-73D2-4190-BE8D-D2A4C0D3B42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1D3A35F-0605-42EA-8ACF-210393720D00}" type="pres">
      <dgm:prSet presAssocID="{F63DD347-A034-445B-90EE-57A8F482CB7E}" presName="sibTrans" presStyleCnt="0"/>
      <dgm:spPr/>
    </dgm:pt>
    <dgm:pt modelId="{8CC367C8-D945-42E8-8799-5E4B27629A39}" type="pres">
      <dgm:prSet presAssocID="{29A68A71-BF48-45C2-8C78-16AB8E087E15}" presName="compNode" presStyleCnt="0"/>
      <dgm:spPr/>
    </dgm:pt>
    <dgm:pt modelId="{C0EE744C-F841-46D4-B58D-EE7B64D3FBEF}" type="pres">
      <dgm:prSet presAssocID="{29A68A71-BF48-45C2-8C78-16AB8E087E15}" presName="bgRect" presStyleLbl="bgShp" presStyleIdx="3" presStyleCnt="4"/>
      <dgm:spPr/>
    </dgm:pt>
    <dgm:pt modelId="{E69DE3FE-3ACE-4047-98C1-2CF41BE65DC8}" type="pres">
      <dgm:prSet presAssocID="{29A68A71-BF48-45C2-8C78-16AB8E087E15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655B25D-F635-43B7-A617-E4F2FCBAFBE2}" type="pres">
      <dgm:prSet presAssocID="{29A68A71-BF48-45C2-8C78-16AB8E087E15}" presName="spaceRect" presStyleCnt="0"/>
      <dgm:spPr/>
    </dgm:pt>
    <dgm:pt modelId="{18A08BCF-256D-45DF-8AD6-13E02AE99F5F}" type="pres">
      <dgm:prSet presAssocID="{29A68A71-BF48-45C2-8C78-16AB8E087E1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759C8-B575-469F-A6A4-18489C935CD6}" type="presOf" srcId="{07EE230A-1D92-4D89-AC03-68588C6F6138}" destId="{244E24C0-D7C3-4F0C-95C5-AE408265B27D}" srcOrd="0" destOrd="0" presId="urn:microsoft.com/office/officeart/2018/2/layout/IconVerticalSolidList"/>
    <dgm:cxn modelId="{D1213D4F-BB75-4946-9C43-0641DCE81608}" type="presOf" srcId="{075F62D0-E51A-4B1C-B743-7AEBEC3B3DAF}" destId="{B6AAF004-9D23-4636-9FE7-00B120C42566}" srcOrd="0" destOrd="0" presId="urn:microsoft.com/office/officeart/2018/2/layout/IconVerticalSolidList"/>
    <dgm:cxn modelId="{CA79981E-D323-408D-A205-C68C89ED0ADF}" srcId="{07EE230A-1D92-4D89-AC03-68588C6F6138}" destId="{2ABE55AC-73D2-4190-BE8D-D2A4C0D3B421}" srcOrd="2" destOrd="0" parTransId="{3A8BF784-A263-411C-99CC-1F399ED14D48}" sibTransId="{F63DD347-A034-445B-90EE-57A8F482CB7E}"/>
    <dgm:cxn modelId="{7128B480-E2E1-4975-AE81-F2AEC724E5ED}" type="presOf" srcId="{2ABE55AC-73D2-4190-BE8D-D2A4C0D3B421}" destId="{A3B325CA-E29E-4C7A-A041-3745AE1FAE0D}" srcOrd="0" destOrd="0" presId="urn:microsoft.com/office/officeart/2018/2/layout/IconVerticalSolidList"/>
    <dgm:cxn modelId="{3AFDD1E8-0ACE-4920-AB90-976DD676DAC4}" srcId="{07EE230A-1D92-4D89-AC03-68588C6F6138}" destId="{38B7F98D-ADC7-420D-8DC0-06962DB546CB}" srcOrd="0" destOrd="0" parTransId="{58B17811-07EC-49C8-B009-874366B5F2ED}" sibTransId="{2D38CB6A-1E1F-4A24-8403-EB8CAD8D1441}"/>
    <dgm:cxn modelId="{FEECF303-E98D-4FBB-9580-A87E805B6DEC}" type="presOf" srcId="{29A68A71-BF48-45C2-8C78-16AB8E087E15}" destId="{18A08BCF-256D-45DF-8AD6-13E02AE99F5F}" srcOrd="0" destOrd="0" presId="urn:microsoft.com/office/officeart/2018/2/layout/IconVerticalSolidList"/>
    <dgm:cxn modelId="{75531AA2-F017-4223-8B0B-720A0DE5E7DB}" type="presOf" srcId="{38B7F98D-ADC7-420D-8DC0-06962DB546CB}" destId="{04FC38FD-C14B-489E-8E26-957C292A7646}" srcOrd="0" destOrd="0" presId="urn:microsoft.com/office/officeart/2018/2/layout/IconVerticalSolidList"/>
    <dgm:cxn modelId="{EB102ADD-7F02-4FB5-81BA-4B4E2541DA06}" srcId="{07EE230A-1D92-4D89-AC03-68588C6F6138}" destId="{29A68A71-BF48-45C2-8C78-16AB8E087E15}" srcOrd="3" destOrd="0" parTransId="{C22B99E9-EB7C-4CF2-B9EB-982152E8AFDD}" sibTransId="{36E428BE-2F2D-4451-B6A0-17B565023A81}"/>
    <dgm:cxn modelId="{0766C600-0EF3-499F-BFFC-54B571259902}" srcId="{07EE230A-1D92-4D89-AC03-68588C6F6138}" destId="{075F62D0-E51A-4B1C-B743-7AEBEC3B3DAF}" srcOrd="1" destOrd="0" parTransId="{EA769909-09EA-4C97-BCF5-D76C5CC03A6D}" sibTransId="{149AF7CA-E93A-42F2-8568-70B9C1AC110E}"/>
    <dgm:cxn modelId="{BA495CEF-8757-40E8-BFE0-D9CBF435E81A}" type="presParOf" srcId="{244E24C0-D7C3-4F0C-95C5-AE408265B27D}" destId="{9428EAA8-9D57-4FDD-B718-A432A7912E53}" srcOrd="0" destOrd="0" presId="urn:microsoft.com/office/officeart/2018/2/layout/IconVerticalSolidList"/>
    <dgm:cxn modelId="{148B0345-926B-4F4D-AEE8-966303C29B1E}" type="presParOf" srcId="{9428EAA8-9D57-4FDD-B718-A432A7912E53}" destId="{D5DE0C39-5E20-4E67-89E9-3475E7B1FAD7}" srcOrd="0" destOrd="0" presId="urn:microsoft.com/office/officeart/2018/2/layout/IconVerticalSolidList"/>
    <dgm:cxn modelId="{3890EC3C-BC26-4966-A5AC-F713194A5D7D}" type="presParOf" srcId="{9428EAA8-9D57-4FDD-B718-A432A7912E53}" destId="{0D285689-FAC9-4DBF-AB0E-74C5860F8BDD}" srcOrd="1" destOrd="0" presId="urn:microsoft.com/office/officeart/2018/2/layout/IconVerticalSolidList"/>
    <dgm:cxn modelId="{CF5D17E7-81D4-47CE-A6F8-CEE46640C90D}" type="presParOf" srcId="{9428EAA8-9D57-4FDD-B718-A432A7912E53}" destId="{7D533B1F-ACBA-4894-8601-011B1ECC2424}" srcOrd="2" destOrd="0" presId="urn:microsoft.com/office/officeart/2018/2/layout/IconVerticalSolidList"/>
    <dgm:cxn modelId="{A7DE7251-4C76-452E-9347-015539E47FB8}" type="presParOf" srcId="{9428EAA8-9D57-4FDD-B718-A432A7912E53}" destId="{04FC38FD-C14B-489E-8E26-957C292A7646}" srcOrd="3" destOrd="0" presId="urn:microsoft.com/office/officeart/2018/2/layout/IconVerticalSolidList"/>
    <dgm:cxn modelId="{DD105510-0B18-4330-A523-26CB094BF22A}" type="presParOf" srcId="{244E24C0-D7C3-4F0C-95C5-AE408265B27D}" destId="{AFD0FA3E-B010-4FBB-B563-23A1D347C009}" srcOrd="1" destOrd="0" presId="urn:microsoft.com/office/officeart/2018/2/layout/IconVerticalSolidList"/>
    <dgm:cxn modelId="{9168B90A-D7C1-4E16-BAEC-303E5D3C4D38}" type="presParOf" srcId="{244E24C0-D7C3-4F0C-95C5-AE408265B27D}" destId="{84696E26-8CE7-4B1B-B0C4-EE286C07288E}" srcOrd="2" destOrd="0" presId="urn:microsoft.com/office/officeart/2018/2/layout/IconVerticalSolidList"/>
    <dgm:cxn modelId="{805B0DD0-30BB-4C1D-A574-D2C9A0B005C8}" type="presParOf" srcId="{84696E26-8CE7-4B1B-B0C4-EE286C07288E}" destId="{15A8D142-7520-4BD9-9FB2-7C871A9D449A}" srcOrd="0" destOrd="0" presId="urn:microsoft.com/office/officeart/2018/2/layout/IconVerticalSolidList"/>
    <dgm:cxn modelId="{E3D4DCFA-4EEF-4EA2-B8C5-CBEC13A4D146}" type="presParOf" srcId="{84696E26-8CE7-4B1B-B0C4-EE286C07288E}" destId="{17E20128-43AC-4BB8-8B0C-EFAA2F15CE56}" srcOrd="1" destOrd="0" presId="urn:microsoft.com/office/officeart/2018/2/layout/IconVerticalSolidList"/>
    <dgm:cxn modelId="{642A4421-F487-44CA-A3DF-1BC8D5AD635F}" type="presParOf" srcId="{84696E26-8CE7-4B1B-B0C4-EE286C07288E}" destId="{CF63ACB3-9CD4-4ED3-A200-6AC0EF0B408C}" srcOrd="2" destOrd="0" presId="urn:microsoft.com/office/officeart/2018/2/layout/IconVerticalSolidList"/>
    <dgm:cxn modelId="{1E75E74F-349B-4E9B-BC4A-5A32B6518CBB}" type="presParOf" srcId="{84696E26-8CE7-4B1B-B0C4-EE286C07288E}" destId="{B6AAF004-9D23-4636-9FE7-00B120C42566}" srcOrd="3" destOrd="0" presId="urn:microsoft.com/office/officeart/2018/2/layout/IconVerticalSolidList"/>
    <dgm:cxn modelId="{C5170682-6437-44F2-BE24-1180527BB59C}" type="presParOf" srcId="{244E24C0-D7C3-4F0C-95C5-AE408265B27D}" destId="{4A031237-3C76-49F6-9979-6C274CABB874}" srcOrd="3" destOrd="0" presId="urn:microsoft.com/office/officeart/2018/2/layout/IconVerticalSolidList"/>
    <dgm:cxn modelId="{F393B633-ED24-4E74-ADB3-9FE9CA2260AC}" type="presParOf" srcId="{244E24C0-D7C3-4F0C-95C5-AE408265B27D}" destId="{2D39AFFD-00CA-4BBD-A714-66D63FC7E40A}" srcOrd="4" destOrd="0" presId="urn:microsoft.com/office/officeart/2018/2/layout/IconVerticalSolidList"/>
    <dgm:cxn modelId="{F1FA3D53-41A0-4EC0-991A-0BE80722AF15}" type="presParOf" srcId="{2D39AFFD-00CA-4BBD-A714-66D63FC7E40A}" destId="{EBC228C1-459A-4E3B-9894-1DC7908D65D8}" srcOrd="0" destOrd="0" presId="urn:microsoft.com/office/officeart/2018/2/layout/IconVerticalSolidList"/>
    <dgm:cxn modelId="{9951DF97-9510-4C64-BB33-8ED55354DEB0}" type="presParOf" srcId="{2D39AFFD-00CA-4BBD-A714-66D63FC7E40A}" destId="{DE298549-B837-4466-B85F-06CDC20BB011}" srcOrd="1" destOrd="0" presId="urn:microsoft.com/office/officeart/2018/2/layout/IconVerticalSolidList"/>
    <dgm:cxn modelId="{42EB4F99-1452-4D36-A4CD-8A865DB8BDCC}" type="presParOf" srcId="{2D39AFFD-00CA-4BBD-A714-66D63FC7E40A}" destId="{221C1608-1601-4C28-BD7D-42979D04DAE1}" srcOrd="2" destOrd="0" presId="urn:microsoft.com/office/officeart/2018/2/layout/IconVerticalSolidList"/>
    <dgm:cxn modelId="{03BCEE5E-24B1-467D-862E-8C1D5FB770E7}" type="presParOf" srcId="{2D39AFFD-00CA-4BBD-A714-66D63FC7E40A}" destId="{A3B325CA-E29E-4C7A-A041-3745AE1FAE0D}" srcOrd="3" destOrd="0" presId="urn:microsoft.com/office/officeart/2018/2/layout/IconVerticalSolidList"/>
    <dgm:cxn modelId="{E10015CD-C6A5-43F4-9064-4B3146F8664C}" type="presParOf" srcId="{244E24C0-D7C3-4F0C-95C5-AE408265B27D}" destId="{A1D3A35F-0605-42EA-8ACF-210393720D00}" srcOrd="5" destOrd="0" presId="urn:microsoft.com/office/officeart/2018/2/layout/IconVerticalSolidList"/>
    <dgm:cxn modelId="{F6083D75-3F45-4820-8745-4E4AE9952D09}" type="presParOf" srcId="{244E24C0-D7C3-4F0C-95C5-AE408265B27D}" destId="{8CC367C8-D945-42E8-8799-5E4B27629A39}" srcOrd="6" destOrd="0" presId="urn:microsoft.com/office/officeart/2018/2/layout/IconVerticalSolidList"/>
    <dgm:cxn modelId="{EFA33111-498C-472A-8BAF-79C2B07ECE0E}" type="presParOf" srcId="{8CC367C8-D945-42E8-8799-5E4B27629A39}" destId="{C0EE744C-F841-46D4-B58D-EE7B64D3FBEF}" srcOrd="0" destOrd="0" presId="urn:microsoft.com/office/officeart/2018/2/layout/IconVerticalSolidList"/>
    <dgm:cxn modelId="{178A5E24-A231-4A06-8E74-FE924C218793}" type="presParOf" srcId="{8CC367C8-D945-42E8-8799-5E4B27629A39}" destId="{E69DE3FE-3ACE-4047-98C1-2CF41BE65DC8}" srcOrd="1" destOrd="0" presId="urn:microsoft.com/office/officeart/2018/2/layout/IconVerticalSolidList"/>
    <dgm:cxn modelId="{4E07990A-70EA-45BB-B3B3-9A9215C25981}" type="presParOf" srcId="{8CC367C8-D945-42E8-8799-5E4B27629A39}" destId="{4655B25D-F635-43B7-A617-E4F2FCBAFBE2}" srcOrd="2" destOrd="0" presId="urn:microsoft.com/office/officeart/2018/2/layout/IconVerticalSolidList"/>
    <dgm:cxn modelId="{ADF780C9-1C1A-470F-BFE4-BC6296FEF2D0}" type="presParOf" srcId="{8CC367C8-D945-42E8-8799-5E4B27629A39}" destId="{18A08BCF-256D-45DF-8AD6-13E02AE99F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1D510-9B29-4FF6-A479-5DDF1A50BEE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8AF9FC-2BAF-4701-A582-07EC17EE9ED8}">
      <dgm:prSet phldrT="[Text]"/>
      <dgm:spPr/>
      <dgm:t>
        <a:bodyPr/>
        <a:lstStyle/>
        <a:p>
          <a:r>
            <a:rPr lang="en-US" dirty="0" smtClean="0"/>
            <a:t>General </a:t>
          </a:r>
          <a:endParaRPr lang="en-US" dirty="0"/>
        </a:p>
      </dgm:t>
    </dgm:pt>
    <dgm:pt modelId="{76916D87-77A4-447C-8E83-9C460750A685}" type="parTrans" cxnId="{5D853945-AACF-4713-ACAC-DE3FE495B39A}">
      <dgm:prSet/>
      <dgm:spPr/>
      <dgm:t>
        <a:bodyPr/>
        <a:lstStyle/>
        <a:p>
          <a:endParaRPr lang="en-US"/>
        </a:p>
      </dgm:t>
    </dgm:pt>
    <dgm:pt modelId="{7DF0AF4D-621B-4832-8CCD-5E7FE4741162}" type="sibTrans" cxnId="{5D853945-AACF-4713-ACAC-DE3FE495B39A}">
      <dgm:prSet/>
      <dgm:spPr/>
      <dgm:t>
        <a:bodyPr/>
        <a:lstStyle/>
        <a:p>
          <a:endParaRPr lang="en-US"/>
        </a:p>
      </dgm:t>
    </dgm:pt>
    <dgm:pt modelId="{B2193A10-9163-481A-949F-F55DAE9E2121}">
      <dgm:prSet phldrT="[Text]"/>
      <dgm:spPr/>
      <dgm:t>
        <a:bodyPr/>
        <a:lstStyle/>
        <a:p>
          <a:r>
            <a:rPr lang="en-US" dirty="0" smtClean="0"/>
            <a:t>Include pages 1-5 of the application  </a:t>
          </a:r>
          <a:endParaRPr lang="en-US" dirty="0"/>
        </a:p>
      </dgm:t>
    </dgm:pt>
    <dgm:pt modelId="{F48B3A5C-CA9B-4426-A6CB-11FEA14D21A1}" type="parTrans" cxnId="{A7618512-5E3E-43FE-83DB-060EDFDD5FDA}">
      <dgm:prSet/>
      <dgm:spPr/>
      <dgm:t>
        <a:bodyPr/>
        <a:lstStyle/>
        <a:p>
          <a:endParaRPr lang="en-US"/>
        </a:p>
      </dgm:t>
    </dgm:pt>
    <dgm:pt modelId="{D630FCA7-EE76-438D-A610-3176AC2D5D1C}" type="sibTrans" cxnId="{A7618512-5E3E-43FE-83DB-060EDFDD5FDA}">
      <dgm:prSet/>
      <dgm:spPr/>
      <dgm:t>
        <a:bodyPr/>
        <a:lstStyle/>
        <a:p>
          <a:endParaRPr lang="en-US"/>
        </a:p>
      </dgm:t>
    </dgm:pt>
    <dgm:pt modelId="{E061CCF2-7A4D-4811-878D-D5FC9FB351B7}">
      <dgm:prSet phldrT="[Text]"/>
      <dgm:spPr/>
      <dgm:t>
        <a:bodyPr/>
        <a:lstStyle/>
        <a:p>
          <a:r>
            <a:rPr lang="en-US" dirty="0" smtClean="0"/>
            <a:t>Fair Housing Ordinance </a:t>
          </a:r>
          <a:endParaRPr lang="en-US" dirty="0"/>
        </a:p>
      </dgm:t>
    </dgm:pt>
    <dgm:pt modelId="{3BDB87AE-0265-483C-9680-F56DA012ABF2}" type="parTrans" cxnId="{C8A00C43-51F8-413A-A453-4EA6C432C097}">
      <dgm:prSet/>
      <dgm:spPr/>
      <dgm:t>
        <a:bodyPr/>
        <a:lstStyle/>
        <a:p>
          <a:endParaRPr lang="en-US"/>
        </a:p>
      </dgm:t>
    </dgm:pt>
    <dgm:pt modelId="{093BDD56-641F-4EFC-B18D-B2EB433A894B}" type="sibTrans" cxnId="{C8A00C43-51F8-413A-A453-4EA6C432C097}">
      <dgm:prSet/>
      <dgm:spPr/>
      <dgm:t>
        <a:bodyPr/>
        <a:lstStyle/>
        <a:p>
          <a:endParaRPr lang="en-US"/>
        </a:p>
      </dgm:t>
    </dgm:pt>
    <dgm:pt modelId="{83E556B8-60D5-40E2-8CF5-BF1C868C7766}">
      <dgm:prSet phldrT="[Text]"/>
      <dgm:spPr/>
      <dgm:t>
        <a:bodyPr/>
        <a:lstStyle/>
        <a:p>
          <a:r>
            <a:rPr lang="en-US" dirty="0" smtClean="0"/>
            <a:t>Fair Housing Action Plan </a:t>
          </a:r>
          <a:endParaRPr lang="en-US" dirty="0"/>
        </a:p>
      </dgm:t>
    </dgm:pt>
    <dgm:pt modelId="{914FE6E5-6C1C-417B-AC16-02A7B911762D}" type="parTrans" cxnId="{1878E06B-0BF6-403C-A230-FC6D3EF08E52}">
      <dgm:prSet/>
      <dgm:spPr/>
      <dgm:t>
        <a:bodyPr/>
        <a:lstStyle/>
        <a:p>
          <a:endParaRPr lang="en-US"/>
        </a:p>
      </dgm:t>
    </dgm:pt>
    <dgm:pt modelId="{7984E78A-A37B-4B1D-B0BC-79450F00AD8E}" type="sibTrans" cxnId="{1878E06B-0BF6-403C-A230-FC6D3EF08E52}">
      <dgm:prSet/>
      <dgm:spPr/>
      <dgm:t>
        <a:bodyPr/>
        <a:lstStyle/>
        <a:p>
          <a:endParaRPr lang="en-US"/>
        </a:p>
      </dgm:t>
    </dgm:pt>
    <dgm:pt modelId="{8B56A0BC-3A42-49F0-8712-72461F792FDC}">
      <dgm:prSet phldrT="[Text]" phldr="1"/>
      <dgm:spPr/>
      <dgm:t>
        <a:bodyPr/>
        <a:lstStyle/>
        <a:p>
          <a:endParaRPr lang="en-US" dirty="0"/>
        </a:p>
      </dgm:t>
    </dgm:pt>
    <dgm:pt modelId="{AF107BF9-578F-4DF0-B882-385F079E6FFB}" type="parTrans" cxnId="{F0F64525-6A88-4671-A996-8B504B2A41F3}">
      <dgm:prSet/>
      <dgm:spPr/>
      <dgm:t>
        <a:bodyPr/>
        <a:lstStyle/>
        <a:p>
          <a:endParaRPr lang="en-US"/>
        </a:p>
      </dgm:t>
    </dgm:pt>
    <dgm:pt modelId="{7BF14AC3-065D-400F-869D-2EA01F7B0FF5}" type="sibTrans" cxnId="{F0F64525-6A88-4671-A996-8B504B2A41F3}">
      <dgm:prSet/>
      <dgm:spPr/>
      <dgm:t>
        <a:bodyPr/>
        <a:lstStyle/>
        <a:p>
          <a:endParaRPr lang="en-US"/>
        </a:p>
      </dgm:t>
    </dgm:pt>
    <dgm:pt modelId="{8754CDF6-6A4B-4FD2-951D-677C433C4721}">
      <dgm:prSet phldrT="[Text]"/>
      <dgm:spPr/>
      <dgm:t>
        <a:bodyPr/>
        <a:lstStyle/>
        <a:p>
          <a:r>
            <a:rPr lang="en-US" dirty="0" smtClean="0"/>
            <a:t>Drug Free Workplace Policy </a:t>
          </a:r>
          <a:endParaRPr lang="en-US" dirty="0"/>
        </a:p>
      </dgm:t>
    </dgm:pt>
    <dgm:pt modelId="{9550A0D2-AB34-4A3B-8C04-2907904462CB}" type="parTrans" cxnId="{2E613993-BD31-4BD7-A8FE-F819A16EA58B}">
      <dgm:prSet/>
      <dgm:spPr/>
      <dgm:t>
        <a:bodyPr/>
        <a:lstStyle/>
        <a:p>
          <a:endParaRPr lang="en-US"/>
        </a:p>
      </dgm:t>
    </dgm:pt>
    <dgm:pt modelId="{218E7C3A-E94D-418B-85EE-5D6E9ABAC11E}" type="sibTrans" cxnId="{2E613993-BD31-4BD7-A8FE-F819A16EA58B}">
      <dgm:prSet/>
      <dgm:spPr/>
      <dgm:t>
        <a:bodyPr/>
        <a:lstStyle/>
        <a:p>
          <a:endParaRPr lang="en-US"/>
        </a:p>
      </dgm:t>
    </dgm:pt>
    <dgm:pt modelId="{CE134901-12C7-4C8D-87D6-BAAC735591B6}">
      <dgm:prSet phldrT="[Text]"/>
      <dgm:spPr/>
      <dgm:t>
        <a:bodyPr/>
        <a:lstStyle/>
        <a:p>
          <a:r>
            <a:rPr lang="en-US" dirty="0" smtClean="0"/>
            <a:t>Section 3 plan </a:t>
          </a:r>
          <a:endParaRPr lang="en-US" dirty="0"/>
        </a:p>
      </dgm:t>
    </dgm:pt>
    <dgm:pt modelId="{E0AFB166-4205-4DAD-A5C6-96FAC57E9109}" type="parTrans" cxnId="{6DD71209-6AC5-4A09-96EE-FB125693D088}">
      <dgm:prSet/>
      <dgm:spPr/>
      <dgm:t>
        <a:bodyPr/>
        <a:lstStyle/>
        <a:p>
          <a:endParaRPr lang="en-US"/>
        </a:p>
      </dgm:t>
    </dgm:pt>
    <dgm:pt modelId="{15DBFC4A-D740-4AE3-B131-A637AB64F283}" type="sibTrans" cxnId="{6DD71209-6AC5-4A09-96EE-FB125693D088}">
      <dgm:prSet/>
      <dgm:spPr/>
      <dgm:t>
        <a:bodyPr/>
        <a:lstStyle/>
        <a:p>
          <a:endParaRPr lang="en-US"/>
        </a:p>
      </dgm:t>
    </dgm:pt>
    <dgm:pt modelId="{1D7DB90C-D2F4-4C80-A161-0CF0BCA81114}">
      <dgm:prSet phldrT="[Text]"/>
      <dgm:spPr/>
      <dgm:t>
        <a:bodyPr/>
        <a:lstStyle/>
        <a:p>
          <a:r>
            <a:rPr lang="en-US" dirty="0" smtClean="0"/>
            <a:t>Environmental Review Record (Exempt, CENST and Broad level review for Housing Rehab).  </a:t>
          </a:r>
          <a:endParaRPr lang="en-US" dirty="0"/>
        </a:p>
      </dgm:t>
    </dgm:pt>
    <dgm:pt modelId="{8399CA0D-2FA6-412F-AE8B-C41F77D15242}" type="parTrans" cxnId="{FD9AAEF4-2EF1-4B89-AADC-642C087AEA92}">
      <dgm:prSet/>
      <dgm:spPr/>
      <dgm:t>
        <a:bodyPr/>
        <a:lstStyle/>
        <a:p>
          <a:endParaRPr lang="en-US"/>
        </a:p>
      </dgm:t>
    </dgm:pt>
    <dgm:pt modelId="{B4AB27F3-D5CF-4E7F-B9E7-9CDD04CAE221}" type="sibTrans" cxnId="{FD9AAEF4-2EF1-4B89-AADC-642C087AEA92}">
      <dgm:prSet/>
      <dgm:spPr/>
      <dgm:t>
        <a:bodyPr/>
        <a:lstStyle/>
        <a:p>
          <a:endParaRPr lang="en-US"/>
        </a:p>
      </dgm:t>
    </dgm:pt>
    <dgm:pt modelId="{D754131B-2BAB-41F3-A0EA-761367107B0B}" type="pres">
      <dgm:prSet presAssocID="{AE11D510-9B29-4FF6-A479-5DDF1A50BE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6C10F-E45C-4604-91A6-2FF5034C7507}" type="pres">
      <dgm:prSet presAssocID="{3A8AF9FC-2BAF-4701-A582-07EC17EE9ED8}" presName="composite" presStyleCnt="0"/>
      <dgm:spPr/>
    </dgm:pt>
    <dgm:pt modelId="{2585AAC2-DAD5-4F7B-BA48-529C0BBB910D}" type="pres">
      <dgm:prSet presAssocID="{3A8AF9FC-2BAF-4701-A582-07EC17EE9E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FE3BA-3424-4F26-8B17-4B44058A02B2}" type="pres">
      <dgm:prSet presAssocID="{3A8AF9FC-2BAF-4701-A582-07EC17EE9E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01657-6B0C-475C-99BC-C169786FF22D}" type="pres">
      <dgm:prSet presAssocID="{7DF0AF4D-621B-4832-8CCD-5E7FE4741162}" presName="sp" presStyleCnt="0"/>
      <dgm:spPr/>
    </dgm:pt>
    <dgm:pt modelId="{DD4BC1FD-120A-4F1F-8EE0-C297EC75D7E4}" type="pres">
      <dgm:prSet presAssocID="{E061CCF2-7A4D-4811-878D-D5FC9FB351B7}" presName="composite" presStyleCnt="0"/>
      <dgm:spPr/>
    </dgm:pt>
    <dgm:pt modelId="{CC9906C5-F19A-4D40-AF61-D29DCE4EF832}" type="pres">
      <dgm:prSet presAssocID="{E061CCF2-7A4D-4811-878D-D5FC9FB351B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6D527-F52E-4C78-9FC5-4DB4C0EA2A7C}" type="pres">
      <dgm:prSet presAssocID="{E061CCF2-7A4D-4811-878D-D5FC9FB351B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0EA07-4B07-4B73-A3BF-17C7BD4933EE}" type="pres">
      <dgm:prSet presAssocID="{093BDD56-641F-4EFC-B18D-B2EB433A894B}" presName="sp" presStyleCnt="0"/>
      <dgm:spPr/>
    </dgm:pt>
    <dgm:pt modelId="{9854B43C-3FED-49E2-B84D-D873F2ED4297}" type="pres">
      <dgm:prSet presAssocID="{8B56A0BC-3A42-49F0-8712-72461F792FDC}" presName="composite" presStyleCnt="0"/>
      <dgm:spPr/>
    </dgm:pt>
    <dgm:pt modelId="{461723A6-3623-4318-BDD1-CB030E8DC69F}" type="pres">
      <dgm:prSet presAssocID="{8B56A0BC-3A42-49F0-8712-72461F792F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E20C4-CD5E-46CF-ADB6-D29FBD03DEE6}" type="pres">
      <dgm:prSet presAssocID="{8B56A0BC-3A42-49F0-8712-72461F792F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853945-AACF-4713-ACAC-DE3FE495B39A}" srcId="{AE11D510-9B29-4FF6-A479-5DDF1A50BEE2}" destId="{3A8AF9FC-2BAF-4701-A582-07EC17EE9ED8}" srcOrd="0" destOrd="0" parTransId="{76916D87-77A4-447C-8E83-9C460750A685}" sibTransId="{7DF0AF4D-621B-4832-8CCD-5E7FE4741162}"/>
    <dgm:cxn modelId="{6DD71209-6AC5-4A09-96EE-FB125693D088}" srcId="{E061CCF2-7A4D-4811-878D-D5FC9FB351B7}" destId="{CE134901-12C7-4C8D-87D6-BAAC735591B6}" srcOrd="1" destOrd="0" parTransId="{E0AFB166-4205-4DAD-A5C6-96FAC57E9109}" sibTransId="{15DBFC4A-D740-4AE3-B131-A637AB64F283}"/>
    <dgm:cxn modelId="{CCCD318C-9A5F-4323-8D58-AA9D103449A7}" type="presOf" srcId="{8B56A0BC-3A42-49F0-8712-72461F792FDC}" destId="{461723A6-3623-4318-BDD1-CB030E8DC69F}" srcOrd="0" destOrd="0" presId="urn:microsoft.com/office/officeart/2005/8/layout/chevron2"/>
    <dgm:cxn modelId="{3C1326E5-EC20-44BE-A8F5-7FE2384A35C7}" type="presOf" srcId="{CE134901-12C7-4C8D-87D6-BAAC735591B6}" destId="{BB86D527-F52E-4C78-9FC5-4DB4C0EA2A7C}" srcOrd="0" destOrd="1" presId="urn:microsoft.com/office/officeart/2005/8/layout/chevron2"/>
    <dgm:cxn modelId="{A7618512-5E3E-43FE-83DB-060EDFDD5FDA}" srcId="{3A8AF9FC-2BAF-4701-A582-07EC17EE9ED8}" destId="{B2193A10-9163-481A-949F-F55DAE9E2121}" srcOrd="0" destOrd="0" parTransId="{F48B3A5C-CA9B-4426-A6CB-11FEA14D21A1}" sibTransId="{D630FCA7-EE76-438D-A610-3176AC2D5D1C}"/>
    <dgm:cxn modelId="{2E613993-BD31-4BD7-A8FE-F819A16EA58B}" srcId="{8B56A0BC-3A42-49F0-8712-72461F792FDC}" destId="{8754CDF6-6A4B-4FD2-951D-677C433C4721}" srcOrd="0" destOrd="0" parTransId="{9550A0D2-AB34-4A3B-8C04-2907904462CB}" sibTransId="{218E7C3A-E94D-418B-85EE-5D6E9ABAC11E}"/>
    <dgm:cxn modelId="{AD5E857E-85D9-4DAB-AF51-BEE4D67A57BF}" type="presOf" srcId="{8754CDF6-6A4B-4FD2-951D-677C433C4721}" destId="{181E20C4-CD5E-46CF-ADB6-D29FBD03DEE6}" srcOrd="0" destOrd="0" presId="urn:microsoft.com/office/officeart/2005/8/layout/chevron2"/>
    <dgm:cxn modelId="{BED3ABB2-0E84-48E1-BB56-B3C22FEC07C9}" type="presOf" srcId="{AE11D510-9B29-4FF6-A479-5DDF1A50BEE2}" destId="{D754131B-2BAB-41F3-A0EA-761367107B0B}" srcOrd="0" destOrd="0" presId="urn:microsoft.com/office/officeart/2005/8/layout/chevron2"/>
    <dgm:cxn modelId="{62A36059-D86E-47AA-B96F-25C795146AEF}" type="presOf" srcId="{B2193A10-9163-481A-949F-F55DAE9E2121}" destId="{3CAFE3BA-3424-4F26-8B17-4B44058A02B2}" srcOrd="0" destOrd="0" presId="urn:microsoft.com/office/officeart/2005/8/layout/chevron2"/>
    <dgm:cxn modelId="{C8A00C43-51F8-413A-A453-4EA6C432C097}" srcId="{AE11D510-9B29-4FF6-A479-5DDF1A50BEE2}" destId="{E061CCF2-7A4D-4811-878D-D5FC9FB351B7}" srcOrd="1" destOrd="0" parTransId="{3BDB87AE-0265-483C-9680-F56DA012ABF2}" sibTransId="{093BDD56-641F-4EFC-B18D-B2EB433A894B}"/>
    <dgm:cxn modelId="{DDCF8B00-7526-42B1-8F12-AB1FCED514CE}" type="presOf" srcId="{83E556B8-60D5-40E2-8CF5-BF1C868C7766}" destId="{BB86D527-F52E-4C78-9FC5-4DB4C0EA2A7C}" srcOrd="0" destOrd="0" presId="urn:microsoft.com/office/officeart/2005/8/layout/chevron2"/>
    <dgm:cxn modelId="{1878E06B-0BF6-403C-A230-FC6D3EF08E52}" srcId="{E061CCF2-7A4D-4811-878D-D5FC9FB351B7}" destId="{83E556B8-60D5-40E2-8CF5-BF1C868C7766}" srcOrd="0" destOrd="0" parTransId="{914FE6E5-6C1C-417B-AC16-02A7B911762D}" sibTransId="{7984E78A-A37B-4B1D-B0BC-79450F00AD8E}"/>
    <dgm:cxn modelId="{517EE3A0-5D2C-4991-8A65-A23C9F76B076}" type="presOf" srcId="{E061CCF2-7A4D-4811-878D-D5FC9FB351B7}" destId="{CC9906C5-F19A-4D40-AF61-D29DCE4EF832}" srcOrd="0" destOrd="0" presId="urn:microsoft.com/office/officeart/2005/8/layout/chevron2"/>
    <dgm:cxn modelId="{FD9AAEF4-2EF1-4B89-AADC-642C087AEA92}" srcId="{8B56A0BC-3A42-49F0-8712-72461F792FDC}" destId="{1D7DB90C-D2F4-4C80-A161-0CF0BCA81114}" srcOrd="1" destOrd="0" parTransId="{8399CA0D-2FA6-412F-AE8B-C41F77D15242}" sibTransId="{B4AB27F3-D5CF-4E7F-B9E7-9CDD04CAE221}"/>
    <dgm:cxn modelId="{F0F64525-6A88-4671-A996-8B504B2A41F3}" srcId="{AE11D510-9B29-4FF6-A479-5DDF1A50BEE2}" destId="{8B56A0BC-3A42-49F0-8712-72461F792FDC}" srcOrd="2" destOrd="0" parTransId="{AF107BF9-578F-4DF0-B882-385F079E6FFB}" sibTransId="{7BF14AC3-065D-400F-869D-2EA01F7B0FF5}"/>
    <dgm:cxn modelId="{BDF96B51-D11C-42DF-9DD7-B007A5723351}" type="presOf" srcId="{3A8AF9FC-2BAF-4701-A582-07EC17EE9ED8}" destId="{2585AAC2-DAD5-4F7B-BA48-529C0BBB910D}" srcOrd="0" destOrd="0" presId="urn:microsoft.com/office/officeart/2005/8/layout/chevron2"/>
    <dgm:cxn modelId="{DA291B29-D0E4-4201-BE18-BFA5EBD96529}" type="presOf" srcId="{1D7DB90C-D2F4-4C80-A161-0CF0BCA81114}" destId="{181E20C4-CD5E-46CF-ADB6-D29FBD03DEE6}" srcOrd="0" destOrd="1" presId="urn:microsoft.com/office/officeart/2005/8/layout/chevron2"/>
    <dgm:cxn modelId="{3D31ED41-6D82-4230-B774-7033E1D75D0D}" type="presParOf" srcId="{D754131B-2BAB-41F3-A0EA-761367107B0B}" destId="{4B06C10F-E45C-4604-91A6-2FF5034C7507}" srcOrd="0" destOrd="0" presId="urn:microsoft.com/office/officeart/2005/8/layout/chevron2"/>
    <dgm:cxn modelId="{ACF76EC7-5333-4960-9415-E5D270E0B360}" type="presParOf" srcId="{4B06C10F-E45C-4604-91A6-2FF5034C7507}" destId="{2585AAC2-DAD5-4F7B-BA48-529C0BBB910D}" srcOrd="0" destOrd="0" presId="urn:microsoft.com/office/officeart/2005/8/layout/chevron2"/>
    <dgm:cxn modelId="{F06903B7-B4BB-486B-B44B-84F2841EF253}" type="presParOf" srcId="{4B06C10F-E45C-4604-91A6-2FF5034C7507}" destId="{3CAFE3BA-3424-4F26-8B17-4B44058A02B2}" srcOrd="1" destOrd="0" presId="urn:microsoft.com/office/officeart/2005/8/layout/chevron2"/>
    <dgm:cxn modelId="{EAD70E76-FCB1-4480-B53A-3FEFF5BF3790}" type="presParOf" srcId="{D754131B-2BAB-41F3-A0EA-761367107B0B}" destId="{C2801657-6B0C-475C-99BC-C169786FF22D}" srcOrd="1" destOrd="0" presId="urn:microsoft.com/office/officeart/2005/8/layout/chevron2"/>
    <dgm:cxn modelId="{53F166D6-2F93-4BC5-8721-AC14E3258D0D}" type="presParOf" srcId="{D754131B-2BAB-41F3-A0EA-761367107B0B}" destId="{DD4BC1FD-120A-4F1F-8EE0-C297EC75D7E4}" srcOrd="2" destOrd="0" presId="urn:microsoft.com/office/officeart/2005/8/layout/chevron2"/>
    <dgm:cxn modelId="{4283121F-E080-4880-B2FA-2F68DD03C40B}" type="presParOf" srcId="{DD4BC1FD-120A-4F1F-8EE0-C297EC75D7E4}" destId="{CC9906C5-F19A-4D40-AF61-D29DCE4EF832}" srcOrd="0" destOrd="0" presId="urn:microsoft.com/office/officeart/2005/8/layout/chevron2"/>
    <dgm:cxn modelId="{91ED136F-0EA5-4740-85DF-56BD301F3D14}" type="presParOf" srcId="{DD4BC1FD-120A-4F1F-8EE0-C297EC75D7E4}" destId="{BB86D527-F52E-4C78-9FC5-4DB4C0EA2A7C}" srcOrd="1" destOrd="0" presId="urn:microsoft.com/office/officeart/2005/8/layout/chevron2"/>
    <dgm:cxn modelId="{5E20FF8F-F42B-4C45-B062-AE8BC790D834}" type="presParOf" srcId="{D754131B-2BAB-41F3-A0EA-761367107B0B}" destId="{8960EA07-4B07-4B73-A3BF-17C7BD4933EE}" srcOrd="3" destOrd="0" presId="urn:microsoft.com/office/officeart/2005/8/layout/chevron2"/>
    <dgm:cxn modelId="{93FD5C20-3CFF-4B81-A0A2-6B18D5D5DA42}" type="presParOf" srcId="{D754131B-2BAB-41F3-A0EA-761367107B0B}" destId="{9854B43C-3FED-49E2-B84D-D873F2ED4297}" srcOrd="4" destOrd="0" presId="urn:microsoft.com/office/officeart/2005/8/layout/chevron2"/>
    <dgm:cxn modelId="{482ED4C4-06BE-4875-8537-30B8FE74D67B}" type="presParOf" srcId="{9854B43C-3FED-49E2-B84D-D873F2ED4297}" destId="{461723A6-3623-4318-BDD1-CB030E8DC69F}" srcOrd="0" destOrd="0" presId="urn:microsoft.com/office/officeart/2005/8/layout/chevron2"/>
    <dgm:cxn modelId="{67B11A5A-8EE0-4231-AB07-C0A93A7693CE}" type="presParOf" srcId="{9854B43C-3FED-49E2-B84D-D873F2ED4297}" destId="{181E20C4-CD5E-46CF-ADB6-D29FBD03DE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28D31-C9FD-4257-A222-93C7CAC360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B8111-09C0-40DF-AF79-62352D4A455C}">
      <dgm:prSet phldrT="[Text]"/>
      <dgm:spPr/>
      <dgm:t>
        <a:bodyPr/>
        <a:lstStyle/>
        <a:p>
          <a:r>
            <a:rPr lang="en-US" dirty="0" smtClean="0"/>
            <a:t>Section 1 </a:t>
          </a:r>
          <a:endParaRPr lang="en-US" dirty="0"/>
        </a:p>
      </dgm:t>
    </dgm:pt>
    <dgm:pt modelId="{1C5EF4DC-7AB3-4931-9BF0-8010B6323E9B}" type="parTrans" cxnId="{F2BE0F52-2E38-40EB-A8A4-43F11D7D5155}">
      <dgm:prSet/>
      <dgm:spPr/>
      <dgm:t>
        <a:bodyPr/>
        <a:lstStyle/>
        <a:p>
          <a:endParaRPr lang="en-US"/>
        </a:p>
      </dgm:t>
    </dgm:pt>
    <dgm:pt modelId="{052A8E2C-6F5E-4CD0-85F8-0E92009681B7}" type="sibTrans" cxnId="{F2BE0F52-2E38-40EB-A8A4-43F11D7D5155}">
      <dgm:prSet/>
      <dgm:spPr/>
      <dgm:t>
        <a:bodyPr/>
        <a:lstStyle/>
        <a:p>
          <a:endParaRPr lang="en-US"/>
        </a:p>
      </dgm:t>
    </dgm:pt>
    <dgm:pt modelId="{B8F8E60D-ABA1-47DA-B8C9-347D74B93DA0}">
      <dgm:prSet phldrT="[Text]"/>
      <dgm:spPr/>
      <dgm:t>
        <a:bodyPr/>
        <a:lstStyle/>
        <a:p>
          <a:r>
            <a:rPr lang="en-US" dirty="0" smtClean="0"/>
            <a:t>1.1</a:t>
          </a:r>
          <a:endParaRPr lang="en-US" dirty="0"/>
        </a:p>
      </dgm:t>
    </dgm:pt>
    <dgm:pt modelId="{F897A57B-00BB-438D-A948-2843CF0E53A3}" type="parTrans" cxnId="{FAAC3101-89D8-4322-9889-EAE942682852}">
      <dgm:prSet/>
      <dgm:spPr/>
      <dgm:t>
        <a:bodyPr/>
        <a:lstStyle/>
        <a:p>
          <a:endParaRPr lang="en-US"/>
        </a:p>
      </dgm:t>
    </dgm:pt>
    <dgm:pt modelId="{09129AE9-000E-42A1-A4B6-C8789F9CD09F}" type="sibTrans" cxnId="{FAAC3101-89D8-4322-9889-EAE942682852}">
      <dgm:prSet/>
      <dgm:spPr/>
      <dgm:t>
        <a:bodyPr/>
        <a:lstStyle/>
        <a:p>
          <a:endParaRPr lang="en-US"/>
        </a:p>
      </dgm:t>
    </dgm:pt>
    <dgm:pt modelId="{EB97DB74-552A-4036-BB14-75AF8570D0EA}">
      <dgm:prSet phldrT="[Text]"/>
      <dgm:spPr/>
      <dgm:t>
        <a:bodyPr/>
        <a:lstStyle/>
        <a:p>
          <a:r>
            <a:rPr lang="en-US" dirty="0" smtClean="0"/>
            <a:t>1.2</a:t>
          </a:r>
          <a:endParaRPr lang="en-US" dirty="0"/>
        </a:p>
      </dgm:t>
    </dgm:pt>
    <dgm:pt modelId="{64216E6C-B6E4-43D1-BEF0-0429A353EB90}" type="parTrans" cxnId="{F70AA052-39C9-4F94-9CAC-5F266A7E21FF}">
      <dgm:prSet/>
      <dgm:spPr/>
      <dgm:t>
        <a:bodyPr/>
        <a:lstStyle/>
        <a:p>
          <a:endParaRPr lang="en-US"/>
        </a:p>
      </dgm:t>
    </dgm:pt>
    <dgm:pt modelId="{21EB8208-F9DD-4BDD-A5F7-EC03D4D49E11}" type="sibTrans" cxnId="{F70AA052-39C9-4F94-9CAC-5F266A7E21FF}">
      <dgm:prSet/>
      <dgm:spPr/>
      <dgm:t>
        <a:bodyPr/>
        <a:lstStyle/>
        <a:p>
          <a:endParaRPr lang="en-US"/>
        </a:p>
      </dgm:t>
    </dgm:pt>
    <dgm:pt modelId="{63795C6C-A442-4CFE-85B5-3FB062510B6E}">
      <dgm:prSet phldrT="[Text]"/>
      <dgm:spPr/>
      <dgm:t>
        <a:bodyPr/>
        <a:lstStyle/>
        <a:p>
          <a:r>
            <a:rPr lang="en-US" dirty="0" smtClean="0"/>
            <a:t>Section 2 </a:t>
          </a:r>
          <a:endParaRPr lang="en-US" dirty="0"/>
        </a:p>
      </dgm:t>
    </dgm:pt>
    <dgm:pt modelId="{70413766-F1D9-456D-9262-7A394A8FA786}" type="parTrans" cxnId="{D092E2FB-74B4-4179-843C-F50E298EA78C}">
      <dgm:prSet/>
      <dgm:spPr/>
      <dgm:t>
        <a:bodyPr/>
        <a:lstStyle/>
        <a:p>
          <a:endParaRPr lang="en-US"/>
        </a:p>
      </dgm:t>
    </dgm:pt>
    <dgm:pt modelId="{C1F7B870-E769-46EF-AACB-55D09AEF57A0}" type="sibTrans" cxnId="{D092E2FB-74B4-4179-843C-F50E298EA78C}">
      <dgm:prSet/>
      <dgm:spPr/>
      <dgm:t>
        <a:bodyPr/>
        <a:lstStyle/>
        <a:p>
          <a:endParaRPr lang="en-US"/>
        </a:p>
      </dgm:t>
    </dgm:pt>
    <dgm:pt modelId="{D6A35E35-02EB-4E6B-A106-CFB43953FA9B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Project Need </a:t>
          </a:r>
        </a:p>
      </dgm:t>
    </dgm:pt>
    <dgm:pt modelId="{194573AC-BD5A-4F6E-8410-6FFC2704EF90}" type="parTrans" cxnId="{EEC860EC-1269-4F70-88B1-3068513C7805}">
      <dgm:prSet/>
      <dgm:spPr/>
      <dgm:t>
        <a:bodyPr/>
        <a:lstStyle/>
        <a:p>
          <a:endParaRPr lang="en-US"/>
        </a:p>
      </dgm:t>
    </dgm:pt>
    <dgm:pt modelId="{4294D08A-3F95-40A0-A8B3-A55259386453}" type="sibTrans" cxnId="{EEC860EC-1269-4F70-88B1-3068513C7805}">
      <dgm:prSet/>
      <dgm:spPr/>
      <dgm:t>
        <a:bodyPr/>
        <a:lstStyle/>
        <a:p>
          <a:endParaRPr lang="en-US"/>
        </a:p>
      </dgm:t>
    </dgm:pt>
    <dgm:pt modelId="{4E1DDF50-C2CF-4820-BDE2-734852BA1958}">
      <dgm:prSet phldrT="[Text]"/>
      <dgm:spPr/>
      <dgm:t>
        <a:bodyPr/>
        <a:lstStyle/>
        <a:p>
          <a:r>
            <a:rPr lang="en-US" dirty="0" smtClean="0"/>
            <a:t>Section 3 </a:t>
          </a:r>
          <a:endParaRPr lang="en-US" dirty="0"/>
        </a:p>
      </dgm:t>
    </dgm:pt>
    <dgm:pt modelId="{9176D48B-7F21-4BD4-841F-AF42452F5B1A}" type="parTrans" cxnId="{9AA06C5C-DD8A-48A6-A867-CE0E91BAD440}">
      <dgm:prSet/>
      <dgm:spPr/>
      <dgm:t>
        <a:bodyPr/>
        <a:lstStyle/>
        <a:p>
          <a:endParaRPr lang="en-US"/>
        </a:p>
      </dgm:t>
    </dgm:pt>
    <dgm:pt modelId="{E65156A2-3CE6-4E36-A9A2-1DD2FC7BD190}" type="sibTrans" cxnId="{9AA06C5C-DD8A-48A6-A867-CE0E91BAD440}">
      <dgm:prSet/>
      <dgm:spPr/>
      <dgm:t>
        <a:bodyPr/>
        <a:lstStyle/>
        <a:p>
          <a:endParaRPr lang="en-US"/>
        </a:p>
      </dgm:t>
    </dgm:pt>
    <dgm:pt modelId="{3850DF37-99EA-4A3E-BA6C-89C0E416A767}">
      <dgm:prSet phldrT="[Text]"/>
      <dgm:spPr/>
      <dgm:t>
        <a:bodyPr/>
        <a:lstStyle/>
        <a:p>
          <a:r>
            <a:rPr lang="en-US" dirty="0" smtClean="0"/>
            <a:t>3.1 </a:t>
          </a:r>
          <a:endParaRPr lang="en-US" dirty="0"/>
        </a:p>
      </dgm:t>
    </dgm:pt>
    <dgm:pt modelId="{59721D89-1CA7-4F11-B467-9020F28AD18F}" type="parTrans" cxnId="{A0988185-1CAB-498F-AE28-E2125207CCE8}">
      <dgm:prSet/>
      <dgm:spPr/>
      <dgm:t>
        <a:bodyPr/>
        <a:lstStyle/>
        <a:p>
          <a:endParaRPr lang="en-US"/>
        </a:p>
      </dgm:t>
    </dgm:pt>
    <dgm:pt modelId="{45246E7D-7A2E-4145-9DD9-2928F4F8F787}" type="sibTrans" cxnId="{A0988185-1CAB-498F-AE28-E2125207CCE8}">
      <dgm:prSet/>
      <dgm:spPr/>
      <dgm:t>
        <a:bodyPr/>
        <a:lstStyle/>
        <a:p>
          <a:endParaRPr lang="en-US"/>
        </a:p>
      </dgm:t>
    </dgm:pt>
    <dgm:pt modelId="{DAA9CF2E-E638-4B4C-8410-1A3C30F05D9B}">
      <dgm:prSet phldrT="[Text]"/>
      <dgm:spPr/>
      <dgm:t>
        <a:bodyPr/>
        <a:lstStyle/>
        <a:p>
          <a:r>
            <a:rPr lang="en-US" dirty="0" smtClean="0"/>
            <a:t>3.1.A</a:t>
          </a:r>
          <a:endParaRPr lang="en-US" dirty="0"/>
        </a:p>
      </dgm:t>
    </dgm:pt>
    <dgm:pt modelId="{C2A2BD4C-7751-42C7-A6E8-BCA7D92AE6B8}" type="parTrans" cxnId="{D40C25EA-4053-428A-AF06-360AB404BA6B}">
      <dgm:prSet/>
      <dgm:spPr/>
      <dgm:t>
        <a:bodyPr/>
        <a:lstStyle/>
        <a:p>
          <a:endParaRPr lang="en-US"/>
        </a:p>
      </dgm:t>
    </dgm:pt>
    <dgm:pt modelId="{14F92785-4AEF-463F-8FCF-47AD5BB3AE46}" type="sibTrans" cxnId="{D40C25EA-4053-428A-AF06-360AB404BA6B}">
      <dgm:prSet/>
      <dgm:spPr/>
      <dgm:t>
        <a:bodyPr/>
        <a:lstStyle/>
        <a:p>
          <a:endParaRPr lang="en-US"/>
        </a:p>
      </dgm:t>
    </dgm:pt>
    <dgm:pt modelId="{CE68FFE4-4272-4413-88CE-0350553D4AF3}">
      <dgm:prSet phldrT="[Text]"/>
      <dgm:spPr/>
      <dgm:t>
        <a:bodyPr/>
        <a:lstStyle/>
        <a:p>
          <a:r>
            <a:rPr lang="en-US" dirty="0" smtClean="0"/>
            <a:t>1.3</a:t>
          </a:r>
          <a:endParaRPr lang="en-US" dirty="0"/>
        </a:p>
      </dgm:t>
    </dgm:pt>
    <dgm:pt modelId="{6A39ECB1-DB07-40C6-9D85-3C83E57FDEAD}" type="parTrans" cxnId="{843D45A6-8B8E-47ED-A067-9C4F5C6924F3}">
      <dgm:prSet/>
      <dgm:spPr/>
    </dgm:pt>
    <dgm:pt modelId="{CBD981B4-3CCA-47B7-84D0-DB9F3BBD123F}" type="sibTrans" cxnId="{843D45A6-8B8E-47ED-A067-9C4F5C6924F3}">
      <dgm:prSet/>
      <dgm:spPr/>
    </dgm:pt>
    <dgm:pt modelId="{1E045B45-371E-4611-BBA7-7DF58CFE3B0F}">
      <dgm:prSet phldrT="[Text]"/>
      <dgm:spPr/>
      <dgm:t>
        <a:bodyPr/>
        <a:lstStyle/>
        <a:p>
          <a:r>
            <a:rPr lang="en-US" dirty="0" smtClean="0"/>
            <a:t>3.1.B</a:t>
          </a:r>
          <a:endParaRPr lang="en-US" dirty="0"/>
        </a:p>
      </dgm:t>
    </dgm:pt>
    <dgm:pt modelId="{5297D974-AB5F-45E7-BFE4-4F828A740EAF}" type="parTrans" cxnId="{C13BBFE7-CD99-4B1A-93E6-4D52701459B4}">
      <dgm:prSet/>
      <dgm:spPr/>
    </dgm:pt>
    <dgm:pt modelId="{1F8DC371-B25D-4441-8DA2-F1326B1ACBA4}" type="sibTrans" cxnId="{C13BBFE7-CD99-4B1A-93E6-4D52701459B4}">
      <dgm:prSet/>
      <dgm:spPr/>
    </dgm:pt>
    <dgm:pt modelId="{F18FDF78-6F0C-424E-8732-4CD3B8B5E39F}">
      <dgm:prSet phldrT="[Text]"/>
      <dgm:spPr/>
      <dgm:t>
        <a:bodyPr/>
        <a:lstStyle/>
        <a:p>
          <a:r>
            <a:rPr lang="en-US" b="1" dirty="0" smtClean="0"/>
            <a:t>Project Information </a:t>
          </a:r>
          <a:endParaRPr lang="en-US" b="1" dirty="0"/>
        </a:p>
      </dgm:t>
    </dgm:pt>
    <dgm:pt modelId="{DEC5002D-5A91-49DA-8138-D9FC402341A2}" type="parTrans" cxnId="{9C559A89-9AC4-41D5-ABFB-77F6AE8E1725}">
      <dgm:prSet/>
      <dgm:spPr/>
    </dgm:pt>
    <dgm:pt modelId="{E9CC94B0-87E0-4392-90FE-F074D9E810C0}" type="sibTrans" cxnId="{9C559A89-9AC4-41D5-ABFB-77F6AE8E1725}">
      <dgm:prSet/>
      <dgm:spPr/>
    </dgm:pt>
    <dgm:pt modelId="{0DDBBBC3-AEE8-4D9E-94BE-CD7A09EE42D6}">
      <dgm:prSet phldrT="[Text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3A2DC28D-9DAA-4AE0-8403-090855BC8862}" type="parTrans" cxnId="{0E3C92F3-7615-4FAB-9AAE-3C3DA981CE77}">
      <dgm:prSet/>
      <dgm:spPr/>
    </dgm:pt>
    <dgm:pt modelId="{8F26AA4C-DA25-4FA6-BAFB-09C5A92E2B07}" type="sibTrans" cxnId="{0E3C92F3-7615-4FAB-9AAE-3C3DA981CE77}">
      <dgm:prSet/>
      <dgm:spPr/>
    </dgm:pt>
    <dgm:pt modelId="{40D5747A-0BB4-4633-AC31-1EB246EBA874}">
      <dgm:prSet phldrT="[Text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2.1 </a:t>
          </a:r>
          <a:endParaRPr lang="en-US" dirty="0"/>
        </a:p>
      </dgm:t>
    </dgm:pt>
    <dgm:pt modelId="{4C1EB849-AA2E-4548-BD2E-AFAC6C6CEB5A}" type="parTrans" cxnId="{65783BF3-1BCD-48A2-852A-72BDC9A8C947}">
      <dgm:prSet/>
      <dgm:spPr/>
    </dgm:pt>
    <dgm:pt modelId="{DF95CC3C-B9C1-4F6B-A754-23164F4FB9CE}" type="sibTrans" cxnId="{65783BF3-1BCD-48A2-852A-72BDC9A8C947}">
      <dgm:prSet/>
      <dgm:spPr/>
    </dgm:pt>
    <dgm:pt modelId="{D361A7B5-1191-4CBB-A184-EE9A00D99A5C}">
      <dgm:prSet phldrT="[Text]"/>
      <dgm:spPr/>
      <dgm:t>
        <a:bodyPr/>
        <a:lstStyle/>
        <a:p>
          <a:r>
            <a:rPr lang="en-US" b="1" dirty="0" smtClean="0"/>
            <a:t>Capacity</a:t>
          </a:r>
          <a:r>
            <a:rPr lang="en-US" dirty="0" smtClean="0"/>
            <a:t> </a:t>
          </a:r>
          <a:endParaRPr lang="en-US" dirty="0"/>
        </a:p>
      </dgm:t>
    </dgm:pt>
    <dgm:pt modelId="{216BE61B-2657-4A7E-AF6B-4CB1F0F64011}" type="parTrans" cxnId="{0273836C-1DF4-41B2-B447-29F9BFF81EED}">
      <dgm:prSet/>
      <dgm:spPr/>
    </dgm:pt>
    <dgm:pt modelId="{F3349DFB-5655-48A9-BC67-1CB6C7A6D5E2}" type="sibTrans" cxnId="{0273836C-1DF4-41B2-B447-29F9BFF81EED}">
      <dgm:prSet/>
      <dgm:spPr/>
    </dgm:pt>
    <dgm:pt modelId="{25909CC1-0A2A-43B6-A210-E361EF6C8185}" type="pres">
      <dgm:prSet presAssocID="{C8728D31-C9FD-4257-A222-93C7CAC360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C739-0248-4543-B24B-09DD129E0484}" type="pres">
      <dgm:prSet presAssocID="{BAEB8111-09C0-40DF-AF79-62352D4A455C}" presName="composite" presStyleCnt="0"/>
      <dgm:spPr/>
    </dgm:pt>
    <dgm:pt modelId="{A41DC3B5-B3EA-4EE1-B482-E8161DCDD00A}" type="pres">
      <dgm:prSet presAssocID="{BAEB8111-09C0-40DF-AF79-62352D4A45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A57EC-7FAA-48B7-82BB-97D8D16E0CCA}" type="pres">
      <dgm:prSet presAssocID="{BAEB8111-09C0-40DF-AF79-62352D4A455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DCFBF-1F35-4A60-9388-D9C85FCF7EA8}" type="pres">
      <dgm:prSet presAssocID="{052A8E2C-6F5E-4CD0-85F8-0E92009681B7}" presName="sp" presStyleCnt="0"/>
      <dgm:spPr/>
    </dgm:pt>
    <dgm:pt modelId="{9C79AADF-E507-41D5-9845-4ECDBA6E6BD6}" type="pres">
      <dgm:prSet presAssocID="{63795C6C-A442-4CFE-85B5-3FB062510B6E}" presName="composite" presStyleCnt="0"/>
      <dgm:spPr/>
    </dgm:pt>
    <dgm:pt modelId="{619DBB9D-A9C8-4A57-9825-8176E54D3515}" type="pres">
      <dgm:prSet presAssocID="{63795C6C-A442-4CFE-85B5-3FB062510B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16161-3E28-4BC5-8DBE-586278210365}" type="pres">
      <dgm:prSet presAssocID="{63795C6C-A442-4CFE-85B5-3FB062510B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55FE0-C9BD-44C1-8B56-C9AA204EEDB6}" type="pres">
      <dgm:prSet presAssocID="{C1F7B870-E769-46EF-AACB-55D09AEF57A0}" presName="sp" presStyleCnt="0"/>
      <dgm:spPr/>
    </dgm:pt>
    <dgm:pt modelId="{8682F754-22B5-44FD-9C31-F89063C17713}" type="pres">
      <dgm:prSet presAssocID="{4E1DDF50-C2CF-4820-BDE2-734852BA1958}" presName="composite" presStyleCnt="0"/>
      <dgm:spPr/>
    </dgm:pt>
    <dgm:pt modelId="{781AF556-DCEA-43AE-B015-643A31E7636C}" type="pres">
      <dgm:prSet presAssocID="{4E1DDF50-C2CF-4820-BDE2-734852BA19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25974-036F-424A-ACF4-3D859BD2A1BF}" type="pres">
      <dgm:prSet presAssocID="{4E1DDF50-C2CF-4820-BDE2-734852BA195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BBFE7-CD99-4B1A-93E6-4D52701459B4}" srcId="{D361A7B5-1191-4CBB-A184-EE9A00D99A5C}" destId="{1E045B45-371E-4611-BBA7-7DF58CFE3B0F}" srcOrd="2" destOrd="0" parTransId="{5297D974-AB5F-45E7-BFE4-4F828A740EAF}" sibTransId="{1F8DC371-B25D-4441-8DA2-F1326B1ACBA4}"/>
    <dgm:cxn modelId="{D092E2FB-74B4-4179-843C-F50E298EA78C}" srcId="{C8728D31-C9FD-4257-A222-93C7CAC3605B}" destId="{63795C6C-A442-4CFE-85B5-3FB062510B6E}" srcOrd="1" destOrd="0" parTransId="{70413766-F1D9-456D-9262-7A394A8FA786}" sibTransId="{C1F7B870-E769-46EF-AACB-55D09AEF57A0}"/>
    <dgm:cxn modelId="{FAAC3101-89D8-4322-9889-EAE942682852}" srcId="{F18FDF78-6F0C-424E-8732-4CD3B8B5E39F}" destId="{B8F8E60D-ABA1-47DA-B8C9-347D74B93DA0}" srcOrd="0" destOrd="0" parTransId="{F897A57B-00BB-438D-A948-2843CF0E53A3}" sibTransId="{09129AE9-000E-42A1-A4B6-C8789F9CD09F}"/>
    <dgm:cxn modelId="{65783BF3-1BCD-48A2-852A-72BDC9A8C947}" srcId="{63795C6C-A442-4CFE-85B5-3FB062510B6E}" destId="{40D5747A-0BB4-4633-AC31-1EB246EBA874}" srcOrd="1" destOrd="0" parTransId="{4C1EB849-AA2E-4548-BD2E-AFAC6C6CEB5A}" sibTransId="{DF95CC3C-B9C1-4F6B-A754-23164F4FB9CE}"/>
    <dgm:cxn modelId="{EEC860EC-1269-4F70-88B1-3068513C7805}" srcId="{63795C6C-A442-4CFE-85B5-3FB062510B6E}" destId="{D6A35E35-02EB-4E6B-A106-CFB43953FA9B}" srcOrd="0" destOrd="0" parTransId="{194573AC-BD5A-4F6E-8410-6FFC2704EF90}" sibTransId="{4294D08A-3F95-40A0-A8B3-A55259386453}"/>
    <dgm:cxn modelId="{20D8A5FD-02DF-40C8-80C0-EDCEE32A0900}" type="presOf" srcId="{63795C6C-A442-4CFE-85B5-3FB062510B6E}" destId="{619DBB9D-A9C8-4A57-9825-8176E54D3515}" srcOrd="0" destOrd="0" presId="urn:microsoft.com/office/officeart/2005/8/layout/chevron2"/>
    <dgm:cxn modelId="{9AA06C5C-DD8A-48A6-A867-CE0E91BAD440}" srcId="{C8728D31-C9FD-4257-A222-93C7CAC3605B}" destId="{4E1DDF50-C2CF-4820-BDE2-734852BA1958}" srcOrd="2" destOrd="0" parTransId="{9176D48B-7F21-4BD4-841F-AF42452F5B1A}" sibTransId="{E65156A2-3CE6-4E36-A9A2-1DD2FC7BD190}"/>
    <dgm:cxn modelId="{D6368B1B-1EA4-488C-8743-7B74EF246F43}" type="presOf" srcId="{B8F8E60D-ABA1-47DA-B8C9-347D74B93DA0}" destId="{3C0A57EC-7FAA-48B7-82BB-97D8D16E0CCA}" srcOrd="0" destOrd="1" presId="urn:microsoft.com/office/officeart/2005/8/layout/chevron2"/>
    <dgm:cxn modelId="{D40C25EA-4053-428A-AF06-360AB404BA6B}" srcId="{D361A7B5-1191-4CBB-A184-EE9A00D99A5C}" destId="{DAA9CF2E-E638-4B4C-8410-1A3C30F05D9B}" srcOrd="1" destOrd="0" parTransId="{C2A2BD4C-7751-42C7-A6E8-BCA7D92AE6B8}" sibTransId="{14F92785-4AEF-463F-8FCF-47AD5BB3AE46}"/>
    <dgm:cxn modelId="{66F90A1D-B5B2-4127-977E-7BE7D7CC3CAC}" type="presOf" srcId="{4E1DDF50-C2CF-4820-BDE2-734852BA1958}" destId="{781AF556-DCEA-43AE-B015-643A31E7636C}" srcOrd="0" destOrd="0" presId="urn:microsoft.com/office/officeart/2005/8/layout/chevron2"/>
    <dgm:cxn modelId="{F70AA052-39C9-4F94-9CAC-5F266A7E21FF}" srcId="{F18FDF78-6F0C-424E-8732-4CD3B8B5E39F}" destId="{EB97DB74-552A-4036-BB14-75AF8570D0EA}" srcOrd="1" destOrd="0" parTransId="{64216E6C-B6E4-43D1-BEF0-0429A353EB90}" sibTransId="{21EB8208-F9DD-4BDD-A5F7-EC03D4D49E11}"/>
    <dgm:cxn modelId="{A0988185-1CAB-498F-AE28-E2125207CCE8}" srcId="{D361A7B5-1191-4CBB-A184-EE9A00D99A5C}" destId="{3850DF37-99EA-4A3E-BA6C-89C0E416A767}" srcOrd="0" destOrd="0" parTransId="{59721D89-1CA7-4F11-B467-9020F28AD18F}" sibTransId="{45246E7D-7A2E-4145-9DD9-2928F4F8F787}"/>
    <dgm:cxn modelId="{67396D11-AD8F-4746-A39B-B3CAB7616A96}" type="presOf" srcId="{CE68FFE4-4272-4413-88CE-0350553D4AF3}" destId="{3C0A57EC-7FAA-48B7-82BB-97D8D16E0CCA}" srcOrd="0" destOrd="3" presId="urn:microsoft.com/office/officeart/2005/8/layout/chevron2"/>
    <dgm:cxn modelId="{E2126519-5C9C-4158-9A45-5D3E8F22F7F2}" type="presOf" srcId="{1E045B45-371E-4611-BBA7-7DF58CFE3B0F}" destId="{1D125974-036F-424A-ACF4-3D859BD2A1BF}" srcOrd="0" destOrd="3" presId="urn:microsoft.com/office/officeart/2005/8/layout/chevron2"/>
    <dgm:cxn modelId="{C1F71946-7D1D-4895-9639-31ADC16C3670}" type="presOf" srcId="{40D5747A-0BB4-4633-AC31-1EB246EBA874}" destId="{D9E16161-3E28-4BC5-8DBE-586278210365}" srcOrd="0" destOrd="1" presId="urn:microsoft.com/office/officeart/2005/8/layout/chevron2"/>
    <dgm:cxn modelId="{84BF8210-86A4-414B-94EF-D80A7F316DB8}" type="presOf" srcId="{D6A35E35-02EB-4E6B-A106-CFB43953FA9B}" destId="{D9E16161-3E28-4BC5-8DBE-586278210365}" srcOrd="0" destOrd="0" presId="urn:microsoft.com/office/officeart/2005/8/layout/chevron2"/>
    <dgm:cxn modelId="{63ADAA7A-7141-46DD-8D8C-65BA09EA1A4E}" type="presOf" srcId="{EB97DB74-552A-4036-BB14-75AF8570D0EA}" destId="{3C0A57EC-7FAA-48B7-82BB-97D8D16E0CCA}" srcOrd="0" destOrd="2" presId="urn:microsoft.com/office/officeart/2005/8/layout/chevron2"/>
    <dgm:cxn modelId="{81D6ED4B-2B11-4B5A-ACD5-2289B1ED202F}" type="presOf" srcId="{3850DF37-99EA-4A3E-BA6C-89C0E416A767}" destId="{1D125974-036F-424A-ACF4-3D859BD2A1BF}" srcOrd="0" destOrd="1" presId="urn:microsoft.com/office/officeart/2005/8/layout/chevron2"/>
    <dgm:cxn modelId="{6EDFE9B4-DCED-4FFD-9CF8-6FB065E630F1}" type="presOf" srcId="{D361A7B5-1191-4CBB-A184-EE9A00D99A5C}" destId="{1D125974-036F-424A-ACF4-3D859BD2A1BF}" srcOrd="0" destOrd="0" presId="urn:microsoft.com/office/officeart/2005/8/layout/chevron2"/>
    <dgm:cxn modelId="{AB995EF4-4336-4AF1-AB7F-103004C1B287}" type="presOf" srcId="{C8728D31-C9FD-4257-A222-93C7CAC3605B}" destId="{25909CC1-0A2A-43B6-A210-E361EF6C8185}" srcOrd="0" destOrd="0" presId="urn:microsoft.com/office/officeart/2005/8/layout/chevron2"/>
    <dgm:cxn modelId="{0273836C-1DF4-41B2-B447-29F9BFF81EED}" srcId="{4E1DDF50-C2CF-4820-BDE2-734852BA1958}" destId="{D361A7B5-1191-4CBB-A184-EE9A00D99A5C}" srcOrd="0" destOrd="0" parTransId="{216BE61B-2657-4A7E-AF6B-4CB1F0F64011}" sibTransId="{F3349DFB-5655-48A9-BC67-1CB6C7A6D5E2}"/>
    <dgm:cxn modelId="{843D45A6-8B8E-47ED-A067-9C4F5C6924F3}" srcId="{F18FDF78-6F0C-424E-8732-4CD3B8B5E39F}" destId="{CE68FFE4-4272-4413-88CE-0350553D4AF3}" srcOrd="2" destOrd="0" parTransId="{6A39ECB1-DB07-40C6-9D85-3C83E57FDEAD}" sibTransId="{CBD981B4-3CCA-47B7-84D0-DB9F3BBD123F}"/>
    <dgm:cxn modelId="{7D634F18-DDF6-47DA-AE30-CB3C9828ABE0}" type="presOf" srcId="{DAA9CF2E-E638-4B4C-8410-1A3C30F05D9B}" destId="{1D125974-036F-424A-ACF4-3D859BD2A1BF}" srcOrd="0" destOrd="2" presId="urn:microsoft.com/office/officeart/2005/8/layout/chevron2"/>
    <dgm:cxn modelId="{0E3C92F3-7615-4FAB-9AAE-3C3DA981CE77}" srcId="{63795C6C-A442-4CFE-85B5-3FB062510B6E}" destId="{0DDBBBC3-AEE8-4D9E-94BE-CD7A09EE42D6}" srcOrd="2" destOrd="0" parTransId="{3A2DC28D-9DAA-4AE0-8403-090855BC8862}" sibTransId="{8F26AA4C-DA25-4FA6-BAFB-09C5A92E2B07}"/>
    <dgm:cxn modelId="{F2BE0F52-2E38-40EB-A8A4-43F11D7D5155}" srcId="{C8728D31-C9FD-4257-A222-93C7CAC3605B}" destId="{BAEB8111-09C0-40DF-AF79-62352D4A455C}" srcOrd="0" destOrd="0" parTransId="{1C5EF4DC-7AB3-4931-9BF0-8010B6323E9B}" sibTransId="{052A8E2C-6F5E-4CD0-85F8-0E92009681B7}"/>
    <dgm:cxn modelId="{9C559A89-9AC4-41D5-ABFB-77F6AE8E1725}" srcId="{BAEB8111-09C0-40DF-AF79-62352D4A455C}" destId="{F18FDF78-6F0C-424E-8732-4CD3B8B5E39F}" srcOrd="0" destOrd="0" parTransId="{DEC5002D-5A91-49DA-8138-D9FC402341A2}" sibTransId="{E9CC94B0-87E0-4392-90FE-F074D9E810C0}"/>
    <dgm:cxn modelId="{3CA3EF2D-7A65-4F79-B14A-E70193B2D234}" type="presOf" srcId="{0DDBBBC3-AEE8-4D9E-94BE-CD7A09EE42D6}" destId="{D9E16161-3E28-4BC5-8DBE-586278210365}" srcOrd="0" destOrd="2" presId="urn:microsoft.com/office/officeart/2005/8/layout/chevron2"/>
    <dgm:cxn modelId="{B50B6791-2C61-4EA5-B487-F1C09AC03190}" type="presOf" srcId="{BAEB8111-09C0-40DF-AF79-62352D4A455C}" destId="{A41DC3B5-B3EA-4EE1-B482-E8161DCDD00A}" srcOrd="0" destOrd="0" presId="urn:microsoft.com/office/officeart/2005/8/layout/chevron2"/>
    <dgm:cxn modelId="{28A671B4-AB85-48F6-A7B7-603C836DE730}" type="presOf" srcId="{F18FDF78-6F0C-424E-8732-4CD3B8B5E39F}" destId="{3C0A57EC-7FAA-48B7-82BB-97D8D16E0CCA}" srcOrd="0" destOrd="0" presId="urn:microsoft.com/office/officeart/2005/8/layout/chevron2"/>
    <dgm:cxn modelId="{CE6FCCE5-14AB-4C74-859D-1E78582231D2}" type="presParOf" srcId="{25909CC1-0A2A-43B6-A210-E361EF6C8185}" destId="{9A2EC739-0248-4543-B24B-09DD129E0484}" srcOrd="0" destOrd="0" presId="urn:microsoft.com/office/officeart/2005/8/layout/chevron2"/>
    <dgm:cxn modelId="{034FDD8E-8205-4A99-9C6F-91526ABE9664}" type="presParOf" srcId="{9A2EC739-0248-4543-B24B-09DD129E0484}" destId="{A41DC3B5-B3EA-4EE1-B482-E8161DCDD00A}" srcOrd="0" destOrd="0" presId="urn:microsoft.com/office/officeart/2005/8/layout/chevron2"/>
    <dgm:cxn modelId="{211D460B-347C-463B-8528-65FD2027532B}" type="presParOf" srcId="{9A2EC739-0248-4543-B24B-09DD129E0484}" destId="{3C0A57EC-7FAA-48B7-82BB-97D8D16E0CCA}" srcOrd="1" destOrd="0" presId="urn:microsoft.com/office/officeart/2005/8/layout/chevron2"/>
    <dgm:cxn modelId="{DA919641-3B27-4DC6-A231-3E82C5ADCC79}" type="presParOf" srcId="{25909CC1-0A2A-43B6-A210-E361EF6C8185}" destId="{DBCDCFBF-1F35-4A60-9388-D9C85FCF7EA8}" srcOrd="1" destOrd="0" presId="urn:microsoft.com/office/officeart/2005/8/layout/chevron2"/>
    <dgm:cxn modelId="{3C23361E-7E99-4A4F-BF1A-60BF9F79F2CE}" type="presParOf" srcId="{25909CC1-0A2A-43B6-A210-E361EF6C8185}" destId="{9C79AADF-E507-41D5-9845-4ECDBA6E6BD6}" srcOrd="2" destOrd="0" presId="urn:microsoft.com/office/officeart/2005/8/layout/chevron2"/>
    <dgm:cxn modelId="{33F9E1B4-45CB-4DC1-911C-BCD1FE14B987}" type="presParOf" srcId="{9C79AADF-E507-41D5-9845-4ECDBA6E6BD6}" destId="{619DBB9D-A9C8-4A57-9825-8176E54D3515}" srcOrd="0" destOrd="0" presId="urn:microsoft.com/office/officeart/2005/8/layout/chevron2"/>
    <dgm:cxn modelId="{E69363B9-1955-4C3D-89FF-F4B2B731D8A2}" type="presParOf" srcId="{9C79AADF-E507-41D5-9845-4ECDBA6E6BD6}" destId="{D9E16161-3E28-4BC5-8DBE-586278210365}" srcOrd="1" destOrd="0" presId="urn:microsoft.com/office/officeart/2005/8/layout/chevron2"/>
    <dgm:cxn modelId="{8EE205BB-C147-4B06-9336-76D5A7D23608}" type="presParOf" srcId="{25909CC1-0A2A-43B6-A210-E361EF6C8185}" destId="{FDB55FE0-C9BD-44C1-8B56-C9AA204EEDB6}" srcOrd="3" destOrd="0" presId="urn:microsoft.com/office/officeart/2005/8/layout/chevron2"/>
    <dgm:cxn modelId="{B9717922-E256-4851-8617-363B6BFEBCE8}" type="presParOf" srcId="{25909CC1-0A2A-43B6-A210-E361EF6C8185}" destId="{8682F754-22B5-44FD-9C31-F89063C17713}" srcOrd="4" destOrd="0" presId="urn:microsoft.com/office/officeart/2005/8/layout/chevron2"/>
    <dgm:cxn modelId="{D8CC4074-0187-4FC2-850E-604CC00CD051}" type="presParOf" srcId="{8682F754-22B5-44FD-9C31-F89063C17713}" destId="{781AF556-DCEA-43AE-B015-643A31E7636C}" srcOrd="0" destOrd="0" presId="urn:microsoft.com/office/officeart/2005/8/layout/chevron2"/>
    <dgm:cxn modelId="{F19ECE41-113D-4C60-9CE3-8AB04A777248}" type="presParOf" srcId="{8682F754-22B5-44FD-9C31-F89063C17713}" destId="{1D125974-036F-424A-ACF4-3D859BD2A1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85747-89BF-4E5B-8B26-403FEBF2D035}">
      <dsp:nvSpPr>
        <dsp:cNvPr id="0" name=""/>
        <dsp:cNvSpPr/>
      </dsp:nvSpPr>
      <dsp:spPr>
        <a:xfrm>
          <a:off x="504996" y="0"/>
          <a:ext cx="5795963" cy="5795963"/>
        </a:xfrm>
        <a:prstGeom prst="triangl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3D8A-BD74-4EFB-9798-AF34CF01CCA1}">
      <dsp:nvSpPr>
        <dsp:cNvPr id="0" name=""/>
        <dsp:cNvSpPr/>
      </dsp:nvSpPr>
      <dsp:spPr>
        <a:xfrm>
          <a:off x="3402977" y="580162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Application </a:t>
          </a:r>
          <a:r>
            <a:rPr lang="en-US" sz="1400" b="1" kern="1200" dirty="0" err="1">
              <a:solidFill>
                <a:schemeClr val="tx1"/>
              </a:solidFill>
            </a:rPr>
            <a:t>eForm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</a:p>
      </dsp:txBody>
      <dsp:txXfrm>
        <a:off x="3431713" y="608898"/>
        <a:ext cx="3709903" cy="531180"/>
      </dsp:txXfrm>
    </dsp:sp>
    <dsp:sp modelId="{C9A87D59-A497-4614-A62B-54566A66739B}">
      <dsp:nvSpPr>
        <dsp:cNvPr id="0" name=""/>
        <dsp:cNvSpPr/>
      </dsp:nvSpPr>
      <dsp:spPr>
        <a:xfrm>
          <a:off x="3402977" y="1242396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Application Handbook </a:t>
          </a:r>
        </a:p>
      </dsp:txBody>
      <dsp:txXfrm>
        <a:off x="3431713" y="1271132"/>
        <a:ext cx="3709903" cy="531180"/>
      </dsp:txXfrm>
    </dsp:sp>
    <dsp:sp modelId="{CE9E4A49-E92E-4E91-B7A0-1B81877E1ED4}">
      <dsp:nvSpPr>
        <dsp:cNvPr id="0" name=""/>
        <dsp:cNvSpPr/>
      </dsp:nvSpPr>
      <dsp:spPr>
        <a:xfrm>
          <a:off x="3402977" y="1904630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Application Exhibits </a:t>
          </a:r>
        </a:p>
      </dsp:txBody>
      <dsp:txXfrm>
        <a:off x="3431713" y="1933366"/>
        <a:ext cx="3709903" cy="531180"/>
      </dsp:txXfrm>
    </dsp:sp>
    <dsp:sp modelId="{42CABA1F-D74E-4A4F-B8F2-8D8CE30C0EC7}">
      <dsp:nvSpPr>
        <dsp:cNvPr id="0" name=""/>
        <dsp:cNvSpPr/>
      </dsp:nvSpPr>
      <dsp:spPr>
        <a:xfrm>
          <a:off x="3402977" y="2566864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Application Exhibit Checklist </a:t>
          </a:r>
        </a:p>
      </dsp:txBody>
      <dsp:txXfrm>
        <a:off x="3431713" y="2595600"/>
        <a:ext cx="3709903" cy="531180"/>
      </dsp:txXfrm>
    </dsp:sp>
    <dsp:sp modelId="{99E96CA1-5107-42F7-A20A-BCCDDEED48B5}">
      <dsp:nvSpPr>
        <dsp:cNvPr id="0" name=""/>
        <dsp:cNvSpPr/>
      </dsp:nvSpPr>
      <dsp:spPr>
        <a:xfrm>
          <a:off x="3402977" y="3229098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Rating &amp; Ranking </a:t>
          </a:r>
        </a:p>
      </dsp:txBody>
      <dsp:txXfrm>
        <a:off x="3431713" y="3257834"/>
        <a:ext cx="3709903" cy="531180"/>
      </dsp:txXfrm>
    </dsp:sp>
    <dsp:sp modelId="{82CCDC15-8FF0-8047-9146-85CAB1CFFC45}">
      <dsp:nvSpPr>
        <dsp:cNvPr id="0" name=""/>
        <dsp:cNvSpPr/>
      </dsp:nvSpPr>
      <dsp:spPr>
        <a:xfrm>
          <a:off x="3402977" y="3891332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One (1) </a:t>
          </a:r>
          <a:r>
            <a:rPr lang="en-US" sz="1400" b="1" kern="1200" dirty="0">
              <a:solidFill>
                <a:schemeClr val="tx1"/>
              </a:solidFill>
            </a:rPr>
            <a:t>Thumb </a:t>
          </a:r>
          <a:r>
            <a:rPr lang="en-US" sz="1400" b="1" kern="1200" dirty="0" smtClean="0">
              <a:solidFill>
                <a:schemeClr val="tx1"/>
              </a:solidFill>
            </a:rPr>
            <a:t>Drive for the entire application.   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431713" y="3920068"/>
        <a:ext cx="3709903" cy="531180"/>
      </dsp:txXfrm>
    </dsp:sp>
    <dsp:sp modelId="{00D7194B-16BC-4C93-8FB7-0A68926EA7E2}">
      <dsp:nvSpPr>
        <dsp:cNvPr id="0" name=""/>
        <dsp:cNvSpPr/>
      </dsp:nvSpPr>
      <dsp:spPr>
        <a:xfrm>
          <a:off x="3402977" y="4553566"/>
          <a:ext cx="3767375" cy="588652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All hard copies with wet signatures (to be delivered with the thumb drive on April 3)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431713" y="4582302"/>
        <a:ext cx="3709903" cy="531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E0C39-5E20-4E67-89E9-3475E7B1FAD7}">
      <dsp:nvSpPr>
        <dsp:cNvPr id="0" name=""/>
        <dsp:cNvSpPr/>
      </dsp:nvSpPr>
      <dsp:spPr>
        <a:xfrm>
          <a:off x="0" y="1805"/>
          <a:ext cx="7674768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85689-FAC9-4DBF-AB0E-74C5860F8BD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C38FD-C14B-489E-8E26-957C292A7646}">
      <dsp:nvSpPr>
        <dsp:cNvPr id="0" name=""/>
        <dsp:cNvSpPr/>
      </dsp:nvSpPr>
      <dsp:spPr>
        <a:xfrm>
          <a:off x="1057183" y="1805"/>
          <a:ext cx="6617584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Fill in the table- answer the questions </a:t>
          </a:r>
        </a:p>
      </dsp:txBody>
      <dsp:txXfrm>
        <a:off x="1057183" y="1805"/>
        <a:ext cx="6617584" cy="915310"/>
      </dsp:txXfrm>
    </dsp:sp>
    <dsp:sp modelId="{15A8D142-7520-4BD9-9FB2-7C871A9D449A}">
      <dsp:nvSpPr>
        <dsp:cNvPr id="0" name=""/>
        <dsp:cNvSpPr/>
      </dsp:nvSpPr>
      <dsp:spPr>
        <a:xfrm>
          <a:off x="0" y="1145944"/>
          <a:ext cx="7674768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20128-43AC-4BB8-8B0C-EFAA2F15CE5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AF004-9D23-4636-9FE7-00B120C42566}">
      <dsp:nvSpPr>
        <dsp:cNvPr id="0" name=""/>
        <dsp:cNvSpPr/>
      </dsp:nvSpPr>
      <dsp:spPr>
        <a:xfrm>
          <a:off x="1057183" y="1145944"/>
          <a:ext cx="6617584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Upload items..make certain the minutes contain information about PI use/reuse (if applicable).  Get the admin staff or a detail- oriented person to accurately capture discussions.  </a:t>
          </a:r>
        </a:p>
      </dsp:txBody>
      <dsp:txXfrm>
        <a:off x="1057183" y="1145944"/>
        <a:ext cx="6617584" cy="915310"/>
      </dsp:txXfrm>
    </dsp:sp>
    <dsp:sp modelId="{EBC228C1-459A-4E3B-9894-1DC7908D65D8}">
      <dsp:nvSpPr>
        <dsp:cNvPr id="0" name=""/>
        <dsp:cNvSpPr/>
      </dsp:nvSpPr>
      <dsp:spPr>
        <a:xfrm>
          <a:off x="0" y="2290082"/>
          <a:ext cx="7674768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98549-B837-4466-B85F-06CDC20BB01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25CA-E29E-4C7A-A041-3745AE1FAE0D}">
      <dsp:nvSpPr>
        <dsp:cNvPr id="0" name=""/>
        <dsp:cNvSpPr/>
      </dsp:nvSpPr>
      <dsp:spPr>
        <a:xfrm>
          <a:off x="1057183" y="2290082"/>
          <a:ext cx="6617584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If the meeting minutes don’t share specific points, you will not be scored.  </a:t>
          </a:r>
        </a:p>
      </dsp:txBody>
      <dsp:txXfrm>
        <a:off x="1057183" y="2290082"/>
        <a:ext cx="6617584" cy="915310"/>
      </dsp:txXfrm>
    </dsp:sp>
    <dsp:sp modelId="{C0EE744C-F841-46D4-B58D-EE7B64D3FBEF}">
      <dsp:nvSpPr>
        <dsp:cNvPr id="0" name=""/>
        <dsp:cNvSpPr/>
      </dsp:nvSpPr>
      <dsp:spPr>
        <a:xfrm>
          <a:off x="0" y="3434221"/>
          <a:ext cx="7674768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DE3FE-3ACE-4047-98C1-2CF41BE65DC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08BCF-256D-45DF-8AD6-13E02AE99F5F}">
      <dsp:nvSpPr>
        <dsp:cNvPr id="0" name=""/>
        <dsp:cNvSpPr/>
      </dsp:nvSpPr>
      <dsp:spPr>
        <a:xfrm>
          <a:off x="1057183" y="3434221"/>
          <a:ext cx="6617584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We need to determine whether or not you completed the CIT </a:t>
          </a:r>
          <a:r>
            <a:rPr lang="en-US" sz="1700" kern="1200" dirty="0" smtClean="0"/>
            <a:t>PAT accurately. </a:t>
          </a:r>
          <a:endParaRPr lang="en-US" sz="1700" kern="1200" dirty="0"/>
        </a:p>
      </dsp:txBody>
      <dsp:txXfrm>
        <a:off x="1057183" y="3434221"/>
        <a:ext cx="6617584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AAC2-DAD5-4F7B-BA48-529C0BBB910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</a:t>
          </a:r>
          <a:endParaRPr lang="en-US" sz="1600" kern="1200" dirty="0"/>
        </a:p>
      </dsp:txBody>
      <dsp:txXfrm rot="-5400000">
        <a:off x="0" y="554579"/>
        <a:ext cx="1105044" cy="473590"/>
      </dsp:txXfrm>
    </dsp:sp>
    <dsp:sp modelId="{3CAFE3BA-3424-4F26-8B17-4B44058A02B2}">
      <dsp:nvSpPr>
        <dsp:cNvPr id="0" name=""/>
        <dsp:cNvSpPr/>
      </dsp:nvSpPr>
      <dsp:spPr>
        <a:xfrm rot="5400000">
          <a:off x="3877246" y="-2770144"/>
          <a:ext cx="1026112" cy="657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Include pages 1-5 of the application  </a:t>
          </a:r>
          <a:endParaRPr lang="en-US" sz="2000" kern="1200" dirty="0"/>
        </a:p>
      </dsp:txBody>
      <dsp:txXfrm rot="-5400000">
        <a:off x="1105044" y="52149"/>
        <a:ext cx="6520426" cy="925930"/>
      </dsp:txXfrm>
    </dsp:sp>
    <dsp:sp modelId="{CC9906C5-F19A-4D40-AF61-D29DCE4EF832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Fair Housing Ordinance </a:t>
          </a:r>
          <a:endParaRPr lang="en-US" sz="1600" kern="1200" dirty="0"/>
        </a:p>
      </dsp:txBody>
      <dsp:txXfrm rot="-5400000">
        <a:off x="0" y="1938873"/>
        <a:ext cx="1105044" cy="473590"/>
      </dsp:txXfrm>
    </dsp:sp>
    <dsp:sp modelId="{BB86D527-F52E-4C78-9FC5-4DB4C0EA2A7C}">
      <dsp:nvSpPr>
        <dsp:cNvPr id="0" name=""/>
        <dsp:cNvSpPr/>
      </dsp:nvSpPr>
      <dsp:spPr>
        <a:xfrm rot="5400000">
          <a:off x="3877246" y="-1385850"/>
          <a:ext cx="1026112" cy="657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Fair Housing Action Plan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Section 3 plan </a:t>
          </a:r>
          <a:endParaRPr lang="en-US" sz="2000" kern="1200" dirty="0"/>
        </a:p>
      </dsp:txBody>
      <dsp:txXfrm rot="-5400000">
        <a:off x="1105044" y="1436443"/>
        <a:ext cx="6520426" cy="925930"/>
      </dsp:txXfrm>
    </dsp:sp>
    <dsp:sp modelId="{461723A6-3623-4318-BDD1-CB030E8DC69F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0" y="3323167"/>
        <a:ext cx="1105044" cy="473590"/>
      </dsp:txXfrm>
    </dsp:sp>
    <dsp:sp modelId="{181E20C4-CD5E-46CF-ADB6-D29FBD03DEE6}">
      <dsp:nvSpPr>
        <dsp:cNvPr id="0" name=""/>
        <dsp:cNvSpPr/>
      </dsp:nvSpPr>
      <dsp:spPr>
        <a:xfrm rot="5400000">
          <a:off x="3877246" y="-1557"/>
          <a:ext cx="1026112" cy="657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Drug Free Workplace Policy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Environmental Review Record (Exempt, CENST and Broad level review for Housing Rehab).  </a:t>
          </a:r>
          <a:endParaRPr lang="en-US" sz="2000" kern="1200" dirty="0"/>
        </a:p>
      </dsp:txBody>
      <dsp:txXfrm rot="-5400000">
        <a:off x="1105044" y="2820737"/>
        <a:ext cx="6520426" cy="92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DC3B5-B3EA-4EE1-B482-E8161DCDD00A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Section 1 </a:t>
          </a:r>
          <a:endParaRPr lang="en-US" sz="2200" kern="1200" dirty="0"/>
        </a:p>
      </dsp:txBody>
      <dsp:txXfrm rot="-5400000">
        <a:off x="0" y="554579"/>
        <a:ext cx="1105044" cy="473590"/>
      </dsp:txXfrm>
    </dsp:sp>
    <dsp:sp modelId="{3C0A57EC-7FAA-48B7-82BB-97D8D16E0CCA}">
      <dsp:nvSpPr>
        <dsp:cNvPr id="0" name=""/>
        <dsp:cNvSpPr/>
      </dsp:nvSpPr>
      <dsp:spPr>
        <a:xfrm rot="5400000">
          <a:off x="3877246" y="-2770144"/>
          <a:ext cx="1026112" cy="657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Project Information 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1.1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1.2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1.3</a:t>
          </a:r>
          <a:endParaRPr lang="en-US" sz="1400" kern="1200" dirty="0"/>
        </a:p>
      </dsp:txBody>
      <dsp:txXfrm rot="-5400000">
        <a:off x="1105044" y="52149"/>
        <a:ext cx="6520426" cy="925930"/>
      </dsp:txXfrm>
    </dsp:sp>
    <dsp:sp modelId="{619DBB9D-A9C8-4A57-9825-8176E54D3515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Section 2 </a:t>
          </a:r>
          <a:endParaRPr lang="en-US" sz="2200" kern="1200" dirty="0"/>
        </a:p>
      </dsp:txBody>
      <dsp:txXfrm rot="-5400000">
        <a:off x="0" y="1938873"/>
        <a:ext cx="1105044" cy="473590"/>
      </dsp:txXfrm>
    </dsp:sp>
    <dsp:sp modelId="{D9E16161-3E28-4BC5-8DBE-586278210365}">
      <dsp:nvSpPr>
        <dsp:cNvPr id="0" name=""/>
        <dsp:cNvSpPr/>
      </dsp:nvSpPr>
      <dsp:spPr>
        <a:xfrm rot="5400000">
          <a:off x="3877246" y="-1385850"/>
          <a:ext cx="1026112" cy="657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b="1" kern="1200" dirty="0" smtClean="0"/>
            <a:t>Project Need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2.1 </a:t>
          </a:r>
          <a:endParaRPr lang="en-U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1105044" y="1436443"/>
        <a:ext cx="6520426" cy="925930"/>
      </dsp:txXfrm>
    </dsp:sp>
    <dsp:sp modelId="{781AF556-DCEA-43AE-B015-643A31E7636C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Section 3 </a:t>
          </a:r>
          <a:endParaRPr lang="en-US" sz="2200" kern="1200" dirty="0"/>
        </a:p>
      </dsp:txBody>
      <dsp:txXfrm rot="-5400000">
        <a:off x="0" y="3323167"/>
        <a:ext cx="1105044" cy="473590"/>
      </dsp:txXfrm>
    </dsp:sp>
    <dsp:sp modelId="{1D125974-036F-424A-ACF4-3D859BD2A1BF}">
      <dsp:nvSpPr>
        <dsp:cNvPr id="0" name=""/>
        <dsp:cNvSpPr/>
      </dsp:nvSpPr>
      <dsp:spPr>
        <a:xfrm rot="5400000">
          <a:off x="3877246" y="-1557"/>
          <a:ext cx="1026112" cy="657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Capacity</a:t>
          </a:r>
          <a:r>
            <a:rPr lang="en-US" sz="1400" kern="1200" dirty="0" smtClean="0"/>
            <a:t> 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3.1 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3.1.A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3.1.B</a:t>
          </a:r>
          <a:endParaRPr lang="en-US" sz="1400" kern="1200" dirty="0"/>
        </a:p>
      </dsp:txBody>
      <dsp:txXfrm rot="-5400000">
        <a:off x="1105044" y="2820737"/>
        <a:ext cx="6520426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2879-F3AE-4487-9574-F326B0919C8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2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782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410C-DDBF-4A4C-8739-F03DE4E8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3971056-33CD-4C09-AF07-C0E55475F1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A80BD90-55DF-4866-BB74-6F68943FC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9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6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8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8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62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6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D90-55DF-4866-BB74-6F68943FC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88BD-12DF-4726-B2CE-58652C37B260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2E87-458B-4019-823A-6A88D21B90AF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305-3A80-4196-B0D0-BA1BD2F6CF59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672-D608-46C0-B559-2497C3356673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71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2EA9-19A3-4BAB-9A6F-881F23AB5E42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FB-91FC-46C8-B39A-AFCFEC8AA622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AE45-935A-4CA7-AF08-F9BBEDFD0C27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9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B9BF-21B8-4BBE-BB81-2ED21A921C29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20-DA8F-4817-9F82-ADE541B93C9D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5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CFD-6286-4C4D-A7F2-21703FCA8DCE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177-684B-4E07-9F13-E5C10E3BC528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233F-756E-4E64-B81D-BE20573412C6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EDE1-39DC-4ACB-A20B-D85AE228A877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6A00-8CCB-4B9F-9030-695F6EA3DB2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5D9A-043E-4DAE-B1D2-3DE584CC7B92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30BF-4304-4252-ABD0-8C2F6CE024E4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21399F9-57DB-4AA4-BEC4-B9FADCB5E434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489B89A-7CA7-48A1-A15F-076DC238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ropublica.org/article/nyc-public-housing-fixing-a-leak-with-a-bucket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://boingboing.net/2009/04/22/panoramic-photo-of-a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peoplematters.in/article/culture/here-are-micro-behaviors-you-need-to-practice-in-a-multicultural-organ-177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901132" cy="457200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D65EFB-5E87-4639-A481-956B52E9D2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781C0-206F-4038-93FF-4CDA80B1D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/>
            <a:stretch>
              <a:fillRect r="-100000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3620328" cy="1325563"/>
          </a:xfrm>
        </p:spPr>
        <p:txBody>
          <a:bodyPr>
            <a:normAutofit/>
          </a:bodyPr>
          <a:lstStyle/>
          <a:p>
            <a:r>
              <a:rPr lang="en-US" b="1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Calibri" panose="020F0502020204030204" pitchFamily="34" charset="0"/>
              </a:rPr>
              <a:t>Sections 1.1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0000" y="1825625"/>
            <a:ext cx="3408978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7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Program Description.  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Describe the proposed project/program.  Limit to 1000 words. </a:t>
            </a:r>
          </a:p>
          <a:p>
            <a:pPr marL="0" lvl="0" indent="0">
              <a:buNone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lvl="0" indent="0">
              <a:buNone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lvl="0"/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latin typeface="Calibri" panose="020F0502020204030204" pitchFamily="34" charset="0"/>
            </a:endParaRPr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543DC8FF-32E0-2D43-BBA7-95377969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93" y="1857642"/>
            <a:ext cx="3536707" cy="179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9999" y="6356350"/>
            <a:ext cx="340528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gradFill flip="none" rotWithShape="1">
                  <a:gsLst>
                    <a:gs pos="28000">
                      <a:srgbClr val="EDEDED"/>
                    </a:gs>
                    <a:gs pos="0">
                      <a:srgbClr val="9E9E9E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</a:rPr>
              <a:t>State of Connecticut - Department of Housing - Small Cities CDBG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5021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68362-C79C-4FFD-9F68-4CB9E167AE23}" type="datetime2">
              <a:rPr lang="en-US">
                <a:gradFill flip="none" rotWithShape="1">
                  <a:gsLst>
                    <a:gs pos="28000">
                      <a:srgbClr val="7F7F7F"/>
                    </a:gs>
                    <a:gs pos="0">
                      <a:srgbClr val="9E9E9E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</a:rPr>
              <a:pPr>
                <a:spcAft>
                  <a:spcPts val="600"/>
                </a:spcAft>
              </a:pPr>
              <a:t>Wednesday, February 05, 2020</a:t>
            </a:fld>
            <a:endParaRPr lang="en-US">
              <a:gradFill flip="none" rotWithShape="1">
                <a:gsLst>
                  <a:gs pos="28000">
                    <a:srgbClr val="7F7F7F"/>
                  </a:gs>
                  <a:gs pos="0">
                    <a:srgbClr val="9E9E9E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89B89A-7CA7-48A1-A15F-076DC2382239}" type="slidenum">
              <a:rPr lang="en-US">
                <a:gradFill flip="none" rotWithShape="1">
                  <a:gsLst>
                    <a:gs pos="28000">
                      <a:srgbClr val="7F7F7F"/>
                    </a:gs>
                    <a:gs pos="0">
                      <a:srgbClr val="9E9E9E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</a:rPr>
              <a:pPr>
                <a:spcAft>
                  <a:spcPts val="600"/>
                </a:spcAft>
              </a:pPr>
              <a:t>10</a:t>
            </a:fld>
            <a:endParaRPr lang="en-US">
              <a:gradFill flip="none" rotWithShape="1">
                <a:gsLst>
                  <a:gs pos="28000">
                    <a:srgbClr val="7F7F7F"/>
                  </a:gs>
                  <a:gs pos="0">
                    <a:srgbClr val="9E9E9E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8796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A079BE1-ED93-4445-AD4A-0D6710970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19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F6C79BF-A4E0-4CC8-952B-C736485CAF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9144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6ECF8-6DE4-0E46-8511-FAF0650D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24690"/>
            <a:ext cx="2793103" cy="1395140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chemeClr val="tx1"/>
                </a:solidFill>
              </a:rPr>
              <a:t>For Public Service</a:t>
            </a:r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C57EB747-15E5-C042-BD54-27DBD469A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71440"/>
            <a:ext cx="8178799" cy="20337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1909-2C8C-8349-ACB9-91692A19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4824689"/>
            <a:ext cx="5170678" cy="14255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1E7C5-3678-A247-BE82-2C2ECE81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99" y="6356350"/>
            <a:ext cx="2568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351976-C275-4969-BEAC-31CF0ED3B0AA}" type="datetime2">
              <a:rPr lang="en-US"/>
              <a:pPr>
                <a:spcAft>
                  <a:spcPts val="600"/>
                </a:spcAft>
              </a:pPr>
              <a:t>Wednesday, February 05,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B82A-DF13-C842-BB57-A5924A9E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0721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C91FD-FE1B-6C49-BC33-F90C8021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6356350"/>
            <a:ext cx="24447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89B89A-7CA7-48A1-A15F-076DC2382239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EA6A16-67D9-8946-9348-574011BEA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445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0338-8A50-4046-B431-3C32CBF8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2.1</a:t>
            </a:r>
            <a:br>
              <a:rPr lang="en-US" dirty="0"/>
            </a:br>
            <a:r>
              <a:rPr lang="en-US" dirty="0"/>
              <a:t>Project Need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B22BC73-CF96-D24B-B9E2-343465BB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FB-91FC-46C8-B39A-AFCFEC8AA622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788F12-91FA-1B4F-91CC-A3DA25B8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F3E6D8-9DF6-CB42-998B-8F00A79A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 descr="A group of people in front of a house&#10;&#10;Description automatically generated">
            <a:extLst>
              <a:ext uri="{FF2B5EF4-FFF2-40B4-BE49-F238E27FC236}">
                <a16:creationId xmlns:a16="http://schemas.microsoft.com/office/drawing/2014/main" id="{5C660CDD-3F81-7249-B6A9-ECE5C3DE7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361" y="2590800"/>
            <a:ext cx="4273378" cy="1905000"/>
          </a:xfrm>
          <a:prstGeom prst="rect">
            <a:avLst/>
          </a:prstGeom>
        </p:spPr>
      </p:pic>
      <p:pic>
        <p:nvPicPr>
          <p:cNvPr id="26" name="Picture 25" descr="A picture containing indoor, room, bed, sitting&#10;&#10;Description automatically generated">
            <a:extLst>
              <a:ext uri="{FF2B5EF4-FFF2-40B4-BE49-F238E27FC236}">
                <a16:creationId xmlns:a16="http://schemas.microsoft.com/office/drawing/2014/main" id="{44268C99-EC30-224B-B3AA-0539913DA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86400" y="2044700"/>
            <a:ext cx="3276600" cy="299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177097-0CAF-FD49-9FBA-771C45296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56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7F1D-DF68-B14C-8029-BEA27AA2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Projects that look like this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D8B69-33BF-5E46-BD50-3FDFBDDC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177-684B-4E07-9F13-E5C10E3BC528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9D211-669A-4240-848E-8A37F369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6D3C-2801-C746-8AE3-FB0F3B92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9788" y="2569767"/>
            <a:ext cx="3768725" cy="2863054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2585641"/>
            <a:ext cx="3775075" cy="2831306"/>
          </a:xfrm>
        </p:spPr>
      </p:pic>
    </p:spTree>
    <p:extLst>
      <p:ext uri="{BB962C8B-B14F-4D97-AF65-F5344CB8AC3E}">
        <p14:creationId xmlns:p14="http://schemas.microsoft.com/office/powerpoint/2010/main" val="20793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88022"/>
            <a:ext cx="3768725" cy="282654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177-684B-4E07-9F13-E5C10E3BC528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Connecticut - Department of Housing - Small Cities CDBG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14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4500"/>
            <a:ext cx="2834640" cy="3694906"/>
          </a:xfrm>
        </p:spPr>
      </p:pic>
    </p:spTree>
    <p:extLst>
      <p:ext uri="{BB962C8B-B14F-4D97-AF65-F5344CB8AC3E}">
        <p14:creationId xmlns:p14="http://schemas.microsoft.com/office/powerpoint/2010/main" val="36857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46E1-14DA-4C45-9102-B7F87184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15320"/>
            <a:ext cx="2702377" cy="4827361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F2F2F2"/>
                </a:solidFill>
              </a:rPr>
              <a:t>3.1</a:t>
            </a:r>
            <a:br>
              <a:rPr lang="en-US" sz="3800" dirty="0">
                <a:solidFill>
                  <a:srgbClr val="F2F2F2"/>
                </a:solidFill>
              </a:rPr>
            </a:br>
            <a:r>
              <a:rPr lang="en-US" sz="3800" dirty="0">
                <a:solidFill>
                  <a:srgbClr val="F2F2F2"/>
                </a:solidFill>
              </a:rPr>
              <a:t>Applicant </a:t>
            </a:r>
            <a:br>
              <a:rPr lang="en-US" sz="3800" dirty="0">
                <a:solidFill>
                  <a:srgbClr val="F2F2F2"/>
                </a:solidFill>
              </a:rPr>
            </a:br>
            <a:r>
              <a:rPr lang="en-US" sz="3800" dirty="0">
                <a:solidFill>
                  <a:srgbClr val="F2F2F2"/>
                </a:solidFill>
              </a:rPr>
              <a:t>Capacity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DBA6A7-F70D-6744-9928-C7A790C0C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72" y="1016000"/>
            <a:ext cx="3729181" cy="4826000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098B9-4FD8-AD42-B357-3B734161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351976-C275-4969-BEAC-31CF0ED3B0AA}" type="datetime2">
              <a:rPr lang="en-US">
                <a:solidFill>
                  <a:srgbClr val="F2F2F2"/>
                </a:solidFill>
              </a:rPr>
              <a:pPr>
                <a:spcAft>
                  <a:spcPts val="600"/>
                </a:spcAft>
              </a:pPr>
              <a:t>Wednesday, February 05, 2020</a:t>
            </a:fld>
            <a:endParaRPr lang="en-US">
              <a:solidFill>
                <a:srgbClr val="F2F2F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A79B-77B9-C649-BB45-AEAC986C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677" y="6356350"/>
            <a:ext cx="380319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56BE4-A709-614F-899F-41DCB6D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875" y="6356350"/>
            <a:ext cx="7524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89B89A-7CA7-48A1-A15F-076DC2382239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4114800" cy="5476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 </a:t>
            </a:r>
            <a:r>
              <a:rPr lang="en-US" b="1" dirty="0"/>
              <a:t>thumb </a:t>
            </a:r>
            <a:r>
              <a:rPr lang="en-US" b="1" dirty="0" smtClean="0"/>
              <a:t>drive</a:t>
            </a:r>
            <a:endParaRPr lang="en-US" dirty="0"/>
          </a:p>
        </p:txBody>
      </p:sp>
      <p:pic>
        <p:nvPicPr>
          <p:cNvPr id="7" name="Content Placeholder 6" descr="Benefits of Using USB Pen &lt;strong&gt;Drive&lt;/strong&gt; to Storage Data | AWB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1" y="609600"/>
            <a:ext cx="4843638" cy="34242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99BD-F23A-4431-A680-E9ECBE578117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793368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Connecticut - Department of Housing - Small Cities CDBG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975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51350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Connecticut - Department of Housing - Small Cities CDBG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/>
              <a:t>Project Feasibility &amp; Merit </a:t>
            </a:r>
          </a:p>
        </p:txBody>
      </p:sp>
      <p:pic>
        <p:nvPicPr>
          <p:cNvPr id="7" name="Content Placeholder 6" descr="Budget - Clipboard image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20491"/>
            <a:ext cx="4648200" cy="24534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51E2-ABD1-428A-B9A4-6E137132926D}" type="datetime1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2662456"/>
            <a:ext cx="2495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rPr>
              <a:t>4.1 Budget Summary </a:t>
            </a:r>
          </a:p>
          <a:p>
            <a:r>
              <a:rPr lang="en-US" sz="160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rPr>
              <a:t>4.2 Local leverage</a:t>
            </a:r>
            <a:r>
              <a:rPr lang="en-US" sz="16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599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64028"/>
            <a:ext cx="8210550" cy="2089172"/>
          </a:xfrm>
        </p:spPr>
        <p:txBody>
          <a:bodyPr>
            <a:normAutofit/>
          </a:bodyPr>
          <a:lstStyle/>
          <a:p>
            <a:r>
              <a:rPr lang="en-US" sz="6000" b="1" kern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Small Cites CDBG 2020 </a:t>
            </a:r>
            <a:br>
              <a:rPr lang="en-US" sz="6000" b="1" kern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6000" b="1" kern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Application Workshop</a:t>
            </a:r>
            <a:endParaRPr lang="en-US" sz="600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7524749" cy="1324201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libri" panose="020F0502020204030204" pitchFamily="34" charset="0"/>
              </a:rPr>
              <a:t>Completing the new </a:t>
            </a:r>
          </a:p>
          <a:p>
            <a:r>
              <a:rPr lang="en-US" sz="4800" b="1" dirty="0">
                <a:latin typeface="Calibri" panose="020F0502020204030204" pitchFamily="34" charset="0"/>
              </a:rPr>
              <a:t>web-based/</a:t>
            </a:r>
            <a:r>
              <a:rPr lang="en-US" sz="4800" b="1" dirty="0" err="1">
                <a:latin typeface="Calibri" panose="020F0502020204030204" pitchFamily="34" charset="0"/>
              </a:rPr>
              <a:t>eForm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1450"/>
            <a:ext cx="3657600" cy="242316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76575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523875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Section 4</a:t>
            </a:r>
            <a:br>
              <a:rPr lang="en-US" sz="3200" dirty="0" smtClean="0"/>
            </a:br>
            <a:r>
              <a:rPr lang="en-US" sz="3200" dirty="0" smtClean="0"/>
              <a:t>Project Feasibility &amp; Merit </a:t>
            </a:r>
            <a:endParaRPr lang="en-US" sz="3200" dirty="0"/>
          </a:p>
        </p:txBody>
      </p:sp>
      <p:pic>
        <p:nvPicPr>
          <p:cNvPr id="8" name="Picture Placeholder 7" descr="Three Major Approvals that a Quality Engineer Must Check 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3899848" y="1257300"/>
            <a:ext cx="462915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Technical Compliance </a:t>
            </a:r>
          </a:p>
          <a:p>
            <a:r>
              <a:rPr lang="en-US" dirty="0" smtClean="0"/>
              <a:t>4.4-4.7</a:t>
            </a:r>
          </a:p>
          <a:p>
            <a:r>
              <a:rPr lang="en-US" b="1" dirty="0" smtClean="0"/>
              <a:t>4.5 and 4.5A Construction Documents- upload  </a:t>
            </a:r>
          </a:p>
          <a:p>
            <a:r>
              <a:rPr lang="en-US" dirty="0" smtClean="0"/>
              <a:t>(Provide drawing and specs electronically)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30BF-4304-4252-ABD0-8C2F6CE024E4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Connecticut - Department of Housing - Small Cities CDBG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86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7BB3-446D-374E-93BF-D1B1656D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Community Impact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10005-3093-2E42-92EF-808632766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Section 5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5.1.A  </a:t>
            </a:r>
            <a:r>
              <a:rPr lang="en-US" b="1" dirty="0"/>
              <a:t>Community Impact Map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5.1.B  Community Impact Map </a:t>
            </a:r>
            <a:r>
              <a:rPr lang="en-US" b="1" dirty="0" smtClean="0"/>
              <a:t>Narrative</a:t>
            </a:r>
          </a:p>
          <a:p>
            <a:pPr marL="0" indent="0">
              <a:buNone/>
            </a:pPr>
            <a:r>
              <a:rPr lang="en-US" b="1" dirty="0"/>
              <a:t>5.2   Community Letters of </a:t>
            </a:r>
            <a:r>
              <a:rPr lang="en-US" b="1" dirty="0" smtClean="0"/>
              <a:t>Support</a:t>
            </a:r>
          </a:p>
          <a:p>
            <a:pPr marL="0" indent="0">
              <a:buNone/>
            </a:pPr>
            <a:r>
              <a:rPr lang="en-US" b="1" dirty="0"/>
              <a:t>5.3 Resident Participation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D483C-4A05-804E-B149-A04BAF07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C483D-071B-CF47-B2EA-9EB41A66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FE78F-D7A0-E441-86D6-2B3395F1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504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Fair </a:t>
            </a:r>
            <a:r>
              <a:rPr lang="en-US" sz="3200" b="1" dirty="0"/>
              <a:t>Housing and Equal Opportunity</a:t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Section 6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6.1 </a:t>
            </a:r>
            <a:r>
              <a:rPr lang="en-US" dirty="0"/>
              <a:t>Local Fair Housing Action </a:t>
            </a:r>
            <a:r>
              <a:rPr lang="en-US" dirty="0" smtClean="0"/>
              <a:t>Steps-  </a:t>
            </a:r>
            <a:r>
              <a:rPr lang="en-US" sz="2000" dirty="0"/>
              <a:t>PAST GRANTEES ONLY</a:t>
            </a:r>
          </a:p>
          <a:p>
            <a:pPr marL="0" indent="0">
              <a:buNone/>
            </a:pPr>
            <a:endParaRPr lang="en-US" dirty="0" smtClean="0"/>
          </a:p>
          <a:p>
            <a:pPr marL="0" lvl="1" indent="0">
              <a:spcBef>
                <a:spcPts val="750"/>
              </a:spcBef>
              <a:buNone/>
            </a:pPr>
            <a:r>
              <a:rPr lang="en-US" sz="2400" dirty="0" smtClean="0"/>
              <a:t>6.2 Section </a:t>
            </a:r>
            <a:r>
              <a:rPr lang="en-US" sz="2400" dirty="0"/>
              <a:t>3 Past Performance – </a:t>
            </a:r>
            <a:r>
              <a:rPr lang="en-US" dirty="0"/>
              <a:t>PAST GRANTEES ONLY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2400" dirty="0" smtClean="0"/>
              <a:t>6.6 -6.10- </a:t>
            </a:r>
            <a:r>
              <a:rPr lang="en-US" dirty="0" smtClean="0"/>
              <a:t>NEW </a:t>
            </a:r>
            <a:r>
              <a:rPr lang="en-US" dirty="0"/>
              <a:t>GRANTEES </a:t>
            </a:r>
            <a:r>
              <a:rPr lang="en-US" dirty="0" smtClean="0"/>
              <a:t>ONLY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dirty="0"/>
              <a:t>Section 504/ADA </a:t>
            </a:r>
            <a:r>
              <a:rPr lang="en-US" dirty="0" smtClean="0"/>
              <a:t>Notice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dirty="0"/>
              <a:t>Section 504/ADA Grievance Procedure 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dirty="0"/>
              <a:t>Section 504/ADA Checklist for Existing Facilities </a:t>
            </a:r>
            <a:r>
              <a:rPr lang="en-US" dirty="0" smtClean="0"/>
              <a:t> etc.  </a:t>
            </a:r>
            <a:endParaRPr lang="en-US" sz="2400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Connecticut - Department of Housing - Small Cities CDBG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28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8FBA-1993-CF42-A5D2-D04EE885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157C4-FF4C-7A4D-A9A1-3B795614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Sections 7-9</a:t>
            </a:r>
          </a:p>
          <a:p>
            <a:r>
              <a:rPr lang="en-US" b="1" dirty="0" smtClean="0"/>
              <a:t>7.0 </a:t>
            </a:r>
            <a:r>
              <a:rPr lang="en-US" b="1" dirty="0"/>
              <a:t>Fiscal and Grants </a:t>
            </a:r>
            <a:r>
              <a:rPr lang="en-US" b="1" dirty="0" smtClean="0"/>
              <a:t>Management</a:t>
            </a:r>
          </a:p>
          <a:p>
            <a:r>
              <a:rPr lang="en-US" b="1" dirty="0"/>
              <a:t>8.0 Consistency with State Consolidated Plan</a:t>
            </a:r>
            <a:endParaRPr lang="en-US" i="1" dirty="0"/>
          </a:p>
          <a:p>
            <a:r>
              <a:rPr lang="en-US" b="1" dirty="0"/>
              <a:t>9.0 DOH </a:t>
            </a:r>
            <a:r>
              <a:rPr lang="en-US" b="1" dirty="0" smtClean="0"/>
              <a:t>Training</a:t>
            </a:r>
          </a:p>
          <a:p>
            <a:r>
              <a:rPr lang="en-US" b="1" i="1" dirty="0" smtClean="0"/>
              <a:t>9.1 </a:t>
            </a:r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/>
              <a:t>any non-required </a:t>
            </a:r>
            <a:r>
              <a:rPr lang="en-US" dirty="0" smtClean="0"/>
              <a:t>yet relevant </a:t>
            </a:r>
            <a:r>
              <a:rPr lang="en-US" dirty="0"/>
              <a:t>Housing &amp; Community Development trainings attended by municipal staff within the last 2 </a:t>
            </a:r>
            <a:r>
              <a:rPr lang="en-US" dirty="0" smtClean="0"/>
              <a:t>years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98A4-C0BA-0B4B-B7D6-EA9D03C6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9F93-0842-9745-BD62-B4CBF8D4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E660-8746-554E-AA62-173B46CD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40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of March 1,2020</a:t>
            </a:r>
            <a:endParaRPr lang="en-US" dirty="0"/>
          </a:p>
        </p:txBody>
      </p:sp>
      <p:pic>
        <p:nvPicPr>
          <p:cNvPr id="7" name="Content Placeholder 6" descr="&lt;strong&gt;Calendar&lt;/strong&gt;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825625"/>
            <a:ext cx="4351338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Connecticut - Department of Housing - Small Cities CDBG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743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DOH’s Web site  for application link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52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602F62A0-CCB8-433A-9D85-975CA914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20" y="2632570"/>
            <a:ext cx="2568080" cy="256808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22FB-5CFF-6241-813C-901B03FDB7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461070"/>
            <a:ext cx="4879428" cy="273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chemeClr val="accent2">
                    <a:lumMod val="50000"/>
                  </a:schemeClr>
                </a:solidFill>
              </a:rPr>
              <a:t>I’ll</a:t>
            </a:r>
            <a:br>
              <a:rPr lang="en-US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2">
                    <a:lumMod val="50000"/>
                  </a:schemeClr>
                </a:solidFill>
              </a:rPr>
              <a:t>Leave you with these parting words……. </a:t>
            </a:r>
            <a:endParaRPr lang="en-US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F957A2C9-35FC-E340-B374-FF47EEB6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21" y="2461070"/>
            <a:ext cx="2911077" cy="2911077"/>
          </a:xfrm>
          <a:prstGeom prst="rect">
            <a:avLst/>
          </a:prstGeom>
        </p:spPr>
      </p:pic>
      <p:pic>
        <p:nvPicPr>
          <p:cNvPr id="2" name="Picture 1" descr="Close your books: Saint Patrick's D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81E1-6064-3E45-BD75-28628C49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7800"/>
            <a:ext cx="7886700" cy="103981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Before you deliver the application to Hartford….. 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619B-FE34-624E-8402-315E57E8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2666999"/>
            <a:ext cx="7999200" cy="350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H</a:t>
            </a:r>
            <a:r>
              <a:rPr lang="en-US" i="1" dirty="0" smtClean="0"/>
              <a:t>ave a Martini, Whiskey, Rum, Tea or maybe a large bowl of Ice Cream (if that’s your thing)...</a:t>
            </a:r>
          </a:p>
          <a:p>
            <a:pPr marL="0" indent="0">
              <a:buNone/>
            </a:pPr>
            <a:r>
              <a:rPr lang="en-US" b="1" i="1" dirty="0"/>
              <a:t>B</a:t>
            </a:r>
            <a:r>
              <a:rPr lang="en-US" b="1" i="1" dirty="0" smtClean="0"/>
              <a:t>ut on a serious note….. </a:t>
            </a:r>
          </a:p>
          <a:p>
            <a:pPr marL="0" indent="0">
              <a:buNone/>
            </a:pPr>
            <a:r>
              <a:rPr lang="en-US" dirty="0" smtClean="0"/>
              <a:t>	√	</a:t>
            </a:r>
            <a:r>
              <a:rPr lang="en-US" sz="2300" dirty="0" smtClean="0"/>
              <a:t>Review the Application Handbook- cross check it 				against the application </a:t>
            </a:r>
            <a:r>
              <a:rPr lang="en-US" sz="2300" dirty="0"/>
              <a:t>	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	√	Review </a:t>
            </a:r>
            <a:r>
              <a:rPr lang="en-US" sz="2300" dirty="0"/>
              <a:t>the Exhibit </a:t>
            </a:r>
            <a:r>
              <a:rPr lang="en-US" sz="2300" dirty="0" smtClean="0"/>
              <a:t>Checklist</a:t>
            </a:r>
          </a:p>
          <a:p>
            <a:pPr marL="0" indent="0">
              <a:buNone/>
            </a:pPr>
            <a:r>
              <a:rPr lang="en-US" sz="2300" dirty="0" smtClean="0"/>
              <a:t>	√	Review the Rating </a:t>
            </a:r>
            <a:r>
              <a:rPr lang="en-US" sz="2300" dirty="0"/>
              <a:t>and </a:t>
            </a:r>
            <a:r>
              <a:rPr lang="en-US" sz="2300" dirty="0" smtClean="0"/>
              <a:t>Ranking…see how you score  </a:t>
            </a:r>
          </a:p>
          <a:p>
            <a:pPr marL="0" indent="0">
              <a:buNone/>
            </a:pPr>
            <a:r>
              <a:rPr lang="en-US" sz="2300" dirty="0" smtClean="0"/>
              <a:t>	√	Complete and include wet signature pages-that means 			real signatures in Blue ink. </a:t>
            </a:r>
          </a:p>
          <a:p>
            <a:pPr marL="0" indent="0">
              <a:buNone/>
            </a:pPr>
            <a:r>
              <a:rPr lang="en-US" sz="2300" dirty="0" smtClean="0"/>
              <a:t>	√	take a moment to congratulate the folks around you for a 		great job pulling this all together.  </a:t>
            </a:r>
            <a:r>
              <a:rPr lang="en-US" sz="2300" dirty="0"/>
              <a:t> </a:t>
            </a:r>
            <a:r>
              <a:rPr lang="en-US" sz="2300" dirty="0" smtClean="0"/>
              <a:t>This is good work!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F5BB5-E347-604D-B007-A36D0AC4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59A76-1425-C94C-AF92-F64170BF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7883C-E16D-B745-91E5-140F1D48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655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3505200" cy="4652963"/>
          </a:xfrm>
        </p:spPr>
        <p:txBody>
          <a:bodyPr>
            <a:noAutofit/>
          </a:bodyPr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Good Luck 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&amp; 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Thank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You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37D-FA86-4AFB-992C-C8E3E77EC699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97" y="1718480"/>
            <a:ext cx="5520906" cy="365760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61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FE50-3A8A-46C7-BA8D-1FB9BB18CB56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1" name="Content Placeholder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35432"/>
              </p:ext>
            </p:extLst>
          </p:nvPr>
        </p:nvGraphicFramePr>
        <p:xfrm>
          <a:off x="840000" y="381000"/>
          <a:ext cx="7675350" cy="579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5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611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Application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0000" y="1524000"/>
            <a:ext cx="7675350" cy="4652963"/>
          </a:xfrm>
        </p:spPr>
        <p:txBody>
          <a:bodyPr>
            <a:noAutofit/>
          </a:bodyPr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General Information Page</a:t>
            </a: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Make sure to complete this section accurately </a:t>
            </a: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D8B5-6FEF-4591-AD16-02BDEAF6EEE1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1869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C5E887-65BD-5940-9F16-E4F14F5E0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51" y="457200"/>
            <a:ext cx="4710545" cy="6096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2FDD-4D42-0C46-A4BF-A7268CE0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976-C275-4969-BEAC-31CF0ED3B0AA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D481-D75F-4F44-8E05-F6295FF4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1C4DE-23A2-244F-B573-D9145E0A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03B2E1-C394-9342-832A-53DD88959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38" y="381000"/>
            <a:ext cx="3840997" cy="5732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AA901-46AF-8E48-A5D3-D72909A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fld id="{5D351976-C275-4969-BEAC-31CF0ED3B0AA}" type="datetime2">
              <a:rPr lang="en-US" sz="1200"/>
              <a:pPr defTabSz="457200">
                <a:spcAft>
                  <a:spcPts val="600"/>
                </a:spcAft>
              </a:pPr>
              <a:t>Wednesday, February 05, 2020</a:t>
            </a:fld>
            <a:endParaRPr 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8CDC-42F3-BD40-8032-724ACF3B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rPr>
              <a:t>State of Connecticut - Department of Housing - Small Cities CDBG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F9C3-A4EA-414B-ADE3-07650F4E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489B89A-7CA7-48A1-A15F-076DC2382239}" type="slidenum">
              <a:rPr lang="en-US" sz="1200"/>
              <a:pPr defTabSz="457200">
                <a:spcAft>
                  <a:spcPts val="600"/>
                </a:spcAft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4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Citizen Participation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609D2A-09F4-4900-814D-696D0EA2039D}" type="datetime2">
              <a:rPr lang="en-US" smtClean="0"/>
              <a:pPr>
                <a:spcAft>
                  <a:spcPts val="600"/>
                </a:spcAft>
              </a:pPr>
              <a:t>Wednesday, February 05,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89B89A-7CA7-48A1-A15F-076DC238223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74FDE796-1216-47D7-B894-1A7D9AC9E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740485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878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…Next National Objective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05000"/>
            <a:ext cx="7753350" cy="4271963"/>
          </a:xfrm>
        </p:spPr>
        <p:txBody>
          <a:bodyPr>
            <a:noAutofit/>
          </a:bodyPr>
          <a:lstStyle/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Select/check the appropriate box</a:t>
            </a: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98463" lvl="0" indent="-398463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Benefit Low/Mod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(Limited Clientele, Area Benefit, Housing)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F868-1EC6-4892-B20A-D5B66C99625C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0"/>
            <a:ext cx="1380227" cy="9144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A0AF45B-0FBE-E544-9977-CAD5CF87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9911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 Jobs			 Housing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 Need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0E7217C-6C30-FD44-B6B0-7A6AB2FD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40"/>
            <a:ext cx="741420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 Need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Complete Beneficiary info  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4B19898-D561-E941-8DC1-A2FF654DF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57400" y="1556557"/>
            <a:ext cx="5029200" cy="271064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021-AA51-427B-9799-92F646168792}" type="datetime2">
              <a:rPr lang="en-US" smtClean="0"/>
              <a:t>Wednesday, February 05,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Connecticut - Department of Housing - Small Cities CDBG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B89A-7CA7-48A1-A15F-076DC238223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76200"/>
            <a:ext cx="1380227" cy="9144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1E434-793B-414D-9215-E3C2FBF55477}"/>
              </a:ext>
            </a:extLst>
          </p:cNvPr>
          <p:cNvSpPr txBox="1"/>
          <p:nvPr/>
        </p:nvSpPr>
        <p:spPr>
          <a:xfrm>
            <a:off x="990600" y="4427316"/>
            <a:ext cx="704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#of Asians, # </a:t>
            </a:r>
            <a:r>
              <a:rPr lang="en-US" dirty="0" smtClean="0"/>
              <a:t>American/Native Indians</a:t>
            </a:r>
            <a:r>
              <a:rPr lang="en-US" dirty="0"/>
              <a:t>, #Africans, #Hispanic, #Whites </a:t>
            </a:r>
          </a:p>
          <a:p>
            <a:pPr algn="ctr"/>
            <a:r>
              <a:rPr lang="en-US" dirty="0"/>
              <a:t>#Handicapped, #Elderly People, #Female-headed Households  etc.</a:t>
            </a:r>
          </a:p>
        </p:txBody>
      </p:sp>
    </p:spTree>
    <p:extLst>
      <p:ext uri="{BB962C8B-B14F-4D97-AF65-F5344CB8AC3E}">
        <p14:creationId xmlns:p14="http://schemas.microsoft.com/office/powerpoint/2010/main" val="14946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913</Words>
  <Application>Microsoft Office PowerPoint</Application>
  <PresentationFormat>On-screen Show (4:3)</PresentationFormat>
  <Paragraphs>203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Depth</vt:lpstr>
      <vt:lpstr>PowerPoint Presentation</vt:lpstr>
      <vt:lpstr>Small Cites CDBG 2020  Application Workshop</vt:lpstr>
      <vt:lpstr>PowerPoint Presentation</vt:lpstr>
      <vt:lpstr>Application </vt:lpstr>
      <vt:lpstr>PowerPoint Presentation</vt:lpstr>
      <vt:lpstr>PowerPoint Presentation</vt:lpstr>
      <vt:lpstr>Citizen Participation   </vt:lpstr>
      <vt:lpstr> …Next National Objective   </vt:lpstr>
      <vt:lpstr>Complete Beneficiary info  </vt:lpstr>
      <vt:lpstr>Sections 1.1</vt:lpstr>
      <vt:lpstr>For Public Service</vt:lpstr>
      <vt:lpstr>Section 2.1 Project Need </vt:lpstr>
      <vt:lpstr>Or Projects that look like this</vt:lpstr>
      <vt:lpstr>PowerPoint Presentation</vt:lpstr>
      <vt:lpstr>3.1 Applicant  Capacity</vt:lpstr>
      <vt:lpstr>1 thumb drive</vt:lpstr>
      <vt:lpstr>PowerPoint Presentation</vt:lpstr>
      <vt:lpstr>PowerPoint Presentation</vt:lpstr>
      <vt:lpstr>Section 4  Project Feasibility &amp; Merit </vt:lpstr>
      <vt:lpstr>Section 4 Project Feasibility &amp; Merit </vt:lpstr>
      <vt:lpstr> Community Impact </vt:lpstr>
      <vt:lpstr> Fair Housing and Equal Opportunity  Section 6 </vt:lpstr>
      <vt:lpstr>Other….</vt:lpstr>
      <vt:lpstr>Week of March 1,2020</vt:lpstr>
      <vt:lpstr>PowerPoint Presentation</vt:lpstr>
      <vt:lpstr> Before you deliver the application to Hartford…..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Carew, Dominic</dc:creator>
  <cp:lastModifiedBy>Maldonado, Geraldo</cp:lastModifiedBy>
  <cp:revision>45</cp:revision>
  <cp:lastPrinted>2020-01-27T20:28:17Z</cp:lastPrinted>
  <dcterms:created xsi:type="dcterms:W3CDTF">2020-01-27T06:51:11Z</dcterms:created>
  <dcterms:modified xsi:type="dcterms:W3CDTF">2020-02-05T18:34:40Z</dcterms:modified>
</cp:coreProperties>
</file>